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3"/>
  </p:notesMasterIdLst>
  <p:handoutMasterIdLst>
    <p:handoutMasterId r:id="rId164"/>
  </p:handoutMasterIdLst>
  <p:sldIdLst>
    <p:sldId id="1299" r:id="rId2"/>
    <p:sldId id="437" r:id="rId3"/>
    <p:sldId id="3023" r:id="rId4"/>
    <p:sldId id="1001" r:id="rId5"/>
    <p:sldId id="1386" r:id="rId6"/>
    <p:sldId id="1337" r:id="rId7"/>
    <p:sldId id="1404" r:id="rId8"/>
    <p:sldId id="1228" r:id="rId9"/>
    <p:sldId id="1339" r:id="rId10"/>
    <p:sldId id="2944" r:id="rId11"/>
    <p:sldId id="1394" r:id="rId12"/>
    <p:sldId id="1397" r:id="rId13"/>
    <p:sldId id="3017" r:id="rId14"/>
    <p:sldId id="3006" r:id="rId15"/>
    <p:sldId id="1495" r:id="rId16"/>
    <p:sldId id="1530" r:id="rId17"/>
    <p:sldId id="1531" r:id="rId18"/>
    <p:sldId id="1494" r:id="rId19"/>
    <p:sldId id="1208" r:id="rId20"/>
    <p:sldId id="3019" r:id="rId21"/>
    <p:sldId id="3024" r:id="rId22"/>
    <p:sldId id="1210" r:id="rId23"/>
    <p:sldId id="1211" r:id="rId24"/>
    <p:sldId id="1212" r:id="rId25"/>
    <p:sldId id="1213" r:id="rId26"/>
    <p:sldId id="1214" r:id="rId27"/>
    <p:sldId id="1215" r:id="rId28"/>
    <p:sldId id="1216" r:id="rId29"/>
    <p:sldId id="1217" r:id="rId30"/>
    <p:sldId id="1218" r:id="rId31"/>
    <p:sldId id="1219" r:id="rId32"/>
    <p:sldId id="1220" r:id="rId33"/>
    <p:sldId id="1221" r:id="rId34"/>
    <p:sldId id="3020" r:id="rId35"/>
    <p:sldId id="1224" r:id="rId36"/>
    <p:sldId id="3022" r:id="rId37"/>
    <p:sldId id="3018" r:id="rId38"/>
    <p:sldId id="1409" r:id="rId39"/>
    <p:sldId id="1240" r:id="rId40"/>
    <p:sldId id="1241" r:id="rId41"/>
    <p:sldId id="1244" r:id="rId42"/>
    <p:sldId id="1295" r:id="rId43"/>
    <p:sldId id="1353" r:id="rId44"/>
    <p:sldId id="1354" r:id="rId45"/>
    <p:sldId id="1298" r:id="rId46"/>
    <p:sldId id="1355" r:id="rId47"/>
    <p:sldId id="1300" r:id="rId48"/>
    <p:sldId id="1410" r:id="rId49"/>
    <p:sldId id="1411" r:id="rId50"/>
    <p:sldId id="1474" r:id="rId51"/>
    <p:sldId id="1432" r:id="rId52"/>
    <p:sldId id="1412" r:id="rId53"/>
    <p:sldId id="1413" r:id="rId54"/>
    <p:sldId id="1475" r:id="rId55"/>
    <p:sldId id="1246" r:id="rId56"/>
    <p:sldId id="1247" r:id="rId57"/>
    <p:sldId id="1251" r:id="rId58"/>
    <p:sldId id="1176" r:id="rId59"/>
    <p:sldId id="1414" r:id="rId60"/>
    <p:sldId id="3025" r:id="rId61"/>
    <p:sldId id="1302" r:id="rId62"/>
    <p:sldId id="1415" r:id="rId63"/>
    <p:sldId id="3026" r:id="rId64"/>
    <p:sldId id="946" r:id="rId65"/>
    <p:sldId id="1416" r:id="rId66"/>
    <p:sldId id="1418" r:id="rId67"/>
    <p:sldId id="1417" r:id="rId68"/>
    <p:sldId id="3027" r:id="rId69"/>
    <p:sldId id="1183" r:id="rId70"/>
    <p:sldId id="1420" r:id="rId71"/>
    <p:sldId id="3054" r:id="rId72"/>
    <p:sldId id="1181" r:id="rId73"/>
    <p:sldId id="1419" r:id="rId74"/>
    <p:sldId id="1178" r:id="rId75"/>
    <p:sldId id="1205" r:id="rId76"/>
    <p:sldId id="1421" r:id="rId77"/>
    <p:sldId id="1422" r:id="rId78"/>
    <p:sldId id="1423" r:id="rId79"/>
    <p:sldId id="1476" r:id="rId80"/>
    <p:sldId id="1437" r:id="rId81"/>
    <p:sldId id="1206" r:id="rId82"/>
    <p:sldId id="1427" r:id="rId83"/>
    <p:sldId id="1428" r:id="rId84"/>
    <p:sldId id="1429" r:id="rId85"/>
    <p:sldId id="1430" r:id="rId86"/>
    <p:sldId id="1431" r:id="rId87"/>
    <p:sldId id="1433" r:id="rId88"/>
    <p:sldId id="1434" r:id="rId89"/>
    <p:sldId id="1436" r:id="rId90"/>
    <p:sldId id="1504" r:id="rId91"/>
    <p:sldId id="3028" r:id="rId92"/>
    <p:sldId id="3029" r:id="rId93"/>
    <p:sldId id="3030" r:id="rId94"/>
    <p:sldId id="3031" r:id="rId95"/>
    <p:sldId id="3032" r:id="rId96"/>
    <p:sldId id="3033" r:id="rId97"/>
    <p:sldId id="3034" r:id="rId98"/>
    <p:sldId id="1439" r:id="rId99"/>
    <p:sldId id="1440" r:id="rId100"/>
    <p:sldId id="1222" r:id="rId101"/>
    <p:sldId id="1223" r:id="rId102"/>
    <p:sldId id="1303" r:id="rId103"/>
    <p:sldId id="1225" r:id="rId104"/>
    <p:sldId id="1441" r:id="rId105"/>
    <p:sldId id="1227" r:id="rId106"/>
    <p:sldId id="1305" r:id="rId107"/>
    <p:sldId id="1442" r:id="rId108"/>
    <p:sldId id="1307" r:id="rId109"/>
    <p:sldId id="3035" r:id="rId110"/>
    <p:sldId id="1356" r:id="rId111"/>
    <p:sldId id="1357" r:id="rId112"/>
    <p:sldId id="1358" r:id="rId113"/>
    <p:sldId id="1359" r:id="rId114"/>
    <p:sldId id="1443" r:id="rId115"/>
    <p:sldId id="1360" r:id="rId116"/>
    <p:sldId id="1361" r:id="rId117"/>
    <p:sldId id="1363" r:id="rId118"/>
    <p:sldId id="1444" r:id="rId119"/>
    <p:sldId id="1445" r:id="rId120"/>
    <p:sldId id="1459" r:id="rId121"/>
    <p:sldId id="1460" r:id="rId122"/>
    <p:sldId id="1446" r:id="rId123"/>
    <p:sldId id="1447" r:id="rId124"/>
    <p:sldId id="1462" r:id="rId125"/>
    <p:sldId id="1448" r:id="rId126"/>
    <p:sldId id="1463" r:id="rId127"/>
    <p:sldId id="1449" r:id="rId128"/>
    <p:sldId id="1454" r:id="rId129"/>
    <p:sldId id="1455" r:id="rId130"/>
    <p:sldId id="1450" r:id="rId131"/>
    <p:sldId id="1451" r:id="rId132"/>
    <p:sldId id="3036" r:id="rId133"/>
    <p:sldId id="1452" r:id="rId134"/>
    <p:sldId id="1464" r:id="rId135"/>
    <p:sldId id="1465" r:id="rId136"/>
    <p:sldId id="1470" r:id="rId137"/>
    <p:sldId id="3037" r:id="rId138"/>
    <p:sldId id="1466" r:id="rId139"/>
    <p:sldId id="1467" r:id="rId140"/>
    <p:sldId id="1469" r:id="rId141"/>
    <p:sldId id="1471" r:id="rId142"/>
    <p:sldId id="3038" r:id="rId143"/>
    <p:sldId id="1491" r:id="rId144"/>
    <p:sldId id="3063" r:id="rId145"/>
    <p:sldId id="3065" r:id="rId146"/>
    <p:sldId id="1486" r:id="rId147"/>
    <p:sldId id="3064" r:id="rId148"/>
    <p:sldId id="1489" r:id="rId149"/>
    <p:sldId id="3066" r:id="rId150"/>
    <p:sldId id="3040" r:id="rId151"/>
    <p:sldId id="3053" r:id="rId152"/>
    <p:sldId id="3050" r:id="rId153"/>
    <p:sldId id="3058" r:id="rId154"/>
    <p:sldId id="3059" r:id="rId155"/>
    <p:sldId id="3051" r:id="rId156"/>
    <p:sldId id="3052" r:id="rId157"/>
    <p:sldId id="3055" r:id="rId158"/>
    <p:sldId id="3056" r:id="rId159"/>
    <p:sldId id="1749" r:id="rId160"/>
    <p:sldId id="2864" r:id="rId161"/>
    <p:sldId id="3062" r:id="rId16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itchFamily="66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itchFamily="66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itchFamily="66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itchFamily="66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itchFamily="66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omic Sans MS" pitchFamily="66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omic Sans MS" pitchFamily="66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omic Sans MS" pitchFamily="66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omic Sans MS" pitchFamily="66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49F"/>
    <a:srgbClr val="67F030"/>
    <a:srgbClr val="00FFFF"/>
    <a:srgbClr val="CCFFFF"/>
    <a:srgbClr val="FF5050"/>
    <a:srgbClr val="9966FF"/>
    <a:srgbClr val="66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995" autoAdjust="0"/>
    <p:restoredTop sz="95749" autoAdjust="0"/>
  </p:normalViewPr>
  <p:slideViewPr>
    <p:cSldViewPr>
      <p:cViewPr varScale="1">
        <p:scale>
          <a:sx n="90" d="100"/>
          <a:sy n="90" d="100"/>
        </p:scale>
        <p:origin x="96" y="15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4" d="100"/>
          <a:sy n="54" d="100"/>
        </p:scale>
        <p:origin x="-678" y="-78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presProps" Target="presProp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3FD52E58-8B08-4F56-9976-87F61019E6BD}" type="datetimeFigureOut">
              <a:rPr lang="en-US"/>
              <a:pPr>
                <a:defRPr/>
              </a:pPr>
              <a:t>2/22/2023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2C649CDE-DE52-4DA1-9794-C9A120E25F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034971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EB88679-A424-4664-BFB7-85A3CE3088E7}" type="datetimeFigureOut">
              <a:rPr lang="en-US" smtClean="0"/>
              <a:t>2/22/2023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001B7C9-076D-4D52-A252-B4441E54CE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8396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02D928F-038E-4D1A-87E6-F898EB0499EC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1806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>
            <a:noAutofit/>
          </a:bodyPr>
          <a:lstStyle>
            <a:lvl1pPr>
              <a:defRPr sz="5700" b="1" i="0" baseline="0">
                <a:solidFill>
                  <a:srgbClr val="FFFF00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4800" b="1" i="0" baseline="0">
                <a:solidFill>
                  <a:srgbClr val="CCFFFF"/>
                </a:solidFill>
                <a:latin typeface="Arial" pitchFamily="34" charset="0"/>
                <a:cs typeface="Arial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396402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43000"/>
            <a:ext cx="8229600" cy="45259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401261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899512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>
            <a:lvl1pPr marL="0" indent="0">
              <a:buNone/>
              <a:defRPr/>
            </a:lvl1pPr>
            <a:lvl2pPr marL="1028700" indent="-571500">
              <a:buFont typeface="Arial" pitchFamily="34" charset="0"/>
              <a:buChar char="•"/>
              <a:defRPr/>
            </a:lvl2pPr>
            <a:lvl3pPr marL="1143000" indent="-228600">
              <a:buFont typeface="Wingdings" pitchFamily="2" charset="2"/>
              <a:buChar char="§"/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261413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128062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189037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89037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804042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0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782762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143000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782762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876876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311343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07795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65696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885908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 kern="1200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11" Type="http://schemas.openxmlformats.org/officeDocument/2006/relationships/image" Target="../media/image65.png"/><Relationship Id="rId5" Type="http://schemas.openxmlformats.org/officeDocument/2006/relationships/image" Target="../media/image63.png"/><Relationship Id="rId10" Type="http://schemas.openxmlformats.org/officeDocument/2006/relationships/image" Target="../media/image66.png"/><Relationship Id="rId4" Type="http://schemas.openxmlformats.org/officeDocument/2006/relationships/image" Target="../media/image56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0.pn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0.pn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690.png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700.png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710.pn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0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emf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0.png"/><Relationship Id="rId5" Type="http://schemas.openxmlformats.org/officeDocument/2006/relationships/image" Target="../media/image30.emf"/><Relationship Id="rId4" Type="http://schemas.openxmlformats.org/officeDocument/2006/relationships/image" Target="../media/image3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0.png"/><Relationship Id="rId5" Type="http://schemas.openxmlformats.org/officeDocument/2006/relationships/image" Target="../media/image30.emf"/><Relationship Id="rId4" Type="http://schemas.openxmlformats.org/officeDocument/2006/relationships/image" Target="../media/image31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0.png"/><Relationship Id="rId5" Type="http://schemas.openxmlformats.org/officeDocument/2006/relationships/image" Target="../media/image30.emf"/><Relationship Id="rId4" Type="http://schemas.openxmlformats.org/officeDocument/2006/relationships/image" Target="../media/image290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png"/><Relationship Id="rId4" Type="http://schemas.openxmlformats.org/officeDocument/2006/relationships/image" Target="../media/image32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10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8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22.png"/><Relationship Id="rId10" Type="http://schemas.openxmlformats.org/officeDocument/2006/relationships/image" Target="../media/image44.png"/><Relationship Id="rId4" Type="http://schemas.openxmlformats.org/officeDocument/2006/relationships/image" Target="../media/image11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0.png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0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pn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0.pn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1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0A819FE5-4ECE-49DA-A563-460FEFB04F6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693"/>
          <a:stretch/>
        </p:blipFill>
        <p:spPr>
          <a:xfrm>
            <a:off x="0" y="-1"/>
            <a:ext cx="9157588" cy="6869151"/>
          </a:xfrm>
          <a:prstGeom prst="rect">
            <a:avLst/>
          </a:prstGeom>
        </p:spPr>
      </p:pic>
      <p:sp>
        <p:nvSpPr>
          <p:cNvPr id="4" name="Text Box 2">
            <a:extLst>
              <a:ext uri="{FF2B5EF4-FFF2-40B4-BE49-F238E27FC236}">
                <a16:creationId xmlns:a16="http://schemas.microsoft.com/office/drawing/2014/main" id="{0B4F1663-7F19-4E08-95D5-5B6D97596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143000"/>
            <a:ext cx="9067800" cy="5693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Welcome to</a:t>
            </a:r>
            <a:r>
              <a:rPr lang="en-US" altLang="en-US" sz="6000" dirty="0"/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Unit 9 Part 18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500" dirty="0">
              <a:solidFill>
                <a:srgbClr val="FFFF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900" dirty="0">
                <a:solidFill>
                  <a:srgbClr val="FFC000"/>
                </a:solidFill>
              </a:rPr>
              <a:t>MATH366 Probability and Statistics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CB06F34-0EEF-430A-A694-21778941F272}"/>
              </a:ext>
            </a:extLst>
          </p:cNvPr>
          <p:cNvSpPr txBox="1"/>
          <p:nvPr/>
        </p:nvSpPr>
        <p:spPr>
          <a:xfrm>
            <a:off x="0" y="6608802"/>
            <a:ext cx="915758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https://online.stanford.edu/sites/default/files/styles/figure_default/public/2018-04/theory-of-probability_stats116.jpg?itok=ms4fRMO-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5F23F5A7-C107-42CB-94E0-4F3577106F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Normal Probability</a:t>
            </a:r>
            <a:endParaRPr lang="en-US" alt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48920A4-D01C-4A72-B4E7-C2BFBFDFD467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D7DDD9C-17F4-4FAD-A669-0D8805396305}"/>
              </a:ext>
            </a:extLst>
          </p:cNvPr>
          <p:cNvGrpSpPr/>
          <p:nvPr/>
        </p:nvGrpSpPr>
        <p:grpSpPr>
          <a:xfrm>
            <a:off x="0" y="1905000"/>
            <a:ext cx="9144000" cy="3695928"/>
            <a:chOff x="0" y="1905000"/>
            <a:chExt cx="9144000" cy="3695928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57ED4AFB-69E3-401B-AF58-E625F31701F5}"/>
                </a:ext>
              </a:extLst>
            </p:cNvPr>
            <p:cNvGrpSpPr/>
            <p:nvPr/>
          </p:nvGrpSpPr>
          <p:grpSpPr>
            <a:xfrm>
              <a:off x="0" y="1905000"/>
              <a:ext cx="9144000" cy="3695928"/>
              <a:chOff x="0" y="1905000"/>
              <a:chExt cx="9144000" cy="3695928"/>
            </a:xfrm>
          </p:grpSpPr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AE349B77-5D2A-415D-8577-D134367A3C3A}"/>
                  </a:ext>
                </a:extLst>
              </p:cNvPr>
              <p:cNvGrpSpPr/>
              <p:nvPr/>
            </p:nvGrpSpPr>
            <p:grpSpPr>
              <a:xfrm>
                <a:off x="0" y="1905000"/>
                <a:ext cx="9144000" cy="3695928"/>
                <a:chOff x="0" y="1905000"/>
                <a:chExt cx="9144000" cy="3695928"/>
              </a:xfrm>
            </p:grpSpPr>
            <p:grpSp>
              <p:nvGrpSpPr>
                <p:cNvPr id="103" name="Group 102">
                  <a:extLst>
                    <a:ext uri="{FF2B5EF4-FFF2-40B4-BE49-F238E27FC236}">
                      <a16:creationId xmlns:a16="http://schemas.microsoft.com/office/drawing/2014/main" id="{EA80EB7A-E927-4DBA-964D-034FC6B24E94}"/>
                    </a:ext>
                  </a:extLst>
                </p:cNvPr>
                <p:cNvGrpSpPr/>
                <p:nvPr/>
              </p:nvGrpSpPr>
              <p:grpSpPr>
                <a:xfrm>
                  <a:off x="0" y="1905000"/>
                  <a:ext cx="9144000" cy="3695928"/>
                  <a:chOff x="0" y="1905000"/>
                  <a:chExt cx="9144000" cy="3695928"/>
                </a:xfrm>
              </p:grpSpPr>
              <p:pic>
                <p:nvPicPr>
                  <p:cNvPr id="123" name="Picture 122">
                    <a:extLst>
                      <a:ext uri="{FF2B5EF4-FFF2-40B4-BE49-F238E27FC236}">
                        <a16:creationId xmlns:a16="http://schemas.microsoft.com/office/drawing/2014/main" id="{2CF324FD-4C7E-4F78-8A9C-32841B9C8C4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"/>
                  <a:stretch>
                    <a:fillRect/>
                  </a:stretch>
                </p:blipFill>
                <p:spPr>
                  <a:xfrm>
                    <a:off x="0" y="1905000"/>
                    <a:ext cx="9144000" cy="3695928"/>
                  </a:xfrm>
                  <a:prstGeom prst="rect">
                    <a:avLst/>
                  </a:prstGeom>
                </p:spPr>
              </p:pic>
              <p:sp>
                <p:nvSpPr>
                  <p:cNvPr id="124" name="TextBox 123">
                    <a:extLst>
                      <a:ext uri="{FF2B5EF4-FFF2-40B4-BE49-F238E27FC236}">
                        <a16:creationId xmlns:a16="http://schemas.microsoft.com/office/drawing/2014/main" id="{783B498A-0426-4F1B-9A2F-7FCBA608F98F}"/>
                      </a:ext>
                    </a:extLst>
                  </p:cNvPr>
                  <p:cNvSpPr txBox="1"/>
                  <p:nvPr/>
                </p:nvSpPr>
                <p:spPr>
                  <a:xfrm>
                    <a:off x="914400" y="5048364"/>
                    <a:ext cx="7467600" cy="3693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r>
                      <a:rPr lang="el-GR" dirty="0"/>
                      <a:t>μ</a:t>
                    </a:r>
                    <a:r>
                      <a:rPr lang="en-US" dirty="0"/>
                      <a:t>-3σ         </a:t>
                    </a:r>
                    <a:r>
                      <a:rPr lang="el-GR" dirty="0"/>
                      <a:t>μ</a:t>
                    </a:r>
                    <a:r>
                      <a:rPr lang="en-US" dirty="0"/>
                      <a:t>-2σ          </a:t>
                    </a:r>
                    <a:r>
                      <a:rPr lang="el-GR" dirty="0"/>
                      <a:t>μ</a:t>
                    </a:r>
                    <a:r>
                      <a:rPr lang="en-US" dirty="0"/>
                      <a:t>-σ             </a:t>
                    </a:r>
                    <a:r>
                      <a:rPr lang="el-GR" dirty="0"/>
                      <a:t>μ</a:t>
                    </a:r>
                    <a:r>
                      <a:rPr lang="en-US" dirty="0"/>
                      <a:t>             </a:t>
                    </a:r>
                    <a:r>
                      <a:rPr lang="el-GR" dirty="0"/>
                      <a:t>μ</a:t>
                    </a:r>
                    <a:r>
                      <a:rPr lang="en-US" dirty="0"/>
                      <a:t>+σ           </a:t>
                    </a:r>
                    <a:r>
                      <a:rPr lang="el-GR" dirty="0"/>
                      <a:t>μ</a:t>
                    </a:r>
                    <a:r>
                      <a:rPr lang="en-US" dirty="0"/>
                      <a:t>+2σ         </a:t>
                    </a:r>
                    <a:r>
                      <a:rPr lang="el-GR" dirty="0"/>
                      <a:t>μ</a:t>
                    </a:r>
                    <a:r>
                      <a:rPr lang="en-US" dirty="0"/>
                      <a:t>+3σ</a:t>
                    </a:r>
                  </a:p>
                </p:txBody>
              </p:sp>
            </p:grpSp>
            <p:grpSp>
              <p:nvGrpSpPr>
                <p:cNvPr id="104" name="Group 103">
                  <a:extLst>
                    <a:ext uri="{FF2B5EF4-FFF2-40B4-BE49-F238E27FC236}">
                      <a16:creationId xmlns:a16="http://schemas.microsoft.com/office/drawing/2014/main" id="{CC7C476A-1C03-4204-B852-49EF2CD1C839}"/>
                    </a:ext>
                  </a:extLst>
                </p:cNvPr>
                <p:cNvGrpSpPr/>
                <p:nvPr/>
              </p:nvGrpSpPr>
              <p:grpSpPr>
                <a:xfrm>
                  <a:off x="5105400" y="2091284"/>
                  <a:ext cx="3527593" cy="1490116"/>
                  <a:chOff x="5105400" y="2122573"/>
                  <a:chExt cx="3527593" cy="1490116"/>
                </a:xfrm>
              </p:grpSpPr>
              <p:sp>
                <p:nvSpPr>
                  <p:cNvPr id="115" name="TextBox 114">
                    <a:extLst>
                      <a:ext uri="{FF2B5EF4-FFF2-40B4-BE49-F238E27FC236}">
                        <a16:creationId xmlns:a16="http://schemas.microsoft.com/office/drawing/2014/main" id="{058C07E6-EA49-4359-8181-9752B5554AFD}"/>
                      </a:ext>
                    </a:extLst>
                  </p:cNvPr>
                  <p:cNvSpPr txBox="1"/>
                  <p:nvPr/>
                </p:nvSpPr>
                <p:spPr>
                  <a:xfrm>
                    <a:off x="6226629" y="2255509"/>
                    <a:ext cx="2362200" cy="646331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dirty="0"/>
                      <a:t>About 68% lies within 1 </a:t>
                    </a:r>
                    <a:r>
                      <a:rPr lang="en-US" dirty="0" err="1"/>
                      <a:t>sd</a:t>
                    </a:r>
                    <a:r>
                      <a:rPr lang="en-US" dirty="0"/>
                      <a:t> of mean</a:t>
                    </a:r>
                  </a:p>
                </p:txBody>
              </p:sp>
              <p:cxnSp>
                <p:nvCxnSpPr>
                  <p:cNvPr id="116" name="Straight Connector 115">
                    <a:extLst>
                      <a:ext uri="{FF2B5EF4-FFF2-40B4-BE49-F238E27FC236}">
                        <a16:creationId xmlns:a16="http://schemas.microsoft.com/office/drawing/2014/main" id="{44733489-876C-4B8E-9088-BD8B745F52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171580" y="2122573"/>
                    <a:ext cx="0" cy="866709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Straight Connector 116">
                    <a:extLst>
                      <a:ext uri="{FF2B5EF4-FFF2-40B4-BE49-F238E27FC236}">
                        <a16:creationId xmlns:a16="http://schemas.microsoft.com/office/drawing/2014/main" id="{EED62A7D-D5EE-4AFC-93BD-914C119659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6160074" y="2122573"/>
                    <a:ext cx="2472919" cy="0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Straight Connector 117">
                    <a:extLst>
                      <a:ext uri="{FF2B5EF4-FFF2-40B4-BE49-F238E27FC236}">
                        <a16:creationId xmlns:a16="http://schemas.microsoft.com/office/drawing/2014/main" id="{F353DE33-3D21-4BCB-B060-2D6378116C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8622106" y="2126119"/>
                    <a:ext cx="10887" cy="870858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Straight Connector 118">
                    <a:extLst>
                      <a:ext uri="{FF2B5EF4-FFF2-40B4-BE49-F238E27FC236}">
                        <a16:creationId xmlns:a16="http://schemas.microsoft.com/office/drawing/2014/main" id="{3796A4AE-3DFC-4728-909F-DF568AA4F9E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7239000" y="2996977"/>
                    <a:ext cx="1393993" cy="0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Straight Connector 119">
                    <a:extLst>
                      <a:ext uri="{FF2B5EF4-FFF2-40B4-BE49-F238E27FC236}">
                        <a16:creationId xmlns:a16="http://schemas.microsoft.com/office/drawing/2014/main" id="{95D2E77D-472A-4187-B2D0-52C31E7C72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5105400" y="2989283"/>
                    <a:ext cx="1393559" cy="623406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Straight Connector 120">
                    <a:extLst>
                      <a:ext uri="{FF2B5EF4-FFF2-40B4-BE49-F238E27FC236}">
                        <a16:creationId xmlns:a16="http://schemas.microsoft.com/office/drawing/2014/main" id="{9D82D5C7-092B-489B-A812-891894A04D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5187043" y="2994326"/>
                    <a:ext cx="2057400" cy="585232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Straight Connector 121">
                    <a:extLst>
                      <a:ext uri="{FF2B5EF4-FFF2-40B4-BE49-F238E27FC236}">
                        <a16:creationId xmlns:a16="http://schemas.microsoft.com/office/drawing/2014/main" id="{1796F2F3-1E7C-4311-AABA-9EA5F748D9F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172200" y="2996977"/>
                    <a:ext cx="304800" cy="0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05" name="Straight Arrow Connector 104">
                  <a:extLst>
                    <a:ext uri="{FF2B5EF4-FFF2-40B4-BE49-F238E27FC236}">
                      <a16:creationId xmlns:a16="http://schemas.microsoft.com/office/drawing/2014/main" id="{F7D1C17E-C177-4814-8DD3-5FEFF70E1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472543" y="3646714"/>
                  <a:ext cx="2133600" cy="0"/>
                </a:xfrm>
                <a:prstGeom prst="straightConnector1">
                  <a:avLst/>
                </a:prstGeom>
                <a:ln w="38100">
                  <a:solidFill>
                    <a:srgbClr val="00FFFF"/>
                  </a:solidFill>
                  <a:headEnd type="stealth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4A075B79-7677-41D4-881D-86315956798A}"/>
                    </a:ext>
                  </a:extLst>
                </p:cNvPr>
                <p:cNvGrpSpPr/>
                <p:nvPr/>
              </p:nvGrpSpPr>
              <p:grpSpPr>
                <a:xfrm>
                  <a:off x="1295400" y="1948542"/>
                  <a:ext cx="3254828" cy="908958"/>
                  <a:chOff x="1186545" y="1948542"/>
                  <a:chExt cx="3254828" cy="908958"/>
                </a:xfrm>
              </p:grpSpPr>
              <p:sp>
                <p:nvSpPr>
                  <p:cNvPr id="107" name="TextBox 106">
                    <a:extLst>
                      <a:ext uri="{FF2B5EF4-FFF2-40B4-BE49-F238E27FC236}">
                        <a16:creationId xmlns:a16="http://schemas.microsoft.com/office/drawing/2014/main" id="{5F0A72A8-8AF8-4829-B4BD-D2A889D01BE7}"/>
                      </a:ext>
                    </a:extLst>
                  </p:cNvPr>
                  <p:cNvSpPr txBox="1"/>
                  <p:nvPr/>
                </p:nvSpPr>
                <p:spPr>
                  <a:xfrm>
                    <a:off x="1295401" y="2057400"/>
                    <a:ext cx="1632858" cy="646331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dirty="0"/>
                      <a:t>Symmetric about mean</a:t>
                    </a:r>
                  </a:p>
                </p:txBody>
              </p:sp>
              <p:cxnSp>
                <p:nvCxnSpPr>
                  <p:cNvPr id="108" name="Straight Connector 107">
                    <a:extLst>
                      <a:ext uri="{FF2B5EF4-FFF2-40B4-BE49-F238E27FC236}">
                        <a16:creationId xmlns:a16="http://schemas.microsoft.com/office/drawing/2014/main" id="{CD734581-3FF4-4F1C-918E-2CA8AC41E7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48000" y="1948542"/>
                    <a:ext cx="10886" cy="500744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" name="Straight Connector 108">
                    <a:extLst>
                      <a:ext uri="{FF2B5EF4-FFF2-40B4-BE49-F238E27FC236}">
                        <a16:creationId xmlns:a16="http://schemas.microsoft.com/office/drawing/2014/main" id="{E4E4C2FE-090A-4F6F-BC88-41699D1103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86545" y="1953985"/>
                    <a:ext cx="1872341" cy="0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Connector 109">
                    <a:extLst>
                      <a:ext uri="{FF2B5EF4-FFF2-40B4-BE49-F238E27FC236}">
                        <a16:creationId xmlns:a16="http://schemas.microsoft.com/office/drawing/2014/main" id="{237ABFF5-1959-4DB2-A754-B2BE9A765E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97430" y="1948542"/>
                    <a:ext cx="10886" cy="870858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1" name="Straight Connector 110">
                    <a:extLst>
                      <a:ext uri="{FF2B5EF4-FFF2-40B4-BE49-F238E27FC236}">
                        <a16:creationId xmlns:a16="http://schemas.microsoft.com/office/drawing/2014/main" id="{7D3BCF21-49BC-4841-88C4-7E1958925A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08316" y="2803072"/>
                    <a:ext cx="1839684" cy="5442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" name="Straight Connector 111">
                    <a:extLst>
                      <a:ext uri="{FF2B5EF4-FFF2-40B4-BE49-F238E27FC236}">
                        <a16:creationId xmlns:a16="http://schemas.microsoft.com/office/drawing/2014/main" id="{BCA540CE-FB9E-4954-BB7A-E20DBE61E1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58886" y="2449286"/>
                    <a:ext cx="1382487" cy="408214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" name="Straight Connector 112">
                    <a:extLst>
                      <a:ext uri="{FF2B5EF4-FFF2-40B4-BE49-F238E27FC236}">
                        <a16:creationId xmlns:a16="http://schemas.microsoft.com/office/drawing/2014/main" id="{F2F9CF69-8568-4E38-8F19-3DD1382E6C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48000" y="2653393"/>
                    <a:ext cx="1393373" cy="204107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" name="Straight Connector 113">
                    <a:extLst>
                      <a:ext uri="{FF2B5EF4-FFF2-40B4-BE49-F238E27FC236}">
                        <a16:creationId xmlns:a16="http://schemas.microsoft.com/office/drawing/2014/main" id="{CF85E444-83C7-4850-92B4-97432E6853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048000" y="2653393"/>
                    <a:ext cx="10886" cy="166008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92" name="Straight Arrow Connector 91">
                <a:extLst>
                  <a:ext uri="{FF2B5EF4-FFF2-40B4-BE49-F238E27FC236}">
                    <a16:creationId xmlns:a16="http://schemas.microsoft.com/office/drawing/2014/main" id="{72D87E45-625A-4BEE-B3CE-86B5AB903B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62200" y="4778983"/>
                <a:ext cx="43434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5ECBC2C1-0ED0-479E-9FC8-6BF3CA14A6D4}"/>
                  </a:ext>
                </a:extLst>
              </p:cNvPr>
              <p:cNvGrpSpPr/>
              <p:nvPr/>
            </p:nvGrpSpPr>
            <p:grpSpPr>
              <a:xfrm>
                <a:off x="6018980" y="3238272"/>
                <a:ext cx="2755270" cy="1540711"/>
                <a:chOff x="6018980" y="3962401"/>
                <a:chExt cx="2755270" cy="1540711"/>
              </a:xfrm>
            </p:grpSpPr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6C767A6A-9C04-4A88-A586-BFB89F6C1D81}"/>
                    </a:ext>
                  </a:extLst>
                </p:cNvPr>
                <p:cNvSpPr txBox="1"/>
                <p:nvPr/>
              </p:nvSpPr>
              <p:spPr>
                <a:xfrm>
                  <a:off x="7010399" y="4038600"/>
                  <a:ext cx="1719943" cy="92333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About 95% lies within </a:t>
                  </a:r>
                </a:p>
                <a:p>
                  <a:pPr algn="ctr"/>
                  <a:r>
                    <a:rPr lang="en-US" dirty="0"/>
                    <a:t>2 </a:t>
                  </a:r>
                  <a:r>
                    <a:rPr lang="en-US" dirty="0" err="1"/>
                    <a:t>sd</a:t>
                  </a:r>
                  <a:r>
                    <a:rPr lang="en-US" dirty="0"/>
                    <a:t> of mean</a:t>
                  </a:r>
                </a:p>
              </p:txBody>
            </p:sp>
            <p:grpSp>
              <p:nvGrpSpPr>
                <p:cNvPr id="95" name="Group 94">
                  <a:extLst>
                    <a:ext uri="{FF2B5EF4-FFF2-40B4-BE49-F238E27FC236}">
                      <a16:creationId xmlns:a16="http://schemas.microsoft.com/office/drawing/2014/main" id="{71747B19-CEAD-4FCE-AADC-23897526D051}"/>
                    </a:ext>
                  </a:extLst>
                </p:cNvPr>
                <p:cNvGrpSpPr/>
                <p:nvPr/>
              </p:nvGrpSpPr>
              <p:grpSpPr>
                <a:xfrm flipH="1">
                  <a:off x="6018980" y="3962401"/>
                  <a:ext cx="2755270" cy="1540711"/>
                  <a:chOff x="1175104" y="1948542"/>
                  <a:chExt cx="2802128" cy="1540711"/>
                </a:xfrm>
              </p:grpSpPr>
              <p:cxnSp>
                <p:nvCxnSpPr>
                  <p:cNvPr id="96" name="Straight Connector 95">
                    <a:extLst>
                      <a:ext uri="{FF2B5EF4-FFF2-40B4-BE49-F238E27FC236}">
                        <a16:creationId xmlns:a16="http://schemas.microsoft.com/office/drawing/2014/main" id="{A6021CAE-63AF-4A98-99E3-CACA043A32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048000" y="1948542"/>
                    <a:ext cx="0" cy="609598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7" name="Straight Connector 96">
                    <a:extLst>
                      <a:ext uri="{FF2B5EF4-FFF2-40B4-BE49-F238E27FC236}">
                        <a16:creationId xmlns:a16="http://schemas.microsoft.com/office/drawing/2014/main" id="{30FE5D6A-3CB1-4BB9-8A4E-B3D7A7F51A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86545" y="1953985"/>
                    <a:ext cx="1872341" cy="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" name="Straight Connector 97">
                    <a:extLst>
                      <a:ext uri="{FF2B5EF4-FFF2-40B4-BE49-F238E27FC236}">
                        <a16:creationId xmlns:a16="http://schemas.microsoft.com/office/drawing/2014/main" id="{F384E955-7760-4F43-95A0-B1683854F6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1187380" y="1948542"/>
                    <a:ext cx="10050" cy="1059403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" name="Straight Connector 98">
                    <a:extLst>
                      <a:ext uri="{FF2B5EF4-FFF2-40B4-BE49-F238E27FC236}">
                        <a16:creationId xmlns:a16="http://schemas.microsoft.com/office/drawing/2014/main" id="{6EBBA651-BC57-47AE-B1AC-338C17F2D2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75104" y="3007945"/>
                    <a:ext cx="1861453" cy="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" name="Straight Connector 99">
                    <a:extLst>
                      <a:ext uri="{FF2B5EF4-FFF2-40B4-BE49-F238E27FC236}">
                        <a16:creationId xmlns:a16="http://schemas.microsoft.com/office/drawing/2014/main" id="{B184E641-41DB-4541-B2B6-9E29E3C42DE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37392" y="2558141"/>
                    <a:ext cx="939840" cy="931112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1" name="Straight Connector 100">
                    <a:extLst>
                      <a:ext uri="{FF2B5EF4-FFF2-40B4-BE49-F238E27FC236}">
                        <a16:creationId xmlns:a16="http://schemas.microsoft.com/office/drawing/2014/main" id="{615202D0-17AF-4C58-A773-B98852EA8D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36556" y="2772158"/>
                    <a:ext cx="939841" cy="700383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" name="Straight Connector 101">
                    <a:extLst>
                      <a:ext uri="{FF2B5EF4-FFF2-40B4-BE49-F238E27FC236}">
                        <a16:creationId xmlns:a16="http://schemas.microsoft.com/office/drawing/2014/main" id="{E77751EC-4BF8-45D9-AB1C-DB9A2866D39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047722" y="2755446"/>
                    <a:ext cx="0" cy="258538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42C2B65C-DF4F-4C8A-B49D-00ADD45F4787}"/>
                </a:ext>
              </a:extLst>
            </p:cNvPr>
            <p:cNvCxnSpPr>
              <a:cxnSpLocks/>
            </p:cNvCxnSpPr>
            <p:nvPr/>
          </p:nvCxnSpPr>
          <p:spPr>
            <a:xfrm>
              <a:off x="1208314" y="5105400"/>
              <a:ext cx="6672943" cy="0"/>
            </a:xfrm>
            <a:prstGeom prst="straightConnector1">
              <a:avLst/>
            </a:prstGeom>
            <a:ln w="38100">
              <a:solidFill>
                <a:srgbClr val="67F030"/>
              </a:solidFill>
              <a:headEnd type="stealt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81D8C0BC-73D6-44AD-B907-FE4A5DE6790A}"/>
                </a:ext>
              </a:extLst>
            </p:cNvPr>
            <p:cNvGrpSpPr/>
            <p:nvPr/>
          </p:nvGrpSpPr>
          <p:grpSpPr>
            <a:xfrm>
              <a:off x="173841" y="3262840"/>
              <a:ext cx="1850081" cy="1813281"/>
              <a:chOff x="2003217" y="785389"/>
              <a:chExt cx="1850081" cy="1813281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A73AC30-D033-4093-A661-CD0CFFC61496}"/>
                  </a:ext>
                </a:extLst>
              </p:cNvPr>
              <p:cNvSpPr txBox="1"/>
              <p:nvPr/>
            </p:nvSpPr>
            <p:spPr>
              <a:xfrm>
                <a:off x="2080160" y="906135"/>
                <a:ext cx="1719943" cy="92333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About 99% lies within </a:t>
                </a:r>
              </a:p>
              <a:p>
                <a:pPr algn="ctr"/>
                <a:r>
                  <a:rPr lang="en-US" dirty="0"/>
                  <a:t>3 </a:t>
                </a:r>
                <a:r>
                  <a:rPr lang="en-US" dirty="0" err="1"/>
                  <a:t>sd</a:t>
                </a:r>
                <a:r>
                  <a:rPr lang="en-US" dirty="0"/>
                  <a:t> of mean</a:t>
                </a:r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19600A79-E03E-4302-BFC4-038D338C6DE6}"/>
                  </a:ext>
                </a:extLst>
              </p:cNvPr>
              <p:cNvGrpSpPr/>
              <p:nvPr/>
            </p:nvGrpSpPr>
            <p:grpSpPr>
              <a:xfrm>
                <a:off x="2003217" y="785389"/>
                <a:ext cx="1850081" cy="1813281"/>
                <a:chOff x="685800" y="4072484"/>
                <a:chExt cx="1850081" cy="1813281"/>
              </a:xfrm>
            </p:grpSpPr>
            <p:cxnSp>
              <p:nvCxnSpPr>
                <p:cNvPr id="13" name="Straight Connector 12">
                  <a:extLst>
                    <a:ext uri="{FF2B5EF4-FFF2-40B4-BE49-F238E27FC236}">
                      <a16:creationId xmlns:a16="http://schemas.microsoft.com/office/drawing/2014/main" id="{98A1B77C-64F8-4258-A34B-89A265ACF5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7306" y="4072484"/>
                  <a:ext cx="0" cy="1200739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Straight Connector 13">
                  <a:extLst>
                    <a:ext uri="{FF2B5EF4-FFF2-40B4-BE49-F238E27FC236}">
                      <a16:creationId xmlns:a16="http://schemas.microsoft.com/office/drawing/2014/main" id="{C33A5A86-463F-4DF0-8BB2-43A5792B49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85800" y="4072484"/>
                  <a:ext cx="1839687" cy="0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" name="Straight Connector 14">
                  <a:extLst>
                    <a:ext uri="{FF2B5EF4-FFF2-40B4-BE49-F238E27FC236}">
                      <a16:creationId xmlns:a16="http://schemas.microsoft.com/office/drawing/2014/main" id="{455120AD-70CB-4CFE-8666-26A9C316B2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25487" y="4076030"/>
                  <a:ext cx="10394" cy="1197193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Straight Connector 15">
                  <a:extLst>
                    <a:ext uri="{FF2B5EF4-FFF2-40B4-BE49-F238E27FC236}">
                      <a16:creationId xmlns:a16="http://schemas.microsoft.com/office/drawing/2014/main" id="{A6BB1AF0-8854-49ED-8870-4687014AC9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97306" y="5273223"/>
                  <a:ext cx="1077687" cy="0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Straight Connector 16">
                  <a:extLst>
                    <a:ext uri="{FF2B5EF4-FFF2-40B4-BE49-F238E27FC236}">
                      <a16:creationId xmlns:a16="http://schemas.microsoft.com/office/drawing/2014/main" id="{1AC56430-54AC-4C3D-99AE-47488D04C1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75657" y="5262359"/>
                  <a:ext cx="445567" cy="623406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1BC93B59-B038-49C0-A2C1-A4B0468CE2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210047" y="5273223"/>
                  <a:ext cx="10640" cy="612542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6E0B7BC4-5D9B-43F1-BF27-694D063E3F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220687" y="5273223"/>
                  <a:ext cx="304800" cy="0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</p:spTree>
    <p:extLst>
      <p:ext uri="{BB962C8B-B14F-4D97-AF65-F5344CB8AC3E}">
        <p14:creationId xmlns:p14="http://schemas.microsoft.com/office/powerpoint/2010/main" val="266821424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5C5A967-4A84-4D92-A632-8F6E73CBFE14}"/>
              </a:ext>
            </a:extLst>
          </p:cNvPr>
          <p:cNvGrpSpPr/>
          <p:nvPr/>
        </p:nvGrpSpPr>
        <p:grpSpPr>
          <a:xfrm>
            <a:off x="0" y="2552472"/>
            <a:ext cx="9144000" cy="3695928"/>
            <a:chOff x="0" y="2704872"/>
            <a:chExt cx="9144000" cy="369592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81FA71CE-27BA-4C9D-8D35-B527FE3F6394}"/>
                </a:ext>
              </a:extLst>
            </p:cNvPr>
            <p:cNvGrpSpPr/>
            <p:nvPr/>
          </p:nvGrpSpPr>
          <p:grpSpPr>
            <a:xfrm>
              <a:off x="0" y="2704872"/>
              <a:ext cx="9144000" cy="3695928"/>
              <a:chOff x="0" y="685800"/>
              <a:chExt cx="9144000" cy="3695928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4BDDD570-3CC3-4742-890E-9385B8E4A16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0" y="685800"/>
                <a:ext cx="9144000" cy="3695928"/>
              </a:xfrm>
              <a:prstGeom prst="rect">
                <a:avLst/>
              </a:prstGeom>
            </p:spPr>
          </p:pic>
          <p:cxnSp>
            <p:nvCxnSpPr>
              <p:cNvPr id="16" name="Straight Arrow Connector 15">
                <a:extLst>
                  <a:ext uri="{FF2B5EF4-FFF2-40B4-BE49-F238E27FC236}">
                    <a16:creationId xmlns:a16="http://schemas.microsoft.com/office/drawing/2014/main" id="{97056465-CDAD-402F-A438-CC839E9226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472543" y="2095728"/>
                <a:ext cx="1023257" cy="0"/>
              </a:xfrm>
              <a:prstGeom prst="straightConnector1">
                <a:avLst/>
              </a:prstGeom>
              <a:ln w="38100">
                <a:solidFill>
                  <a:srgbClr val="00FFFF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67FBE424-686F-4B4C-BBEC-A781A12CE2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62200" y="3411848"/>
                <a:ext cx="21336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4F71A794-2863-4B49-9326-017B55A86E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04657" y="2095728"/>
                <a:ext cx="1023257" cy="0"/>
              </a:xfrm>
              <a:prstGeom prst="straightConnector1">
                <a:avLst/>
              </a:prstGeom>
              <a:ln w="38100">
                <a:solidFill>
                  <a:srgbClr val="00FFFF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" name="TextBox 18">
                    <a:extLst>
                      <a:ext uri="{FF2B5EF4-FFF2-40B4-BE49-F238E27FC236}">
                        <a16:creationId xmlns:a16="http://schemas.microsoft.com/office/drawing/2014/main" id="{A1159998-6E62-4D92-84ED-DA2919BF9339}"/>
                      </a:ext>
                    </a:extLst>
                  </p:cNvPr>
                  <p:cNvSpPr txBox="1"/>
                  <p:nvPr/>
                </p:nvSpPr>
                <p:spPr>
                  <a:xfrm>
                    <a:off x="2405744" y="1634063"/>
                    <a:ext cx="1066800" cy="46166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200" dirty="0">
                        <a:solidFill>
                          <a:srgbClr val="00FFFF"/>
                        </a:solidFill>
                      </a:rPr>
                      <a:t>mean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00FFFF"/>
                        </a:solidFill>
                      </a:rPr>
                      <a:t> </a:t>
                    </a:r>
                  </a:p>
                  <a:p>
                    <a:pPr algn="ctr"/>
                    <a:r>
                      <a:rPr lang="en-US" sz="1200" dirty="0">
                        <a:solidFill>
                          <a:srgbClr val="00FFFF"/>
                        </a:solidFill>
                      </a:rPr>
                      <a:t>minus 1 se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00FFFF"/>
                        </a:solidFill>
                      </a:rPr>
                      <a:t> </a:t>
                    </a:r>
                  </a:p>
                </p:txBody>
              </p:sp>
            </mc:Choice>
            <mc:Fallback xmlns="">
              <p:sp>
                <p:nvSpPr>
                  <p:cNvPr id="19" name="TextBox 18">
                    <a:extLst>
                      <a:ext uri="{FF2B5EF4-FFF2-40B4-BE49-F238E27FC236}">
                        <a16:creationId xmlns:a16="http://schemas.microsoft.com/office/drawing/2014/main" id="{A1159998-6E62-4D92-84ED-DA2919BF933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405744" y="1634063"/>
                    <a:ext cx="1066800" cy="461665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r="-17143" b="-921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0" name="TextBox 19">
                    <a:extLst>
                      <a:ext uri="{FF2B5EF4-FFF2-40B4-BE49-F238E27FC236}">
                        <a16:creationId xmlns:a16="http://schemas.microsoft.com/office/drawing/2014/main" id="{BA2DFB57-D9FC-4113-BFE1-9AA9592C11A5}"/>
                      </a:ext>
                    </a:extLst>
                  </p:cNvPr>
                  <p:cNvSpPr txBox="1"/>
                  <p:nvPr/>
                </p:nvSpPr>
                <p:spPr>
                  <a:xfrm>
                    <a:off x="5595256" y="1634063"/>
                    <a:ext cx="957944" cy="46166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200" dirty="0">
                        <a:solidFill>
                          <a:srgbClr val="00FFFF"/>
                        </a:solidFill>
                      </a:rPr>
                      <a:t>mean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00FFFF"/>
                        </a:solidFill>
                      </a:rPr>
                      <a:t> </a:t>
                    </a:r>
                  </a:p>
                  <a:p>
                    <a:pPr algn="ctr"/>
                    <a:r>
                      <a:rPr lang="en-US" sz="1200" dirty="0">
                        <a:solidFill>
                          <a:srgbClr val="00FFFF"/>
                        </a:solidFill>
                      </a:rPr>
                      <a:t>plus 1 se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00FFFF"/>
                        </a:solidFill>
                      </a:rPr>
                      <a:t> </a:t>
                    </a:r>
                  </a:p>
                </p:txBody>
              </p:sp>
            </mc:Choice>
            <mc:Fallback xmlns="">
              <p:sp>
                <p:nvSpPr>
                  <p:cNvPr id="20" name="TextBox 19">
                    <a:extLst>
                      <a:ext uri="{FF2B5EF4-FFF2-40B4-BE49-F238E27FC236}">
                        <a16:creationId xmlns:a16="http://schemas.microsoft.com/office/drawing/2014/main" id="{BA2DFB57-D9FC-4113-BFE1-9AA9592C11A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95256" y="1634063"/>
                    <a:ext cx="957944" cy="46166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r="-18471" b="-921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1" name="Straight Arrow Connector 20">
                <a:extLst>
                  <a:ext uri="{FF2B5EF4-FFF2-40B4-BE49-F238E27FC236}">
                    <a16:creationId xmlns:a16="http://schemas.microsoft.com/office/drawing/2014/main" id="{C129F6BA-8B8E-4E1C-B20F-6CD1F28A39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04656" y="3412002"/>
                <a:ext cx="21336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" name="TextBox 21">
                    <a:extLst>
                      <a:ext uri="{FF2B5EF4-FFF2-40B4-BE49-F238E27FC236}">
                        <a16:creationId xmlns:a16="http://schemas.microsoft.com/office/drawing/2014/main" id="{E7B895CB-C349-42FA-BCF6-2BCAA630603A}"/>
                      </a:ext>
                    </a:extLst>
                  </p:cNvPr>
                  <p:cNvSpPr txBox="1"/>
                  <p:nvPr/>
                </p:nvSpPr>
                <p:spPr>
                  <a:xfrm>
                    <a:off x="1338944" y="2971800"/>
                    <a:ext cx="1066800" cy="46166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200" dirty="0">
                        <a:solidFill>
                          <a:srgbClr val="FF0000"/>
                        </a:solidFill>
                      </a:rPr>
                      <a:t>mean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FF0000"/>
                        </a:solidFill>
                      </a:rPr>
                      <a:t> </a:t>
                    </a:r>
                  </a:p>
                  <a:p>
                    <a:pPr algn="ctr"/>
                    <a:r>
                      <a:rPr lang="en-US" sz="1200" dirty="0">
                        <a:solidFill>
                          <a:srgbClr val="FF0000"/>
                        </a:solidFill>
                      </a:rPr>
                      <a:t>minus 2 se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endParaRPr lang="en-US" sz="12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" name="TextBox 21">
                    <a:extLst>
                      <a:ext uri="{FF2B5EF4-FFF2-40B4-BE49-F238E27FC236}">
                        <a16:creationId xmlns:a16="http://schemas.microsoft.com/office/drawing/2014/main" id="{E7B895CB-C349-42FA-BCF6-2BCAA630603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338944" y="2971800"/>
                    <a:ext cx="1066800" cy="461665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t="-1333" r="-18286" b="-1066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" name="TextBox 22">
                    <a:extLst>
                      <a:ext uri="{FF2B5EF4-FFF2-40B4-BE49-F238E27FC236}">
                        <a16:creationId xmlns:a16="http://schemas.microsoft.com/office/drawing/2014/main" id="{C3AFABB2-D04D-48A0-ABF1-E797C417F6D2}"/>
                      </a:ext>
                    </a:extLst>
                  </p:cNvPr>
                  <p:cNvSpPr txBox="1"/>
                  <p:nvPr/>
                </p:nvSpPr>
                <p:spPr>
                  <a:xfrm>
                    <a:off x="6738256" y="2976265"/>
                    <a:ext cx="957944" cy="46166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200" dirty="0">
                        <a:solidFill>
                          <a:srgbClr val="FF0000"/>
                        </a:solidFill>
                      </a:rPr>
                      <a:t>mean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FF0000"/>
                        </a:solidFill>
                      </a:rPr>
                      <a:t> </a:t>
                    </a:r>
                  </a:p>
                  <a:p>
                    <a:pPr algn="ctr"/>
                    <a:r>
                      <a:rPr lang="en-US" sz="1200" dirty="0">
                        <a:solidFill>
                          <a:srgbClr val="FF0000"/>
                        </a:solidFill>
                      </a:rPr>
                      <a:t>plus 2 se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endParaRPr lang="en-US" sz="12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3" name="TextBox 22">
                    <a:extLst>
                      <a:ext uri="{FF2B5EF4-FFF2-40B4-BE49-F238E27FC236}">
                        <a16:creationId xmlns:a16="http://schemas.microsoft.com/office/drawing/2014/main" id="{C3AFABB2-D04D-48A0-ABF1-E797C417F6D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38256" y="2976265"/>
                    <a:ext cx="957944" cy="461665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r="-19620" b="-921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D94202DF-3899-4175-9FB8-F657237E72B5}"/>
                </a:ext>
              </a:extLst>
            </p:cNvPr>
            <p:cNvCxnSpPr>
              <a:cxnSpLocks/>
            </p:cNvCxnSpPr>
            <p:nvPr/>
          </p:nvCxnSpPr>
          <p:spPr>
            <a:xfrm>
              <a:off x="1208314" y="4953000"/>
              <a:ext cx="3287486" cy="0"/>
            </a:xfrm>
            <a:prstGeom prst="straightConnector1">
              <a:avLst/>
            </a:prstGeom>
            <a:ln w="38100">
              <a:solidFill>
                <a:srgbClr val="67F030"/>
              </a:solidFill>
              <a:headEnd type="stealt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4F11FAC-2288-42BB-85D7-1A5D2534E47C}"/>
                </a:ext>
              </a:extLst>
            </p:cNvPr>
            <p:cNvCxnSpPr>
              <a:cxnSpLocks/>
            </p:cNvCxnSpPr>
            <p:nvPr/>
          </p:nvCxnSpPr>
          <p:spPr>
            <a:xfrm>
              <a:off x="4593771" y="4953000"/>
              <a:ext cx="3287486" cy="0"/>
            </a:xfrm>
            <a:prstGeom prst="straightConnector1">
              <a:avLst/>
            </a:prstGeom>
            <a:ln w="38100">
              <a:solidFill>
                <a:srgbClr val="67F030"/>
              </a:solidFill>
              <a:headEnd type="stealt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BAE4F26-4A23-4B63-89C1-5F732B32E7D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4593885C-F8DC-4E7B-AFBE-9C3250385E4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F620C4E3-6E50-4C78-B1DD-8CA36B92DC5C}"/>
                    </a:ext>
                  </a:extLst>
                </p:cNvPr>
                <p:cNvSpPr txBox="1"/>
                <p:nvPr/>
              </p:nvSpPr>
              <p:spPr>
                <a:xfrm>
                  <a:off x="381000" y="4470462"/>
                  <a:ext cx="1062038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>
                      <a:solidFill>
                        <a:srgbClr val="67F030"/>
                      </a:solidFill>
                    </a:rPr>
                    <a:t>mean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altLang="en-US" sz="1200" i="1" smtClean="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en-US" sz="120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acc>
                    </m:oMath>
                  </a14:m>
                  <a:endParaRPr lang="en-US" sz="1200" dirty="0">
                    <a:solidFill>
                      <a:srgbClr val="67F030"/>
                    </a:solidFill>
                  </a:endParaRPr>
                </a:p>
                <a:p>
                  <a:pPr algn="ctr"/>
                  <a:r>
                    <a:rPr lang="en-US" sz="1200" dirty="0">
                      <a:solidFill>
                        <a:srgbClr val="67F030"/>
                      </a:solidFill>
                    </a:rPr>
                    <a:t>minus 3 se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altLang="en-US" sz="1200" i="1" smtClean="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en-US" sz="120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acc>
                    </m:oMath>
                  </a14:m>
                  <a:endParaRPr lang="en-US" sz="1200" dirty="0">
                    <a:solidFill>
                      <a:srgbClr val="67F030"/>
                    </a:solidFill>
                  </a:endParaRPr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F620C4E3-6E50-4C78-B1DD-8CA36B92DC5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470462"/>
                  <a:ext cx="1062038" cy="461665"/>
                </a:xfrm>
                <a:prstGeom prst="rect">
                  <a:avLst/>
                </a:prstGeom>
                <a:blipFill>
                  <a:blip r:embed="rId7"/>
                  <a:stretch>
                    <a:fillRect l="-575" r="-18391" b="-921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F0A44817-63AD-4460-9B1A-543EBE19802E}"/>
                    </a:ext>
                  </a:extLst>
                </p:cNvPr>
                <p:cNvSpPr txBox="1"/>
                <p:nvPr/>
              </p:nvSpPr>
              <p:spPr>
                <a:xfrm>
                  <a:off x="7620000" y="4474927"/>
                  <a:ext cx="957944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>
                      <a:solidFill>
                        <a:srgbClr val="67F030"/>
                      </a:solidFill>
                    </a:rPr>
                    <a:t>mean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altLang="en-US" sz="1200" i="1" smtClean="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en-US" sz="120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acc>
                    </m:oMath>
                  </a14:m>
                  <a:endParaRPr lang="en-US" sz="1200" dirty="0">
                    <a:solidFill>
                      <a:srgbClr val="67F030"/>
                    </a:solidFill>
                  </a:endParaRPr>
                </a:p>
                <a:p>
                  <a:pPr algn="ctr"/>
                  <a:r>
                    <a:rPr lang="en-US" sz="1200" dirty="0">
                      <a:solidFill>
                        <a:srgbClr val="67F030"/>
                      </a:solidFill>
                    </a:rPr>
                    <a:t>plus 3 se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altLang="en-US" sz="1200" i="1" smtClean="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en-US" sz="120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acc>
                    </m:oMath>
                  </a14:m>
                  <a:endParaRPr lang="en-US" sz="1200" dirty="0">
                    <a:solidFill>
                      <a:srgbClr val="67F030"/>
                    </a:solidFill>
                  </a:endParaRPr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F0A44817-63AD-4460-9B1A-543EBE1980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20000" y="4474927"/>
                  <a:ext cx="957944" cy="461665"/>
                </a:xfrm>
                <a:prstGeom prst="rect">
                  <a:avLst/>
                </a:prstGeom>
                <a:blipFill>
                  <a:blip r:embed="rId8"/>
                  <a:stretch>
                    <a:fillRect r="-20382" b="-921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 Box 3">
                <a:extLst>
                  <a:ext uri="{FF2B5EF4-FFF2-40B4-BE49-F238E27FC236}">
                    <a16:creationId xmlns:a16="http://schemas.microsoft.com/office/drawing/2014/main" id="{36A0CE4E-9A1A-46F9-81B0-697E52AF6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7200" y="5638800"/>
                <a:ext cx="8120744" cy="769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9pPr>
              </a:lstStyle>
              <a:p>
                <a:pPr eaLnBrk="1" hangingPunct="1"/>
                <a:r>
                  <a:rPr lang="en-US" altLang="en-US" sz="4400" dirty="0"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-3se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-2se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-se</a:t>
                </a:r>
                <a:r>
                  <a:rPr lang="en-US" altLang="en-US" sz="4000" b="1" dirty="0">
                    <a:latin typeface="Comic Sans MS" pitchFamily="66" charset="0"/>
                  </a:rPr>
                  <a:t>  </a:t>
                </a:r>
                <a:r>
                  <a:rPr lang="en-US" altLang="en-US" sz="2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3500" b="1" dirty="0">
                    <a:latin typeface="Comic Sans MS" pitchFamily="66" charset="0"/>
                  </a:rPr>
                  <a:t>   </a:t>
                </a:r>
                <a:r>
                  <a:rPr lang="en-US" altLang="en-US" sz="2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+2se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+3s</a:t>
                </a:r>
              </a:p>
            </p:txBody>
          </p:sp>
        </mc:Choice>
        <mc:Fallback xmlns="">
          <p:sp>
            <p:nvSpPr>
              <p:cNvPr id="24" name="Text Box 3">
                <a:extLst>
                  <a:ext uri="{FF2B5EF4-FFF2-40B4-BE49-F238E27FC236}">
                    <a16:creationId xmlns:a16="http://schemas.microsoft.com/office/drawing/2014/main" id="{36A0CE4E-9A1A-46F9-81B0-697E52AF647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57200" y="5638800"/>
                <a:ext cx="8120744" cy="769441"/>
              </a:xfrm>
              <a:prstGeom prst="rect">
                <a:avLst/>
              </a:prstGeom>
              <a:blipFill>
                <a:blip r:embed="rId10"/>
                <a:stretch>
                  <a:fillRect b="-1190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Inferences About </a:t>
            </a:r>
            <a:r>
              <a:rPr lang="el-GR" i="1" dirty="0"/>
              <a:t>μ</a:t>
            </a:r>
            <a:r>
              <a:rPr lang="en-US" i="1" dirty="0"/>
              <a:t> </a:t>
            </a:r>
            <a:endParaRPr lang="en-US" alt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F7E0386E-DFBC-48EF-B1C2-A4337580E963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12192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/>
                  <a:t>About 95% of the possible values for</a:t>
                </a:r>
                <a:r>
                  <a:rPr lang="en-US" i="1" dirty="0"/>
                  <a:t> </a:t>
                </a:r>
                <a:r>
                  <a:rPr lang="el-GR" i="1" dirty="0"/>
                  <a:t>μ</a:t>
                </a:r>
                <a:r>
                  <a:rPr lang="en-US" i="1" dirty="0"/>
                  <a:t> </a:t>
                </a:r>
                <a:r>
                  <a:rPr lang="en-US" dirty="0"/>
                  <a:t>will be within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dirty="0"/>
                  <a:t>2se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endParaRPr lang="en-US" altLang="en-US" dirty="0"/>
              </a:p>
            </p:txBody>
          </p:sp>
        </mc:Choice>
        <mc:Fallback xmlns="">
          <p:sp>
            <p:nvSpPr>
              <p:cNvPr id="7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219200"/>
                <a:ext cx="8458200" cy="5638800"/>
              </a:xfrm>
              <a:blipFill>
                <a:blip r:embed="rId11"/>
                <a:stretch>
                  <a:fillRect l="-2522" t="-19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6840052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Confidence Intervals</a:t>
            </a:r>
            <a:endParaRPr lang="en-US" altLang="en-US" dirty="0"/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84582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This allows us to create a “</a:t>
            </a:r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confidence interval</a:t>
            </a:r>
            <a:r>
              <a:rPr lang="en-US" altLang="en-US" dirty="0">
                <a:latin typeface="Comic Sans MS" pitchFamily="66" charset="0"/>
              </a:rPr>
              <a:t>” for values of </a:t>
            </a:r>
            <a:r>
              <a:rPr lang="el-GR" i="1" dirty="0"/>
              <a:t>μ</a:t>
            </a:r>
            <a:r>
              <a:rPr lang="en-US" i="1" dirty="0"/>
              <a:t> </a:t>
            </a:r>
            <a:endParaRPr lang="en-US" altLang="en-US" dirty="0"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683729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Confidence Intervals</a:t>
            </a:r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1219200"/>
                <a:ext cx="8458200" cy="5638800"/>
              </a:xfrm>
            </p:spPr>
            <p:txBody>
              <a:bodyPr/>
              <a:lstStyle/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Confidence interval formula:</a:t>
                </a:r>
              </a:p>
              <a:p>
                <a:pPr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algn="ctr" eaLnBrk="1" hangingPunct="1"/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dirty="0">
                    <a:latin typeface="Comic Sans MS" pitchFamily="66" charset="0"/>
                  </a:rPr>
                  <a:t> - 2s/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dirty="0">
                            <a:latin typeface="Comic Sans MS" pitchFamily="66" charset="0"/>
                          </a:rPr>
                          <m:t>n</m:t>
                        </m:r>
                      </m:e>
                    </m:rad>
                  </m:oMath>
                </a14:m>
                <a:r>
                  <a:rPr lang="en-US" altLang="en-US" dirty="0">
                    <a:latin typeface="Comic Sans MS" pitchFamily="66" charset="0"/>
                  </a:rPr>
                  <a:t> ≤ </a:t>
                </a:r>
                <a:r>
                  <a:rPr lang="el-GR" i="1" dirty="0"/>
                  <a:t>μ</a:t>
                </a:r>
                <a:r>
                  <a:rPr lang="en-US" altLang="en-US" dirty="0">
                    <a:latin typeface="Comic Sans MS" pitchFamily="66" charset="0"/>
                  </a:rPr>
                  <a:t> ≤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dirty="0">
                    <a:latin typeface="Comic Sans MS" pitchFamily="66" charset="0"/>
                  </a:rPr>
                  <a:t> + 2s/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dirty="0">
                            <a:latin typeface="Comic Sans MS" pitchFamily="66" charset="0"/>
                          </a:rPr>
                          <m:t>n</m:t>
                        </m:r>
                      </m:e>
                    </m:rad>
                  </m:oMath>
                </a14:m>
                <a:r>
                  <a:rPr lang="en-US" altLang="en-US" dirty="0">
                    <a:latin typeface="Comic Sans MS" pitchFamily="66" charset="0"/>
                  </a:rPr>
                  <a:t> </a:t>
                </a:r>
              </a:p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or</a:t>
                </a:r>
              </a:p>
              <a:p>
                <a:pPr algn="ctr" eaLnBrk="1" hangingPunct="1"/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dirty="0">
                    <a:latin typeface="Comic Sans MS" pitchFamily="66" charset="0"/>
                  </a:rPr>
                  <a:t> - 2se ≤ </a:t>
                </a:r>
                <a:r>
                  <a:rPr lang="el-GR" i="1" dirty="0"/>
                  <a:t>μ</a:t>
                </a:r>
                <a:r>
                  <a:rPr lang="en-US" altLang="en-US" dirty="0">
                    <a:latin typeface="Comic Sans MS" pitchFamily="66" charset="0"/>
                  </a:rPr>
                  <a:t> ≤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dirty="0">
                    <a:latin typeface="Comic Sans MS" pitchFamily="66" charset="0"/>
                  </a:rPr>
                  <a:t> + 2se</a:t>
                </a:r>
              </a:p>
              <a:p>
                <a:pPr algn="ctr"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With a confidence level of 95%</a:t>
                </a:r>
              </a:p>
              <a:p>
                <a:pPr algn="ctr" eaLnBrk="1" hangingPunct="1"/>
                <a:endParaRPr lang="en-US" altLang="en-US" dirty="0">
                  <a:latin typeface="Comic Sans MS" pitchFamily="66" charset="0"/>
                </a:endParaRPr>
              </a:p>
            </p:txBody>
          </p:sp>
        </mc:Choice>
        <mc:Fallback xmlns="">
          <p:sp>
            <p:nvSpPr>
              <p:cNvPr id="5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219200"/>
                <a:ext cx="8458200" cy="5638800"/>
              </a:xfrm>
              <a:blipFill rotWithShape="1">
                <a:blip r:embed="rId2"/>
                <a:stretch>
                  <a:fillRect l="-2522" t="-19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0576795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Confidence Intervals</a:t>
            </a:r>
            <a:endParaRPr lang="en-US" alt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84582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The “2” in the equations is called the “</a:t>
            </a:r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critical value</a:t>
            </a:r>
            <a:r>
              <a:rPr lang="en-US" altLang="en-US" dirty="0">
                <a:latin typeface="Comic Sans MS" pitchFamily="66" charset="0"/>
              </a:rPr>
              <a:t>”</a:t>
            </a: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2370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84582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It comes from the normal curve, which gives us the 95%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BF24962-240C-4C79-8765-974C5A2DF527}"/>
              </a:ext>
            </a:extLst>
          </p:cNvPr>
          <p:cNvGrpSpPr/>
          <p:nvPr/>
        </p:nvGrpSpPr>
        <p:grpSpPr>
          <a:xfrm>
            <a:off x="0" y="2704872"/>
            <a:ext cx="9144000" cy="3695928"/>
            <a:chOff x="0" y="1905000"/>
            <a:chExt cx="9144000" cy="3695928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6D2D98C-BDE5-4116-8482-81CBE5189F8B}"/>
                </a:ext>
              </a:extLst>
            </p:cNvPr>
            <p:cNvGrpSpPr/>
            <p:nvPr/>
          </p:nvGrpSpPr>
          <p:grpSpPr>
            <a:xfrm>
              <a:off x="0" y="1905000"/>
              <a:ext cx="9144000" cy="3695928"/>
              <a:chOff x="0" y="1905000"/>
              <a:chExt cx="9144000" cy="3695928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B6168FB-EC31-4A81-8A48-8BD7CE079A81}"/>
                  </a:ext>
                </a:extLst>
              </p:cNvPr>
              <p:cNvGrpSpPr/>
              <p:nvPr/>
            </p:nvGrpSpPr>
            <p:grpSpPr>
              <a:xfrm>
                <a:off x="0" y="1905000"/>
                <a:ext cx="9144000" cy="3695928"/>
                <a:chOff x="0" y="1905000"/>
                <a:chExt cx="9144000" cy="3695928"/>
              </a:xfrm>
            </p:grpSpPr>
            <p:pic>
              <p:nvPicPr>
                <p:cNvPr id="55" name="Picture 54">
                  <a:extLst>
                    <a:ext uri="{FF2B5EF4-FFF2-40B4-BE49-F238E27FC236}">
                      <a16:creationId xmlns:a16="http://schemas.microsoft.com/office/drawing/2014/main" id="{1A7A4515-4D7A-40BC-9BCC-747BE12168A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0" y="1905000"/>
                  <a:ext cx="9144000" cy="3695928"/>
                </a:xfrm>
                <a:prstGeom prst="rect">
                  <a:avLst/>
                </a:prstGeom>
              </p:spPr>
            </p:pic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C644275F-AD39-4752-AE8A-7B082C801BDB}"/>
                    </a:ext>
                  </a:extLst>
                </p:cNvPr>
                <p:cNvGrpSpPr/>
                <p:nvPr/>
              </p:nvGrpSpPr>
              <p:grpSpPr>
                <a:xfrm>
                  <a:off x="5105400" y="2091284"/>
                  <a:ext cx="3527593" cy="1490116"/>
                  <a:chOff x="5105400" y="2122573"/>
                  <a:chExt cx="3527593" cy="1490116"/>
                </a:xfrm>
              </p:grpSpPr>
              <p:sp>
                <p:nvSpPr>
                  <p:cNvPr id="47" name="TextBox 46">
                    <a:extLst>
                      <a:ext uri="{FF2B5EF4-FFF2-40B4-BE49-F238E27FC236}">
                        <a16:creationId xmlns:a16="http://schemas.microsoft.com/office/drawing/2014/main" id="{289549EC-E7E2-4791-9F1A-ADB918DD33A7}"/>
                      </a:ext>
                    </a:extLst>
                  </p:cNvPr>
                  <p:cNvSpPr txBox="1"/>
                  <p:nvPr/>
                </p:nvSpPr>
                <p:spPr>
                  <a:xfrm>
                    <a:off x="6226629" y="2255509"/>
                    <a:ext cx="2362200" cy="646331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dirty="0"/>
                      <a:t>About 68% lies within 1 se of mean</a:t>
                    </a:r>
                  </a:p>
                </p:txBody>
              </p:sp>
              <p:cxnSp>
                <p:nvCxnSpPr>
                  <p:cNvPr id="48" name="Straight Connector 47">
                    <a:extLst>
                      <a:ext uri="{FF2B5EF4-FFF2-40B4-BE49-F238E27FC236}">
                        <a16:creationId xmlns:a16="http://schemas.microsoft.com/office/drawing/2014/main" id="{1FF50BF5-ABFB-4017-8DF1-4D97648C92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171580" y="2122573"/>
                    <a:ext cx="0" cy="866709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" name="Straight Connector 48">
                    <a:extLst>
                      <a:ext uri="{FF2B5EF4-FFF2-40B4-BE49-F238E27FC236}">
                        <a16:creationId xmlns:a16="http://schemas.microsoft.com/office/drawing/2014/main" id="{8FC7FC1E-A149-4D40-9B7C-395CBE5337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6160074" y="2122573"/>
                    <a:ext cx="2472919" cy="0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" name="Straight Connector 49">
                    <a:extLst>
                      <a:ext uri="{FF2B5EF4-FFF2-40B4-BE49-F238E27FC236}">
                        <a16:creationId xmlns:a16="http://schemas.microsoft.com/office/drawing/2014/main" id="{ACBD602C-9171-4F9D-A523-42E43811A7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8622106" y="2126119"/>
                    <a:ext cx="10887" cy="870858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" name="Straight Connector 50">
                    <a:extLst>
                      <a:ext uri="{FF2B5EF4-FFF2-40B4-BE49-F238E27FC236}">
                        <a16:creationId xmlns:a16="http://schemas.microsoft.com/office/drawing/2014/main" id="{AC5FFEDF-1CD2-4190-98A9-5379B6B94C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7239000" y="2996977"/>
                    <a:ext cx="1393993" cy="0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" name="Straight Connector 51">
                    <a:extLst>
                      <a:ext uri="{FF2B5EF4-FFF2-40B4-BE49-F238E27FC236}">
                        <a16:creationId xmlns:a16="http://schemas.microsoft.com/office/drawing/2014/main" id="{014B6BF6-A5B2-4F4B-8E2F-14F24F10540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5105400" y="2989283"/>
                    <a:ext cx="1393559" cy="623406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" name="Straight Connector 52">
                    <a:extLst>
                      <a:ext uri="{FF2B5EF4-FFF2-40B4-BE49-F238E27FC236}">
                        <a16:creationId xmlns:a16="http://schemas.microsoft.com/office/drawing/2014/main" id="{FB806AAC-3AC1-45C0-9083-EABC67F025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5187043" y="2994326"/>
                    <a:ext cx="2057400" cy="585232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" name="Straight Connector 53">
                    <a:extLst>
                      <a:ext uri="{FF2B5EF4-FFF2-40B4-BE49-F238E27FC236}">
                        <a16:creationId xmlns:a16="http://schemas.microsoft.com/office/drawing/2014/main" id="{48EE32CF-F495-4644-A44D-716A282B6BE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172200" y="2996977"/>
                    <a:ext cx="304800" cy="0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7" name="Straight Arrow Connector 36">
                  <a:extLst>
                    <a:ext uri="{FF2B5EF4-FFF2-40B4-BE49-F238E27FC236}">
                      <a16:creationId xmlns:a16="http://schemas.microsoft.com/office/drawing/2014/main" id="{F2D6B43E-DA8E-4E10-B591-0EED5DD65B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472543" y="3646714"/>
                  <a:ext cx="2133600" cy="0"/>
                </a:xfrm>
                <a:prstGeom prst="straightConnector1">
                  <a:avLst/>
                </a:prstGeom>
                <a:ln w="38100">
                  <a:solidFill>
                    <a:srgbClr val="00FFFF"/>
                  </a:solidFill>
                  <a:headEnd type="stealth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35864067-0C26-41B4-9D8F-06187F4A9AA6}"/>
                    </a:ext>
                  </a:extLst>
                </p:cNvPr>
                <p:cNvGrpSpPr/>
                <p:nvPr/>
              </p:nvGrpSpPr>
              <p:grpSpPr>
                <a:xfrm>
                  <a:off x="1295400" y="1948542"/>
                  <a:ext cx="3254828" cy="908958"/>
                  <a:chOff x="1186545" y="1948542"/>
                  <a:chExt cx="3254828" cy="908958"/>
                </a:xfrm>
              </p:grpSpPr>
              <p:sp>
                <p:nvSpPr>
                  <p:cNvPr id="39" name="TextBox 38">
                    <a:extLst>
                      <a:ext uri="{FF2B5EF4-FFF2-40B4-BE49-F238E27FC236}">
                        <a16:creationId xmlns:a16="http://schemas.microsoft.com/office/drawing/2014/main" id="{3AFE6BA2-6C04-418F-A1E3-F6314BFE2198}"/>
                      </a:ext>
                    </a:extLst>
                  </p:cNvPr>
                  <p:cNvSpPr txBox="1"/>
                  <p:nvPr/>
                </p:nvSpPr>
                <p:spPr>
                  <a:xfrm>
                    <a:off x="1295401" y="2057400"/>
                    <a:ext cx="1632858" cy="646331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dirty="0"/>
                      <a:t>Symmetric about mean</a:t>
                    </a:r>
                  </a:p>
                </p:txBody>
              </p:sp>
              <p:cxnSp>
                <p:nvCxnSpPr>
                  <p:cNvPr id="40" name="Straight Connector 39">
                    <a:extLst>
                      <a:ext uri="{FF2B5EF4-FFF2-40B4-BE49-F238E27FC236}">
                        <a16:creationId xmlns:a16="http://schemas.microsoft.com/office/drawing/2014/main" id="{432F72A3-4930-4D37-99BE-6187A71691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48000" y="1948542"/>
                    <a:ext cx="10886" cy="500744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Straight Connector 40">
                    <a:extLst>
                      <a:ext uri="{FF2B5EF4-FFF2-40B4-BE49-F238E27FC236}">
                        <a16:creationId xmlns:a16="http://schemas.microsoft.com/office/drawing/2014/main" id="{6C47E0BA-85FB-4387-AC41-0D4C8A2A51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86545" y="1953985"/>
                    <a:ext cx="1872341" cy="0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" name="Straight Connector 41">
                    <a:extLst>
                      <a:ext uri="{FF2B5EF4-FFF2-40B4-BE49-F238E27FC236}">
                        <a16:creationId xmlns:a16="http://schemas.microsoft.com/office/drawing/2014/main" id="{CA743230-1C88-494D-97AA-6FE02CBD4A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97430" y="1948542"/>
                    <a:ext cx="10886" cy="870858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" name="Straight Connector 42">
                    <a:extLst>
                      <a:ext uri="{FF2B5EF4-FFF2-40B4-BE49-F238E27FC236}">
                        <a16:creationId xmlns:a16="http://schemas.microsoft.com/office/drawing/2014/main" id="{F26C3DB4-99AC-421C-824E-4BD1B19863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08316" y="2803072"/>
                    <a:ext cx="1839684" cy="5442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" name="Straight Connector 43">
                    <a:extLst>
                      <a:ext uri="{FF2B5EF4-FFF2-40B4-BE49-F238E27FC236}">
                        <a16:creationId xmlns:a16="http://schemas.microsoft.com/office/drawing/2014/main" id="{8BC9A66D-0311-4FEC-B922-965B809CF8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58886" y="2449286"/>
                    <a:ext cx="1382487" cy="408214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" name="Straight Connector 44">
                    <a:extLst>
                      <a:ext uri="{FF2B5EF4-FFF2-40B4-BE49-F238E27FC236}">
                        <a16:creationId xmlns:a16="http://schemas.microsoft.com/office/drawing/2014/main" id="{B52B349F-F627-4495-A6DD-F08417D65E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48000" y="2653393"/>
                    <a:ext cx="1393373" cy="204107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" name="Straight Connector 45">
                    <a:extLst>
                      <a:ext uri="{FF2B5EF4-FFF2-40B4-BE49-F238E27FC236}">
                        <a16:creationId xmlns:a16="http://schemas.microsoft.com/office/drawing/2014/main" id="{2FD776E7-F312-41A1-BD16-03F975AB97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048000" y="2653393"/>
                    <a:ext cx="10886" cy="166008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24" name="Straight Arrow Connector 23">
                <a:extLst>
                  <a:ext uri="{FF2B5EF4-FFF2-40B4-BE49-F238E27FC236}">
                    <a16:creationId xmlns:a16="http://schemas.microsoft.com/office/drawing/2014/main" id="{9FE3EDD5-B43E-489A-AE6B-87785FBDAA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62200" y="4778983"/>
                <a:ext cx="43434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5267C054-CB10-4975-A8E4-3B70711D59A8}"/>
                  </a:ext>
                </a:extLst>
              </p:cNvPr>
              <p:cNvGrpSpPr/>
              <p:nvPr/>
            </p:nvGrpSpPr>
            <p:grpSpPr>
              <a:xfrm>
                <a:off x="6018980" y="3238272"/>
                <a:ext cx="2755270" cy="1540711"/>
                <a:chOff x="6018980" y="3962401"/>
                <a:chExt cx="2755270" cy="1540711"/>
              </a:xfrm>
            </p:grpSpPr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65F7EFC5-39A1-4ACA-866A-26D59015F78C}"/>
                    </a:ext>
                  </a:extLst>
                </p:cNvPr>
                <p:cNvSpPr txBox="1"/>
                <p:nvPr/>
              </p:nvSpPr>
              <p:spPr>
                <a:xfrm>
                  <a:off x="7010399" y="4038600"/>
                  <a:ext cx="1719943" cy="92333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About 95% lies within </a:t>
                  </a:r>
                </a:p>
                <a:p>
                  <a:pPr algn="ctr"/>
                  <a:r>
                    <a:rPr lang="en-US" dirty="0"/>
                    <a:t>2 se of mean</a:t>
                  </a:r>
                </a:p>
              </p:txBody>
            </p: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E574558F-275A-4664-860F-A5B550481299}"/>
                    </a:ext>
                  </a:extLst>
                </p:cNvPr>
                <p:cNvGrpSpPr/>
                <p:nvPr/>
              </p:nvGrpSpPr>
              <p:grpSpPr>
                <a:xfrm flipH="1">
                  <a:off x="6018980" y="3962401"/>
                  <a:ext cx="2755270" cy="1540711"/>
                  <a:chOff x="1175104" y="1948542"/>
                  <a:chExt cx="2802128" cy="1540711"/>
                </a:xfrm>
              </p:grpSpPr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5031C433-B5DB-4405-9406-5CB8FCA2D9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048000" y="1948542"/>
                    <a:ext cx="0" cy="609598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Straight Connector 28">
                    <a:extLst>
                      <a:ext uri="{FF2B5EF4-FFF2-40B4-BE49-F238E27FC236}">
                        <a16:creationId xmlns:a16="http://schemas.microsoft.com/office/drawing/2014/main" id="{F68DD7D2-FA94-4EA5-9AA7-E85423B8B7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86545" y="1953985"/>
                    <a:ext cx="1872341" cy="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Straight Connector 29">
                    <a:extLst>
                      <a:ext uri="{FF2B5EF4-FFF2-40B4-BE49-F238E27FC236}">
                        <a16:creationId xmlns:a16="http://schemas.microsoft.com/office/drawing/2014/main" id="{86E4373D-81D8-4430-BC7B-A569A843DA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1187380" y="1948542"/>
                    <a:ext cx="10050" cy="1059403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Straight Connector 30">
                    <a:extLst>
                      <a:ext uri="{FF2B5EF4-FFF2-40B4-BE49-F238E27FC236}">
                        <a16:creationId xmlns:a16="http://schemas.microsoft.com/office/drawing/2014/main" id="{4E9CC1C1-23F5-45E0-896E-86186BEC1A7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75104" y="3007945"/>
                    <a:ext cx="1861453" cy="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Straight Connector 31">
                    <a:extLst>
                      <a:ext uri="{FF2B5EF4-FFF2-40B4-BE49-F238E27FC236}">
                        <a16:creationId xmlns:a16="http://schemas.microsoft.com/office/drawing/2014/main" id="{5EE5587F-77F6-4D49-BE01-80A039BFD5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37392" y="2558141"/>
                    <a:ext cx="939840" cy="931112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Straight Connector 32">
                    <a:extLst>
                      <a:ext uri="{FF2B5EF4-FFF2-40B4-BE49-F238E27FC236}">
                        <a16:creationId xmlns:a16="http://schemas.microsoft.com/office/drawing/2014/main" id="{958D4D3E-1B98-4722-A782-8366657352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36556" y="2772158"/>
                    <a:ext cx="939841" cy="700383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Straight Connector 33">
                    <a:extLst>
                      <a:ext uri="{FF2B5EF4-FFF2-40B4-BE49-F238E27FC236}">
                        <a16:creationId xmlns:a16="http://schemas.microsoft.com/office/drawing/2014/main" id="{BF636450-7A3E-4F51-B609-57D4569C66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047722" y="2755446"/>
                    <a:ext cx="0" cy="258538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9CFB52C7-249C-426D-BD2A-B54344AFA1E6}"/>
                </a:ext>
              </a:extLst>
            </p:cNvPr>
            <p:cNvCxnSpPr>
              <a:cxnSpLocks/>
            </p:cNvCxnSpPr>
            <p:nvPr/>
          </p:nvCxnSpPr>
          <p:spPr>
            <a:xfrm>
              <a:off x="1208314" y="5105400"/>
              <a:ext cx="6672943" cy="0"/>
            </a:xfrm>
            <a:prstGeom prst="straightConnector1">
              <a:avLst/>
            </a:prstGeom>
            <a:ln w="38100">
              <a:solidFill>
                <a:srgbClr val="67F030"/>
              </a:solidFill>
              <a:headEnd type="stealt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0A2E1FD6-FD33-4E6A-AA09-F7FF8E474751}"/>
                </a:ext>
              </a:extLst>
            </p:cNvPr>
            <p:cNvGrpSpPr/>
            <p:nvPr/>
          </p:nvGrpSpPr>
          <p:grpSpPr>
            <a:xfrm>
              <a:off x="173841" y="3262840"/>
              <a:ext cx="1850081" cy="1813281"/>
              <a:chOff x="2003217" y="785389"/>
              <a:chExt cx="1850081" cy="1813281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0ACC7B06-85C3-4EA2-AB49-8E87DA704F04}"/>
                  </a:ext>
                </a:extLst>
              </p:cNvPr>
              <p:cNvSpPr txBox="1"/>
              <p:nvPr/>
            </p:nvSpPr>
            <p:spPr>
              <a:xfrm>
                <a:off x="2080160" y="906135"/>
                <a:ext cx="1719943" cy="92333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About 99% lies within </a:t>
                </a:r>
              </a:p>
              <a:p>
                <a:pPr algn="ctr"/>
                <a:r>
                  <a:rPr lang="en-US" dirty="0"/>
                  <a:t>3 se of mean</a:t>
                </a:r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DABC4A85-D90F-426A-9F51-9167B400C759}"/>
                  </a:ext>
                </a:extLst>
              </p:cNvPr>
              <p:cNvGrpSpPr/>
              <p:nvPr/>
            </p:nvGrpSpPr>
            <p:grpSpPr>
              <a:xfrm>
                <a:off x="2003217" y="785389"/>
                <a:ext cx="1850081" cy="1813281"/>
                <a:chOff x="685800" y="4072484"/>
                <a:chExt cx="1850081" cy="1813281"/>
              </a:xfrm>
            </p:grpSpPr>
            <p:cxnSp>
              <p:nvCxnSpPr>
                <p:cNvPr id="16" name="Straight Connector 15">
                  <a:extLst>
                    <a:ext uri="{FF2B5EF4-FFF2-40B4-BE49-F238E27FC236}">
                      <a16:creationId xmlns:a16="http://schemas.microsoft.com/office/drawing/2014/main" id="{944121B8-0C8B-41A9-9685-03BBF3FE3A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7306" y="4072484"/>
                  <a:ext cx="0" cy="1200739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Straight Connector 16">
                  <a:extLst>
                    <a:ext uri="{FF2B5EF4-FFF2-40B4-BE49-F238E27FC236}">
                      <a16:creationId xmlns:a16="http://schemas.microsoft.com/office/drawing/2014/main" id="{B28F206B-1722-4503-B912-03CED2A7DE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85800" y="4072484"/>
                  <a:ext cx="1839687" cy="0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C6C8EE7D-EC0D-4B7C-870D-9A3C27507E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25487" y="4076030"/>
                  <a:ext cx="10394" cy="1197193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0403AE73-4168-48CF-9A86-59F67EAC12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97306" y="5273223"/>
                  <a:ext cx="1077687" cy="0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0889A3B9-8E8B-43D2-AB9D-526E9E9040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75657" y="5262359"/>
                  <a:ext cx="445567" cy="623406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82782D74-747D-4769-8706-7BB37A6C5A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210047" y="5273223"/>
                  <a:ext cx="10640" cy="612542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688D9430-4AF6-48E8-9778-506C2CC287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220687" y="5273223"/>
                  <a:ext cx="304800" cy="0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Text Box 3">
                <a:extLst>
                  <a:ext uri="{FF2B5EF4-FFF2-40B4-BE49-F238E27FC236}">
                    <a16:creationId xmlns:a16="http://schemas.microsoft.com/office/drawing/2014/main" id="{78757FC5-8AFA-4934-BFA4-22325B69CE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96" y="5693711"/>
                <a:ext cx="8120744" cy="769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9pPr>
              </a:lstStyle>
              <a:p>
                <a:pPr eaLnBrk="1" hangingPunct="1"/>
                <a:r>
                  <a:rPr lang="en-US" altLang="en-US" sz="4400" dirty="0"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-3se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-2se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-se</a:t>
                </a:r>
                <a:r>
                  <a:rPr lang="en-US" altLang="en-US" sz="4000" b="1" dirty="0">
                    <a:latin typeface="Comic Sans MS" pitchFamily="66" charset="0"/>
                  </a:rPr>
                  <a:t>  </a:t>
                </a:r>
                <a:r>
                  <a:rPr lang="en-US" altLang="en-US" sz="2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3500" b="1" dirty="0">
                    <a:latin typeface="Comic Sans MS" pitchFamily="66" charset="0"/>
                  </a:rPr>
                  <a:t>   </a:t>
                </a:r>
                <a:r>
                  <a:rPr lang="en-US" altLang="en-US" sz="2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+2se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+3s</a:t>
                </a:r>
              </a:p>
            </p:txBody>
          </p:sp>
        </mc:Choice>
        <mc:Fallback xmlns="">
          <p:sp>
            <p:nvSpPr>
              <p:cNvPr id="57" name="Text Box 3">
                <a:extLst>
                  <a:ext uri="{FF2B5EF4-FFF2-40B4-BE49-F238E27FC236}">
                    <a16:creationId xmlns:a16="http://schemas.microsoft.com/office/drawing/2014/main" id="{78757FC5-8AFA-4934-BFA4-22325B69CE2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46496" y="5693711"/>
                <a:ext cx="8120744" cy="769441"/>
              </a:xfrm>
              <a:prstGeom prst="rect">
                <a:avLst/>
              </a:prstGeom>
              <a:blipFill>
                <a:blip r:embed="rId3"/>
                <a:stretch>
                  <a:fillRect b="-1190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Confidence Intervals</a:t>
            </a:r>
            <a:endParaRPr lang="en-US" altLang="en-US" dirty="0"/>
          </a:p>
        </p:txBody>
      </p:sp>
      <p:sp>
        <p:nvSpPr>
          <p:cNvPr id="7" name="Oval 6"/>
          <p:cNvSpPr/>
          <p:nvPr/>
        </p:nvSpPr>
        <p:spPr>
          <a:xfrm>
            <a:off x="2098220" y="6009115"/>
            <a:ext cx="873580" cy="336227"/>
          </a:xfrm>
          <a:prstGeom prst="ellipse">
            <a:avLst/>
          </a:prstGeom>
          <a:noFill/>
          <a:ln w="635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6572250" y="5992402"/>
            <a:ext cx="873580" cy="352933"/>
          </a:xfrm>
          <a:prstGeom prst="ellipse">
            <a:avLst/>
          </a:prstGeom>
          <a:noFill/>
          <a:ln w="635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7837897" y="4026073"/>
            <a:ext cx="762000" cy="515208"/>
          </a:xfrm>
          <a:prstGeom prst="ellipse">
            <a:avLst/>
          </a:prstGeom>
          <a:noFill/>
          <a:ln w="635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FC69AF61-8E43-49A1-864A-98B91558B54C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142784648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Confidence Intervals</a:t>
            </a:r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143000"/>
                <a:ext cx="8229600" cy="5638800"/>
              </a:xfrm>
            </p:spPr>
            <p:txBody>
              <a:bodyPr/>
              <a:lstStyle/>
              <a:p>
                <a:pPr algn="ctr"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dirty="0">
                            <a:latin typeface="Comic Sans MS" pitchFamily="66" charset="0"/>
                          </a:rPr>
                          <m:t>n</m:t>
                        </m:r>
                      </m:e>
                    </m:rad>
                  </m:oMath>
                </a14:m>
                <a:r>
                  <a:rPr lang="en-US" altLang="en-US" dirty="0">
                    <a:latin typeface="Comic Sans MS" pitchFamily="66" charset="0"/>
                  </a:rPr>
                  <a:t> or 2se is called the </a:t>
                </a:r>
              </a:p>
              <a:p>
                <a:pPr algn="ctr"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“</a:t>
                </a:r>
                <a:r>
                  <a:rPr lang="en-US" altLang="en-US" dirty="0">
                    <a:solidFill>
                      <a:srgbClr val="FFC000"/>
                    </a:solidFill>
                    <a:latin typeface="Comic Sans MS" pitchFamily="66" charset="0"/>
                  </a:rPr>
                  <a:t>margin of error</a:t>
                </a:r>
                <a:r>
                  <a:rPr lang="en-US" altLang="en-US" dirty="0">
                    <a:latin typeface="Comic Sans MS" pitchFamily="66" charset="0"/>
                  </a:rPr>
                  <a:t>”</a:t>
                </a:r>
              </a:p>
            </p:txBody>
          </p:sp>
        </mc:Choice>
        <mc:Fallback xmlns="">
          <p:sp>
            <p:nvSpPr>
              <p:cNvPr id="7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143000"/>
                <a:ext cx="8229600" cy="5638800"/>
              </a:xfrm>
              <a:blipFill rotWithShape="1">
                <a:blip r:embed="rId2"/>
                <a:stretch>
                  <a:fillRect t="-16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0894854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686800" cy="56388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What if we wanted a confidence level of 99%?</a:t>
            </a:r>
          </a:p>
          <a:p>
            <a:endParaRPr lang="en-US" dirty="0"/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3a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389460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698306" cy="56388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What if we wanted a confidence level of 99%? </a:t>
            </a: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</a:rPr>
              <a:t>We’d use a value 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</a:rPr>
              <a:t>of “3”</a:t>
            </a:r>
            <a:r>
              <a:rPr lang="en-US" altLang="en-US" dirty="0">
                <a:latin typeface="Comic Sans MS" pitchFamily="66" charset="0"/>
              </a:rPr>
              <a:t> rather than 2</a:t>
            </a:r>
          </a:p>
          <a:p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87CFB39-9F00-4082-BBDF-8CABF72176E0}"/>
              </a:ext>
            </a:extLst>
          </p:cNvPr>
          <p:cNvGrpSpPr/>
          <p:nvPr/>
        </p:nvGrpSpPr>
        <p:grpSpPr>
          <a:xfrm>
            <a:off x="0" y="2895600"/>
            <a:ext cx="9144000" cy="3695928"/>
            <a:chOff x="0" y="1905000"/>
            <a:chExt cx="9144000" cy="3695928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DD4EC9D-3DF5-4910-8963-16059FA6A42F}"/>
                </a:ext>
              </a:extLst>
            </p:cNvPr>
            <p:cNvGrpSpPr/>
            <p:nvPr/>
          </p:nvGrpSpPr>
          <p:grpSpPr>
            <a:xfrm>
              <a:off x="0" y="1905000"/>
              <a:ext cx="9144000" cy="3695928"/>
              <a:chOff x="0" y="1905000"/>
              <a:chExt cx="9144000" cy="3695928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3532D988-7522-485F-B0A5-DDB22C73CEF0}"/>
                  </a:ext>
                </a:extLst>
              </p:cNvPr>
              <p:cNvGrpSpPr/>
              <p:nvPr/>
            </p:nvGrpSpPr>
            <p:grpSpPr>
              <a:xfrm>
                <a:off x="0" y="1905000"/>
                <a:ext cx="9144000" cy="3695928"/>
                <a:chOff x="0" y="1905000"/>
                <a:chExt cx="9144000" cy="3695928"/>
              </a:xfrm>
            </p:grpSpPr>
            <p:pic>
              <p:nvPicPr>
                <p:cNvPr id="35" name="Picture 34">
                  <a:extLst>
                    <a:ext uri="{FF2B5EF4-FFF2-40B4-BE49-F238E27FC236}">
                      <a16:creationId xmlns:a16="http://schemas.microsoft.com/office/drawing/2014/main" id="{CEDAD944-7F54-4779-B555-3A318EA3501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0" y="1905000"/>
                  <a:ext cx="9144000" cy="3695928"/>
                </a:xfrm>
                <a:prstGeom prst="rect">
                  <a:avLst/>
                </a:prstGeom>
              </p:spPr>
            </p:pic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ED8DC24C-D87C-4290-8288-FCDEA99F245A}"/>
                    </a:ext>
                  </a:extLst>
                </p:cNvPr>
                <p:cNvGrpSpPr/>
                <p:nvPr/>
              </p:nvGrpSpPr>
              <p:grpSpPr>
                <a:xfrm>
                  <a:off x="5105400" y="2091284"/>
                  <a:ext cx="3527593" cy="1490116"/>
                  <a:chOff x="5105400" y="2122573"/>
                  <a:chExt cx="3527593" cy="1490116"/>
                </a:xfrm>
              </p:grpSpPr>
              <p:sp>
                <p:nvSpPr>
                  <p:cNvPr id="47" name="TextBox 46">
                    <a:extLst>
                      <a:ext uri="{FF2B5EF4-FFF2-40B4-BE49-F238E27FC236}">
                        <a16:creationId xmlns:a16="http://schemas.microsoft.com/office/drawing/2014/main" id="{0DB3BDA0-1DBA-4A65-82DE-A6EF302030E3}"/>
                      </a:ext>
                    </a:extLst>
                  </p:cNvPr>
                  <p:cNvSpPr txBox="1"/>
                  <p:nvPr/>
                </p:nvSpPr>
                <p:spPr>
                  <a:xfrm>
                    <a:off x="6226629" y="2255509"/>
                    <a:ext cx="2362200" cy="646331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dirty="0"/>
                      <a:t>About 68% lies within 1 se of mean</a:t>
                    </a:r>
                  </a:p>
                </p:txBody>
              </p:sp>
              <p:cxnSp>
                <p:nvCxnSpPr>
                  <p:cNvPr id="48" name="Straight Connector 47">
                    <a:extLst>
                      <a:ext uri="{FF2B5EF4-FFF2-40B4-BE49-F238E27FC236}">
                        <a16:creationId xmlns:a16="http://schemas.microsoft.com/office/drawing/2014/main" id="{782160B9-FDAA-4F9F-A86B-DF0C3EF009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171580" y="2122573"/>
                    <a:ext cx="0" cy="866709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" name="Straight Connector 48">
                    <a:extLst>
                      <a:ext uri="{FF2B5EF4-FFF2-40B4-BE49-F238E27FC236}">
                        <a16:creationId xmlns:a16="http://schemas.microsoft.com/office/drawing/2014/main" id="{1F1C9862-B67A-492C-B9E8-42982CF9C73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6160074" y="2122573"/>
                    <a:ext cx="2472919" cy="0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" name="Straight Connector 49">
                    <a:extLst>
                      <a:ext uri="{FF2B5EF4-FFF2-40B4-BE49-F238E27FC236}">
                        <a16:creationId xmlns:a16="http://schemas.microsoft.com/office/drawing/2014/main" id="{DA2FFF15-65D9-4882-82B3-155B46B3B54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8622106" y="2126119"/>
                    <a:ext cx="10887" cy="870858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" name="Straight Connector 50">
                    <a:extLst>
                      <a:ext uri="{FF2B5EF4-FFF2-40B4-BE49-F238E27FC236}">
                        <a16:creationId xmlns:a16="http://schemas.microsoft.com/office/drawing/2014/main" id="{B8720C67-AF79-4F53-A0F0-1A986F08FCC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7239000" y="2996977"/>
                    <a:ext cx="1393993" cy="0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" name="Straight Connector 51">
                    <a:extLst>
                      <a:ext uri="{FF2B5EF4-FFF2-40B4-BE49-F238E27FC236}">
                        <a16:creationId xmlns:a16="http://schemas.microsoft.com/office/drawing/2014/main" id="{AE647CC4-A021-49E5-8B50-DD479CFE5E2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5105400" y="2989283"/>
                    <a:ext cx="1393559" cy="623406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" name="Straight Connector 52">
                    <a:extLst>
                      <a:ext uri="{FF2B5EF4-FFF2-40B4-BE49-F238E27FC236}">
                        <a16:creationId xmlns:a16="http://schemas.microsoft.com/office/drawing/2014/main" id="{7D861CAF-5CCE-4C3C-9449-79D0736DBB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5187043" y="2994326"/>
                    <a:ext cx="2057400" cy="585232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" name="Straight Connector 53">
                    <a:extLst>
                      <a:ext uri="{FF2B5EF4-FFF2-40B4-BE49-F238E27FC236}">
                        <a16:creationId xmlns:a16="http://schemas.microsoft.com/office/drawing/2014/main" id="{FD1457F3-E9A7-4704-B98E-66804F12D11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172200" y="2996977"/>
                    <a:ext cx="304800" cy="0"/>
                  </a:xfrm>
                  <a:prstGeom prst="line">
                    <a:avLst/>
                  </a:prstGeom>
                  <a:ln w="38100">
                    <a:solidFill>
                      <a:srgbClr val="00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7" name="Straight Arrow Connector 36">
                  <a:extLst>
                    <a:ext uri="{FF2B5EF4-FFF2-40B4-BE49-F238E27FC236}">
                      <a16:creationId xmlns:a16="http://schemas.microsoft.com/office/drawing/2014/main" id="{F6162E2A-8AC1-4624-9FEB-EA799DFFB5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472543" y="3646714"/>
                  <a:ext cx="2133600" cy="0"/>
                </a:xfrm>
                <a:prstGeom prst="straightConnector1">
                  <a:avLst/>
                </a:prstGeom>
                <a:ln w="38100">
                  <a:solidFill>
                    <a:srgbClr val="00FFFF"/>
                  </a:solidFill>
                  <a:headEnd type="stealth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9847A9D8-078F-4B3C-8292-C9B0425FDF86}"/>
                    </a:ext>
                  </a:extLst>
                </p:cNvPr>
                <p:cNvGrpSpPr/>
                <p:nvPr/>
              </p:nvGrpSpPr>
              <p:grpSpPr>
                <a:xfrm>
                  <a:off x="1295400" y="1948542"/>
                  <a:ext cx="3254828" cy="908958"/>
                  <a:chOff x="1186545" y="1948542"/>
                  <a:chExt cx="3254828" cy="908958"/>
                </a:xfrm>
              </p:grpSpPr>
              <p:sp>
                <p:nvSpPr>
                  <p:cNvPr id="39" name="TextBox 38">
                    <a:extLst>
                      <a:ext uri="{FF2B5EF4-FFF2-40B4-BE49-F238E27FC236}">
                        <a16:creationId xmlns:a16="http://schemas.microsoft.com/office/drawing/2014/main" id="{16BE2140-C8FA-4F26-9348-63398448A881}"/>
                      </a:ext>
                    </a:extLst>
                  </p:cNvPr>
                  <p:cNvSpPr txBox="1"/>
                  <p:nvPr/>
                </p:nvSpPr>
                <p:spPr>
                  <a:xfrm>
                    <a:off x="1295401" y="2057400"/>
                    <a:ext cx="1632858" cy="646331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dirty="0"/>
                      <a:t>Symmetric about mean</a:t>
                    </a:r>
                  </a:p>
                </p:txBody>
              </p:sp>
              <p:cxnSp>
                <p:nvCxnSpPr>
                  <p:cNvPr id="40" name="Straight Connector 39">
                    <a:extLst>
                      <a:ext uri="{FF2B5EF4-FFF2-40B4-BE49-F238E27FC236}">
                        <a16:creationId xmlns:a16="http://schemas.microsoft.com/office/drawing/2014/main" id="{0B225023-A466-4A55-9E55-F8173FB79C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48000" y="1948542"/>
                    <a:ext cx="10886" cy="500744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Straight Connector 40">
                    <a:extLst>
                      <a:ext uri="{FF2B5EF4-FFF2-40B4-BE49-F238E27FC236}">
                        <a16:creationId xmlns:a16="http://schemas.microsoft.com/office/drawing/2014/main" id="{22C02D42-D0AA-405E-A662-884F7281A0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86545" y="1953985"/>
                    <a:ext cx="1872341" cy="0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" name="Straight Connector 41">
                    <a:extLst>
                      <a:ext uri="{FF2B5EF4-FFF2-40B4-BE49-F238E27FC236}">
                        <a16:creationId xmlns:a16="http://schemas.microsoft.com/office/drawing/2014/main" id="{E1D19A75-9F37-40D6-822B-AE16231777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97430" y="1948542"/>
                    <a:ext cx="10886" cy="870858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" name="Straight Connector 42">
                    <a:extLst>
                      <a:ext uri="{FF2B5EF4-FFF2-40B4-BE49-F238E27FC236}">
                        <a16:creationId xmlns:a16="http://schemas.microsoft.com/office/drawing/2014/main" id="{090E592E-03B3-4BE9-92E0-F9105564E5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08316" y="2803072"/>
                    <a:ext cx="1839684" cy="5442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" name="Straight Connector 43">
                    <a:extLst>
                      <a:ext uri="{FF2B5EF4-FFF2-40B4-BE49-F238E27FC236}">
                        <a16:creationId xmlns:a16="http://schemas.microsoft.com/office/drawing/2014/main" id="{C57641AD-B08E-4AB4-9BEF-024D5A275F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58886" y="2449286"/>
                    <a:ext cx="1382487" cy="408214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" name="Straight Connector 44">
                    <a:extLst>
                      <a:ext uri="{FF2B5EF4-FFF2-40B4-BE49-F238E27FC236}">
                        <a16:creationId xmlns:a16="http://schemas.microsoft.com/office/drawing/2014/main" id="{C78CA8D1-737F-4D3A-9E1B-E422EDA1ED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48000" y="2653393"/>
                    <a:ext cx="1393373" cy="204107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" name="Straight Connector 45">
                    <a:extLst>
                      <a:ext uri="{FF2B5EF4-FFF2-40B4-BE49-F238E27FC236}">
                        <a16:creationId xmlns:a16="http://schemas.microsoft.com/office/drawing/2014/main" id="{7EC362B3-AEF6-4B9D-8B34-05D2FC7082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048000" y="2653393"/>
                    <a:ext cx="10886" cy="166008"/>
                  </a:xfrm>
                  <a:prstGeom prst="line">
                    <a:avLst/>
                  </a:prstGeom>
                  <a:ln w="38100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24" name="Straight Arrow Connector 23">
                <a:extLst>
                  <a:ext uri="{FF2B5EF4-FFF2-40B4-BE49-F238E27FC236}">
                    <a16:creationId xmlns:a16="http://schemas.microsoft.com/office/drawing/2014/main" id="{4A20E283-E72F-4AB4-BD37-BB440C0522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62200" y="4778983"/>
                <a:ext cx="43434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D2848CA4-10ED-4BE9-A413-9FC49BD92D6B}"/>
                  </a:ext>
                </a:extLst>
              </p:cNvPr>
              <p:cNvGrpSpPr/>
              <p:nvPr/>
            </p:nvGrpSpPr>
            <p:grpSpPr>
              <a:xfrm>
                <a:off x="6018980" y="3238272"/>
                <a:ext cx="2755270" cy="1540711"/>
                <a:chOff x="6018980" y="3962401"/>
                <a:chExt cx="2755270" cy="1540711"/>
              </a:xfrm>
            </p:grpSpPr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411E8FE9-0571-443A-A777-44FD59993532}"/>
                    </a:ext>
                  </a:extLst>
                </p:cNvPr>
                <p:cNvSpPr txBox="1"/>
                <p:nvPr/>
              </p:nvSpPr>
              <p:spPr>
                <a:xfrm>
                  <a:off x="7010399" y="4038600"/>
                  <a:ext cx="1719943" cy="92333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About 95% lies within </a:t>
                  </a:r>
                </a:p>
                <a:p>
                  <a:pPr algn="ctr"/>
                  <a:r>
                    <a:rPr lang="en-US" dirty="0"/>
                    <a:t>2 se of mean</a:t>
                  </a:r>
                </a:p>
              </p:txBody>
            </p: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A3A460EB-41C2-4014-918D-C2F58A8FF1CE}"/>
                    </a:ext>
                  </a:extLst>
                </p:cNvPr>
                <p:cNvGrpSpPr/>
                <p:nvPr/>
              </p:nvGrpSpPr>
              <p:grpSpPr>
                <a:xfrm flipH="1">
                  <a:off x="6018980" y="3962401"/>
                  <a:ext cx="2755270" cy="1540711"/>
                  <a:chOff x="1175104" y="1948542"/>
                  <a:chExt cx="2802128" cy="1540711"/>
                </a:xfrm>
              </p:grpSpPr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D862FD79-E2B6-4CAC-A7BC-3AFB7BE572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048000" y="1948542"/>
                    <a:ext cx="0" cy="609598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Straight Connector 28">
                    <a:extLst>
                      <a:ext uri="{FF2B5EF4-FFF2-40B4-BE49-F238E27FC236}">
                        <a16:creationId xmlns:a16="http://schemas.microsoft.com/office/drawing/2014/main" id="{DE5EAA39-3157-4D96-801F-87A4AF6013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86545" y="1953985"/>
                    <a:ext cx="1872341" cy="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Straight Connector 29">
                    <a:extLst>
                      <a:ext uri="{FF2B5EF4-FFF2-40B4-BE49-F238E27FC236}">
                        <a16:creationId xmlns:a16="http://schemas.microsoft.com/office/drawing/2014/main" id="{3027E119-4BC4-494C-B19E-5016A4DCCF0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1187380" y="1948542"/>
                    <a:ext cx="10050" cy="1059403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Straight Connector 30">
                    <a:extLst>
                      <a:ext uri="{FF2B5EF4-FFF2-40B4-BE49-F238E27FC236}">
                        <a16:creationId xmlns:a16="http://schemas.microsoft.com/office/drawing/2014/main" id="{9C5A19DD-EA59-4838-A2AA-618B2A8804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75104" y="3007945"/>
                    <a:ext cx="1861453" cy="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Straight Connector 31">
                    <a:extLst>
                      <a:ext uri="{FF2B5EF4-FFF2-40B4-BE49-F238E27FC236}">
                        <a16:creationId xmlns:a16="http://schemas.microsoft.com/office/drawing/2014/main" id="{DFE303A8-C2B9-4FF2-A7CF-CC2567872A7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37392" y="2558141"/>
                    <a:ext cx="939840" cy="931112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Straight Connector 32">
                    <a:extLst>
                      <a:ext uri="{FF2B5EF4-FFF2-40B4-BE49-F238E27FC236}">
                        <a16:creationId xmlns:a16="http://schemas.microsoft.com/office/drawing/2014/main" id="{DB69BA42-3C4C-455E-811E-6155BE8AA7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036556" y="2772158"/>
                    <a:ext cx="939841" cy="700383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Straight Connector 33">
                    <a:extLst>
                      <a:ext uri="{FF2B5EF4-FFF2-40B4-BE49-F238E27FC236}">
                        <a16:creationId xmlns:a16="http://schemas.microsoft.com/office/drawing/2014/main" id="{EB6133F5-3A32-4577-BD0A-293B290643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047722" y="2755446"/>
                    <a:ext cx="0" cy="258538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0C4CBCBB-D54D-4085-8AAF-932E64BA3B83}"/>
                </a:ext>
              </a:extLst>
            </p:cNvPr>
            <p:cNvCxnSpPr>
              <a:cxnSpLocks/>
            </p:cNvCxnSpPr>
            <p:nvPr/>
          </p:nvCxnSpPr>
          <p:spPr>
            <a:xfrm>
              <a:off x="1208314" y="5105400"/>
              <a:ext cx="6672943" cy="0"/>
            </a:xfrm>
            <a:prstGeom prst="straightConnector1">
              <a:avLst/>
            </a:prstGeom>
            <a:ln w="38100">
              <a:solidFill>
                <a:srgbClr val="67F030"/>
              </a:solidFill>
              <a:headEnd type="stealt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10FC8860-707C-48EA-A8EE-7689112A584B}"/>
                </a:ext>
              </a:extLst>
            </p:cNvPr>
            <p:cNvGrpSpPr/>
            <p:nvPr/>
          </p:nvGrpSpPr>
          <p:grpSpPr>
            <a:xfrm>
              <a:off x="173841" y="3262840"/>
              <a:ext cx="1850081" cy="1813281"/>
              <a:chOff x="2003217" y="785389"/>
              <a:chExt cx="1850081" cy="1813281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8854484E-9EA2-4CC7-882E-5AB8E282738E}"/>
                  </a:ext>
                </a:extLst>
              </p:cNvPr>
              <p:cNvSpPr txBox="1"/>
              <p:nvPr/>
            </p:nvSpPr>
            <p:spPr>
              <a:xfrm>
                <a:off x="2080160" y="906135"/>
                <a:ext cx="1719943" cy="92333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About 99% lies within </a:t>
                </a:r>
              </a:p>
              <a:p>
                <a:pPr algn="ctr"/>
                <a:r>
                  <a:rPr lang="en-US" dirty="0"/>
                  <a:t>3 se of mean</a:t>
                </a:r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164FAA2B-3CB2-4DC9-B1D7-BDF0B49E8616}"/>
                  </a:ext>
                </a:extLst>
              </p:cNvPr>
              <p:cNvGrpSpPr/>
              <p:nvPr/>
            </p:nvGrpSpPr>
            <p:grpSpPr>
              <a:xfrm>
                <a:off x="2003217" y="785389"/>
                <a:ext cx="1850081" cy="1813281"/>
                <a:chOff x="685800" y="4072484"/>
                <a:chExt cx="1850081" cy="1813281"/>
              </a:xfrm>
            </p:grpSpPr>
            <p:cxnSp>
              <p:nvCxnSpPr>
                <p:cNvPr id="16" name="Straight Connector 15">
                  <a:extLst>
                    <a:ext uri="{FF2B5EF4-FFF2-40B4-BE49-F238E27FC236}">
                      <a16:creationId xmlns:a16="http://schemas.microsoft.com/office/drawing/2014/main" id="{6CE3C2FB-31B9-4F19-8D07-D7A392D52E9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7306" y="4072484"/>
                  <a:ext cx="0" cy="1200739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Straight Connector 16">
                  <a:extLst>
                    <a:ext uri="{FF2B5EF4-FFF2-40B4-BE49-F238E27FC236}">
                      <a16:creationId xmlns:a16="http://schemas.microsoft.com/office/drawing/2014/main" id="{CB6F783B-FE7C-4C43-BD75-B5DCA412D0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85800" y="4072484"/>
                  <a:ext cx="1839687" cy="0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147325E2-A446-4D73-A080-A918B914D4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25487" y="4076030"/>
                  <a:ext cx="10394" cy="1197193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D70A6AC3-D753-4109-9549-390FFF7597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97306" y="5273223"/>
                  <a:ext cx="1077687" cy="0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27036825-D0E2-4CD3-AB90-4127641BED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75657" y="5262359"/>
                  <a:ext cx="445567" cy="623406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C218597A-D561-4BCA-A4C7-87EEE5062E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210047" y="5273223"/>
                  <a:ext cx="10640" cy="612542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373DD0D7-4B7E-425C-B940-1D2DD5721B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220687" y="5273223"/>
                  <a:ext cx="304800" cy="0"/>
                </a:xfrm>
                <a:prstGeom prst="line">
                  <a:avLst/>
                </a:prstGeom>
                <a:ln w="38100">
                  <a:solidFill>
                    <a:srgbClr val="67F03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Text Box 3">
                <a:extLst>
                  <a:ext uri="{FF2B5EF4-FFF2-40B4-BE49-F238E27FC236}">
                    <a16:creationId xmlns:a16="http://schemas.microsoft.com/office/drawing/2014/main" id="{30CF07B3-C6C0-4A86-8742-AF1AF8AD7B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96" y="5884439"/>
                <a:ext cx="8120744" cy="769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9pPr>
              </a:lstStyle>
              <a:p>
                <a:pPr eaLnBrk="1" hangingPunct="1"/>
                <a:r>
                  <a:rPr lang="en-US" altLang="en-US" sz="4400" dirty="0"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-3se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-2se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-se</a:t>
                </a:r>
                <a:r>
                  <a:rPr lang="en-US" altLang="en-US" sz="4000" b="1" dirty="0">
                    <a:latin typeface="Comic Sans MS" pitchFamily="66" charset="0"/>
                  </a:rPr>
                  <a:t>  </a:t>
                </a:r>
                <a:r>
                  <a:rPr lang="en-US" altLang="en-US" sz="2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3500" b="1" dirty="0">
                    <a:latin typeface="Comic Sans MS" pitchFamily="66" charset="0"/>
                  </a:rPr>
                  <a:t>   </a:t>
                </a:r>
                <a:r>
                  <a:rPr lang="en-US" altLang="en-US" sz="2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+2se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+3s</a:t>
                </a:r>
              </a:p>
            </p:txBody>
          </p:sp>
        </mc:Choice>
        <mc:Fallback xmlns="">
          <p:sp>
            <p:nvSpPr>
              <p:cNvPr id="55" name="Text Box 3">
                <a:extLst>
                  <a:ext uri="{FF2B5EF4-FFF2-40B4-BE49-F238E27FC236}">
                    <a16:creationId xmlns:a16="http://schemas.microsoft.com/office/drawing/2014/main" id="{30CF07B3-C6C0-4A86-8742-AF1AF8AD7B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46496" y="5884439"/>
                <a:ext cx="8120744" cy="769441"/>
              </a:xfrm>
              <a:prstGeom prst="rect">
                <a:avLst/>
              </a:prstGeom>
              <a:blipFill>
                <a:blip r:embed="rId3"/>
                <a:stretch>
                  <a:fillRect b="-11024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3a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941614" y="6181576"/>
            <a:ext cx="767114" cy="351080"/>
          </a:xfrm>
          <a:prstGeom prst="ellipse">
            <a:avLst/>
          </a:prstGeom>
          <a:noFill/>
          <a:ln w="635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7747906" y="6177188"/>
            <a:ext cx="767113" cy="356964"/>
          </a:xfrm>
          <a:prstGeom prst="ellipse">
            <a:avLst/>
          </a:prstGeom>
          <a:noFill/>
          <a:ln w="635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078098" y="4326568"/>
            <a:ext cx="762000" cy="515208"/>
          </a:xfrm>
          <a:prstGeom prst="ellipse">
            <a:avLst/>
          </a:prstGeom>
          <a:noFill/>
          <a:ln w="635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51A9400-0CD4-4AC4-AAB2-3BC29830F2FA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82852589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Confidence Intervals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For most scientific purposes, 95% is “good-</a:t>
            </a:r>
            <a:r>
              <a:rPr lang="en-US" altLang="en-US" dirty="0" err="1">
                <a:latin typeface="Comic Sans MS" pitchFamily="66" charset="0"/>
              </a:rPr>
              <a:t>enuff</a:t>
            </a:r>
            <a:r>
              <a:rPr lang="en-US" altLang="en-US" dirty="0">
                <a:latin typeface="Comic Sans MS" pitchFamily="66" charset="0"/>
              </a:rPr>
              <a:t>”</a:t>
            </a: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In the law, 98% is required for a criminal case</a:t>
            </a: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In medicine, 99% is required</a:t>
            </a:r>
          </a:p>
        </p:txBody>
      </p:sp>
    </p:spTree>
    <p:extLst>
      <p:ext uri="{BB962C8B-B14F-4D97-AF65-F5344CB8AC3E}">
        <p14:creationId xmlns:p14="http://schemas.microsoft.com/office/powerpoint/2010/main" val="116317432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2340654-E478-4469-A884-B9D2FAC32F0B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226645186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Normal Probability</a:t>
            </a:r>
            <a:endParaRPr lang="en-US" alt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We can change any normally-distributed variable into a </a:t>
            </a:r>
          </a:p>
          <a:p>
            <a:pPr algn="ctr" eaLnBrk="1" hangingPunct="1"/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standard normal</a:t>
            </a:r>
          </a:p>
          <a:p>
            <a:pPr eaLnBrk="1" hangingPunct="1"/>
            <a:endParaRPr lang="en-US" altLang="en-US" sz="1800" dirty="0">
              <a:latin typeface="Comic Sans MS" pitchFamily="66" charset="0"/>
            </a:endParaRPr>
          </a:p>
          <a:p>
            <a:pPr eaLnBrk="1" hangingPunct="1"/>
            <a:r>
              <a:rPr lang="en-US" altLang="en-US" dirty="0">
                <a:latin typeface="Comic Sans MS" pitchFamily="66" charset="0"/>
              </a:rPr>
              <a:t>One with: 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mean = 0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standard deviation = 1</a:t>
            </a:r>
          </a:p>
        </p:txBody>
      </p:sp>
    </p:spTree>
    <p:extLst>
      <p:ext uri="{BB962C8B-B14F-4D97-AF65-F5344CB8AC3E}">
        <p14:creationId xmlns:p14="http://schemas.microsoft.com/office/powerpoint/2010/main" val="1884885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Confidence Intervals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For a 95% confidence interval, 95% of the values of </a:t>
                </a:r>
                <a:r>
                  <a:rPr lang="el-GR" i="1" dirty="0"/>
                  <a:t>μ</a:t>
                </a:r>
                <a:r>
                  <a:rPr lang="en-US" altLang="en-US" dirty="0">
                    <a:latin typeface="Comic Sans MS" pitchFamily="66" charset="0"/>
                  </a:rPr>
                  <a:t> will be within 2se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endParaRPr lang="en-US" altLang="en-US" dirty="0">
                  <a:latin typeface="Comic Sans MS" pitchFamily="66" charset="0"/>
                </a:endParaRPr>
              </a:p>
              <a:p>
                <a:pPr algn="ctr" eaLnBrk="1" hangingPunct="1"/>
                <a:endParaRPr lang="en-US" altLang="en-US" dirty="0">
                  <a:latin typeface="Comic Sans MS" pitchFamily="66" charset="0"/>
                </a:endParaRP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222" t="-1946" r="-31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2611284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35692"/>
            <a:ext cx="3238500" cy="3222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Confidence Intervals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If we use the confidence interval to estimate a likely range for true values of </a:t>
            </a:r>
            <a:r>
              <a:rPr lang="el-GR" i="1" dirty="0"/>
              <a:t>μ</a:t>
            </a:r>
            <a:r>
              <a:rPr lang="en-US" altLang="en-US" dirty="0">
                <a:latin typeface="Comic Sans MS" pitchFamily="66" charset="0"/>
              </a:rPr>
              <a:t>, we will be right 95% of the time</a:t>
            </a: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4E4735C-5829-4221-A244-D9131F76E08F}"/>
              </a:ext>
            </a:extLst>
          </p:cNvPr>
          <p:cNvSpPr/>
          <p:nvPr/>
        </p:nvSpPr>
        <p:spPr>
          <a:xfrm>
            <a:off x="0" y="6610350"/>
            <a:ext cx="9144000" cy="323850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>
              <a:defRPr/>
            </a:pPr>
            <a:r>
              <a:rPr lang="en-US" sz="1500" dirty="0">
                <a:solidFill>
                  <a:srgbClr val="00B0F0"/>
                </a:solidFill>
              </a:rPr>
              <a:t>http://cdn3.sbnation.com/imported_assets/1930587/cross-fingers-100712-02.jpg</a:t>
            </a:r>
          </a:p>
        </p:txBody>
      </p:sp>
    </p:spTree>
    <p:extLst>
      <p:ext uri="{BB962C8B-B14F-4D97-AF65-F5344CB8AC3E}">
        <p14:creationId xmlns:p14="http://schemas.microsoft.com/office/powerpoint/2010/main" val="198158226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25800"/>
            <a:ext cx="4000500" cy="363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Confidence Intervals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For a 95% confidence interval, we will be </a:t>
            </a:r>
          </a:p>
          <a:p>
            <a:pPr algn="ctr" eaLnBrk="1" hangingPunct="1"/>
            <a:r>
              <a:rPr lang="en-US" altLang="en-US" dirty="0">
                <a:solidFill>
                  <a:schemeClr val="tx1"/>
                </a:solidFill>
                <a:latin typeface="Comic Sans MS" pitchFamily="66" charset="0"/>
              </a:rPr>
              <a:t>WRONG</a:t>
            </a:r>
            <a:r>
              <a:rPr lang="en-US" altLang="en-US" dirty="0">
                <a:latin typeface="Comic Sans MS" pitchFamily="66" charset="0"/>
              </a:rPr>
              <a:t> 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       5% of the time</a:t>
            </a:r>
          </a:p>
          <a:p>
            <a:pPr algn="ctr" eaLnBrk="1" hangingPunct="1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E55D818-5B01-487E-A50E-403938921F06}"/>
              </a:ext>
            </a:extLst>
          </p:cNvPr>
          <p:cNvSpPr/>
          <p:nvPr/>
        </p:nvSpPr>
        <p:spPr>
          <a:xfrm>
            <a:off x="1905000" y="6611035"/>
            <a:ext cx="7239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https://janeymackenstreet.files.wordpress.com/2015/02/fingers-crossed.jpg</a:t>
            </a:r>
          </a:p>
        </p:txBody>
      </p:sp>
    </p:spTree>
    <p:extLst>
      <p:ext uri="{BB962C8B-B14F-4D97-AF65-F5344CB8AC3E}">
        <p14:creationId xmlns:p14="http://schemas.microsoft.com/office/powerpoint/2010/main" val="38089499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152400" y="838200"/>
            <a:ext cx="8839200" cy="56388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For a 99% confidence interval, how much of the time will we be wrong? 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3b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09962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4"/>
          <p:cNvSpPr>
            <a:spLocks noGrp="1"/>
          </p:cNvSpPr>
          <p:nvPr>
            <p:ph idx="1"/>
          </p:nvPr>
        </p:nvSpPr>
        <p:spPr>
          <a:xfrm>
            <a:off x="152400" y="838200"/>
            <a:ext cx="8839200" cy="56388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For a 99% confidence interval, how much of the time will we be wrong?</a:t>
            </a:r>
          </a:p>
          <a:p>
            <a:pPr algn="ctr" eaLnBrk="1" hangingPunct="1"/>
            <a:endParaRPr lang="en-US" altLang="en-US" sz="2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we will be wrong </a:t>
            </a: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</a:rPr>
              <a:t>1% </a:t>
            </a:r>
            <a:r>
              <a:rPr lang="en-US" altLang="en-US" dirty="0">
                <a:latin typeface="Comic Sans MS" pitchFamily="66" charset="0"/>
              </a:rPr>
              <a:t>of the time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 </a:t>
            </a: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3b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5124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Confidence Intervals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The percent of time we are willing to be wrong is called </a:t>
            </a:r>
          </a:p>
          <a:p>
            <a:pPr algn="ctr" eaLnBrk="1" hangingPunct="1"/>
            <a:endParaRPr lang="en-US" altLang="en-US" sz="2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“</a:t>
            </a:r>
            <a:r>
              <a:rPr lang="el-GR" altLang="en-US" dirty="0">
                <a:solidFill>
                  <a:srgbClr val="FFC000"/>
                </a:solidFill>
                <a:latin typeface="Lucida Sans Unicode" pitchFamily="34" charset="0"/>
              </a:rPr>
              <a:t>α</a:t>
            </a:r>
            <a:r>
              <a:rPr lang="en-US" altLang="en-US" dirty="0">
                <a:latin typeface="Comic Sans MS" pitchFamily="66" charset="0"/>
              </a:rPr>
              <a:t>”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(“</a:t>
            </a:r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alpha</a:t>
            </a:r>
            <a:r>
              <a:rPr lang="en-US" altLang="en-US" dirty="0">
                <a:latin typeface="Comic Sans MS" pitchFamily="66" charset="0"/>
              </a:rPr>
              <a:t>”)</a:t>
            </a:r>
          </a:p>
          <a:p>
            <a:pPr algn="ctr" eaLnBrk="1" hangingPunct="1"/>
            <a:endParaRPr lang="en-US" altLang="en-US" sz="2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or “</a:t>
            </a:r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the </a:t>
            </a:r>
            <a:r>
              <a:rPr lang="el-GR" altLang="en-US" dirty="0">
                <a:solidFill>
                  <a:srgbClr val="FFC000"/>
                </a:solidFill>
                <a:latin typeface="Lucida Sans Unicode" pitchFamily="34" charset="0"/>
              </a:rPr>
              <a:t>α</a:t>
            </a:r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-level</a:t>
            </a:r>
            <a:r>
              <a:rPr lang="en-US" altLang="en-US" dirty="0">
                <a:latin typeface="Comic Sans MS" pitchFamily="66" charset="0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4719347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Confidence Intervals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Everyday use of confidence intervals:</a:t>
            </a:r>
          </a:p>
          <a:p>
            <a:pPr algn="ctr" eaLnBrk="1" hangingPunct="1"/>
            <a:endParaRPr lang="en-US" altLang="en-US" sz="2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You will frequently hear that a poll has a candidate ahead by 10 points with a margin of error of 3 points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728474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Confidence Intervals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This means:</a:t>
            </a:r>
          </a:p>
          <a:p>
            <a:pPr algn="ctr" eaLnBrk="1" hangingPunct="1"/>
            <a:endParaRPr lang="en-US" altLang="en-US" sz="1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10-3 ≤ true difference ≤ 10+3 </a:t>
            </a:r>
          </a:p>
          <a:p>
            <a:pPr algn="ctr" eaLnBrk="1" hangingPunct="1"/>
            <a:endParaRPr lang="en-US" altLang="en-US" sz="1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Or, the true difference is 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between 7 and 13 points 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(with 95% likelihood)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169857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Can we assume normality? 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361997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Can we assume normality?</a:t>
                </a:r>
              </a:p>
              <a:p>
                <a:r>
                  <a:rPr lang="en-US" dirty="0"/>
                  <a:t>	</a:t>
                </a:r>
                <a:r>
                  <a:rPr lang="en-US" dirty="0">
                    <a:solidFill>
                      <a:srgbClr val="FFFF00"/>
                    </a:solidFill>
                  </a:rPr>
                  <a:t>yes</a:t>
                </a:r>
                <a:r>
                  <a:rPr lang="en-US" dirty="0"/>
                  <a:t>, because n&gt;20 </a:t>
                </a:r>
              </a:p>
              <a:p>
                <a:r>
                  <a:rPr lang="en-US" dirty="0"/>
                  <a:t>   (assuming there’s no outlier)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883022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Normal Probability</a:t>
            </a:r>
            <a:endParaRPr lang="en-US" alt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The standard normal is also called “</a:t>
            </a:r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z</a:t>
            </a:r>
            <a:r>
              <a:rPr lang="en-US" altLang="en-US" dirty="0">
                <a:latin typeface="Comic Sans MS" pitchFamily="66" charset="0"/>
              </a:rPr>
              <a:t>”</a:t>
            </a: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  <a:p>
            <a:pPr eaLnBrk="1" hangingPunct="1"/>
            <a:r>
              <a:rPr lang="en-US" altLang="en-US" dirty="0">
                <a:latin typeface="Comic Sans MS" pitchFamily="66" charset="0"/>
              </a:rPr>
              <a:t>To calculate a “</a:t>
            </a:r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z-score</a:t>
            </a:r>
            <a:r>
              <a:rPr lang="en-US" altLang="en-US" dirty="0">
                <a:latin typeface="Comic Sans MS" pitchFamily="66" charset="0"/>
              </a:rPr>
              <a:t>”:</a:t>
            </a:r>
          </a:p>
          <a:p>
            <a:pPr eaLnBrk="1" hangingPunct="1"/>
            <a:endParaRPr lang="en-US" altLang="en-US" sz="2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z = (x - µ)/</a:t>
            </a:r>
            <a:r>
              <a:rPr lang="el-GR" altLang="en-US" dirty="0">
                <a:latin typeface="Comic Sans MS" pitchFamily="66" charset="0"/>
              </a:rPr>
              <a:t>σ</a:t>
            </a:r>
            <a:endParaRPr lang="en-US" altLang="en-US" dirty="0">
              <a:latin typeface="Comic Sans MS" pitchFamily="66" charset="0"/>
            </a:endParaRP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6964066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What is the </a:t>
                </a:r>
                <a:r>
                  <a:rPr lang="el-GR" altLang="en-US" dirty="0">
                    <a:latin typeface="Lucida Sans Unicode" pitchFamily="34" charset="0"/>
                  </a:rPr>
                  <a:t>α</a:t>
                </a:r>
                <a:r>
                  <a:rPr lang="en-US" dirty="0"/>
                  <a:t>-level?</a:t>
                </a:r>
              </a:p>
              <a:p>
                <a:r>
                  <a:rPr lang="en-US" dirty="0"/>
                  <a:t>	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22790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What is the </a:t>
                </a:r>
                <a:r>
                  <a:rPr lang="el-GR" altLang="en-US" dirty="0">
                    <a:latin typeface="Lucida Sans Unicode" pitchFamily="34" charset="0"/>
                  </a:rPr>
                  <a:t>α</a:t>
                </a:r>
                <a:r>
                  <a:rPr lang="en-US" dirty="0"/>
                  <a:t>-level?</a:t>
                </a:r>
              </a:p>
              <a:p>
                <a:r>
                  <a:rPr lang="en-US" dirty="0"/>
                  <a:t>	</a:t>
                </a:r>
                <a:r>
                  <a:rPr lang="en-US" dirty="0">
                    <a:solidFill>
                      <a:srgbClr val="FFFF00"/>
                    </a:solidFill>
                  </a:rPr>
                  <a:t>5%</a:t>
                </a:r>
              </a:p>
              <a:p>
                <a:r>
                  <a:rPr lang="en-US" dirty="0"/>
                  <a:t>	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58960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What is the critical value?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4c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14632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What is the critical value? </a:t>
                </a:r>
              </a:p>
              <a:p>
                <a:r>
                  <a:rPr lang="en-US" dirty="0"/>
                  <a:t>	</a:t>
                </a:r>
                <a:r>
                  <a:rPr lang="en-US" dirty="0">
                    <a:solidFill>
                      <a:srgbClr val="FFFF00"/>
                    </a:solidFill>
                  </a:rPr>
                  <a:t>2</a:t>
                </a:r>
                <a:r>
                  <a:rPr lang="en-US" dirty="0"/>
                  <a:t>, because we want a 95% </a:t>
                </a:r>
              </a:p>
              <a:p>
                <a:r>
                  <a:rPr lang="en-US" dirty="0"/>
                  <a:t>	   confidence interval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4c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88741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What is the standard error? 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4d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33776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What is the standard error? </a:t>
                </a:r>
              </a:p>
              <a:p>
                <a:r>
                  <a:rPr lang="en-US" dirty="0"/>
                  <a:t>	</a:t>
                </a:r>
                <a:r>
                  <a:rPr lang="en-US" altLang="en-US" dirty="0">
                    <a:latin typeface="Comic Sans MS" pitchFamily="66" charset="0"/>
                  </a:rPr>
                  <a:t>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dirty="0">
                            <a:latin typeface="Comic Sans MS" pitchFamily="66" charset="0"/>
                          </a:rPr>
                          <m:t>n</m:t>
                        </m:r>
                      </m:e>
                    </m:rad>
                  </m:oMath>
                </a14:m>
                <a:r>
                  <a:rPr lang="en-US" dirty="0"/>
                  <a:t> = </a:t>
                </a:r>
                <a:r>
                  <a:rPr lang="en-US" altLang="en-US" dirty="0">
                    <a:latin typeface="Comic Sans MS" pitchFamily="66" charset="0"/>
                  </a:rPr>
                  <a:t>5/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dirty="0">
                            <a:latin typeface="Comic Sans MS" pitchFamily="66" charset="0"/>
                          </a:rPr>
                          <m:t>25</m:t>
                        </m:r>
                      </m:e>
                    </m:rad>
                  </m:oMath>
                </a14:m>
                <a:r>
                  <a:rPr lang="en-US" dirty="0"/>
                  <a:t> = 5/5 = </a:t>
                </a:r>
                <a:r>
                  <a:rPr lang="en-US" dirty="0">
                    <a:solidFill>
                      <a:srgbClr val="FFFF00"/>
                    </a:solidFill>
                  </a:rPr>
                  <a:t>1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4d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25900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What is the margin of error? 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4e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22789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2000" dirty="0"/>
              </a:p>
              <a:p>
                <a:r>
                  <a:rPr lang="en-US" dirty="0"/>
                  <a:t>What is the margin of error? 	</a:t>
                </a:r>
                <a:r>
                  <a:rPr lang="en-US" altLang="en-US" dirty="0">
                    <a:latin typeface="Comic Sans MS" pitchFamily="66" charset="0"/>
                  </a:rPr>
                  <a:t>2se = 2(1) = 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2</a:t>
                </a:r>
                <a:endParaRPr lang="en-US" dirty="0">
                  <a:solidFill>
                    <a:srgbClr val="FFFF00"/>
                  </a:solidFill>
                </a:endParaRP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4e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731343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endParaRPr lang="en-US" sz="1700" dirty="0"/>
              </a:p>
              <a:p>
                <a:r>
                  <a:rPr lang="en-US" dirty="0"/>
                  <a:t>What is the confidence interval? </a:t>
                </a:r>
              </a:p>
              <a:p>
                <a:r>
                  <a:rPr lang="en-US" dirty="0"/>
                  <a:t>	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>
                <a:blip r:embed="rId2"/>
                <a:stretch>
                  <a:fillRect l="-2456" t="-1946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4f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9006168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6019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For a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7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s = 5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n = 25</a:t>
                </a:r>
              </a:p>
              <a:p>
                <a:pPr>
                  <a:spcBef>
                    <a:spcPts val="0"/>
                  </a:spcBef>
                </a:pPr>
                <a:endParaRPr lang="en-US" sz="2000" dirty="0"/>
              </a:p>
              <a:p>
                <a:r>
                  <a:rPr lang="en-US" dirty="0"/>
                  <a:t>What is the confidence interval?</a:t>
                </a:r>
              </a:p>
              <a:p>
                <a:pPr>
                  <a:spcBef>
                    <a:spcPts val="0"/>
                  </a:spcBef>
                </a:pPr>
                <a:r>
                  <a:rPr lang="en-US" altLang="en-US" dirty="0">
                    <a:cs typeface="Times New Roman" pitchFamily="18" charset="0"/>
                  </a:rPr>
                  <a:t>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dirty="0">
                    <a:latin typeface="Comic Sans MS" pitchFamily="66" charset="0"/>
                  </a:rPr>
                  <a:t> - 2s/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dirty="0">
                            <a:latin typeface="Comic Sans MS" pitchFamily="66" charset="0"/>
                          </a:rPr>
                          <m:t>n</m:t>
                        </m:r>
                      </m:e>
                    </m:rad>
                  </m:oMath>
                </a14:m>
                <a:r>
                  <a:rPr lang="en-US" altLang="en-US" dirty="0">
                    <a:latin typeface="Comic Sans MS" pitchFamily="66" charset="0"/>
                  </a:rPr>
                  <a:t> ≤ </a:t>
                </a:r>
                <a:r>
                  <a:rPr lang="el-GR" i="1" dirty="0"/>
                  <a:t>μ</a:t>
                </a:r>
                <a:r>
                  <a:rPr lang="en-US" altLang="en-US" dirty="0">
                    <a:latin typeface="Comic Sans MS" pitchFamily="66" charset="0"/>
                  </a:rPr>
                  <a:t> ≤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dirty="0">
                    <a:latin typeface="Comic Sans MS" pitchFamily="66" charset="0"/>
                  </a:rPr>
                  <a:t> + 2s/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dirty="0">
                            <a:latin typeface="Comic Sans MS" pitchFamily="66" charset="0"/>
                          </a:rPr>
                          <m:t>n</m:t>
                        </m:r>
                      </m:e>
                    </m:rad>
                    <m:r>
                      <a:rPr lang="en-US" altLang="en-US" i="1" dirty="0">
                        <a:latin typeface="Cambria Math"/>
                      </a:rPr>
                      <m:t> </m:t>
                    </m:r>
                  </m:oMath>
                </a14:m>
                <a:endParaRPr lang="en-US" dirty="0"/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7 – 2 </a:t>
                </a:r>
                <a:r>
                  <a:rPr lang="en-US" altLang="en-US" dirty="0">
                    <a:latin typeface="Comic Sans MS" pitchFamily="66" charset="0"/>
                  </a:rPr>
                  <a:t>≤ </a:t>
                </a:r>
                <a:r>
                  <a:rPr lang="el-GR" i="1" dirty="0"/>
                  <a:t>μ</a:t>
                </a:r>
                <a:r>
                  <a:rPr lang="en-US" altLang="en-US" dirty="0">
                    <a:latin typeface="Comic Sans MS" pitchFamily="66" charset="0"/>
                  </a:rPr>
                  <a:t> ≤ 7 + 2</a:t>
                </a:r>
                <a:endParaRPr lang="en-US" dirty="0"/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</a:t>
                </a:r>
                <a:r>
                  <a:rPr lang="en-US" dirty="0">
                    <a:solidFill>
                      <a:srgbClr val="FFFF00"/>
                    </a:solidFill>
                  </a:rPr>
                  <a:t>5</a:t>
                </a:r>
                <a:r>
                  <a:rPr lang="en-US" sz="2000" dirty="0">
                    <a:solidFill>
                      <a:srgbClr val="FFFF00"/>
                    </a:solidFill>
                  </a:rPr>
                  <a:t> 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≤</a:t>
                </a:r>
                <a:r>
                  <a:rPr lang="en-US" altLang="en-US" sz="2000" dirty="0">
                    <a:solidFill>
                      <a:srgbClr val="FFFF00"/>
                    </a:solidFill>
                  </a:rPr>
                  <a:t> </a:t>
                </a:r>
                <a:r>
                  <a:rPr lang="el-GR" i="1" dirty="0">
                    <a:solidFill>
                      <a:srgbClr val="FFFF00"/>
                    </a:solidFill>
                  </a:rPr>
                  <a:t>μ</a:t>
                </a:r>
                <a:r>
                  <a:rPr lang="en-US" altLang="en-US" sz="2000" dirty="0">
                    <a:solidFill>
                      <a:srgbClr val="FFFF00"/>
                    </a:solidFill>
                  </a:rPr>
                  <a:t> 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≤</a:t>
                </a:r>
                <a:r>
                  <a:rPr lang="en-US" altLang="en-US" sz="2000" dirty="0">
                    <a:solidFill>
                      <a:srgbClr val="FFFF00"/>
                    </a:solidFill>
                  </a:rPr>
                  <a:t> 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9 </a:t>
                </a:r>
                <a:r>
                  <a:rPr lang="en-US" altLang="en-US" dirty="0">
                    <a:latin typeface="Comic Sans MS" pitchFamily="66" charset="0"/>
                  </a:rPr>
                  <a:t>with 95% confidence</a:t>
                </a:r>
                <a:endParaRPr lang="en-US" dirty="0"/>
              </a:p>
              <a:p>
                <a:endParaRPr lang="en-US" dirty="0"/>
              </a:p>
              <a:p>
                <a:endParaRPr lang="en-US" dirty="0"/>
              </a:p>
              <a:p>
                <a:r>
                  <a:rPr lang="en-US" dirty="0"/>
                  <a:t> 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6019800"/>
              </a:xfrm>
              <a:blipFill>
                <a:blip r:embed="rId2"/>
                <a:stretch>
                  <a:fillRect l="-2456" t="-1824" r="-43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4f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82834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219200"/>
            <a:ext cx="8382000" cy="56388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Excel and the TI calculators calculate “cumulative” probability values: P(-∞&lt;Z&lt;z-value) </a:t>
            </a:r>
            <a:endParaRPr lang="en-US" altLang="en-US" sz="4800" dirty="0">
              <a:latin typeface="Comic Sans MS" pitchFamily="66" charset="0"/>
            </a:endParaRPr>
          </a:p>
        </p:txBody>
      </p:sp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Normal Probability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ED3B6D5-1AFE-4230-A312-6F4841DD271B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5BBCA33-80DE-477A-ACC6-472AC31121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200400"/>
            <a:ext cx="9144000" cy="3422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96648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686800" cy="5638800"/>
          </a:xfrm>
        </p:spPr>
        <p:txBody>
          <a:bodyPr/>
          <a:lstStyle/>
          <a:p>
            <a:r>
              <a:rPr lang="en-US" dirty="0"/>
              <a:t>Interpreting confidence intervals:</a:t>
            </a:r>
          </a:p>
          <a:p>
            <a:endParaRPr lang="en-US" altLang="en-US" sz="2000" dirty="0">
              <a:latin typeface="Comic Sans MS" pitchFamily="66" charset="0"/>
            </a:endParaRPr>
          </a:p>
          <a:p>
            <a:r>
              <a:rPr lang="en-US" altLang="en-US" dirty="0">
                <a:latin typeface="Comic Sans MS" pitchFamily="66" charset="0"/>
              </a:rPr>
              <a:t>If the 95% confidence interval is:</a:t>
            </a:r>
          </a:p>
          <a:p>
            <a:pPr algn="ctr" eaLnBrk="1" hangingPunct="1"/>
            <a:endParaRPr lang="en-US" altLang="en-US" sz="2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5 ≤ </a:t>
            </a:r>
            <a:r>
              <a:rPr lang="en-US" altLang="en-US" sz="4400" dirty="0">
                <a:latin typeface="Comic Sans MS" pitchFamily="66" charset="0"/>
              </a:rPr>
              <a:t>µ</a:t>
            </a:r>
            <a:r>
              <a:rPr lang="en-US" altLang="en-US" dirty="0">
                <a:latin typeface="Comic Sans MS" pitchFamily="66" charset="0"/>
                <a:cs typeface="Arial" charset="0"/>
              </a:rPr>
              <a:t> </a:t>
            </a:r>
            <a:r>
              <a:rPr lang="en-US" altLang="en-US" dirty="0">
                <a:latin typeface="Comic Sans MS" pitchFamily="66" charset="0"/>
              </a:rPr>
              <a:t>≤ 9</a:t>
            </a:r>
          </a:p>
          <a:p>
            <a:pPr algn="ctr" eaLnBrk="1" hangingPunct="1"/>
            <a:endParaRPr lang="en-US" altLang="en-US" sz="2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Is it likely that </a:t>
            </a:r>
            <a:r>
              <a:rPr lang="en-US" altLang="en-US" sz="4400" dirty="0">
                <a:latin typeface="Comic Sans MS" pitchFamily="66" charset="0"/>
              </a:rPr>
              <a:t>µ = 10?</a:t>
            </a:r>
            <a:endParaRPr lang="en-US" altLang="en-US" dirty="0">
              <a:latin typeface="Comic Sans MS" pitchFamily="66" charset="0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91729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>
                <a:solidFill>
                  <a:srgbClr val="FFFF00"/>
                </a:solidFill>
              </a:rPr>
              <a:t>No</a:t>
            </a:r>
            <a:r>
              <a:rPr lang="en-US" dirty="0"/>
              <a:t>, because it’s outside of the interval</a:t>
            </a:r>
          </a:p>
          <a:p>
            <a:endParaRPr lang="en-US" sz="2000" dirty="0"/>
          </a:p>
          <a:p>
            <a:r>
              <a:rPr lang="en-US" dirty="0"/>
              <a:t>That would only happen 5% of the time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295176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2340654-E478-4469-A884-B9D2FAC32F0B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333665704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Find the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53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	s = 14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	n = 49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 rotWithShape="1">
                <a:blip r:embed="rId2"/>
                <a:stretch>
                  <a:fillRect l="-2456" t="-1946" r="-14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5a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0386FC12-08FB-44D0-92C1-E43275C2931D}"/>
                  </a:ext>
                </a:extLst>
              </p:cNvPr>
              <p:cNvSpPr txBox="1"/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spcBef>
                    <a:spcPts val="0"/>
                  </a:spcBef>
                </a:pP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- 2s/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r>
                  <a:rPr lang="en-US" dirty="0"/>
                  <a:t> </a:t>
                </a:r>
                <a:r>
                  <a:rPr lang="en-US" altLang="en-US" dirty="0"/>
                  <a:t>≤ </a:t>
                </a:r>
                <a:r>
                  <a:rPr lang="en-US" altLang="en-US" sz="2000" dirty="0"/>
                  <a:t>µ</a:t>
                </a:r>
                <a:r>
                  <a:rPr lang="en-US" altLang="en-US" dirty="0"/>
                  <a:t> ≤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+ 2s/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0386FC12-08FB-44D0-92C1-E43275C293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blipFill>
                <a:blip r:embed="rId3"/>
                <a:stretch>
                  <a:fillRect t="-7576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33943954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Find the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53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	s = 14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	n = 49</a:t>
                </a:r>
              </a:p>
              <a:p>
                <a:pPr algn="ctr" eaLnBrk="1" hangingPunct="1"/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49 ≤ </a:t>
                </a:r>
                <a:r>
                  <a:rPr lang="en-US" altLang="en-US" sz="4400" dirty="0">
                    <a:solidFill>
                      <a:srgbClr val="FFFF00"/>
                    </a:solidFill>
                    <a:latin typeface="Comic Sans MS" pitchFamily="66" charset="0"/>
                  </a:rPr>
                  <a:t>µ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  <a:cs typeface="Arial" charset="0"/>
                  </a:rPr>
                  <a:t> 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≤ 57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 rotWithShape="1">
                <a:blip r:embed="rId2"/>
                <a:stretch>
                  <a:fillRect l="-2456" t="-1946" r="-14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5a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B98D14A-0711-4101-B9EC-3C8A3A7EEC4A}"/>
                  </a:ext>
                </a:extLst>
              </p:cNvPr>
              <p:cNvSpPr txBox="1"/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spcBef>
                    <a:spcPts val="0"/>
                  </a:spcBef>
                </a:pP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- 2s/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r>
                  <a:rPr lang="en-US" dirty="0"/>
                  <a:t> </a:t>
                </a:r>
                <a:r>
                  <a:rPr lang="en-US" altLang="en-US" dirty="0"/>
                  <a:t>≤ </a:t>
                </a:r>
                <a:r>
                  <a:rPr lang="en-US" altLang="en-US" sz="2000" dirty="0"/>
                  <a:t>µ</a:t>
                </a:r>
                <a:r>
                  <a:rPr lang="en-US" altLang="en-US" dirty="0"/>
                  <a:t> ≤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+ 2s/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B98D14A-0711-4101-B9EC-3C8A3A7EEC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blipFill>
                <a:blip r:embed="rId3"/>
                <a:stretch>
                  <a:fillRect t="-7576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29765098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686800" cy="5638800"/>
          </a:xfrm>
        </p:spPr>
        <p:txBody>
          <a:bodyPr/>
          <a:lstStyle/>
          <a:p>
            <a:pPr algn="ctr">
              <a:spcBef>
                <a:spcPts val="0"/>
              </a:spcBef>
            </a:pP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</a:rPr>
              <a:t>49 ≤ </a:t>
            </a:r>
            <a:r>
              <a:rPr lang="en-US" altLang="en-US" sz="4400" dirty="0">
                <a:solidFill>
                  <a:srgbClr val="FFFF00"/>
                </a:solidFill>
                <a:latin typeface="Comic Sans MS" pitchFamily="66" charset="0"/>
              </a:rPr>
              <a:t>µ</a:t>
            </a: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  <a:cs typeface="Arial" charset="0"/>
              </a:rPr>
              <a:t> </a:t>
            </a: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</a:rPr>
              <a:t>≤ 57</a:t>
            </a:r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r>
              <a:rPr lang="en-US" dirty="0"/>
              <a:t>Can you say with 95% confidence that </a:t>
            </a:r>
            <a:r>
              <a:rPr lang="en-US" altLang="en-US" sz="4400" dirty="0">
                <a:latin typeface="Comic Sans MS" pitchFamily="66" charset="0"/>
              </a:rPr>
              <a:t>µ</a:t>
            </a:r>
            <a:r>
              <a:rPr lang="en-US" altLang="en-US" dirty="0">
                <a:latin typeface="Comic Sans MS" pitchFamily="66" charset="0"/>
                <a:cs typeface="Arial" charset="0"/>
              </a:rPr>
              <a:t> </a:t>
            </a:r>
            <a:r>
              <a:rPr lang="en-US" altLang="en-US" dirty="0">
                <a:latin typeface="Comic Sans MS" pitchFamily="66" charset="0"/>
              </a:rPr>
              <a:t>≠ 55?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5b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848396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Can you say with 95% confidence that </a:t>
            </a:r>
            <a:r>
              <a:rPr lang="en-US" altLang="en-US" sz="4400" dirty="0">
                <a:latin typeface="Comic Sans MS" pitchFamily="66" charset="0"/>
              </a:rPr>
              <a:t>µ</a:t>
            </a:r>
            <a:r>
              <a:rPr lang="en-US" altLang="en-US" dirty="0">
                <a:latin typeface="Comic Sans MS" pitchFamily="66" charset="0"/>
                <a:cs typeface="Arial" charset="0"/>
              </a:rPr>
              <a:t> </a:t>
            </a:r>
            <a:r>
              <a:rPr lang="en-US" altLang="en-US" dirty="0">
                <a:latin typeface="Comic Sans MS" pitchFamily="66" charset="0"/>
              </a:rPr>
              <a:t>≠ 55?</a:t>
            </a:r>
          </a:p>
          <a:p>
            <a:endParaRPr lang="en-US" dirty="0"/>
          </a:p>
          <a:p>
            <a:r>
              <a:rPr lang="en-US" dirty="0">
                <a:solidFill>
                  <a:srgbClr val="FFFF00"/>
                </a:solidFill>
              </a:rPr>
              <a:t>Nope</a:t>
            </a:r>
            <a:r>
              <a:rPr lang="en-US" dirty="0"/>
              <a:t>… it’s in the interval</a:t>
            </a:r>
          </a:p>
          <a:p>
            <a:r>
              <a:rPr lang="en-US" dirty="0"/>
              <a:t>It IS a likely value for </a:t>
            </a:r>
            <a:r>
              <a:rPr lang="en-US" altLang="en-US" dirty="0">
                <a:latin typeface="Comic Sans MS" pitchFamily="66" charset="0"/>
              </a:rPr>
              <a:t>µ</a:t>
            </a:r>
            <a:endParaRPr lang="en-US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5b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244251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2340654-E478-4469-A884-B9D2FAC32F0B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2518816796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Find the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481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	s = 154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	n = 121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 rotWithShape="1">
                <a:blip r:embed="rId2"/>
                <a:stretch>
                  <a:fillRect l="-2456" t="-1946" r="-14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6a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724CA240-2D53-41AD-83FC-DA71EDD6FFCB}"/>
                  </a:ext>
                </a:extLst>
              </p:cNvPr>
              <p:cNvSpPr txBox="1"/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spcBef>
                    <a:spcPts val="0"/>
                  </a:spcBef>
                </a:pP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- 2s/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r>
                  <a:rPr lang="en-US" dirty="0"/>
                  <a:t> </a:t>
                </a:r>
                <a:r>
                  <a:rPr lang="en-US" altLang="en-US" dirty="0"/>
                  <a:t>≤ </a:t>
                </a:r>
                <a:r>
                  <a:rPr lang="en-US" altLang="en-US" sz="2000" dirty="0"/>
                  <a:t>µ</a:t>
                </a:r>
                <a:r>
                  <a:rPr lang="en-US" altLang="en-US" dirty="0"/>
                  <a:t> ≤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+ 2s/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724CA240-2D53-41AD-83FC-DA71EDD6FF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blipFill>
                <a:blip r:embed="rId3"/>
                <a:stretch>
                  <a:fillRect t="-7576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3521746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</p:spPr>
            <p:txBody>
              <a:bodyPr/>
              <a:lstStyle/>
              <a:p>
                <a:pPr>
                  <a:spcBef>
                    <a:spcPts val="0"/>
                  </a:spcBef>
                </a:pPr>
                <a:r>
                  <a:rPr lang="en-US" dirty="0"/>
                  <a:t>Find the 95% confidence interval for </a:t>
                </a:r>
                <a:r>
                  <a:rPr lang="el-GR" i="1" dirty="0"/>
                  <a:t>μ</a:t>
                </a:r>
                <a:r>
                  <a:rPr lang="en-US" i="1" dirty="0"/>
                  <a:t>  </a:t>
                </a:r>
                <a:r>
                  <a:rPr lang="en-US" dirty="0"/>
                  <a:t>given: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= 481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	s = 154</a:t>
                </a:r>
              </a:p>
              <a:p>
                <a:pPr>
                  <a:spcBef>
                    <a:spcPts val="0"/>
                  </a:spcBef>
                </a:pPr>
                <a:r>
                  <a:rPr lang="en-US" dirty="0"/>
                  <a:t>				n = 121</a:t>
                </a:r>
              </a:p>
              <a:p>
                <a:pPr algn="ctr">
                  <a:spcBef>
                    <a:spcPts val="0"/>
                  </a:spcBef>
                </a:pP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453 ≤ </a:t>
                </a:r>
                <a:r>
                  <a:rPr lang="en-US" altLang="en-US" sz="4400" dirty="0">
                    <a:solidFill>
                      <a:srgbClr val="FFFF00"/>
                    </a:solidFill>
                    <a:latin typeface="Comic Sans MS" pitchFamily="66" charset="0"/>
                  </a:rPr>
                  <a:t>µ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  <a:cs typeface="Arial" charset="0"/>
                  </a:rPr>
                  <a:t> 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≤ 509</a:t>
                </a:r>
              </a:p>
              <a:p>
                <a:pPr>
                  <a:spcBef>
                    <a:spcPts val="0"/>
                  </a:spcBef>
                </a:pPr>
                <a:endParaRPr lang="en-US" dirty="0"/>
              </a:p>
              <a:p>
                <a:pPr>
                  <a:spcBef>
                    <a:spcPts val="0"/>
                  </a:spcBef>
                </a:pPr>
                <a:endParaRPr lang="en-US" dirty="0"/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686800" cy="5638800"/>
              </a:xfrm>
              <a:blipFill rotWithShape="1">
                <a:blip r:embed="rId2"/>
                <a:stretch>
                  <a:fillRect l="-2456" t="-1946" r="-14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6a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04722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B522196-DD81-49E1-9A22-7A13497F03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0" y="4384922"/>
            <a:ext cx="4572000" cy="171107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72B94D4-9DBC-4959-BEDF-B75D1BC3F46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86" y="4384922"/>
            <a:ext cx="4572000" cy="171107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CFBF87E-8B54-4091-A180-6D703F673B8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82886" y="1828800"/>
            <a:ext cx="4572000" cy="1711078"/>
          </a:xfrm>
          <a:prstGeom prst="rect">
            <a:avLst/>
          </a:prstGeom>
        </p:spPr>
      </p:pic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To calculate the probability between two values: </a:t>
            </a:r>
          </a:p>
          <a:p>
            <a:pPr eaLnBrk="1" hangingPunct="1"/>
            <a:r>
              <a:rPr lang="en-US" altLang="en-US" dirty="0">
                <a:latin typeface="Comic Sans MS" pitchFamily="66" charset="0"/>
              </a:rPr>
              <a:t>P(a&lt;Z&lt;b) =</a:t>
            </a:r>
            <a:endParaRPr lang="en-US" altLang="en-US" sz="2000" dirty="0">
              <a:latin typeface="Comic Sans MS" pitchFamily="66" charset="0"/>
            </a:endParaRPr>
          </a:p>
          <a:p>
            <a:pPr eaLnBrk="1" hangingPunct="1"/>
            <a:r>
              <a:rPr lang="en-US" altLang="en-US" dirty="0">
                <a:latin typeface="Comic Sans MS" pitchFamily="66" charset="0"/>
              </a:rPr>
              <a:t>P(Z&lt;b) – P(a&lt;Z)</a:t>
            </a:r>
            <a:endParaRPr lang="en-US" altLang="en-US" dirty="0"/>
          </a:p>
          <a:p>
            <a:pPr eaLnBrk="1" hangingPunct="1"/>
            <a:endParaRPr lang="en-US" altLang="en-US" dirty="0">
              <a:latin typeface="Comic Sans MS" pitchFamily="66" charset="0"/>
            </a:endParaRPr>
          </a:p>
          <a:p>
            <a:pPr eaLnBrk="1" hangingPunct="1"/>
            <a:endParaRPr lang="en-US" altLang="en-US" sz="2000" dirty="0">
              <a:latin typeface="Comic Sans MS" pitchFamily="66" charset="0"/>
            </a:endParaRPr>
          </a:p>
          <a:p>
            <a:pPr eaLnBrk="1" hangingPunct="1"/>
            <a:r>
              <a:rPr lang="en-US" altLang="en-US" dirty="0">
                <a:latin typeface="Comic Sans MS" pitchFamily="66" charset="0"/>
              </a:rPr>
              <a:t>               minus</a:t>
            </a:r>
          </a:p>
        </p:txBody>
      </p:sp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Normal Probability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6F4533F-C86E-418F-BEF4-948D867EBCCE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D8BFE83-C50F-4005-9AD5-5DCBEE044FEA}"/>
              </a:ext>
            </a:extLst>
          </p:cNvPr>
          <p:cNvSpPr txBox="1"/>
          <p:nvPr/>
        </p:nvSpPr>
        <p:spPr>
          <a:xfrm>
            <a:off x="914400" y="4648200"/>
            <a:ext cx="93617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dirty="0">
                <a:latin typeface="Comic Sans MS" pitchFamily="66" charset="0"/>
              </a:rPr>
              <a:t>P(Z&lt;b) </a:t>
            </a:r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99D50CD-B404-4E34-8BA6-3FFD0A3F5F81}"/>
              </a:ext>
            </a:extLst>
          </p:cNvPr>
          <p:cNvSpPr txBox="1"/>
          <p:nvPr/>
        </p:nvSpPr>
        <p:spPr>
          <a:xfrm>
            <a:off x="5513615" y="4680857"/>
            <a:ext cx="85997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dirty="0">
                <a:latin typeface="Comic Sans MS" pitchFamily="66" charset="0"/>
              </a:rPr>
              <a:t>P(a&lt;Z)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838373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pPr algn="ctr"/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</a:rPr>
              <a:t>453 ≤ </a:t>
            </a:r>
            <a:r>
              <a:rPr lang="en-US" altLang="en-US" sz="4400" dirty="0">
                <a:solidFill>
                  <a:srgbClr val="FFFF00"/>
                </a:solidFill>
                <a:latin typeface="Comic Sans MS" pitchFamily="66" charset="0"/>
              </a:rPr>
              <a:t>µ</a:t>
            </a: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  <a:cs typeface="Arial" charset="0"/>
              </a:rPr>
              <a:t> </a:t>
            </a: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</a:rPr>
              <a:t>≤ 509</a:t>
            </a:r>
          </a:p>
          <a:p>
            <a:endParaRPr lang="en-US" dirty="0"/>
          </a:p>
          <a:p>
            <a:r>
              <a:rPr lang="en-US" dirty="0"/>
              <a:t>Can you say with 95% confidence that </a:t>
            </a:r>
            <a:r>
              <a:rPr lang="en-US" altLang="en-US" sz="4400" dirty="0">
                <a:latin typeface="Comic Sans MS" pitchFamily="66" charset="0"/>
              </a:rPr>
              <a:t>µ</a:t>
            </a:r>
            <a:r>
              <a:rPr lang="en-US" altLang="en-US" dirty="0">
                <a:latin typeface="Comic Sans MS" pitchFamily="66" charset="0"/>
                <a:cs typeface="Arial" charset="0"/>
              </a:rPr>
              <a:t> </a:t>
            </a:r>
            <a:r>
              <a:rPr lang="en-US" altLang="en-US" dirty="0">
                <a:latin typeface="Comic Sans MS" pitchFamily="66" charset="0"/>
              </a:rPr>
              <a:t>might be 450?</a:t>
            </a:r>
          </a:p>
          <a:p>
            <a:endParaRPr lang="en-US" dirty="0"/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6b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070295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Can you say with 95% confidence that </a:t>
            </a:r>
            <a:r>
              <a:rPr lang="en-US" altLang="en-US" sz="4400" dirty="0">
                <a:latin typeface="Comic Sans MS" pitchFamily="66" charset="0"/>
              </a:rPr>
              <a:t>µ</a:t>
            </a:r>
            <a:r>
              <a:rPr lang="en-US" altLang="en-US" dirty="0">
                <a:latin typeface="Comic Sans MS" pitchFamily="66" charset="0"/>
                <a:cs typeface="Arial" charset="0"/>
              </a:rPr>
              <a:t> </a:t>
            </a:r>
            <a:r>
              <a:rPr lang="en-US" altLang="en-US" dirty="0">
                <a:latin typeface="Comic Sans MS" pitchFamily="66" charset="0"/>
              </a:rPr>
              <a:t>might be 450?</a:t>
            </a:r>
          </a:p>
          <a:p>
            <a:endParaRPr lang="en-US" altLang="en-US" sz="2000" dirty="0">
              <a:latin typeface="Comic Sans MS" pitchFamily="66" charset="0"/>
            </a:endParaRPr>
          </a:p>
          <a:p>
            <a:r>
              <a:rPr lang="en-US" altLang="en-US" sz="4400" dirty="0">
                <a:solidFill>
                  <a:srgbClr val="FFFF00"/>
                </a:solidFill>
                <a:latin typeface="Comic Sans MS" pitchFamily="66" charset="0"/>
              </a:rPr>
              <a:t>µ</a:t>
            </a: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  <a:cs typeface="Arial" charset="0"/>
              </a:rPr>
              <a:t> </a:t>
            </a:r>
            <a:r>
              <a:rPr lang="en-US" altLang="en-US" dirty="0">
                <a:solidFill>
                  <a:srgbClr val="FFFF00"/>
                </a:solidFill>
                <a:latin typeface="Comic Sans MS" pitchFamily="66" charset="0"/>
              </a:rPr>
              <a:t>is unlikely to be 450 </a:t>
            </a:r>
            <a:r>
              <a:rPr lang="en-US" altLang="en-US" dirty="0">
                <a:latin typeface="Comic Sans MS" pitchFamily="66" charset="0"/>
              </a:rPr>
              <a:t>– that value is outside of the confidence interval and would only happen 5% of the time</a:t>
            </a:r>
          </a:p>
          <a:p>
            <a:endParaRPr lang="en-US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CONFIDENCE INTERVALS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6b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871167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2340654-E478-4469-A884-B9D2FAC32F0B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3901718440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We’ve been doing Multiple Comparison Graphs using the lower limit of mean – 2se and upper limit of mean + 2se…</a:t>
            </a:r>
          </a:p>
        </p:txBody>
      </p:sp>
    </p:spTree>
    <p:extLst>
      <p:ext uri="{BB962C8B-B14F-4D97-AF65-F5344CB8AC3E}">
        <p14:creationId xmlns:p14="http://schemas.microsoft.com/office/powerpoint/2010/main" val="1951327476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We’ve been doing Multiple Comparison Graphs using the lower limit of mean – 2se and upper limit of mean + 2se…</a:t>
            </a:r>
          </a:p>
          <a:p>
            <a:r>
              <a:rPr lang="en-US" dirty="0"/>
              <a:t>Now do you see where that came from?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9792D928-99B9-FEF7-37A2-E493D9CBD399}"/>
                  </a:ext>
                </a:extLst>
              </p:cNvPr>
              <p:cNvSpPr txBox="1"/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spcBef>
                    <a:spcPts val="0"/>
                  </a:spcBef>
                </a:pP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- 2s/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r>
                  <a:rPr lang="en-US" dirty="0"/>
                  <a:t> </a:t>
                </a:r>
                <a:r>
                  <a:rPr lang="en-US" altLang="en-US" dirty="0"/>
                  <a:t>≤ </a:t>
                </a:r>
                <a:r>
                  <a:rPr lang="en-US" altLang="en-US" sz="2000" dirty="0"/>
                  <a:t>µ</a:t>
                </a:r>
                <a:r>
                  <a:rPr lang="en-US" altLang="en-US" dirty="0"/>
                  <a:t> ≤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+ 2s/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9792D928-99B9-FEF7-37A2-E493D9CBD3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blipFill>
                <a:blip r:embed="rId2"/>
                <a:stretch>
                  <a:fillRect t="-7576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773606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We’ve been doing Multiple Comparison Graphs using the lower limit of mean – 2se and upper limit of mean + 2se…</a:t>
            </a:r>
          </a:p>
          <a:p>
            <a:r>
              <a:rPr lang="en-US" dirty="0"/>
              <a:t>Now do you see where that came from?</a:t>
            </a:r>
          </a:p>
          <a:p>
            <a:r>
              <a:rPr lang="en-US" dirty="0"/>
              <a:t>It’s the upper and lower confidence limits!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9792D928-99B9-FEF7-37A2-E493D9CBD399}"/>
                  </a:ext>
                </a:extLst>
              </p:cNvPr>
              <p:cNvSpPr txBox="1"/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spcBef>
                    <a:spcPts val="0"/>
                  </a:spcBef>
                </a:pP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- 2s/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r>
                  <a:rPr lang="en-US" dirty="0"/>
                  <a:t> </a:t>
                </a:r>
                <a:r>
                  <a:rPr lang="en-US" altLang="en-US" dirty="0"/>
                  <a:t>≤ </a:t>
                </a:r>
                <a:r>
                  <a:rPr lang="en-US" altLang="en-US" sz="2000" dirty="0"/>
                  <a:t>µ</a:t>
                </a:r>
                <a:r>
                  <a:rPr lang="en-US" altLang="en-US" dirty="0"/>
                  <a:t> ≤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+ 2s/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dirty="0"/>
                          <m:t>n</m:t>
                        </m:r>
                      </m:e>
                    </m:rad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9792D928-99B9-FEF7-37A2-E493D9CBD3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9800" y="6440169"/>
                <a:ext cx="3124200" cy="400110"/>
              </a:xfrm>
              <a:prstGeom prst="rect">
                <a:avLst/>
              </a:prstGeom>
              <a:blipFill>
                <a:blip r:embed="rId2"/>
                <a:stretch>
                  <a:fillRect t="-7576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92693970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 Multiple Comparison Graph using the max and min not only has wider “whiskers” than the one based on the confidence interval (so it “finds” fewer differences between groups)…</a:t>
            </a:r>
          </a:p>
        </p:txBody>
      </p:sp>
    </p:spTree>
    <p:extLst>
      <p:ext uri="{BB962C8B-B14F-4D97-AF65-F5344CB8AC3E}">
        <p14:creationId xmlns:p14="http://schemas.microsoft.com/office/powerpoint/2010/main" val="399302630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 Multiple Comparison Graph using the max and min not only has wider “whiskers” than the one based on the confidence interval (so it “finds” fewer differences between groups)…</a:t>
            </a:r>
          </a:p>
          <a:p>
            <a:r>
              <a:rPr lang="en-US" dirty="0"/>
              <a:t>it also has NO measure of certainty associated with it!</a:t>
            </a:r>
          </a:p>
        </p:txBody>
      </p:sp>
    </p:spTree>
    <p:extLst>
      <p:ext uri="{BB962C8B-B14F-4D97-AF65-F5344CB8AC3E}">
        <p14:creationId xmlns:p14="http://schemas.microsoft.com/office/powerpoint/2010/main" val="2709349710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By replacing the max and min with the upper and lower confidence limits we not only have narrower “whiskers” (and can find more statistical differences)…</a:t>
            </a:r>
          </a:p>
        </p:txBody>
      </p:sp>
    </p:spTree>
    <p:extLst>
      <p:ext uri="{BB962C8B-B14F-4D97-AF65-F5344CB8AC3E}">
        <p14:creationId xmlns:p14="http://schemas.microsoft.com/office/powerpoint/2010/main" val="94601838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By replacing the max and min with the upper and lower confidence limits we not only have narrower “whiskers” (and can find more statistical differences)…</a:t>
            </a:r>
          </a:p>
          <a:p>
            <a:r>
              <a:rPr lang="en-US" dirty="0"/>
              <a:t>we are also 95% certain that the differences we find are “real”</a:t>
            </a:r>
          </a:p>
        </p:txBody>
      </p:sp>
    </p:spTree>
    <p:extLst>
      <p:ext uri="{BB962C8B-B14F-4D97-AF65-F5344CB8AC3E}">
        <p14:creationId xmlns:p14="http://schemas.microsoft.com/office/powerpoint/2010/main" val="358421488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sz="5500" dirty="0">
                <a:latin typeface="Comic Sans MS" pitchFamily="66" charset="0"/>
              </a:rPr>
              <a:t>Non-normal Distributions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57200" y="1184031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Curves taller than a normal curve are called “</a:t>
            </a:r>
            <a:r>
              <a:rPr lang="en-US" altLang="en-US" dirty="0">
                <a:solidFill>
                  <a:srgbClr val="92D050"/>
                </a:solidFill>
                <a:latin typeface="Comic Sans MS" pitchFamily="66" charset="0"/>
              </a:rPr>
              <a:t>Leptokurtic</a:t>
            </a:r>
            <a:r>
              <a:rPr lang="en-US" altLang="en-US" dirty="0">
                <a:latin typeface="Comic Sans MS" pitchFamily="66" charset="0"/>
              </a:rPr>
              <a:t>”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Curves that are flatter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than a normal curve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are called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”</a:t>
            </a:r>
            <a:r>
              <a:rPr lang="en-US" altLang="en-US" dirty="0">
                <a:solidFill>
                  <a:srgbClr val="00FFFF"/>
                </a:solidFill>
                <a:latin typeface="Comic Sans MS" pitchFamily="66" charset="0"/>
              </a:rPr>
              <a:t>Platykurtic</a:t>
            </a:r>
            <a:r>
              <a:rPr lang="en-US" altLang="en-US" dirty="0">
                <a:latin typeface="Comic Sans MS" pitchFamily="66" charset="0"/>
              </a:rPr>
              <a:t>”</a:t>
            </a:r>
            <a:endParaRPr lang="en-US" altLang="en-US" sz="3500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3B4039D-D888-4949-B4E4-A7565A9395C2}"/>
              </a:ext>
            </a:extLst>
          </p:cNvPr>
          <p:cNvGrpSpPr/>
          <p:nvPr/>
        </p:nvGrpSpPr>
        <p:grpSpPr>
          <a:xfrm>
            <a:off x="4343400" y="3880525"/>
            <a:ext cx="4326723" cy="1910674"/>
            <a:chOff x="-82453" y="3468705"/>
            <a:chExt cx="8752577" cy="3084495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48D119-FCFD-40D4-ADC4-4D59BEE6D838}"/>
                </a:ext>
              </a:extLst>
            </p:cNvPr>
            <p:cNvSpPr/>
            <p:nvPr/>
          </p:nvSpPr>
          <p:spPr>
            <a:xfrm>
              <a:off x="442562" y="3468705"/>
              <a:ext cx="8227562" cy="3084495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07207"/>
                <a:gd name="connsiteY0" fmla="*/ 916297 h 919514"/>
                <a:gd name="connsiteX1" fmla="*/ 18826 w 2307207"/>
                <a:gd name="connsiteY1" fmla="*/ 516731 h 919514"/>
                <a:gd name="connsiteX2" fmla="*/ 35495 w 2307207"/>
                <a:gd name="connsiteY2" fmla="*/ 476250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35495 w 2307207"/>
                <a:gd name="connsiteY2" fmla="*/ 476250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35495 w 2307207"/>
                <a:gd name="connsiteY2" fmla="*/ 476250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187523 w 2307207"/>
                <a:gd name="connsiteY3" fmla="*/ 617483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187523 w 2307207"/>
                <a:gd name="connsiteY3" fmla="*/ 617483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187523 w 2307207"/>
                <a:gd name="connsiteY3" fmla="*/ 617483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53108 w 2307207"/>
                <a:gd name="connsiteY48" fmla="*/ 182780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53108 w 2307207"/>
                <a:gd name="connsiteY48" fmla="*/ 182780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177801 w 2307207"/>
                <a:gd name="connsiteY46" fmla="*/ 373280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177801 w 2307207"/>
                <a:gd name="connsiteY46" fmla="*/ 373280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932867 w 2307207"/>
                <a:gd name="connsiteY42" fmla="*/ 684648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932867 w 2307207"/>
                <a:gd name="connsiteY42" fmla="*/ 684648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825599 w 2307207"/>
                <a:gd name="connsiteY40" fmla="*/ 776749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825599 w 2307207"/>
                <a:gd name="connsiteY40" fmla="*/ 776749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604032 w 2307207"/>
                <a:gd name="connsiteY36" fmla="*/ 828710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604032 w 2307207"/>
                <a:gd name="connsiteY36" fmla="*/ 828710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604032 w 2307207"/>
                <a:gd name="connsiteY36" fmla="*/ 828710 h 924559"/>
                <a:gd name="connsiteX37" fmla="*/ 1663674 w 2307207"/>
                <a:gd name="connsiteY37" fmla="*/ 840119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604032 w 2307207"/>
                <a:gd name="connsiteY36" fmla="*/ 828710 h 924559"/>
                <a:gd name="connsiteX37" fmla="*/ 1663674 w 2307207"/>
                <a:gd name="connsiteY37" fmla="*/ 840119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596778 w 2307207"/>
                <a:gd name="connsiteY36" fmla="*/ 830900 h 924559"/>
                <a:gd name="connsiteX37" fmla="*/ 1663674 w 2307207"/>
                <a:gd name="connsiteY37" fmla="*/ 840119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596778 w 2307207"/>
                <a:gd name="connsiteY36" fmla="*/ 830900 h 924559"/>
                <a:gd name="connsiteX37" fmla="*/ 1692695 w 2307207"/>
                <a:gd name="connsiteY37" fmla="*/ 837930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618543 w 2307207"/>
                <a:gd name="connsiteY36" fmla="*/ 835279 h 924559"/>
                <a:gd name="connsiteX37" fmla="*/ 1692695 w 2307207"/>
                <a:gd name="connsiteY37" fmla="*/ 837930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398"/>
                <a:gd name="connsiteX1" fmla="*/ 69615 w 2307207"/>
                <a:gd name="connsiteY1" fmla="*/ 801343 h 924398"/>
                <a:gd name="connsiteX2" fmla="*/ 57260 w 2307207"/>
                <a:gd name="connsiteY2" fmla="*/ 675479 h 924398"/>
                <a:gd name="connsiteX3" fmla="*/ 93203 w 2307207"/>
                <a:gd name="connsiteY3" fmla="*/ 610915 h 924398"/>
                <a:gd name="connsiteX4" fmla="*/ 73482 w 2307207"/>
                <a:gd name="connsiteY4" fmla="*/ 526646 h 924398"/>
                <a:gd name="connsiteX5" fmla="*/ 131191 w 2307207"/>
                <a:gd name="connsiteY5" fmla="*/ 449715 h 924398"/>
                <a:gd name="connsiteX6" fmla="*/ 317004 w 2307207"/>
                <a:gd name="connsiteY6" fmla="*/ 407621 h 924398"/>
                <a:gd name="connsiteX7" fmla="*/ 456903 w 2307207"/>
                <a:gd name="connsiteY7" fmla="*/ 357152 h 924398"/>
                <a:gd name="connsiteX8" fmla="*/ 171226 w 2307207"/>
                <a:gd name="connsiteY8" fmla="*/ 278606 h 924398"/>
                <a:gd name="connsiteX9" fmla="*/ 197420 w 2307207"/>
                <a:gd name="connsiteY9" fmla="*/ 250031 h 924398"/>
                <a:gd name="connsiteX10" fmla="*/ 223613 w 2307207"/>
                <a:gd name="connsiteY10" fmla="*/ 223837 h 924398"/>
                <a:gd name="connsiteX11" fmla="*/ 247426 w 2307207"/>
                <a:gd name="connsiteY11" fmla="*/ 204787 h 924398"/>
                <a:gd name="connsiteX12" fmla="*/ 271238 w 2307207"/>
                <a:gd name="connsiteY12" fmla="*/ 185737 h 924398"/>
                <a:gd name="connsiteX13" fmla="*/ 302195 w 2307207"/>
                <a:gd name="connsiteY13" fmla="*/ 166687 h 924398"/>
                <a:gd name="connsiteX14" fmla="*/ 337914 w 2307207"/>
                <a:gd name="connsiteY14" fmla="*/ 154781 h 924398"/>
                <a:gd name="connsiteX15" fmla="*/ 371251 w 2307207"/>
                <a:gd name="connsiteY15" fmla="*/ 150018 h 924398"/>
                <a:gd name="connsiteX16" fmla="*/ 418876 w 2307207"/>
                <a:gd name="connsiteY16" fmla="*/ 161925 h 924398"/>
                <a:gd name="connsiteX17" fmla="*/ 466501 w 2307207"/>
                <a:gd name="connsiteY17" fmla="*/ 188118 h 924398"/>
                <a:gd name="connsiteX18" fmla="*/ 526032 w 2307207"/>
                <a:gd name="connsiteY18" fmla="*/ 233362 h 924398"/>
                <a:gd name="connsiteX19" fmla="*/ 578420 w 2307207"/>
                <a:gd name="connsiteY19" fmla="*/ 288131 h 924398"/>
                <a:gd name="connsiteX20" fmla="*/ 626044 w 2307207"/>
                <a:gd name="connsiteY20" fmla="*/ 345281 h 924398"/>
                <a:gd name="connsiteX21" fmla="*/ 695101 w 2307207"/>
                <a:gd name="connsiteY21" fmla="*/ 431006 h 924398"/>
                <a:gd name="connsiteX22" fmla="*/ 773682 w 2307207"/>
                <a:gd name="connsiteY22" fmla="*/ 528637 h 924398"/>
                <a:gd name="connsiteX23" fmla="*/ 859407 w 2307207"/>
                <a:gd name="connsiteY23" fmla="*/ 645318 h 924398"/>
                <a:gd name="connsiteX24" fmla="*/ 916557 w 2307207"/>
                <a:gd name="connsiteY24" fmla="*/ 723900 h 924398"/>
                <a:gd name="connsiteX25" fmla="*/ 980851 w 2307207"/>
                <a:gd name="connsiteY25" fmla="*/ 788193 h 924398"/>
                <a:gd name="connsiteX26" fmla="*/ 1023713 w 2307207"/>
                <a:gd name="connsiteY26" fmla="*/ 828675 h 924398"/>
                <a:gd name="connsiteX27" fmla="*/ 1092769 w 2307207"/>
                <a:gd name="connsiteY27" fmla="*/ 873918 h 924398"/>
                <a:gd name="connsiteX28" fmla="*/ 1138013 w 2307207"/>
                <a:gd name="connsiteY28" fmla="*/ 892968 h 924398"/>
                <a:gd name="connsiteX29" fmla="*/ 1188020 w 2307207"/>
                <a:gd name="connsiteY29" fmla="*/ 907256 h 924398"/>
                <a:gd name="connsiteX30" fmla="*/ 1221357 w 2307207"/>
                <a:gd name="connsiteY30" fmla="*/ 914400 h 924398"/>
                <a:gd name="connsiteX31" fmla="*/ 1268982 w 2307207"/>
                <a:gd name="connsiteY31" fmla="*/ 919162 h 924398"/>
                <a:gd name="connsiteX32" fmla="*/ 1304701 w 2307207"/>
                <a:gd name="connsiteY32" fmla="*/ 919162 h 924398"/>
                <a:gd name="connsiteX33" fmla="*/ 1333276 w 2307207"/>
                <a:gd name="connsiteY33" fmla="*/ 919162 h 924398"/>
                <a:gd name="connsiteX34" fmla="*/ 1373757 w 2307207"/>
                <a:gd name="connsiteY34" fmla="*/ 916781 h 924398"/>
                <a:gd name="connsiteX35" fmla="*/ 1549486 w 2307207"/>
                <a:gd name="connsiteY35" fmla="*/ 824062 h 924398"/>
                <a:gd name="connsiteX36" fmla="*/ 1618543 w 2307207"/>
                <a:gd name="connsiteY36" fmla="*/ 835279 h 924398"/>
                <a:gd name="connsiteX37" fmla="*/ 1692695 w 2307207"/>
                <a:gd name="connsiteY37" fmla="*/ 837930 h 924398"/>
                <a:gd name="connsiteX38" fmla="*/ 1745083 w 2307207"/>
                <a:gd name="connsiteY38" fmla="*/ 826677 h 924398"/>
                <a:gd name="connsiteX39" fmla="*/ 1792596 w 2307207"/>
                <a:gd name="connsiteY39" fmla="*/ 810662 h 924398"/>
                <a:gd name="connsiteX40" fmla="*/ 1854620 w 2307207"/>
                <a:gd name="connsiteY40" fmla="*/ 783317 h 924398"/>
                <a:gd name="connsiteX41" fmla="*/ 1902135 w 2307207"/>
                <a:gd name="connsiteY41" fmla="*/ 744833 h 924398"/>
                <a:gd name="connsiteX42" fmla="*/ 1954633 w 2307207"/>
                <a:gd name="connsiteY42" fmla="*/ 689027 h 924398"/>
                <a:gd name="connsiteX43" fmla="*/ 2014054 w 2307207"/>
                <a:gd name="connsiteY43" fmla="*/ 626922 h 924398"/>
                <a:gd name="connsiteX44" fmla="*/ 2073586 w 2307207"/>
                <a:gd name="connsiteY44" fmla="*/ 547111 h 924398"/>
                <a:gd name="connsiteX45" fmla="*/ 2123143 w 2307207"/>
                <a:gd name="connsiteY45" fmla="*/ 463385 h 924398"/>
                <a:gd name="connsiteX46" fmla="*/ 2177801 w 2307207"/>
                <a:gd name="connsiteY46" fmla="*/ 373280 h 924398"/>
                <a:gd name="connsiteX47" fmla="*/ 2222600 w 2307207"/>
                <a:gd name="connsiteY47" fmla="*/ 282218 h 924398"/>
                <a:gd name="connsiteX48" fmla="*/ 2253108 w 2307207"/>
                <a:gd name="connsiteY48" fmla="*/ 182780 h 924398"/>
                <a:gd name="connsiteX49" fmla="*/ 2274203 w 2307207"/>
                <a:gd name="connsiteY49" fmla="*/ 109154 h 924398"/>
                <a:gd name="connsiteX50" fmla="*/ 2307207 w 2307207"/>
                <a:gd name="connsiteY50" fmla="*/ 0 h 924398"/>
                <a:gd name="connsiteX51" fmla="*/ 2307207 w 2307207"/>
                <a:gd name="connsiteY51" fmla="*/ 0 h 924398"/>
                <a:gd name="connsiteX52" fmla="*/ 2307207 w 2307207"/>
                <a:gd name="connsiteY52" fmla="*/ 0 h 924398"/>
                <a:gd name="connsiteX0" fmla="*/ 0 w 2307207"/>
                <a:gd name="connsiteY0" fmla="*/ 916297 h 927122"/>
                <a:gd name="connsiteX1" fmla="*/ 69615 w 2307207"/>
                <a:gd name="connsiteY1" fmla="*/ 801343 h 927122"/>
                <a:gd name="connsiteX2" fmla="*/ 57260 w 2307207"/>
                <a:gd name="connsiteY2" fmla="*/ 675479 h 927122"/>
                <a:gd name="connsiteX3" fmla="*/ 93203 w 2307207"/>
                <a:gd name="connsiteY3" fmla="*/ 610915 h 927122"/>
                <a:gd name="connsiteX4" fmla="*/ 73482 w 2307207"/>
                <a:gd name="connsiteY4" fmla="*/ 526646 h 927122"/>
                <a:gd name="connsiteX5" fmla="*/ 131191 w 2307207"/>
                <a:gd name="connsiteY5" fmla="*/ 449715 h 927122"/>
                <a:gd name="connsiteX6" fmla="*/ 317004 w 2307207"/>
                <a:gd name="connsiteY6" fmla="*/ 407621 h 927122"/>
                <a:gd name="connsiteX7" fmla="*/ 456903 w 2307207"/>
                <a:gd name="connsiteY7" fmla="*/ 357152 h 927122"/>
                <a:gd name="connsiteX8" fmla="*/ 171226 w 2307207"/>
                <a:gd name="connsiteY8" fmla="*/ 278606 h 927122"/>
                <a:gd name="connsiteX9" fmla="*/ 197420 w 2307207"/>
                <a:gd name="connsiteY9" fmla="*/ 250031 h 927122"/>
                <a:gd name="connsiteX10" fmla="*/ 223613 w 2307207"/>
                <a:gd name="connsiteY10" fmla="*/ 223837 h 927122"/>
                <a:gd name="connsiteX11" fmla="*/ 247426 w 2307207"/>
                <a:gd name="connsiteY11" fmla="*/ 204787 h 927122"/>
                <a:gd name="connsiteX12" fmla="*/ 271238 w 2307207"/>
                <a:gd name="connsiteY12" fmla="*/ 185737 h 927122"/>
                <a:gd name="connsiteX13" fmla="*/ 302195 w 2307207"/>
                <a:gd name="connsiteY13" fmla="*/ 166687 h 927122"/>
                <a:gd name="connsiteX14" fmla="*/ 337914 w 2307207"/>
                <a:gd name="connsiteY14" fmla="*/ 154781 h 927122"/>
                <a:gd name="connsiteX15" fmla="*/ 371251 w 2307207"/>
                <a:gd name="connsiteY15" fmla="*/ 150018 h 927122"/>
                <a:gd name="connsiteX16" fmla="*/ 418876 w 2307207"/>
                <a:gd name="connsiteY16" fmla="*/ 161925 h 927122"/>
                <a:gd name="connsiteX17" fmla="*/ 466501 w 2307207"/>
                <a:gd name="connsiteY17" fmla="*/ 188118 h 927122"/>
                <a:gd name="connsiteX18" fmla="*/ 526032 w 2307207"/>
                <a:gd name="connsiteY18" fmla="*/ 233362 h 927122"/>
                <a:gd name="connsiteX19" fmla="*/ 578420 w 2307207"/>
                <a:gd name="connsiteY19" fmla="*/ 288131 h 927122"/>
                <a:gd name="connsiteX20" fmla="*/ 626044 w 2307207"/>
                <a:gd name="connsiteY20" fmla="*/ 345281 h 927122"/>
                <a:gd name="connsiteX21" fmla="*/ 695101 w 2307207"/>
                <a:gd name="connsiteY21" fmla="*/ 431006 h 927122"/>
                <a:gd name="connsiteX22" fmla="*/ 773682 w 2307207"/>
                <a:gd name="connsiteY22" fmla="*/ 528637 h 927122"/>
                <a:gd name="connsiteX23" fmla="*/ 859407 w 2307207"/>
                <a:gd name="connsiteY23" fmla="*/ 645318 h 927122"/>
                <a:gd name="connsiteX24" fmla="*/ 916557 w 2307207"/>
                <a:gd name="connsiteY24" fmla="*/ 723900 h 927122"/>
                <a:gd name="connsiteX25" fmla="*/ 980851 w 2307207"/>
                <a:gd name="connsiteY25" fmla="*/ 788193 h 927122"/>
                <a:gd name="connsiteX26" fmla="*/ 1023713 w 2307207"/>
                <a:gd name="connsiteY26" fmla="*/ 828675 h 927122"/>
                <a:gd name="connsiteX27" fmla="*/ 1092769 w 2307207"/>
                <a:gd name="connsiteY27" fmla="*/ 873918 h 927122"/>
                <a:gd name="connsiteX28" fmla="*/ 1138013 w 2307207"/>
                <a:gd name="connsiteY28" fmla="*/ 892968 h 927122"/>
                <a:gd name="connsiteX29" fmla="*/ 1188020 w 2307207"/>
                <a:gd name="connsiteY29" fmla="*/ 907256 h 927122"/>
                <a:gd name="connsiteX30" fmla="*/ 1221357 w 2307207"/>
                <a:gd name="connsiteY30" fmla="*/ 914400 h 927122"/>
                <a:gd name="connsiteX31" fmla="*/ 1268982 w 2307207"/>
                <a:gd name="connsiteY31" fmla="*/ 919162 h 927122"/>
                <a:gd name="connsiteX32" fmla="*/ 1304701 w 2307207"/>
                <a:gd name="connsiteY32" fmla="*/ 919162 h 927122"/>
                <a:gd name="connsiteX33" fmla="*/ 1333276 w 2307207"/>
                <a:gd name="connsiteY33" fmla="*/ 919162 h 927122"/>
                <a:gd name="connsiteX34" fmla="*/ 1482588 w 2307207"/>
                <a:gd name="connsiteY34" fmla="*/ 811694 h 927122"/>
                <a:gd name="connsiteX35" fmla="*/ 1549486 w 2307207"/>
                <a:gd name="connsiteY35" fmla="*/ 824062 h 927122"/>
                <a:gd name="connsiteX36" fmla="*/ 1618543 w 2307207"/>
                <a:gd name="connsiteY36" fmla="*/ 835279 h 927122"/>
                <a:gd name="connsiteX37" fmla="*/ 1692695 w 2307207"/>
                <a:gd name="connsiteY37" fmla="*/ 837930 h 927122"/>
                <a:gd name="connsiteX38" fmla="*/ 1745083 w 2307207"/>
                <a:gd name="connsiteY38" fmla="*/ 826677 h 927122"/>
                <a:gd name="connsiteX39" fmla="*/ 1792596 w 2307207"/>
                <a:gd name="connsiteY39" fmla="*/ 810662 h 927122"/>
                <a:gd name="connsiteX40" fmla="*/ 1854620 w 2307207"/>
                <a:gd name="connsiteY40" fmla="*/ 783317 h 927122"/>
                <a:gd name="connsiteX41" fmla="*/ 1902135 w 2307207"/>
                <a:gd name="connsiteY41" fmla="*/ 744833 h 927122"/>
                <a:gd name="connsiteX42" fmla="*/ 1954633 w 2307207"/>
                <a:gd name="connsiteY42" fmla="*/ 689027 h 927122"/>
                <a:gd name="connsiteX43" fmla="*/ 2014054 w 2307207"/>
                <a:gd name="connsiteY43" fmla="*/ 626922 h 927122"/>
                <a:gd name="connsiteX44" fmla="*/ 2073586 w 2307207"/>
                <a:gd name="connsiteY44" fmla="*/ 547111 h 927122"/>
                <a:gd name="connsiteX45" fmla="*/ 2123143 w 2307207"/>
                <a:gd name="connsiteY45" fmla="*/ 463385 h 927122"/>
                <a:gd name="connsiteX46" fmla="*/ 2177801 w 2307207"/>
                <a:gd name="connsiteY46" fmla="*/ 373280 h 927122"/>
                <a:gd name="connsiteX47" fmla="*/ 2222600 w 2307207"/>
                <a:gd name="connsiteY47" fmla="*/ 282218 h 927122"/>
                <a:gd name="connsiteX48" fmla="*/ 2253108 w 2307207"/>
                <a:gd name="connsiteY48" fmla="*/ 182780 h 927122"/>
                <a:gd name="connsiteX49" fmla="*/ 2274203 w 2307207"/>
                <a:gd name="connsiteY49" fmla="*/ 109154 h 927122"/>
                <a:gd name="connsiteX50" fmla="*/ 2307207 w 2307207"/>
                <a:gd name="connsiteY50" fmla="*/ 0 h 927122"/>
                <a:gd name="connsiteX51" fmla="*/ 2307207 w 2307207"/>
                <a:gd name="connsiteY51" fmla="*/ 0 h 927122"/>
                <a:gd name="connsiteX52" fmla="*/ 2307207 w 2307207"/>
                <a:gd name="connsiteY52" fmla="*/ 0 h 927122"/>
                <a:gd name="connsiteX0" fmla="*/ 0 w 2307207"/>
                <a:gd name="connsiteY0" fmla="*/ 916297 h 927122"/>
                <a:gd name="connsiteX1" fmla="*/ 69615 w 2307207"/>
                <a:gd name="connsiteY1" fmla="*/ 801343 h 927122"/>
                <a:gd name="connsiteX2" fmla="*/ 57260 w 2307207"/>
                <a:gd name="connsiteY2" fmla="*/ 675479 h 927122"/>
                <a:gd name="connsiteX3" fmla="*/ 93203 w 2307207"/>
                <a:gd name="connsiteY3" fmla="*/ 610915 h 927122"/>
                <a:gd name="connsiteX4" fmla="*/ 73482 w 2307207"/>
                <a:gd name="connsiteY4" fmla="*/ 526646 h 927122"/>
                <a:gd name="connsiteX5" fmla="*/ 131191 w 2307207"/>
                <a:gd name="connsiteY5" fmla="*/ 449715 h 927122"/>
                <a:gd name="connsiteX6" fmla="*/ 317004 w 2307207"/>
                <a:gd name="connsiteY6" fmla="*/ 407621 h 927122"/>
                <a:gd name="connsiteX7" fmla="*/ 456903 w 2307207"/>
                <a:gd name="connsiteY7" fmla="*/ 357152 h 927122"/>
                <a:gd name="connsiteX8" fmla="*/ 171226 w 2307207"/>
                <a:gd name="connsiteY8" fmla="*/ 278606 h 927122"/>
                <a:gd name="connsiteX9" fmla="*/ 197420 w 2307207"/>
                <a:gd name="connsiteY9" fmla="*/ 250031 h 927122"/>
                <a:gd name="connsiteX10" fmla="*/ 223613 w 2307207"/>
                <a:gd name="connsiteY10" fmla="*/ 223837 h 927122"/>
                <a:gd name="connsiteX11" fmla="*/ 247426 w 2307207"/>
                <a:gd name="connsiteY11" fmla="*/ 204787 h 927122"/>
                <a:gd name="connsiteX12" fmla="*/ 271238 w 2307207"/>
                <a:gd name="connsiteY12" fmla="*/ 185737 h 927122"/>
                <a:gd name="connsiteX13" fmla="*/ 302195 w 2307207"/>
                <a:gd name="connsiteY13" fmla="*/ 166687 h 927122"/>
                <a:gd name="connsiteX14" fmla="*/ 337914 w 2307207"/>
                <a:gd name="connsiteY14" fmla="*/ 154781 h 927122"/>
                <a:gd name="connsiteX15" fmla="*/ 371251 w 2307207"/>
                <a:gd name="connsiteY15" fmla="*/ 150018 h 927122"/>
                <a:gd name="connsiteX16" fmla="*/ 418876 w 2307207"/>
                <a:gd name="connsiteY16" fmla="*/ 161925 h 927122"/>
                <a:gd name="connsiteX17" fmla="*/ 466501 w 2307207"/>
                <a:gd name="connsiteY17" fmla="*/ 188118 h 927122"/>
                <a:gd name="connsiteX18" fmla="*/ 526032 w 2307207"/>
                <a:gd name="connsiteY18" fmla="*/ 233362 h 927122"/>
                <a:gd name="connsiteX19" fmla="*/ 578420 w 2307207"/>
                <a:gd name="connsiteY19" fmla="*/ 288131 h 927122"/>
                <a:gd name="connsiteX20" fmla="*/ 626044 w 2307207"/>
                <a:gd name="connsiteY20" fmla="*/ 345281 h 927122"/>
                <a:gd name="connsiteX21" fmla="*/ 695101 w 2307207"/>
                <a:gd name="connsiteY21" fmla="*/ 431006 h 927122"/>
                <a:gd name="connsiteX22" fmla="*/ 773682 w 2307207"/>
                <a:gd name="connsiteY22" fmla="*/ 528637 h 927122"/>
                <a:gd name="connsiteX23" fmla="*/ 859407 w 2307207"/>
                <a:gd name="connsiteY23" fmla="*/ 645318 h 927122"/>
                <a:gd name="connsiteX24" fmla="*/ 916557 w 2307207"/>
                <a:gd name="connsiteY24" fmla="*/ 723900 h 927122"/>
                <a:gd name="connsiteX25" fmla="*/ 980851 w 2307207"/>
                <a:gd name="connsiteY25" fmla="*/ 788193 h 927122"/>
                <a:gd name="connsiteX26" fmla="*/ 1023713 w 2307207"/>
                <a:gd name="connsiteY26" fmla="*/ 828675 h 927122"/>
                <a:gd name="connsiteX27" fmla="*/ 1092769 w 2307207"/>
                <a:gd name="connsiteY27" fmla="*/ 873918 h 927122"/>
                <a:gd name="connsiteX28" fmla="*/ 1138013 w 2307207"/>
                <a:gd name="connsiteY28" fmla="*/ 892968 h 927122"/>
                <a:gd name="connsiteX29" fmla="*/ 1188020 w 2307207"/>
                <a:gd name="connsiteY29" fmla="*/ 907256 h 927122"/>
                <a:gd name="connsiteX30" fmla="*/ 1221357 w 2307207"/>
                <a:gd name="connsiteY30" fmla="*/ 914400 h 927122"/>
                <a:gd name="connsiteX31" fmla="*/ 1268982 w 2307207"/>
                <a:gd name="connsiteY31" fmla="*/ 919162 h 927122"/>
                <a:gd name="connsiteX32" fmla="*/ 1304701 w 2307207"/>
                <a:gd name="connsiteY32" fmla="*/ 919162 h 927122"/>
                <a:gd name="connsiteX33" fmla="*/ 1333276 w 2307207"/>
                <a:gd name="connsiteY33" fmla="*/ 919162 h 927122"/>
                <a:gd name="connsiteX34" fmla="*/ 1482588 w 2307207"/>
                <a:gd name="connsiteY34" fmla="*/ 811694 h 927122"/>
                <a:gd name="connsiteX35" fmla="*/ 1549486 w 2307207"/>
                <a:gd name="connsiteY35" fmla="*/ 824062 h 927122"/>
                <a:gd name="connsiteX36" fmla="*/ 1618543 w 2307207"/>
                <a:gd name="connsiteY36" fmla="*/ 835279 h 927122"/>
                <a:gd name="connsiteX37" fmla="*/ 1692695 w 2307207"/>
                <a:gd name="connsiteY37" fmla="*/ 837930 h 927122"/>
                <a:gd name="connsiteX38" fmla="*/ 1745083 w 2307207"/>
                <a:gd name="connsiteY38" fmla="*/ 826677 h 927122"/>
                <a:gd name="connsiteX39" fmla="*/ 1792596 w 2307207"/>
                <a:gd name="connsiteY39" fmla="*/ 810662 h 927122"/>
                <a:gd name="connsiteX40" fmla="*/ 1854620 w 2307207"/>
                <a:gd name="connsiteY40" fmla="*/ 783317 h 927122"/>
                <a:gd name="connsiteX41" fmla="*/ 1902135 w 2307207"/>
                <a:gd name="connsiteY41" fmla="*/ 744833 h 927122"/>
                <a:gd name="connsiteX42" fmla="*/ 1954633 w 2307207"/>
                <a:gd name="connsiteY42" fmla="*/ 689027 h 927122"/>
                <a:gd name="connsiteX43" fmla="*/ 2014054 w 2307207"/>
                <a:gd name="connsiteY43" fmla="*/ 626922 h 927122"/>
                <a:gd name="connsiteX44" fmla="*/ 2073586 w 2307207"/>
                <a:gd name="connsiteY44" fmla="*/ 547111 h 927122"/>
                <a:gd name="connsiteX45" fmla="*/ 2123143 w 2307207"/>
                <a:gd name="connsiteY45" fmla="*/ 463385 h 927122"/>
                <a:gd name="connsiteX46" fmla="*/ 2177801 w 2307207"/>
                <a:gd name="connsiteY46" fmla="*/ 373280 h 927122"/>
                <a:gd name="connsiteX47" fmla="*/ 2222600 w 2307207"/>
                <a:gd name="connsiteY47" fmla="*/ 282218 h 927122"/>
                <a:gd name="connsiteX48" fmla="*/ 2253108 w 2307207"/>
                <a:gd name="connsiteY48" fmla="*/ 182780 h 927122"/>
                <a:gd name="connsiteX49" fmla="*/ 2274203 w 2307207"/>
                <a:gd name="connsiteY49" fmla="*/ 109154 h 927122"/>
                <a:gd name="connsiteX50" fmla="*/ 2307207 w 2307207"/>
                <a:gd name="connsiteY50" fmla="*/ 0 h 927122"/>
                <a:gd name="connsiteX51" fmla="*/ 2307207 w 2307207"/>
                <a:gd name="connsiteY51" fmla="*/ 0 h 927122"/>
                <a:gd name="connsiteX52" fmla="*/ 2307207 w 2307207"/>
                <a:gd name="connsiteY52" fmla="*/ 0 h 927122"/>
                <a:gd name="connsiteX0" fmla="*/ 0 w 2307207"/>
                <a:gd name="connsiteY0" fmla="*/ 916297 h 928908"/>
                <a:gd name="connsiteX1" fmla="*/ 69615 w 2307207"/>
                <a:gd name="connsiteY1" fmla="*/ 801343 h 928908"/>
                <a:gd name="connsiteX2" fmla="*/ 57260 w 2307207"/>
                <a:gd name="connsiteY2" fmla="*/ 675479 h 928908"/>
                <a:gd name="connsiteX3" fmla="*/ 93203 w 2307207"/>
                <a:gd name="connsiteY3" fmla="*/ 610915 h 928908"/>
                <a:gd name="connsiteX4" fmla="*/ 73482 w 2307207"/>
                <a:gd name="connsiteY4" fmla="*/ 526646 h 928908"/>
                <a:gd name="connsiteX5" fmla="*/ 131191 w 2307207"/>
                <a:gd name="connsiteY5" fmla="*/ 449715 h 928908"/>
                <a:gd name="connsiteX6" fmla="*/ 317004 w 2307207"/>
                <a:gd name="connsiteY6" fmla="*/ 407621 h 928908"/>
                <a:gd name="connsiteX7" fmla="*/ 456903 w 2307207"/>
                <a:gd name="connsiteY7" fmla="*/ 357152 h 928908"/>
                <a:gd name="connsiteX8" fmla="*/ 171226 w 2307207"/>
                <a:gd name="connsiteY8" fmla="*/ 278606 h 928908"/>
                <a:gd name="connsiteX9" fmla="*/ 197420 w 2307207"/>
                <a:gd name="connsiteY9" fmla="*/ 250031 h 928908"/>
                <a:gd name="connsiteX10" fmla="*/ 223613 w 2307207"/>
                <a:gd name="connsiteY10" fmla="*/ 223837 h 928908"/>
                <a:gd name="connsiteX11" fmla="*/ 247426 w 2307207"/>
                <a:gd name="connsiteY11" fmla="*/ 204787 h 928908"/>
                <a:gd name="connsiteX12" fmla="*/ 271238 w 2307207"/>
                <a:gd name="connsiteY12" fmla="*/ 185737 h 928908"/>
                <a:gd name="connsiteX13" fmla="*/ 302195 w 2307207"/>
                <a:gd name="connsiteY13" fmla="*/ 166687 h 928908"/>
                <a:gd name="connsiteX14" fmla="*/ 337914 w 2307207"/>
                <a:gd name="connsiteY14" fmla="*/ 154781 h 928908"/>
                <a:gd name="connsiteX15" fmla="*/ 371251 w 2307207"/>
                <a:gd name="connsiteY15" fmla="*/ 150018 h 928908"/>
                <a:gd name="connsiteX16" fmla="*/ 418876 w 2307207"/>
                <a:gd name="connsiteY16" fmla="*/ 161925 h 928908"/>
                <a:gd name="connsiteX17" fmla="*/ 466501 w 2307207"/>
                <a:gd name="connsiteY17" fmla="*/ 188118 h 928908"/>
                <a:gd name="connsiteX18" fmla="*/ 526032 w 2307207"/>
                <a:gd name="connsiteY18" fmla="*/ 233362 h 928908"/>
                <a:gd name="connsiteX19" fmla="*/ 578420 w 2307207"/>
                <a:gd name="connsiteY19" fmla="*/ 288131 h 928908"/>
                <a:gd name="connsiteX20" fmla="*/ 626044 w 2307207"/>
                <a:gd name="connsiteY20" fmla="*/ 345281 h 928908"/>
                <a:gd name="connsiteX21" fmla="*/ 695101 w 2307207"/>
                <a:gd name="connsiteY21" fmla="*/ 431006 h 928908"/>
                <a:gd name="connsiteX22" fmla="*/ 773682 w 2307207"/>
                <a:gd name="connsiteY22" fmla="*/ 528637 h 928908"/>
                <a:gd name="connsiteX23" fmla="*/ 859407 w 2307207"/>
                <a:gd name="connsiteY23" fmla="*/ 645318 h 928908"/>
                <a:gd name="connsiteX24" fmla="*/ 916557 w 2307207"/>
                <a:gd name="connsiteY24" fmla="*/ 723900 h 928908"/>
                <a:gd name="connsiteX25" fmla="*/ 980851 w 2307207"/>
                <a:gd name="connsiteY25" fmla="*/ 788193 h 928908"/>
                <a:gd name="connsiteX26" fmla="*/ 1023713 w 2307207"/>
                <a:gd name="connsiteY26" fmla="*/ 828675 h 928908"/>
                <a:gd name="connsiteX27" fmla="*/ 1092769 w 2307207"/>
                <a:gd name="connsiteY27" fmla="*/ 873918 h 928908"/>
                <a:gd name="connsiteX28" fmla="*/ 1138013 w 2307207"/>
                <a:gd name="connsiteY28" fmla="*/ 892968 h 928908"/>
                <a:gd name="connsiteX29" fmla="*/ 1188020 w 2307207"/>
                <a:gd name="connsiteY29" fmla="*/ 907256 h 928908"/>
                <a:gd name="connsiteX30" fmla="*/ 1221357 w 2307207"/>
                <a:gd name="connsiteY30" fmla="*/ 914400 h 928908"/>
                <a:gd name="connsiteX31" fmla="*/ 1268982 w 2307207"/>
                <a:gd name="connsiteY31" fmla="*/ 919162 h 928908"/>
                <a:gd name="connsiteX32" fmla="*/ 1304701 w 2307207"/>
                <a:gd name="connsiteY32" fmla="*/ 919162 h 928908"/>
                <a:gd name="connsiteX33" fmla="*/ 1391319 w 2307207"/>
                <a:gd name="connsiteY33" fmla="*/ 789992 h 928908"/>
                <a:gd name="connsiteX34" fmla="*/ 1482588 w 2307207"/>
                <a:gd name="connsiteY34" fmla="*/ 811694 h 928908"/>
                <a:gd name="connsiteX35" fmla="*/ 1549486 w 2307207"/>
                <a:gd name="connsiteY35" fmla="*/ 824062 h 928908"/>
                <a:gd name="connsiteX36" fmla="*/ 1618543 w 2307207"/>
                <a:gd name="connsiteY36" fmla="*/ 835279 h 928908"/>
                <a:gd name="connsiteX37" fmla="*/ 1692695 w 2307207"/>
                <a:gd name="connsiteY37" fmla="*/ 837930 h 928908"/>
                <a:gd name="connsiteX38" fmla="*/ 1745083 w 2307207"/>
                <a:gd name="connsiteY38" fmla="*/ 826677 h 928908"/>
                <a:gd name="connsiteX39" fmla="*/ 1792596 w 2307207"/>
                <a:gd name="connsiteY39" fmla="*/ 810662 h 928908"/>
                <a:gd name="connsiteX40" fmla="*/ 1854620 w 2307207"/>
                <a:gd name="connsiteY40" fmla="*/ 783317 h 928908"/>
                <a:gd name="connsiteX41" fmla="*/ 1902135 w 2307207"/>
                <a:gd name="connsiteY41" fmla="*/ 744833 h 928908"/>
                <a:gd name="connsiteX42" fmla="*/ 1954633 w 2307207"/>
                <a:gd name="connsiteY42" fmla="*/ 689027 h 928908"/>
                <a:gd name="connsiteX43" fmla="*/ 2014054 w 2307207"/>
                <a:gd name="connsiteY43" fmla="*/ 626922 h 928908"/>
                <a:gd name="connsiteX44" fmla="*/ 2073586 w 2307207"/>
                <a:gd name="connsiteY44" fmla="*/ 547111 h 928908"/>
                <a:gd name="connsiteX45" fmla="*/ 2123143 w 2307207"/>
                <a:gd name="connsiteY45" fmla="*/ 463385 h 928908"/>
                <a:gd name="connsiteX46" fmla="*/ 2177801 w 2307207"/>
                <a:gd name="connsiteY46" fmla="*/ 373280 h 928908"/>
                <a:gd name="connsiteX47" fmla="*/ 2222600 w 2307207"/>
                <a:gd name="connsiteY47" fmla="*/ 282218 h 928908"/>
                <a:gd name="connsiteX48" fmla="*/ 2253108 w 2307207"/>
                <a:gd name="connsiteY48" fmla="*/ 182780 h 928908"/>
                <a:gd name="connsiteX49" fmla="*/ 2274203 w 2307207"/>
                <a:gd name="connsiteY49" fmla="*/ 109154 h 928908"/>
                <a:gd name="connsiteX50" fmla="*/ 2307207 w 2307207"/>
                <a:gd name="connsiteY50" fmla="*/ 0 h 928908"/>
                <a:gd name="connsiteX51" fmla="*/ 2307207 w 2307207"/>
                <a:gd name="connsiteY51" fmla="*/ 0 h 928908"/>
                <a:gd name="connsiteX52" fmla="*/ 2307207 w 2307207"/>
                <a:gd name="connsiteY52" fmla="*/ 0 h 928908"/>
                <a:gd name="connsiteX0" fmla="*/ 0 w 2307207"/>
                <a:gd name="connsiteY0" fmla="*/ 916297 h 928908"/>
                <a:gd name="connsiteX1" fmla="*/ 69615 w 2307207"/>
                <a:gd name="connsiteY1" fmla="*/ 801343 h 928908"/>
                <a:gd name="connsiteX2" fmla="*/ 57260 w 2307207"/>
                <a:gd name="connsiteY2" fmla="*/ 675479 h 928908"/>
                <a:gd name="connsiteX3" fmla="*/ 93203 w 2307207"/>
                <a:gd name="connsiteY3" fmla="*/ 610915 h 928908"/>
                <a:gd name="connsiteX4" fmla="*/ 73482 w 2307207"/>
                <a:gd name="connsiteY4" fmla="*/ 526646 h 928908"/>
                <a:gd name="connsiteX5" fmla="*/ 131191 w 2307207"/>
                <a:gd name="connsiteY5" fmla="*/ 449715 h 928908"/>
                <a:gd name="connsiteX6" fmla="*/ 317004 w 2307207"/>
                <a:gd name="connsiteY6" fmla="*/ 407621 h 928908"/>
                <a:gd name="connsiteX7" fmla="*/ 456903 w 2307207"/>
                <a:gd name="connsiteY7" fmla="*/ 357152 h 928908"/>
                <a:gd name="connsiteX8" fmla="*/ 171226 w 2307207"/>
                <a:gd name="connsiteY8" fmla="*/ 278606 h 928908"/>
                <a:gd name="connsiteX9" fmla="*/ 197420 w 2307207"/>
                <a:gd name="connsiteY9" fmla="*/ 250031 h 928908"/>
                <a:gd name="connsiteX10" fmla="*/ 223613 w 2307207"/>
                <a:gd name="connsiteY10" fmla="*/ 223837 h 928908"/>
                <a:gd name="connsiteX11" fmla="*/ 247426 w 2307207"/>
                <a:gd name="connsiteY11" fmla="*/ 204787 h 928908"/>
                <a:gd name="connsiteX12" fmla="*/ 271238 w 2307207"/>
                <a:gd name="connsiteY12" fmla="*/ 185737 h 928908"/>
                <a:gd name="connsiteX13" fmla="*/ 302195 w 2307207"/>
                <a:gd name="connsiteY13" fmla="*/ 166687 h 928908"/>
                <a:gd name="connsiteX14" fmla="*/ 337914 w 2307207"/>
                <a:gd name="connsiteY14" fmla="*/ 154781 h 928908"/>
                <a:gd name="connsiteX15" fmla="*/ 371251 w 2307207"/>
                <a:gd name="connsiteY15" fmla="*/ 150018 h 928908"/>
                <a:gd name="connsiteX16" fmla="*/ 418876 w 2307207"/>
                <a:gd name="connsiteY16" fmla="*/ 161925 h 928908"/>
                <a:gd name="connsiteX17" fmla="*/ 466501 w 2307207"/>
                <a:gd name="connsiteY17" fmla="*/ 188118 h 928908"/>
                <a:gd name="connsiteX18" fmla="*/ 526032 w 2307207"/>
                <a:gd name="connsiteY18" fmla="*/ 233362 h 928908"/>
                <a:gd name="connsiteX19" fmla="*/ 578420 w 2307207"/>
                <a:gd name="connsiteY19" fmla="*/ 288131 h 928908"/>
                <a:gd name="connsiteX20" fmla="*/ 626044 w 2307207"/>
                <a:gd name="connsiteY20" fmla="*/ 345281 h 928908"/>
                <a:gd name="connsiteX21" fmla="*/ 695101 w 2307207"/>
                <a:gd name="connsiteY21" fmla="*/ 431006 h 928908"/>
                <a:gd name="connsiteX22" fmla="*/ 773682 w 2307207"/>
                <a:gd name="connsiteY22" fmla="*/ 528637 h 928908"/>
                <a:gd name="connsiteX23" fmla="*/ 859407 w 2307207"/>
                <a:gd name="connsiteY23" fmla="*/ 645318 h 928908"/>
                <a:gd name="connsiteX24" fmla="*/ 916557 w 2307207"/>
                <a:gd name="connsiteY24" fmla="*/ 723900 h 928908"/>
                <a:gd name="connsiteX25" fmla="*/ 980851 w 2307207"/>
                <a:gd name="connsiteY25" fmla="*/ 788193 h 928908"/>
                <a:gd name="connsiteX26" fmla="*/ 1023713 w 2307207"/>
                <a:gd name="connsiteY26" fmla="*/ 828675 h 928908"/>
                <a:gd name="connsiteX27" fmla="*/ 1092769 w 2307207"/>
                <a:gd name="connsiteY27" fmla="*/ 873918 h 928908"/>
                <a:gd name="connsiteX28" fmla="*/ 1138013 w 2307207"/>
                <a:gd name="connsiteY28" fmla="*/ 892968 h 928908"/>
                <a:gd name="connsiteX29" fmla="*/ 1188020 w 2307207"/>
                <a:gd name="connsiteY29" fmla="*/ 907256 h 928908"/>
                <a:gd name="connsiteX30" fmla="*/ 1221357 w 2307207"/>
                <a:gd name="connsiteY30" fmla="*/ 914400 h 928908"/>
                <a:gd name="connsiteX31" fmla="*/ 1268982 w 2307207"/>
                <a:gd name="connsiteY31" fmla="*/ 919162 h 928908"/>
                <a:gd name="connsiteX32" fmla="*/ 1304701 w 2307207"/>
                <a:gd name="connsiteY32" fmla="*/ 919162 h 928908"/>
                <a:gd name="connsiteX33" fmla="*/ 1391319 w 2307207"/>
                <a:gd name="connsiteY33" fmla="*/ 789992 h 928908"/>
                <a:gd name="connsiteX34" fmla="*/ 1482588 w 2307207"/>
                <a:gd name="connsiteY34" fmla="*/ 811694 h 928908"/>
                <a:gd name="connsiteX35" fmla="*/ 1549486 w 2307207"/>
                <a:gd name="connsiteY35" fmla="*/ 824062 h 928908"/>
                <a:gd name="connsiteX36" fmla="*/ 1618543 w 2307207"/>
                <a:gd name="connsiteY36" fmla="*/ 835279 h 928908"/>
                <a:gd name="connsiteX37" fmla="*/ 1692695 w 2307207"/>
                <a:gd name="connsiteY37" fmla="*/ 837930 h 928908"/>
                <a:gd name="connsiteX38" fmla="*/ 1745083 w 2307207"/>
                <a:gd name="connsiteY38" fmla="*/ 826677 h 928908"/>
                <a:gd name="connsiteX39" fmla="*/ 1792596 w 2307207"/>
                <a:gd name="connsiteY39" fmla="*/ 810662 h 928908"/>
                <a:gd name="connsiteX40" fmla="*/ 1854620 w 2307207"/>
                <a:gd name="connsiteY40" fmla="*/ 783317 h 928908"/>
                <a:gd name="connsiteX41" fmla="*/ 1902135 w 2307207"/>
                <a:gd name="connsiteY41" fmla="*/ 744833 h 928908"/>
                <a:gd name="connsiteX42" fmla="*/ 1954633 w 2307207"/>
                <a:gd name="connsiteY42" fmla="*/ 689027 h 928908"/>
                <a:gd name="connsiteX43" fmla="*/ 2014054 w 2307207"/>
                <a:gd name="connsiteY43" fmla="*/ 626922 h 928908"/>
                <a:gd name="connsiteX44" fmla="*/ 2073586 w 2307207"/>
                <a:gd name="connsiteY44" fmla="*/ 547111 h 928908"/>
                <a:gd name="connsiteX45" fmla="*/ 2123143 w 2307207"/>
                <a:gd name="connsiteY45" fmla="*/ 463385 h 928908"/>
                <a:gd name="connsiteX46" fmla="*/ 2177801 w 2307207"/>
                <a:gd name="connsiteY46" fmla="*/ 373280 h 928908"/>
                <a:gd name="connsiteX47" fmla="*/ 2222600 w 2307207"/>
                <a:gd name="connsiteY47" fmla="*/ 282218 h 928908"/>
                <a:gd name="connsiteX48" fmla="*/ 2253108 w 2307207"/>
                <a:gd name="connsiteY48" fmla="*/ 182780 h 928908"/>
                <a:gd name="connsiteX49" fmla="*/ 2274203 w 2307207"/>
                <a:gd name="connsiteY49" fmla="*/ 109154 h 928908"/>
                <a:gd name="connsiteX50" fmla="*/ 2307207 w 2307207"/>
                <a:gd name="connsiteY50" fmla="*/ 0 h 928908"/>
                <a:gd name="connsiteX51" fmla="*/ 2307207 w 2307207"/>
                <a:gd name="connsiteY51" fmla="*/ 0 h 928908"/>
                <a:gd name="connsiteX52" fmla="*/ 2307207 w 2307207"/>
                <a:gd name="connsiteY52" fmla="*/ 0 h 928908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6677 h 929426"/>
                <a:gd name="connsiteX39" fmla="*/ 1792596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6677 h 929426"/>
                <a:gd name="connsiteX39" fmla="*/ 1792596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667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97099 w 2307207"/>
                <a:gd name="connsiteY34" fmla="*/ 81388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97099 w 2307207"/>
                <a:gd name="connsiteY34" fmla="*/ 813884 h 929426"/>
                <a:gd name="connsiteX35" fmla="*/ 1549486 w 2307207"/>
                <a:gd name="connsiteY35" fmla="*/ 824062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97099 w 2307207"/>
                <a:gd name="connsiteY34" fmla="*/ 813884 h 929426"/>
                <a:gd name="connsiteX35" fmla="*/ 1585762 w 2307207"/>
                <a:gd name="connsiteY35" fmla="*/ 828441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526121 w 2307207"/>
                <a:gd name="connsiteY34" fmla="*/ 816074 h 929426"/>
                <a:gd name="connsiteX35" fmla="*/ 1585762 w 2307207"/>
                <a:gd name="connsiteY35" fmla="*/ 828441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434851 w 2307207"/>
                <a:gd name="connsiteY33" fmla="*/ 796560 h 929426"/>
                <a:gd name="connsiteX34" fmla="*/ 1526121 w 2307207"/>
                <a:gd name="connsiteY34" fmla="*/ 816074 h 929426"/>
                <a:gd name="connsiteX35" fmla="*/ 1585762 w 2307207"/>
                <a:gd name="connsiteY35" fmla="*/ 828441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6174"/>
                <a:gd name="connsiteX1" fmla="*/ 69615 w 2307207"/>
                <a:gd name="connsiteY1" fmla="*/ 801343 h 926174"/>
                <a:gd name="connsiteX2" fmla="*/ 57260 w 2307207"/>
                <a:gd name="connsiteY2" fmla="*/ 675479 h 926174"/>
                <a:gd name="connsiteX3" fmla="*/ 93203 w 2307207"/>
                <a:gd name="connsiteY3" fmla="*/ 610915 h 926174"/>
                <a:gd name="connsiteX4" fmla="*/ 73482 w 2307207"/>
                <a:gd name="connsiteY4" fmla="*/ 526646 h 926174"/>
                <a:gd name="connsiteX5" fmla="*/ 131191 w 2307207"/>
                <a:gd name="connsiteY5" fmla="*/ 449715 h 926174"/>
                <a:gd name="connsiteX6" fmla="*/ 317004 w 2307207"/>
                <a:gd name="connsiteY6" fmla="*/ 407621 h 926174"/>
                <a:gd name="connsiteX7" fmla="*/ 456903 w 2307207"/>
                <a:gd name="connsiteY7" fmla="*/ 357152 h 926174"/>
                <a:gd name="connsiteX8" fmla="*/ 171226 w 2307207"/>
                <a:gd name="connsiteY8" fmla="*/ 278606 h 926174"/>
                <a:gd name="connsiteX9" fmla="*/ 197420 w 2307207"/>
                <a:gd name="connsiteY9" fmla="*/ 250031 h 926174"/>
                <a:gd name="connsiteX10" fmla="*/ 223613 w 2307207"/>
                <a:gd name="connsiteY10" fmla="*/ 223837 h 926174"/>
                <a:gd name="connsiteX11" fmla="*/ 247426 w 2307207"/>
                <a:gd name="connsiteY11" fmla="*/ 204787 h 926174"/>
                <a:gd name="connsiteX12" fmla="*/ 271238 w 2307207"/>
                <a:gd name="connsiteY12" fmla="*/ 185737 h 926174"/>
                <a:gd name="connsiteX13" fmla="*/ 302195 w 2307207"/>
                <a:gd name="connsiteY13" fmla="*/ 166687 h 926174"/>
                <a:gd name="connsiteX14" fmla="*/ 337914 w 2307207"/>
                <a:gd name="connsiteY14" fmla="*/ 154781 h 926174"/>
                <a:gd name="connsiteX15" fmla="*/ 371251 w 2307207"/>
                <a:gd name="connsiteY15" fmla="*/ 150018 h 926174"/>
                <a:gd name="connsiteX16" fmla="*/ 418876 w 2307207"/>
                <a:gd name="connsiteY16" fmla="*/ 161925 h 926174"/>
                <a:gd name="connsiteX17" fmla="*/ 466501 w 2307207"/>
                <a:gd name="connsiteY17" fmla="*/ 188118 h 926174"/>
                <a:gd name="connsiteX18" fmla="*/ 526032 w 2307207"/>
                <a:gd name="connsiteY18" fmla="*/ 233362 h 926174"/>
                <a:gd name="connsiteX19" fmla="*/ 578420 w 2307207"/>
                <a:gd name="connsiteY19" fmla="*/ 288131 h 926174"/>
                <a:gd name="connsiteX20" fmla="*/ 626044 w 2307207"/>
                <a:gd name="connsiteY20" fmla="*/ 345281 h 926174"/>
                <a:gd name="connsiteX21" fmla="*/ 695101 w 2307207"/>
                <a:gd name="connsiteY21" fmla="*/ 431006 h 926174"/>
                <a:gd name="connsiteX22" fmla="*/ 773682 w 2307207"/>
                <a:gd name="connsiteY22" fmla="*/ 528637 h 926174"/>
                <a:gd name="connsiteX23" fmla="*/ 859407 w 2307207"/>
                <a:gd name="connsiteY23" fmla="*/ 645318 h 926174"/>
                <a:gd name="connsiteX24" fmla="*/ 916557 w 2307207"/>
                <a:gd name="connsiteY24" fmla="*/ 723900 h 926174"/>
                <a:gd name="connsiteX25" fmla="*/ 980851 w 2307207"/>
                <a:gd name="connsiteY25" fmla="*/ 788193 h 926174"/>
                <a:gd name="connsiteX26" fmla="*/ 1023713 w 2307207"/>
                <a:gd name="connsiteY26" fmla="*/ 828675 h 926174"/>
                <a:gd name="connsiteX27" fmla="*/ 1092769 w 2307207"/>
                <a:gd name="connsiteY27" fmla="*/ 873918 h 926174"/>
                <a:gd name="connsiteX28" fmla="*/ 1138013 w 2307207"/>
                <a:gd name="connsiteY28" fmla="*/ 892968 h 926174"/>
                <a:gd name="connsiteX29" fmla="*/ 1188020 w 2307207"/>
                <a:gd name="connsiteY29" fmla="*/ 907256 h 926174"/>
                <a:gd name="connsiteX30" fmla="*/ 1221357 w 2307207"/>
                <a:gd name="connsiteY30" fmla="*/ 914400 h 926174"/>
                <a:gd name="connsiteX31" fmla="*/ 1305258 w 2307207"/>
                <a:gd name="connsiteY31" fmla="*/ 735259 h 926174"/>
                <a:gd name="connsiteX32" fmla="*/ 1370000 w 2307207"/>
                <a:gd name="connsiteY32" fmla="*/ 765909 h 926174"/>
                <a:gd name="connsiteX33" fmla="*/ 1434851 w 2307207"/>
                <a:gd name="connsiteY33" fmla="*/ 796560 h 926174"/>
                <a:gd name="connsiteX34" fmla="*/ 1526121 w 2307207"/>
                <a:gd name="connsiteY34" fmla="*/ 816074 h 926174"/>
                <a:gd name="connsiteX35" fmla="*/ 1585762 w 2307207"/>
                <a:gd name="connsiteY35" fmla="*/ 828441 h 926174"/>
                <a:gd name="connsiteX36" fmla="*/ 1654819 w 2307207"/>
                <a:gd name="connsiteY36" fmla="*/ 837468 h 926174"/>
                <a:gd name="connsiteX37" fmla="*/ 1692695 w 2307207"/>
                <a:gd name="connsiteY37" fmla="*/ 837930 h 926174"/>
                <a:gd name="connsiteX38" fmla="*/ 1745083 w 2307207"/>
                <a:gd name="connsiteY38" fmla="*/ 828867 h 926174"/>
                <a:gd name="connsiteX39" fmla="*/ 1799852 w 2307207"/>
                <a:gd name="connsiteY39" fmla="*/ 810662 h 926174"/>
                <a:gd name="connsiteX40" fmla="*/ 1854620 w 2307207"/>
                <a:gd name="connsiteY40" fmla="*/ 783317 h 926174"/>
                <a:gd name="connsiteX41" fmla="*/ 1902135 w 2307207"/>
                <a:gd name="connsiteY41" fmla="*/ 744833 h 926174"/>
                <a:gd name="connsiteX42" fmla="*/ 1954633 w 2307207"/>
                <a:gd name="connsiteY42" fmla="*/ 689027 h 926174"/>
                <a:gd name="connsiteX43" fmla="*/ 2014054 w 2307207"/>
                <a:gd name="connsiteY43" fmla="*/ 626922 h 926174"/>
                <a:gd name="connsiteX44" fmla="*/ 2073586 w 2307207"/>
                <a:gd name="connsiteY44" fmla="*/ 547111 h 926174"/>
                <a:gd name="connsiteX45" fmla="*/ 2123143 w 2307207"/>
                <a:gd name="connsiteY45" fmla="*/ 463385 h 926174"/>
                <a:gd name="connsiteX46" fmla="*/ 2177801 w 2307207"/>
                <a:gd name="connsiteY46" fmla="*/ 373280 h 926174"/>
                <a:gd name="connsiteX47" fmla="*/ 2222600 w 2307207"/>
                <a:gd name="connsiteY47" fmla="*/ 282218 h 926174"/>
                <a:gd name="connsiteX48" fmla="*/ 2253108 w 2307207"/>
                <a:gd name="connsiteY48" fmla="*/ 182780 h 926174"/>
                <a:gd name="connsiteX49" fmla="*/ 2274203 w 2307207"/>
                <a:gd name="connsiteY49" fmla="*/ 109154 h 926174"/>
                <a:gd name="connsiteX50" fmla="*/ 2307207 w 2307207"/>
                <a:gd name="connsiteY50" fmla="*/ 0 h 926174"/>
                <a:gd name="connsiteX51" fmla="*/ 2307207 w 2307207"/>
                <a:gd name="connsiteY51" fmla="*/ 0 h 926174"/>
                <a:gd name="connsiteX52" fmla="*/ 2307207 w 2307207"/>
                <a:gd name="connsiteY52" fmla="*/ 0 h 926174"/>
                <a:gd name="connsiteX0" fmla="*/ 0 w 2307207"/>
                <a:gd name="connsiteY0" fmla="*/ 916297 h 926174"/>
                <a:gd name="connsiteX1" fmla="*/ 69615 w 2307207"/>
                <a:gd name="connsiteY1" fmla="*/ 801343 h 926174"/>
                <a:gd name="connsiteX2" fmla="*/ 57260 w 2307207"/>
                <a:gd name="connsiteY2" fmla="*/ 675479 h 926174"/>
                <a:gd name="connsiteX3" fmla="*/ 93203 w 2307207"/>
                <a:gd name="connsiteY3" fmla="*/ 610915 h 926174"/>
                <a:gd name="connsiteX4" fmla="*/ 73482 w 2307207"/>
                <a:gd name="connsiteY4" fmla="*/ 526646 h 926174"/>
                <a:gd name="connsiteX5" fmla="*/ 131191 w 2307207"/>
                <a:gd name="connsiteY5" fmla="*/ 449715 h 926174"/>
                <a:gd name="connsiteX6" fmla="*/ 317004 w 2307207"/>
                <a:gd name="connsiteY6" fmla="*/ 407621 h 926174"/>
                <a:gd name="connsiteX7" fmla="*/ 456903 w 2307207"/>
                <a:gd name="connsiteY7" fmla="*/ 357152 h 926174"/>
                <a:gd name="connsiteX8" fmla="*/ 171226 w 2307207"/>
                <a:gd name="connsiteY8" fmla="*/ 278606 h 926174"/>
                <a:gd name="connsiteX9" fmla="*/ 197420 w 2307207"/>
                <a:gd name="connsiteY9" fmla="*/ 250031 h 926174"/>
                <a:gd name="connsiteX10" fmla="*/ 223613 w 2307207"/>
                <a:gd name="connsiteY10" fmla="*/ 223837 h 926174"/>
                <a:gd name="connsiteX11" fmla="*/ 247426 w 2307207"/>
                <a:gd name="connsiteY11" fmla="*/ 204787 h 926174"/>
                <a:gd name="connsiteX12" fmla="*/ 271238 w 2307207"/>
                <a:gd name="connsiteY12" fmla="*/ 185737 h 926174"/>
                <a:gd name="connsiteX13" fmla="*/ 302195 w 2307207"/>
                <a:gd name="connsiteY13" fmla="*/ 166687 h 926174"/>
                <a:gd name="connsiteX14" fmla="*/ 337914 w 2307207"/>
                <a:gd name="connsiteY14" fmla="*/ 154781 h 926174"/>
                <a:gd name="connsiteX15" fmla="*/ 371251 w 2307207"/>
                <a:gd name="connsiteY15" fmla="*/ 150018 h 926174"/>
                <a:gd name="connsiteX16" fmla="*/ 418876 w 2307207"/>
                <a:gd name="connsiteY16" fmla="*/ 161925 h 926174"/>
                <a:gd name="connsiteX17" fmla="*/ 466501 w 2307207"/>
                <a:gd name="connsiteY17" fmla="*/ 188118 h 926174"/>
                <a:gd name="connsiteX18" fmla="*/ 526032 w 2307207"/>
                <a:gd name="connsiteY18" fmla="*/ 233362 h 926174"/>
                <a:gd name="connsiteX19" fmla="*/ 578420 w 2307207"/>
                <a:gd name="connsiteY19" fmla="*/ 288131 h 926174"/>
                <a:gd name="connsiteX20" fmla="*/ 626044 w 2307207"/>
                <a:gd name="connsiteY20" fmla="*/ 345281 h 926174"/>
                <a:gd name="connsiteX21" fmla="*/ 695101 w 2307207"/>
                <a:gd name="connsiteY21" fmla="*/ 431006 h 926174"/>
                <a:gd name="connsiteX22" fmla="*/ 773682 w 2307207"/>
                <a:gd name="connsiteY22" fmla="*/ 528637 h 926174"/>
                <a:gd name="connsiteX23" fmla="*/ 859407 w 2307207"/>
                <a:gd name="connsiteY23" fmla="*/ 645318 h 926174"/>
                <a:gd name="connsiteX24" fmla="*/ 916557 w 2307207"/>
                <a:gd name="connsiteY24" fmla="*/ 723900 h 926174"/>
                <a:gd name="connsiteX25" fmla="*/ 980851 w 2307207"/>
                <a:gd name="connsiteY25" fmla="*/ 788193 h 926174"/>
                <a:gd name="connsiteX26" fmla="*/ 1023713 w 2307207"/>
                <a:gd name="connsiteY26" fmla="*/ 828675 h 926174"/>
                <a:gd name="connsiteX27" fmla="*/ 1092769 w 2307207"/>
                <a:gd name="connsiteY27" fmla="*/ 873918 h 926174"/>
                <a:gd name="connsiteX28" fmla="*/ 1138013 w 2307207"/>
                <a:gd name="connsiteY28" fmla="*/ 892968 h 926174"/>
                <a:gd name="connsiteX29" fmla="*/ 1188020 w 2307207"/>
                <a:gd name="connsiteY29" fmla="*/ 907256 h 926174"/>
                <a:gd name="connsiteX30" fmla="*/ 1221357 w 2307207"/>
                <a:gd name="connsiteY30" fmla="*/ 914400 h 926174"/>
                <a:gd name="connsiteX31" fmla="*/ 1305258 w 2307207"/>
                <a:gd name="connsiteY31" fmla="*/ 735259 h 926174"/>
                <a:gd name="connsiteX32" fmla="*/ 1370000 w 2307207"/>
                <a:gd name="connsiteY32" fmla="*/ 765909 h 926174"/>
                <a:gd name="connsiteX33" fmla="*/ 1434851 w 2307207"/>
                <a:gd name="connsiteY33" fmla="*/ 796560 h 926174"/>
                <a:gd name="connsiteX34" fmla="*/ 1526121 w 2307207"/>
                <a:gd name="connsiteY34" fmla="*/ 816074 h 926174"/>
                <a:gd name="connsiteX35" fmla="*/ 1585762 w 2307207"/>
                <a:gd name="connsiteY35" fmla="*/ 828441 h 926174"/>
                <a:gd name="connsiteX36" fmla="*/ 1654819 w 2307207"/>
                <a:gd name="connsiteY36" fmla="*/ 837468 h 926174"/>
                <a:gd name="connsiteX37" fmla="*/ 1692695 w 2307207"/>
                <a:gd name="connsiteY37" fmla="*/ 837930 h 926174"/>
                <a:gd name="connsiteX38" fmla="*/ 1745083 w 2307207"/>
                <a:gd name="connsiteY38" fmla="*/ 828867 h 926174"/>
                <a:gd name="connsiteX39" fmla="*/ 1799852 w 2307207"/>
                <a:gd name="connsiteY39" fmla="*/ 810662 h 926174"/>
                <a:gd name="connsiteX40" fmla="*/ 1854620 w 2307207"/>
                <a:gd name="connsiteY40" fmla="*/ 783317 h 926174"/>
                <a:gd name="connsiteX41" fmla="*/ 1902135 w 2307207"/>
                <a:gd name="connsiteY41" fmla="*/ 744833 h 926174"/>
                <a:gd name="connsiteX42" fmla="*/ 1954633 w 2307207"/>
                <a:gd name="connsiteY42" fmla="*/ 689027 h 926174"/>
                <a:gd name="connsiteX43" fmla="*/ 2014054 w 2307207"/>
                <a:gd name="connsiteY43" fmla="*/ 626922 h 926174"/>
                <a:gd name="connsiteX44" fmla="*/ 2073586 w 2307207"/>
                <a:gd name="connsiteY44" fmla="*/ 547111 h 926174"/>
                <a:gd name="connsiteX45" fmla="*/ 2123143 w 2307207"/>
                <a:gd name="connsiteY45" fmla="*/ 463385 h 926174"/>
                <a:gd name="connsiteX46" fmla="*/ 2177801 w 2307207"/>
                <a:gd name="connsiteY46" fmla="*/ 373280 h 926174"/>
                <a:gd name="connsiteX47" fmla="*/ 2222600 w 2307207"/>
                <a:gd name="connsiteY47" fmla="*/ 282218 h 926174"/>
                <a:gd name="connsiteX48" fmla="*/ 2253108 w 2307207"/>
                <a:gd name="connsiteY48" fmla="*/ 182780 h 926174"/>
                <a:gd name="connsiteX49" fmla="*/ 2274203 w 2307207"/>
                <a:gd name="connsiteY49" fmla="*/ 109154 h 926174"/>
                <a:gd name="connsiteX50" fmla="*/ 2307207 w 2307207"/>
                <a:gd name="connsiteY50" fmla="*/ 0 h 926174"/>
                <a:gd name="connsiteX51" fmla="*/ 2307207 w 2307207"/>
                <a:gd name="connsiteY51" fmla="*/ 0 h 926174"/>
                <a:gd name="connsiteX52" fmla="*/ 2307207 w 2307207"/>
                <a:gd name="connsiteY52" fmla="*/ 0 h 926174"/>
                <a:gd name="connsiteX0" fmla="*/ 0 w 2307207"/>
                <a:gd name="connsiteY0" fmla="*/ 916297 h 919322"/>
                <a:gd name="connsiteX1" fmla="*/ 69615 w 2307207"/>
                <a:gd name="connsiteY1" fmla="*/ 801343 h 919322"/>
                <a:gd name="connsiteX2" fmla="*/ 57260 w 2307207"/>
                <a:gd name="connsiteY2" fmla="*/ 675479 h 919322"/>
                <a:gd name="connsiteX3" fmla="*/ 93203 w 2307207"/>
                <a:gd name="connsiteY3" fmla="*/ 610915 h 919322"/>
                <a:gd name="connsiteX4" fmla="*/ 73482 w 2307207"/>
                <a:gd name="connsiteY4" fmla="*/ 526646 h 919322"/>
                <a:gd name="connsiteX5" fmla="*/ 131191 w 2307207"/>
                <a:gd name="connsiteY5" fmla="*/ 449715 h 919322"/>
                <a:gd name="connsiteX6" fmla="*/ 317004 w 2307207"/>
                <a:gd name="connsiteY6" fmla="*/ 407621 h 919322"/>
                <a:gd name="connsiteX7" fmla="*/ 456903 w 2307207"/>
                <a:gd name="connsiteY7" fmla="*/ 357152 h 919322"/>
                <a:gd name="connsiteX8" fmla="*/ 171226 w 2307207"/>
                <a:gd name="connsiteY8" fmla="*/ 278606 h 919322"/>
                <a:gd name="connsiteX9" fmla="*/ 197420 w 2307207"/>
                <a:gd name="connsiteY9" fmla="*/ 250031 h 919322"/>
                <a:gd name="connsiteX10" fmla="*/ 223613 w 2307207"/>
                <a:gd name="connsiteY10" fmla="*/ 223837 h 919322"/>
                <a:gd name="connsiteX11" fmla="*/ 247426 w 2307207"/>
                <a:gd name="connsiteY11" fmla="*/ 204787 h 919322"/>
                <a:gd name="connsiteX12" fmla="*/ 271238 w 2307207"/>
                <a:gd name="connsiteY12" fmla="*/ 185737 h 919322"/>
                <a:gd name="connsiteX13" fmla="*/ 302195 w 2307207"/>
                <a:gd name="connsiteY13" fmla="*/ 166687 h 919322"/>
                <a:gd name="connsiteX14" fmla="*/ 337914 w 2307207"/>
                <a:gd name="connsiteY14" fmla="*/ 154781 h 919322"/>
                <a:gd name="connsiteX15" fmla="*/ 371251 w 2307207"/>
                <a:gd name="connsiteY15" fmla="*/ 150018 h 919322"/>
                <a:gd name="connsiteX16" fmla="*/ 418876 w 2307207"/>
                <a:gd name="connsiteY16" fmla="*/ 161925 h 919322"/>
                <a:gd name="connsiteX17" fmla="*/ 466501 w 2307207"/>
                <a:gd name="connsiteY17" fmla="*/ 188118 h 919322"/>
                <a:gd name="connsiteX18" fmla="*/ 526032 w 2307207"/>
                <a:gd name="connsiteY18" fmla="*/ 233362 h 919322"/>
                <a:gd name="connsiteX19" fmla="*/ 578420 w 2307207"/>
                <a:gd name="connsiteY19" fmla="*/ 288131 h 919322"/>
                <a:gd name="connsiteX20" fmla="*/ 626044 w 2307207"/>
                <a:gd name="connsiteY20" fmla="*/ 345281 h 919322"/>
                <a:gd name="connsiteX21" fmla="*/ 695101 w 2307207"/>
                <a:gd name="connsiteY21" fmla="*/ 431006 h 919322"/>
                <a:gd name="connsiteX22" fmla="*/ 773682 w 2307207"/>
                <a:gd name="connsiteY22" fmla="*/ 528637 h 919322"/>
                <a:gd name="connsiteX23" fmla="*/ 859407 w 2307207"/>
                <a:gd name="connsiteY23" fmla="*/ 645318 h 919322"/>
                <a:gd name="connsiteX24" fmla="*/ 916557 w 2307207"/>
                <a:gd name="connsiteY24" fmla="*/ 723900 h 919322"/>
                <a:gd name="connsiteX25" fmla="*/ 980851 w 2307207"/>
                <a:gd name="connsiteY25" fmla="*/ 788193 h 919322"/>
                <a:gd name="connsiteX26" fmla="*/ 1023713 w 2307207"/>
                <a:gd name="connsiteY26" fmla="*/ 828675 h 919322"/>
                <a:gd name="connsiteX27" fmla="*/ 1092769 w 2307207"/>
                <a:gd name="connsiteY27" fmla="*/ 873918 h 919322"/>
                <a:gd name="connsiteX28" fmla="*/ 1138013 w 2307207"/>
                <a:gd name="connsiteY28" fmla="*/ 892968 h 919322"/>
                <a:gd name="connsiteX29" fmla="*/ 1188020 w 2307207"/>
                <a:gd name="connsiteY29" fmla="*/ 907256 h 919322"/>
                <a:gd name="connsiteX30" fmla="*/ 1264890 w 2307207"/>
                <a:gd name="connsiteY30" fmla="*/ 702036 h 919322"/>
                <a:gd name="connsiteX31" fmla="*/ 1305258 w 2307207"/>
                <a:gd name="connsiteY31" fmla="*/ 735259 h 919322"/>
                <a:gd name="connsiteX32" fmla="*/ 1370000 w 2307207"/>
                <a:gd name="connsiteY32" fmla="*/ 765909 h 919322"/>
                <a:gd name="connsiteX33" fmla="*/ 1434851 w 2307207"/>
                <a:gd name="connsiteY33" fmla="*/ 796560 h 919322"/>
                <a:gd name="connsiteX34" fmla="*/ 1526121 w 2307207"/>
                <a:gd name="connsiteY34" fmla="*/ 816074 h 919322"/>
                <a:gd name="connsiteX35" fmla="*/ 1585762 w 2307207"/>
                <a:gd name="connsiteY35" fmla="*/ 828441 h 919322"/>
                <a:gd name="connsiteX36" fmla="*/ 1654819 w 2307207"/>
                <a:gd name="connsiteY36" fmla="*/ 837468 h 919322"/>
                <a:gd name="connsiteX37" fmla="*/ 1692695 w 2307207"/>
                <a:gd name="connsiteY37" fmla="*/ 837930 h 919322"/>
                <a:gd name="connsiteX38" fmla="*/ 1745083 w 2307207"/>
                <a:gd name="connsiteY38" fmla="*/ 828867 h 919322"/>
                <a:gd name="connsiteX39" fmla="*/ 1799852 w 2307207"/>
                <a:gd name="connsiteY39" fmla="*/ 810662 h 919322"/>
                <a:gd name="connsiteX40" fmla="*/ 1854620 w 2307207"/>
                <a:gd name="connsiteY40" fmla="*/ 783317 h 919322"/>
                <a:gd name="connsiteX41" fmla="*/ 1902135 w 2307207"/>
                <a:gd name="connsiteY41" fmla="*/ 744833 h 919322"/>
                <a:gd name="connsiteX42" fmla="*/ 1954633 w 2307207"/>
                <a:gd name="connsiteY42" fmla="*/ 689027 h 919322"/>
                <a:gd name="connsiteX43" fmla="*/ 2014054 w 2307207"/>
                <a:gd name="connsiteY43" fmla="*/ 626922 h 919322"/>
                <a:gd name="connsiteX44" fmla="*/ 2073586 w 2307207"/>
                <a:gd name="connsiteY44" fmla="*/ 547111 h 919322"/>
                <a:gd name="connsiteX45" fmla="*/ 2123143 w 2307207"/>
                <a:gd name="connsiteY45" fmla="*/ 463385 h 919322"/>
                <a:gd name="connsiteX46" fmla="*/ 2177801 w 2307207"/>
                <a:gd name="connsiteY46" fmla="*/ 373280 h 919322"/>
                <a:gd name="connsiteX47" fmla="*/ 2222600 w 2307207"/>
                <a:gd name="connsiteY47" fmla="*/ 282218 h 919322"/>
                <a:gd name="connsiteX48" fmla="*/ 2253108 w 2307207"/>
                <a:gd name="connsiteY48" fmla="*/ 182780 h 919322"/>
                <a:gd name="connsiteX49" fmla="*/ 2274203 w 2307207"/>
                <a:gd name="connsiteY49" fmla="*/ 109154 h 919322"/>
                <a:gd name="connsiteX50" fmla="*/ 2307207 w 2307207"/>
                <a:gd name="connsiteY50" fmla="*/ 0 h 919322"/>
                <a:gd name="connsiteX51" fmla="*/ 2307207 w 2307207"/>
                <a:gd name="connsiteY51" fmla="*/ 0 h 919322"/>
                <a:gd name="connsiteX52" fmla="*/ 2307207 w 2307207"/>
                <a:gd name="connsiteY52" fmla="*/ 0 h 919322"/>
                <a:gd name="connsiteX0" fmla="*/ 0 w 2307207"/>
                <a:gd name="connsiteY0" fmla="*/ 916297 h 919322"/>
                <a:gd name="connsiteX1" fmla="*/ 69615 w 2307207"/>
                <a:gd name="connsiteY1" fmla="*/ 801343 h 919322"/>
                <a:gd name="connsiteX2" fmla="*/ 57260 w 2307207"/>
                <a:gd name="connsiteY2" fmla="*/ 675479 h 919322"/>
                <a:gd name="connsiteX3" fmla="*/ 93203 w 2307207"/>
                <a:gd name="connsiteY3" fmla="*/ 610915 h 919322"/>
                <a:gd name="connsiteX4" fmla="*/ 73482 w 2307207"/>
                <a:gd name="connsiteY4" fmla="*/ 526646 h 919322"/>
                <a:gd name="connsiteX5" fmla="*/ 131191 w 2307207"/>
                <a:gd name="connsiteY5" fmla="*/ 449715 h 919322"/>
                <a:gd name="connsiteX6" fmla="*/ 317004 w 2307207"/>
                <a:gd name="connsiteY6" fmla="*/ 407621 h 919322"/>
                <a:gd name="connsiteX7" fmla="*/ 456903 w 2307207"/>
                <a:gd name="connsiteY7" fmla="*/ 357152 h 919322"/>
                <a:gd name="connsiteX8" fmla="*/ 171226 w 2307207"/>
                <a:gd name="connsiteY8" fmla="*/ 278606 h 919322"/>
                <a:gd name="connsiteX9" fmla="*/ 197420 w 2307207"/>
                <a:gd name="connsiteY9" fmla="*/ 250031 h 919322"/>
                <a:gd name="connsiteX10" fmla="*/ 223613 w 2307207"/>
                <a:gd name="connsiteY10" fmla="*/ 223837 h 919322"/>
                <a:gd name="connsiteX11" fmla="*/ 247426 w 2307207"/>
                <a:gd name="connsiteY11" fmla="*/ 204787 h 919322"/>
                <a:gd name="connsiteX12" fmla="*/ 271238 w 2307207"/>
                <a:gd name="connsiteY12" fmla="*/ 185737 h 919322"/>
                <a:gd name="connsiteX13" fmla="*/ 302195 w 2307207"/>
                <a:gd name="connsiteY13" fmla="*/ 166687 h 919322"/>
                <a:gd name="connsiteX14" fmla="*/ 337914 w 2307207"/>
                <a:gd name="connsiteY14" fmla="*/ 154781 h 919322"/>
                <a:gd name="connsiteX15" fmla="*/ 371251 w 2307207"/>
                <a:gd name="connsiteY15" fmla="*/ 150018 h 919322"/>
                <a:gd name="connsiteX16" fmla="*/ 418876 w 2307207"/>
                <a:gd name="connsiteY16" fmla="*/ 161925 h 919322"/>
                <a:gd name="connsiteX17" fmla="*/ 466501 w 2307207"/>
                <a:gd name="connsiteY17" fmla="*/ 188118 h 919322"/>
                <a:gd name="connsiteX18" fmla="*/ 526032 w 2307207"/>
                <a:gd name="connsiteY18" fmla="*/ 233362 h 919322"/>
                <a:gd name="connsiteX19" fmla="*/ 578420 w 2307207"/>
                <a:gd name="connsiteY19" fmla="*/ 288131 h 919322"/>
                <a:gd name="connsiteX20" fmla="*/ 626044 w 2307207"/>
                <a:gd name="connsiteY20" fmla="*/ 345281 h 919322"/>
                <a:gd name="connsiteX21" fmla="*/ 695101 w 2307207"/>
                <a:gd name="connsiteY21" fmla="*/ 431006 h 919322"/>
                <a:gd name="connsiteX22" fmla="*/ 773682 w 2307207"/>
                <a:gd name="connsiteY22" fmla="*/ 528637 h 919322"/>
                <a:gd name="connsiteX23" fmla="*/ 859407 w 2307207"/>
                <a:gd name="connsiteY23" fmla="*/ 645318 h 919322"/>
                <a:gd name="connsiteX24" fmla="*/ 916557 w 2307207"/>
                <a:gd name="connsiteY24" fmla="*/ 723900 h 919322"/>
                <a:gd name="connsiteX25" fmla="*/ 980851 w 2307207"/>
                <a:gd name="connsiteY25" fmla="*/ 788193 h 919322"/>
                <a:gd name="connsiteX26" fmla="*/ 1023713 w 2307207"/>
                <a:gd name="connsiteY26" fmla="*/ 828675 h 919322"/>
                <a:gd name="connsiteX27" fmla="*/ 1092769 w 2307207"/>
                <a:gd name="connsiteY27" fmla="*/ 873918 h 919322"/>
                <a:gd name="connsiteX28" fmla="*/ 1138013 w 2307207"/>
                <a:gd name="connsiteY28" fmla="*/ 892968 h 919322"/>
                <a:gd name="connsiteX29" fmla="*/ 1188020 w 2307207"/>
                <a:gd name="connsiteY29" fmla="*/ 907256 h 919322"/>
                <a:gd name="connsiteX30" fmla="*/ 1264890 w 2307207"/>
                <a:gd name="connsiteY30" fmla="*/ 702036 h 919322"/>
                <a:gd name="connsiteX31" fmla="*/ 1305258 w 2307207"/>
                <a:gd name="connsiteY31" fmla="*/ 735259 h 919322"/>
                <a:gd name="connsiteX32" fmla="*/ 1370000 w 2307207"/>
                <a:gd name="connsiteY32" fmla="*/ 765909 h 919322"/>
                <a:gd name="connsiteX33" fmla="*/ 1434851 w 2307207"/>
                <a:gd name="connsiteY33" fmla="*/ 796560 h 919322"/>
                <a:gd name="connsiteX34" fmla="*/ 1526121 w 2307207"/>
                <a:gd name="connsiteY34" fmla="*/ 816074 h 919322"/>
                <a:gd name="connsiteX35" fmla="*/ 1585762 w 2307207"/>
                <a:gd name="connsiteY35" fmla="*/ 828441 h 919322"/>
                <a:gd name="connsiteX36" fmla="*/ 1654819 w 2307207"/>
                <a:gd name="connsiteY36" fmla="*/ 837468 h 919322"/>
                <a:gd name="connsiteX37" fmla="*/ 1692695 w 2307207"/>
                <a:gd name="connsiteY37" fmla="*/ 837930 h 919322"/>
                <a:gd name="connsiteX38" fmla="*/ 1745083 w 2307207"/>
                <a:gd name="connsiteY38" fmla="*/ 828867 h 919322"/>
                <a:gd name="connsiteX39" fmla="*/ 1799852 w 2307207"/>
                <a:gd name="connsiteY39" fmla="*/ 810662 h 919322"/>
                <a:gd name="connsiteX40" fmla="*/ 1854620 w 2307207"/>
                <a:gd name="connsiteY40" fmla="*/ 783317 h 919322"/>
                <a:gd name="connsiteX41" fmla="*/ 1902135 w 2307207"/>
                <a:gd name="connsiteY41" fmla="*/ 744833 h 919322"/>
                <a:gd name="connsiteX42" fmla="*/ 1954633 w 2307207"/>
                <a:gd name="connsiteY42" fmla="*/ 689027 h 919322"/>
                <a:gd name="connsiteX43" fmla="*/ 2014054 w 2307207"/>
                <a:gd name="connsiteY43" fmla="*/ 626922 h 919322"/>
                <a:gd name="connsiteX44" fmla="*/ 2073586 w 2307207"/>
                <a:gd name="connsiteY44" fmla="*/ 547111 h 919322"/>
                <a:gd name="connsiteX45" fmla="*/ 2123143 w 2307207"/>
                <a:gd name="connsiteY45" fmla="*/ 463385 h 919322"/>
                <a:gd name="connsiteX46" fmla="*/ 2177801 w 2307207"/>
                <a:gd name="connsiteY46" fmla="*/ 373280 h 919322"/>
                <a:gd name="connsiteX47" fmla="*/ 2222600 w 2307207"/>
                <a:gd name="connsiteY47" fmla="*/ 282218 h 919322"/>
                <a:gd name="connsiteX48" fmla="*/ 2253108 w 2307207"/>
                <a:gd name="connsiteY48" fmla="*/ 182780 h 919322"/>
                <a:gd name="connsiteX49" fmla="*/ 2274203 w 2307207"/>
                <a:gd name="connsiteY49" fmla="*/ 109154 h 919322"/>
                <a:gd name="connsiteX50" fmla="*/ 2307207 w 2307207"/>
                <a:gd name="connsiteY50" fmla="*/ 0 h 919322"/>
                <a:gd name="connsiteX51" fmla="*/ 2307207 w 2307207"/>
                <a:gd name="connsiteY51" fmla="*/ 0 h 919322"/>
                <a:gd name="connsiteX52" fmla="*/ 2307207 w 2307207"/>
                <a:gd name="connsiteY52" fmla="*/ 0 h 919322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38013 w 2307207"/>
                <a:gd name="connsiteY28" fmla="*/ 892968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38013 w 2307207"/>
                <a:gd name="connsiteY28" fmla="*/ 892968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197420 w 2307207"/>
                <a:gd name="connsiteY8" fmla="*/ 250031 h 916297"/>
                <a:gd name="connsiteX9" fmla="*/ 223613 w 2307207"/>
                <a:gd name="connsiteY9" fmla="*/ 223837 h 916297"/>
                <a:gd name="connsiteX10" fmla="*/ 247426 w 2307207"/>
                <a:gd name="connsiteY10" fmla="*/ 204787 h 916297"/>
                <a:gd name="connsiteX11" fmla="*/ 271238 w 2307207"/>
                <a:gd name="connsiteY11" fmla="*/ 185737 h 916297"/>
                <a:gd name="connsiteX12" fmla="*/ 302195 w 2307207"/>
                <a:gd name="connsiteY12" fmla="*/ 166687 h 916297"/>
                <a:gd name="connsiteX13" fmla="*/ 337914 w 2307207"/>
                <a:gd name="connsiteY13" fmla="*/ 154781 h 916297"/>
                <a:gd name="connsiteX14" fmla="*/ 371251 w 2307207"/>
                <a:gd name="connsiteY14" fmla="*/ 150018 h 916297"/>
                <a:gd name="connsiteX15" fmla="*/ 418876 w 2307207"/>
                <a:gd name="connsiteY15" fmla="*/ 161925 h 916297"/>
                <a:gd name="connsiteX16" fmla="*/ 466501 w 2307207"/>
                <a:gd name="connsiteY16" fmla="*/ 188118 h 916297"/>
                <a:gd name="connsiteX17" fmla="*/ 526032 w 2307207"/>
                <a:gd name="connsiteY17" fmla="*/ 233362 h 916297"/>
                <a:gd name="connsiteX18" fmla="*/ 578420 w 2307207"/>
                <a:gd name="connsiteY18" fmla="*/ 288131 h 916297"/>
                <a:gd name="connsiteX19" fmla="*/ 626044 w 2307207"/>
                <a:gd name="connsiteY19" fmla="*/ 345281 h 916297"/>
                <a:gd name="connsiteX20" fmla="*/ 695101 w 2307207"/>
                <a:gd name="connsiteY20" fmla="*/ 431006 h 916297"/>
                <a:gd name="connsiteX21" fmla="*/ 773682 w 2307207"/>
                <a:gd name="connsiteY21" fmla="*/ 528637 h 916297"/>
                <a:gd name="connsiteX22" fmla="*/ 794107 w 2307207"/>
                <a:gd name="connsiteY22" fmla="*/ 406682 h 916297"/>
                <a:gd name="connsiteX23" fmla="*/ 858514 w 2307207"/>
                <a:gd name="connsiteY23" fmla="*/ 450235 h 916297"/>
                <a:gd name="connsiteX24" fmla="*/ 944573 w 2307207"/>
                <a:gd name="connsiteY24" fmla="*/ 488255 h 916297"/>
                <a:gd name="connsiteX25" fmla="*/ 1016456 w 2307207"/>
                <a:gd name="connsiteY25" fmla="*/ 533117 h 916297"/>
                <a:gd name="connsiteX26" fmla="*/ 1092769 w 2307207"/>
                <a:gd name="connsiteY26" fmla="*/ 582738 h 916297"/>
                <a:gd name="connsiteX27" fmla="*/ 1152524 w 2307207"/>
                <a:gd name="connsiteY27" fmla="*/ 623681 h 916297"/>
                <a:gd name="connsiteX28" fmla="*/ 1195275 w 2307207"/>
                <a:gd name="connsiteY28" fmla="*/ 668620 h 916297"/>
                <a:gd name="connsiteX29" fmla="*/ 1264890 w 2307207"/>
                <a:gd name="connsiteY29" fmla="*/ 702036 h 916297"/>
                <a:gd name="connsiteX30" fmla="*/ 1305258 w 2307207"/>
                <a:gd name="connsiteY30" fmla="*/ 735259 h 916297"/>
                <a:gd name="connsiteX31" fmla="*/ 1370000 w 2307207"/>
                <a:gd name="connsiteY31" fmla="*/ 765909 h 916297"/>
                <a:gd name="connsiteX32" fmla="*/ 1434851 w 2307207"/>
                <a:gd name="connsiteY32" fmla="*/ 796560 h 916297"/>
                <a:gd name="connsiteX33" fmla="*/ 1526121 w 2307207"/>
                <a:gd name="connsiteY33" fmla="*/ 816074 h 916297"/>
                <a:gd name="connsiteX34" fmla="*/ 1585762 w 2307207"/>
                <a:gd name="connsiteY34" fmla="*/ 828441 h 916297"/>
                <a:gd name="connsiteX35" fmla="*/ 1654819 w 2307207"/>
                <a:gd name="connsiteY35" fmla="*/ 837468 h 916297"/>
                <a:gd name="connsiteX36" fmla="*/ 1692695 w 2307207"/>
                <a:gd name="connsiteY36" fmla="*/ 837930 h 916297"/>
                <a:gd name="connsiteX37" fmla="*/ 1745083 w 2307207"/>
                <a:gd name="connsiteY37" fmla="*/ 828867 h 916297"/>
                <a:gd name="connsiteX38" fmla="*/ 1799852 w 2307207"/>
                <a:gd name="connsiteY38" fmla="*/ 810662 h 916297"/>
                <a:gd name="connsiteX39" fmla="*/ 1854620 w 2307207"/>
                <a:gd name="connsiteY39" fmla="*/ 783317 h 916297"/>
                <a:gd name="connsiteX40" fmla="*/ 1902135 w 2307207"/>
                <a:gd name="connsiteY40" fmla="*/ 744833 h 916297"/>
                <a:gd name="connsiteX41" fmla="*/ 1954633 w 2307207"/>
                <a:gd name="connsiteY41" fmla="*/ 689027 h 916297"/>
                <a:gd name="connsiteX42" fmla="*/ 2014054 w 2307207"/>
                <a:gd name="connsiteY42" fmla="*/ 626922 h 916297"/>
                <a:gd name="connsiteX43" fmla="*/ 2073586 w 2307207"/>
                <a:gd name="connsiteY43" fmla="*/ 547111 h 916297"/>
                <a:gd name="connsiteX44" fmla="*/ 2123143 w 2307207"/>
                <a:gd name="connsiteY44" fmla="*/ 463385 h 916297"/>
                <a:gd name="connsiteX45" fmla="*/ 2177801 w 2307207"/>
                <a:gd name="connsiteY45" fmla="*/ 373280 h 916297"/>
                <a:gd name="connsiteX46" fmla="*/ 2222600 w 2307207"/>
                <a:gd name="connsiteY46" fmla="*/ 282218 h 916297"/>
                <a:gd name="connsiteX47" fmla="*/ 2253108 w 2307207"/>
                <a:gd name="connsiteY47" fmla="*/ 182780 h 916297"/>
                <a:gd name="connsiteX48" fmla="*/ 2274203 w 2307207"/>
                <a:gd name="connsiteY48" fmla="*/ 109154 h 916297"/>
                <a:gd name="connsiteX49" fmla="*/ 2307207 w 2307207"/>
                <a:gd name="connsiteY49" fmla="*/ 0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223613 w 2307207"/>
                <a:gd name="connsiteY8" fmla="*/ 223837 h 916297"/>
                <a:gd name="connsiteX9" fmla="*/ 247426 w 2307207"/>
                <a:gd name="connsiteY9" fmla="*/ 204787 h 916297"/>
                <a:gd name="connsiteX10" fmla="*/ 271238 w 2307207"/>
                <a:gd name="connsiteY10" fmla="*/ 185737 h 916297"/>
                <a:gd name="connsiteX11" fmla="*/ 302195 w 2307207"/>
                <a:gd name="connsiteY11" fmla="*/ 166687 h 916297"/>
                <a:gd name="connsiteX12" fmla="*/ 337914 w 2307207"/>
                <a:gd name="connsiteY12" fmla="*/ 154781 h 916297"/>
                <a:gd name="connsiteX13" fmla="*/ 371251 w 2307207"/>
                <a:gd name="connsiteY13" fmla="*/ 150018 h 916297"/>
                <a:gd name="connsiteX14" fmla="*/ 418876 w 2307207"/>
                <a:gd name="connsiteY14" fmla="*/ 161925 h 916297"/>
                <a:gd name="connsiteX15" fmla="*/ 466501 w 2307207"/>
                <a:gd name="connsiteY15" fmla="*/ 188118 h 916297"/>
                <a:gd name="connsiteX16" fmla="*/ 526032 w 2307207"/>
                <a:gd name="connsiteY16" fmla="*/ 233362 h 916297"/>
                <a:gd name="connsiteX17" fmla="*/ 578420 w 2307207"/>
                <a:gd name="connsiteY17" fmla="*/ 288131 h 916297"/>
                <a:gd name="connsiteX18" fmla="*/ 626044 w 2307207"/>
                <a:gd name="connsiteY18" fmla="*/ 345281 h 916297"/>
                <a:gd name="connsiteX19" fmla="*/ 695101 w 2307207"/>
                <a:gd name="connsiteY19" fmla="*/ 431006 h 916297"/>
                <a:gd name="connsiteX20" fmla="*/ 773682 w 2307207"/>
                <a:gd name="connsiteY20" fmla="*/ 528637 h 916297"/>
                <a:gd name="connsiteX21" fmla="*/ 794107 w 2307207"/>
                <a:gd name="connsiteY21" fmla="*/ 406682 h 916297"/>
                <a:gd name="connsiteX22" fmla="*/ 858514 w 2307207"/>
                <a:gd name="connsiteY22" fmla="*/ 450235 h 916297"/>
                <a:gd name="connsiteX23" fmla="*/ 944573 w 2307207"/>
                <a:gd name="connsiteY23" fmla="*/ 488255 h 916297"/>
                <a:gd name="connsiteX24" fmla="*/ 1016456 w 2307207"/>
                <a:gd name="connsiteY24" fmla="*/ 533117 h 916297"/>
                <a:gd name="connsiteX25" fmla="*/ 1092769 w 2307207"/>
                <a:gd name="connsiteY25" fmla="*/ 582738 h 916297"/>
                <a:gd name="connsiteX26" fmla="*/ 1152524 w 2307207"/>
                <a:gd name="connsiteY26" fmla="*/ 623681 h 916297"/>
                <a:gd name="connsiteX27" fmla="*/ 1195275 w 2307207"/>
                <a:gd name="connsiteY27" fmla="*/ 668620 h 916297"/>
                <a:gd name="connsiteX28" fmla="*/ 1264890 w 2307207"/>
                <a:gd name="connsiteY28" fmla="*/ 702036 h 916297"/>
                <a:gd name="connsiteX29" fmla="*/ 1305258 w 2307207"/>
                <a:gd name="connsiteY29" fmla="*/ 735259 h 916297"/>
                <a:gd name="connsiteX30" fmla="*/ 1370000 w 2307207"/>
                <a:gd name="connsiteY30" fmla="*/ 765909 h 916297"/>
                <a:gd name="connsiteX31" fmla="*/ 1434851 w 2307207"/>
                <a:gd name="connsiteY31" fmla="*/ 796560 h 916297"/>
                <a:gd name="connsiteX32" fmla="*/ 1526121 w 2307207"/>
                <a:gd name="connsiteY32" fmla="*/ 816074 h 916297"/>
                <a:gd name="connsiteX33" fmla="*/ 1585762 w 2307207"/>
                <a:gd name="connsiteY33" fmla="*/ 828441 h 916297"/>
                <a:gd name="connsiteX34" fmla="*/ 1654819 w 2307207"/>
                <a:gd name="connsiteY34" fmla="*/ 837468 h 916297"/>
                <a:gd name="connsiteX35" fmla="*/ 1692695 w 2307207"/>
                <a:gd name="connsiteY35" fmla="*/ 837930 h 916297"/>
                <a:gd name="connsiteX36" fmla="*/ 1745083 w 2307207"/>
                <a:gd name="connsiteY36" fmla="*/ 828867 h 916297"/>
                <a:gd name="connsiteX37" fmla="*/ 1799852 w 2307207"/>
                <a:gd name="connsiteY37" fmla="*/ 810662 h 916297"/>
                <a:gd name="connsiteX38" fmla="*/ 1854620 w 2307207"/>
                <a:gd name="connsiteY38" fmla="*/ 783317 h 916297"/>
                <a:gd name="connsiteX39" fmla="*/ 1902135 w 2307207"/>
                <a:gd name="connsiteY39" fmla="*/ 744833 h 916297"/>
                <a:gd name="connsiteX40" fmla="*/ 1954633 w 2307207"/>
                <a:gd name="connsiteY40" fmla="*/ 689027 h 916297"/>
                <a:gd name="connsiteX41" fmla="*/ 2014054 w 2307207"/>
                <a:gd name="connsiteY41" fmla="*/ 626922 h 916297"/>
                <a:gd name="connsiteX42" fmla="*/ 2073586 w 2307207"/>
                <a:gd name="connsiteY42" fmla="*/ 547111 h 916297"/>
                <a:gd name="connsiteX43" fmla="*/ 2123143 w 2307207"/>
                <a:gd name="connsiteY43" fmla="*/ 463385 h 916297"/>
                <a:gd name="connsiteX44" fmla="*/ 2177801 w 2307207"/>
                <a:gd name="connsiteY44" fmla="*/ 373280 h 916297"/>
                <a:gd name="connsiteX45" fmla="*/ 2222600 w 2307207"/>
                <a:gd name="connsiteY45" fmla="*/ 282218 h 916297"/>
                <a:gd name="connsiteX46" fmla="*/ 2253108 w 2307207"/>
                <a:gd name="connsiteY46" fmla="*/ 182780 h 916297"/>
                <a:gd name="connsiteX47" fmla="*/ 2274203 w 2307207"/>
                <a:gd name="connsiteY47" fmla="*/ 109154 h 916297"/>
                <a:gd name="connsiteX48" fmla="*/ 2307207 w 2307207"/>
                <a:gd name="connsiteY48" fmla="*/ 0 h 916297"/>
                <a:gd name="connsiteX49" fmla="*/ 2307207 w 2307207"/>
                <a:gd name="connsiteY49" fmla="*/ 0 h 916297"/>
                <a:gd name="connsiteX50" fmla="*/ 2307207 w 2307207"/>
                <a:gd name="connsiteY5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247426 w 2307207"/>
                <a:gd name="connsiteY8" fmla="*/ 204787 h 916297"/>
                <a:gd name="connsiteX9" fmla="*/ 271238 w 2307207"/>
                <a:gd name="connsiteY9" fmla="*/ 185737 h 916297"/>
                <a:gd name="connsiteX10" fmla="*/ 302195 w 2307207"/>
                <a:gd name="connsiteY10" fmla="*/ 166687 h 916297"/>
                <a:gd name="connsiteX11" fmla="*/ 337914 w 2307207"/>
                <a:gd name="connsiteY11" fmla="*/ 154781 h 916297"/>
                <a:gd name="connsiteX12" fmla="*/ 371251 w 2307207"/>
                <a:gd name="connsiteY12" fmla="*/ 150018 h 916297"/>
                <a:gd name="connsiteX13" fmla="*/ 418876 w 2307207"/>
                <a:gd name="connsiteY13" fmla="*/ 161925 h 916297"/>
                <a:gd name="connsiteX14" fmla="*/ 466501 w 2307207"/>
                <a:gd name="connsiteY14" fmla="*/ 188118 h 916297"/>
                <a:gd name="connsiteX15" fmla="*/ 526032 w 2307207"/>
                <a:gd name="connsiteY15" fmla="*/ 233362 h 916297"/>
                <a:gd name="connsiteX16" fmla="*/ 578420 w 2307207"/>
                <a:gd name="connsiteY16" fmla="*/ 288131 h 916297"/>
                <a:gd name="connsiteX17" fmla="*/ 626044 w 2307207"/>
                <a:gd name="connsiteY17" fmla="*/ 345281 h 916297"/>
                <a:gd name="connsiteX18" fmla="*/ 695101 w 2307207"/>
                <a:gd name="connsiteY18" fmla="*/ 431006 h 916297"/>
                <a:gd name="connsiteX19" fmla="*/ 773682 w 2307207"/>
                <a:gd name="connsiteY19" fmla="*/ 528637 h 916297"/>
                <a:gd name="connsiteX20" fmla="*/ 794107 w 2307207"/>
                <a:gd name="connsiteY20" fmla="*/ 406682 h 916297"/>
                <a:gd name="connsiteX21" fmla="*/ 858514 w 2307207"/>
                <a:gd name="connsiteY21" fmla="*/ 450235 h 916297"/>
                <a:gd name="connsiteX22" fmla="*/ 944573 w 2307207"/>
                <a:gd name="connsiteY22" fmla="*/ 488255 h 916297"/>
                <a:gd name="connsiteX23" fmla="*/ 1016456 w 2307207"/>
                <a:gd name="connsiteY23" fmla="*/ 533117 h 916297"/>
                <a:gd name="connsiteX24" fmla="*/ 1092769 w 2307207"/>
                <a:gd name="connsiteY24" fmla="*/ 582738 h 916297"/>
                <a:gd name="connsiteX25" fmla="*/ 1152524 w 2307207"/>
                <a:gd name="connsiteY25" fmla="*/ 623681 h 916297"/>
                <a:gd name="connsiteX26" fmla="*/ 1195275 w 2307207"/>
                <a:gd name="connsiteY26" fmla="*/ 668620 h 916297"/>
                <a:gd name="connsiteX27" fmla="*/ 1264890 w 2307207"/>
                <a:gd name="connsiteY27" fmla="*/ 702036 h 916297"/>
                <a:gd name="connsiteX28" fmla="*/ 1305258 w 2307207"/>
                <a:gd name="connsiteY28" fmla="*/ 735259 h 916297"/>
                <a:gd name="connsiteX29" fmla="*/ 1370000 w 2307207"/>
                <a:gd name="connsiteY29" fmla="*/ 765909 h 916297"/>
                <a:gd name="connsiteX30" fmla="*/ 1434851 w 2307207"/>
                <a:gd name="connsiteY30" fmla="*/ 796560 h 916297"/>
                <a:gd name="connsiteX31" fmla="*/ 1526121 w 2307207"/>
                <a:gd name="connsiteY31" fmla="*/ 816074 h 916297"/>
                <a:gd name="connsiteX32" fmla="*/ 1585762 w 2307207"/>
                <a:gd name="connsiteY32" fmla="*/ 828441 h 916297"/>
                <a:gd name="connsiteX33" fmla="*/ 1654819 w 2307207"/>
                <a:gd name="connsiteY33" fmla="*/ 837468 h 916297"/>
                <a:gd name="connsiteX34" fmla="*/ 1692695 w 2307207"/>
                <a:gd name="connsiteY34" fmla="*/ 837930 h 916297"/>
                <a:gd name="connsiteX35" fmla="*/ 1745083 w 2307207"/>
                <a:gd name="connsiteY35" fmla="*/ 828867 h 916297"/>
                <a:gd name="connsiteX36" fmla="*/ 1799852 w 2307207"/>
                <a:gd name="connsiteY36" fmla="*/ 810662 h 916297"/>
                <a:gd name="connsiteX37" fmla="*/ 1854620 w 2307207"/>
                <a:gd name="connsiteY37" fmla="*/ 783317 h 916297"/>
                <a:gd name="connsiteX38" fmla="*/ 1902135 w 2307207"/>
                <a:gd name="connsiteY38" fmla="*/ 744833 h 916297"/>
                <a:gd name="connsiteX39" fmla="*/ 1954633 w 2307207"/>
                <a:gd name="connsiteY39" fmla="*/ 689027 h 916297"/>
                <a:gd name="connsiteX40" fmla="*/ 2014054 w 2307207"/>
                <a:gd name="connsiteY40" fmla="*/ 626922 h 916297"/>
                <a:gd name="connsiteX41" fmla="*/ 2073586 w 2307207"/>
                <a:gd name="connsiteY41" fmla="*/ 547111 h 916297"/>
                <a:gd name="connsiteX42" fmla="*/ 2123143 w 2307207"/>
                <a:gd name="connsiteY42" fmla="*/ 463385 h 916297"/>
                <a:gd name="connsiteX43" fmla="*/ 2177801 w 2307207"/>
                <a:gd name="connsiteY43" fmla="*/ 373280 h 916297"/>
                <a:gd name="connsiteX44" fmla="*/ 2222600 w 2307207"/>
                <a:gd name="connsiteY44" fmla="*/ 282218 h 916297"/>
                <a:gd name="connsiteX45" fmla="*/ 2253108 w 2307207"/>
                <a:gd name="connsiteY45" fmla="*/ 182780 h 916297"/>
                <a:gd name="connsiteX46" fmla="*/ 2274203 w 2307207"/>
                <a:gd name="connsiteY46" fmla="*/ 109154 h 916297"/>
                <a:gd name="connsiteX47" fmla="*/ 2307207 w 2307207"/>
                <a:gd name="connsiteY47" fmla="*/ 0 h 916297"/>
                <a:gd name="connsiteX48" fmla="*/ 2307207 w 2307207"/>
                <a:gd name="connsiteY48" fmla="*/ 0 h 916297"/>
                <a:gd name="connsiteX49" fmla="*/ 2307207 w 2307207"/>
                <a:gd name="connsiteY49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271238 w 2307207"/>
                <a:gd name="connsiteY8" fmla="*/ 185737 h 916297"/>
                <a:gd name="connsiteX9" fmla="*/ 302195 w 2307207"/>
                <a:gd name="connsiteY9" fmla="*/ 166687 h 916297"/>
                <a:gd name="connsiteX10" fmla="*/ 337914 w 2307207"/>
                <a:gd name="connsiteY10" fmla="*/ 154781 h 916297"/>
                <a:gd name="connsiteX11" fmla="*/ 371251 w 2307207"/>
                <a:gd name="connsiteY11" fmla="*/ 150018 h 916297"/>
                <a:gd name="connsiteX12" fmla="*/ 418876 w 2307207"/>
                <a:gd name="connsiteY12" fmla="*/ 161925 h 916297"/>
                <a:gd name="connsiteX13" fmla="*/ 466501 w 2307207"/>
                <a:gd name="connsiteY13" fmla="*/ 188118 h 916297"/>
                <a:gd name="connsiteX14" fmla="*/ 526032 w 2307207"/>
                <a:gd name="connsiteY14" fmla="*/ 233362 h 916297"/>
                <a:gd name="connsiteX15" fmla="*/ 578420 w 2307207"/>
                <a:gd name="connsiteY15" fmla="*/ 288131 h 916297"/>
                <a:gd name="connsiteX16" fmla="*/ 626044 w 2307207"/>
                <a:gd name="connsiteY16" fmla="*/ 345281 h 916297"/>
                <a:gd name="connsiteX17" fmla="*/ 695101 w 2307207"/>
                <a:gd name="connsiteY17" fmla="*/ 431006 h 916297"/>
                <a:gd name="connsiteX18" fmla="*/ 773682 w 2307207"/>
                <a:gd name="connsiteY18" fmla="*/ 528637 h 916297"/>
                <a:gd name="connsiteX19" fmla="*/ 794107 w 2307207"/>
                <a:gd name="connsiteY19" fmla="*/ 406682 h 916297"/>
                <a:gd name="connsiteX20" fmla="*/ 858514 w 2307207"/>
                <a:gd name="connsiteY20" fmla="*/ 450235 h 916297"/>
                <a:gd name="connsiteX21" fmla="*/ 944573 w 2307207"/>
                <a:gd name="connsiteY21" fmla="*/ 488255 h 916297"/>
                <a:gd name="connsiteX22" fmla="*/ 1016456 w 2307207"/>
                <a:gd name="connsiteY22" fmla="*/ 533117 h 916297"/>
                <a:gd name="connsiteX23" fmla="*/ 1092769 w 2307207"/>
                <a:gd name="connsiteY23" fmla="*/ 582738 h 916297"/>
                <a:gd name="connsiteX24" fmla="*/ 1152524 w 2307207"/>
                <a:gd name="connsiteY24" fmla="*/ 623681 h 916297"/>
                <a:gd name="connsiteX25" fmla="*/ 1195275 w 2307207"/>
                <a:gd name="connsiteY25" fmla="*/ 668620 h 916297"/>
                <a:gd name="connsiteX26" fmla="*/ 1264890 w 2307207"/>
                <a:gd name="connsiteY26" fmla="*/ 702036 h 916297"/>
                <a:gd name="connsiteX27" fmla="*/ 1305258 w 2307207"/>
                <a:gd name="connsiteY27" fmla="*/ 735259 h 916297"/>
                <a:gd name="connsiteX28" fmla="*/ 1370000 w 2307207"/>
                <a:gd name="connsiteY28" fmla="*/ 765909 h 916297"/>
                <a:gd name="connsiteX29" fmla="*/ 1434851 w 2307207"/>
                <a:gd name="connsiteY29" fmla="*/ 796560 h 916297"/>
                <a:gd name="connsiteX30" fmla="*/ 1526121 w 2307207"/>
                <a:gd name="connsiteY30" fmla="*/ 816074 h 916297"/>
                <a:gd name="connsiteX31" fmla="*/ 1585762 w 2307207"/>
                <a:gd name="connsiteY31" fmla="*/ 828441 h 916297"/>
                <a:gd name="connsiteX32" fmla="*/ 1654819 w 2307207"/>
                <a:gd name="connsiteY32" fmla="*/ 837468 h 916297"/>
                <a:gd name="connsiteX33" fmla="*/ 1692695 w 2307207"/>
                <a:gd name="connsiteY33" fmla="*/ 837930 h 916297"/>
                <a:gd name="connsiteX34" fmla="*/ 1745083 w 2307207"/>
                <a:gd name="connsiteY34" fmla="*/ 828867 h 916297"/>
                <a:gd name="connsiteX35" fmla="*/ 1799852 w 2307207"/>
                <a:gd name="connsiteY35" fmla="*/ 810662 h 916297"/>
                <a:gd name="connsiteX36" fmla="*/ 1854620 w 2307207"/>
                <a:gd name="connsiteY36" fmla="*/ 783317 h 916297"/>
                <a:gd name="connsiteX37" fmla="*/ 1902135 w 2307207"/>
                <a:gd name="connsiteY37" fmla="*/ 744833 h 916297"/>
                <a:gd name="connsiteX38" fmla="*/ 1954633 w 2307207"/>
                <a:gd name="connsiteY38" fmla="*/ 689027 h 916297"/>
                <a:gd name="connsiteX39" fmla="*/ 2014054 w 2307207"/>
                <a:gd name="connsiteY39" fmla="*/ 626922 h 916297"/>
                <a:gd name="connsiteX40" fmla="*/ 2073586 w 2307207"/>
                <a:gd name="connsiteY40" fmla="*/ 547111 h 916297"/>
                <a:gd name="connsiteX41" fmla="*/ 2123143 w 2307207"/>
                <a:gd name="connsiteY41" fmla="*/ 463385 h 916297"/>
                <a:gd name="connsiteX42" fmla="*/ 2177801 w 2307207"/>
                <a:gd name="connsiteY42" fmla="*/ 373280 h 916297"/>
                <a:gd name="connsiteX43" fmla="*/ 2222600 w 2307207"/>
                <a:gd name="connsiteY43" fmla="*/ 282218 h 916297"/>
                <a:gd name="connsiteX44" fmla="*/ 2253108 w 2307207"/>
                <a:gd name="connsiteY44" fmla="*/ 182780 h 916297"/>
                <a:gd name="connsiteX45" fmla="*/ 2274203 w 2307207"/>
                <a:gd name="connsiteY45" fmla="*/ 109154 h 916297"/>
                <a:gd name="connsiteX46" fmla="*/ 2307207 w 2307207"/>
                <a:gd name="connsiteY46" fmla="*/ 0 h 916297"/>
                <a:gd name="connsiteX47" fmla="*/ 2307207 w 2307207"/>
                <a:gd name="connsiteY47" fmla="*/ 0 h 916297"/>
                <a:gd name="connsiteX48" fmla="*/ 2307207 w 2307207"/>
                <a:gd name="connsiteY48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02195 w 2307207"/>
                <a:gd name="connsiteY8" fmla="*/ 166687 h 916297"/>
                <a:gd name="connsiteX9" fmla="*/ 337914 w 2307207"/>
                <a:gd name="connsiteY9" fmla="*/ 154781 h 916297"/>
                <a:gd name="connsiteX10" fmla="*/ 371251 w 2307207"/>
                <a:gd name="connsiteY10" fmla="*/ 150018 h 916297"/>
                <a:gd name="connsiteX11" fmla="*/ 418876 w 2307207"/>
                <a:gd name="connsiteY11" fmla="*/ 161925 h 916297"/>
                <a:gd name="connsiteX12" fmla="*/ 466501 w 2307207"/>
                <a:gd name="connsiteY12" fmla="*/ 188118 h 916297"/>
                <a:gd name="connsiteX13" fmla="*/ 526032 w 2307207"/>
                <a:gd name="connsiteY13" fmla="*/ 233362 h 916297"/>
                <a:gd name="connsiteX14" fmla="*/ 578420 w 2307207"/>
                <a:gd name="connsiteY14" fmla="*/ 288131 h 916297"/>
                <a:gd name="connsiteX15" fmla="*/ 626044 w 2307207"/>
                <a:gd name="connsiteY15" fmla="*/ 345281 h 916297"/>
                <a:gd name="connsiteX16" fmla="*/ 695101 w 2307207"/>
                <a:gd name="connsiteY16" fmla="*/ 431006 h 916297"/>
                <a:gd name="connsiteX17" fmla="*/ 773682 w 2307207"/>
                <a:gd name="connsiteY17" fmla="*/ 528637 h 916297"/>
                <a:gd name="connsiteX18" fmla="*/ 794107 w 2307207"/>
                <a:gd name="connsiteY18" fmla="*/ 406682 h 916297"/>
                <a:gd name="connsiteX19" fmla="*/ 858514 w 2307207"/>
                <a:gd name="connsiteY19" fmla="*/ 450235 h 916297"/>
                <a:gd name="connsiteX20" fmla="*/ 944573 w 2307207"/>
                <a:gd name="connsiteY20" fmla="*/ 488255 h 916297"/>
                <a:gd name="connsiteX21" fmla="*/ 1016456 w 2307207"/>
                <a:gd name="connsiteY21" fmla="*/ 533117 h 916297"/>
                <a:gd name="connsiteX22" fmla="*/ 1092769 w 2307207"/>
                <a:gd name="connsiteY22" fmla="*/ 582738 h 916297"/>
                <a:gd name="connsiteX23" fmla="*/ 1152524 w 2307207"/>
                <a:gd name="connsiteY23" fmla="*/ 623681 h 916297"/>
                <a:gd name="connsiteX24" fmla="*/ 1195275 w 2307207"/>
                <a:gd name="connsiteY24" fmla="*/ 668620 h 916297"/>
                <a:gd name="connsiteX25" fmla="*/ 1264890 w 2307207"/>
                <a:gd name="connsiteY25" fmla="*/ 702036 h 916297"/>
                <a:gd name="connsiteX26" fmla="*/ 1305258 w 2307207"/>
                <a:gd name="connsiteY26" fmla="*/ 735259 h 916297"/>
                <a:gd name="connsiteX27" fmla="*/ 1370000 w 2307207"/>
                <a:gd name="connsiteY27" fmla="*/ 765909 h 916297"/>
                <a:gd name="connsiteX28" fmla="*/ 1434851 w 2307207"/>
                <a:gd name="connsiteY28" fmla="*/ 796560 h 916297"/>
                <a:gd name="connsiteX29" fmla="*/ 1526121 w 2307207"/>
                <a:gd name="connsiteY29" fmla="*/ 816074 h 916297"/>
                <a:gd name="connsiteX30" fmla="*/ 1585762 w 2307207"/>
                <a:gd name="connsiteY30" fmla="*/ 828441 h 916297"/>
                <a:gd name="connsiteX31" fmla="*/ 1654819 w 2307207"/>
                <a:gd name="connsiteY31" fmla="*/ 837468 h 916297"/>
                <a:gd name="connsiteX32" fmla="*/ 1692695 w 2307207"/>
                <a:gd name="connsiteY32" fmla="*/ 837930 h 916297"/>
                <a:gd name="connsiteX33" fmla="*/ 1745083 w 2307207"/>
                <a:gd name="connsiteY33" fmla="*/ 828867 h 916297"/>
                <a:gd name="connsiteX34" fmla="*/ 1799852 w 2307207"/>
                <a:gd name="connsiteY34" fmla="*/ 810662 h 916297"/>
                <a:gd name="connsiteX35" fmla="*/ 1854620 w 2307207"/>
                <a:gd name="connsiteY35" fmla="*/ 783317 h 916297"/>
                <a:gd name="connsiteX36" fmla="*/ 1902135 w 2307207"/>
                <a:gd name="connsiteY36" fmla="*/ 744833 h 916297"/>
                <a:gd name="connsiteX37" fmla="*/ 1954633 w 2307207"/>
                <a:gd name="connsiteY37" fmla="*/ 689027 h 916297"/>
                <a:gd name="connsiteX38" fmla="*/ 2014054 w 2307207"/>
                <a:gd name="connsiteY38" fmla="*/ 626922 h 916297"/>
                <a:gd name="connsiteX39" fmla="*/ 2073586 w 2307207"/>
                <a:gd name="connsiteY39" fmla="*/ 547111 h 916297"/>
                <a:gd name="connsiteX40" fmla="*/ 2123143 w 2307207"/>
                <a:gd name="connsiteY40" fmla="*/ 463385 h 916297"/>
                <a:gd name="connsiteX41" fmla="*/ 2177801 w 2307207"/>
                <a:gd name="connsiteY41" fmla="*/ 373280 h 916297"/>
                <a:gd name="connsiteX42" fmla="*/ 2222600 w 2307207"/>
                <a:gd name="connsiteY42" fmla="*/ 282218 h 916297"/>
                <a:gd name="connsiteX43" fmla="*/ 2253108 w 2307207"/>
                <a:gd name="connsiteY43" fmla="*/ 182780 h 916297"/>
                <a:gd name="connsiteX44" fmla="*/ 2274203 w 2307207"/>
                <a:gd name="connsiteY44" fmla="*/ 109154 h 916297"/>
                <a:gd name="connsiteX45" fmla="*/ 2307207 w 2307207"/>
                <a:gd name="connsiteY45" fmla="*/ 0 h 916297"/>
                <a:gd name="connsiteX46" fmla="*/ 2307207 w 2307207"/>
                <a:gd name="connsiteY46" fmla="*/ 0 h 916297"/>
                <a:gd name="connsiteX47" fmla="*/ 2307207 w 2307207"/>
                <a:gd name="connsiteY47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37914 w 2307207"/>
                <a:gd name="connsiteY8" fmla="*/ 154781 h 916297"/>
                <a:gd name="connsiteX9" fmla="*/ 371251 w 2307207"/>
                <a:gd name="connsiteY9" fmla="*/ 150018 h 916297"/>
                <a:gd name="connsiteX10" fmla="*/ 418876 w 2307207"/>
                <a:gd name="connsiteY10" fmla="*/ 161925 h 916297"/>
                <a:gd name="connsiteX11" fmla="*/ 466501 w 2307207"/>
                <a:gd name="connsiteY11" fmla="*/ 188118 h 916297"/>
                <a:gd name="connsiteX12" fmla="*/ 526032 w 2307207"/>
                <a:gd name="connsiteY12" fmla="*/ 233362 h 916297"/>
                <a:gd name="connsiteX13" fmla="*/ 578420 w 2307207"/>
                <a:gd name="connsiteY13" fmla="*/ 288131 h 916297"/>
                <a:gd name="connsiteX14" fmla="*/ 626044 w 2307207"/>
                <a:gd name="connsiteY14" fmla="*/ 345281 h 916297"/>
                <a:gd name="connsiteX15" fmla="*/ 695101 w 2307207"/>
                <a:gd name="connsiteY15" fmla="*/ 431006 h 916297"/>
                <a:gd name="connsiteX16" fmla="*/ 773682 w 2307207"/>
                <a:gd name="connsiteY16" fmla="*/ 528637 h 916297"/>
                <a:gd name="connsiteX17" fmla="*/ 794107 w 2307207"/>
                <a:gd name="connsiteY17" fmla="*/ 406682 h 916297"/>
                <a:gd name="connsiteX18" fmla="*/ 858514 w 2307207"/>
                <a:gd name="connsiteY18" fmla="*/ 450235 h 916297"/>
                <a:gd name="connsiteX19" fmla="*/ 944573 w 2307207"/>
                <a:gd name="connsiteY19" fmla="*/ 488255 h 916297"/>
                <a:gd name="connsiteX20" fmla="*/ 1016456 w 2307207"/>
                <a:gd name="connsiteY20" fmla="*/ 533117 h 916297"/>
                <a:gd name="connsiteX21" fmla="*/ 1092769 w 2307207"/>
                <a:gd name="connsiteY21" fmla="*/ 582738 h 916297"/>
                <a:gd name="connsiteX22" fmla="*/ 1152524 w 2307207"/>
                <a:gd name="connsiteY22" fmla="*/ 623681 h 916297"/>
                <a:gd name="connsiteX23" fmla="*/ 1195275 w 2307207"/>
                <a:gd name="connsiteY23" fmla="*/ 668620 h 916297"/>
                <a:gd name="connsiteX24" fmla="*/ 1264890 w 2307207"/>
                <a:gd name="connsiteY24" fmla="*/ 702036 h 916297"/>
                <a:gd name="connsiteX25" fmla="*/ 1305258 w 2307207"/>
                <a:gd name="connsiteY25" fmla="*/ 735259 h 916297"/>
                <a:gd name="connsiteX26" fmla="*/ 1370000 w 2307207"/>
                <a:gd name="connsiteY26" fmla="*/ 765909 h 916297"/>
                <a:gd name="connsiteX27" fmla="*/ 1434851 w 2307207"/>
                <a:gd name="connsiteY27" fmla="*/ 796560 h 916297"/>
                <a:gd name="connsiteX28" fmla="*/ 1526121 w 2307207"/>
                <a:gd name="connsiteY28" fmla="*/ 816074 h 916297"/>
                <a:gd name="connsiteX29" fmla="*/ 1585762 w 2307207"/>
                <a:gd name="connsiteY29" fmla="*/ 828441 h 916297"/>
                <a:gd name="connsiteX30" fmla="*/ 1654819 w 2307207"/>
                <a:gd name="connsiteY30" fmla="*/ 837468 h 916297"/>
                <a:gd name="connsiteX31" fmla="*/ 1692695 w 2307207"/>
                <a:gd name="connsiteY31" fmla="*/ 837930 h 916297"/>
                <a:gd name="connsiteX32" fmla="*/ 1745083 w 2307207"/>
                <a:gd name="connsiteY32" fmla="*/ 828867 h 916297"/>
                <a:gd name="connsiteX33" fmla="*/ 1799852 w 2307207"/>
                <a:gd name="connsiteY33" fmla="*/ 810662 h 916297"/>
                <a:gd name="connsiteX34" fmla="*/ 1854620 w 2307207"/>
                <a:gd name="connsiteY34" fmla="*/ 783317 h 916297"/>
                <a:gd name="connsiteX35" fmla="*/ 1902135 w 2307207"/>
                <a:gd name="connsiteY35" fmla="*/ 744833 h 916297"/>
                <a:gd name="connsiteX36" fmla="*/ 1954633 w 2307207"/>
                <a:gd name="connsiteY36" fmla="*/ 689027 h 916297"/>
                <a:gd name="connsiteX37" fmla="*/ 2014054 w 2307207"/>
                <a:gd name="connsiteY37" fmla="*/ 626922 h 916297"/>
                <a:gd name="connsiteX38" fmla="*/ 2073586 w 2307207"/>
                <a:gd name="connsiteY38" fmla="*/ 547111 h 916297"/>
                <a:gd name="connsiteX39" fmla="*/ 2123143 w 2307207"/>
                <a:gd name="connsiteY39" fmla="*/ 463385 h 916297"/>
                <a:gd name="connsiteX40" fmla="*/ 2177801 w 2307207"/>
                <a:gd name="connsiteY40" fmla="*/ 373280 h 916297"/>
                <a:gd name="connsiteX41" fmla="*/ 2222600 w 2307207"/>
                <a:gd name="connsiteY41" fmla="*/ 282218 h 916297"/>
                <a:gd name="connsiteX42" fmla="*/ 2253108 w 2307207"/>
                <a:gd name="connsiteY42" fmla="*/ 182780 h 916297"/>
                <a:gd name="connsiteX43" fmla="*/ 2274203 w 2307207"/>
                <a:gd name="connsiteY43" fmla="*/ 109154 h 916297"/>
                <a:gd name="connsiteX44" fmla="*/ 2307207 w 2307207"/>
                <a:gd name="connsiteY44" fmla="*/ 0 h 916297"/>
                <a:gd name="connsiteX45" fmla="*/ 2307207 w 2307207"/>
                <a:gd name="connsiteY45" fmla="*/ 0 h 916297"/>
                <a:gd name="connsiteX46" fmla="*/ 2307207 w 2307207"/>
                <a:gd name="connsiteY46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37914 w 2307207"/>
                <a:gd name="connsiteY8" fmla="*/ 154781 h 916297"/>
                <a:gd name="connsiteX9" fmla="*/ 371250 w 2307207"/>
                <a:gd name="connsiteY9" fmla="*/ 150018 h 916297"/>
                <a:gd name="connsiteX10" fmla="*/ 418876 w 2307207"/>
                <a:gd name="connsiteY10" fmla="*/ 161925 h 916297"/>
                <a:gd name="connsiteX11" fmla="*/ 466501 w 2307207"/>
                <a:gd name="connsiteY11" fmla="*/ 188118 h 916297"/>
                <a:gd name="connsiteX12" fmla="*/ 526032 w 2307207"/>
                <a:gd name="connsiteY12" fmla="*/ 233362 h 916297"/>
                <a:gd name="connsiteX13" fmla="*/ 578420 w 2307207"/>
                <a:gd name="connsiteY13" fmla="*/ 288131 h 916297"/>
                <a:gd name="connsiteX14" fmla="*/ 626044 w 2307207"/>
                <a:gd name="connsiteY14" fmla="*/ 345281 h 916297"/>
                <a:gd name="connsiteX15" fmla="*/ 695101 w 2307207"/>
                <a:gd name="connsiteY15" fmla="*/ 431006 h 916297"/>
                <a:gd name="connsiteX16" fmla="*/ 773682 w 2307207"/>
                <a:gd name="connsiteY16" fmla="*/ 528637 h 916297"/>
                <a:gd name="connsiteX17" fmla="*/ 794107 w 2307207"/>
                <a:gd name="connsiteY17" fmla="*/ 406682 h 916297"/>
                <a:gd name="connsiteX18" fmla="*/ 858514 w 2307207"/>
                <a:gd name="connsiteY18" fmla="*/ 450235 h 916297"/>
                <a:gd name="connsiteX19" fmla="*/ 944573 w 2307207"/>
                <a:gd name="connsiteY19" fmla="*/ 488255 h 916297"/>
                <a:gd name="connsiteX20" fmla="*/ 1016456 w 2307207"/>
                <a:gd name="connsiteY20" fmla="*/ 533117 h 916297"/>
                <a:gd name="connsiteX21" fmla="*/ 1092769 w 2307207"/>
                <a:gd name="connsiteY21" fmla="*/ 582738 h 916297"/>
                <a:gd name="connsiteX22" fmla="*/ 1152524 w 2307207"/>
                <a:gd name="connsiteY22" fmla="*/ 623681 h 916297"/>
                <a:gd name="connsiteX23" fmla="*/ 1195275 w 2307207"/>
                <a:gd name="connsiteY23" fmla="*/ 668620 h 916297"/>
                <a:gd name="connsiteX24" fmla="*/ 1264890 w 2307207"/>
                <a:gd name="connsiteY24" fmla="*/ 702036 h 916297"/>
                <a:gd name="connsiteX25" fmla="*/ 1305258 w 2307207"/>
                <a:gd name="connsiteY25" fmla="*/ 735259 h 916297"/>
                <a:gd name="connsiteX26" fmla="*/ 1370000 w 2307207"/>
                <a:gd name="connsiteY26" fmla="*/ 765909 h 916297"/>
                <a:gd name="connsiteX27" fmla="*/ 1434851 w 2307207"/>
                <a:gd name="connsiteY27" fmla="*/ 796560 h 916297"/>
                <a:gd name="connsiteX28" fmla="*/ 1526121 w 2307207"/>
                <a:gd name="connsiteY28" fmla="*/ 816074 h 916297"/>
                <a:gd name="connsiteX29" fmla="*/ 1585762 w 2307207"/>
                <a:gd name="connsiteY29" fmla="*/ 828441 h 916297"/>
                <a:gd name="connsiteX30" fmla="*/ 1654819 w 2307207"/>
                <a:gd name="connsiteY30" fmla="*/ 837468 h 916297"/>
                <a:gd name="connsiteX31" fmla="*/ 1692695 w 2307207"/>
                <a:gd name="connsiteY31" fmla="*/ 837930 h 916297"/>
                <a:gd name="connsiteX32" fmla="*/ 1745083 w 2307207"/>
                <a:gd name="connsiteY32" fmla="*/ 828867 h 916297"/>
                <a:gd name="connsiteX33" fmla="*/ 1799852 w 2307207"/>
                <a:gd name="connsiteY33" fmla="*/ 810662 h 916297"/>
                <a:gd name="connsiteX34" fmla="*/ 1854620 w 2307207"/>
                <a:gd name="connsiteY34" fmla="*/ 783317 h 916297"/>
                <a:gd name="connsiteX35" fmla="*/ 1902135 w 2307207"/>
                <a:gd name="connsiteY35" fmla="*/ 744833 h 916297"/>
                <a:gd name="connsiteX36" fmla="*/ 1954633 w 2307207"/>
                <a:gd name="connsiteY36" fmla="*/ 689027 h 916297"/>
                <a:gd name="connsiteX37" fmla="*/ 2014054 w 2307207"/>
                <a:gd name="connsiteY37" fmla="*/ 626922 h 916297"/>
                <a:gd name="connsiteX38" fmla="*/ 2073586 w 2307207"/>
                <a:gd name="connsiteY38" fmla="*/ 547111 h 916297"/>
                <a:gd name="connsiteX39" fmla="*/ 2123143 w 2307207"/>
                <a:gd name="connsiteY39" fmla="*/ 463385 h 916297"/>
                <a:gd name="connsiteX40" fmla="*/ 2177801 w 2307207"/>
                <a:gd name="connsiteY40" fmla="*/ 373280 h 916297"/>
                <a:gd name="connsiteX41" fmla="*/ 2222600 w 2307207"/>
                <a:gd name="connsiteY41" fmla="*/ 282218 h 916297"/>
                <a:gd name="connsiteX42" fmla="*/ 2253108 w 2307207"/>
                <a:gd name="connsiteY42" fmla="*/ 182780 h 916297"/>
                <a:gd name="connsiteX43" fmla="*/ 2274203 w 2307207"/>
                <a:gd name="connsiteY43" fmla="*/ 109154 h 916297"/>
                <a:gd name="connsiteX44" fmla="*/ 2307207 w 2307207"/>
                <a:gd name="connsiteY44" fmla="*/ 0 h 916297"/>
                <a:gd name="connsiteX45" fmla="*/ 2307207 w 2307207"/>
                <a:gd name="connsiteY45" fmla="*/ 0 h 916297"/>
                <a:gd name="connsiteX46" fmla="*/ 2307207 w 2307207"/>
                <a:gd name="connsiteY46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37914 w 2307207"/>
                <a:gd name="connsiteY8" fmla="*/ 154781 h 916297"/>
                <a:gd name="connsiteX9" fmla="*/ 418876 w 2307207"/>
                <a:gd name="connsiteY9" fmla="*/ 161925 h 916297"/>
                <a:gd name="connsiteX10" fmla="*/ 466501 w 2307207"/>
                <a:gd name="connsiteY10" fmla="*/ 188118 h 916297"/>
                <a:gd name="connsiteX11" fmla="*/ 526032 w 2307207"/>
                <a:gd name="connsiteY11" fmla="*/ 233362 h 916297"/>
                <a:gd name="connsiteX12" fmla="*/ 578420 w 2307207"/>
                <a:gd name="connsiteY12" fmla="*/ 288131 h 916297"/>
                <a:gd name="connsiteX13" fmla="*/ 626044 w 2307207"/>
                <a:gd name="connsiteY13" fmla="*/ 345281 h 916297"/>
                <a:gd name="connsiteX14" fmla="*/ 695101 w 2307207"/>
                <a:gd name="connsiteY14" fmla="*/ 431006 h 916297"/>
                <a:gd name="connsiteX15" fmla="*/ 773682 w 2307207"/>
                <a:gd name="connsiteY15" fmla="*/ 528637 h 916297"/>
                <a:gd name="connsiteX16" fmla="*/ 794107 w 2307207"/>
                <a:gd name="connsiteY16" fmla="*/ 406682 h 916297"/>
                <a:gd name="connsiteX17" fmla="*/ 858514 w 2307207"/>
                <a:gd name="connsiteY17" fmla="*/ 450235 h 916297"/>
                <a:gd name="connsiteX18" fmla="*/ 944573 w 2307207"/>
                <a:gd name="connsiteY18" fmla="*/ 488255 h 916297"/>
                <a:gd name="connsiteX19" fmla="*/ 1016456 w 2307207"/>
                <a:gd name="connsiteY19" fmla="*/ 533117 h 916297"/>
                <a:gd name="connsiteX20" fmla="*/ 1092769 w 2307207"/>
                <a:gd name="connsiteY20" fmla="*/ 582738 h 916297"/>
                <a:gd name="connsiteX21" fmla="*/ 1152524 w 2307207"/>
                <a:gd name="connsiteY21" fmla="*/ 623681 h 916297"/>
                <a:gd name="connsiteX22" fmla="*/ 1195275 w 2307207"/>
                <a:gd name="connsiteY22" fmla="*/ 668620 h 916297"/>
                <a:gd name="connsiteX23" fmla="*/ 1264890 w 2307207"/>
                <a:gd name="connsiteY23" fmla="*/ 702036 h 916297"/>
                <a:gd name="connsiteX24" fmla="*/ 1305258 w 2307207"/>
                <a:gd name="connsiteY24" fmla="*/ 735259 h 916297"/>
                <a:gd name="connsiteX25" fmla="*/ 1370000 w 2307207"/>
                <a:gd name="connsiteY25" fmla="*/ 765909 h 916297"/>
                <a:gd name="connsiteX26" fmla="*/ 1434851 w 2307207"/>
                <a:gd name="connsiteY26" fmla="*/ 796560 h 916297"/>
                <a:gd name="connsiteX27" fmla="*/ 1526121 w 2307207"/>
                <a:gd name="connsiteY27" fmla="*/ 816074 h 916297"/>
                <a:gd name="connsiteX28" fmla="*/ 1585762 w 2307207"/>
                <a:gd name="connsiteY28" fmla="*/ 828441 h 916297"/>
                <a:gd name="connsiteX29" fmla="*/ 1654819 w 2307207"/>
                <a:gd name="connsiteY29" fmla="*/ 837468 h 916297"/>
                <a:gd name="connsiteX30" fmla="*/ 1692695 w 2307207"/>
                <a:gd name="connsiteY30" fmla="*/ 837930 h 916297"/>
                <a:gd name="connsiteX31" fmla="*/ 1745083 w 2307207"/>
                <a:gd name="connsiteY31" fmla="*/ 828867 h 916297"/>
                <a:gd name="connsiteX32" fmla="*/ 1799852 w 2307207"/>
                <a:gd name="connsiteY32" fmla="*/ 810662 h 916297"/>
                <a:gd name="connsiteX33" fmla="*/ 1854620 w 2307207"/>
                <a:gd name="connsiteY33" fmla="*/ 783317 h 916297"/>
                <a:gd name="connsiteX34" fmla="*/ 1902135 w 2307207"/>
                <a:gd name="connsiteY34" fmla="*/ 744833 h 916297"/>
                <a:gd name="connsiteX35" fmla="*/ 1954633 w 2307207"/>
                <a:gd name="connsiteY35" fmla="*/ 689027 h 916297"/>
                <a:gd name="connsiteX36" fmla="*/ 2014054 w 2307207"/>
                <a:gd name="connsiteY36" fmla="*/ 626922 h 916297"/>
                <a:gd name="connsiteX37" fmla="*/ 2073586 w 2307207"/>
                <a:gd name="connsiteY37" fmla="*/ 547111 h 916297"/>
                <a:gd name="connsiteX38" fmla="*/ 2123143 w 2307207"/>
                <a:gd name="connsiteY38" fmla="*/ 463385 h 916297"/>
                <a:gd name="connsiteX39" fmla="*/ 2177801 w 2307207"/>
                <a:gd name="connsiteY39" fmla="*/ 373280 h 916297"/>
                <a:gd name="connsiteX40" fmla="*/ 2222600 w 2307207"/>
                <a:gd name="connsiteY40" fmla="*/ 282218 h 916297"/>
                <a:gd name="connsiteX41" fmla="*/ 2253108 w 2307207"/>
                <a:gd name="connsiteY41" fmla="*/ 182780 h 916297"/>
                <a:gd name="connsiteX42" fmla="*/ 2274203 w 2307207"/>
                <a:gd name="connsiteY42" fmla="*/ 109154 h 916297"/>
                <a:gd name="connsiteX43" fmla="*/ 2307207 w 2307207"/>
                <a:gd name="connsiteY43" fmla="*/ 0 h 916297"/>
                <a:gd name="connsiteX44" fmla="*/ 2307207 w 2307207"/>
                <a:gd name="connsiteY44" fmla="*/ 0 h 916297"/>
                <a:gd name="connsiteX45" fmla="*/ 2307207 w 2307207"/>
                <a:gd name="connsiteY45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418876 w 2307207"/>
                <a:gd name="connsiteY8" fmla="*/ 161925 h 916297"/>
                <a:gd name="connsiteX9" fmla="*/ 466501 w 2307207"/>
                <a:gd name="connsiteY9" fmla="*/ 188118 h 916297"/>
                <a:gd name="connsiteX10" fmla="*/ 526032 w 2307207"/>
                <a:gd name="connsiteY10" fmla="*/ 233362 h 916297"/>
                <a:gd name="connsiteX11" fmla="*/ 578420 w 2307207"/>
                <a:gd name="connsiteY11" fmla="*/ 288131 h 916297"/>
                <a:gd name="connsiteX12" fmla="*/ 626044 w 2307207"/>
                <a:gd name="connsiteY12" fmla="*/ 345281 h 916297"/>
                <a:gd name="connsiteX13" fmla="*/ 695101 w 2307207"/>
                <a:gd name="connsiteY13" fmla="*/ 431006 h 916297"/>
                <a:gd name="connsiteX14" fmla="*/ 773682 w 2307207"/>
                <a:gd name="connsiteY14" fmla="*/ 528637 h 916297"/>
                <a:gd name="connsiteX15" fmla="*/ 794107 w 2307207"/>
                <a:gd name="connsiteY15" fmla="*/ 406682 h 916297"/>
                <a:gd name="connsiteX16" fmla="*/ 858514 w 2307207"/>
                <a:gd name="connsiteY16" fmla="*/ 450235 h 916297"/>
                <a:gd name="connsiteX17" fmla="*/ 944573 w 2307207"/>
                <a:gd name="connsiteY17" fmla="*/ 488255 h 916297"/>
                <a:gd name="connsiteX18" fmla="*/ 1016456 w 2307207"/>
                <a:gd name="connsiteY18" fmla="*/ 533117 h 916297"/>
                <a:gd name="connsiteX19" fmla="*/ 1092769 w 2307207"/>
                <a:gd name="connsiteY19" fmla="*/ 582738 h 916297"/>
                <a:gd name="connsiteX20" fmla="*/ 1152524 w 2307207"/>
                <a:gd name="connsiteY20" fmla="*/ 623681 h 916297"/>
                <a:gd name="connsiteX21" fmla="*/ 1195275 w 2307207"/>
                <a:gd name="connsiteY21" fmla="*/ 668620 h 916297"/>
                <a:gd name="connsiteX22" fmla="*/ 1264890 w 2307207"/>
                <a:gd name="connsiteY22" fmla="*/ 702036 h 916297"/>
                <a:gd name="connsiteX23" fmla="*/ 1305258 w 2307207"/>
                <a:gd name="connsiteY23" fmla="*/ 735259 h 916297"/>
                <a:gd name="connsiteX24" fmla="*/ 1370000 w 2307207"/>
                <a:gd name="connsiteY24" fmla="*/ 765909 h 916297"/>
                <a:gd name="connsiteX25" fmla="*/ 1434851 w 2307207"/>
                <a:gd name="connsiteY25" fmla="*/ 796560 h 916297"/>
                <a:gd name="connsiteX26" fmla="*/ 1526121 w 2307207"/>
                <a:gd name="connsiteY26" fmla="*/ 816074 h 916297"/>
                <a:gd name="connsiteX27" fmla="*/ 1585762 w 2307207"/>
                <a:gd name="connsiteY27" fmla="*/ 828441 h 916297"/>
                <a:gd name="connsiteX28" fmla="*/ 1654819 w 2307207"/>
                <a:gd name="connsiteY28" fmla="*/ 837468 h 916297"/>
                <a:gd name="connsiteX29" fmla="*/ 1692695 w 2307207"/>
                <a:gd name="connsiteY29" fmla="*/ 837930 h 916297"/>
                <a:gd name="connsiteX30" fmla="*/ 1745083 w 2307207"/>
                <a:gd name="connsiteY30" fmla="*/ 828867 h 916297"/>
                <a:gd name="connsiteX31" fmla="*/ 1799852 w 2307207"/>
                <a:gd name="connsiteY31" fmla="*/ 810662 h 916297"/>
                <a:gd name="connsiteX32" fmla="*/ 1854620 w 2307207"/>
                <a:gd name="connsiteY32" fmla="*/ 783317 h 916297"/>
                <a:gd name="connsiteX33" fmla="*/ 1902135 w 2307207"/>
                <a:gd name="connsiteY33" fmla="*/ 744833 h 916297"/>
                <a:gd name="connsiteX34" fmla="*/ 1954633 w 2307207"/>
                <a:gd name="connsiteY34" fmla="*/ 689027 h 916297"/>
                <a:gd name="connsiteX35" fmla="*/ 2014054 w 2307207"/>
                <a:gd name="connsiteY35" fmla="*/ 626922 h 916297"/>
                <a:gd name="connsiteX36" fmla="*/ 2073586 w 2307207"/>
                <a:gd name="connsiteY36" fmla="*/ 547111 h 916297"/>
                <a:gd name="connsiteX37" fmla="*/ 2123143 w 2307207"/>
                <a:gd name="connsiteY37" fmla="*/ 463385 h 916297"/>
                <a:gd name="connsiteX38" fmla="*/ 2177801 w 2307207"/>
                <a:gd name="connsiteY38" fmla="*/ 373280 h 916297"/>
                <a:gd name="connsiteX39" fmla="*/ 2222600 w 2307207"/>
                <a:gd name="connsiteY39" fmla="*/ 282218 h 916297"/>
                <a:gd name="connsiteX40" fmla="*/ 2253108 w 2307207"/>
                <a:gd name="connsiteY40" fmla="*/ 182780 h 916297"/>
                <a:gd name="connsiteX41" fmla="*/ 2274203 w 2307207"/>
                <a:gd name="connsiteY41" fmla="*/ 109154 h 916297"/>
                <a:gd name="connsiteX42" fmla="*/ 2307207 w 2307207"/>
                <a:gd name="connsiteY42" fmla="*/ 0 h 916297"/>
                <a:gd name="connsiteX43" fmla="*/ 2307207 w 2307207"/>
                <a:gd name="connsiteY43" fmla="*/ 0 h 916297"/>
                <a:gd name="connsiteX44" fmla="*/ 2307207 w 2307207"/>
                <a:gd name="connsiteY44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466501 w 2307207"/>
                <a:gd name="connsiteY8" fmla="*/ 188118 h 916297"/>
                <a:gd name="connsiteX9" fmla="*/ 526032 w 2307207"/>
                <a:gd name="connsiteY9" fmla="*/ 233362 h 916297"/>
                <a:gd name="connsiteX10" fmla="*/ 578420 w 2307207"/>
                <a:gd name="connsiteY10" fmla="*/ 288131 h 916297"/>
                <a:gd name="connsiteX11" fmla="*/ 626044 w 2307207"/>
                <a:gd name="connsiteY11" fmla="*/ 345281 h 916297"/>
                <a:gd name="connsiteX12" fmla="*/ 695101 w 2307207"/>
                <a:gd name="connsiteY12" fmla="*/ 431006 h 916297"/>
                <a:gd name="connsiteX13" fmla="*/ 773682 w 2307207"/>
                <a:gd name="connsiteY13" fmla="*/ 528637 h 916297"/>
                <a:gd name="connsiteX14" fmla="*/ 794107 w 2307207"/>
                <a:gd name="connsiteY14" fmla="*/ 406682 h 916297"/>
                <a:gd name="connsiteX15" fmla="*/ 858514 w 2307207"/>
                <a:gd name="connsiteY15" fmla="*/ 450235 h 916297"/>
                <a:gd name="connsiteX16" fmla="*/ 944573 w 2307207"/>
                <a:gd name="connsiteY16" fmla="*/ 488255 h 916297"/>
                <a:gd name="connsiteX17" fmla="*/ 1016456 w 2307207"/>
                <a:gd name="connsiteY17" fmla="*/ 533117 h 916297"/>
                <a:gd name="connsiteX18" fmla="*/ 1092769 w 2307207"/>
                <a:gd name="connsiteY18" fmla="*/ 582738 h 916297"/>
                <a:gd name="connsiteX19" fmla="*/ 1152524 w 2307207"/>
                <a:gd name="connsiteY19" fmla="*/ 623681 h 916297"/>
                <a:gd name="connsiteX20" fmla="*/ 1195275 w 2307207"/>
                <a:gd name="connsiteY20" fmla="*/ 668620 h 916297"/>
                <a:gd name="connsiteX21" fmla="*/ 1264890 w 2307207"/>
                <a:gd name="connsiteY21" fmla="*/ 702036 h 916297"/>
                <a:gd name="connsiteX22" fmla="*/ 1305258 w 2307207"/>
                <a:gd name="connsiteY22" fmla="*/ 735259 h 916297"/>
                <a:gd name="connsiteX23" fmla="*/ 1370000 w 2307207"/>
                <a:gd name="connsiteY23" fmla="*/ 765909 h 916297"/>
                <a:gd name="connsiteX24" fmla="*/ 1434851 w 2307207"/>
                <a:gd name="connsiteY24" fmla="*/ 796560 h 916297"/>
                <a:gd name="connsiteX25" fmla="*/ 1526121 w 2307207"/>
                <a:gd name="connsiteY25" fmla="*/ 816074 h 916297"/>
                <a:gd name="connsiteX26" fmla="*/ 1585762 w 2307207"/>
                <a:gd name="connsiteY26" fmla="*/ 828441 h 916297"/>
                <a:gd name="connsiteX27" fmla="*/ 1654819 w 2307207"/>
                <a:gd name="connsiteY27" fmla="*/ 837468 h 916297"/>
                <a:gd name="connsiteX28" fmla="*/ 1692695 w 2307207"/>
                <a:gd name="connsiteY28" fmla="*/ 837930 h 916297"/>
                <a:gd name="connsiteX29" fmla="*/ 1745083 w 2307207"/>
                <a:gd name="connsiteY29" fmla="*/ 828867 h 916297"/>
                <a:gd name="connsiteX30" fmla="*/ 1799852 w 2307207"/>
                <a:gd name="connsiteY30" fmla="*/ 810662 h 916297"/>
                <a:gd name="connsiteX31" fmla="*/ 1854620 w 2307207"/>
                <a:gd name="connsiteY31" fmla="*/ 783317 h 916297"/>
                <a:gd name="connsiteX32" fmla="*/ 1902135 w 2307207"/>
                <a:gd name="connsiteY32" fmla="*/ 744833 h 916297"/>
                <a:gd name="connsiteX33" fmla="*/ 1954633 w 2307207"/>
                <a:gd name="connsiteY33" fmla="*/ 689027 h 916297"/>
                <a:gd name="connsiteX34" fmla="*/ 2014054 w 2307207"/>
                <a:gd name="connsiteY34" fmla="*/ 626922 h 916297"/>
                <a:gd name="connsiteX35" fmla="*/ 2073586 w 2307207"/>
                <a:gd name="connsiteY35" fmla="*/ 547111 h 916297"/>
                <a:gd name="connsiteX36" fmla="*/ 2123143 w 2307207"/>
                <a:gd name="connsiteY36" fmla="*/ 463385 h 916297"/>
                <a:gd name="connsiteX37" fmla="*/ 2177801 w 2307207"/>
                <a:gd name="connsiteY37" fmla="*/ 373280 h 916297"/>
                <a:gd name="connsiteX38" fmla="*/ 2222600 w 2307207"/>
                <a:gd name="connsiteY38" fmla="*/ 282218 h 916297"/>
                <a:gd name="connsiteX39" fmla="*/ 2253108 w 2307207"/>
                <a:gd name="connsiteY39" fmla="*/ 182780 h 916297"/>
                <a:gd name="connsiteX40" fmla="*/ 2274203 w 2307207"/>
                <a:gd name="connsiteY40" fmla="*/ 109154 h 916297"/>
                <a:gd name="connsiteX41" fmla="*/ 2307207 w 2307207"/>
                <a:gd name="connsiteY41" fmla="*/ 0 h 916297"/>
                <a:gd name="connsiteX42" fmla="*/ 2307207 w 2307207"/>
                <a:gd name="connsiteY42" fmla="*/ 0 h 916297"/>
                <a:gd name="connsiteX43" fmla="*/ 2307207 w 2307207"/>
                <a:gd name="connsiteY43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526032 w 2307207"/>
                <a:gd name="connsiteY8" fmla="*/ 233362 h 916297"/>
                <a:gd name="connsiteX9" fmla="*/ 578420 w 2307207"/>
                <a:gd name="connsiteY9" fmla="*/ 288131 h 916297"/>
                <a:gd name="connsiteX10" fmla="*/ 626044 w 2307207"/>
                <a:gd name="connsiteY10" fmla="*/ 345281 h 916297"/>
                <a:gd name="connsiteX11" fmla="*/ 695101 w 2307207"/>
                <a:gd name="connsiteY11" fmla="*/ 431006 h 916297"/>
                <a:gd name="connsiteX12" fmla="*/ 773682 w 2307207"/>
                <a:gd name="connsiteY12" fmla="*/ 528637 h 916297"/>
                <a:gd name="connsiteX13" fmla="*/ 794107 w 2307207"/>
                <a:gd name="connsiteY13" fmla="*/ 406682 h 916297"/>
                <a:gd name="connsiteX14" fmla="*/ 858514 w 2307207"/>
                <a:gd name="connsiteY14" fmla="*/ 450235 h 916297"/>
                <a:gd name="connsiteX15" fmla="*/ 944573 w 2307207"/>
                <a:gd name="connsiteY15" fmla="*/ 488255 h 916297"/>
                <a:gd name="connsiteX16" fmla="*/ 1016456 w 2307207"/>
                <a:gd name="connsiteY16" fmla="*/ 533117 h 916297"/>
                <a:gd name="connsiteX17" fmla="*/ 1092769 w 2307207"/>
                <a:gd name="connsiteY17" fmla="*/ 582738 h 916297"/>
                <a:gd name="connsiteX18" fmla="*/ 1152524 w 2307207"/>
                <a:gd name="connsiteY18" fmla="*/ 623681 h 916297"/>
                <a:gd name="connsiteX19" fmla="*/ 1195275 w 2307207"/>
                <a:gd name="connsiteY19" fmla="*/ 668620 h 916297"/>
                <a:gd name="connsiteX20" fmla="*/ 1264890 w 2307207"/>
                <a:gd name="connsiteY20" fmla="*/ 702036 h 916297"/>
                <a:gd name="connsiteX21" fmla="*/ 1305258 w 2307207"/>
                <a:gd name="connsiteY21" fmla="*/ 735259 h 916297"/>
                <a:gd name="connsiteX22" fmla="*/ 1370000 w 2307207"/>
                <a:gd name="connsiteY22" fmla="*/ 765909 h 916297"/>
                <a:gd name="connsiteX23" fmla="*/ 1434851 w 2307207"/>
                <a:gd name="connsiteY23" fmla="*/ 796560 h 916297"/>
                <a:gd name="connsiteX24" fmla="*/ 1526121 w 2307207"/>
                <a:gd name="connsiteY24" fmla="*/ 816074 h 916297"/>
                <a:gd name="connsiteX25" fmla="*/ 1585762 w 2307207"/>
                <a:gd name="connsiteY25" fmla="*/ 828441 h 916297"/>
                <a:gd name="connsiteX26" fmla="*/ 1654819 w 2307207"/>
                <a:gd name="connsiteY26" fmla="*/ 837468 h 916297"/>
                <a:gd name="connsiteX27" fmla="*/ 1692695 w 2307207"/>
                <a:gd name="connsiteY27" fmla="*/ 837930 h 916297"/>
                <a:gd name="connsiteX28" fmla="*/ 1745083 w 2307207"/>
                <a:gd name="connsiteY28" fmla="*/ 828867 h 916297"/>
                <a:gd name="connsiteX29" fmla="*/ 1799852 w 2307207"/>
                <a:gd name="connsiteY29" fmla="*/ 810662 h 916297"/>
                <a:gd name="connsiteX30" fmla="*/ 1854620 w 2307207"/>
                <a:gd name="connsiteY30" fmla="*/ 783317 h 916297"/>
                <a:gd name="connsiteX31" fmla="*/ 1902135 w 2307207"/>
                <a:gd name="connsiteY31" fmla="*/ 744833 h 916297"/>
                <a:gd name="connsiteX32" fmla="*/ 1954633 w 2307207"/>
                <a:gd name="connsiteY32" fmla="*/ 689027 h 916297"/>
                <a:gd name="connsiteX33" fmla="*/ 2014054 w 2307207"/>
                <a:gd name="connsiteY33" fmla="*/ 626922 h 916297"/>
                <a:gd name="connsiteX34" fmla="*/ 2073586 w 2307207"/>
                <a:gd name="connsiteY34" fmla="*/ 547111 h 916297"/>
                <a:gd name="connsiteX35" fmla="*/ 2123143 w 2307207"/>
                <a:gd name="connsiteY35" fmla="*/ 463385 h 916297"/>
                <a:gd name="connsiteX36" fmla="*/ 2177801 w 2307207"/>
                <a:gd name="connsiteY36" fmla="*/ 373280 h 916297"/>
                <a:gd name="connsiteX37" fmla="*/ 2222600 w 2307207"/>
                <a:gd name="connsiteY37" fmla="*/ 282218 h 916297"/>
                <a:gd name="connsiteX38" fmla="*/ 2253108 w 2307207"/>
                <a:gd name="connsiteY38" fmla="*/ 182780 h 916297"/>
                <a:gd name="connsiteX39" fmla="*/ 2274203 w 2307207"/>
                <a:gd name="connsiteY39" fmla="*/ 109154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42" fmla="*/ 2307207 w 2307207"/>
                <a:gd name="connsiteY4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695101 w 2307207"/>
                <a:gd name="connsiteY10" fmla="*/ 431006 h 916297"/>
                <a:gd name="connsiteX11" fmla="*/ 773682 w 2307207"/>
                <a:gd name="connsiteY11" fmla="*/ 528637 h 916297"/>
                <a:gd name="connsiteX12" fmla="*/ 794107 w 2307207"/>
                <a:gd name="connsiteY12" fmla="*/ 406682 h 916297"/>
                <a:gd name="connsiteX13" fmla="*/ 858514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195275 w 2307207"/>
                <a:gd name="connsiteY18" fmla="*/ 668620 h 916297"/>
                <a:gd name="connsiteX19" fmla="*/ 1264890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695101 w 2307207"/>
                <a:gd name="connsiteY10" fmla="*/ 431006 h 916297"/>
                <a:gd name="connsiteX11" fmla="*/ 773682 w 2307207"/>
                <a:gd name="connsiteY11" fmla="*/ 528637 h 916297"/>
                <a:gd name="connsiteX12" fmla="*/ 794107 w 2307207"/>
                <a:gd name="connsiteY12" fmla="*/ 406682 h 916297"/>
                <a:gd name="connsiteX13" fmla="*/ 858514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195275 w 2307207"/>
                <a:gd name="connsiteY18" fmla="*/ 668620 h 916297"/>
                <a:gd name="connsiteX19" fmla="*/ 1264890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695101 w 2307207"/>
                <a:gd name="connsiteY10" fmla="*/ 431006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15439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15439 h 916297"/>
                <a:gd name="connsiteX12" fmla="*/ 865768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15439 h 916297"/>
                <a:gd name="connsiteX12" fmla="*/ 865768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305320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63909 w 2307207"/>
                <a:gd name="connsiteY9" fmla="*/ 364757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63909 w 2307207"/>
                <a:gd name="connsiteY9" fmla="*/ 364757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7612 w 2307207"/>
                <a:gd name="connsiteY4" fmla="*/ 532120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19124 w 2307207"/>
                <a:gd name="connsiteY30" fmla="*/ 739707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19124 w 2307207"/>
                <a:gd name="connsiteY30" fmla="*/ 739707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279925 w 2307207"/>
                <a:gd name="connsiteY41" fmla="*/ 459833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19124 w 2307207"/>
                <a:gd name="connsiteY30" fmla="*/ 739707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240952 w 2307207"/>
                <a:gd name="connsiteY40" fmla="*/ 493520 h 916297"/>
                <a:gd name="connsiteX41" fmla="*/ 2279925 w 2307207"/>
                <a:gd name="connsiteY41" fmla="*/ 459833 h 916297"/>
                <a:gd name="connsiteX0" fmla="*/ 0 w 2279925"/>
                <a:gd name="connsiteY0" fmla="*/ 824355 h 824355"/>
                <a:gd name="connsiteX1" fmla="*/ 69615 w 2279925"/>
                <a:gd name="connsiteY1" fmla="*/ 709401 h 824355"/>
                <a:gd name="connsiteX2" fmla="*/ 147954 w 2279925"/>
                <a:gd name="connsiteY2" fmla="*/ 590105 h 824355"/>
                <a:gd name="connsiteX3" fmla="*/ 202033 w 2279925"/>
                <a:gd name="connsiteY3" fmla="*/ 514594 h 824355"/>
                <a:gd name="connsiteX4" fmla="*/ 254867 w 2279925"/>
                <a:gd name="connsiteY4" fmla="*/ 439083 h 824355"/>
                <a:gd name="connsiteX5" fmla="*/ 298064 w 2279925"/>
                <a:gd name="connsiteY5" fmla="*/ 381855 h 824355"/>
                <a:gd name="connsiteX6" fmla="*/ 330119 w 2279925"/>
                <a:gd name="connsiteY6" fmla="*/ 347275 h 824355"/>
                <a:gd name="connsiteX7" fmla="*/ 375047 w 2279925"/>
                <a:gd name="connsiteY7" fmla="*/ 317868 h 824355"/>
                <a:gd name="connsiteX8" fmla="*/ 449647 w 2279925"/>
                <a:gd name="connsiteY8" fmla="*/ 289293 h 824355"/>
                <a:gd name="connsiteX9" fmla="*/ 527633 w 2279925"/>
                <a:gd name="connsiteY9" fmla="*/ 277194 h 824355"/>
                <a:gd name="connsiteX10" fmla="*/ 615161 w 2279925"/>
                <a:gd name="connsiteY10" fmla="*/ 277422 h 824355"/>
                <a:gd name="connsiteX11" fmla="*/ 709611 w 2279925"/>
                <a:gd name="connsiteY11" fmla="*/ 295278 h 824355"/>
                <a:gd name="connsiteX12" fmla="*/ 794107 w 2279925"/>
                <a:gd name="connsiteY12" fmla="*/ 323497 h 824355"/>
                <a:gd name="connsiteX13" fmla="*/ 865768 w 2279925"/>
                <a:gd name="connsiteY13" fmla="*/ 358293 h 824355"/>
                <a:gd name="connsiteX14" fmla="*/ 940946 w 2279925"/>
                <a:gd name="connsiteY14" fmla="*/ 396313 h 824355"/>
                <a:gd name="connsiteX15" fmla="*/ 1016456 w 2279925"/>
                <a:gd name="connsiteY15" fmla="*/ 441175 h 824355"/>
                <a:gd name="connsiteX16" fmla="*/ 1092769 w 2279925"/>
                <a:gd name="connsiteY16" fmla="*/ 490796 h 824355"/>
                <a:gd name="connsiteX17" fmla="*/ 1152524 w 2279925"/>
                <a:gd name="connsiteY17" fmla="*/ 531739 h 824355"/>
                <a:gd name="connsiteX18" fmla="*/ 1209786 w 2279925"/>
                <a:gd name="connsiteY18" fmla="*/ 574489 h 824355"/>
                <a:gd name="connsiteX19" fmla="*/ 1261261 w 2279925"/>
                <a:gd name="connsiteY19" fmla="*/ 610094 h 824355"/>
                <a:gd name="connsiteX20" fmla="*/ 1312514 w 2279925"/>
                <a:gd name="connsiteY20" fmla="*/ 642222 h 824355"/>
                <a:gd name="connsiteX21" fmla="*/ 1366373 w 2279925"/>
                <a:gd name="connsiteY21" fmla="*/ 673967 h 824355"/>
                <a:gd name="connsiteX22" fmla="*/ 1434851 w 2279925"/>
                <a:gd name="connsiteY22" fmla="*/ 704618 h 824355"/>
                <a:gd name="connsiteX23" fmla="*/ 1497099 w 2279925"/>
                <a:gd name="connsiteY23" fmla="*/ 724132 h 824355"/>
                <a:gd name="connsiteX24" fmla="*/ 1567624 w 2279925"/>
                <a:gd name="connsiteY24" fmla="*/ 737593 h 824355"/>
                <a:gd name="connsiteX25" fmla="*/ 1633052 w 2279925"/>
                <a:gd name="connsiteY25" fmla="*/ 744432 h 824355"/>
                <a:gd name="connsiteX26" fmla="*/ 1692695 w 2279925"/>
                <a:gd name="connsiteY26" fmla="*/ 744894 h 824355"/>
                <a:gd name="connsiteX27" fmla="*/ 1752339 w 2279925"/>
                <a:gd name="connsiteY27" fmla="*/ 736925 h 824355"/>
                <a:gd name="connsiteX28" fmla="*/ 1807109 w 2279925"/>
                <a:gd name="connsiteY28" fmla="*/ 719815 h 824355"/>
                <a:gd name="connsiteX29" fmla="*/ 1854620 w 2279925"/>
                <a:gd name="connsiteY29" fmla="*/ 691375 h 824355"/>
                <a:gd name="connsiteX30" fmla="*/ 1919124 w 2279925"/>
                <a:gd name="connsiteY30" fmla="*/ 647765 h 824355"/>
                <a:gd name="connsiteX31" fmla="*/ 1958260 w 2279925"/>
                <a:gd name="connsiteY31" fmla="*/ 597085 h 824355"/>
                <a:gd name="connsiteX32" fmla="*/ 2014054 w 2279925"/>
                <a:gd name="connsiteY32" fmla="*/ 534980 h 824355"/>
                <a:gd name="connsiteX33" fmla="*/ 2073586 w 2279925"/>
                <a:gd name="connsiteY33" fmla="*/ 455169 h 824355"/>
                <a:gd name="connsiteX34" fmla="*/ 2130398 w 2279925"/>
                <a:gd name="connsiteY34" fmla="*/ 371443 h 824355"/>
                <a:gd name="connsiteX35" fmla="*/ 2177801 w 2279925"/>
                <a:gd name="connsiteY35" fmla="*/ 281338 h 824355"/>
                <a:gd name="connsiteX36" fmla="*/ 2222600 w 2279925"/>
                <a:gd name="connsiteY36" fmla="*/ 190276 h 824355"/>
                <a:gd name="connsiteX37" fmla="*/ 2253108 w 2279925"/>
                <a:gd name="connsiteY37" fmla="*/ 90838 h 824355"/>
                <a:gd name="connsiteX38" fmla="*/ 2274203 w 2279925"/>
                <a:gd name="connsiteY38" fmla="*/ 17212 h 824355"/>
                <a:gd name="connsiteX39" fmla="*/ 2201980 w 2279925"/>
                <a:gd name="connsiteY39" fmla="*/ 435266 h 824355"/>
                <a:gd name="connsiteX40" fmla="*/ 2240952 w 2279925"/>
                <a:gd name="connsiteY40" fmla="*/ 401578 h 824355"/>
                <a:gd name="connsiteX41" fmla="*/ 2279925 w 2279925"/>
                <a:gd name="connsiteY41" fmla="*/ 367891 h 824355"/>
                <a:gd name="connsiteX0" fmla="*/ 0 w 2279925"/>
                <a:gd name="connsiteY0" fmla="*/ 744272 h 744272"/>
                <a:gd name="connsiteX1" fmla="*/ 69615 w 2279925"/>
                <a:gd name="connsiteY1" fmla="*/ 629318 h 744272"/>
                <a:gd name="connsiteX2" fmla="*/ 147954 w 2279925"/>
                <a:gd name="connsiteY2" fmla="*/ 510022 h 744272"/>
                <a:gd name="connsiteX3" fmla="*/ 202033 w 2279925"/>
                <a:gd name="connsiteY3" fmla="*/ 434511 h 744272"/>
                <a:gd name="connsiteX4" fmla="*/ 254867 w 2279925"/>
                <a:gd name="connsiteY4" fmla="*/ 359000 h 744272"/>
                <a:gd name="connsiteX5" fmla="*/ 298064 w 2279925"/>
                <a:gd name="connsiteY5" fmla="*/ 301772 h 744272"/>
                <a:gd name="connsiteX6" fmla="*/ 330119 w 2279925"/>
                <a:gd name="connsiteY6" fmla="*/ 267192 h 744272"/>
                <a:gd name="connsiteX7" fmla="*/ 375047 w 2279925"/>
                <a:gd name="connsiteY7" fmla="*/ 237785 h 744272"/>
                <a:gd name="connsiteX8" fmla="*/ 449647 w 2279925"/>
                <a:gd name="connsiteY8" fmla="*/ 209210 h 744272"/>
                <a:gd name="connsiteX9" fmla="*/ 527633 w 2279925"/>
                <a:gd name="connsiteY9" fmla="*/ 197111 h 744272"/>
                <a:gd name="connsiteX10" fmla="*/ 615161 w 2279925"/>
                <a:gd name="connsiteY10" fmla="*/ 197339 h 744272"/>
                <a:gd name="connsiteX11" fmla="*/ 709611 w 2279925"/>
                <a:gd name="connsiteY11" fmla="*/ 215195 h 744272"/>
                <a:gd name="connsiteX12" fmla="*/ 794107 w 2279925"/>
                <a:gd name="connsiteY12" fmla="*/ 243414 h 744272"/>
                <a:gd name="connsiteX13" fmla="*/ 865768 w 2279925"/>
                <a:gd name="connsiteY13" fmla="*/ 278210 h 744272"/>
                <a:gd name="connsiteX14" fmla="*/ 940946 w 2279925"/>
                <a:gd name="connsiteY14" fmla="*/ 316230 h 744272"/>
                <a:gd name="connsiteX15" fmla="*/ 1016456 w 2279925"/>
                <a:gd name="connsiteY15" fmla="*/ 361092 h 744272"/>
                <a:gd name="connsiteX16" fmla="*/ 1092769 w 2279925"/>
                <a:gd name="connsiteY16" fmla="*/ 410713 h 744272"/>
                <a:gd name="connsiteX17" fmla="*/ 1152524 w 2279925"/>
                <a:gd name="connsiteY17" fmla="*/ 451656 h 744272"/>
                <a:gd name="connsiteX18" fmla="*/ 1209786 w 2279925"/>
                <a:gd name="connsiteY18" fmla="*/ 494406 h 744272"/>
                <a:gd name="connsiteX19" fmla="*/ 1261261 w 2279925"/>
                <a:gd name="connsiteY19" fmla="*/ 530011 h 744272"/>
                <a:gd name="connsiteX20" fmla="*/ 1312514 w 2279925"/>
                <a:gd name="connsiteY20" fmla="*/ 562139 h 744272"/>
                <a:gd name="connsiteX21" fmla="*/ 1366373 w 2279925"/>
                <a:gd name="connsiteY21" fmla="*/ 593884 h 744272"/>
                <a:gd name="connsiteX22" fmla="*/ 1434851 w 2279925"/>
                <a:gd name="connsiteY22" fmla="*/ 624535 h 744272"/>
                <a:gd name="connsiteX23" fmla="*/ 1497099 w 2279925"/>
                <a:gd name="connsiteY23" fmla="*/ 644049 h 744272"/>
                <a:gd name="connsiteX24" fmla="*/ 1567624 w 2279925"/>
                <a:gd name="connsiteY24" fmla="*/ 657510 h 744272"/>
                <a:gd name="connsiteX25" fmla="*/ 1633052 w 2279925"/>
                <a:gd name="connsiteY25" fmla="*/ 664349 h 744272"/>
                <a:gd name="connsiteX26" fmla="*/ 1692695 w 2279925"/>
                <a:gd name="connsiteY26" fmla="*/ 664811 h 744272"/>
                <a:gd name="connsiteX27" fmla="*/ 1752339 w 2279925"/>
                <a:gd name="connsiteY27" fmla="*/ 656842 h 744272"/>
                <a:gd name="connsiteX28" fmla="*/ 1807109 w 2279925"/>
                <a:gd name="connsiteY28" fmla="*/ 639732 h 744272"/>
                <a:gd name="connsiteX29" fmla="*/ 1854620 w 2279925"/>
                <a:gd name="connsiteY29" fmla="*/ 611292 h 744272"/>
                <a:gd name="connsiteX30" fmla="*/ 1919124 w 2279925"/>
                <a:gd name="connsiteY30" fmla="*/ 567682 h 744272"/>
                <a:gd name="connsiteX31" fmla="*/ 1958260 w 2279925"/>
                <a:gd name="connsiteY31" fmla="*/ 517002 h 744272"/>
                <a:gd name="connsiteX32" fmla="*/ 2014054 w 2279925"/>
                <a:gd name="connsiteY32" fmla="*/ 454897 h 744272"/>
                <a:gd name="connsiteX33" fmla="*/ 2073586 w 2279925"/>
                <a:gd name="connsiteY33" fmla="*/ 375086 h 744272"/>
                <a:gd name="connsiteX34" fmla="*/ 2130398 w 2279925"/>
                <a:gd name="connsiteY34" fmla="*/ 291360 h 744272"/>
                <a:gd name="connsiteX35" fmla="*/ 2177801 w 2279925"/>
                <a:gd name="connsiteY35" fmla="*/ 201255 h 744272"/>
                <a:gd name="connsiteX36" fmla="*/ 2222600 w 2279925"/>
                <a:gd name="connsiteY36" fmla="*/ 110193 h 744272"/>
                <a:gd name="connsiteX37" fmla="*/ 2253108 w 2279925"/>
                <a:gd name="connsiteY37" fmla="*/ 10755 h 744272"/>
                <a:gd name="connsiteX38" fmla="*/ 2168976 w 2279925"/>
                <a:gd name="connsiteY38" fmla="*/ 385171 h 744272"/>
                <a:gd name="connsiteX39" fmla="*/ 2201980 w 2279925"/>
                <a:gd name="connsiteY39" fmla="*/ 355183 h 744272"/>
                <a:gd name="connsiteX40" fmla="*/ 2240952 w 2279925"/>
                <a:gd name="connsiteY40" fmla="*/ 321495 h 744272"/>
                <a:gd name="connsiteX41" fmla="*/ 2279925 w 2279925"/>
                <a:gd name="connsiteY41" fmla="*/ 287808 h 744272"/>
                <a:gd name="connsiteX0" fmla="*/ 0 w 2279925"/>
                <a:gd name="connsiteY0" fmla="*/ 641589 h 641589"/>
                <a:gd name="connsiteX1" fmla="*/ 69615 w 2279925"/>
                <a:gd name="connsiteY1" fmla="*/ 526635 h 641589"/>
                <a:gd name="connsiteX2" fmla="*/ 147954 w 2279925"/>
                <a:gd name="connsiteY2" fmla="*/ 407339 h 641589"/>
                <a:gd name="connsiteX3" fmla="*/ 202033 w 2279925"/>
                <a:gd name="connsiteY3" fmla="*/ 331828 h 641589"/>
                <a:gd name="connsiteX4" fmla="*/ 254867 w 2279925"/>
                <a:gd name="connsiteY4" fmla="*/ 256317 h 641589"/>
                <a:gd name="connsiteX5" fmla="*/ 298064 w 2279925"/>
                <a:gd name="connsiteY5" fmla="*/ 199089 h 641589"/>
                <a:gd name="connsiteX6" fmla="*/ 330119 w 2279925"/>
                <a:gd name="connsiteY6" fmla="*/ 164509 h 641589"/>
                <a:gd name="connsiteX7" fmla="*/ 375047 w 2279925"/>
                <a:gd name="connsiteY7" fmla="*/ 135102 h 641589"/>
                <a:gd name="connsiteX8" fmla="*/ 449647 w 2279925"/>
                <a:gd name="connsiteY8" fmla="*/ 106527 h 641589"/>
                <a:gd name="connsiteX9" fmla="*/ 527633 w 2279925"/>
                <a:gd name="connsiteY9" fmla="*/ 94428 h 641589"/>
                <a:gd name="connsiteX10" fmla="*/ 615161 w 2279925"/>
                <a:gd name="connsiteY10" fmla="*/ 94656 h 641589"/>
                <a:gd name="connsiteX11" fmla="*/ 709611 w 2279925"/>
                <a:gd name="connsiteY11" fmla="*/ 112512 h 641589"/>
                <a:gd name="connsiteX12" fmla="*/ 794107 w 2279925"/>
                <a:gd name="connsiteY12" fmla="*/ 140731 h 641589"/>
                <a:gd name="connsiteX13" fmla="*/ 865768 w 2279925"/>
                <a:gd name="connsiteY13" fmla="*/ 175527 h 641589"/>
                <a:gd name="connsiteX14" fmla="*/ 940946 w 2279925"/>
                <a:gd name="connsiteY14" fmla="*/ 213547 h 641589"/>
                <a:gd name="connsiteX15" fmla="*/ 1016456 w 2279925"/>
                <a:gd name="connsiteY15" fmla="*/ 258409 h 641589"/>
                <a:gd name="connsiteX16" fmla="*/ 1092769 w 2279925"/>
                <a:gd name="connsiteY16" fmla="*/ 308030 h 641589"/>
                <a:gd name="connsiteX17" fmla="*/ 1152524 w 2279925"/>
                <a:gd name="connsiteY17" fmla="*/ 348973 h 641589"/>
                <a:gd name="connsiteX18" fmla="*/ 1209786 w 2279925"/>
                <a:gd name="connsiteY18" fmla="*/ 391723 h 641589"/>
                <a:gd name="connsiteX19" fmla="*/ 1261261 w 2279925"/>
                <a:gd name="connsiteY19" fmla="*/ 427328 h 641589"/>
                <a:gd name="connsiteX20" fmla="*/ 1312514 w 2279925"/>
                <a:gd name="connsiteY20" fmla="*/ 459456 h 641589"/>
                <a:gd name="connsiteX21" fmla="*/ 1366373 w 2279925"/>
                <a:gd name="connsiteY21" fmla="*/ 491201 h 641589"/>
                <a:gd name="connsiteX22" fmla="*/ 1434851 w 2279925"/>
                <a:gd name="connsiteY22" fmla="*/ 521852 h 641589"/>
                <a:gd name="connsiteX23" fmla="*/ 1497099 w 2279925"/>
                <a:gd name="connsiteY23" fmla="*/ 541366 h 641589"/>
                <a:gd name="connsiteX24" fmla="*/ 1567624 w 2279925"/>
                <a:gd name="connsiteY24" fmla="*/ 554827 h 641589"/>
                <a:gd name="connsiteX25" fmla="*/ 1633052 w 2279925"/>
                <a:gd name="connsiteY25" fmla="*/ 561666 h 641589"/>
                <a:gd name="connsiteX26" fmla="*/ 1692695 w 2279925"/>
                <a:gd name="connsiteY26" fmla="*/ 562128 h 641589"/>
                <a:gd name="connsiteX27" fmla="*/ 1752339 w 2279925"/>
                <a:gd name="connsiteY27" fmla="*/ 554159 h 641589"/>
                <a:gd name="connsiteX28" fmla="*/ 1807109 w 2279925"/>
                <a:gd name="connsiteY28" fmla="*/ 537049 h 641589"/>
                <a:gd name="connsiteX29" fmla="*/ 1854620 w 2279925"/>
                <a:gd name="connsiteY29" fmla="*/ 508609 h 641589"/>
                <a:gd name="connsiteX30" fmla="*/ 1919124 w 2279925"/>
                <a:gd name="connsiteY30" fmla="*/ 464999 h 641589"/>
                <a:gd name="connsiteX31" fmla="*/ 1958260 w 2279925"/>
                <a:gd name="connsiteY31" fmla="*/ 414319 h 641589"/>
                <a:gd name="connsiteX32" fmla="*/ 2014054 w 2279925"/>
                <a:gd name="connsiteY32" fmla="*/ 352214 h 641589"/>
                <a:gd name="connsiteX33" fmla="*/ 2073586 w 2279925"/>
                <a:gd name="connsiteY33" fmla="*/ 272403 h 641589"/>
                <a:gd name="connsiteX34" fmla="*/ 2130398 w 2279925"/>
                <a:gd name="connsiteY34" fmla="*/ 188677 h 641589"/>
                <a:gd name="connsiteX35" fmla="*/ 2177801 w 2279925"/>
                <a:gd name="connsiteY35" fmla="*/ 98572 h 641589"/>
                <a:gd name="connsiteX36" fmla="*/ 2222600 w 2279925"/>
                <a:gd name="connsiteY36" fmla="*/ 7510 h 641589"/>
                <a:gd name="connsiteX37" fmla="*/ 2124497 w 2279925"/>
                <a:gd name="connsiteY37" fmla="*/ 307268 h 641589"/>
                <a:gd name="connsiteX38" fmla="*/ 2168976 w 2279925"/>
                <a:gd name="connsiteY38" fmla="*/ 282488 h 641589"/>
                <a:gd name="connsiteX39" fmla="*/ 2201980 w 2279925"/>
                <a:gd name="connsiteY39" fmla="*/ 252500 h 641589"/>
                <a:gd name="connsiteX40" fmla="*/ 2240952 w 2279925"/>
                <a:gd name="connsiteY40" fmla="*/ 218812 h 641589"/>
                <a:gd name="connsiteX41" fmla="*/ 2279925 w 2279925"/>
                <a:gd name="connsiteY41" fmla="*/ 185125 h 641589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73586 w 2279925"/>
                <a:gd name="connsiteY33" fmla="*/ 179740 h 548926"/>
                <a:gd name="connsiteX34" fmla="*/ 2130398 w 2279925"/>
                <a:gd name="connsiteY34" fmla="*/ 96014 h 548926"/>
                <a:gd name="connsiteX35" fmla="*/ 2177801 w 2279925"/>
                <a:gd name="connsiteY35" fmla="*/ 5909 h 548926"/>
                <a:gd name="connsiteX36" fmla="*/ 2086195 w 2279925"/>
                <a:gd name="connsiteY36" fmla="*/ 248352 h 548926"/>
                <a:gd name="connsiteX37" fmla="*/ 2124497 w 2279925"/>
                <a:gd name="connsiteY37" fmla="*/ 214605 h 548926"/>
                <a:gd name="connsiteX38" fmla="*/ 2168976 w 2279925"/>
                <a:gd name="connsiteY38" fmla="*/ 189825 h 548926"/>
                <a:gd name="connsiteX39" fmla="*/ 2201980 w 2279925"/>
                <a:gd name="connsiteY39" fmla="*/ 159837 h 548926"/>
                <a:gd name="connsiteX40" fmla="*/ 2240952 w 2279925"/>
                <a:gd name="connsiteY40" fmla="*/ 126149 h 548926"/>
                <a:gd name="connsiteX41" fmla="*/ 2279925 w 2279925"/>
                <a:gd name="connsiteY41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73586 w 2279925"/>
                <a:gd name="connsiteY33" fmla="*/ 179740 h 548926"/>
                <a:gd name="connsiteX34" fmla="*/ 2130398 w 2279925"/>
                <a:gd name="connsiteY34" fmla="*/ 96014 h 548926"/>
                <a:gd name="connsiteX35" fmla="*/ 2060882 w 2279925"/>
                <a:gd name="connsiteY35" fmla="*/ 277093 h 548926"/>
                <a:gd name="connsiteX36" fmla="*/ 2086195 w 2279925"/>
                <a:gd name="connsiteY36" fmla="*/ 248352 h 548926"/>
                <a:gd name="connsiteX37" fmla="*/ 2124497 w 2279925"/>
                <a:gd name="connsiteY37" fmla="*/ 214605 h 548926"/>
                <a:gd name="connsiteX38" fmla="*/ 2168976 w 2279925"/>
                <a:gd name="connsiteY38" fmla="*/ 189825 h 548926"/>
                <a:gd name="connsiteX39" fmla="*/ 2201980 w 2279925"/>
                <a:gd name="connsiteY39" fmla="*/ 159837 h 548926"/>
                <a:gd name="connsiteX40" fmla="*/ 2240952 w 2279925"/>
                <a:gd name="connsiteY40" fmla="*/ 126149 h 548926"/>
                <a:gd name="connsiteX41" fmla="*/ 2279925 w 2279925"/>
                <a:gd name="connsiteY41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73586 w 2279925"/>
                <a:gd name="connsiteY33" fmla="*/ 179740 h 548926"/>
                <a:gd name="connsiteX34" fmla="*/ 2009581 w 2279925"/>
                <a:gd name="connsiteY34" fmla="*/ 311613 h 548926"/>
                <a:gd name="connsiteX35" fmla="*/ 2060882 w 2279925"/>
                <a:gd name="connsiteY35" fmla="*/ 277093 h 548926"/>
                <a:gd name="connsiteX36" fmla="*/ 2086195 w 2279925"/>
                <a:gd name="connsiteY36" fmla="*/ 248352 h 548926"/>
                <a:gd name="connsiteX37" fmla="*/ 2124497 w 2279925"/>
                <a:gd name="connsiteY37" fmla="*/ 214605 h 548926"/>
                <a:gd name="connsiteX38" fmla="*/ 2168976 w 2279925"/>
                <a:gd name="connsiteY38" fmla="*/ 189825 h 548926"/>
                <a:gd name="connsiteX39" fmla="*/ 2201980 w 2279925"/>
                <a:gd name="connsiteY39" fmla="*/ 159837 h 548926"/>
                <a:gd name="connsiteX40" fmla="*/ 2240952 w 2279925"/>
                <a:gd name="connsiteY40" fmla="*/ 126149 h 548926"/>
                <a:gd name="connsiteX41" fmla="*/ 2279925 w 2279925"/>
                <a:gd name="connsiteY41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09581 w 2279925"/>
                <a:gd name="connsiteY33" fmla="*/ 311613 h 548926"/>
                <a:gd name="connsiteX34" fmla="*/ 2060882 w 2279925"/>
                <a:gd name="connsiteY34" fmla="*/ 277093 h 548926"/>
                <a:gd name="connsiteX35" fmla="*/ 2086195 w 2279925"/>
                <a:gd name="connsiteY35" fmla="*/ 248352 h 548926"/>
                <a:gd name="connsiteX36" fmla="*/ 2124497 w 2279925"/>
                <a:gd name="connsiteY36" fmla="*/ 214605 h 548926"/>
                <a:gd name="connsiteX37" fmla="*/ 2168976 w 2279925"/>
                <a:gd name="connsiteY37" fmla="*/ 189825 h 548926"/>
                <a:gd name="connsiteX38" fmla="*/ 2201980 w 2279925"/>
                <a:gd name="connsiteY38" fmla="*/ 159837 h 548926"/>
                <a:gd name="connsiteX39" fmla="*/ 2240952 w 2279925"/>
                <a:gd name="connsiteY39" fmla="*/ 126149 h 548926"/>
                <a:gd name="connsiteX40" fmla="*/ 2279925 w 2279925"/>
                <a:gd name="connsiteY40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73850 w 2279925"/>
                <a:gd name="connsiteY31" fmla="*/ 328394 h 548926"/>
                <a:gd name="connsiteX32" fmla="*/ 2014054 w 2279925"/>
                <a:gd name="connsiteY32" fmla="*/ 259551 h 548926"/>
                <a:gd name="connsiteX33" fmla="*/ 2009581 w 2279925"/>
                <a:gd name="connsiteY33" fmla="*/ 311613 h 548926"/>
                <a:gd name="connsiteX34" fmla="*/ 2060882 w 2279925"/>
                <a:gd name="connsiteY34" fmla="*/ 277093 h 548926"/>
                <a:gd name="connsiteX35" fmla="*/ 2086195 w 2279925"/>
                <a:gd name="connsiteY35" fmla="*/ 248352 h 548926"/>
                <a:gd name="connsiteX36" fmla="*/ 2124497 w 2279925"/>
                <a:gd name="connsiteY36" fmla="*/ 214605 h 548926"/>
                <a:gd name="connsiteX37" fmla="*/ 2168976 w 2279925"/>
                <a:gd name="connsiteY37" fmla="*/ 189825 h 548926"/>
                <a:gd name="connsiteX38" fmla="*/ 2201980 w 2279925"/>
                <a:gd name="connsiteY38" fmla="*/ 159837 h 548926"/>
                <a:gd name="connsiteX39" fmla="*/ 2240952 w 2279925"/>
                <a:gd name="connsiteY39" fmla="*/ 126149 h 548926"/>
                <a:gd name="connsiteX40" fmla="*/ 2279925 w 2279925"/>
                <a:gd name="connsiteY40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73850 w 2279925"/>
                <a:gd name="connsiteY31" fmla="*/ 328394 h 548926"/>
                <a:gd name="connsiteX32" fmla="*/ 2009581 w 2279925"/>
                <a:gd name="connsiteY32" fmla="*/ 311613 h 548926"/>
                <a:gd name="connsiteX33" fmla="*/ 2060882 w 2279925"/>
                <a:gd name="connsiteY33" fmla="*/ 277093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73850 w 2279925"/>
                <a:gd name="connsiteY31" fmla="*/ 328394 h 548926"/>
                <a:gd name="connsiteX32" fmla="*/ 2009581 w 2279925"/>
                <a:gd name="connsiteY32" fmla="*/ 304875 h 548926"/>
                <a:gd name="connsiteX33" fmla="*/ 2060882 w 2279925"/>
                <a:gd name="connsiteY33" fmla="*/ 277093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60882 w 2279925"/>
                <a:gd name="connsiteY33" fmla="*/ 277093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1182 w 2279925"/>
                <a:gd name="connsiteY36" fmla="*/ 188141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1014994 w 2279925"/>
                <a:gd name="connsiteY14" fmla="*/ 105725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939817 w 2279925"/>
                <a:gd name="connsiteY13" fmla="*/ 64336 h 548926"/>
                <a:gd name="connsiteX14" fmla="*/ 1014994 w 2279925"/>
                <a:gd name="connsiteY14" fmla="*/ 105725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879848 w 2279925"/>
                <a:gd name="connsiteY12" fmla="*/ 21118 h 548926"/>
                <a:gd name="connsiteX13" fmla="*/ 939817 w 2279925"/>
                <a:gd name="connsiteY13" fmla="*/ 64336 h 548926"/>
                <a:gd name="connsiteX14" fmla="*/ 1014994 w 2279925"/>
                <a:gd name="connsiteY14" fmla="*/ 105725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64829 h 564829"/>
                <a:gd name="connsiteX1" fmla="*/ 69615 w 2279925"/>
                <a:gd name="connsiteY1" fmla="*/ 449875 h 564829"/>
                <a:gd name="connsiteX2" fmla="*/ 147954 w 2279925"/>
                <a:gd name="connsiteY2" fmla="*/ 330579 h 564829"/>
                <a:gd name="connsiteX3" fmla="*/ 202033 w 2279925"/>
                <a:gd name="connsiteY3" fmla="*/ 255068 h 564829"/>
                <a:gd name="connsiteX4" fmla="*/ 254867 w 2279925"/>
                <a:gd name="connsiteY4" fmla="*/ 179557 h 564829"/>
                <a:gd name="connsiteX5" fmla="*/ 298064 w 2279925"/>
                <a:gd name="connsiteY5" fmla="*/ 122329 h 564829"/>
                <a:gd name="connsiteX6" fmla="*/ 330119 w 2279925"/>
                <a:gd name="connsiteY6" fmla="*/ 87749 h 564829"/>
                <a:gd name="connsiteX7" fmla="*/ 375047 w 2279925"/>
                <a:gd name="connsiteY7" fmla="*/ 58342 h 564829"/>
                <a:gd name="connsiteX8" fmla="*/ 449647 w 2279925"/>
                <a:gd name="connsiteY8" fmla="*/ 29767 h 564829"/>
                <a:gd name="connsiteX9" fmla="*/ 527633 w 2279925"/>
                <a:gd name="connsiteY9" fmla="*/ 17668 h 564829"/>
                <a:gd name="connsiteX10" fmla="*/ 615161 w 2279925"/>
                <a:gd name="connsiteY10" fmla="*/ 17896 h 564829"/>
                <a:gd name="connsiteX11" fmla="*/ 826530 w 2279925"/>
                <a:gd name="connsiteY11" fmla="*/ 380 h 564829"/>
                <a:gd name="connsiteX12" fmla="*/ 879848 w 2279925"/>
                <a:gd name="connsiteY12" fmla="*/ 37021 h 564829"/>
                <a:gd name="connsiteX13" fmla="*/ 939817 w 2279925"/>
                <a:gd name="connsiteY13" fmla="*/ 80239 h 564829"/>
                <a:gd name="connsiteX14" fmla="*/ 1014994 w 2279925"/>
                <a:gd name="connsiteY14" fmla="*/ 121628 h 564829"/>
                <a:gd name="connsiteX15" fmla="*/ 1063224 w 2279925"/>
                <a:gd name="connsiteY15" fmla="*/ 168174 h 564829"/>
                <a:gd name="connsiteX16" fmla="*/ 1116153 w 2279925"/>
                <a:gd name="connsiteY16" fmla="*/ 221164 h 564829"/>
                <a:gd name="connsiteX17" fmla="*/ 1156421 w 2279925"/>
                <a:gd name="connsiteY17" fmla="*/ 260423 h 564829"/>
                <a:gd name="connsiteX18" fmla="*/ 1225376 w 2279925"/>
                <a:gd name="connsiteY18" fmla="*/ 303172 h 564829"/>
                <a:gd name="connsiteX19" fmla="*/ 1269056 w 2279925"/>
                <a:gd name="connsiteY19" fmla="*/ 345515 h 564829"/>
                <a:gd name="connsiteX20" fmla="*/ 1312514 w 2279925"/>
                <a:gd name="connsiteY20" fmla="*/ 381011 h 564829"/>
                <a:gd name="connsiteX21" fmla="*/ 1366373 w 2279925"/>
                <a:gd name="connsiteY21" fmla="*/ 414441 h 564829"/>
                <a:gd name="connsiteX22" fmla="*/ 1434851 w 2279925"/>
                <a:gd name="connsiteY22" fmla="*/ 445092 h 564829"/>
                <a:gd name="connsiteX23" fmla="*/ 1497099 w 2279925"/>
                <a:gd name="connsiteY23" fmla="*/ 467975 h 564829"/>
                <a:gd name="connsiteX24" fmla="*/ 1563728 w 2279925"/>
                <a:gd name="connsiteY24" fmla="*/ 484804 h 564829"/>
                <a:gd name="connsiteX25" fmla="*/ 1633052 w 2279925"/>
                <a:gd name="connsiteY25" fmla="*/ 489959 h 564829"/>
                <a:gd name="connsiteX26" fmla="*/ 1696592 w 2279925"/>
                <a:gd name="connsiteY26" fmla="*/ 488737 h 564829"/>
                <a:gd name="connsiteX27" fmla="*/ 1752339 w 2279925"/>
                <a:gd name="connsiteY27" fmla="*/ 477399 h 564829"/>
                <a:gd name="connsiteX28" fmla="*/ 1799314 w 2279925"/>
                <a:gd name="connsiteY28" fmla="*/ 458605 h 564829"/>
                <a:gd name="connsiteX29" fmla="*/ 1854620 w 2279925"/>
                <a:gd name="connsiteY29" fmla="*/ 431849 h 564829"/>
                <a:gd name="connsiteX30" fmla="*/ 1919124 w 2279925"/>
                <a:gd name="connsiteY30" fmla="*/ 388239 h 564829"/>
                <a:gd name="connsiteX31" fmla="*/ 1969952 w 2279925"/>
                <a:gd name="connsiteY31" fmla="*/ 352719 h 564829"/>
                <a:gd name="connsiteX32" fmla="*/ 2009581 w 2279925"/>
                <a:gd name="connsiteY32" fmla="*/ 320778 h 564829"/>
                <a:gd name="connsiteX33" fmla="*/ 2049190 w 2279925"/>
                <a:gd name="connsiteY33" fmla="*/ 294680 h 564829"/>
                <a:gd name="connsiteX34" fmla="*/ 2086195 w 2279925"/>
                <a:gd name="connsiteY34" fmla="*/ 264255 h 564829"/>
                <a:gd name="connsiteX35" fmla="*/ 2128395 w 2279925"/>
                <a:gd name="connsiteY35" fmla="*/ 232193 h 564829"/>
                <a:gd name="connsiteX36" fmla="*/ 2161182 w 2279925"/>
                <a:gd name="connsiteY36" fmla="*/ 204044 h 564829"/>
                <a:gd name="connsiteX37" fmla="*/ 2198084 w 2279925"/>
                <a:gd name="connsiteY37" fmla="*/ 175740 h 564829"/>
                <a:gd name="connsiteX38" fmla="*/ 2240952 w 2279925"/>
                <a:gd name="connsiteY38" fmla="*/ 142052 h 564829"/>
                <a:gd name="connsiteX39" fmla="*/ 2279925 w 2279925"/>
                <a:gd name="connsiteY39" fmla="*/ 108365 h 564829"/>
                <a:gd name="connsiteX0" fmla="*/ 0 w 2279925"/>
                <a:gd name="connsiteY0" fmla="*/ 584395 h 584395"/>
                <a:gd name="connsiteX1" fmla="*/ 69615 w 2279925"/>
                <a:gd name="connsiteY1" fmla="*/ 469441 h 584395"/>
                <a:gd name="connsiteX2" fmla="*/ 147954 w 2279925"/>
                <a:gd name="connsiteY2" fmla="*/ 350145 h 584395"/>
                <a:gd name="connsiteX3" fmla="*/ 202033 w 2279925"/>
                <a:gd name="connsiteY3" fmla="*/ 274634 h 584395"/>
                <a:gd name="connsiteX4" fmla="*/ 254867 w 2279925"/>
                <a:gd name="connsiteY4" fmla="*/ 199123 h 584395"/>
                <a:gd name="connsiteX5" fmla="*/ 298064 w 2279925"/>
                <a:gd name="connsiteY5" fmla="*/ 141895 h 584395"/>
                <a:gd name="connsiteX6" fmla="*/ 330119 w 2279925"/>
                <a:gd name="connsiteY6" fmla="*/ 107315 h 584395"/>
                <a:gd name="connsiteX7" fmla="*/ 375047 w 2279925"/>
                <a:gd name="connsiteY7" fmla="*/ 77908 h 584395"/>
                <a:gd name="connsiteX8" fmla="*/ 449647 w 2279925"/>
                <a:gd name="connsiteY8" fmla="*/ 49333 h 584395"/>
                <a:gd name="connsiteX9" fmla="*/ 527633 w 2279925"/>
                <a:gd name="connsiteY9" fmla="*/ 37234 h 584395"/>
                <a:gd name="connsiteX10" fmla="*/ 759362 w 2279925"/>
                <a:gd name="connsiteY10" fmla="*/ 406 h 584395"/>
                <a:gd name="connsiteX11" fmla="*/ 826530 w 2279925"/>
                <a:gd name="connsiteY11" fmla="*/ 19946 h 584395"/>
                <a:gd name="connsiteX12" fmla="*/ 879848 w 2279925"/>
                <a:gd name="connsiteY12" fmla="*/ 56587 h 584395"/>
                <a:gd name="connsiteX13" fmla="*/ 939817 w 2279925"/>
                <a:gd name="connsiteY13" fmla="*/ 99805 h 584395"/>
                <a:gd name="connsiteX14" fmla="*/ 1014994 w 2279925"/>
                <a:gd name="connsiteY14" fmla="*/ 141194 h 584395"/>
                <a:gd name="connsiteX15" fmla="*/ 1063224 w 2279925"/>
                <a:gd name="connsiteY15" fmla="*/ 187740 h 584395"/>
                <a:gd name="connsiteX16" fmla="*/ 1116153 w 2279925"/>
                <a:gd name="connsiteY16" fmla="*/ 240730 h 584395"/>
                <a:gd name="connsiteX17" fmla="*/ 1156421 w 2279925"/>
                <a:gd name="connsiteY17" fmla="*/ 279989 h 584395"/>
                <a:gd name="connsiteX18" fmla="*/ 1225376 w 2279925"/>
                <a:gd name="connsiteY18" fmla="*/ 322738 h 584395"/>
                <a:gd name="connsiteX19" fmla="*/ 1269056 w 2279925"/>
                <a:gd name="connsiteY19" fmla="*/ 365081 h 584395"/>
                <a:gd name="connsiteX20" fmla="*/ 1312514 w 2279925"/>
                <a:gd name="connsiteY20" fmla="*/ 400577 h 584395"/>
                <a:gd name="connsiteX21" fmla="*/ 1366373 w 2279925"/>
                <a:gd name="connsiteY21" fmla="*/ 434007 h 584395"/>
                <a:gd name="connsiteX22" fmla="*/ 1434851 w 2279925"/>
                <a:gd name="connsiteY22" fmla="*/ 464658 h 584395"/>
                <a:gd name="connsiteX23" fmla="*/ 1497099 w 2279925"/>
                <a:gd name="connsiteY23" fmla="*/ 487541 h 584395"/>
                <a:gd name="connsiteX24" fmla="*/ 1563728 w 2279925"/>
                <a:gd name="connsiteY24" fmla="*/ 504370 h 584395"/>
                <a:gd name="connsiteX25" fmla="*/ 1633052 w 2279925"/>
                <a:gd name="connsiteY25" fmla="*/ 509525 h 584395"/>
                <a:gd name="connsiteX26" fmla="*/ 1696592 w 2279925"/>
                <a:gd name="connsiteY26" fmla="*/ 508303 h 584395"/>
                <a:gd name="connsiteX27" fmla="*/ 1752339 w 2279925"/>
                <a:gd name="connsiteY27" fmla="*/ 496965 h 584395"/>
                <a:gd name="connsiteX28" fmla="*/ 1799314 w 2279925"/>
                <a:gd name="connsiteY28" fmla="*/ 478171 h 584395"/>
                <a:gd name="connsiteX29" fmla="*/ 1854620 w 2279925"/>
                <a:gd name="connsiteY29" fmla="*/ 451415 h 584395"/>
                <a:gd name="connsiteX30" fmla="*/ 1919124 w 2279925"/>
                <a:gd name="connsiteY30" fmla="*/ 407805 h 584395"/>
                <a:gd name="connsiteX31" fmla="*/ 1969952 w 2279925"/>
                <a:gd name="connsiteY31" fmla="*/ 372285 h 584395"/>
                <a:gd name="connsiteX32" fmla="*/ 2009581 w 2279925"/>
                <a:gd name="connsiteY32" fmla="*/ 340344 h 584395"/>
                <a:gd name="connsiteX33" fmla="*/ 2049190 w 2279925"/>
                <a:gd name="connsiteY33" fmla="*/ 314246 h 584395"/>
                <a:gd name="connsiteX34" fmla="*/ 2086195 w 2279925"/>
                <a:gd name="connsiteY34" fmla="*/ 283821 h 584395"/>
                <a:gd name="connsiteX35" fmla="*/ 2128395 w 2279925"/>
                <a:gd name="connsiteY35" fmla="*/ 251759 h 584395"/>
                <a:gd name="connsiteX36" fmla="*/ 2161182 w 2279925"/>
                <a:gd name="connsiteY36" fmla="*/ 223610 h 584395"/>
                <a:gd name="connsiteX37" fmla="*/ 2198084 w 2279925"/>
                <a:gd name="connsiteY37" fmla="*/ 195306 h 584395"/>
                <a:gd name="connsiteX38" fmla="*/ 2240952 w 2279925"/>
                <a:gd name="connsiteY38" fmla="*/ 161618 h 584395"/>
                <a:gd name="connsiteX39" fmla="*/ 2279925 w 2279925"/>
                <a:gd name="connsiteY39" fmla="*/ 127931 h 584395"/>
                <a:gd name="connsiteX0" fmla="*/ 0 w 2279925"/>
                <a:gd name="connsiteY0" fmla="*/ 599932 h 599932"/>
                <a:gd name="connsiteX1" fmla="*/ 69615 w 2279925"/>
                <a:gd name="connsiteY1" fmla="*/ 484978 h 599932"/>
                <a:gd name="connsiteX2" fmla="*/ 147954 w 2279925"/>
                <a:gd name="connsiteY2" fmla="*/ 365682 h 599932"/>
                <a:gd name="connsiteX3" fmla="*/ 202033 w 2279925"/>
                <a:gd name="connsiteY3" fmla="*/ 290171 h 599932"/>
                <a:gd name="connsiteX4" fmla="*/ 254867 w 2279925"/>
                <a:gd name="connsiteY4" fmla="*/ 214660 h 599932"/>
                <a:gd name="connsiteX5" fmla="*/ 298064 w 2279925"/>
                <a:gd name="connsiteY5" fmla="*/ 157432 h 599932"/>
                <a:gd name="connsiteX6" fmla="*/ 330119 w 2279925"/>
                <a:gd name="connsiteY6" fmla="*/ 122852 h 599932"/>
                <a:gd name="connsiteX7" fmla="*/ 375047 w 2279925"/>
                <a:gd name="connsiteY7" fmla="*/ 93445 h 599932"/>
                <a:gd name="connsiteX8" fmla="*/ 449647 w 2279925"/>
                <a:gd name="connsiteY8" fmla="*/ 64870 h 599932"/>
                <a:gd name="connsiteX9" fmla="*/ 718601 w 2279925"/>
                <a:gd name="connsiteY9" fmla="*/ 2240 h 599932"/>
                <a:gd name="connsiteX10" fmla="*/ 759362 w 2279925"/>
                <a:gd name="connsiteY10" fmla="*/ 15943 h 599932"/>
                <a:gd name="connsiteX11" fmla="*/ 826530 w 2279925"/>
                <a:gd name="connsiteY11" fmla="*/ 35483 h 599932"/>
                <a:gd name="connsiteX12" fmla="*/ 879848 w 2279925"/>
                <a:gd name="connsiteY12" fmla="*/ 72124 h 599932"/>
                <a:gd name="connsiteX13" fmla="*/ 939817 w 2279925"/>
                <a:gd name="connsiteY13" fmla="*/ 115342 h 599932"/>
                <a:gd name="connsiteX14" fmla="*/ 1014994 w 2279925"/>
                <a:gd name="connsiteY14" fmla="*/ 156731 h 599932"/>
                <a:gd name="connsiteX15" fmla="*/ 1063224 w 2279925"/>
                <a:gd name="connsiteY15" fmla="*/ 203277 h 599932"/>
                <a:gd name="connsiteX16" fmla="*/ 1116153 w 2279925"/>
                <a:gd name="connsiteY16" fmla="*/ 256267 h 599932"/>
                <a:gd name="connsiteX17" fmla="*/ 1156421 w 2279925"/>
                <a:gd name="connsiteY17" fmla="*/ 295526 h 599932"/>
                <a:gd name="connsiteX18" fmla="*/ 1225376 w 2279925"/>
                <a:gd name="connsiteY18" fmla="*/ 338275 h 599932"/>
                <a:gd name="connsiteX19" fmla="*/ 1269056 w 2279925"/>
                <a:gd name="connsiteY19" fmla="*/ 380618 h 599932"/>
                <a:gd name="connsiteX20" fmla="*/ 1312514 w 2279925"/>
                <a:gd name="connsiteY20" fmla="*/ 416114 h 599932"/>
                <a:gd name="connsiteX21" fmla="*/ 1366373 w 2279925"/>
                <a:gd name="connsiteY21" fmla="*/ 449544 h 599932"/>
                <a:gd name="connsiteX22" fmla="*/ 1434851 w 2279925"/>
                <a:gd name="connsiteY22" fmla="*/ 480195 h 599932"/>
                <a:gd name="connsiteX23" fmla="*/ 1497099 w 2279925"/>
                <a:gd name="connsiteY23" fmla="*/ 503078 h 599932"/>
                <a:gd name="connsiteX24" fmla="*/ 1563728 w 2279925"/>
                <a:gd name="connsiteY24" fmla="*/ 519907 h 599932"/>
                <a:gd name="connsiteX25" fmla="*/ 1633052 w 2279925"/>
                <a:gd name="connsiteY25" fmla="*/ 525062 h 599932"/>
                <a:gd name="connsiteX26" fmla="*/ 1696592 w 2279925"/>
                <a:gd name="connsiteY26" fmla="*/ 523840 h 599932"/>
                <a:gd name="connsiteX27" fmla="*/ 1752339 w 2279925"/>
                <a:gd name="connsiteY27" fmla="*/ 512502 h 599932"/>
                <a:gd name="connsiteX28" fmla="*/ 1799314 w 2279925"/>
                <a:gd name="connsiteY28" fmla="*/ 493708 h 599932"/>
                <a:gd name="connsiteX29" fmla="*/ 1854620 w 2279925"/>
                <a:gd name="connsiteY29" fmla="*/ 466952 h 599932"/>
                <a:gd name="connsiteX30" fmla="*/ 1919124 w 2279925"/>
                <a:gd name="connsiteY30" fmla="*/ 423342 h 599932"/>
                <a:gd name="connsiteX31" fmla="*/ 1969952 w 2279925"/>
                <a:gd name="connsiteY31" fmla="*/ 387822 h 599932"/>
                <a:gd name="connsiteX32" fmla="*/ 2009581 w 2279925"/>
                <a:gd name="connsiteY32" fmla="*/ 355881 h 599932"/>
                <a:gd name="connsiteX33" fmla="*/ 2049190 w 2279925"/>
                <a:gd name="connsiteY33" fmla="*/ 329783 h 599932"/>
                <a:gd name="connsiteX34" fmla="*/ 2086195 w 2279925"/>
                <a:gd name="connsiteY34" fmla="*/ 299358 h 599932"/>
                <a:gd name="connsiteX35" fmla="*/ 2128395 w 2279925"/>
                <a:gd name="connsiteY35" fmla="*/ 267296 h 599932"/>
                <a:gd name="connsiteX36" fmla="*/ 2161182 w 2279925"/>
                <a:gd name="connsiteY36" fmla="*/ 239147 h 599932"/>
                <a:gd name="connsiteX37" fmla="*/ 2198084 w 2279925"/>
                <a:gd name="connsiteY37" fmla="*/ 210843 h 599932"/>
                <a:gd name="connsiteX38" fmla="*/ 2240952 w 2279925"/>
                <a:gd name="connsiteY38" fmla="*/ 177155 h 599932"/>
                <a:gd name="connsiteX39" fmla="*/ 2279925 w 2279925"/>
                <a:gd name="connsiteY39" fmla="*/ 143468 h 599932"/>
                <a:gd name="connsiteX0" fmla="*/ 0 w 2279925"/>
                <a:gd name="connsiteY0" fmla="*/ 618853 h 618853"/>
                <a:gd name="connsiteX1" fmla="*/ 69615 w 2279925"/>
                <a:gd name="connsiteY1" fmla="*/ 503899 h 618853"/>
                <a:gd name="connsiteX2" fmla="*/ 147954 w 2279925"/>
                <a:gd name="connsiteY2" fmla="*/ 384603 h 618853"/>
                <a:gd name="connsiteX3" fmla="*/ 202033 w 2279925"/>
                <a:gd name="connsiteY3" fmla="*/ 309092 h 618853"/>
                <a:gd name="connsiteX4" fmla="*/ 254867 w 2279925"/>
                <a:gd name="connsiteY4" fmla="*/ 233581 h 618853"/>
                <a:gd name="connsiteX5" fmla="*/ 298064 w 2279925"/>
                <a:gd name="connsiteY5" fmla="*/ 176353 h 618853"/>
                <a:gd name="connsiteX6" fmla="*/ 330119 w 2279925"/>
                <a:gd name="connsiteY6" fmla="*/ 141773 h 618853"/>
                <a:gd name="connsiteX7" fmla="*/ 375047 w 2279925"/>
                <a:gd name="connsiteY7" fmla="*/ 112366 h 618853"/>
                <a:gd name="connsiteX8" fmla="*/ 648410 w 2279925"/>
                <a:gd name="connsiteY8" fmla="*/ 4626 h 618853"/>
                <a:gd name="connsiteX9" fmla="*/ 718601 w 2279925"/>
                <a:gd name="connsiteY9" fmla="*/ 21161 h 618853"/>
                <a:gd name="connsiteX10" fmla="*/ 759362 w 2279925"/>
                <a:gd name="connsiteY10" fmla="*/ 34864 h 618853"/>
                <a:gd name="connsiteX11" fmla="*/ 826530 w 2279925"/>
                <a:gd name="connsiteY11" fmla="*/ 54404 h 618853"/>
                <a:gd name="connsiteX12" fmla="*/ 879848 w 2279925"/>
                <a:gd name="connsiteY12" fmla="*/ 91045 h 618853"/>
                <a:gd name="connsiteX13" fmla="*/ 939817 w 2279925"/>
                <a:gd name="connsiteY13" fmla="*/ 134263 h 618853"/>
                <a:gd name="connsiteX14" fmla="*/ 1014994 w 2279925"/>
                <a:gd name="connsiteY14" fmla="*/ 175652 h 618853"/>
                <a:gd name="connsiteX15" fmla="*/ 1063224 w 2279925"/>
                <a:gd name="connsiteY15" fmla="*/ 222198 h 618853"/>
                <a:gd name="connsiteX16" fmla="*/ 1116153 w 2279925"/>
                <a:gd name="connsiteY16" fmla="*/ 275188 h 618853"/>
                <a:gd name="connsiteX17" fmla="*/ 1156421 w 2279925"/>
                <a:gd name="connsiteY17" fmla="*/ 314447 h 618853"/>
                <a:gd name="connsiteX18" fmla="*/ 1225376 w 2279925"/>
                <a:gd name="connsiteY18" fmla="*/ 357196 h 618853"/>
                <a:gd name="connsiteX19" fmla="*/ 1269056 w 2279925"/>
                <a:gd name="connsiteY19" fmla="*/ 399539 h 618853"/>
                <a:gd name="connsiteX20" fmla="*/ 1312514 w 2279925"/>
                <a:gd name="connsiteY20" fmla="*/ 435035 h 618853"/>
                <a:gd name="connsiteX21" fmla="*/ 1366373 w 2279925"/>
                <a:gd name="connsiteY21" fmla="*/ 468465 h 618853"/>
                <a:gd name="connsiteX22" fmla="*/ 1434851 w 2279925"/>
                <a:gd name="connsiteY22" fmla="*/ 499116 h 618853"/>
                <a:gd name="connsiteX23" fmla="*/ 1497099 w 2279925"/>
                <a:gd name="connsiteY23" fmla="*/ 521999 h 618853"/>
                <a:gd name="connsiteX24" fmla="*/ 1563728 w 2279925"/>
                <a:gd name="connsiteY24" fmla="*/ 538828 h 618853"/>
                <a:gd name="connsiteX25" fmla="*/ 1633052 w 2279925"/>
                <a:gd name="connsiteY25" fmla="*/ 543983 h 618853"/>
                <a:gd name="connsiteX26" fmla="*/ 1696592 w 2279925"/>
                <a:gd name="connsiteY26" fmla="*/ 542761 h 618853"/>
                <a:gd name="connsiteX27" fmla="*/ 1752339 w 2279925"/>
                <a:gd name="connsiteY27" fmla="*/ 531423 h 618853"/>
                <a:gd name="connsiteX28" fmla="*/ 1799314 w 2279925"/>
                <a:gd name="connsiteY28" fmla="*/ 512629 h 618853"/>
                <a:gd name="connsiteX29" fmla="*/ 1854620 w 2279925"/>
                <a:gd name="connsiteY29" fmla="*/ 485873 h 618853"/>
                <a:gd name="connsiteX30" fmla="*/ 1919124 w 2279925"/>
                <a:gd name="connsiteY30" fmla="*/ 442263 h 618853"/>
                <a:gd name="connsiteX31" fmla="*/ 1969952 w 2279925"/>
                <a:gd name="connsiteY31" fmla="*/ 406743 h 618853"/>
                <a:gd name="connsiteX32" fmla="*/ 2009581 w 2279925"/>
                <a:gd name="connsiteY32" fmla="*/ 374802 h 618853"/>
                <a:gd name="connsiteX33" fmla="*/ 2049190 w 2279925"/>
                <a:gd name="connsiteY33" fmla="*/ 348704 h 618853"/>
                <a:gd name="connsiteX34" fmla="*/ 2086195 w 2279925"/>
                <a:gd name="connsiteY34" fmla="*/ 318279 h 618853"/>
                <a:gd name="connsiteX35" fmla="*/ 2128395 w 2279925"/>
                <a:gd name="connsiteY35" fmla="*/ 286217 h 618853"/>
                <a:gd name="connsiteX36" fmla="*/ 2161182 w 2279925"/>
                <a:gd name="connsiteY36" fmla="*/ 258068 h 618853"/>
                <a:gd name="connsiteX37" fmla="*/ 2198084 w 2279925"/>
                <a:gd name="connsiteY37" fmla="*/ 229764 h 618853"/>
                <a:gd name="connsiteX38" fmla="*/ 2240952 w 2279925"/>
                <a:gd name="connsiteY38" fmla="*/ 196076 h 618853"/>
                <a:gd name="connsiteX39" fmla="*/ 2279925 w 2279925"/>
                <a:gd name="connsiteY39" fmla="*/ 162389 h 618853"/>
                <a:gd name="connsiteX0" fmla="*/ 0 w 2279925"/>
                <a:gd name="connsiteY0" fmla="*/ 617242 h 617242"/>
                <a:gd name="connsiteX1" fmla="*/ 69615 w 2279925"/>
                <a:gd name="connsiteY1" fmla="*/ 502288 h 617242"/>
                <a:gd name="connsiteX2" fmla="*/ 147954 w 2279925"/>
                <a:gd name="connsiteY2" fmla="*/ 382992 h 617242"/>
                <a:gd name="connsiteX3" fmla="*/ 202033 w 2279925"/>
                <a:gd name="connsiteY3" fmla="*/ 307481 h 617242"/>
                <a:gd name="connsiteX4" fmla="*/ 254867 w 2279925"/>
                <a:gd name="connsiteY4" fmla="*/ 231970 h 617242"/>
                <a:gd name="connsiteX5" fmla="*/ 298064 w 2279925"/>
                <a:gd name="connsiteY5" fmla="*/ 174742 h 617242"/>
                <a:gd name="connsiteX6" fmla="*/ 330119 w 2279925"/>
                <a:gd name="connsiteY6" fmla="*/ 140162 h 617242"/>
                <a:gd name="connsiteX7" fmla="*/ 558220 w 2279925"/>
                <a:gd name="connsiteY7" fmla="*/ 14746 h 617242"/>
                <a:gd name="connsiteX8" fmla="*/ 648410 w 2279925"/>
                <a:gd name="connsiteY8" fmla="*/ 3015 h 617242"/>
                <a:gd name="connsiteX9" fmla="*/ 718601 w 2279925"/>
                <a:gd name="connsiteY9" fmla="*/ 19550 h 617242"/>
                <a:gd name="connsiteX10" fmla="*/ 759362 w 2279925"/>
                <a:gd name="connsiteY10" fmla="*/ 33253 h 617242"/>
                <a:gd name="connsiteX11" fmla="*/ 826530 w 2279925"/>
                <a:gd name="connsiteY11" fmla="*/ 52793 h 617242"/>
                <a:gd name="connsiteX12" fmla="*/ 879848 w 2279925"/>
                <a:gd name="connsiteY12" fmla="*/ 89434 h 617242"/>
                <a:gd name="connsiteX13" fmla="*/ 939817 w 2279925"/>
                <a:gd name="connsiteY13" fmla="*/ 132652 h 617242"/>
                <a:gd name="connsiteX14" fmla="*/ 1014994 w 2279925"/>
                <a:gd name="connsiteY14" fmla="*/ 174041 h 617242"/>
                <a:gd name="connsiteX15" fmla="*/ 1063224 w 2279925"/>
                <a:gd name="connsiteY15" fmla="*/ 220587 h 617242"/>
                <a:gd name="connsiteX16" fmla="*/ 1116153 w 2279925"/>
                <a:gd name="connsiteY16" fmla="*/ 273577 h 617242"/>
                <a:gd name="connsiteX17" fmla="*/ 1156421 w 2279925"/>
                <a:gd name="connsiteY17" fmla="*/ 312836 h 617242"/>
                <a:gd name="connsiteX18" fmla="*/ 1225376 w 2279925"/>
                <a:gd name="connsiteY18" fmla="*/ 355585 h 617242"/>
                <a:gd name="connsiteX19" fmla="*/ 1269056 w 2279925"/>
                <a:gd name="connsiteY19" fmla="*/ 397928 h 617242"/>
                <a:gd name="connsiteX20" fmla="*/ 1312514 w 2279925"/>
                <a:gd name="connsiteY20" fmla="*/ 433424 h 617242"/>
                <a:gd name="connsiteX21" fmla="*/ 1366373 w 2279925"/>
                <a:gd name="connsiteY21" fmla="*/ 466854 h 617242"/>
                <a:gd name="connsiteX22" fmla="*/ 1434851 w 2279925"/>
                <a:gd name="connsiteY22" fmla="*/ 497505 h 617242"/>
                <a:gd name="connsiteX23" fmla="*/ 1497099 w 2279925"/>
                <a:gd name="connsiteY23" fmla="*/ 520388 h 617242"/>
                <a:gd name="connsiteX24" fmla="*/ 1563728 w 2279925"/>
                <a:gd name="connsiteY24" fmla="*/ 537217 h 617242"/>
                <a:gd name="connsiteX25" fmla="*/ 1633052 w 2279925"/>
                <a:gd name="connsiteY25" fmla="*/ 542372 h 617242"/>
                <a:gd name="connsiteX26" fmla="*/ 1696592 w 2279925"/>
                <a:gd name="connsiteY26" fmla="*/ 541150 h 617242"/>
                <a:gd name="connsiteX27" fmla="*/ 1752339 w 2279925"/>
                <a:gd name="connsiteY27" fmla="*/ 529812 h 617242"/>
                <a:gd name="connsiteX28" fmla="*/ 1799314 w 2279925"/>
                <a:gd name="connsiteY28" fmla="*/ 511018 h 617242"/>
                <a:gd name="connsiteX29" fmla="*/ 1854620 w 2279925"/>
                <a:gd name="connsiteY29" fmla="*/ 484262 h 617242"/>
                <a:gd name="connsiteX30" fmla="*/ 1919124 w 2279925"/>
                <a:gd name="connsiteY30" fmla="*/ 440652 h 617242"/>
                <a:gd name="connsiteX31" fmla="*/ 1969952 w 2279925"/>
                <a:gd name="connsiteY31" fmla="*/ 405132 h 617242"/>
                <a:gd name="connsiteX32" fmla="*/ 2009581 w 2279925"/>
                <a:gd name="connsiteY32" fmla="*/ 373191 h 617242"/>
                <a:gd name="connsiteX33" fmla="*/ 2049190 w 2279925"/>
                <a:gd name="connsiteY33" fmla="*/ 347093 h 617242"/>
                <a:gd name="connsiteX34" fmla="*/ 2086195 w 2279925"/>
                <a:gd name="connsiteY34" fmla="*/ 316668 h 617242"/>
                <a:gd name="connsiteX35" fmla="*/ 2128395 w 2279925"/>
                <a:gd name="connsiteY35" fmla="*/ 284606 h 617242"/>
                <a:gd name="connsiteX36" fmla="*/ 2161182 w 2279925"/>
                <a:gd name="connsiteY36" fmla="*/ 256457 h 617242"/>
                <a:gd name="connsiteX37" fmla="*/ 2198084 w 2279925"/>
                <a:gd name="connsiteY37" fmla="*/ 228153 h 617242"/>
                <a:gd name="connsiteX38" fmla="*/ 2240952 w 2279925"/>
                <a:gd name="connsiteY38" fmla="*/ 194465 h 617242"/>
                <a:gd name="connsiteX39" fmla="*/ 2279925 w 2279925"/>
                <a:gd name="connsiteY39" fmla="*/ 160778 h 617242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02033 w 2279925"/>
                <a:gd name="connsiteY3" fmla="*/ 304545 h 614306"/>
                <a:gd name="connsiteX4" fmla="*/ 254867 w 2279925"/>
                <a:gd name="connsiteY4" fmla="*/ 229034 h 614306"/>
                <a:gd name="connsiteX5" fmla="*/ 298064 w 2279925"/>
                <a:gd name="connsiteY5" fmla="*/ 171806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02033 w 2279925"/>
                <a:gd name="connsiteY3" fmla="*/ 304545 h 614306"/>
                <a:gd name="connsiteX4" fmla="*/ 254867 w 2279925"/>
                <a:gd name="connsiteY4" fmla="*/ 229034 h 614306"/>
                <a:gd name="connsiteX5" fmla="*/ 329242 w 2279925"/>
                <a:gd name="connsiteY5" fmla="*/ 111169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02033 w 2279925"/>
                <a:gd name="connsiteY3" fmla="*/ 304545 h 614306"/>
                <a:gd name="connsiteX4" fmla="*/ 250970 w 2279925"/>
                <a:gd name="connsiteY4" fmla="*/ 173450 h 614306"/>
                <a:gd name="connsiteX5" fmla="*/ 329242 w 2279925"/>
                <a:gd name="connsiteY5" fmla="*/ 111169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186444 w 2279925"/>
                <a:gd name="connsiteY3" fmla="*/ 222011 h 614306"/>
                <a:gd name="connsiteX4" fmla="*/ 250970 w 2279925"/>
                <a:gd name="connsiteY4" fmla="*/ 173450 h 614306"/>
                <a:gd name="connsiteX5" fmla="*/ 329242 w 2279925"/>
                <a:gd name="connsiteY5" fmla="*/ 111169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186444 w 2279925"/>
                <a:gd name="connsiteY3" fmla="*/ 222011 h 614306"/>
                <a:gd name="connsiteX4" fmla="*/ 250970 w 2279925"/>
                <a:gd name="connsiteY4" fmla="*/ 173450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186444 w 2279925"/>
                <a:gd name="connsiteY3" fmla="*/ 222011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41006 w 2279925"/>
                <a:gd name="connsiteY3" fmla="*/ 181586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4056 w 2279925"/>
                <a:gd name="connsiteY2" fmla="*/ 260466 h 614306"/>
                <a:gd name="connsiteX3" fmla="*/ 241006 w 2279925"/>
                <a:gd name="connsiteY3" fmla="*/ 181586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81306 w 2279925"/>
                <a:gd name="connsiteY1" fmla="*/ 315756 h 614306"/>
                <a:gd name="connsiteX2" fmla="*/ 144056 w 2279925"/>
                <a:gd name="connsiteY2" fmla="*/ 260466 h 614306"/>
                <a:gd name="connsiteX3" fmla="*/ 241006 w 2279925"/>
                <a:gd name="connsiteY3" fmla="*/ 181586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311103"/>
                <a:gd name="connsiteY0" fmla="*/ 397022 h 539892"/>
                <a:gd name="connsiteX1" fmla="*/ 112484 w 2311103"/>
                <a:gd name="connsiteY1" fmla="*/ 315756 h 539892"/>
                <a:gd name="connsiteX2" fmla="*/ 175234 w 2311103"/>
                <a:gd name="connsiteY2" fmla="*/ 260466 h 539892"/>
                <a:gd name="connsiteX3" fmla="*/ 272184 w 2311103"/>
                <a:gd name="connsiteY3" fmla="*/ 181586 h 539892"/>
                <a:gd name="connsiteX4" fmla="*/ 340608 w 2311103"/>
                <a:gd name="connsiteY4" fmla="*/ 136394 h 539892"/>
                <a:gd name="connsiteX5" fmla="*/ 426674 w 2311103"/>
                <a:gd name="connsiteY5" fmla="*/ 70744 h 539892"/>
                <a:gd name="connsiteX6" fmla="*/ 482114 w 2311103"/>
                <a:gd name="connsiteY6" fmla="*/ 42901 h 539892"/>
                <a:gd name="connsiteX7" fmla="*/ 589398 w 2311103"/>
                <a:gd name="connsiteY7" fmla="*/ 11810 h 539892"/>
                <a:gd name="connsiteX8" fmla="*/ 679588 w 2311103"/>
                <a:gd name="connsiteY8" fmla="*/ 79 h 539892"/>
                <a:gd name="connsiteX9" fmla="*/ 749779 w 2311103"/>
                <a:gd name="connsiteY9" fmla="*/ 16614 h 539892"/>
                <a:gd name="connsiteX10" fmla="*/ 790540 w 2311103"/>
                <a:gd name="connsiteY10" fmla="*/ 30317 h 539892"/>
                <a:gd name="connsiteX11" fmla="*/ 857708 w 2311103"/>
                <a:gd name="connsiteY11" fmla="*/ 49857 h 539892"/>
                <a:gd name="connsiteX12" fmla="*/ 911026 w 2311103"/>
                <a:gd name="connsiteY12" fmla="*/ 86498 h 539892"/>
                <a:gd name="connsiteX13" fmla="*/ 970995 w 2311103"/>
                <a:gd name="connsiteY13" fmla="*/ 129716 h 539892"/>
                <a:gd name="connsiteX14" fmla="*/ 1046172 w 2311103"/>
                <a:gd name="connsiteY14" fmla="*/ 171105 h 539892"/>
                <a:gd name="connsiteX15" fmla="*/ 1094402 w 2311103"/>
                <a:gd name="connsiteY15" fmla="*/ 217651 h 539892"/>
                <a:gd name="connsiteX16" fmla="*/ 1147331 w 2311103"/>
                <a:gd name="connsiteY16" fmla="*/ 270641 h 539892"/>
                <a:gd name="connsiteX17" fmla="*/ 1187599 w 2311103"/>
                <a:gd name="connsiteY17" fmla="*/ 309900 h 539892"/>
                <a:gd name="connsiteX18" fmla="*/ 1256554 w 2311103"/>
                <a:gd name="connsiteY18" fmla="*/ 352649 h 539892"/>
                <a:gd name="connsiteX19" fmla="*/ 1300234 w 2311103"/>
                <a:gd name="connsiteY19" fmla="*/ 394992 h 539892"/>
                <a:gd name="connsiteX20" fmla="*/ 1343692 w 2311103"/>
                <a:gd name="connsiteY20" fmla="*/ 430488 h 539892"/>
                <a:gd name="connsiteX21" fmla="*/ 1397551 w 2311103"/>
                <a:gd name="connsiteY21" fmla="*/ 463918 h 539892"/>
                <a:gd name="connsiteX22" fmla="*/ 1466029 w 2311103"/>
                <a:gd name="connsiteY22" fmla="*/ 494569 h 539892"/>
                <a:gd name="connsiteX23" fmla="*/ 1528277 w 2311103"/>
                <a:gd name="connsiteY23" fmla="*/ 517452 h 539892"/>
                <a:gd name="connsiteX24" fmla="*/ 1594906 w 2311103"/>
                <a:gd name="connsiteY24" fmla="*/ 534281 h 539892"/>
                <a:gd name="connsiteX25" fmla="*/ 1664230 w 2311103"/>
                <a:gd name="connsiteY25" fmla="*/ 539436 h 539892"/>
                <a:gd name="connsiteX26" fmla="*/ 1727770 w 2311103"/>
                <a:gd name="connsiteY26" fmla="*/ 538214 h 539892"/>
                <a:gd name="connsiteX27" fmla="*/ 1783517 w 2311103"/>
                <a:gd name="connsiteY27" fmla="*/ 526876 h 539892"/>
                <a:gd name="connsiteX28" fmla="*/ 1830492 w 2311103"/>
                <a:gd name="connsiteY28" fmla="*/ 508082 h 539892"/>
                <a:gd name="connsiteX29" fmla="*/ 1885798 w 2311103"/>
                <a:gd name="connsiteY29" fmla="*/ 481326 h 539892"/>
                <a:gd name="connsiteX30" fmla="*/ 1950302 w 2311103"/>
                <a:gd name="connsiteY30" fmla="*/ 437716 h 539892"/>
                <a:gd name="connsiteX31" fmla="*/ 2001130 w 2311103"/>
                <a:gd name="connsiteY31" fmla="*/ 402196 h 539892"/>
                <a:gd name="connsiteX32" fmla="*/ 2040759 w 2311103"/>
                <a:gd name="connsiteY32" fmla="*/ 370255 h 539892"/>
                <a:gd name="connsiteX33" fmla="*/ 2080368 w 2311103"/>
                <a:gd name="connsiteY33" fmla="*/ 344157 h 539892"/>
                <a:gd name="connsiteX34" fmla="*/ 2117373 w 2311103"/>
                <a:gd name="connsiteY34" fmla="*/ 313732 h 539892"/>
                <a:gd name="connsiteX35" fmla="*/ 2159573 w 2311103"/>
                <a:gd name="connsiteY35" fmla="*/ 281670 h 539892"/>
                <a:gd name="connsiteX36" fmla="*/ 2192360 w 2311103"/>
                <a:gd name="connsiteY36" fmla="*/ 253521 h 539892"/>
                <a:gd name="connsiteX37" fmla="*/ 2229262 w 2311103"/>
                <a:gd name="connsiteY37" fmla="*/ 225217 h 539892"/>
                <a:gd name="connsiteX38" fmla="*/ 2272130 w 2311103"/>
                <a:gd name="connsiteY38" fmla="*/ 191529 h 539892"/>
                <a:gd name="connsiteX39" fmla="*/ 2311103 w 2311103"/>
                <a:gd name="connsiteY39" fmla="*/ 157842 h 539892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40608 w 2311103"/>
                <a:gd name="connsiteY4" fmla="*/ 136316 h 539814"/>
                <a:gd name="connsiteX5" fmla="*/ 426674 w 2311103"/>
                <a:gd name="connsiteY5" fmla="*/ 70666 h 539814"/>
                <a:gd name="connsiteX6" fmla="*/ 482114 w 2311103"/>
                <a:gd name="connsiteY6" fmla="*/ 42823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40608 w 2311103"/>
                <a:gd name="connsiteY4" fmla="*/ 136316 h 539814"/>
                <a:gd name="connsiteX5" fmla="*/ 426674 w 2311103"/>
                <a:gd name="connsiteY5" fmla="*/ 70666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40608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00792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00792 w 2311103"/>
                <a:gd name="connsiteY1" fmla="*/ 315678 h 539814"/>
                <a:gd name="connsiteX2" fmla="*/ 175234 w 2311103"/>
                <a:gd name="connsiteY2" fmla="*/ 248598 h 539814"/>
                <a:gd name="connsiteX3" fmla="*/ 272184 w 2311103"/>
                <a:gd name="connsiteY3" fmla="*/ 181508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00792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92997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92997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92997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89910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790540 w 2311103"/>
                <a:gd name="connsiteY10" fmla="*/ 30248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46172 w 2311103"/>
                <a:gd name="connsiteY14" fmla="*/ 171036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46172 w 2311103"/>
                <a:gd name="connsiteY14" fmla="*/ 171036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46172 w 2311103"/>
                <a:gd name="connsiteY14" fmla="*/ 171036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90505 w 2311103"/>
                <a:gd name="connsiteY15" fmla="*/ 219266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90505 w 2311103"/>
                <a:gd name="connsiteY15" fmla="*/ 219266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44862 w 2311103"/>
                <a:gd name="connsiteY18" fmla="*/ 354264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44862 w 2311103"/>
                <a:gd name="connsiteY18" fmla="*/ 354264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16584 w 2311103"/>
                <a:gd name="connsiteY23" fmla="*/ 519068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16584 w 2311103"/>
                <a:gd name="connsiteY23" fmla="*/ 517384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6029 w 2311103"/>
                <a:gd name="connsiteY22" fmla="*/ 494500 h 539823"/>
                <a:gd name="connsiteX23" fmla="*/ 1516584 w 2311103"/>
                <a:gd name="connsiteY23" fmla="*/ 517384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6029 w 2311103"/>
                <a:gd name="connsiteY22" fmla="*/ 494500 h 539823"/>
                <a:gd name="connsiteX23" fmla="*/ 1520481 w 2311103"/>
                <a:gd name="connsiteY23" fmla="*/ 515700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2132 w 2311103"/>
                <a:gd name="connsiteY22" fmla="*/ 494500 h 539823"/>
                <a:gd name="connsiteX23" fmla="*/ 1520481 w 2311103"/>
                <a:gd name="connsiteY23" fmla="*/ 515700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2132 w 2311103"/>
                <a:gd name="connsiteY22" fmla="*/ 494500 h 539823"/>
                <a:gd name="connsiteX23" fmla="*/ 1520481 w 2311103"/>
                <a:gd name="connsiteY23" fmla="*/ 515700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64389 w 2311103"/>
                <a:gd name="connsiteY3" fmla="*/ 178145 h 539820"/>
                <a:gd name="connsiteX4" fmla="*/ 328917 w 2311103"/>
                <a:gd name="connsiteY4" fmla="*/ 136322 h 539820"/>
                <a:gd name="connsiteX5" fmla="*/ 418879 w 2311103"/>
                <a:gd name="connsiteY5" fmla="*/ 74041 h 539820"/>
                <a:gd name="connsiteX6" fmla="*/ 489910 w 2311103"/>
                <a:gd name="connsiteY6" fmla="*/ 37776 h 539820"/>
                <a:gd name="connsiteX7" fmla="*/ 537829 w 2311103"/>
                <a:gd name="connsiteY7" fmla="*/ 21335 h 539820"/>
                <a:gd name="connsiteX8" fmla="*/ 589398 w 2311103"/>
                <a:gd name="connsiteY8" fmla="*/ 10054 h 539820"/>
                <a:gd name="connsiteX9" fmla="*/ 679588 w 2311103"/>
                <a:gd name="connsiteY9" fmla="*/ 7 h 539820"/>
                <a:gd name="connsiteX10" fmla="*/ 761471 w 2311103"/>
                <a:gd name="connsiteY10" fmla="*/ 11489 h 539820"/>
                <a:gd name="connsiteX11" fmla="*/ 810027 w 2311103"/>
                <a:gd name="connsiteY11" fmla="*/ 28560 h 539820"/>
                <a:gd name="connsiteX12" fmla="*/ 857708 w 2311103"/>
                <a:gd name="connsiteY12" fmla="*/ 49785 h 539820"/>
                <a:gd name="connsiteX13" fmla="*/ 911026 w 2311103"/>
                <a:gd name="connsiteY13" fmla="*/ 86426 h 539820"/>
                <a:gd name="connsiteX14" fmla="*/ 970995 w 2311103"/>
                <a:gd name="connsiteY14" fmla="*/ 129644 h 539820"/>
                <a:gd name="connsiteX15" fmla="*/ 1034481 w 2311103"/>
                <a:gd name="connsiteY15" fmla="*/ 176086 h 539820"/>
                <a:gd name="connsiteX16" fmla="*/ 1086607 w 2311103"/>
                <a:gd name="connsiteY16" fmla="*/ 219263 h 539820"/>
                <a:gd name="connsiteX17" fmla="*/ 1147331 w 2311103"/>
                <a:gd name="connsiteY17" fmla="*/ 270569 h 539820"/>
                <a:gd name="connsiteX18" fmla="*/ 1191497 w 2311103"/>
                <a:gd name="connsiteY18" fmla="*/ 308143 h 539820"/>
                <a:gd name="connsiteX19" fmla="*/ 1244862 w 2311103"/>
                <a:gd name="connsiteY19" fmla="*/ 354261 h 539820"/>
                <a:gd name="connsiteX20" fmla="*/ 1296337 w 2311103"/>
                <a:gd name="connsiteY20" fmla="*/ 394920 h 539820"/>
                <a:gd name="connsiteX21" fmla="*/ 1343692 w 2311103"/>
                <a:gd name="connsiteY21" fmla="*/ 430416 h 539820"/>
                <a:gd name="connsiteX22" fmla="*/ 1401449 w 2311103"/>
                <a:gd name="connsiteY22" fmla="*/ 467215 h 539820"/>
                <a:gd name="connsiteX23" fmla="*/ 1462132 w 2311103"/>
                <a:gd name="connsiteY23" fmla="*/ 494497 h 539820"/>
                <a:gd name="connsiteX24" fmla="*/ 1520481 w 2311103"/>
                <a:gd name="connsiteY24" fmla="*/ 515697 h 539820"/>
                <a:gd name="connsiteX25" fmla="*/ 1594906 w 2311103"/>
                <a:gd name="connsiteY25" fmla="*/ 534209 h 539820"/>
                <a:gd name="connsiteX26" fmla="*/ 1664230 w 2311103"/>
                <a:gd name="connsiteY26" fmla="*/ 539364 h 539820"/>
                <a:gd name="connsiteX27" fmla="*/ 1727770 w 2311103"/>
                <a:gd name="connsiteY27" fmla="*/ 538142 h 539820"/>
                <a:gd name="connsiteX28" fmla="*/ 1783517 w 2311103"/>
                <a:gd name="connsiteY28" fmla="*/ 526804 h 539820"/>
                <a:gd name="connsiteX29" fmla="*/ 1830492 w 2311103"/>
                <a:gd name="connsiteY29" fmla="*/ 508010 h 539820"/>
                <a:gd name="connsiteX30" fmla="*/ 1885798 w 2311103"/>
                <a:gd name="connsiteY30" fmla="*/ 481254 h 539820"/>
                <a:gd name="connsiteX31" fmla="*/ 1950302 w 2311103"/>
                <a:gd name="connsiteY31" fmla="*/ 437644 h 539820"/>
                <a:gd name="connsiteX32" fmla="*/ 2001130 w 2311103"/>
                <a:gd name="connsiteY32" fmla="*/ 402124 h 539820"/>
                <a:gd name="connsiteX33" fmla="*/ 2040759 w 2311103"/>
                <a:gd name="connsiteY33" fmla="*/ 370183 h 539820"/>
                <a:gd name="connsiteX34" fmla="*/ 2080368 w 2311103"/>
                <a:gd name="connsiteY34" fmla="*/ 344085 h 539820"/>
                <a:gd name="connsiteX35" fmla="*/ 2117373 w 2311103"/>
                <a:gd name="connsiteY35" fmla="*/ 313660 h 539820"/>
                <a:gd name="connsiteX36" fmla="*/ 2159573 w 2311103"/>
                <a:gd name="connsiteY36" fmla="*/ 281598 h 539820"/>
                <a:gd name="connsiteX37" fmla="*/ 2192360 w 2311103"/>
                <a:gd name="connsiteY37" fmla="*/ 253449 h 539820"/>
                <a:gd name="connsiteX38" fmla="*/ 2229262 w 2311103"/>
                <a:gd name="connsiteY38" fmla="*/ 225145 h 539820"/>
                <a:gd name="connsiteX39" fmla="*/ 2272130 w 2311103"/>
                <a:gd name="connsiteY39" fmla="*/ 191457 h 539820"/>
                <a:gd name="connsiteX40" fmla="*/ 2311103 w 2311103"/>
                <a:gd name="connsiteY40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64389 w 2311103"/>
                <a:gd name="connsiteY3" fmla="*/ 178145 h 539820"/>
                <a:gd name="connsiteX4" fmla="*/ 328917 w 2311103"/>
                <a:gd name="connsiteY4" fmla="*/ 136322 h 539820"/>
                <a:gd name="connsiteX5" fmla="*/ 366347 w 2311103"/>
                <a:gd name="connsiteY5" fmla="*/ 107238 h 539820"/>
                <a:gd name="connsiteX6" fmla="*/ 418879 w 2311103"/>
                <a:gd name="connsiteY6" fmla="*/ 74041 h 539820"/>
                <a:gd name="connsiteX7" fmla="*/ 489910 w 2311103"/>
                <a:gd name="connsiteY7" fmla="*/ 37776 h 539820"/>
                <a:gd name="connsiteX8" fmla="*/ 537829 w 2311103"/>
                <a:gd name="connsiteY8" fmla="*/ 21335 h 539820"/>
                <a:gd name="connsiteX9" fmla="*/ 589398 w 2311103"/>
                <a:gd name="connsiteY9" fmla="*/ 10054 h 539820"/>
                <a:gd name="connsiteX10" fmla="*/ 679588 w 2311103"/>
                <a:gd name="connsiteY10" fmla="*/ 7 h 539820"/>
                <a:gd name="connsiteX11" fmla="*/ 761471 w 2311103"/>
                <a:gd name="connsiteY11" fmla="*/ 11489 h 539820"/>
                <a:gd name="connsiteX12" fmla="*/ 810027 w 2311103"/>
                <a:gd name="connsiteY12" fmla="*/ 28560 h 539820"/>
                <a:gd name="connsiteX13" fmla="*/ 857708 w 2311103"/>
                <a:gd name="connsiteY13" fmla="*/ 49785 h 539820"/>
                <a:gd name="connsiteX14" fmla="*/ 911026 w 2311103"/>
                <a:gd name="connsiteY14" fmla="*/ 86426 h 539820"/>
                <a:gd name="connsiteX15" fmla="*/ 970995 w 2311103"/>
                <a:gd name="connsiteY15" fmla="*/ 129644 h 539820"/>
                <a:gd name="connsiteX16" fmla="*/ 1034481 w 2311103"/>
                <a:gd name="connsiteY16" fmla="*/ 176086 h 539820"/>
                <a:gd name="connsiteX17" fmla="*/ 1086607 w 2311103"/>
                <a:gd name="connsiteY17" fmla="*/ 219263 h 539820"/>
                <a:gd name="connsiteX18" fmla="*/ 1147331 w 2311103"/>
                <a:gd name="connsiteY18" fmla="*/ 270569 h 539820"/>
                <a:gd name="connsiteX19" fmla="*/ 1191497 w 2311103"/>
                <a:gd name="connsiteY19" fmla="*/ 308143 h 539820"/>
                <a:gd name="connsiteX20" fmla="*/ 1244862 w 2311103"/>
                <a:gd name="connsiteY20" fmla="*/ 354261 h 539820"/>
                <a:gd name="connsiteX21" fmla="*/ 1296337 w 2311103"/>
                <a:gd name="connsiteY21" fmla="*/ 394920 h 539820"/>
                <a:gd name="connsiteX22" fmla="*/ 1343692 w 2311103"/>
                <a:gd name="connsiteY22" fmla="*/ 430416 h 539820"/>
                <a:gd name="connsiteX23" fmla="*/ 1401449 w 2311103"/>
                <a:gd name="connsiteY23" fmla="*/ 467215 h 539820"/>
                <a:gd name="connsiteX24" fmla="*/ 1462132 w 2311103"/>
                <a:gd name="connsiteY24" fmla="*/ 494497 h 539820"/>
                <a:gd name="connsiteX25" fmla="*/ 1520481 w 2311103"/>
                <a:gd name="connsiteY25" fmla="*/ 515697 h 539820"/>
                <a:gd name="connsiteX26" fmla="*/ 1594906 w 2311103"/>
                <a:gd name="connsiteY26" fmla="*/ 534209 h 539820"/>
                <a:gd name="connsiteX27" fmla="*/ 1664230 w 2311103"/>
                <a:gd name="connsiteY27" fmla="*/ 539364 h 539820"/>
                <a:gd name="connsiteX28" fmla="*/ 1727770 w 2311103"/>
                <a:gd name="connsiteY28" fmla="*/ 538142 h 539820"/>
                <a:gd name="connsiteX29" fmla="*/ 1783517 w 2311103"/>
                <a:gd name="connsiteY29" fmla="*/ 526804 h 539820"/>
                <a:gd name="connsiteX30" fmla="*/ 1830492 w 2311103"/>
                <a:gd name="connsiteY30" fmla="*/ 508010 h 539820"/>
                <a:gd name="connsiteX31" fmla="*/ 1885798 w 2311103"/>
                <a:gd name="connsiteY31" fmla="*/ 481254 h 539820"/>
                <a:gd name="connsiteX32" fmla="*/ 1950302 w 2311103"/>
                <a:gd name="connsiteY32" fmla="*/ 437644 h 539820"/>
                <a:gd name="connsiteX33" fmla="*/ 2001130 w 2311103"/>
                <a:gd name="connsiteY33" fmla="*/ 402124 h 539820"/>
                <a:gd name="connsiteX34" fmla="*/ 2040759 w 2311103"/>
                <a:gd name="connsiteY34" fmla="*/ 370183 h 539820"/>
                <a:gd name="connsiteX35" fmla="*/ 2080368 w 2311103"/>
                <a:gd name="connsiteY35" fmla="*/ 344085 h 539820"/>
                <a:gd name="connsiteX36" fmla="*/ 2117373 w 2311103"/>
                <a:gd name="connsiteY36" fmla="*/ 313660 h 539820"/>
                <a:gd name="connsiteX37" fmla="*/ 2159573 w 2311103"/>
                <a:gd name="connsiteY37" fmla="*/ 281598 h 539820"/>
                <a:gd name="connsiteX38" fmla="*/ 2192360 w 2311103"/>
                <a:gd name="connsiteY38" fmla="*/ 253449 h 539820"/>
                <a:gd name="connsiteX39" fmla="*/ 2229262 w 2311103"/>
                <a:gd name="connsiteY39" fmla="*/ 225145 h 539820"/>
                <a:gd name="connsiteX40" fmla="*/ 2272130 w 2311103"/>
                <a:gd name="connsiteY40" fmla="*/ 191457 h 539820"/>
                <a:gd name="connsiteX41" fmla="*/ 2311103 w 2311103"/>
                <a:gd name="connsiteY41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18249 w 2311103"/>
                <a:gd name="connsiteY3" fmla="*/ 213353 h 539820"/>
                <a:gd name="connsiteX4" fmla="*/ 264389 w 2311103"/>
                <a:gd name="connsiteY4" fmla="*/ 178145 h 539820"/>
                <a:gd name="connsiteX5" fmla="*/ 328917 w 2311103"/>
                <a:gd name="connsiteY5" fmla="*/ 136322 h 539820"/>
                <a:gd name="connsiteX6" fmla="*/ 366347 w 2311103"/>
                <a:gd name="connsiteY6" fmla="*/ 107238 h 539820"/>
                <a:gd name="connsiteX7" fmla="*/ 418879 w 2311103"/>
                <a:gd name="connsiteY7" fmla="*/ 74041 h 539820"/>
                <a:gd name="connsiteX8" fmla="*/ 489910 w 2311103"/>
                <a:gd name="connsiteY8" fmla="*/ 37776 h 539820"/>
                <a:gd name="connsiteX9" fmla="*/ 537829 w 2311103"/>
                <a:gd name="connsiteY9" fmla="*/ 21335 h 539820"/>
                <a:gd name="connsiteX10" fmla="*/ 589398 w 2311103"/>
                <a:gd name="connsiteY10" fmla="*/ 10054 h 539820"/>
                <a:gd name="connsiteX11" fmla="*/ 679588 w 2311103"/>
                <a:gd name="connsiteY11" fmla="*/ 7 h 539820"/>
                <a:gd name="connsiteX12" fmla="*/ 761471 w 2311103"/>
                <a:gd name="connsiteY12" fmla="*/ 11489 h 539820"/>
                <a:gd name="connsiteX13" fmla="*/ 810027 w 2311103"/>
                <a:gd name="connsiteY13" fmla="*/ 28560 h 539820"/>
                <a:gd name="connsiteX14" fmla="*/ 857708 w 2311103"/>
                <a:gd name="connsiteY14" fmla="*/ 49785 h 539820"/>
                <a:gd name="connsiteX15" fmla="*/ 911026 w 2311103"/>
                <a:gd name="connsiteY15" fmla="*/ 86426 h 539820"/>
                <a:gd name="connsiteX16" fmla="*/ 970995 w 2311103"/>
                <a:gd name="connsiteY16" fmla="*/ 129644 h 539820"/>
                <a:gd name="connsiteX17" fmla="*/ 1034481 w 2311103"/>
                <a:gd name="connsiteY17" fmla="*/ 176086 h 539820"/>
                <a:gd name="connsiteX18" fmla="*/ 1086607 w 2311103"/>
                <a:gd name="connsiteY18" fmla="*/ 219263 h 539820"/>
                <a:gd name="connsiteX19" fmla="*/ 1147331 w 2311103"/>
                <a:gd name="connsiteY19" fmla="*/ 270569 h 539820"/>
                <a:gd name="connsiteX20" fmla="*/ 1191497 w 2311103"/>
                <a:gd name="connsiteY20" fmla="*/ 308143 h 539820"/>
                <a:gd name="connsiteX21" fmla="*/ 1244862 w 2311103"/>
                <a:gd name="connsiteY21" fmla="*/ 354261 h 539820"/>
                <a:gd name="connsiteX22" fmla="*/ 1296337 w 2311103"/>
                <a:gd name="connsiteY22" fmla="*/ 394920 h 539820"/>
                <a:gd name="connsiteX23" fmla="*/ 1343692 w 2311103"/>
                <a:gd name="connsiteY23" fmla="*/ 430416 h 539820"/>
                <a:gd name="connsiteX24" fmla="*/ 1401449 w 2311103"/>
                <a:gd name="connsiteY24" fmla="*/ 467215 h 539820"/>
                <a:gd name="connsiteX25" fmla="*/ 1462132 w 2311103"/>
                <a:gd name="connsiteY25" fmla="*/ 494497 h 539820"/>
                <a:gd name="connsiteX26" fmla="*/ 1520481 w 2311103"/>
                <a:gd name="connsiteY26" fmla="*/ 515697 h 539820"/>
                <a:gd name="connsiteX27" fmla="*/ 1594906 w 2311103"/>
                <a:gd name="connsiteY27" fmla="*/ 534209 h 539820"/>
                <a:gd name="connsiteX28" fmla="*/ 1664230 w 2311103"/>
                <a:gd name="connsiteY28" fmla="*/ 539364 h 539820"/>
                <a:gd name="connsiteX29" fmla="*/ 1727770 w 2311103"/>
                <a:gd name="connsiteY29" fmla="*/ 538142 h 539820"/>
                <a:gd name="connsiteX30" fmla="*/ 1783517 w 2311103"/>
                <a:gd name="connsiteY30" fmla="*/ 526804 h 539820"/>
                <a:gd name="connsiteX31" fmla="*/ 1830492 w 2311103"/>
                <a:gd name="connsiteY31" fmla="*/ 508010 h 539820"/>
                <a:gd name="connsiteX32" fmla="*/ 1885798 w 2311103"/>
                <a:gd name="connsiteY32" fmla="*/ 481254 h 539820"/>
                <a:gd name="connsiteX33" fmla="*/ 1950302 w 2311103"/>
                <a:gd name="connsiteY33" fmla="*/ 437644 h 539820"/>
                <a:gd name="connsiteX34" fmla="*/ 2001130 w 2311103"/>
                <a:gd name="connsiteY34" fmla="*/ 402124 h 539820"/>
                <a:gd name="connsiteX35" fmla="*/ 2040759 w 2311103"/>
                <a:gd name="connsiteY35" fmla="*/ 370183 h 539820"/>
                <a:gd name="connsiteX36" fmla="*/ 2080368 w 2311103"/>
                <a:gd name="connsiteY36" fmla="*/ 344085 h 539820"/>
                <a:gd name="connsiteX37" fmla="*/ 2117373 w 2311103"/>
                <a:gd name="connsiteY37" fmla="*/ 313660 h 539820"/>
                <a:gd name="connsiteX38" fmla="*/ 2159573 w 2311103"/>
                <a:gd name="connsiteY38" fmla="*/ 281598 h 539820"/>
                <a:gd name="connsiteX39" fmla="*/ 2192360 w 2311103"/>
                <a:gd name="connsiteY39" fmla="*/ 253449 h 539820"/>
                <a:gd name="connsiteX40" fmla="*/ 2229262 w 2311103"/>
                <a:gd name="connsiteY40" fmla="*/ 225145 h 539820"/>
                <a:gd name="connsiteX41" fmla="*/ 2272130 w 2311103"/>
                <a:gd name="connsiteY41" fmla="*/ 191457 h 539820"/>
                <a:gd name="connsiteX42" fmla="*/ 2311103 w 2311103"/>
                <a:gd name="connsiteY42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18249 w 2311103"/>
                <a:gd name="connsiteY3" fmla="*/ 213353 h 539820"/>
                <a:gd name="connsiteX4" fmla="*/ 264389 w 2311103"/>
                <a:gd name="connsiteY4" fmla="*/ 178145 h 539820"/>
                <a:gd name="connsiteX5" fmla="*/ 296196 w 2311103"/>
                <a:gd name="connsiteY5" fmla="*/ 154401 h 539820"/>
                <a:gd name="connsiteX6" fmla="*/ 328917 w 2311103"/>
                <a:gd name="connsiteY6" fmla="*/ 136322 h 539820"/>
                <a:gd name="connsiteX7" fmla="*/ 366347 w 2311103"/>
                <a:gd name="connsiteY7" fmla="*/ 107238 h 539820"/>
                <a:gd name="connsiteX8" fmla="*/ 418879 w 2311103"/>
                <a:gd name="connsiteY8" fmla="*/ 74041 h 539820"/>
                <a:gd name="connsiteX9" fmla="*/ 489910 w 2311103"/>
                <a:gd name="connsiteY9" fmla="*/ 37776 h 539820"/>
                <a:gd name="connsiteX10" fmla="*/ 537829 w 2311103"/>
                <a:gd name="connsiteY10" fmla="*/ 21335 h 539820"/>
                <a:gd name="connsiteX11" fmla="*/ 589398 w 2311103"/>
                <a:gd name="connsiteY11" fmla="*/ 10054 h 539820"/>
                <a:gd name="connsiteX12" fmla="*/ 679588 w 2311103"/>
                <a:gd name="connsiteY12" fmla="*/ 7 h 539820"/>
                <a:gd name="connsiteX13" fmla="*/ 761471 w 2311103"/>
                <a:gd name="connsiteY13" fmla="*/ 11489 h 539820"/>
                <a:gd name="connsiteX14" fmla="*/ 810027 w 2311103"/>
                <a:gd name="connsiteY14" fmla="*/ 28560 h 539820"/>
                <a:gd name="connsiteX15" fmla="*/ 857708 w 2311103"/>
                <a:gd name="connsiteY15" fmla="*/ 49785 h 539820"/>
                <a:gd name="connsiteX16" fmla="*/ 911026 w 2311103"/>
                <a:gd name="connsiteY16" fmla="*/ 86426 h 539820"/>
                <a:gd name="connsiteX17" fmla="*/ 970995 w 2311103"/>
                <a:gd name="connsiteY17" fmla="*/ 129644 h 539820"/>
                <a:gd name="connsiteX18" fmla="*/ 1034481 w 2311103"/>
                <a:gd name="connsiteY18" fmla="*/ 176086 h 539820"/>
                <a:gd name="connsiteX19" fmla="*/ 1086607 w 2311103"/>
                <a:gd name="connsiteY19" fmla="*/ 219263 h 539820"/>
                <a:gd name="connsiteX20" fmla="*/ 1147331 w 2311103"/>
                <a:gd name="connsiteY20" fmla="*/ 270569 h 539820"/>
                <a:gd name="connsiteX21" fmla="*/ 1191497 w 2311103"/>
                <a:gd name="connsiteY21" fmla="*/ 308143 h 539820"/>
                <a:gd name="connsiteX22" fmla="*/ 1244862 w 2311103"/>
                <a:gd name="connsiteY22" fmla="*/ 354261 h 539820"/>
                <a:gd name="connsiteX23" fmla="*/ 1296337 w 2311103"/>
                <a:gd name="connsiteY23" fmla="*/ 394920 h 539820"/>
                <a:gd name="connsiteX24" fmla="*/ 1343692 w 2311103"/>
                <a:gd name="connsiteY24" fmla="*/ 430416 h 539820"/>
                <a:gd name="connsiteX25" fmla="*/ 1401449 w 2311103"/>
                <a:gd name="connsiteY25" fmla="*/ 467215 h 539820"/>
                <a:gd name="connsiteX26" fmla="*/ 1462132 w 2311103"/>
                <a:gd name="connsiteY26" fmla="*/ 494497 h 539820"/>
                <a:gd name="connsiteX27" fmla="*/ 1520481 w 2311103"/>
                <a:gd name="connsiteY27" fmla="*/ 515697 h 539820"/>
                <a:gd name="connsiteX28" fmla="*/ 1594906 w 2311103"/>
                <a:gd name="connsiteY28" fmla="*/ 534209 h 539820"/>
                <a:gd name="connsiteX29" fmla="*/ 1664230 w 2311103"/>
                <a:gd name="connsiteY29" fmla="*/ 539364 h 539820"/>
                <a:gd name="connsiteX30" fmla="*/ 1727770 w 2311103"/>
                <a:gd name="connsiteY30" fmla="*/ 538142 h 539820"/>
                <a:gd name="connsiteX31" fmla="*/ 1783517 w 2311103"/>
                <a:gd name="connsiteY31" fmla="*/ 526804 h 539820"/>
                <a:gd name="connsiteX32" fmla="*/ 1830492 w 2311103"/>
                <a:gd name="connsiteY32" fmla="*/ 508010 h 539820"/>
                <a:gd name="connsiteX33" fmla="*/ 1885798 w 2311103"/>
                <a:gd name="connsiteY33" fmla="*/ 481254 h 539820"/>
                <a:gd name="connsiteX34" fmla="*/ 1950302 w 2311103"/>
                <a:gd name="connsiteY34" fmla="*/ 437644 h 539820"/>
                <a:gd name="connsiteX35" fmla="*/ 2001130 w 2311103"/>
                <a:gd name="connsiteY35" fmla="*/ 402124 h 539820"/>
                <a:gd name="connsiteX36" fmla="*/ 2040759 w 2311103"/>
                <a:gd name="connsiteY36" fmla="*/ 370183 h 539820"/>
                <a:gd name="connsiteX37" fmla="*/ 2080368 w 2311103"/>
                <a:gd name="connsiteY37" fmla="*/ 344085 h 539820"/>
                <a:gd name="connsiteX38" fmla="*/ 2117373 w 2311103"/>
                <a:gd name="connsiteY38" fmla="*/ 313660 h 539820"/>
                <a:gd name="connsiteX39" fmla="*/ 2159573 w 2311103"/>
                <a:gd name="connsiteY39" fmla="*/ 281598 h 539820"/>
                <a:gd name="connsiteX40" fmla="*/ 2192360 w 2311103"/>
                <a:gd name="connsiteY40" fmla="*/ 253449 h 539820"/>
                <a:gd name="connsiteX41" fmla="*/ 2229262 w 2311103"/>
                <a:gd name="connsiteY41" fmla="*/ 225145 h 539820"/>
                <a:gd name="connsiteX42" fmla="*/ 2272130 w 2311103"/>
                <a:gd name="connsiteY42" fmla="*/ 191457 h 539820"/>
                <a:gd name="connsiteX43" fmla="*/ 2311103 w 2311103"/>
                <a:gd name="connsiteY43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18249 w 2311103"/>
                <a:gd name="connsiteY3" fmla="*/ 213353 h 539820"/>
                <a:gd name="connsiteX4" fmla="*/ 264389 w 2311103"/>
                <a:gd name="connsiteY4" fmla="*/ 178145 h 539820"/>
                <a:gd name="connsiteX5" fmla="*/ 296196 w 2311103"/>
                <a:gd name="connsiteY5" fmla="*/ 154401 h 539820"/>
                <a:gd name="connsiteX6" fmla="*/ 325019 w 2311103"/>
                <a:gd name="connsiteY6" fmla="*/ 136322 h 539820"/>
                <a:gd name="connsiteX7" fmla="*/ 366347 w 2311103"/>
                <a:gd name="connsiteY7" fmla="*/ 107238 h 539820"/>
                <a:gd name="connsiteX8" fmla="*/ 418879 w 2311103"/>
                <a:gd name="connsiteY8" fmla="*/ 74041 h 539820"/>
                <a:gd name="connsiteX9" fmla="*/ 489910 w 2311103"/>
                <a:gd name="connsiteY9" fmla="*/ 37776 h 539820"/>
                <a:gd name="connsiteX10" fmla="*/ 537829 w 2311103"/>
                <a:gd name="connsiteY10" fmla="*/ 21335 h 539820"/>
                <a:gd name="connsiteX11" fmla="*/ 589398 w 2311103"/>
                <a:gd name="connsiteY11" fmla="*/ 10054 h 539820"/>
                <a:gd name="connsiteX12" fmla="*/ 679588 w 2311103"/>
                <a:gd name="connsiteY12" fmla="*/ 7 h 539820"/>
                <a:gd name="connsiteX13" fmla="*/ 761471 w 2311103"/>
                <a:gd name="connsiteY13" fmla="*/ 11489 h 539820"/>
                <a:gd name="connsiteX14" fmla="*/ 810027 w 2311103"/>
                <a:gd name="connsiteY14" fmla="*/ 28560 h 539820"/>
                <a:gd name="connsiteX15" fmla="*/ 857708 w 2311103"/>
                <a:gd name="connsiteY15" fmla="*/ 49785 h 539820"/>
                <a:gd name="connsiteX16" fmla="*/ 911026 w 2311103"/>
                <a:gd name="connsiteY16" fmla="*/ 86426 h 539820"/>
                <a:gd name="connsiteX17" fmla="*/ 970995 w 2311103"/>
                <a:gd name="connsiteY17" fmla="*/ 129644 h 539820"/>
                <a:gd name="connsiteX18" fmla="*/ 1034481 w 2311103"/>
                <a:gd name="connsiteY18" fmla="*/ 176086 h 539820"/>
                <a:gd name="connsiteX19" fmla="*/ 1086607 w 2311103"/>
                <a:gd name="connsiteY19" fmla="*/ 219263 h 539820"/>
                <a:gd name="connsiteX20" fmla="*/ 1147331 w 2311103"/>
                <a:gd name="connsiteY20" fmla="*/ 270569 h 539820"/>
                <a:gd name="connsiteX21" fmla="*/ 1191497 w 2311103"/>
                <a:gd name="connsiteY21" fmla="*/ 308143 h 539820"/>
                <a:gd name="connsiteX22" fmla="*/ 1244862 w 2311103"/>
                <a:gd name="connsiteY22" fmla="*/ 354261 h 539820"/>
                <a:gd name="connsiteX23" fmla="*/ 1296337 w 2311103"/>
                <a:gd name="connsiteY23" fmla="*/ 394920 h 539820"/>
                <a:gd name="connsiteX24" fmla="*/ 1343692 w 2311103"/>
                <a:gd name="connsiteY24" fmla="*/ 430416 h 539820"/>
                <a:gd name="connsiteX25" fmla="*/ 1401449 w 2311103"/>
                <a:gd name="connsiteY25" fmla="*/ 467215 h 539820"/>
                <a:gd name="connsiteX26" fmla="*/ 1462132 w 2311103"/>
                <a:gd name="connsiteY26" fmla="*/ 494497 h 539820"/>
                <a:gd name="connsiteX27" fmla="*/ 1520481 w 2311103"/>
                <a:gd name="connsiteY27" fmla="*/ 515697 h 539820"/>
                <a:gd name="connsiteX28" fmla="*/ 1594906 w 2311103"/>
                <a:gd name="connsiteY28" fmla="*/ 534209 h 539820"/>
                <a:gd name="connsiteX29" fmla="*/ 1664230 w 2311103"/>
                <a:gd name="connsiteY29" fmla="*/ 539364 h 539820"/>
                <a:gd name="connsiteX30" fmla="*/ 1727770 w 2311103"/>
                <a:gd name="connsiteY30" fmla="*/ 538142 h 539820"/>
                <a:gd name="connsiteX31" fmla="*/ 1783517 w 2311103"/>
                <a:gd name="connsiteY31" fmla="*/ 526804 h 539820"/>
                <a:gd name="connsiteX32" fmla="*/ 1830492 w 2311103"/>
                <a:gd name="connsiteY32" fmla="*/ 508010 h 539820"/>
                <a:gd name="connsiteX33" fmla="*/ 1885798 w 2311103"/>
                <a:gd name="connsiteY33" fmla="*/ 481254 h 539820"/>
                <a:gd name="connsiteX34" fmla="*/ 1950302 w 2311103"/>
                <a:gd name="connsiteY34" fmla="*/ 437644 h 539820"/>
                <a:gd name="connsiteX35" fmla="*/ 2001130 w 2311103"/>
                <a:gd name="connsiteY35" fmla="*/ 402124 h 539820"/>
                <a:gd name="connsiteX36" fmla="*/ 2040759 w 2311103"/>
                <a:gd name="connsiteY36" fmla="*/ 370183 h 539820"/>
                <a:gd name="connsiteX37" fmla="*/ 2080368 w 2311103"/>
                <a:gd name="connsiteY37" fmla="*/ 344085 h 539820"/>
                <a:gd name="connsiteX38" fmla="*/ 2117373 w 2311103"/>
                <a:gd name="connsiteY38" fmla="*/ 313660 h 539820"/>
                <a:gd name="connsiteX39" fmla="*/ 2159573 w 2311103"/>
                <a:gd name="connsiteY39" fmla="*/ 281598 h 539820"/>
                <a:gd name="connsiteX40" fmla="*/ 2192360 w 2311103"/>
                <a:gd name="connsiteY40" fmla="*/ 253449 h 539820"/>
                <a:gd name="connsiteX41" fmla="*/ 2229262 w 2311103"/>
                <a:gd name="connsiteY41" fmla="*/ 225145 h 539820"/>
                <a:gd name="connsiteX42" fmla="*/ 2272130 w 2311103"/>
                <a:gd name="connsiteY42" fmla="*/ 191457 h 539820"/>
                <a:gd name="connsiteX43" fmla="*/ 2311103 w 2311103"/>
                <a:gd name="connsiteY43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92997 w 2311103"/>
                <a:gd name="connsiteY2" fmla="*/ 315684 h 539820"/>
                <a:gd name="connsiteX3" fmla="*/ 175234 w 2311103"/>
                <a:gd name="connsiteY3" fmla="*/ 248604 h 539820"/>
                <a:gd name="connsiteX4" fmla="*/ 218249 w 2311103"/>
                <a:gd name="connsiteY4" fmla="*/ 213353 h 539820"/>
                <a:gd name="connsiteX5" fmla="*/ 264389 w 2311103"/>
                <a:gd name="connsiteY5" fmla="*/ 178145 h 539820"/>
                <a:gd name="connsiteX6" fmla="*/ 296196 w 2311103"/>
                <a:gd name="connsiteY6" fmla="*/ 154401 h 539820"/>
                <a:gd name="connsiteX7" fmla="*/ 325019 w 2311103"/>
                <a:gd name="connsiteY7" fmla="*/ 136322 h 539820"/>
                <a:gd name="connsiteX8" fmla="*/ 366347 w 2311103"/>
                <a:gd name="connsiteY8" fmla="*/ 107238 h 539820"/>
                <a:gd name="connsiteX9" fmla="*/ 418879 w 2311103"/>
                <a:gd name="connsiteY9" fmla="*/ 74041 h 539820"/>
                <a:gd name="connsiteX10" fmla="*/ 489910 w 2311103"/>
                <a:gd name="connsiteY10" fmla="*/ 37776 h 539820"/>
                <a:gd name="connsiteX11" fmla="*/ 537829 w 2311103"/>
                <a:gd name="connsiteY11" fmla="*/ 21335 h 539820"/>
                <a:gd name="connsiteX12" fmla="*/ 589398 w 2311103"/>
                <a:gd name="connsiteY12" fmla="*/ 10054 h 539820"/>
                <a:gd name="connsiteX13" fmla="*/ 679588 w 2311103"/>
                <a:gd name="connsiteY13" fmla="*/ 7 h 539820"/>
                <a:gd name="connsiteX14" fmla="*/ 761471 w 2311103"/>
                <a:gd name="connsiteY14" fmla="*/ 11489 h 539820"/>
                <a:gd name="connsiteX15" fmla="*/ 810027 w 2311103"/>
                <a:gd name="connsiteY15" fmla="*/ 28560 h 539820"/>
                <a:gd name="connsiteX16" fmla="*/ 857708 w 2311103"/>
                <a:gd name="connsiteY16" fmla="*/ 49785 h 539820"/>
                <a:gd name="connsiteX17" fmla="*/ 911026 w 2311103"/>
                <a:gd name="connsiteY17" fmla="*/ 86426 h 539820"/>
                <a:gd name="connsiteX18" fmla="*/ 970995 w 2311103"/>
                <a:gd name="connsiteY18" fmla="*/ 129644 h 539820"/>
                <a:gd name="connsiteX19" fmla="*/ 1034481 w 2311103"/>
                <a:gd name="connsiteY19" fmla="*/ 176086 h 539820"/>
                <a:gd name="connsiteX20" fmla="*/ 1086607 w 2311103"/>
                <a:gd name="connsiteY20" fmla="*/ 219263 h 539820"/>
                <a:gd name="connsiteX21" fmla="*/ 1147331 w 2311103"/>
                <a:gd name="connsiteY21" fmla="*/ 270569 h 539820"/>
                <a:gd name="connsiteX22" fmla="*/ 1191497 w 2311103"/>
                <a:gd name="connsiteY22" fmla="*/ 308143 h 539820"/>
                <a:gd name="connsiteX23" fmla="*/ 1244862 w 2311103"/>
                <a:gd name="connsiteY23" fmla="*/ 354261 h 539820"/>
                <a:gd name="connsiteX24" fmla="*/ 1296337 w 2311103"/>
                <a:gd name="connsiteY24" fmla="*/ 394920 h 539820"/>
                <a:gd name="connsiteX25" fmla="*/ 1343692 w 2311103"/>
                <a:gd name="connsiteY25" fmla="*/ 430416 h 539820"/>
                <a:gd name="connsiteX26" fmla="*/ 1401449 w 2311103"/>
                <a:gd name="connsiteY26" fmla="*/ 467215 h 539820"/>
                <a:gd name="connsiteX27" fmla="*/ 1462132 w 2311103"/>
                <a:gd name="connsiteY27" fmla="*/ 494497 h 539820"/>
                <a:gd name="connsiteX28" fmla="*/ 1520481 w 2311103"/>
                <a:gd name="connsiteY28" fmla="*/ 515697 h 539820"/>
                <a:gd name="connsiteX29" fmla="*/ 1594906 w 2311103"/>
                <a:gd name="connsiteY29" fmla="*/ 534209 h 539820"/>
                <a:gd name="connsiteX30" fmla="*/ 1664230 w 2311103"/>
                <a:gd name="connsiteY30" fmla="*/ 539364 h 539820"/>
                <a:gd name="connsiteX31" fmla="*/ 1727770 w 2311103"/>
                <a:gd name="connsiteY31" fmla="*/ 538142 h 539820"/>
                <a:gd name="connsiteX32" fmla="*/ 1783517 w 2311103"/>
                <a:gd name="connsiteY32" fmla="*/ 526804 h 539820"/>
                <a:gd name="connsiteX33" fmla="*/ 1830492 w 2311103"/>
                <a:gd name="connsiteY33" fmla="*/ 508010 h 539820"/>
                <a:gd name="connsiteX34" fmla="*/ 1885798 w 2311103"/>
                <a:gd name="connsiteY34" fmla="*/ 481254 h 539820"/>
                <a:gd name="connsiteX35" fmla="*/ 1950302 w 2311103"/>
                <a:gd name="connsiteY35" fmla="*/ 437644 h 539820"/>
                <a:gd name="connsiteX36" fmla="*/ 2001130 w 2311103"/>
                <a:gd name="connsiteY36" fmla="*/ 402124 h 539820"/>
                <a:gd name="connsiteX37" fmla="*/ 2040759 w 2311103"/>
                <a:gd name="connsiteY37" fmla="*/ 370183 h 539820"/>
                <a:gd name="connsiteX38" fmla="*/ 2080368 w 2311103"/>
                <a:gd name="connsiteY38" fmla="*/ 344085 h 539820"/>
                <a:gd name="connsiteX39" fmla="*/ 2117373 w 2311103"/>
                <a:gd name="connsiteY39" fmla="*/ 313660 h 539820"/>
                <a:gd name="connsiteX40" fmla="*/ 2159573 w 2311103"/>
                <a:gd name="connsiteY40" fmla="*/ 281598 h 539820"/>
                <a:gd name="connsiteX41" fmla="*/ 2192360 w 2311103"/>
                <a:gd name="connsiteY41" fmla="*/ 253449 h 539820"/>
                <a:gd name="connsiteX42" fmla="*/ 2229262 w 2311103"/>
                <a:gd name="connsiteY42" fmla="*/ 225145 h 539820"/>
                <a:gd name="connsiteX43" fmla="*/ 2272130 w 2311103"/>
                <a:gd name="connsiteY43" fmla="*/ 191457 h 539820"/>
                <a:gd name="connsiteX44" fmla="*/ 2311103 w 2311103"/>
                <a:gd name="connsiteY44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92997 w 2311103"/>
                <a:gd name="connsiteY2" fmla="*/ 315684 h 539820"/>
                <a:gd name="connsiteX3" fmla="*/ 136406 w 2311103"/>
                <a:gd name="connsiteY3" fmla="*/ 279044 h 539820"/>
                <a:gd name="connsiteX4" fmla="*/ 175234 w 2311103"/>
                <a:gd name="connsiteY4" fmla="*/ 248604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85202 w 2311103"/>
                <a:gd name="connsiteY2" fmla="*/ 314000 h 539820"/>
                <a:gd name="connsiteX3" fmla="*/ 136406 w 2311103"/>
                <a:gd name="connsiteY3" fmla="*/ 279044 h 539820"/>
                <a:gd name="connsiteX4" fmla="*/ 175234 w 2311103"/>
                <a:gd name="connsiteY4" fmla="*/ 248604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85202 w 2311103"/>
                <a:gd name="connsiteY2" fmla="*/ 314000 h 539820"/>
                <a:gd name="connsiteX3" fmla="*/ 132509 w 2311103"/>
                <a:gd name="connsiteY3" fmla="*/ 275675 h 539820"/>
                <a:gd name="connsiteX4" fmla="*/ 175234 w 2311103"/>
                <a:gd name="connsiteY4" fmla="*/ 248604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85202 w 2311103"/>
                <a:gd name="connsiteY2" fmla="*/ 314000 h 539820"/>
                <a:gd name="connsiteX3" fmla="*/ 132509 w 2311103"/>
                <a:gd name="connsiteY3" fmla="*/ 275675 h 539820"/>
                <a:gd name="connsiteX4" fmla="*/ 171336 w 2311103"/>
                <a:gd name="connsiteY4" fmla="*/ 246920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7368 h 540238"/>
                <a:gd name="connsiteX1" fmla="*/ 38973 w 2311103"/>
                <a:gd name="connsiteY1" fmla="*/ 355259 h 540238"/>
                <a:gd name="connsiteX2" fmla="*/ 85202 w 2311103"/>
                <a:gd name="connsiteY2" fmla="*/ 314418 h 540238"/>
                <a:gd name="connsiteX3" fmla="*/ 132509 w 2311103"/>
                <a:gd name="connsiteY3" fmla="*/ 276093 h 540238"/>
                <a:gd name="connsiteX4" fmla="*/ 171336 w 2311103"/>
                <a:gd name="connsiteY4" fmla="*/ 247338 h 540238"/>
                <a:gd name="connsiteX5" fmla="*/ 218249 w 2311103"/>
                <a:gd name="connsiteY5" fmla="*/ 213771 h 540238"/>
                <a:gd name="connsiteX6" fmla="*/ 264389 w 2311103"/>
                <a:gd name="connsiteY6" fmla="*/ 178563 h 540238"/>
                <a:gd name="connsiteX7" fmla="*/ 296196 w 2311103"/>
                <a:gd name="connsiteY7" fmla="*/ 154819 h 540238"/>
                <a:gd name="connsiteX8" fmla="*/ 325019 w 2311103"/>
                <a:gd name="connsiteY8" fmla="*/ 136740 h 540238"/>
                <a:gd name="connsiteX9" fmla="*/ 366347 w 2311103"/>
                <a:gd name="connsiteY9" fmla="*/ 107656 h 540238"/>
                <a:gd name="connsiteX10" fmla="*/ 418879 w 2311103"/>
                <a:gd name="connsiteY10" fmla="*/ 74459 h 540238"/>
                <a:gd name="connsiteX11" fmla="*/ 489910 w 2311103"/>
                <a:gd name="connsiteY11" fmla="*/ 38194 h 540238"/>
                <a:gd name="connsiteX12" fmla="*/ 537829 w 2311103"/>
                <a:gd name="connsiteY12" fmla="*/ 21753 h 540238"/>
                <a:gd name="connsiteX13" fmla="*/ 589398 w 2311103"/>
                <a:gd name="connsiteY13" fmla="*/ 10472 h 540238"/>
                <a:gd name="connsiteX14" fmla="*/ 627467 w 2311103"/>
                <a:gd name="connsiteY14" fmla="*/ 3225 h 540238"/>
                <a:gd name="connsiteX15" fmla="*/ 679588 w 2311103"/>
                <a:gd name="connsiteY15" fmla="*/ 425 h 540238"/>
                <a:gd name="connsiteX16" fmla="*/ 761471 w 2311103"/>
                <a:gd name="connsiteY16" fmla="*/ 11907 h 540238"/>
                <a:gd name="connsiteX17" fmla="*/ 810027 w 2311103"/>
                <a:gd name="connsiteY17" fmla="*/ 28978 h 540238"/>
                <a:gd name="connsiteX18" fmla="*/ 857708 w 2311103"/>
                <a:gd name="connsiteY18" fmla="*/ 50203 h 540238"/>
                <a:gd name="connsiteX19" fmla="*/ 911026 w 2311103"/>
                <a:gd name="connsiteY19" fmla="*/ 86844 h 540238"/>
                <a:gd name="connsiteX20" fmla="*/ 970995 w 2311103"/>
                <a:gd name="connsiteY20" fmla="*/ 130062 h 540238"/>
                <a:gd name="connsiteX21" fmla="*/ 1034481 w 2311103"/>
                <a:gd name="connsiteY21" fmla="*/ 176504 h 540238"/>
                <a:gd name="connsiteX22" fmla="*/ 1086607 w 2311103"/>
                <a:gd name="connsiteY22" fmla="*/ 219681 h 540238"/>
                <a:gd name="connsiteX23" fmla="*/ 1147331 w 2311103"/>
                <a:gd name="connsiteY23" fmla="*/ 270987 h 540238"/>
                <a:gd name="connsiteX24" fmla="*/ 1191497 w 2311103"/>
                <a:gd name="connsiteY24" fmla="*/ 308561 h 540238"/>
                <a:gd name="connsiteX25" fmla="*/ 1244862 w 2311103"/>
                <a:gd name="connsiteY25" fmla="*/ 354679 h 540238"/>
                <a:gd name="connsiteX26" fmla="*/ 1296337 w 2311103"/>
                <a:gd name="connsiteY26" fmla="*/ 395338 h 540238"/>
                <a:gd name="connsiteX27" fmla="*/ 1343692 w 2311103"/>
                <a:gd name="connsiteY27" fmla="*/ 430834 h 540238"/>
                <a:gd name="connsiteX28" fmla="*/ 1401449 w 2311103"/>
                <a:gd name="connsiteY28" fmla="*/ 467633 h 540238"/>
                <a:gd name="connsiteX29" fmla="*/ 1462132 w 2311103"/>
                <a:gd name="connsiteY29" fmla="*/ 494915 h 540238"/>
                <a:gd name="connsiteX30" fmla="*/ 1520481 w 2311103"/>
                <a:gd name="connsiteY30" fmla="*/ 516115 h 540238"/>
                <a:gd name="connsiteX31" fmla="*/ 1594906 w 2311103"/>
                <a:gd name="connsiteY31" fmla="*/ 534627 h 540238"/>
                <a:gd name="connsiteX32" fmla="*/ 1664230 w 2311103"/>
                <a:gd name="connsiteY32" fmla="*/ 539782 h 540238"/>
                <a:gd name="connsiteX33" fmla="*/ 1727770 w 2311103"/>
                <a:gd name="connsiteY33" fmla="*/ 538560 h 540238"/>
                <a:gd name="connsiteX34" fmla="*/ 1783517 w 2311103"/>
                <a:gd name="connsiteY34" fmla="*/ 527222 h 540238"/>
                <a:gd name="connsiteX35" fmla="*/ 1830492 w 2311103"/>
                <a:gd name="connsiteY35" fmla="*/ 508428 h 540238"/>
                <a:gd name="connsiteX36" fmla="*/ 1885798 w 2311103"/>
                <a:gd name="connsiteY36" fmla="*/ 481672 h 540238"/>
                <a:gd name="connsiteX37" fmla="*/ 1950302 w 2311103"/>
                <a:gd name="connsiteY37" fmla="*/ 438062 h 540238"/>
                <a:gd name="connsiteX38" fmla="*/ 2001130 w 2311103"/>
                <a:gd name="connsiteY38" fmla="*/ 402542 h 540238"/>
                <a:gd name="connsiteX39" fmla="*/ 2040759 w 2311103"/>
                <a:gd name="connsiteY39" fmla="*/ 370601 h 540238"/>
                <a:gd name="connsiteX40" fmla="*/ 2080368 w 2311103"/>
                <a:gd name="connsiteY40" fmla="*/ 344503 h 540238"/>
                <a:gd name="connsiteX41" fmla="*/ 2117373 w 2311103"/>
                <a:gd name="connsiteY41" fmla="*/ 314078 h 540238"/>
                <a:gd name="connsiteX42" fmla="*/ 2159573 w 2311103"/>
                <a:gd name="connsiteY42" fmla="*/ 282016 h 540238"/>
                <a:gd name="connsiteX43" fmla="*/ 2192360 w 2311103"/>
                <a:gd name="connsiteY43" fmla="*/ 253867 h 540238"/>
                <a:gd name="connsiteX44" fmla="*/ 2229262 w 2311103"/>
                <a:gd name="connsiteY44" fmla="*/ 225563 h 540238"/>
                <a:gd name="connsiteX45" fmla="*/ 2272130 w 2311103"/>
                <a:gd name="connsiteY45" fmla="*/ 191875 h 540238"/>
                <a:gd name="connsiteX46" fmla="*/ 2311103 w 2311103"/>
                <a:gd name="connsiteY46" fmla="*/ 158188 h 540238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911026 w 2311103"/>
                <a:gd name="connsiteY20" fmla="*/ 86419 h 539813"/>
                <a:gd name="connsiteX21" fmla="*/ 970995 w 2311103"/>
                <a:gd name="connsiteY21" fmla="*/ 129637 h 539813"/>
                <a:gd name="connsiteX22" fmla="*/ 1034481 w 2311103"/>
                <a:gd name="connsiteY22" fmla="*/ 176079 h 539813"/>
                <a:gd name="connsiteX23" fmla="*/ 1086607 w 2311103"/>
                <a:gd name="connsiteY23" fmla="*/ 219256 h 539813"/>
                <a:gd name="connsiteX24" fmla="*/ 1147331 w 2311103"/>
                <a:gd name="connsiteY24" fmla="*/ 270562 h 539813"/>
                <a:gd name="connsiteX25" fmla="*/ 1191497 w 2311103"/>
                <a:gd name="connsiteY25" fmla="*/ 308136 h 539813"/>
                <a:gd name="connsiteX26" fmla="*/ 1244862 w 2311103"/>
                <a:gd name="connsiteY26" fmla="*/ 354254 h 539813"/>
                <a:gd name="connsiteX27" fmla="*/ 1296337 w 2311103"/>
                <a:gd name="connsiteY27" fmla="*/ 394913 h 539813"/>
                <a:gd name="connsiteX28" fmla="*/ 1343692 w 2311103"/>
                <a:gd name="connsiteY28" fmla="*/ 430409 h 539813"/>
                <a:gd name="connsiteX29" fmla="*/ 1401449 w 2311103"/>
                <a:gd name="connsiteY29" fmla="*/ 467208 h 539813"/>
                <a:gd name="connsiteX30" fmla="*/ 1462132 w 2311103"/>
                <a:gd name="connsiteY30" fmla="*/ 494490 h 539813"/>
                <a:gd name="connsiteX31" fmla="*/ 1520481 w 2311103"/>
                <a:gd name="connsiteY31" fmla="*/ 515690 h 539813"/>
                <a:gd name="connsiteX32" fmla="*/ 1594906 w 2311103"/>
                <a:gd name="connsiteY32" fmla="*/ 534202 h 539813"/>
                <a:gd name="connsiteX33" fmla="*/ 1664230 w 2311103"/>
                <a:gd name="connsiteY33" fmla="*/ 539357 h 539813"/>
                <a:gd name="connsiteX34" fmla="*/ 1727770 w 2311103"/>
                <a:gd name="connsiteY34" fmla="*/ 538135 h 539813"/>
                <a:gd name="connsiteX35" fmla="*/ 1783517 w 2311103"/>
                <a:gd name="connsiteY35" fmla="*/ 526797 h 539813"/>
                <a:gd name="connsiteX36" fmla="*/ 1830492 w 2311103"/>
                <a:gd name="connsiteY36" fmla="*/ 508003 h 539813"/>
                <a:gd name="connsiteX37" fmla="*/ 1885798 w 2311103"/>
                <a:gd name="connsiteY37" fmla="*/ 481247 h 539813"/>
                <a:gd name="connsiteX38" fmla="*/ 1950302 w 2311103"/>
                <a:gd name="connsiteY38" fmla="*/ 437637 h 539813"/>
                <a:gd name="connsiteX39" fmla="*/ 2001130 w 2311103"/>
                <a:gd name="connsiteY39" fmla="*/ 402117 h 539813"/>
                <a:gd name="connsiteX40" fmla="*/ 2040759 w 2311103"/>
                <a:gd name="connsiteY40" fmla="*/ 370176 h 539813"/>
                <a:gd name="connsiteX41" fmla="*/ 2080368 w 2311103"/>
                <a:gd name="connsiteY41" fmla="*/ 344078 h 539813"/>
                <a:gd name="connsiteX42" fmla="*/ 2117373 w 2311103"/>
                <a:gd name="connsiteY42" fmla="*/ 313653 h 539813"/>
                <a:gd name="connsiteX43" fmla="*/ 2159573 w 2311103"/>
                <a:gd name="connsiteY43" fmla="*/ 281591 h 539813"/>
                <a:gd name="connsiteX44" fmla="*/ 2192360 w 2311103"/>
                <a:gd name="connsiteY44" fmla="*/ 253442 h 539813"/>
                <a:gd name="connsiteX45" fmla="*/ 2229262 w 2311103"/>
                <a:gd name="connsiteY45" fmla="*/ 225138 h 539813"/>
                <a:gd name="connsiteX46" fmla="*/ 2272130 w 2311103"/>
                <a:gd name="connsiteY46" fmla="*/ 191450 h 539813"/>
                <a:gd name="connsiteX47" fmla="*/ 2311103 w 2311103"/>
                <a:gd name="connsiteY47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888587 w 2311103"/>
                <a:gd name="connsiteY20" fmla="*/ 66806 h 539813"/>
                <a:gd name="connsiteX21" fmla="*/ 911026 w 2311103"/>
                <a:gd name="connsiteY21" fmla="*/ 86419 h 539813"/>
                <a:gd name="connsiteX22" fmla="*/ 970995 w 2311103"/>
                <a:gd name="connsiteY22" fmla="*/ 129637 h 539813"/>
                <a:gd name="connsiteX23" fmla="*/ 1034481 w 2311103"/>
                <a:gd name="connsiteY23" fmla="*/ 176079 h 539813"/>
                <a:gd name="connsiteX24" fmla="*/ 1086607 w 2311103"/>
                <a:gd name="connsiteY24" fmla="*/ 219256 h 539813"/>
                <a:gd name="connsiteX25" fmla="*/ 1147331 w 2311103"/>
                <a:gd name="connsiteY25" fmla="*/ 270562 h 539813"/>
                <a:gd name="connsiteX26" fmla="*/ 1191497 w 2311103"/>
                <a:gd name="connsiteY26" fmla="*/ 308136 h 539813"/>
                <a:gd name="connsiteX27" fmla="*/ 1244862 w 2311103"/>
                <a:gd name="connsiteY27" fmla="*/ 354254 h 539813"/>
                <a:gd name="connsiteX28" fmla="*/ 1296337 w 2311103"/>
                <a:gd name="connsiteY28" fmla="*/ 394913 h 539813"/>
                <a:gd name="connsiteX29" fmla="*/ 1343692 w 2311103"/>
                <a:gd name="connsiteY29" fmla="*/ 430409 h 539813"/>
                <a:gd name="connsiteX30" fmla="*/ 1401449 w 2311103"/>
                <a:gd name="connsiteY30" fmla="*/ 467208 h 539813"/>
                <a:gd name="connsiteX31" fmla="*/ 1462132 w 2311103"/>
                <a:gd name="connsiteY31" fmla="*/ 494490 h 539813"/>
                <a:gd name="connsiteX32" fmla="*/ 1520481 w 2311103"/>
                <a:gd name="connsiteY32" fmla="*/ 515690 h 539813"/>
                <a:gd name="connsiteX33" fmla="*/ 1594906 w 2311103"/>
                <a:gd name="connsiteY33" fmla="*/ 534202 h 539813"/>
                <a:gd name="connsiteX34" fmla="*/ 1664230 w 2311103"/>
                <a:gd name="connsiteY34" fmla="*/ 539357 h 539813"/>
                <a:gd name="connsiteX35" fmla="*/ 1727770 w 2311103"/>
                <a:gd name="connsiteY35" fmla="*/ 538135 h 539813"/>
                <a:gd name="connsiteX36" fmla="*/ 1783517 w 2311103"/>
                <a:gd name="connsiteY36" fmla="*/ 526797 h 539813"/>
                <a:gd name="connsiteX37" fmla="*/ 1830492 w 2311103"/>
                <a:gd name="connsiteY37" fmla="*/ 508003 h 539813"/>
                <a:gd name="connsiteX38" fmla="*/ 1885798 w 2311103"/>
                <a:gd name="connsiteY38" fmla="*/ 481247 h 539813"/>
                <a:gd name="connsiteX39" fmla="*/ 1950302 w 2311103"/>
                <a:gd name="connsiteY39" fmla="*/ 437637 h 539813"/>
                <a:gd name="connsiteX40" fmla="*/ 2001130 w 2311103"/>
                <a:gd name="connsiteY40" fmla="*/ 402117 h 539813"/>
                <a:gd name="connsiteX41" fmla="*/ 2040759 w 2311103"/>
                <a:gd name="connsiteY41" fmla="*/ 370176 h 539813"/>
                <a:gd name="connsiteX42" fmla="*/ 2080368 w 2311103"/>
                <a:gd name="connsiteY42" fmla="*/ 344078 h 539813"/>
                <a:gd name="connsiteX43" fmla="*/ 2117373 w 2311103"/>
                <a:gd name="connsiteY43" fmla="*/ 313653 h 539813"/>
                <a:gd name="connsiteX44" fmla="*/ 2159573 w 2311103"/>
                <a:gd name="connsiteY44" fmla="*/ 281591 h 539813"/>
                <a:gd name="connsiteX45" fmla="*/ 2192360 w 2311103"/>
                <a:gd name="connsiteY45" fmla="*/ 253442 h 539813"/>
                <a:gd name="connsiteX46" fmla="*/ 2229262 w 2311103"/>
                <a:gd name="connsiteY46" fmla="*/ 225138 h 539813"/>
                <a:gd name="connsiteX47" fmla="*/ 2272130 w 2311103"/>
                <a:gd name="connsiteY47" fmla="*/ 191450 h 539813"/>
                <a:gd name="connsiteX48" fmla="*/ 2311103 w 2311103"/>
                <a:gd name="connsiteY48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888587 w 2311103"/>
                <a:gd name="connsiteY20" fmla="*/ 66806 h 539813"/>
                <a:gd name="connsiteX21" fmla="*/ 888587 w 2311103"/>
                <a:gd name="connsiteY21" fmla="*/ 66806 h 539813"/>
                <a:gd name="connsiteX22" fmla="*/ 911026 w 2311103"/>
                <a:gd name="connsiteY22" fmla="*/ 86419 h 539813"/>
                <a:gd name="connsiteX23" fmla="*/ 970995 w 2311103"/>
                <a:gd name="connsiteY23" fmla="*/ 129637 h 539813"/>
                <a:gd name="connsiteX24" fmla="*/ 1034481 w 2311103"/>
                <a:gd name="connsiteY24" fmla="*/ 176079 h 539813"/>
                <a:gd name="connsiteX25" fmla="*/ 1086607 w 2311103"/>
                <a:gd name="connsiteY25" fmla="*/ 219256 h 539813"/>
                <a:gd name="connsiteX26" fmla="*/ 1147331 w 2311103"/>
                <a:gd name="connsiteY26" fmla="*/ 270562 h 539813"/>
                <a:gd name="connsiteX27" fmla="*/ 1191497 w 2311103"/>
                <a:gd name="connsiteY27" fmla="*/ 308136 h 539813"/>
                <a:gd name="connsiteX28" fmla="*/ 1244862 w 2311103"/>
                <a:gd name="connsiteY28" fmla="*/ 354254 h 539813"/>
                <a:gd name="connsiteX29" fmla="*/ 1296337 w 2311103"/>
                <a:gd name="connsiteY29" fmla="*/ 394913 h 539813"/>
                <a:gd name="connsiteX30" fmla="*/ 1343692 w 2311103"/>
                <a:gd name="connsiteY30" fmla="*/ 430409 h 539813"/>
                <a:gd name="connsiteX31" fmla="*/ 1401449 w 2311103"/>
                <a:gd name="connsiteY31" fmla="*/ 467208 h 539813"/>
                <a:gd name="connsiteX32" fmla="*/ 1462132 w 2311103"/>
                <a:gd name="connsiteY32" fmla="*/ 494490 h 539813"/>
                <a:gd name="connsiteX33" fmla="*/ 1520481 w 2311103"/>
                <a:gd name="connsiteY33" fmla="*/ 515690 h 539813"/>
                <a:gd name="connsiteX34" fmla="*/ 1594906 w 2311103"/>
                <a:gd name="connsiteY34" fmla="*/ 534202 h 539813"/>
                <a:gd name="connsiteX35" fmla="*/ 1664230 w 2311103"/>
                <a:gd name="connsiteY35" fmla="*/ 539357 h 539813"/>
                <a:gd name="connsiteX36" fmla="*/ 1727770 w 2311103"/>
                <a:gd name="connsiteY36" fmla="*/ 538135 h 539813"/>
                <a:gd name="connsiteX37" fmla="*/ 1783517 w 2311103"/>
                <a:gd name="connsiteY37" fmla="*/ 526797 h 539813"/>
                <a:gd name="connsiteX38" fmla="*/ 1830492 w 2311103"/>
                <a:gd name="connsiteY38" fmla="*/ 508003 h 539813"/>
                <a:gd name="connsiteX39" fmla="*/ 1885798 w 2311103"/>
                <a:gd name="connsiteY39" fmla="*/ 481247 h 539813"/>
                <a:gd name="connsiteX40" fmla="*/ 1950302 w 2311103"/>
                <a:gd name="connsiteY40" fmla="*/ 437637 h 539813"/>
                <a:gd name="connsiteX41" fmla="*/ 2001130 w 2311103"/>
                <a:gd name="connsiteY41" fmla="*/ 402117 h 539813"/>
                <a:gd name="connsiteX42" fmla="*/ 2040759 w 2311103"/>
                <a:gd name="connsiteY42" fmla="*/ 370176 h 539813"/>
                <a:gd name="connsiteX43" fmla="*/ 2080368 w 2311103"/>
                <a:gd name="connsiteY43" fmla="*/ 344078 h 539813"/>
                <a:gd name="connsiteX44" fmla="*/ 2117373 w 2311103"/>
                <a:gd name="connsiteY44" fmla="*/ 313653 h 539813"/>
                <a:gd name="connsiteX45" fmla="*/ 2159573 w 2311103"/>
                <a:gd name="connsiteY45" fmla="*/ 281591 h 539813"/>
                <a:gd name="connsiteX46" fmla="*/ 2192360 w 2311103"/>
                <a:gd name="connsiteY46" fmla="*/ 253442 h 539813"/>
                <a:gd name="connsiteX47" fmla="*/ 2229262 w 2311103"/>
                <a:gd name="connsiteY47" fmla="*/ 225138 h 539813"/>
                <a:gd name="connsiteX48" fmla="*/ 2272130 w 2311103"/>
                <a:gd name="connsiteY48" fmla="*/ 191450 h 539813"/>
                <a:gd name="connsiteX49" fmla="*/ 2311103 w 2311103"/>
                <a:gd name="connsiteY49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888587 w 2311103"/>
                <a:gd name="connsiteY20" fmla="*/ 66806 h 539813"/>
                <a:gd name="connsiteX21" fmla="*/ 888587 w 2311103"/>
                <a:gd name="connsiteY21" fmla="*/ 66806 h 539813"/>
                <a:gd name="connsiteX22" fmla="*/ 911026 w 2311103"/>
                <a:gd name="connsiteY22" fmla="*/ 86419 h 539813"/>
                <a:gd name="connsiteX23" fmla="*/ 943149 w 2311103"/>
                <a:gd name="connsiteY23" fmla="*/ 105547 h 539813"/>
                <a:gd name="connsiteX24" fmla="*/ 970995 w 2311103"/>
                <a:gd name="connsiteY24" fmla="*/ 129637 h 539813"/>
                <a:gd name="connsiteX25" fmla="*/ 1034481 w 2311103"/>
                <a:gd name="connsiteY25" fmla="*/ 176079 h 539813"/>
                <a:gd name="connsiteX26" fmla="*/ 1086607 w 2311103"/>
                <a:gd name="connsiteY26" fmla="*/ 219256 h 539813"/>
                <a:gd name="connsiteX27" fmla="*/ 1147331 w 2311103"/>
                <a:gd name="connsiteY27" fmla="*/ 270562 h 539813"/>
                <a:gd name="connsiteX28" fmla="*/ 1191497 w 2311103"/>
                <a:gd name="connsiteY28" fmla="*/ 308136 h 539813"/>
                <a:gd name="connsiteX29" fmla="*/ 1244862 w 2311103"/>
                <a:gd name="connsiteY29" fmla="*/ 354254 h 539813"/>
                <a:gd name="connsiteX30" fmla="*/ 1296337 w 2311103"/>
                <a:gd name="connsiteY30" fmla="*/ 394913 h 539813"/>
                <a:gd name="connsiteX31" fmla="*/ 1343692 w 2311103"/>
                <a:gd name="connsiteY31" fmla="*/ 430409 h 539813"/>
                <a:gd name="connsiteX32" fmla="*/ 1401449 w 2311103"/>
                <a:gd name="connsiteY32" fmla="*/ 467208 h 539813"/>
                <a:gd name="connsiteX33" fmla="*/ 1462132 w 2311103"/>
                <a:gd name="connsiteY33" fmla="*/ 494490 h 539813"/>
                <a:gd name="connsiteX34" fmla="*/ 1520481 w 2311103"/>
                <a:gd name="connsiteY34" fmla="*/ 515690 h 539813"/>
                <a:gd name="connsiteX35" fmla="*/ 1594906 w 2311103"/>
                <a:gd name="connsiteY35" fmla="*/ 534202 h 539813"/>
                <a:gd name="connsiteX36" fmla="*/ 1664230 w 2311103"/>
                <a:gd name="connsiteY36" fmla="*/ 539357 h 539813"/>
                <a:gd name="connsiteX37" fmla="*/ 1727770 w 2311103"/>
                <a:gd name="connsiteY37" fmla="*/ 538135 h 539813"/>
                <a:gd name="connsiteX38" fmla="*/ 1783517 w 2311103"/>
                <a:gd name="connsiteY38" fmla="*/ 526797 h 539813"/>
                <a:gd name="connsiteX39" fmla="*/ 1830492 w 2311103"/>
                <a:gd name="connsiteY39" fmla="*/ 508003 h 539813"/>
                <a:gd name="connsiteX40" fmla="*/ 1885798 w 2311103"/>
                <a:gd name="connsiteY40" fmla="*/ 481247 h 539813"/>
                <a:gd name="connsiteX41" fmla="*/ 1950302 w 2311103"/>
                <a:gd name="connsiteY41" fmla="*/ 437637 h 539813"/>
                <a:gd name="connsiteX42" fmla="*/ 2001130 w 2311103"/>
                <a:gd name="connsiteY42" fmla="*/ 402117 h 539813"/>
                <a:gd name="connsiteX43" fmla="*/ 2040759 w 2311103"/>
                <a:gd name="connsiteY43" fmla="*/ 370176 h 539813"/>
                <a:gd name="connsiteX44" fmla="*/ 2080368 w 2311103"/>
                <a:gd name="connsiteY44" fmla="*/ 344078 h 539813"/>
                <a:gd name="connsiteX45" fmla="*/ 2117373 w 2311103"/>
                <a:gd name="connsiteY45" fmla="*/ 313653 h 539813"/>
                <a:gd name="connsiteX46" fmla="*/ 2159573 w 2311103"/>
                <a:gd name="connsiteY46" fmla="*/ 281591 h 539813"/>
                <a:gd name="connsiteX47" fmla="*/ 2192360 w 2311103"/>
                <a:gd name="connsiteY47" fmla="*/ 253442 h 539813"/>
                <a:gd name="connsiteX48" fmla="*/ 2229262 w 2311103"/>
                <a:gd name="connsiteY48" fmla="*/ 225138 h 539813"/>
                <a:gd name="connsiteX49" fmla="*/ 2272130 w 2311103"/>
                <a:gd name="connsiteY49" fmla="*/ 191450 h 539813"/>
                <a:gd name="connsiteX50" fmla="*/ 2311103 w 2311103"/>
                <a:gd name="connsiteY50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48191 w 2311103"/>
                <a:gd name="connsiteY11" fmla="*/ 53331 h 539813"/>
                <a:gd name="connsiteX12" fmla="*/ 489910 w 2311103"/>
                <a:gd name="connsiteY12" fmla="*/ 37769 h 539813"/>
                <a:gd name="connsiteX13" fmla="*/ 537829 w 2311103"/>
                <a:gd name="connsiteY13" fmla="*/ 21328 h 539813"/>
                <a:gd name="connsiteX14" fmla="*/ 589398 w 2311103"/>
                <a:gd name="connsiteY14" fmla="*/ 10047 h 539813"/>
                <a:gd name="connsiteX15" fmla="*/ 627467 w 2311103"/>
                <a:gd name="connsiteY15" fmla="*/ 2800 h 539813"/>
                <a:gd name="connsiteX16" fmla="*/ 679588 w 2311103"/>
                <a:gd name="connsiteY16" fmla="*/ 0 h 539813"/>
                <a:gd name="connsiteX17" fmla="*/ 717105 w 2311103"/>
                <a:gd name="connsiteY17" fmla="*/ 2800 h 539813"/>
                <a:gd name="connsiteX18" fmla="*/ 761471 w 2311103"/>
                <a:gd name="connsiteY18" fmla="*/ 11482 h 539813"/>
                <a:gd name="connsiteX19" fmla="*/ 810027 w 2311103"/>
                <a:gd name="connsiteY19" fmla="*/ 28553 h 539813"/>
                <a:gd name="connsiteX20" fmla="*/ 857708 w 2311103"/>
                <a:gd name="connsiteY20" fmla="*/ 49778 h 539813"/>
                <a:gd name="connsiteX21" fmla="*/ 888587 w 2311103"/>
                <a:gd name="connsiteY21" fmla="*/ 66806 h 539813"/>
                <a:gd name="connsiteX22" fmla="*/ 888587 w 2311103"/>
                <a:gd name="connsiteY22" fmla="*/ 66806 h 539813"/>
                <a:gd name="connsiteX23" fmla="*/ 911026 w 2311103"/>
                <a:gd name="connsiteY23" fmla="*/ 86419 h 539813"/>
                <a:gd name="connsiteX24" fmla="*/ 943149 w 2311103"/>
                <a:gd name="connsiteY24" fmla="*/ 105547 h 539813"/>
                <a:gd name="connsiteX25" fmla="*/ 970995 w 2311103"/>
                <a:gd name="connsiteY25" fmla="*/ 129637 h 539813"/>
                <a:gd name="connsiteX26" fmla="*/ 1034481 w 2311103"/>
                <a:gd name="connsiteY26" fmla="*/ 176079 h 539813"/>
                <a:gd name="connsiteX27" fmla="*/ 1086607 w 2311103"/>
                <a:gd name="connsiteY27" fmla="*/ 219256 h 539813"/>
                <a:gd name="connsiteX28" fmla="*/ 1147331 w 2311103"/>
                <a:gd name="connsiteY28" fmla="*/ 270562 h 539813"/>
                <a:gd name="connsiteX29" fmla="*/ 1191497 w 2311103"/>
                <a:gd name="connsiteY29" fmla="*/ 308136 h 539813"/>
                <a:gd name="connsiteX30" fmla="*/ 1244862 w 2311103"/>
                <a:gd name="connsiteY30" fmla="*/ 354254 h 539813"/>
                <a:gd name="connsiteX31" fmla="*/ 1296337 w 2311103"/>
                <a:gd name="connsiteY31" fmla="*/ 394913 h 539813"/>
                <a:gd name="connsiteX32" fmla="*/ 1343692 w 2311103"/>
                <a:gd name="connsiteY32" fmla="*/ 430409 h 539813"/>
                <a:gd name="connsiteX33" fmla="*/ 1401449 w 2311103"/>
                <a:gd name="connsiteY33" fmla="*/ 467208 h 539813"/>
                <a:gd name="connsiteX34" fmla="*/ 1462132 w 2311103"/>
                <a:gd name="connsiteY34" fmla="*/ 494490 h 539813"/>
                <a:gd name="connsiteX35" fmla="*/ 1520481 w 2311103"/>
                <a:gd name="connsiteY35" fmla="*/ 515690 h 539813"/>
                <a:gd name="connsiteX36" fmla="*/ 1594906 w 2311103"/>
                <a:gd name="connsiteY36" fmla="*/ 534202 h 539813"/>
                <a:gd name="connsiteX37" fmla="*/ 1664230 w 2311103"/>
                <a:gd name="connsiteY37" fmla="*/ 539357 h 539813"/>
                <a:gd name="connsiteX38" fmla="*/ 1727770 w 2311103"/>
                <a:gd name="connsiteY38" fmla="*/ 538135 h 539813"/>
                <a:gd name="connsiteX39" fmla="*/ 1783517 w 2311103"/>
                <a:gd name="connsiteY39" fmla="*/ 526797 h 539813"/>
                <a:gd name="connsiteX40" fmla="*/ 1830492 w 2311103"/>
                <a:gd name="connsiteY40" fmla="*/ 508003 h 539813"/>
                <a:gd name="connsiteX41" fmla="*/ 1885798 w 2311103"/>
                <a:gd name="connsiteY41" fmla="*/ 481247 h 539813"/>
                <a:gd name="connsiteX42" fmla="*/ 1950302 w 2311103"/>
                <a:gd name="connsiteY42" fmla="*/ 437637 h 539813"/>
                <a:gd name="connsiteX43" fmla="*/ 2001130 w 2311103"/>
                <a:gd name="connsiteY43" fmla="*/ 402117 h 539813"/>
                <a:gd name="connsiteX44" fmla="*/ 2040759 w 2311103"/>
                <a:gd name="connsiteY44" fmla="*/ 370176 h 539813"/>
                <a:gd name="connsiteX45" fmla="*/ 2080368 w 2311103"/>
                <a:gd name="connsiteY45" fmla="*/ 344078 h 539813"/>
                <a:gd name="connsiteX46" fmla="*/ 2117373 w 2311103"/>
                <a:gd name="connsiteY46" fmla="*/ 313653 h 539813"/>
                <a:gd name="connsiteX47" fmla="*/ 2159573 w 2311103"/>
                <a:gd name="connsiteY47" fmla="*/ 281591 h 539813"/>
                <a:gd name="connsiteX48" fmla="*/ 2192360 w 2311103"/>
                <a:gd name="connsiteY48" fmla="*/ 253442 h 539813"/>
                <a:gd name="connsiteX49" fmla="*/ 2229262 w 2311103"/>
                <a:gd name="connsiteY49" fmla="*/ 225138 h 539813"/>
                <a:gd name="connsiteX50" fmla="*/ 2272130 w 2311103"/>
                <a:gd name="connsiteY50" fmla="*/ 191450 h 539813"/>
                <a:gd name="connsiteX51" fmla="*/ 2311103 w 2311103"/>
                <a:gd name="connsiteY51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48191 w 2311103"/>
                <a:gd name="connsiteY12" fmla="*/ 53331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0995 w 2311103"/>
                <a:gd name="connsiteY26" fmla="*/ 129637 h 539813"/>
                <a:gd name="connsiteX27" fmla="*/ 1034481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0995 w 2311103"/>
                <a:gd name="connsiteY26" fmla="*/ 129637 h 539813"/>
                <a:gd name="connsiteX27" fmla="*/ 1034481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4481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5027 w 2311103"/>
                <a:gd name="connsiteY44" fmla="*/ 403801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4200 w 2311103"/>
                <a:gd name="connsiteY43" fmla="*/ 439322 h 539813"/>
                <a:gd name="connsiteX44" fmla="*/ 2005027 w 2311103"/>
                <a:gd name="connsiteY44" fmla="*/ 403801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462542"/>
                <a:gd name="connsiteY0" fmla="*/ 393093 h 539813"/>
                <a:gd name="connsiteX1" fmla="*/ 190412 w 2462542"/>
                <a:gd name="connsiteY1" fmla="*/ 354834 h 539813"/>
                <a:gd name="connsiteX2" fmla="*/ 236641 w 2462542"/>
                <a:gd name="connsiteY2" fmla="*/ 313993 h 539813"/>
                <a:gd name="connsiteX3" fmla="*/ 283948 w 2462542"/>
                <a:gd name="connsiteY3" fmla="*/ 2756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236641 w 2462542"/>
                <a:gd name="connsiteY2" fmla="*/ 313993 h 539813"/>
                <a:gd name="connsiteX3" fmla="*/ 283948 w 2462542"/>
                <a:gd name="connsiteY3" fmla="*/ 2756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83948 w 2462542"/>
                <a:gd name="connsiteY3" fmla="*/ 2756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447635 w 2462542"/>
                <a:gd name="connsiteY7" fmla="*/ 1543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71451 w 2462542"/>
                <a:gd name="connsiteY14" fmla="*/ 136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14624 w 2462542"/>
                <a:gd name="connsiteY13" fmla="*/ 26219 h 539813"/>
                <a:gd name="connsiteX14" fmla="*/ 671451 w 2462542"/>
                <a:gd name="connsiteY14" fmla="*/ 136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562885 w 2462542"/>
                <a:gd name="connsiteY12" fmla="*/ 43466 h 539813"/>
                <a:gd name="connsiteX13" fmla="*/ 614624 w 2462542"/>
                <a:gd name="connsiteY13" fmla="*/ 26219 h 539813"/>
                <a:gd name="connsiteX14" fmla="*/ 671451 w 2462542"/>
                <a:gd name="connsiteY14" fmla="*/ 136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640705"/>
                <a:gd name="connsiteY0" fmla="*/ 508592 h 539813"/>
                <a:gd name="connsiteX1" fmla="*/ 226045 w 2640705"/>
                <a:gd name="connsiteY1" fmla="*/ 343284 h 539813"/>
                <a:gd name="connsiteX2" fmla="*/ 281182 w 2640705"/>
                <a:gd name="connsiteY2" fmla="*/ 283193 h 539813"/>
                <a:gd name="connsiteX3" fmla="*/ 381939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81182 w 2640705"/>
                <a:gd name="connsiteY2" fmla="*/ 283193 h 539813"/>
                <a:gd name="connsiteX3" fmla="*/ 381939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1939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1644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1644 w 2640705"/>
                <a:gd name="connsiteY4" fmla="*/ 200713 h 539813"/>
                <a:gd name="connsiteX5" fmla="*/ 516951 w 2640705"/>
                <a:gd name="connsiteY5" fmla="*/ 156438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79247 w 2640705"/>
                <a:gd name="connsiteY7" fmla="*/ 69694 h 539813"/>
                <a:gd name="connsiteX8" fmla="*/ 703616 w 2640705"/>
                <a:gd name="connsiteY8" fmla="*/ 42953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703616 w 2640705"/>
                <a:gd name="connsiteY8" fmla="*/ 42953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29812 w 2640705"/>
                <a:gd name="connsiteY13" fmla="*/ 21166 h 539813"/>
                <a:gd name="connsiteX14" fmla="*/ 882741 w 2640705"/>
                <a:gd name="connsiteY14" fmla="*/ 11944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31761 w 2640705"/>
                <a:gd name="connsiteY13" fmla="*/ 20324 h 539813"/>
                <a:gd name="connsiteX14" fmla="*/ 882741 w 2640705"/>
                <a:gd name="connsiteY14" fmla="*/ 11944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31761 w 2640705"/>
                <a:gd name="connsiteY13" fmla="*/ 20324 h 539813"/>
                <a:gd name="connsiteX14" fmla="*/ 882741 w 2640705"/>
                <a:gd name="connsiteY14" fmla="*/ 11944 h 539813"/>
                <a:gd name="connsiteX15" fmla="*/ 932640 w 2640705"/>
                <a:gd name="connsiteY15" fmla="*/ 6679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31761 w 2640705"/>
                <a:gd name="connsiteY13" fmla="*/ 20324 h 539813"/>
                <a:gd name="connsiteX14" fmla="*/ 882741 w 2640705"/>
                <a:gd name="connsiteY14" fmla="*/ 11944 h 539813"/>
                <a:gd name="connsiteX15" fmla="*/ 932640 w 2640705"/>
                <a:gd name="connsiteY15" fmla="*/ 4995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244436 w 2640705"/>
                <a:gd name="connsiteY2" fmla="*/ 339509 h 539823"/>
                <a:gd name="connsiteX3" fmla="*/ 360503 w 2640705"/>
                <a:gd name="connsiteY3" fmla="*/ 258233 h 539823"/>
                <a:gd name="connsiteX4" fmla="*/ 426056 w 2640705"/>
                <a:gd name="connsiteY4" fmla="*/ 214198 h 539823"/>
                <a:gd name="connsiteX5" fmla="*/ 485772 w 2640705"/>
                <a:gd name="connsiteY5" fmla="*/ 176661 h 539823"/>
                <a:gd name="connsiteX6" fmla="*/ 536088 w 2640705"/>
                <a:gd name="connsiteY6" fmla="*/ 143498 h 539823"/>
                <a:gd name="connsiteX7" fmla="*/ 583763 w 2640705"/>
                <a:gd name="connsiteY7" fmla="*/ 117709 h 539823"/>
                <a:gd name="connsiteX8" fmla="*/ 629567 w 2640705"/>
                <a:gd name="connsiteY8" fmla="*/ 94337 h 539823"/>
                <a:gd name="connsiteX9" fmla="*/ 672565 w 2640705"/>
                <a:gd name="connsiteY9" fmla="*/ 76080 h 539823"/>
                <a:gd name="connsiteX10" fmla="*/ 715436 w 2640705"/>
                <a:gd name="connsiteY10" fmla="*/ 58394 h 539823"/>
                <a:gd name="connsiteX11" fmla="*/ 758223 w 2640705"/>
                <a:gd name="connsiteY11" fmla="*/ 42041 h 539823"/>
                <a:gd name="connsiteX12" fmla="*/ 789763 w 2640705"/>
                <a:gd name="connsiteY12" fmla="*/ 30843 h 539823"/>
                <a:gd name="connsiteX13" fmla="*/ 831761 w 2640705"/>
                <a:gd name="connsiteY13" fmla="*/ 20334 h 539823"/>
                <a:gd name="connsiteX14" fmla="*/ 882741 w 2640705"/>
                <a:gd name="connsiteY14" fmla="*/ 11954 h 539823"/>
                <a:gd name="connsiteX15" fmla="*/ 932640 w 2640705"/>
                <a:gd name="connsiteY15" fmla="*/ 5005 h 539823"/>
                <a:gd name="connsiteX16" fmla="*/ 968760 w 2640705"/>
                <a:gd name="connsiteY16" fmla="*/ 1968 h 539823"/>
                <a:gd name="connsiteX17" fmla="*/ 1009190 w 2640705"/>
                <a:gd name="connsiteY17" fmla="*/ 10 h 539823"/>
                <a:gd name="connsiteX18" fmla="*/ 1046707 w 2640705"/>
                <a:gd name="connsiteY18" fmla="*/ 2810 h 539823"/>
                <a:gd name="connsiteX19" fmla="*/ 1091073 w 2640705"/>
                <a:gd name="connsiteY19" fmla="*/ 11492 h 539823"/>
                <a:gd name="connsiteX20" fmla="*/ 1139629 w 2640705"/>
                <a:gd name="connsiteY20" fmla="*/ 28563 h 539823"/>
                <a:gd name="connsiteX21" fmla="*/ 1187310 w 2640705"/>
                <a:gd name="connsiteY21" fmla="*/ 49788 h 539823"/>
                <a:gd name="connsiteX22" fmla="*/ 1218189 w 2640705"/>
                <a:gd name="connsiteY22" fmla="*/ 66816 h 539823"/>
                <a:gd name="connsiteX23" fmla="*/ 1218189 w 2640705"/>
                <a:gd name="connsiteY23" fmla="*/ 66816 h 539823"/>
                <a:gd name="connsiteX24" fmla="*/ 1240628 w 2640705"/>
                <a:gd name="connsiteY24" fmla="*/ 86429 h 539823"/>
                <a:gd name="connsiteX25" fmla="*/ 1272751 w 2640705"/>
                <a:gd name="connsiteY25" fmla="*/ 105557 h 539823"/>
                <a:gd name="connsiteX26" fmla="*/ 1304494 w 2640705"/>
                <a:gd name="connsiteY26" fmla="*/ 129647 h 539823"/>
                <a:gd name="connsiteX27" fmla="*/ 1360186 w 2640705"/>
                <a:gd name="connsiteY27" fmla="*/ 176089 h 539823"/>
                <a:gd name="connsiteX28" fmla="*/ 1416209 w 2640705"/>
                <a:gd name="connsiteY28" fmla="*/ 219266 h 539823"/>
                <a:gd name="connsiteX29" fmla="*/ 1476933 w 2640705"/>
                <a:gd name="connsiteY29" fmla="*/ 270572 h 539823"/>
                <a:gd name="connsiteX30" fmla="*/ 1521099 w 2640705"/>
                <a:gd name="connsiteY30" fmla="*/ 308146 h 539823"/>
                <a:gd name="connsiteX31" fmla="*/ 1574464 w 2640705"/>
                <a:gd name="connsiteY31" fmla="*/ 354264 h 539823"/>
                <a:gd name="connsiteX32" fmla="*/ 1625939 w 2640705"/>
                <a:gd name="connsiteY32" fmla="*/ 394923 h 539823"/>
                <a:gd name="connsiteX33" fmla="*/ 1673294 w 2640705"/>
                <a:gd name="connsiteY33" fmla="*/ 430419 h 539823"/>
                <a:gd name="connsiteX34" fmla="*/ 1731051 w 2640705"/>
                <a:gd name="connsiteY34" fmla="*/ 467218 h 539823"/>
                <a:gd name="connsiteX35" fmla="*/ 1791734 w 2640705"/>
                <a:gd name="connsiteY35" fmla="*/ 494500 h 539823"/>
                <a:gd name="connsiteX36" fmla="*/ 1850083 w 2640705"/>
                <a:gd name="connsiteY36" fmla="*/ 515700 h 539823"/>
                <a:gd name="connsiteX37" fmla="*/ 1924508 w 2640705"/>
                <a:gd name="connsiteY37" fmla="*/ 534212 h 539823"/>
                <a:gd name="connsiteX38" fmla="*/ 1993832 w 2640705"/>
                <a:gd name="connsiteY38" fmla="*/ 539367 h 539823"/>
                <a:gd name="connsiteX39" fmla="*/ 2057372 w 2640705"/>
                <a:gd name="connsiteY39" fmla="*/ 538145 h 539823"/>
                <a:gd name="connsiteX40" fmla="*/ 2113119 w 2640705"/>
                <a:gd name="connsiteY40" fmla="*/ 526807 h 539823"/>
                <a:gd name="connsiteX41" fmla="*/ 2160094 w 2640705"/>
                <a:gd name="connsiteY41" fmla="*/ 508013 h 539823"/>
                <a:gd name="connsiteX42" fmla="*/ 2215400 w 2640705"/>
                <a:gd name="connsiteY42" fmla="*/ 481257 h 539823"/>
                <a:gd name="connsiteX43" fmla="*/ 2283802 w 2640705"/>
                <a:gd name="connsiteY43" fmla="*/ 439332 h 539823"/>
                <a:gd name="connsiteX44" fmla="*/ 2334629 w 2640705"/>
                <a:gd name="connsiteY44" fmla="*/ 403811 h 539823"/>
                <a:gd name="connsiteX45" fmla="*/ 2378156 w 2640705"/>
                <a:gd name="connsiteY45" fmla="*/ 370186 h 539823"/>
                <a:gd name="connsiteX46" fmla="*/ 2409970 w 2640705"/>
                <a:gd name="connsiteY46" fmla="*/ 344088 h 539823"/>
                <a:gd name="connsiteX47" fmla="*/ 2446975 w 2640705"/>
                <a:gd name="connsiteY47" fmla="*/ 313663 h 539823"/>
                <a:gd name="connsiteX48" fmla="*/ 2489175 w 2640705"/>
                <a:gd name="connsiteY48" fmla="*/ 281601 h 539823"/>
                <a:gd name="connsiteX49" fmla="*/ 2521962 w 2640705"/>
                <a:gd name="connsiteY49" fmla="*/ 253452 h 539823"/>
                <a:gd name="connsiteX50" fmla="*/ 2558864 w 2640705"/>
                <a:gd name="connsiteY50" fmla="*/ 225148 h 539823"/>
                <a:gd name="connsiteX51" fmla="*/ 2601732 w 2640705"/>
                <a:gd name="connsiteY51" fmla="*/ 191460 h 539823"/>
                <a:gd name="connsiteX52" fmla="*/ 2640705 w 2640705"/>
                <a:gd name="connsiteY52" fmla="*/ 157773 h 53982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244436 w 2640705"/>
                <a:gd name="connsiteY2" fmla="*/ 339509 h 539823"/>
                <a:gd name="connsiteX3" fmla="*/ 360503 w 2640705"/>
                <a:gd name="connsiteY3" fmla="*/ 258233 h 539823"/>
                <a:gd name="connsiteX4" fmla="*/ 426056 w 2640705"/>
                <a:gd name="connsiteY4" fmla="*/ 214198 h 539823"/>
                <a:gd name="connsiteX5" fmla="*/ 485772 w 2640705"/>
                <a:gd name="connsiteY5" fmla="*/ 176661 h 539823"/>
                <a:gd name="connsiteX6" fmla="*/ 536088 w 2640705"/>
                <a:gd name="connsiteY6" fmla="*/ 143498 h 539823"/>
                <a:gd name="connsiteX7" fmla="*/ 583763 w 2640705"/>
                <a:gd name="connsiteY7" fmla="*/ 117709 h 539823"/>
                <a:gd name="connsiteX8" fmla="*/ 629567 w 2640705"/>
                <a:gd name="connsiteY8" fmla="*/ 94337 h 539823"/>
                <a:gd name="connsiteX9" fmla="*/ 672565 w 2640705"/>
                <a:gd name="connsiteY9" fmla="*/ 76080 h 539823"/>
                <a:gd name="connsiteX10" fmla="*/ 715436 w 2640705"/>
                <a:gd name="connsiteY10" fmla="*/ 58394 h 539823"/>
                <a:gd name="connsiteX11" fmla="*/ 758223 w 2640705"/>
                <a:gd name="connsiteY11" fmla="*/ 42041 h 539823"/>
                <a:gd name="connsiteX12" fmla="*/ 789763 w 2640705"/>
                <a:gd name="connsiteY12" fmla="*/ 30843 h 539823"/>
                <a:gd name="connsiteX13" fmla="*/ 831761 w 2640705"/>
                <a:gd name="connsiteY13" fmla="*/ 20334 h 539823"/>
                <a:gd name="connsiteX14" fmla="*/ 882741 w 2640705"/>
                <a:gd name="connsiteY14" fmla="*/ 11954 h 539823"/>
                <a:gd name="connsiteX15" fmla="*/ 932640 w 2640705"/>
                <a:gd name="connsiteY15" fmla="*/ 5005 h 539823"/>
                <a:gd name="connsiteX16" fmla="*/ 968760 w 2640705"/>
                <a:gd name="connsiteY16" fmla="*/ 1968 h 539823"/>
                <a:gd name="connsiteX17" fmla="*/ 1009190 w 2640705"/>
                <a:gd name="connsiteY17" fmla="*/ 10 h 539823"/>
                <a:gd name="connsiteX18" fmla="*/ 1046707 w 2640705"/>
                <a:gd name="connsiteY18" fmla="*/ 2810 h 539823"/>
                <a:gd name="connsiteX19" fmla="*/ 1091073 w 2640705"/>
                <a:gd name="connsiteY19" fmla="*/ 11492 h 539823"/>
                <a:gd name="connsiteX20" fmla="*/ 1139629 w 2640705"/>
                <a:gd name="connsiteY20" fmla="*/ 28563 h 539823"/>
                <a:gd name="connsiteX21" fmla="*/ 1187310 w 2640705"/>
                <a:gd name="connsiteY21" fmla="*/ 49788 h 539823"/>
                <a:gd name="connsiteX22" fmla="*/ 1218189 w 2640705"/>
                <a:gd name="connsiteY22" fmla="*/ 66816 h 539823"/>
                <a:gd name="connsiteX23" fmla="*/ 1218189 w 2640705"/>
                <a:gd name="connsiteY23" fmla="*/ 66816 h 539823"/>
                <a:gd name="connsiteX24" fmla="*/ 1240628 w 2640705"/>
                <a:gd name="connsiteY24" fmla="*/ 86429 h 539823"/>
                <a:gd name="connsiteX25" fmla="*/ 1272751 w 2640705"/>
                <a:gd name="connsiteY25" fmla="*/ 105557 h 539823"/>
                <a:gd name="connsiteX26" fmla="*/ 1304494 w 2640705"/>
                <a:gd name="connsiteY26" fmla="*/ 129647 h 539823"/>
                <a:gd name="connsiteX27" fmla="*/ 1360186 w 2640705"/>
                <a:gd name="connsiteY27" fmla="*/ 176089 h 539823"/>
                <a:gd name="connsiteX28" fmla="*/ 1416209 w 2640705"/>
                <a:gd name="connsiteY28" fmla="*/ 219266 h 539823"/>
                <a:gd name="connsiteX29" fmla="*/ 1476933 w 2640705"/>
                <a:gd name="connsiteY29" fmla="*/ 270572 h 539823"/>
                <a:gd name="connsiteX30" fmla="*/ 1521099 w 2640705"/>
                <a:gd name="connsiteY30" fmla="*/ 308146 h 539823"/>
                <a:gd name="connsiteX31" fmla="*/ 1574464 w 2640705"/>
                <a:gd name="connsiteY31" fmla="*/ 354264 h 539823"/>
                <a:gd name="connsiteX32" fmla="*/ 1625939 w 2640705"/>
                <a:gd name="connsiteY32" fmla="*/ 394923 h 539823"/>
                <a:gd name="connsiteX33" fmla="*/ 1673294 w 2640705"/>
                <a:gd name="connsiteY33" fmla="*/ 430419 h 539823"/>
                <a:gd name="connsiteX34" fmla="*/ 1731051 w 2640705"/>
                <a:gd name="connsiteY34" fmla="*/ 467218 h 539823"/>
                <a:gd name="connsiteX35" fmla="*/ 1791734 w 2640705"/>
                <a:gd name="connsiteY35" fmla="*/ 494500 h 539823"/>
                <a:gd name="connsiteX36" fmla="*/ 1850083 w 2640705"/>
                <a:gd name="connsiteY36" fmla="*/ 515700 h 539823"/>
                <a:gd name="connsiteX37" fmla="*/ 1924508 w 2640705"/>
                <a:gd name="connsiteY37" fmla="*/ 534212 h 539823"/>
                <a:gd name="connsiteX38" fmla="*/ 1993832 w 2640705"/>
                <a:gd name="connsiteY38" fmla="*/ 539367 h 539823"/>
                <a:gd name="connsiteX39" fmla="*/ 2057372 w 2640705"/>
                <a:gd name="connsiteY39" fmla="*/ 538145 h 539823"/>
                <a:gd name="connsiteX40" fmla="*/ 2113119 w 2640705"/>
                <a:gd name="connsiteY40" fmla="*/ 526807 h 539823"/>
                <a:gd name="connsiteX41" fmla="*/ 2160094 w 2640705"/>
                <a:gd name="connsiteY41" fmla="*/ 508013 h 539823"/>
                <a:gd name="connsiteX42" fmla="*/ 2215400 w 2640705"/>
                <a:gd name="connsiteY42" fmla="*/ 481257 h 539823"/>
                <a:gd name="connsiteX43" fmla="*/ 2283802 w 2640705"/>
                <a:gd name="connsiteY43" fmla="*/ 439332 h 539823"/>
                <a:gd name="connsiteX44" fmla="*/ 2334629 w 2640705"/>
                <a:gd name="connsiteY44" fmla="*/ 403811 h 539823"/>
                <a:gd name="connsiteX45" fmla="*/ 2378156 w 2640705"/>
                <a:gd name="connsiteY45" fmla="*/ 370186 h 539823"/>
                <a:gd name="connsiteX46" fmla="*/ 2409970 w 2640705"/>
                <a:gd name="connsiteY46" fmla="*/ 344088 h 539823"/>
                <a:gd name="connsiteX47" fmla="*/ 2446975 w 2640705"/>
                <a:gd name="connsiteY47" fmla="*/ 313663 h 539823"/>
                <a:gd name="connsiteX48" fmla="*/ 2489175 w 2640705"/>
                <a:gd name="connsiteY48" fmla="*/ 281601 h 539823"/>
                <a:gd name="connsiteX49" fmla="*/ 2521962 w 2640705"/>
                <a:gd name="connsiteY49" fmla="*/ 253452 h 539823"/>
                <a:gd name="connsiteX50" fmla="*/ 2558864 w 2640705"/>
                <a:gd name="connsiteY50" fmla="*/ 225148 h 539823"/>
                <a:gd name="connsiteX51" fmla="*/ 2601732 w 2640705"/>
                <a:gd name="connsiteY51" fmla="*/ 191460 h 539823"/>
                <a:gd name="connsiteX52" fmla="*/ 2640705 w 2640705"/>
                <a:gd name="connsiteY52" fmla="*/ 157773 h 53982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281 w 2640705"/>
                <a:gd name="connsiteY2" fmla="*/ 498584 h 539823"/>
                <a:gd name="connsiteX3" fmla="*/ 244436 w 2640705"/>
                <a:gd name="connsiteY3" fmla="*/ 339509 h 539823"/>
                <a:gd name="connsiteX4" fmla="*/ 360503 w 2640705"/>
                <a:gd name="connsiteY4" fmla="*/ 258233 h 539823"/>
                <a:gd name="connsiteX5" fmla="*/ 426056 w 2640705"/>
                <a:gd name="connsiteY5" fmla="*/ 214198 h 539823"/>
                <a:gd name="connsiteX6" fmla="*/ 485772 w 2640705"/>
                <a:gd name="connsiteY6" fmla="*/ 176661 h 539823"/>
                <a:gd name="connsiteX7" fmla="*/ 536088 w 2640705"/>
                <a:gd name="connsiteY7" fmla="*/ 143498 h 539823"/>
                <a:gd name="connsiteX8" fmla="*/ 583763 w 2640705"/>
                <a:gd name="connsiteY8" fmla="*/ 117709 h 539823"/>
                <a:gd name="connsiteX9" fmla="*/ 629567 w 2640705"/>
                <a:gd name="connsiteY9" fmla="*/ 94337 h 539823"/>
                <a:gd name="connsiteX10" fmla="*/ 672565 w 2640705"/>
                <a:gd name="connsiteY10" fmla="*/ 76080 h 539823"/>
                <a:gd name="connsiteX11" fmla="*/ 715436 w 2640705"/>
                <a:gd name="connsiteY11" fmla="*/ 58394 h 539823"/>
                <a:gd name="connsiteX12" fmla="*/ 758223 w 2640705"/>
                <a:gd name="connsiteY12" fmla="*/ 42041 h 539823"/>
                <a:gd name="connsiteX13" fmla="*/ 789763 w 2640705"/>
                <a:gd name="connsiteY13" fmla="*/ 30843 h 539823"/>
                <a:gd name="connsiteX14" fmla="*/ 831761 w 2640705"/>
                <a:gd name="connsiteY14" fmla="*/ 20334 h 539823"/>
                <a:gd name="connsiteX15" fmla="*/ 882741 w 2640705"/>
                <a:gd name="connsiteY15" fmla="*/ 11954 h 539823"/>
                <a:gd name="connsiteX16" fmla="*/ 932640 w 2640705"/>
                <a:gd name="connsiteY16" fmla="*/ 5005 h 539823"/>
                <a:gd name="connsiteX17" fmla="*/ 968760 w 2640705"/>
                <a:gd name="connsiteY17" fmla="*/ 1968 h 539823"/>
                <a:gd name="connsiteX18" fmla="*/ 1009190 w 2640705"/>
                <a:gd name="connsiteY18" fmla="*/ 10 h 539823"/>
                <a:gd name="connsiteX19" fmla="*/ 1046707 w 2640705"/>
                <a:gd name="connsiteY19" fmla="*/ 2810 h 539823"/>
                <a:gd name="connsiteX20" fmla="*/ 1091073 w 2640705"/>
                <a:gd name="connsiteY20" fmla="*/ 11492 h 539823"/>
                <a:gd name="connsiteX21" fmla="*/ 1139629 w 2640705"/>
                <a:gd name="connsiteY21" fmla="*/ 28563 h 539823"/>
                <a:gd name="connsiteX22" fmla="*/ 1187310 w 2640705"/>
                <a:gd name="connsiteY22" fmla="*/ 49788 h 539823"/>
                <a:gd name="connsiteX23" fmla="*/ 1218189 w 2640705"/>
                <a:gd name="connsiteY23" fmla="*/ 66816 h 539823"/>
                <a:gd name="connsiteX24" fmla="*/ 1218189 w 2640705"/>
                <a:gd name="connsiteY24" fmla="*/ 66816 h 539823"/>
                <a:gd name="connsiteX25" fmla="*/ 1240628 w 2640705"/>
                <a:gd name="connsiteY25" fmla="*/ 86429 h 539823"/>
                <a:gd name="connsiteX26" fmla="*/ 1272751 w 2640705"/>
                <a:gd name="connsiteY26" fmla="*/ 105557 h 539823"/>
                <a:gd name="connsiteX27" fmla="*/ 1304494 w 2640705"/>
                <a:gd name="connsiteY27" fmla="*/ 129647 h 539823"/>
                <a:gd name="connsiteX28" fmla="*/ 1360186 w 2640705"/>
                <a:gd name="connsiteY28" fmla="*/ 176089 h 539823"/>
                <a:gd name="connsiteX29" fmla="*/ 1416209 w 2640705"/>
                <a:gd name="connsiteY29" fmla="*/ 219266 h 539823"/>
                <a:gd name="connsiteX30" fmla="*/ 1476933 w 2640705"/>
                <a:gd name="connsiteY30" fmla="*/ 270572 h 539823"/>
                <a:gd name="connsiteX31" fmla="*/ 1521099 w 2640705"/>
                <a:gd name="connsiteY31" fmla="*/ 308146 h 539823"/>
                <a:gd name="connsiteX32" fmla="*/ 1574464 w 2640705"/>
                <a:gd name="connsiteY32" fmla="*/ 354264 h 539823"/>
                <a:gd name="connsiteX33" fmla="*/ 1625939 w 2640705"/>
                <a:gd name="connsiteY33" fmla="*/ 394923 h 539823"/>
                <a:gd name="connsiteX34" fmla="*/ 1673294 w 2640705"/>
                <a:gd name="connsiteY34" fmla="*/ 430419 h 539823"/>
                <a:gd name="connsiteX35" fmla="*/ 1731051 w 2640705"/>
                <a:gd name="connsiteY35" fmla="*/ 467218 h 539823"/>
                <a:gd name="connsiteX36" fmla="*/ 1791734 w 2640705"/>
                <a:gd name="connsiteY36" fmla="*/ 494500 h 539823"/>
                <a:gd name="connsiteX37" fmla="*/ 1850083 w 2640705"/>
                <a:gd name="connsiteY37" fmla="*/ 515700 h 539823"/>
                <a:gd name="connsiteX38" fmla="*/ 1924508 w 2640705"/>
                <a:gd name="connsiteY38" fmla="*/ 534212 h 539823"/>
                <a:gd name="connsiteX39" fmla="*/ 1993832 w 2640705"/>
                <a:gd name="connsiteY39" fmla="*/ 539367 h 539823"/>
                <a:gd name="connsiteX40" fmla="*/ 2057372 w 2640705"/>
                <a:gd name="connsiteY40" fmla="*/ 538145 h 539823"/>
                <a:gd name="connsiteX41" fmla="*/ 2113119 w 2640705"/>
                <a:gd name="connsiteY41" fmla="*/ 526807 h 539823"/>
                <a:gd name="connsiteX42" fmla="*/ 2160094 w 2640705"/>
                <a:gd name="connsiteY42" fmla="*/ 508013 h 539823"/>
                <a:gd name="connsiteX43" fmla="*/ 2215400 w 2640705"/>
                <a:gd name="connsiteY43" fmla="*/ 481257 h 539823"/>
                <a:gd name="connsiteX44" fmla="*/ 2283802 w 2640705"/>
                <a:gd name="connsiteY44" fmla="*/ 439332 h 539823"/>
                <a:gd name="connsiteX45" fmla="*/ 2334629 w 2640705"/>
                <a:gd name="connsiteY45" fmla="*/ 403811 h 539823"/>
                <a:gd name="connsiteX46" fmla="*/ 2378156 w 2640705"/>
                <a:gd name="connsiteY46" fmla="*/ 370186 h 539823"/>
                <a:gd name="connsiteX47" fmla="*/ 2409970 w 2640705"/>
                <a:gd name="connsiteY47" fmla="*/ 344088 h 539823"/>
                <a:gd name="connsiteX48" fmla="*/ 2446975 w 2640705"/>
                <a:gd name="connsiteY48" fmla="*/ 313663 h 539823"/>
                <a:gd name="connsiteX49" fmla="*/ 2489175 w 2640705"/>
                <a:gd name="connsiteY49" fmla="*/ 281601 h 539823"/>
                <a:gd name="connsiteX50" fmla="*/ 2521962 w 2640705"/>
                <a:gd name="connsiteY50" fmla="*/ 253452 h 539823"/>
                <a:gd name="connsiteX51" fmla="*/ 2558864 w 2640705"/>
                <a:gd name="connsiteY51" fmla="*/ 225148 h 539823"/>
                <a:gd name="connsiteX52" fmla="*/ 2601732 w 2640705"/>
                <a:gd name="connsiteY52" fmla="*/ 191460 h 539823"/>
                <a:gd name="connsiteX53" fmla="*/ 2640705 w 2640705"/>
                <a:gd name="connsiteY53" fmla="*/ 157773 h 53982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169814 w 2640705"/>
                <a:gd name="connsiteY2" fmla="*/ 386573 h 539823"/>
                <a:gd name="connsiteX3" fmla="*/ 244436 w 2640705"/>
                <a:gd name="connsiteY3" fmla="*/ 339509 h 539823"/>
                <a:gd name="connsiteX4" fmla="*/ 360503 w 2640705"/>
                <a:gd name="connsiteY4" fmla="*/ 258233 h 539823"/>
                <a:gd name="connsiteX5" fmla="*/ 426056 w 2640705"/>
                <a:gd name="connsiteY5" fmla="*/ 214198 h 539823"/>
                <a:gd name="connsiteX6" fmla="*/ 485772 w 2640705"/>
                <a:gd name="connsiteY6" fmla="*/ 176661 h 539823"/>
                <a:gd name="connsiteX7" fmla="*/ 536088 w 2640705"/>
                <a:gd name="connsiteY7" fmla="*/ 143498 h 539823"/>
                <a:gd name="connsiteX8" fmla="*/ 583763 w 2640705"/>
                <a:gd name="connsiteY8" fmla="*/ 117709 h 539823"/>
                <a:gd name="connsiteX9" fmla="*/ 629567 w 2640705"/>
                <a:gd name="connsiteY9" fmla="*/ 94337 h 539823"/>
                <a:gd name="connsiteX10" fmla="*/ 672565 w 2640705"/>
                <a:gd name="connsiteY10" fmla="*/ 76080 h 539823"/>
                <a:gd name="connsiteX11" fmla="*/ 715436 w 2640705"/>
                <a:gd name="connsiteY11" fmla="*/ 58394 h 539823"/>
                <a:gd name="connsiteX12" fmla="*/ 758223 w 2640705"/>
                <a:gd name="connsiteY12" fmla="*/ 42041 h 539823"/>
                <a:gd name="connsiteX13" fmla="*/ 789763 w 2640705"/>
                <a:gd name="connsiteY13" fmla="*/ 30843 h 539823"/>
                <a:gd name="connsiteX14" fmla="*/ 831761 w 2640705"/>
                <a:gd name="connsiteY14" fmla="*/ 20334 h 539823"/>
                <a:gd name="connsiteX15" fmla="*/ 882741 w 2640705"/>
                <a:gd name="connsiteY15" fmla="*/ 11954 h 539823"/>
                <a:gd name="connsiteX16" fmla="*/ 932640 w 2640705"/>
                <a:gd name="connsiteY16" fmla="*/ 5005 h 539823"/>
                <a:gd name="connsiteX17" fmla="*/ 968760 w 2640705"/>
                <a:gd name="connsiteY17" fmla="*/ 1968 h 539823"/>
                <a:gd name="connsiteX18" fmla="*/ 1009190 w 2640705"/>
                <a:gd name="connsiteY18" fmla="*/ 10 h 539823"/>
                <a:gd name="connsiteX19" fmla="*/ 1046707 w 2640705"/>
                <a:gd name="connsiteY19" fmla="*/ 2810 h 539823"/>
                <a:gd name="connsiteX20" fmla="*/ 1091073 w 2640705"/>
                <a:gd name="connsiteY20" fmla="*/ 11492 h 539823"/>
                <a:gd name="connsiteX21" fmla="*/ 1139629 w 2640705"/>
                <a:gd name="connsiteY21" fmla="*/ 28563 h 539823"/>
                <a:gd name="connsiteX22" fmla="*/ 1187310 w 2640705"/>
                <a:gd name="connsiteY22" fmla="*/ 49788 h 539823"/>
                <a:gd name="connsiteX23" fmla="*/ 1218189 w 2640705"/>
                <a:gd name="connsiteY23" fmla="*/ 66816 h 539823"/>
                <a:gd name="connsiteX24" fmla="*/ 1218189 w 2640705"/>
                <a:gd name="connsiteY24" fmla="*/ 66816 h 539823"/>
                <a:gd name="connsiteX25" fmla="*/ 1240628 w 2640705"/>
                <a:gd name="connsiteY25" fmla="*/ 86429 h 539823"/>
                <a:gd name="connsiteX26" fmla="*/ 1272751 w 2640705"/>
                <a:gd name="connsiteY26" fmla="*/ 105557 h 539823"/>
                <a:gd name="connsiteX27" fmla="*/ 1304494 w 2640705"/>
                <a:gd name="connsiteY27" fmla="*/ 129647 h 539823"/>
                <a:gd name="connsiteX28" fmla="*/ 1360186 w 2640705"/>
                <a:gd name="connsiteY28" fmla="*/ 176089 h 539823"/>
                <a:gd name="connsiteX29" fmla="*/ 1416209 w 2640705"/>
                <a:gd name="connsiteY29" fmla="*/ 219266 h 539823"/>
                <a:gd name="connsiteX30" fmla="*/ 1476933 w 2640705"/>
                <a:gd name="connsiteY30" fmla="*/ 270572 h 539823"/>
                <a:gd name="connsiteX31" fmla="*/ 1521099 w 2640705"/>
                <a:gd name="connsiteY31" fmla="*/ 308146 h 539823"/>
                <a:gd name="connsiteX32" fmla="*/ 1574464 w 2640705"/>
                <a:gd name="connsiteY32" fmla="*/ 354264 h 539823"/>
                <a:gd name="connsiteX33" fmla="*/ 1625939 w 2640705"/>
                <a:gd name="connsiteY33" fmla="*/ 394923 h 539823"/>
                <a:gd name="connsiteX34" fmla="*/ 1673294 w 2640705"/>
                <a:gd name="connsiteY34" fmla="*/ 430419 h 539823"/>
                <a:gd name="connsiteX35" fmla="*/ 1731051 w 2640705"/>
                <a:gd name="connsiteY35" fmla="*/ 467218 h 539823"/>
                <a:gd name="connsiteX36" fmla="*/ 1791734 w 2640705"/>
                <a:gd name="connsiteY36" fmla="*/ 494500 h 539823"/>
                <a:gd name="connsiteX37" fmla="*/ 1850083 w 2640705"/>
                <a:gd name="connsiteY37" fmla="*/ 515700 h 539823"/>
                <a:gd name="connsiteX38" fmla="*/ 1924508 w 2640705"/>
                <a:gd name="connsiteY38" fmla="*/ 534212 h 539823"/>
                <a:gd name="connsiteX39" fmla="*/ 1993832 w 2640705"/>
                <a:gd name="connsiteY39" fmla="*/ 539367 h 539823"/>
                <a:gd name="connsiteX40" fmla="*/ 2057372 w 2640705"/>
                <a:gd name="connsiteY40" fmla="*/ 538145 h 539823"/>
                <a:gd name="connsiteX41" fmla="*/ 2113119 w 2640705"/>
                <a:gd name="connsiteY41" fmla="*/ 526807 h 539823"/>
                <a:gd name="connsiteX42" fmla="*/ 2160094 w 2640705"/>
                <a:gd name="connsiteY42" fmla="*/ 508013 h 539823"/>
                <a:gd name="connsiteX43" fmla="*/ 2215400 w 2640705"/>
                <a:gd name="connsiteY43" fmla="*/ 481257 h 539823"/>
                <a:gd name="connsiteX44" fmla="*/ 2283802 w 2640705"/>
                <a:gd name="connsiteY44" fmla="*/ 439332 h 539823"/>
                <a:gd name="connsiteX45" fmla="*/ 2334629 w 2640705"/>
                <a:gd name="connsiteY45" fmla="*/ 403811 h 539823"/>
                <a:gd name="connsiteX46" fmla="*/ 2378156 w 2640705"/>
                <a:gd name="connsiteY46" fmla="*/ 370186 h 539823"/>
                <a:gd name="connsiteX47" fmla="*/ 2409970 w 2640705"/>
                <a:gd name="connsiteY47" fmla="*/ 344088 h 539823"/>
                <a:gd name="connsiteX48" fmla="*/ 2446975 w 2640705"/>
                <a:gd name="connsiteY48" fmla="*/ 313663 h 539823"/>
                <a:gd name="connsiteX49" fmla="*/ 2489175 w 2640705"/>
                <a:gd name="connsiteY49" fmla="*/ 281601 h 539823"/>
                <a:gd name="connsiteX50" fmla="*/ 2521962 w 2640705"/>
                <a:gd name="connsiteY50" fmla="*/ 253452 h 539823"/>
                <a:gd name="connsiteX51" fmla="*/ 2558864 w 2640705"/>
                <a:gd name="connsiteY51" fmla="*/ 225148 h 539823"/>
                <a:gd name="connsiteX52" fmla="*/ 2601732 w 2640705"/>
                <a:gd name="connsiteY52" fmla="*/ 191460 h 539823"/>
                <a:gd name="connsiteX53" fmla="*/ 2640705 w 2640705"/>
                <a:gd name="connsiteY53" fmla="*/ 157773 h 539823"/>
                <a:gd name="connsiteX0" fmla="*/ 0 w 2915466"/>
                <a:gd name="connsiteY0" fmla="*/ 687988 h 687988"/>
                <a:gd name="connsiteX1" fmla="*/ 390567 w 2915466"/>
                <a:gd name="connsiteY1" fmla="*/ 427994 h 687988"/>
                <a:gd name="connsiteX2" fmla="*/ 444575 w 2915466"/>
                <a:gd name="connsiteY2" fmla="*/ 386573 h 687988"/>
                <a:gd name="connsiteX3" fmla="*/ 519197 w 2915466"/>
                <a:gd name="connsiteY3" fmla="*/ 339509 h 687988"/>
                <a:gd name="connsiteX4" fmla="*/ 635264 w 2915466"/>
                <a:gd name="connsiteY4" fmla="*/ 258233 h 687988"/>
                <a:gd name="connsiteX5" fmla="*/ 700817 w 2915466"/>
                <a:gd name="connsiteY5" fmla="*/ 214198 h 687988"/>
                <a:gd name="connsiteX6" fmla="*/ 760533 w 2915466"/>
                <a:gd name="connsiteY6" fmla="*/ 176661 h 687988"/>
                <a:gd name="connsiteX7" fmla="*/ 810849 w 2915466"/>
                <a:gd name="connsiteY7" fmla="*/ 143498 h 687988"/>
                <a:gd name="connsiteX8" fmla="*/ 858524 w 2915466"/>
                <a:gd name="connsiteY8" fmla="*/ 117709 h 687988"/>
                <a:gd name="connsiteX9" fmla="*/ 904328 w 2915466"/>
                <a:gd name="connsiteY9" fmla="*/ 94337 h 687988"/>
                <a:gd name="connsiteX10" fmla="*/ 947326 w 2915466"/>
                <a:gd name="connsiteY10" fmla="*/ 76080 h 687988"/>
                <a:gd name="connsiteX11" fmla="*/ 990197 w 2915466"/>
                <a:gd name="connsiteY11" fmla="*/ 58394 h 687988"/>
                <a:gd name="connsiteX12" fmla="*/ 1032984 w 2915466"/>
                <a:gd name="connsiteY12" fmla="*/ 42041 h 687988"/>
                <a:gd name="connsiteX13" fmla="*/ 1064524 w 2915466"/>
                <a:gd name="connsiteY13" fmla="*/ 30843 h 687988"/>
                <a:gd name="connsiteX14" fmla="*/ 1106522 w 2915466"/>
                <a:gd name="connsiteY14" fmla="*/ 20334 h 687988"/>
                <a:gd name="connsiteX15" fmla="*/ 1157502 w 2915466"/>
                <a:gd name="connsiteY15" fmla="*/ 11954 h 687988"/>
                <a:gd name="connsiteX16" fmla="*/ 1207401 w 2915466"/>
                <a:gd name="connsiteY16" fmla="*/ 5005 h 687988"/>
                <a:gd name="connsiteX17" fmla="*/ 1243521 w 2915466"/>
                <a:gd name="connsiteY17" fmla="*/ 1968 h 687988"/>
                <a:gd name="connsiteX18" fmla="*/ 1283951 w 2915466"/>
                <a:gd name="connsiteY18" fmla="*/ 10 h 687988"/>
                <a:gd name="connsiteX19" fmla="*/ 1321468 w 2915466"/>
                <a:gd name="connsiteY19" fmla="*/ 2810 h 687988"/>
                <a:gd name="connsiteX20" fmla="*/ 1365834 w 2915466"/>
                <a:gd name="connsiteY20" fmla="*/ 11492 h 687988"/>
                <a:gd name="connsiteX21" fmla="*/ 1414390 w 2915466"/>
                <a:gd name="connsiteY21" fmla="*/ 28563 h 687988"/>
                <a:gd name="connsiteX22" fmla="*/ 1462071 w 2915466"/>
                <a:gd name="connsiteY22" fmla="*/ 49788 h 687988"/>
                <a:gd name="connsiteX23" fmla="*/ 1492950 w 2915466"/>
                <a:gd name="connsiteY23" fmla="*/ 66816 h 687988"/>
                <a:gd name="connsiteX24" fmla="*/ 1492950 w 2915466"/>
                <a:gd name="connsiteY24" fmla="*/ 66816 h 687988"/>
                <a:gd name="connsiteX25" fmla="*/ 1515389 w 2915466"/>
                <a:gd name="connsiteY25" fmla="*/ 86429 h 687988"/>
                <a:gd name="connsiteX26" fmla="*/ 1547512 w 2915466"/>
                <a:gd name="connsiteY26" fmla="*/ 105557 h 687988"/>
                <a:gd name="connsiteX27" fmla="*/ 1579255 w 2915466"/>
                <a:gd name="connsiteY27" fmla="*/ 129647 h 687988"/>
                <a:gd name="connsiteX28" fmla="*/ 1634947 w 2915466"/>
                <a:gd name="connsiteY28" fmla="*/ 176089 h 687988"/>
                <a:gd name="connsiteX29" fmla="*/ 1690970 w 2915466"/>
                <a:gd name="connsiteY29" fmla="*/ 219266 h 687988"/>
                <a:gd name="connsiteX30" fmla="*/ 1751694 w 2915466"/>
                <a:gd name="connsiteY30" fmla="*/ 270572 h 687988"/>
                <a:gd name="connsiteX31" fmla="*/ 1795860 w 2915466"/>
                <a:gd name="connsiteY31" fmla="*/ 308146 h 687988"/>
                <a:gd name="connsiteX32" fmla="*/ 1849225 w 2915466"/>
                <a:gd name="connsiteY32" fmla="*/ 354264 h 687988"/>
                <a:gd name="connsiteX33" fmla="*/ 1900700 w 2915466"/>
                <a:gd name="connsiteY33" fmla="*/ 394923 h 687988"/>
                <a:gd name="connsiteX34" fmla="*/ 1948055 w 2915466"/>
                <a:gd name="connsiteY34" fmla="*/ 430419 h 687988"/>
                <a:gd name="connsiteX35" fmla="*/ 2005812 w 2915466"/>
                <a:gd name="connsiteY35" fmla="*/ 467218 h 687988"/>
                <a:gd name="connsiteX36" fmla="*/ 2066495 w 2915466"/>
                <a:gd name="connsiteY36" fmla="*/ 494500 h 687988"/>
                <a:gd name="connsiteX37" fmla="*/ 2124844 w 2915466"/>
                <a:gd name="connsiteY37" fmla="*/ 515700 h 687988"/>
                <a:gd name="connsiteX38" fmla="*/ 2199269 w 2915466"/>
                <a:gd name="connsiteY38" fmla="*/ 534212 h 687988"/>
                <a:gd name="connsiteX39" fmla="*/ 2268593 w 2915466"/>
                <a:gd name="connsiteY39" fmla="*/ 539367 h 687988"/>
                <a:gd name="connsiteX40" fmla="*/ 2332133 w 2915466"/>
                <a:gd name="connsiteY40" fmla="*/ 538145 h 687988"/>
                <a:gd name="connsiteX41" fmla="*/ 2387880 w 2915466"/>
                <a:gd name="connsiteY41" fmla="*/ 526807 h 687988"/>
                <a:gd name="connsiteX42" fmla="*/ 2434855 w 2915466"/>
                <a:gd name="connsiteY42" fmla="*/ 508013 h 687988"/>
                <a:gd name="connsiteX43" fmla="*/ 2490161 w 2915466"/>
                <a:gd name="connsiteY43" fmla="*/ 481257 h 687988"/>
                <a:gd name="connsiteX44" fmla="*/ 2558563 w 2915466"/>
                <a:gd name="connsiteY44" fmla="*/ 439332 h 687988"/>
                <a:gd name="connsiteX45" fmla="*/ 2609390 w 2915466"/>
                <a:gd name="connsiteY45" fmla="*/ 403811 h 687988"/>
                <a:gd name="connsiteX46" fmla="*/ 2652917 w 2915466"/>
                <a:gd name="connsiteY46" fmla="*/ 370186 h 687988"/>
                <a:gd name="connsiteX47" fmla="*/ 2684731 w 2915466"/>
                <a:gd name="connsiteY47" fmla="*/ 344088 h 687988"/>
                <a:gd name="connsiteX48" fmla="*/ 2721736 w 2915466"/>
                <a:gd name="connsiteY48" fmla="*/ 313663 h 687988"/>
                <a:gd name="connsiteX49" fmla="*/ 2763936 w 2915466"/>
                <a:gd name="connsiteY49" fmla="*/ 281601 h 687988"/>
                <a:gd name="connsiteX50" fmla="*/ 2796723 w 2915466"/>
                <a:gd name="connsiteY50" fmla="*/ 253452 h 687988"/>
                <a:gd name="connsiteX51" fmla="*/ 2833625 w 2915466"/>
                <a:gd name="connsiteY51" fmla="*/ 225148 h 687988"/>
                <a:gd name="connsiteX52" fmla="*/ 2876493 w 2915466"/>
                <a:gd name="connsiteY52" fmla="*/ 191460 h 687988"/>
                <a:gd name="connsiteX53" fmla="*/ 2915466 w 2915466"/>
                <a:gd name="connsiteY53" fmla="*/ 157773 h 687988"/>
                <a:gd name="connsiteX0" fmla="*/ 0 w 2915466"/>
                <a:gd name="connsiteY0" fmla="*/ 687988 h 687988"/>
                <a:gd name="connsiteX1" fmla="*/ 219086 w 2915466"/>
                <a:gd name="connsiteY1" fmla="*/ 540847 h 687988"/>
                <a:gd name="connsiteX2" fmla="*/ 444575 w 2915466"/>
                <a:gd name="connsiteY2" fmla="*/ 386573 h 687988"/>
                <a:gd name="connsiteX3" fmla="*/ 519197 w 2915466"/>
                <a:gd name="connsiteY3" fmla="*/ 339509 h 687988"/>
                <a:gd name="connsiteX4" fmla="*/ 635264 w 2915466"/>
                <a:gd name="connsiteY4" fmla="*/ 258233 h 687988"/>
                <a:gd name="connsiteX5" fmla="*/ 700817 w 2915466"/>
                <a:gd name="connsiteY5" fmla="*/ 214198 h 687988"/>
                <a:gd name="connsiteX6" fmla="*/ 760533 w 2915466"/>
                <a:gd name="connsiteY6" fmla="*/ 176661 h 687988"/>
                <a:gd name="connsiteX7" fmla="*/ 810849 w 2915466"/>
                <a:gd name="connsiteY7" fmla="*/ 143498 h 687988"/>
                <a:gd name="connsiteX8" fmla="*/ 858524 w 2915466"/>
                <a:gd name="connsiteY8" fmla="*/ 117709 h 687988"/>
                <a:gd name="connsiteX9" fmla="*/ 904328 w 2915466"/>
                <a:gd name="connsiteY9" fmla="*/ 94337 h 687988"/>
                <a:gd name="connsiteX10" fmla="*/ 947326 w 2915466"/>
                <a:gd name="connsiteY10" fmla="*/ 76080 h 687988"/>
                <a:gd name="connsiteX11" fmla="*/ 990197 w 2915466"/>
                <a:gd name="connsiteY11" fmla="*/ 58394 h 687988"/>
                <a:gd name="connsiteX12" fmla="*/ 1032984 w 2915466"/>
                <a:gd name="connsiteY12" fmla="*/ 42041 h 687988"/>
                <a:gd name="connsiteX13" fmla="*/ 1064524 w 2915466"/>
                <a:gd name="connsiteY13" fmla="*/ 30843 h 687988"/>
                <a:gd name="connsiteX14" fmla="*/ 1106522 w 2915466"/>
                <a:gd name="connsiteY14" fmla="*/ 20334 h 687988"/>
                <a:gd name="connsiteX15" fmla="*/ 1157502 w 2915466"/>
                <a:gd name="connsiteY15" fmla="*/ 11954 h 687988"/>
                <a:gd name="connsiteX16" fmla="*/ 1207401 w 2915466"/>
                <a:gd name="connsiteY16" fmla="*/ 5005 h 687988"/>
                <a:gd name="connsiteX17" fmla="*/ 1243521 w 2915466"/>
                <a:gd name="connsiteY17" fmla="*/ 1968 h 687988"/>
                <a:gd name="connsiteX18" fmla="*/ 1283951 w 2915466"/>
                <a:gd name="connsiteY18" fmla="*/ 10 h 687988"/>
                <a:gd name="connsiteX19" fmla="*/ 1321468 w 2915466"/>
                <a:gd name="connsiteY19" fmla="*/ 2810 h 687988"/>
                <a:gd name="connsiteX20" fmla="*/ 1365834 w 2915466"/>
                <a:gd name="connsiteY20" fmla="*/ 11492 h 687988"/>
                <a:gd name="connsiteX21" fmla="*/ 1414390 w 2915466"/>
                <a:gd name="connsiteY21" fmla="*/ 28563 h 687988"/>
                <a:gd name="connsiteX22" fmla="*/ 1462071 w 2915466"/>
                <a:gd name="connsiteY22" fmla="*/ 49788 h 687988"/>
                <a:gd name="connsiteX23" fmla="*/ 1492950 w 2915466"/>
                <a:gd name="connsiteY23" fmla="*/ 66816 h 687988"/>
                <a:gd name="connsiteX24" fmla="*/ 1492950 w 2915466"/>
                <a:gd name="connsiteY24" fmla="*/ 66816 h 687988"/>
                <a:gd name="connsiteX25" fmla="*/ 1515389 w 2915466"/>
                <a:gd name="connsiteY25" fmla="*/ 86429 h 687988"/>
                <a:gd name="connsiteX26" fmla="*/ 1547512 w 2915466"/>
                <a:gd name="connsiteY26" fmla="*/ 105557 h 687988"/>
                <a:gd name="connsiteX27" fmla="*/ 1579255 w 2915466"/>
                <a:gd name="connsiteY27" fmla="*/ 129647 h 687988"/>
                <a:gd name="connsiteX28" fmla="*/ 1634947 w 2915466"/>
                <a:gd name="connsiteY28" fmla="*/ 176089 h 687988"/>
                <a:gd name="connsiteX29" fmla="*/ 1690970 w 2915466"/>
                <a:gd name="connsiteY29" fmla="*/ 219266 h 687988"/>
                <a:gd name="connsiteX30" fmla="*/ 1751694 w 2915466"/>
                <a:gd name="connsiteY30" fmla="*/ 270572 h 687988"/>
                <a:gd name="connsiteX31" fmla="*/ 1795860 w 2915466"/>
                <a:gd name="connsiteY31" fmla="*/ 308146 h 687988"/>
                <a:gd name="connsiteX32" fmla="*/ 1849225 w 2915466"/>
                <a:gd name="connsiteY32" fmla="*/ 354264 h 687988"/>
                <a:gd name="connsiteX33" fmla="*/ 1900700 w 2915466"/>
                <a:gd name="connsiteY33" fmla="*/ 394923 h 687988"/>
                <a:gd name="connsiteX34" fmla="*/ 1948055 w 2915466"/>
                <a:gd name="connsiteY34" fmla="*/ 430419 h 687988"/>
                <a:gd name="connsiteX35" fmla="*/ 2005812 w 2915466"/>
                <a:gd name="connsiteY35" fmla="*/ 467218 h 687988"/>
                <a:gd name="connsiteX36" fmla="*/ 2066495 w 2915466"/>
                <a:gd name="connsiteY36" fmla="*/ 494500 h 687988"/>
                <a:gd name="connsiteX37" fmla="*/ 2124844 w 2915466"/>
                <a:gd name="connsiteY37" fmla="*/ 515700 h 687988"/>
                <a:gd name="connsiteX38" fmla="*/ 2199269 w 2915466"/>
                <a:gd name="connsiteY38" fmla="*/ 534212 h 687988"/>
                <a:gd name="connsiteX39" fmla="*/ 2268593 w 2915466"/>
                <a:gd name="connsiteY39" fmla="*/ 539367 h 687988"/>
                <a:gd name="connsiteX40" fmla="*/ 2332133 w 2915466"/>
                <a:gd name="connsiteY40" fmla="*/ 538145 h 687988"/>
                <a:gd name="connsiteX41" fmla="*/ 2387880 w 2915466"/>
                <a:gd name="connsiteY41" fmla="*/ 526807 h 687988"/>
                <a:gd name="connsiteX42" fmla="*/ 2434855 w 2915466"/>
                <a:gd name="connsiteY42" fmla="*/ 508013 h 687988"/>
                <a:gd name="connsiteX43" fmla="*/ 2490161 w 2915466"/>
                <a:gd name="connsiteY43" fmla="*/ 481257 h 687988"/>
                <a:gd name="connsiteX44" fmla="*/ 2558563 w 2915466"/>
                <a:gd name="connsiteY44" fmla="*/ 439332 h 687988"/>
                <a:gd name="connsiteX45" fmla="*/ 2609390 w 2915466"/>
                <a:gd name="connsiteY45" fmla="*/ 403811 h 687988"/>
                <a:gd name="connsiteX46" fmla="*/ 2652917 w 2915466"/>
                <a:gd name="connsiteY46" fmla="*/ 370186 h 687988"/>
                <a:gd name="connsiteX47" fmla="*/ 2684731 w 2915466"/>
                <a:gd name="connsiteY47" fmla="*/ 344088 h 687988"/>
                <a:gd name="connsiteX48" fmla="*/ 2721736 w 2915466"/>
                <a:gd name="connsiteY48" fmla="*/ 313663 h 687988"/>
                <a:gd name="connsiteX49" fmla="*/ 2763936 w 2915466"/>
                <a:gd name="connsiteY49" fmla="*/ 281601 h 687988"/>
                <a:gd name="connsiteX50" fmla="*/ 2796723 w 2915466"/>
                <a:gd name="connsiteY50" fmla="*/ 253452 h 687988"/>
                <a:gd name="connsiteX51" fmla="*/ 2833625 w 2915466"/>
                <a:gd name="connsiteY51" fmla="*/ 225148 h 687988"/>
                <a:gd name="connsiteX52" fmla="*/ 2876493 w 2915466"/>
                <a:gd name="connsiteY52" fmla="*/ 191460 h 687988"/>
                <a:gd name="connsiteX53" fmla="*/ 2915466 w 2915466"/>
                <a:gd name="connsiteY53" fmla="*/ 157773 h 687988"/>
                <a:gd name="connsiteX0" fmla="*/ 0 w 2915466"/>
                <a:gd name="connsiteY0" fmla="*/ 687988 h 687988"/>
                <a:gd name="connsiteX1" fmla="*/ 219086 w 2915466"/>
                <a:gd name="connsiteY1" fmla="*/ 540847 h 687988"/>
                <a:gd name="connsiteX2" fmla="*/ 448472 w 2915466"/>
                <a:gd name="connsiteY2" fmla="*/ 386573 h 687988"/>
                <a:gd name="connsiteX3" fmla="*/ 519197 w 2915466"/>
                <a:gd name="connsiteY3" fmla="*/ 339509 h 687988"/>
                <a:gd name="connsiteX4" fmla="*/ 635264 w 2915466"/>
                <a:gd name="connsiteY4" fmla="*/ 258233 h 687988"/>
                <a:gd name="connsiteX5" fmla="*/ 700817 w 2915466"/>
                <a:gd name="connsiteY5" fmla="*/ 214198 h 687988"/>
                <a:gd name="connsiteX6" fmla="*/ 760533 w 2915466"/>
                <a:gd name="connsiteY6" fmla="*/ 176661 h 687988"/>
                <a:gd name="connsiteX7" fmla="*/ 810849 w 2915466"/>
                <a:gd name="connsiteY7" fmla="*/ 143498 h 687988"/>
                <a:gd name="connsiteX8" fmla="*/ 858524 w 2915466"/>
                <a:gd name="connsiteY8" fmla="*/ 117709 h 687988"/>
                <a:gd name="connsiteX9" fmla="*/ 904328 w 2915466"/>
                <a:gd name="connsiteY9" fmla="*/ 94337 h 687988"/>
                <a:gd name="connsiteX10" fmla="*/ 947326 w 2915466"/>
                <a:gd name="connsiteY10" fmla="*/ 76080 h 687988"/>
                <a:gd name="connsiteX11" fmla="*/ 990197 w 2915466"/>
                <a:gd name="connsiteY11" fmla="*/ 58394 h 687988"/>
                <a:gd name="connsiteX12" fmla="*/ 1032984 w 2915466"/>
                <a:gd name="connsiteY12" fmla="*/ 42041 h 687988"/>
                <a:gd name="connsiteX13" fmla="*/ 1064524 w 2915466"/>
                <a:gd name="connsiteY13" fmla="*/ 30843 h 687988"/>
                <a:gd name="connsiteX14" fmla="*/ 1106522 w 2915466"/>
                <a:gd name="connsiteY14" fmla="*/ 20334 h 687988"/>
                <a:gd name="connsiteX15" fmla="*/ 1157502 w 2915466"/>
                <a:gd name="connsiteY15" fmla="*/ 11954 h 687988"/>
                <a:gd name="connsiteX16" fmla="*/ 1207401 w 2915466"/>
                <a:gd name="connsiteY16" fmla="*/ 5005 h 687988"/>
                <a:gd name="connsiteX17" fmla="*/ 1243521 w 2915466"/>
                <a:gd name="connsiteY17" fmla="*/ 1968 h 687988"/>
                <a:gd name="connsiteX18" fmla="*/ 1283951 w 2915466"/>
                <a:gd name="connsiteY18" fmla="*/ 10 h 687988"/>
                <a:gd name="connsiteX19" fmla="*/ 1321468 w 2915466"/>
                <a:gd name="connsiteY19" fmla="*/ 2810 h 687988"/>
                <a:gd name="connsiteX20" fmla="*/ 1365834 w 2915466"/>
                <a:gd name="connsiteY20" fmla="*/ 11492 h 687988"/>
                <a:gd name="connsiteX21" fmla="*/ 1414390 w 2915466"/>
                <a:gd name="connsiteY21" fmla="*/ 28563 h 687988"/>
                <a:gd name="connsiteX22" fmla="*/ 1462071 w 2915466"/>
                <a:gd name="connsiteY22" fmla="*/ 49788 h 687988"/>
                <a:gd name="connsiteX23" fmla="*/ 1492950 w 2915466"/>
                <a:gd name="connsiteY23" fmla="*/ 66816 h 687988"/>
                <a:gd name="connsiteX24" fmla="*/ 1492950 w 2915466"/>
                <a:gd name="connsiteY24" fmla="*/ 66816 h 687988"/>
                <a:gd name="connsiteX25" fmla="*/ 1515389 w 2915466"/>
                <a:gd name="connsiteY25" fmla="*/ 86429 h 687988"/>
                <a:gd name="connsiteX26" fmla="*/ 1547512 w 2915466"/>
                <a:gd name="connsiteY26" fmla="*/ 105557 h 687988"/>
                <a:gd name="connsiteX27" fmla="*/ 1579255 w 2915466"/>
                <a:gd name="connsiteY27" fmla="*/ 129647 h 687988"/>
                <a:gd name="connsiteX28" fmla="*/ 1634947 w 2915466"/>
                <a:gd name="connsiteY28" fmla="*/ 176089 h 687988"/>
                <a:gd name="connsiteX29" fmla="*/ 1690970 w 2915466"/>
                <a:gd name="connsiteY29" fmla="*/ 219266 h 687988"/>
                <a:gd name="connsiteX30" fmla="*/ 1751694 w 2915466"/>
                <a:gd name="connsiteY30" fmla="*/ 270572 h 687988"/>
                <a:gd name="connsiteX31" fmla="*/ 1795860 w 2915466"/>
                <a:gd name="connsiteY31" fmla="*/ 308146 h 687988"/>
                <a:gd name="connsiteX32" fmla="*/ 1849225 w 2915466"/>
                <a:gd name="connsiteY32" fmla="*/ 354264 h 687988"/>
                <a:gd name="connsiteX33" fmla="*/ 1900700 w 2915466"/>
                <a:gd name="connsiteY33" fmla="*/ 394923 h 687988"/>
                <a:gd name="connsiteX34" fmla="*/ 1948055 w 2915466"/>
                <a:gd name="connsiteY34" fmla="*/ 430419 h 687988"/>
                <a:gd name="connsiteX35" fmla="*/ 2005812 w 2915466"/>
                <a:gd name="connsiteY35" fmla="*/ 467218 h 687988"/>
                <a:gd name="connsiteX36" fmla="*/ 2066495 w 2915466"/>
                <a:gd name="connsiteY36" fmla="*/ 494500 h 687988"/>
                <a:gd name="connsiteX37" fmla="*/ 2124844 w 2915466"/>
                <a:gd name="connsiteY37" fmla="*/ 515700 h 687988"/>
                <a:gd name="connsiteX38" fmla="*/ 2199269 w 2915466"/>
                <a:gd name="connsiteY38" fmla="*/ 534212 h 687988"/>
                <a:gd name="connsiteX39" fmla="*/ 2268593 w 2915466"/>
                <a:gd name="connsiteY39" fmla="*/ 539367 h 687988"/>
                <a:gd name="connsiteX40" fmla="*/ 2332133 w 2915466"/>
                <a:gd name="connsiteY40" fmla="*/ 538145 h 687988"/>
                <a:gd name="connsiteX41" fmla="*/ 2387880 w 2915466"/>
                <a:gd name="connsiteY41" fmla="*/ 526807 h 687988"/>
                <a:gd name="connsiteX42" fmla="*/ 2434855 w 2915466"/>
                <a:gd name="connsiteY42" fmla="*/ 508013 h 687988"/>
                <a:gd name="connsiteX43" fmla="*/ 2490161 w 2915466"/>
                <a:gd name="connsiteY43" fmla="*/ 481257 h 687988"/>
                <a:gd name="connsiteX44" fmla="*/ 2558563 w 2915466"/>
                <a:gd name="connsiteY44" fmla="*/ 439332 h 687988"/>
                <a:gd name="connsiteX45" fmla="*/ 2609390 w 2915466"/>
                <a:gd name="connsiteY45" fmla="*/ 403811 h 687988"/>
                <a:gd name="connsiteX46" fmla="*/ 2652917 w 2915466"/>
                <a:gd name="connsiteY46" fmla="*/ 370186 h 687988"/>
                <a:gd name="connsiteX47" fmla="*/ 2684731 w 2915466"/>
                <a:gd name="connsiteY47" fmla="*/ 344088 h 687988"/>
                <a:gd name="connsiteX48" fmla="*/ 2721736 w 2915466"/>
                <a:gd name="connsiteY48" fmla="*/ 313663 h 687988"/>
                <a:gd name="connsiteX49" fmla="*/ 2763936 w 2915466"/>
                <a:gd name="connsiteY49" fmla="*/ 281601 h 687988"/>
                <a:gd name="connsiteX50" fmla="*/ 2796723 w 2915466"/>
                <a:gd name="connsiteY50" fmla="*/ 253452 h 687988"/>
                <a:gd name="connsiteX51" fmla="*/ 2833625 w 2915466"/>
                <a:gd name="connsiteY51" fmla="*/ 225148 h 687988"/>
                <a:gd name="connsiteX52" fmla="*/ 2876493 w 2915466"/>
                <a:gd name="connsiteY52" fmla="*/ 191460 h 687988"/>
                <a:gd name="connsiteX53" fmla="*/ 2915466 w 2915466"/>
                <a:gd name="connsiteY53" fmla="*/ 157773 h 687988"/>
                <a:gd name="connsiteX0" fmla="*/ 8796 w 2924262"/>
                <a:gd name="connsiteY0" fmla="*/ 687988 h 696388"/>
                <a:gd name="connsiteX1" fmla="*/ 18821 w 2924262"/>
                <a:gd name="connsiteY1" fmla="*/ 684707 h 696388"/>
                <a:gd name="connsiteX2" fmla="*/ 227882 w 2924262"/>
                <a:gd name="connsiteY2" fmla="*/ 540847 h 696388"/>
                <a:gd name="connsiteX3" fmla="*/ 457268 w 2924262"/>
                <a:gd name="connsiteY3" fmla="*/ 386573 h 696388"/>
                <a:gd name="connsiteX4" fmla="*/ 527993 w 2924262"/>
                <a:gd name="connsiteY4" fmla="*/ 339509 h 696388"/>
                <a:gd name="connsiteX5" fmla="*/ 644060 w 2924262"/>
                <a:gd name="connsiteY5" fmla="*/ 258233 h 696388"/>
                <a:gd name="connsiteX6" fmla="*/ 709613 w 2924262"/>
                <a:gd name="connsiteY6" fmla="*/ 214198 h 696388"/>
                <a:gd name="connsiteX7" fmla="*/ 769329 w 2924262"/>
                <a:gd name="connsiteY7" fmla="*/ 176661 h 696388"/>
                <a:gd name="connsiteX8" fmla="*/ 819645 w 2924262"/>
                <a:gd name="connsiteY8" fmla="*/ 143498 h 696388"/>
                <a:gd name="connsiteX9" fmla="*/ 867320 w 2924262"/>
                <a:gd name="connsiteY9" fmla="*/ 117709 h 696388"/>
                <a:gd name="connsiteX10" fmla="*/ 913124 w 2924262"/>
                <a:gd name="connsiteY10" fmla="*/ 94337 h 696388"/>
                <a:gd name="connsiteX11" fmla="*/ 956122 w 2924262"/>
                <a:gd name="connsiteY11" fmla="*/ 76080 h 696388"/>
                <a:gd name="connsiteX12" fmla="*/ 998993 w 2924262"/>
                <a:gd name="connsiteY12" fmla="*/ 58394 h 696388"/>
                <a:gd name="connsiteX13" fmla="*/ 1041780 w 2924262"/>
                <a:gd name="connsiteY13" fmla="*/ 42041 h 696388"/>
                <a:gd name="connsiteX14" fmla="*/ 1073320 w 2924262"/>
                <a:gd name="connsiteY14" fmla="*/ 30843 h 696388"/>
                <a:gd name="connsiteX15" fmla="*/ 1115318 w 2924262"/>
                <a:gd name="connsiteY15" fmla="*/ 20334 h 696388"/>
                <a:gd name="connsiteX16" fmla="*/ 1166298 w 2924262"/>
                <a:gd name="connsiteY16" fmla="*/ 11954 h 696388"/>
                <a:gd name="connsiteX17" fmla="*/ 1216197 w 2924262"/>
                <a:gd name="connsiteY17" fmla="*/ 5005 h 696388"/>
                <a:gd name="connsiteX18" fmla="*/ 1252317 w 2924262"/>
                <a:gd name="connsiteY18" fmla="*/ 1968 h 696388"/>
                <a:gd name="connsiteX19" fmla="*/ 1292747 w 2924262"/>
                <a:gd name="connsiteY19" fmla="*/ 10 h 696388"/>
                <a:gd name="connsiteX20" fmla="*/ 1330264 w 2924262"/>
                <a:gd name="connsiteY20" fmla="*/ 2810 h 696388"/>
                <a:gd name="connsiteX21" fmla="*/ 1374630 w 2924262"/>
                <a:gd name="connsiteY21" fmla="*/ 11492 h 696388"/>
                <a:gd name="connsiteX22" fmla="*/ 1423186 w 2924262"/>
                <a:gd name="connsiteY22" fmla="*/ 28563 h 696388"/>
                <a:gd name="connsiteX23" fmla="*/ 1470867 w 2924262"/>
                <a:gd name="connsiteY23" fmla="*/ 49788 h 696388"/>
                <a:gd name="connsiteX24" fmla="*/ 1501746 w 2924262"/>
                <a:gd name="connsiteY24" fmla="*/ 66816 h 696388"/>
                <a:gd name="connsiteX25" fmla="*/ 1501746 w 2924262"/>
                <a:gd name="connsiteY25" fmla="*/ 66816 h 696388"/>
                <a:gd name="connsiteX26" fmla="*/ 1524185 w 2924262"/>
                <a:gd name="connsiteY26" fmla="*/ 86429 h 696388"/>
                <a:gd name="connsiteX27" fmla="*/ 1556308 w 2924262"/>
                <a:gd name="connsiteY27" fmla="*/ 105557 h 696388"/>
                <a:gd name="connsiteX28" fmla="*/ 1588051 w 2924262"/>
                <a:gd name="connsiteY28" fmla="*/ 129647 h 696388"/>
                <a:gd name="connsiteX29" fmla="*/ 1643743 w 2924262"/>
                <a:gd name="connsiteY29" fmla="*/ 176089 h 696388"/>
                <a:gd name="connsiteX30" fmla="*/ 1699766 w 2924262"/>
                <a:gd name="connsiteY30" fmla="*/ 219266 h 696388"/>
                <a:gd name="connsiteX31" fmla="*/ 1760490 w 2924262"/>
                <a:gd name="connsiteY31" fmla="*/ 270572 h 696388"/>
                <a:gd name="connsiteX32" fmla="*/ 1804656 w 2924262"/>
                <a:gd name="connsiteY32" fmla="*/ 308146 h 696388"/>
                <a:gd name="connsiteX33" fmla="*/ 1858021 w 2924262"/>
                <a:gd name="connsiteY33" fmla="*/ 354264 h 696388"/>
                <a:gd name="connsiteX34" fmla="*/ 1909496 w 2924262"/>
                <a:gd name="connsiteY34" fmla="*/ 394923 h 696388"/>
                <a:gd name="connsiteX35" fmla="*/ 1956851 w 2924262"/>
                <a:gd name="connsiteY35" fmla="*/ 430419 h 696388"/>
                <a:gd name="connsiteX36" fmla="*/ 2014608 w 2924262"/>
                <a:gd name="connsiteY36" fmla="*/ 467218 h 696388"/>
                <a:gd name="connsiteX37" fmla="*/ 2075291 w 2924262"/>
                <a:gd name="connsiteY37" fmla="*/ 494500 h 696388"/>
                <a:gd name="connsiteX38" fmla="*/ 2133640 w 2924262"/>
                <a:gd name="connsiteY38" fmla="*/ 515700 h 696388"/>
                <a:gd name="connsiteX39" fmla="*/ 2208065 w 2924262"/>
                <a:gd name="connsiteY39" fmla="*/ 534212 h 696388"/>
                <a:gd name="connsiteX40" fmla="*/ 2277389 w 2924262"/>
                <a:gd name="connsiteY40" fmla="*/ 539367 h 696388"/>
                <a:gd name="connsiteX41" fmla="*/ 2340929 w 2924262"/>
                <a:gd name="connsiteY41" fmla="*/ 538145 h 696388"/>
                <a:gd name="connsiteX42" fmla="*/ 2396676 w 2924262"/>
                <a:gd name="connsiteY42" fmla="*/ 526807 h 696388"/>
                <a:gd name="connsiteX43" fmla="*/ 2443651 w 2924262"/>
                <a:gd name="connsiteY43" fmla="*/ 508013 h 696388"/>
                <a:gd name="connsiteX44" fmla="*/ 2498957 w 2924262"/>
                <a:gd name="connsiteY44" fmla="*/ 481257 h 696388"/>
                <a:gd name="connsiteX45" fmla="*/ 2567359 w 2924262"/>
                <a:gd name="connsiteY45" fmla="*/ 439332 h 696388"/>
                <a:gd name="connsiteX46" fmla="*/ 2618186 w 2924262"/>
                <a:gd name="connsiteY46" fmla="*/ 403811 h 696388"/>
                <a:gd name="connsiteX47" fmla="*/ 2661713 w 2924262"/>
                <a:gd name="connsiteY47" fmla="*/ 370186 h 696388"/>
                <a:gd name="connsiteX48" fmla="*/ 2693527 w 2924262"/>
                <a:gd name="connsiteY48" fmla="*/ 344088 h 696388"/>
                <a:gd name="connsiteX49" fmla="*/ 2730532 w 2924262"/>
                <a:gd name="connsiteY49" fmla="*/ 313663 h 696388"/>
                <a:gd name="connsiteX50" fmla="*/ 2772732 w 2924262"/>
                <a:gd name="connsiteY50" fmla="*/ 281601 h 696388"/>
                <a:gd name="connsiteX51" fmla="*/ 2805519 w 2924262"/>
                <a:gd name="connsiteY51" fmla="*/ 253452 h 696388"/>
                <a:gd name="connsiteX52" fmla="*/ 2842421 w 2924262"/>
                <a:gd name="connsiteY52" fmla="*/ 225148 h 696388"/>
                <a:gd name="connsiteX53" fmla="*/ 2885289 w 2924262"/>
                <a:gd name="connsiteY53" fmla="*/ 191460 h 696388"/>
                <a:gd name="connsiteX54" fmla="*/ 2924262 w 2924262"/>
                <a:gd name="connsiteY54" fmla="*/ 157773 h 696388"/>
                <a:gd name="connsiteX0" fmla="*/ 0 w 2915466"/>
                <a:gd name="connsiteY0" fmla="*/ 687988 h 687988"/>
                <a:gd name="connsiteX1" fmla="*/ 39255 w 2915466"/>
                <a:gd name="connsiteY1" fmla="*/ 667021 h 687988"/>
                <a:gd name="connsiteX2" fmla="*/ 219086 w 2915466"/>
                <a:gd name="connsiteY2" fmla="*/ 540847 h 687988"/>
                <a:gd name="connsiteX3" fmla="*/ 448472 w 2915466"/>
                <a:gd name="connsiteY3" fmla="*/ 386573 h 687988"/>
                <a:gd name="connsiteX4" fmla="*/ 519197 w 2915466"/>
                <a:gd name="connsiteY4" fmla="*/ 339509 h 687988"/>
                <a:gd name="connsiteX5" fmla="*/ 635264 w 2915466"/>
                <a:gd name="connsiteY5" fmla="*/ 258233 h 687988"/>
                <a:gd name="connsiteX6" fmla="*/ 700817 w 2915466"/>
                <a:gd name="connsiteY6" fmla="*/ 214198 h 687988"/>
                <a:gd name="connsiteX7" fmla="*/ 760533 w 2915466"/>
                <a:gd name="connsiteY7" fmla="*/ 176661 h 687988"/>
                <a:gd name="connsiteX8" fmla="*/ 810849 w 2915466"/>
                <a:gd name="connsiteY8" fmla="*/ 143498 h 687988"/>
                <a:gd name="connsiteX9" fmla="*/ 858524 w 2915466"/>
                <a:gd name="connsiteY9" fmla="*/ 117709 h 687988"/>
                <a:gd name="connsiteX10" fmla="*/ 904328 w 2915466"/>
                <a:gd name="connsiteY10" fmla="*/ 94337 h 687988"/>
                <a:gd name="connsiteX11" fmla="*/ 947326 w 2915466"/>
                <a:gd name="connsiteY11" fmla="*/ 76080 h 687988"/>
                <a:gd name="connsiteX12" fmla="*/ 990197 w 2915466"/>
                <a:gd name="connsiteY12" fmla="*/ 58394 h 687988"/>
                <a:gd name="connsiteX13" fmla="*/ 1032984 w 2915466"/>
                <a:gd name="connsiteY13" fmla="*/ 42041 h 687988"/>
                <a:gd name="connsiteX14" fmla="*/ 1064524 w 2915466"/>
                <a:gd name="connsiteY14" fmla="*/ 30843 h 687988"/>
                <a:gd name="connsiteX15" fmla="*/ 1106522 w 2915466"/>
                <a:gd name="connsiteY15" fmla="*/ 20334 h 687988"/>
                <a:gd name="connsiteX16" fmla="*/ 1157502 w 2915466"/>
                <a:gd name="connsiteY16" fmla="*/ 11954 h 687988"/>
                <a:gd name="connsiteX17" fmla="*/ 1207401 w 2915466"/>
                <a:gd name="connsiteY17" fmla="*/ 5005 h 687988"/>
                <a:gd name="connsiteX18" fmla="*/ 1243521 w 2915466"/>
                <a:gd name="connsiteY18" fmla="*/ 1968 h 687988"/>
                <a:gd name="connsiteX19" fmla="*/ 1283951 w 2915466"/>
                <a:gd name="connsiteY19" fmla="*/ 10 h 687988"/>
                <a:gd name="connsiteX20" fmla="*/ 1321468 w 2915466"/>
                <a:gd name="connsiteY20" fmla="*/ 2810 h 687988"/>
                <a:gd name="connsiteX21" fmla="*/ 1365834 w 2915466"/>
                <a:gd name="connsiteY21" fmla="*/ 11492 h 687988"/>
                <a:gd name="connsiteX22" fmla="*/ 1414390 w 2915466"/>
                <a:gd name="connsiteY22" fmla="*/ 28563 h 687988"/>
                <a:gd name="connsiteX23" fmla="*/ 1462071 w 2915466"/>
                <a:gd name="connsiteY23" fmla="*/ 49788 h 687988"/>
                <a:gd name="connsiteX24" fmla="*/ 1492950 w 2915466"/>
                <a:gd name="connsiteY24" fmla="*/ 66816 h 687988"/>
                <a:gd name="connsiteX25" fmla="*/ 1492950 w 2915466"/>
                <a:gd name="connsiteY25" fmla="*/ 66816 h 687988"/>
                <a:gd name="connsiteX26" fmla="*/ 1515389 w 2915466"/>
                <a:gd name="connsiteY26" fmla="*/ 86429 h 687988"/>
                <a:gd name="connsiteX27" fmla="*/ 1547512 w 2915466"/>
                <a:gd name="connsiteY27" fmla="*/ 105557 h 687988"/>
                <a:gd name="connsiteX28" fmla="*/ 1579255 w 2915466"/>
                <a:gd name="connsiteY28" fmla="*/ 129647 h 687988"/>
                <a:gd name="connsiteX29" fmla="*/ 1634947 w 2915466"/>
                <a:gd name="connsiteY29" fmla="*/ 176089 h 687988"/>
                <a:gd name="connsiteX30" fmla="*/ 1690970 w 2915466"/>
                <a:gd name="connsiteY30" fmla="*/ 219266 h 687988"/>
                <a:gd name="connsiteX31" fmla="*/ 1751694 w 2915466"/>
                <a:gd name="connsiteY31" fmla="*/ 270572 h 687988"/>
                <a:gd name="connsiteX32" fmla="*/ 1795860 w 2915466"/>
                <a:gd name="connsiteY32" fmla="*/ 308146 h 687988"/>
                <a:gd name="connsiteX33" fmla="*/ 1849225 w 2915466"/>
                <a:gd name="connsiteY33" fmla="*/ 354264 h 687988"/>
                <a:gd name="connsiteX34" fmla="*/ 1900700 w 2915466"/>
                <a:gd name="connsiteY34" fmla="*/ 394923 h 687988"/>
                <a:gd name="connsiteX35" fmla="*/ 1948055 w 2915466"/>
                <a:gd name="connsiteY35" fmla="*/ 430419 h 687988"/>
                <a:gd name="connsiteX36" fmla="*/ 2005812 w 2915466"/>
                <a:gd name="connsiteY36" fmla="*/ 467218 h 687988"/>
                <a:gd name="connsiteX37" fmla="*/ 2066495 w 2915466"/>
                <a:gd name="connsiteY37" fmla="*/ 494500 h 687988"/>
                <a:gd name="connsiteX38" fmla="*/ 2124844 w 2915466"/>
                <a:gd name="connsiteY38" fmla="*/ 515700 h 687988"/>
                <a:gd name="connsiteX39" fmla="*/ 2199269 w 2915466"/>
                <a:gd name="connsiteY39" fmla="*/ 534212 h 687988"/>
                <a:gd name="connsiteX40" fmla="*/ 2268593 w 2915466"/>
                <a:gd name="connsiteY40" fmla="*/ 539367 h 687988"/>
                <a:gd name="connsiteX41" fmla="*/ 2332133 w 2915466"/>
                <a:gd name="connsiteY41" fmla="*/ 538145 h 687988"/>
                <a:gd name="connsiteX42" fmla="*/ 2387880 w 2915466"/>
                <a:gd name="connsiteY42" fmla="*/ 526807 h 687988"/>
                <a:gd name="connsiteX43" fmla="*/ 2434855 w 2915466"/>
                <a:gd name="connsiteY43" fmla="*/ 508013 h 687988"/>
                <a:gd name="connsiteX44" fmla="*/ 2490161 w 2915466"/>
                <a:gd name="connsiteY44" fmla="*/ 481257 h 687988"/>
                <a:gd name="connsiteX45" fmla="*/ 2558563 w 2915466"/>
                <a:gd name="connsiteY45" fmla="*/ 439332 h 687988"/>
                <a:gd name="connsiteX46" fmla="*/ 2609390 w 2915466"/>
                <a:gd name="connsiteY46" fmla="*/ 403811 h 687988"/>
                <a:gd name="connsiteX47" fmla="*/ 2652917 w 2915466"/>
                <a:gd name="connsiteY47" fmla="*/ 370186 h 687988"/>
                <a:gd name="connsiteX48" fmla="*/ 2684731 w 2915466"/>
                <a:gd name="connsiteY48" fmla="*/ 344088 h 687988"/>
                <a:gd name="connsiteX49" fmla="*/ 2721736 w 2915466"/>
                <a:gd name="connsiteY49" fmla="*/ 313663 h 687988"/>
                <a:gd name="connsiteX50" fmla="*/ 2763936 w 2915466"/>
                <a:gd name="connsiteY50" fmla="*/ 281601 h 687988"/>
                <a:gd name="connsiteX51" fmla="*/ 2796723 w 2915466"/>
                <a:gd name="connsiteY51" fmla="*/ 253452 h 687988"/>
                <a:gd name="connsiteX52" fmla="*/ 2833625 w 2915466"/>
                <a:gd name="connsiteY52" fmla="*/ 225148 h 687988"/>
                <a:gd name="connsiteX53" fmla="*/ 2876493 w 2915466"/>
                <a:gd name="connsiteY53" fmla="*/ 191460 h 687988"/>
                <a:gd name="connsiteX54" fmla="*/ 2915466 w 2915466"/>
                <a:gd name="connsiteY54" fmla="*/ 157773 h 687988"/>
                <a:gd name="connsiteX0" fmla="*/ 0 w 3049923"/>
                <a:gd name="connsiteY0" fmla="*/ 757890 h 757890"/>
                <a:gd name="connsiteX1" fmla="*/ 173712 w 3049923"/>
                <a:gd name="connsiteY1" fmla="*/ 667021 h 757890"/>
                <a:gd name="connsiteX2" fmla="*/ 353543 w 3049923"/>
                <a:gd name="connsiteY2" fmla="*/ 540847 h 757890"/>
                <a:gd name="connsiteX3" fmla="*/ 582929 w 3049923"/>
                <a:gd name="connsiteY3" fmla="*/ 386573 h 757890"/>
                <a:gd name="connsiteX4" fmla="*/ 653654 w 3049923"/>
                <a:gd name="connsiteY4" fmla="*/ 339509 h 757890"/>
                <a:gd name="connsiteX5" fmla="*/ 769721 w 3049923"/>
                <a:gd name="connsiteY5" fmla="*/ 258233 h 757890"/>
                <a:gd name="connsiteX6" fmla="*/ 835274 w 3049923"/>
                <a:gd name="connsiteY6" fmla="*/ 214198 h 757890"/>
                <a:gd name="connsiteX7" fmla="*/ 894990 w 3049923"/>
                <a:gd name="connsiteY7" fmla="*/ 176661 h 757890"/>
                <a:gd name="connsiteX8" fmla="*/ 945306 w 3049923"/>
                <a:gd name="connsiteY8" fmla="*/ 143498 h 757890"/>
                <a:gd name="connsiteX9" fmla="*/ 992981 w 3049923"/>
                <a:gd name="connsiteY9" fmla="*/ 117709 h 757890"/>
                <a:gd name="connsiteX10" fmla="*/ 1038785 w 3049923"/>
                <a:gd name="connsiteY10" fmla="*/ 94337 h 757890"/>
                <a:gd name="connsiteX11" fmla="*/ 1081783 w 3049923"/>
                <a:gd name="connsiteY11" fmla="*/ 76080 h 757890"/>
                <a:gd name="connsiteX12" fmla="*/ 1124654 w 3049923"/>
                <a:gd name="connsiteY12" fmla="*/ 58394 h 757890"/>
                <a:gd name="connsiteX13" fmla="*/ 1167441 w 3049923"/>
                <a:gd name="connsiteY13" fmla="*/ 42041 h 757890"/>
                <a:gd name="connsiteX14" fmla="*/ 1198981 w 3049923"/>
                <a:gd name="connsiteY14" fmla="*/ 30843 h 757890"/>
                <a:gd name="connsiteX15" fmla="*/ 1240979 w 3049923"/>
                <a:gd name="connsiteY15" fmla="*/ 20334 h 757890"/>
                <a:gd name="connsiteX16" fmla="*/ 1291959 w 3049923"/>
                <a:gd name="connsiteY16" fmla="*/ 11954 h 757890"/>
                <a:gd name="connsiteX17" fmla="*/ 1341858 w 3049923"/>
                <a:gd name="connsiteY17" fmla="*/ 5005 h 757890"/>
                <a:gd name="connsiteX18" fmla="*/ 1377978 w 3049923"/>
                <a:gd name="connsiteY18" fmla="*/ 1968 h 757890"/>
                <a:gd name="connsiteX19" fmla="*/ 1418408 w 3049923"/>
                <a:gd name="connsiteY19" fmla="*/ 10 h 757890"/>
                <a:gd name="connsiteX20" fmla="*/ 1455925 w 3049923"/>
                <a:gd name="connsiteY20" fmla="*/ 2810 h 757890"/>
                <a:gd name="connsiteX21" fmla="*/ 1500291 w 3049923"/>
                <a:gd name="connsiteY21" fmla="*/ 11492 h 757890"/>
                <a:gd name="connsiteX22" fmla="*/ 1548847 w 3049923"/>
                <a:gd name="connsiteY22" fmla="*/ 28563 h 757890"/>
                <a:gd name="connsiteX23" fmla="*/ 1596528 w 3049923"/>
                <a:gd name="connsiteY23" fmla="*/ 49788 h 757890"/>
                <a:gd name="connsiteX24" fmla="*/ 1627407 w 3049923"/>
                <a:gd name="connsiteY24" fmla="*/ 66816 h 757890"/>
                <a:gd name="connsiteX25" fmla="*/ 1627407 w 3049923"/>
                <a:gd name="connsiteY25" fmla="*/ 66816 h 757890"/>
                <a:gd name="connsiteX26" fmla="*/ 1649846 w 3049923"/>
                <a:gd name="connsiteY26" fmla="*/ 86429 h 757890"/>
                <a:gd name="connsiteX27" fmla="*/ 1681969 w 3049923"/>
                <a:gd name="connsiteY27" fmla="*/ 105557 h 757890"/>
                <a:gd name="connsiteX28" fmla="*/ 1713712 w 3049923"/>
                <a:gd name="connsiteY28" fmla="*/ 129647 h 757890"/>
                <a:gd name="connsiteX29" fmla="*/ 1769404 w 3049923"/>
                <a:gd name="connsiteY29" fmla="*/ 176089 h 757890"/>
                <a:gd name="connsiteX30" fmla="*/ 1825427 w 3049923"/>
                <a:gd name="connsiteY30" fmla="*/ 219266 h 757890"/>
                <a:gd name="connsiteX31" fmla="*/ 1886151 w 3049923"/>
                <a:gd name="connsiteY31" fmla="*/ 270572 h 757890"/>
                <a:gd name="connsiteX32" fmla="*/ 1930317 w 3049923"/>
                <a:gd name="connsiteY32" fmla="*/ 308146 h 757890"/>
                <a:gd name="connsiteX33" fmla="*/ 1983682 w 3049923"/>
                <a:gd name="connsiteY33" fmla="*/ 354264 h 757890"/>
                <a:gd name="connsiteX34" fmla="*/ 2035157 w 3049923"/>
                <a:gd name="connsiteY34" fmla="*/ 394923 h 757890"/>
                <a:gd name="connsiteX35" fmla="*/ 2082512 w 3049923"/>
                <a:gd name="connsiteY35" fmla="*/ 430419 h 757890"/>
                <a:gd name="connsiteX36" fmla="*/ 2140269 w 3049923"/>
                <a:gd name="connsiteY36" fmla="*/ 467218 h 757890"/>
                <a:gd name="connsiteX37" fmla="*/ 2200952 w 3049923"/>
                <a:gd name="connsiteY37" fmla="*/ 494500 h 757890"/>
                <a:gd name="connsiteX38" fmla="*/ 2259301 w 3049923"/>
                <a:gd name="connsiteY38" fmla="*/ 515700 h 757890"/>
                <a:gd name="connsiteX39" fmla="*/ 2333726 w 3049923"/>
                <a:gd name="connsiteY39" fmla="*/ 534212 h 757890"/>
                <a:gd name="connsiteX40" fmla="*/ 2403050 w 3049923"/>
                <a:gd name="connsiteY40" fmla="*/ 539367 h 757890"/>
                <a:gd name="connsiteX41" fmla="*/ 2466590 w 3049923"/>
                <a:gd name="connsiteY41" fmla="*/ 538145 h 757890"/>
                <a:gd name="connsiteX42" fmla="*/ 2522337 w 3049923"/>
                <a:gd name="connsiteY42" fmla="*/ 526807 h 757890"/>
                <a:gd name="connsiteX43" fmla="*/ 2569312 w 3049923"/>
                <a:gd name="connsiteY43" fmla="*/ 508013 h 757890"/>
                <a:gd name="connsiteX44" fmla="*/ 2624618 w 3049923"/>
                <a:gd name="connsiteY44" fmla="*/ 481257 h 757890"/>
                <a:gd name="connsiteX45" fmla="*/ 2693020 w 3049923"/>
                <a:gd name="connsiteY45" fmla="*/ 439332 h 757890"/>
                <a:gd name="connsiteX46" fmla="*/ 2743847 w 3049923"/>
                <a:gd name="connsiteY46" fmla="*/ 403811 h 757890"/>
                <a:gd name="connsiteX47" fmla="*/ 2787374 w 3049923"/>
                <a:gd name="connsiteY47" fmla="*/ 370186 h 757890"/>
                <a:gd name="connsiteX48" fmla="*/ 2819188 w 3049923"/>
                <a:gd name="connsiteY48" fmla="*/ 344088 h 757890"/>
                <a:gd name="connsiteX49" fmla="*/ 2856193 w 3049923"/>
                <a:gd name="connsiteY49" fmla="*/ 313663 h 757890"/>
                <a:gd name="connsiteX50" fmla="*/ 2898393 w 3049923"/>
                <a:gd name="connsiteY50" fmla="*/ 281601 h 757890"/>
                <a:gd name="connsiteX51" fmla="*/ 2931180 w 3049923"/>
                <a:gd name="connsiteY51" fmla="*/ 253452 h 757890"/>
                <a:gd name="connsiteX52" fmla="*/ 2968082 w 3049923"/>
                <a:gd name="connsiteY52" fmla="*/ 225148 h 757890"/>
                <a:gd name="connsiteX53" fmla="*/ 3010950 w 3049923"/>
                <a:gd name="connsiteY53" fmla="*/ 191460 h 757890"/>
                <a:gd name="connsiteX54" fmla="*/ 3049923 w 3049923"/>
                <a:gd name="connsiteY54" fmla="*/ 157773 h 757890"/>
                <a:gd name="connsiteX0" fmla="*/ 11153 w 3061076"/>
                <a:gd name="connsiteY0" fmla="*/ 757890 h 764688"/>
                <a:gd name="connsiteX1" fmla="*/ 13383 w 3061076"/>
                <a:gd name="connsiteY1" fmla="*/ 757977 h 764688"/>
                <a:gd name="connsiteX2" fmla="*/ 184865 w 3061076"/>
                <a:gd name="connsiteY2" fmla="*/ 667021 h 764688"/>
                <a:gd name="connsiteX3" fmla="*/ 364696 w 3061076"/>
                <a:gd name="connsiteY3" fmla="*/ 540847 h 764688"/>
                <a:gd name="connsiteX4" fmla="*/ 594082 w 3061076"/>
                <a:gd name="connsiteY4" fmla="*/ 386573 h 764688"/>
                <a:gd name="connsiteX5" fmla="*/ 664807 w 3061076"/>
                <a:gd name="connsiteY5" fmla="*/ 339509 h 764688"/>
                <a:gd name="connsiteX6" fmla="*/ 780874 w 3061076"/>
                <a:gd name="connsiteY6" fmla="*/ 258233 h 764688"/>
                <a:gd name="connsiteX7" fmla="*/ 846427 w 3061076"/>
                <a:gd name="connsiteY7" fmla="*/ 214198 h 764688"/>
                <a:gd name="connsiteX8" fmla="*/ 906143 w 3061076"/>
                <a:gd name="connsiteY8" fmla="*/ 176661 h 764688"/>
                <a:gd name="connsiteX9" fmla="*/ 956459 w 3061076"/>
                <a:gd name="connsiteY9" fmla="*/ 143498 h 764688"/>
                <a:gd name="connsiteX10" fmla="*/ 1004134 w 3061076"/>
                <a:gd name="connsiteY10" fmla="*/ 117709 h 764688"/>
                <a:gd name="connsiteX11" fmla="*/ 1049938 w 3061076"/>
                <a:gd name="connsiteY11" fmla="*/ 94337 h 764688"/>
                <a:gd name="connsiteX12" fmla="*/ 1092936 w 3061076"/>
                <a:gd name="connsiteY12" fmla="*/ 76080 h 764688"/>
                <a:gd name="connsiteX13" fmla="*/ 1135807 w 3061076"/>
                <a:gd name="connsiteY13" fmla="*/ 58394 h 764688"/>
                <a:gd name="connsiteX14" fmla="*/ 1178594 w 3061076"/>
                <a:gd name="connsiteY14" fmla="*/ 42041 h 764688"/>
                <a:gd name="connsiteX15" fmla="*/ 1210134 w 3061076"/>
                <a:gd name="connsiteY15" fmla="*/ 30843 h 764688"/>
                <a:gd name="connsiteX16" fmla="*/ 1252132 w 3061076"/>
                <a:gd name="connsiteY16" fmla="*/ 20334 h 764688"/>
                <a:gd name="connsiteX17" fmla="*/ 1303112 w 3061076"/>
                <a:gd name="connsiteY17" fmla="*/ 11954 h 764688"/>
                <a:gd name="connsiteX18" fmla="*/ 1353011 w 3061076"/>
                <a:gd name="connsiteY18" fmla="*/ 5005 h 764688"/>
                <a:gd name="connsiteX19" fmla="*/ 1389131 w 3061076"/>
                <a:gd name="connsiteY19" fmla="*/ 1968 h 764688"/>
                <a:gd name="connsiteX20" fmla="*/ 1429561 w 3061076"/>
                <a:gd name="connsiteY20" fmla="*/ 10 h 764688"/>
                <a:gd name="connsiteX21" fmla="*/ 1467078 w 3061076"/>
                <a:gd name="connsiteY21" fmla="*/ 2810 h 764688"/>
                <a:gd name="connsiteX22" fmla="*/ 1511444 w 3061076"/>
                <a:gd name="connsiteY22" fmla="*/ 11492 h 764688"/>
                <a:gd name="connsiteX23" fmla="*/ 1560000 w 3061076"/>
                <a:gd name="connsiteY23" fmla="*/ 28563 h 764688"/>
                <a:gd name="connsiteX24" fmla="*/ 1607681 w 3061076"/>
                <a:gd name="connsiteY24" fmla="*/ 49788 h 764688"/>
                <a:gd name="connsiteX25" fmla="*/ 1638560 w 3061076"/>
                <a:gd name="connsiteY25" fmla="*/ 66816 h 764688"/>
                <a:gd name="connsiteX26" fmla="*/ 1638560 w 3061076"/>
                <a:gd name="connsiteY26" fmla="*/ 66816 h 764688"/>
                <a:gd name="connsiteX27" fmla="*/ 1660999 w 3061076"/>
                <a:gd name="connsiteY27" fmla="*/ 86429 h 764688"/>
                <a:gd name="connsiteX28" fmla="*/ 1693122 w 3061076"/>
                <a:gd name="connsiteY28" fmla="*/ 105557 h 764688"/>
                <a:gd name="connsiteX29" fmla="*/ 1724865 w 3061076"/>
                <a:gd name="connsiteY29" fmla="*/ 129647 h 764688"/>
                <a:gd name="connsiteX30" fmla="*/ 1780557 w 3061076"/>
                <a:gd name="connsiteY30" fmla="*/ 176089 h 764688"/>
                <a:gd name="connsiteX31" fmla="*/ 1836580 w 3061076"/>
                <a:gd name="connsiteY31" fmla="*/ 219266 h 764688"/>
                <a:gd name="connsiteX32" fmla="*/ 1897304 w 3061076"/>
                <a:gd name="connsiteY32" fmla="*/ 270572 h 764688"/>
                <a:gd name="connsiteX33" fmla="*/ 1941470 w 3061076"/>
                <a:gd name="connsiteY33" fmla="*/ 308146 h 764688"/>
                <a:gd name="connsiteX34" fmla="*/ 1994835 w 3061076"/>
                <a:gd name="connsiteY34" fmla="*/ 354264 h 764688"/>
                <a:gd name="connsiteX35" fmla="*/ 2046310 w 3061076"/>
                <a:gd name="connsiteY35" fmla="*/ 394923 h 764688"/>
                <a:gd name="connsiteX36" fmla="*/ 2093665 w 3061076"/>
                <a:gd name="connsiteY36" fmla="*/ 430419 h 764688"/>
                <a:gd name="connsiteX37" fmla="*/ 2151422 w 3061076"/>
                <a:gd name="connsiteY37" fmla="*/ 467218 h 764688"/>
                <a:gd name="connsiteX38" fmla="*/ 2212105 w 3061076"/>
                <a:gd name="connsiteY38" fmla="*/ 494500 h 764688"/>
                <a:gd name="connsiteX39" fmla="*/ 2270454 w 3061076"/>
                <a:gd name="connsiteY39" fmla="*/ 515700 h 764688"/>
                <a:gd name="connsiteX40" fmla="*/ 2344879 w 3061076"/>
                <a:gd name="connsiteY40" fmla="*/ 534212 h 764688"/>
                <a:gd name="connsiteX41" fmla="*/ 2414203 w 3061076"/>
                <a:gd name="connsiteY41" fmla="*/ 539367 h 764688"/>
                <a:gd name="connsiteX42" fmla="*/ 2477743 w 3061076"/>
                <a:gd name="connsiteY42" fmla="*/ 538145 h 764688"/>
                <a:gd name="connsiteX43" fmla="*/ 2533490 w 3061076"/>
                <a:gd name="connsiteY43" fmla="*/ 526807 h 764688"/>
                <a:gd name="connsiteX44" fmla="*/ 2580465 w 3061076"/>
                <a:gd name="connsiteY44" fmla="*/ 508013 h 764688"/>
                <a:gd name="connsiteX45" fmla="*/ 2635771 w 3061076"/>
                <a:gd name="connsiteY45" fmla="*/ 481257 h 764688"/>
                <a:gd name="connsiteX46" fmla="*/ 2704173 w 3061076"/>
                <a:gd name="connsiteY46" fmla="*/ 439332 h 764688"/>
                <a:gd name="connsiteX47" fmla="*/ 2755000 w 3061076"/>
                <a:gd name="connsiteY47" fmla="*/ 403811 h 764688"/>
                <a:gd name="connsiteX48" fmla="*/ 2798527 w 3061076"/>
                <a:gd name="connsiteY48" fmla="*/ 370186 h 764688"/>
                <a:gd name="connsiteX49" fmla="*/ 2830341 w 3061076"/>
                <a:gd name="connsiteY49" fmla="*/ 344088 h 764688"/>
                <a:gd name="connsiteX50" fmla="*/ 2867346 w 3061076"/>
                <a:gd name="connsiteY50" fmla="*/ 313663 h 764688"/>
                <a:gd name="connsiteX51" fmla="*/ 2909546 w 3061076"/>
                <a:gd name="connsiteY51" fmla="*/ 281601 h 764688"/>
                <a:gd name="connsiteX52" fmla="*/ 2942333 w 3061076"/>
                <a:gd name="connsiteY52" fmla="*/ 253452 h 764688"/>
                <a:gd name="connsiteX53" fmla="*/ 2979235 w 3061076"/>
                <a:gd name="connsiteY53" fmla="*/ 225148 h 764688"/>
                <a:gd name="connsiteX54" fmla="*/ 3022103 w 3061076"/>
                <a:gd name="connsiteY54" fmla="*/ 191460 h 764688"/>
                <a:gd name="connsiteX55" fmla="*/ 3061076 w 3061076"/>
                <a:gd name="connsiteY55" fmla="*/ 157773 h 764688"/>
                <a:gd name="connsiteX0" fmla="*/ 249322 w 3299245"/>
                <a:gd name="connsiteY0" fmla="*/ 757890 h 789000"/>
                <a:gd name="connsiteX1" fmla="*/ 2124 w 3299245"/>
                <a:gd name="connsiteY1" fmla="*/ 785769 h 789000"/>
                <a:gd name="connsiteX2" fmla="*/ 423034 w 3299245"/>
                <a:gd name="connsiteY2" fmla="*/ 667021 h 789000"/>
                <a:gd name="connsiteX3" fmla="*/ 602865 w 3299245"/>
                <a:gd name="connsiteY3" fmla="*/ 540847 h 789000"/>
                <a:gd name="connsiteX4" fmla="*/ 832251 w 3299245"/>
                <a:gd name="connsiteY4" fmla="*/ 386573 h 789000"/>
                <a:gd name="connsiteX5" fmla="*/ 902976 w 3299245"/>
                <a:gd name="connsiteY5" fmla="*/ 339509 h 789000"/>
                <a:gd name="connsiteX6" fmla="*/ 1019043 w 3299245"/>
                <a:gd name="connsiteY6" fmla="*/ 258233 h 789000"/>
                <a:gd name="connsiteX7" fmla="*/ 1084596 w 3299245"/>
                <a:gd name="connsiteY7" fmla="*/ 214198 h 789000"/>
                <a:gd name="connsiteX8" fmla="*/ 1144312 w 3299245"/>
                <a:gd name="connsiteY8" fmla="*/ 176661 h 789000"/>
                <a:gd name="connsiteX9" fmla="*/ 1194628 w 3299245"/>
                <a:gd name="connsiteY9" fmla="*/ 143498 h 789000"/>
                <a:gd name="connsiteX10" fmla="*/ 1242303 w 3299245"/>
                <a:gd name="connsiteY10" fmla="*/ 117709 h 789000"/>
                <a:gd name="connsiteX11" fmla="*/ 1288107 w 3299245"/>
                <a:gd name="connsiteY11" fmla="*/ 94337 h 789000"/>
                <a:gd name="connsiteX12" fmla="*/ 1331105 w 3299245"/>
                <a:gd name="connsiteY12" fmla="*/ 76080 h 789000"/>
                <a:gd name="connsiteX13" fmla="*/ 1373976 w 3299245"/>
                <a:gd name="connsiteY13" fmla="*/ 58394 h 789000"/>
                <a:gd name="connsiteX14" fmla="*/ 1416763 w 3299245"/>
                <a:gd name="connsiteY14" fmla="*/ 42041 h 789000"/>
                <a:gd name="connsiteX15" fmla="*/ 1448303 w 3299245"/>
                <a:gd name="connsiteY15" fmla="*/ 30843 h 789000"/>
                <a:gd name="connsiteX16" fmla="*/ 1490301 w 3299245"/>
                <a:gd name="connsiteY16" fmla="*/ 20334 h 789000"/>
                <a:gd name="connsiteX17" fmla="*/ 1541281 w 3299245"/>
                <a:gd name="connsiteY17" fmla="*/ 11954 h 789000"/>
                <a:gd name="connsiteX18" fmla="*/ 1591180 w 3299245"/>
                <a:gd name="connsiteY18" fmla="*/ 5005 h 789000"/>
                <a:gd name="connsiteX19" fmla="*/ 1627300 w 3299245"/>
                <a:gd name="connsiteY19" fmla="*/ 1968 h 789000"/>
                <a:gd name="connsiteX20" fmla="*/ 1667730 w 3299245"/>
                <a:gd name="connsiteY20" fmla="*/ 10 h 789000"/>
                <a:gd name="connsiteX21" fmla="*/ 1705247 w 3299245"/>
                <a:gd name="connsiteY21" fmla="*/ 2810 h 789000"/>
                <a:gd name="connsiteX22" fmla="*/ 1749613 w 3299245"/>
                <a:gd name="connsiteY22" fmla="*/ 11492 h 789000"/>
                <a:gd name="connsiteX23" fmla="*/ 1798169 w 3299245"/>
                <a:gd name="connsiteY23" fmla="*/ 28563 h 789000"/>
                <a:gd name="connsiteX24" fmla="*/ 1845850 w 3299245"/>
                <a:gd name="connsiteY24" fmla="*/ 49788 h 789000"/>
                <a:gd name="connsiteX25" fmla="*/ 1876729 w 3299245"/>
                <a:gd name="connsiteY25" fmla="*/ 66816 h 789000"/>
                <a:gd name="connsiteX26" fmla="*/ 1876729 w 3299245"/>
                <a:gd name="connsiteY26" fmla="*/ 66816 h 789000"/>
                <a:gd name="connsiteX27" fmla="*/ 1899168 w 3299245"/>
                <a:gd name="connsiteY27" fmla="*/ 86429 h 789000"/>
                <a:gd name="connsiteX28" fmla="*/ 1931291 w 3299245"/>
                <a:gd name="connsiteY28" fmla="*/ 105557 h 789000"/>
                <a:gd name="connsiteX29" fmla="*/ 1963034 w 3299245"/>
                <a:gd name="connsiteY29" fmla="*/ 129647 h 789000"/>
                <a:gd name="connsiteX30" fmla="*/ 2018726 w 3299245"/>
                <a:gd name="connsiteY30" fmla="*/ 176089 h 789000"/>
                <a:gd name="connsiteX31" fmla="*/ 2074749 w 3299245"/>
                <a:gd name="connsiteY31" fmla="*/ 219266 h 789000"/>
                <a:gd name="connsiteX32" fmla="*/ 2135473 w 3299245"/>
                <a:gd name="connsiteY32" fmla="*/ 270572 h 789000"/>
                <a:gd name="connsiteX33" fmla="*/ 2179639 w 3299245"/>
                <a:gd name="connsiteY33" fmla="*/ 308146 h 789000"/>
                <a:gd name="connsiteX34" fmla="*/ 2233004 w 3299245"/>
                <a:gd name="connsiteY34" fmla="*/ 354264 h 789000"/>
                <a:gd name="connsiteX35" fmla="*/ 2284479 w 3299245"/>
                <a:gd name="connsiteY35" fmla="*/ 394923 h 789000"/>
                <a:gd name="connsiteX36" fmla="*/ 2331834 w 3299245"/>
                <a:gd name="connsiteY36" fmla="*/ 430419 h 789000"/>
                <a:gd name="connsiteX37" fmla="*/ 2389591 w 3299245"/>
                <a:gd name="connsiteY37" fmla="*/ 467218 h 789000"/>
                <a:gd name="connsiteX38" fmla="*/ 2450274 w 3299245"/>
                <a:gd name="connsiteY38" fmla="*/ 494500 h 789000"/>
                <a:gd name="connsiteX39" fmla="*/ 2508623 w 3299245"/>
                <a:gd name="connsiteY39" fmla="*/ 515700 h 789000"/>
                <a:gd name="connsiteX40" fmla="*/ 2583048 w 3299245"/>
                <a:gd name="connsiteY40" fmla="*/ 534212 h 789000"/>
                <a:gd name="connsiteX41" fmla="*/ 2652372 w 3299245"/>
                <a:gd name="connsiteY41" fmla="*/ 539367 h 789000"/>
                <a:gd name="connsiteX42" fmla="*/ 2715912 w 3299245"/>
                <a:gd name="connsiteY42" fmla="*/ 538145 h 789000"/>
                <a:gd name="connsiteX43" fmla="*/ 2771659 w 3299245"/>
                <a:gd name="connsiteY43" fmla="*/ 526807 h 789000"/>
                <a:gd name="connsiteX44" fmla="*/ 2818634 w 3299245"/>
                <a:gd name="connsiteY44" fmla="*/ 508013 h 789000"/>
                <a:gd name="connsiteX45" fmla="*/ 2873940 w 3299245"/>
                <a:gd name="connsiteY45" fmla="*/ 481257 h 789000"/>
                <a:gd name="connsiteX46" fmla="*/ 2942342 w 3299245"/>
                <a:gd name="connsiteY46" fmla="*/ 439332 h 789000"/>
                <a:gd name="connsiteX47" fmla="*/ 2993169 w 3299245"/>
                <a:gd name="connsiteY47" fmla="*/ 403811 h 789000"/>
                <a:gd name="connsiteX48" fmla="*/ 3036696 w 3299245"/>
                <a:gd name="connsiteY48" fmla="*/ 370186 h 789000"/>
                <a:gd name="connsiteX49" fmla="*/ 3068510 w 3299245"/>
                <a:gd name="connsiteY49" fmla="*/ 344088 h 789000"/>
                <a:gd name="connsiteX50" fmla="*/ 3105515 w 3299245"/>
                <a:gd name="connsiteY50" fmla="*/ 313663 h 789000"/>
                <a:gd name="connsiteX51" fmla="*/ 3147715 w 3299245"/>
                <a:gd name="connsiteY51" fmla="*/ 281601 h 789000"/>
                <a:gd name="connsiteX52" fmla="*/ 3180502 w 3299245"/>
                <a:gd name="connsiteY52" fmla="*/ 253452 h 789000"/>
                <a:gd name="connsiteX53" fmla="*/ 3217404 w 3299245"/>
                <a:gd name="connsiteY53" fmla="*/ 225148 h 789000"/>
                <a:gd name="connsiteX54" fmla="*/ 3260272 w 3299245"/>
                <a:gd name="connsiteY54" fmla="*/ 191460 h 789000"/>
                <a:gd name="connsiteX55" fmla="*/ 3299245 w 3299245"/>
                <a:gd name="connsiteY55" fmla="*/ 157773 h 789000"/>
                <a:gd name="connsiteX0" fmla="*/ 0 w 3346118"/>
                <a:gd name="connsiteY0" fmla="*/ 885060 h 885060"/>
                <a:gd name="connsiteX1" fmla="*/ 48997 w 3346118"/>
                <a:gd name="connsiteY1" fmla="*/ 785769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48997 w 3346118"/>
                <a:gd name="connsiteY1" fmla="*/ 785769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48997 w 3346118"/>
                <a:gd name="connsiteY1" fmla="*/ 785769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167865 w 3346118"/>
                <a:gd name="connsiteY1" fmla="*/ 816088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167865 w 3346118"/>
                <a:gd name="connsiteY1" fmla="*/ 816088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13741 w 3359859"/>
                <a:gd name="connsiteY0" fmla="*/ 885060 h 890899"/>
                <a:gd name="connsiteX1" fmla="*/ 12074 w 3359859"/>
                <a:gd name="connsiteY1" fmla="*/ 885989 h 890899"/>
                <a:gd name="connsiteX2" fmla="*/ 181606 w 3359859"/>
                <a:gd name="connsiteY2" fmla="*/ 816088 h 890899"/>
                <a:gd name="connsiteX3" fmla="*/ 483648 w 3359859"/>
                <a:gd name="connsiteY3" fmla="*/ 667021 h 890899"/>
                <a:gd name="connsiteX4" fmla="*/ 663479 w 3359859"/>
                <a:gd name="connsiteY4" fmla="*/ 540847 h 890899"/>
                <a:gd name="connsiteX5" fmla="*/ 892865 w 3359859"/>
                <a:gd name="connsiteY5" fmla="*/ 386573 h 890899"/>
                <a:gd name="connsiteX6" fmla="*/ 963590 w 3359859"/>
                <a:gd name="connsiteY6" fmla="*/ 339509 h 890899"/>
                <a:gd name="connsiteX7" fmla="*/ 1079657 w 3359859"/>
                <a:gd name="connsiteY7" fmla="*/ 258233 h 890899"/>
                <a:gd name="connsiteX8" fmla="*/ 1145210 w 3359859"/>
                <a:gd name="connsiteY8" fmla="*/ 214198 h 890899"/>
                <a:gd name="connsiteX9" fmla="*/ 1204926 w 3359859"/>
                <a:gd name="connsiteY9" fmla="*/ 176661 h 890899"/>
                <a:gd name="connsiteX10" fmla="*/ 1255242 w 3359859"/>
                <a:gd name="connsiteY10" fmla="*/ 143498 h 890899"/>
                <a:gd name="connsiteX11" fmla="*/ 1302917 w 3359859"/>
                <a:gd name="connsiteY11" fmla="*/ 117709 h 890899"/>
                <a:gd name="connsiteX12" fmla="*/ 1348721 w 3359859"/>
                <a:gd name="connsiteY12" fmla="*/ 94337 h 890899"/>
                <a:gd name="connsiteX13" fmla="*/ 1391719 w 3359859"/>
                <a:gd name="connsiteY13" fmla="*/ 76080 h 890899"/>
                <a:gd name="connsiteX14" fmla="*/ 1434590 w 3359859"/>
                <a:gd name="connsiteY14" fmla="*/ 58394 h 890899"/>
                <a:gd name="connsiteX15" fmla="*/ 1477377 w 3359859"/>
                <a:gd name="connsiteY15" fmla="*/ 42041 h 890899"/>
                <a:gd name="connsiteX16" fmla="*/ 1508917 w 3359859"/>
                <a:gd name="connsiteY16" fmla="*/ 30843 h 890899"/>
                <a:gd name="connsiteX17" fmla="*/ 1550915 w 3359859"/>
                <a:gd name="connsiteY17" fmla="*/ 20334 h 890899"/>
                <a:gd name="connsiteX18" fmla="*/ 1601895 w 3359859"/>
                <a:gd name="connsiteY18" fmla="*/ 11954 h 890899"/>
                <a:gd name="connsiteX19" fmla="*/ 1651794 w 3359859"/>
                <a:gd name="connsiteY19" fmla="*/ 5005 h 890899"/>
                <a:gd name="connsiteX20" fmla="*/ 1687914 w 3359859"/>
                <a:gd name="connsiteY20" fmla="*/ 1968 h 890899"/>
                <a:gd name="connsiteX21" fmla="*/ 1728344 w 3359859"/>
                <a:gd name="connsiteY21" fmla="*/ 10 h 890899"/>
                <a:gd name="connsiteX22" fmla="*/ 1765861 w 3359859"/>
                <a:gd name="connsiteY22" fmla="*/ 2810 h 890899"/>
                <a:gd name="connsiteX23" fmla="*/ 1810227 w 3359859"/>
                <a:gd name="connsiteY23" fmla="*/ 11492 h 890899"/>
                <a:gd name="connsiteX24" fmla="*/ 1858783 w 3359859"/>
                <a:gd name="connsiteY24" fmla="*/ 28563 h 890899"/>
                <a:gd name="connsiteX25" fmla="*/ 1906464 w 3359859"/>
                <a:gd name="connsiteY25" fmla="*/ 49788 h 890899"/>
                <a:gd name="connsiteX26" fmla="*/ 1937343 w 3359859"/>
                <a:gd name="connsiteY26" fmla="*/ 66816 h 890899"/>
                <a:gd name="connsiteX27" fmla="*/ 1937343 w 3359859"/>
                <a:gd name="connsiteY27" fmla="*/ 66816 h 890899"/>
                <a:gd name="connsiteX28" fmla="*/ 1959782 w 3359859"/>
                <a:gd name="connsiteY28" fmla="*/ 86429 h 890899"/>
                <a:gd name="connsiteX29" fmla="*/ 1991905 w 3359859"/>
                <a:gd name="connsiteY29" fmla="*/ 105557 h 890899"/>
                <a:gd name="connsiteX30" fmla="*/ 2023648 w 3359859"/>
                <a:gd name="connsiteY30" fmla="*/ 129647 h 890899"/>
                <a:gd name="connsiteX31" fmla="*/ 2079340 w 3359859"/>
                <a:gd name="connsiteY31" fmla="*/ 176089 h 890899"/>
                <a:gd name="connsiteX32" fmla="*/ 2135363 w 3359859"/>
                <a:gd name="connsiteY32" fmla="*/ 219266 h 890899"/>
                <a:gd name="connsiteX33" fmla="*/ 2196087 w 3359859"/>
                <a:gd name="connsiteY33" fmla="*/ 270572 h 890899"/>
                <a:gd name="connsiteX34" fmla="*/ 2240253 w 3359859"/>
                <a:gd name="connsiteY34" fmla="*/ 308146 h 890899"/>
                <a:gd name="connsiteX35" fmla="*/ 2293618 w 3359859"/>
                <a:gd name="connsiteY35" fmla="*/ 354264 h 890899"/>
                <a:gd name="connsiteX36" fmla="*/ 2345093 w 3359859"/>
                <a:gd name="connsiteY36" fmla="*/ 394923 h 890899"/>
                <a:gd name="connsiteX37" fmla="*/ 2392448 w 3359859"/>
                <a:gd name="connsiteY37" fmla="*/ 430419 h 890899"/>
                <a:gd name="connsiteX38" fmla="*/ 2450205 w 3359859"/>
                <a:gd name="connsiteY38" fmla="*/ 467218 h 890899"/>
                <a:gd name="connsiteX39" fmla="*/ 2510888 w 3359859"/>
                <a:gd name="connsiteY39" fmla="*/ 494500 h 890899"/>
                <a:gd name="connsiteX40" fmla="*/ 2569237 w 3359859"/>
                <a:gd name="connsiteY40" fmla="*/ 515700 h 890899"/>
                <a:gd name="connsiteX41" fmla="*/ 2643662 w 3359859"/>
                <a:gd name="connsiteY41" fmla="*/ 534212 h 890899"/>
                <a:gd name="connsiteX42" fmla="*/ 2712986 w 3359859"/>
                <a:gd name="connsiteY42" fmla="*/ 539367 h 890899"/>
                <a:gd name="connsiteX43" fmla="*/ 2776526 w 3359859"/>
                <a:gd name="connsiteY43" fmla="*/ 538145 h 890899"/>
                <a:gd name="connsiteX44" fmla="*/ 2832273 w 3359859"/>
                <a:gd name="connsiteY44" fmla="*/ 526807 h 890899"/>
                <a:gd name="connsiteX45" fmla="*/ 2879248 w 3359859"/>
                <a:gd name="connsiteY45" fmla="*/ 508013 h 890899"/>
                <a:gd name="connsiteX46" fmla="*/ 2934554 w 3359859"/>
                <a:gd name="connsiteY46" fmla="*/ 481257 h 890899"/>
                <a:gd name="connsiteX47" fmla="*/ 3002956 w 3359859"/>
                <a:gd name="connsiteY47" fmla="*/ 439332 h 890899"/>
                <a:gd name="connsiteX48" fmla="*/ 3053783 w 3359859"/>
                <a:gd name="connsiteY48" fmla="*/ 403811 h 890899"/>
                <a:gd name="connsiteX49" fmla="*/ 3097310 w 3359859"/>
                <a:gd name="connsiteY49" fmla="*/ 370186 h 890899"/>
                <a:gd name="connsiteX50" fmla="*/ 3129124 w 3359859"/>
                <a:gd name="connsiteY50" fmla="*/ 344088 h 890899"/>
                <a:gd name="connsiteX51" fmla="*/ 3166129 w 3359859"/>
                <a:gd name="connsiteY51" fmla="*/ 313663 h 890899"/>
                <a:gd name="connsiteX52" fmla="*/ 3208329 w 3359859"/>
                <a:gd name="connsiteY52" fmla="*/ 281601 h 890899"/>
                <a:gd name="connsiteX53" fmla="*/ 3241116 w 3359859"/>
                <a:gd name="connsiteY53" fmla="*/ 253452 h 890899"/>
                <a:gd name="connsiteX54" fmla="*/ 3278018 w 3359859"/>
                <a:gd name="connsiteY54" fmla="*/ 225148 h 890899"/>
                <a:gd name="connsiteX55" fmla="*/ 3320886 w 3359859"/>
                <a:gd name="connsiteY55" fmla="*/ 191460 h 890899"/>
                <a:gd name="connsiteX56" fmla="*/ 3359859 w 3359859"/>
                <a:gd name="connsiteY56" fmla="*/ 157773 h 890899"/>
                <a:gd name="connsiteX0" fmla="*/ 13741 w 3359859"/>
                <a:gd name="connsiteY0" fmla="*/ 885060 h 890899"/>
                <a:gd name="connsiteX1" fmla="*/ 12074 w 3359859"/>
                <a:gd name="connsiteY1" fmla="*/ 885989 h 890899"/>
                <a:gd name="connsiteX2" fmla="*/ 181606 w 3359859"/>
                <a:gd name="connsiteY2" fmla="*/ 816088 h 890899"/>
                <a:gd name="connsiteX3" fmla="*/ 483648 w 3359859"/>
                <a:gd name="connsiteY3" fmla="*/ 667021 h 890899"/>
                <a:gd name="connsiteX4" fmla="*/ 663479 w 3359859"/>
                <a:gd name="connsiteY4" fmla="*/ 540847 h 890899"/>
                <a:gd name="connsiteX5" fmla="*/ 892865 w 3359859"/>
                <a:gd name="connsiteY5" fmla="*/ 386573 h 890899"/>
                <a:gd name="connsiteX6" fmla="*/ 963590 w 3359859"/>
                <a:gd name="connsiteY6" fmla="*/ 339509 h 890899"/>
                <a:gd name="connsiteX7" fmla="*/ 1079657 w 3359859"/>
                <a:gd name="connsiteY7" fmla="*/ 258233 h 890899"/>
                <a:gd name="connsiteX8" fmla="*/ 1145210 w 3359859"/>
                <a:gd name="connsiteY8" fmla="*/ 214198 h 890899"/>
                <a:gd name="connsiteX9" fmla="*/ 1204926 w 3359859"/>
                <a:gd name="connsiteY9" fmla="*/ 176661 h 890899"/>
                <a:gd name="connsiteX10" fmla="*/ 1255242 w 3359859"/>
                <a:gd name="connsiteY10" fmla="*/ 143498 h 890899"/>
                <a:gd name="connsiteX11" fmla="*/ 1302917 w 3359859"/>
                <a:gd name="connsiteY11" fmla="*/ 117709 h 890899"/>
                <a:gd name="connsiteX12" fmla="*/ 1348721 w 3359859"/>
                <a:gd name="connsiteY12" fmla="*/ 94337 h 890899"/>
                <a:gd name="connsiteX13" fmla="*/ 1391719 w 3359859"/>
                <a:gd name="connsiteY13" fmla="*/ 76080 h 890899"/>
                <a:gd name="connsiteX14" fmla="*/ 1434590 w 3359859"/>
                <a:gd name="connsiteY14" fmla="*/ 58394 h 890899"/>
                <a:gd name="connsiteX15" fmla="*/ 1477377 w 3359859"/>
                <a:gd name="connsiteY15" fmla="*/ 42041 h 890899"/>
                <a:gd name="connsiteX16" fmla="*/ 1508917 w 3359859"/>
                <a:gd name="connsiteY16" fmla="*/ 30843 h 890899"/>
                <a:gd name="connsiteX17" fmla="*/ 1550915 w 3359859"/>
                <a:gd name="connsiteY17" fmla="*/ 20334 h 890899"/>
                <a:gd name="connsiteX18" fmla="*/ 1601895 w 3359859"/>
                <a:gd name="connsiteY18" fmla="*/ 11954 h 890899"/>
                <a:gd name="connsiteX19" fmla="*/ 1651794 w 3359859"/>
                <a:gd name="connsiteY19" fmla="*/ 5005 h 890899"/>
                <a:gd name="connsiteX20" fmla="*/ 1687914 w 3359859"/>
                <a:gd name="connsiteY20" fmla="*/ 1968 h 890899"/>
                <a:gd name="connsiteX21" fmla="*/ 1728344 w 3359859"/>
                <a:gd name="connsiteY21" fmla="*/ 10 h 890899"/>
                <a:gd name="connsiteX22" fmla="*/ 1765861 w 3359859"/>
                <a:gd name="connsiteY22" fmla="*/ 2810 h 890899"/>
                <a:gd name="connsiteX23" fmla="*/ 1810227 w 3359859"/>
                <a:gd name="connsiteY23" fmla="*/ 11492 h 890899"/>
                <a:gd name="connsiteX24" fmla="*/ 1858783 w 3359859"/>
                <a:gd name="connsiteY24" fmla="*/ 28563 h 890899"/>
                <a:gd name="connsiteX25" fmla="*/ 1906464 w 3359859"/>
                <a:gd name="connsiteY25" fmla="*/ 49788 h 890899"/>
                <a:gd name="connsiteX26" fmla="*/ 1937343 w 3359859"/>
                <a:gd name="connsiteY26" fmla="*/ 66816 h 890899"/>
                <a:gd name="connsiteX27" fmla="*/ 1937343 w 3359859"/>
                <a:gd name="connsiteY27" fmla="*/ 66816 h 890899"/>
                <a:gd name="connsiteX28" fmla="*/ 1959782 w 3359859"/>
                <a:gd name="connsiteY28" fmla="*/ 86429 h 890899"/>
                <a:gd name="connsiteX29" fmla="*/ 1991905 w 3359859"/>
                <a:gd name="connsiteY29" fmla="*/ 105557 h 890899"/>
                <a:gd name="connsiteX30" fmla="*/ 2023648 w 3359859"/>
                <a:gd name="connsiteY30" fmla="*/ 129647 h 890899"/>
                <a:gd name="connsiteX31" fmla="*/ 2079340 w 3359859"/>
                <a:gd name="connsiteY31" fmla="*/ 176089 h 890899"/>
                <a:gd name="connsiteX32" fmla="*/ 2135363 w 3359859"/>
                <a:gd name="connsiteY32" fmla="*/ 219266 h 890899"/>
                <a:gd name="connsiteX33" fmla="*/ 2196087 w 3359859"/>
                <a:gd name="connsiteY33" fmla="*/ 270572 h 890899"/>
                <a:gd name="connsiteX34" fmla="*/ 2240253 w 3359859"/>
                <a:gd name="connsiteY34" fmla="*/ 308146 h 890899"/>
                <a:gd name="connsiteX35" fmla="*/ 2293618 w 3359859"/>
                <a:gd name="connsiteY35" fmla="*/ 354264 h 890899"/>
                <a:gd name="connsiteX36" fmla="*/ 2345093 w 3359859"/>
                <a:gd name="connsiteY36" fmla="*/ 394923 h 890899"/>
                <a:gd name="connsiteX37" fmla="*/ 2392448 w 3359859"/>
                <a:gd name="connsiteY37" fmla="*/ 430419 h 890899"/>
                <a:gd name="connsiteX38" fmla="*/ 2450205 w 3359859"/>
                <a:gd name="connsiteY38" fmla="*/ 467218 h 890899"/>
                <a:gd name="connsiteX39" fmla="*/ 2510888 w 3359859"/>
                <a:gd name="connsiteY39" fmla="*/ 494500 h 890899"/>
                <a:gd name="connsiteX40" fmla="*/ 2569237 w 3359859"/>
                <a:gd name="connsiteY40" fmla="*/ 515700 h 890899"/>
                <a:gd name="connsiteX41" fmla="*/ 2643662 w 3359859"/>
                <a:gd name="connsiteY41" fmla="*/ 534212 h 890899"/>
                <a:gd name="connsiteX42" fmla="*/ 2712986 w 3359859"/>
                <a:gd name="connsiteY42" fmla="*/ 539367 h 890899"/>
                <a:gd name="connsiteX43" fmla="*/ 2776526 w 3359859"/>
                <a:gd name="connsiteY43" fmla="*/ 538145 h 890899"/>
                <a:gd name="connsiteX44" fmla="*/ 2832273 w 3359859"/>
                <a:gd name="connsiteY44" fmla="*/ 526807 h 890899"/>
                <a:gd name="connsiteX45" fmla="*/ 2879248 w 3359859"/>
                <a:gd name="connsiteY45" fmla="*/ 508013 h 890899"/>
                <a:gd name="connsiteX46" fmla="*/ 2934554 w 3359859"/>
                <a:gd name="connsiteY46" fmla="*/ 481257 h 890899"/>
                <a:gd name="connsiteX47" fmla="*/ 3002956 w 3359859"/>
                <a:gd name="connsiteY47" fmla="*/ 439332 h 890899"/>
                <a:gd name="connsiteX48" fmla="*/ 3053783 w 3359859"/>
                <a:gd name="connsiteY48" fmla="*/ 403811 h 890899"/>
                <a:gd name="connsiteX49" fmla="*/ 3097310 w 3359859"/>
                <a:gd name="connsiteY49" fmla="*/ 370186 h 890899"/>
                <a:gd name="connsiteX50" fmla="*/ 3129124 w 3359859"/>
                <a:gd name="connsiteY50" fmla="*/ 344088 h 890899"/>
                <a:gd name="connsiteX51" fmla="*/ 3166129 w 3359859"/>
                <a:gd name="connsiteY51" fmla="*/ 313663 h 890899"/>
                <a:gd name="connsiteX52" fmla="*/ 3208329 w 3359859"/>
                <a:gd name="connsiteY52" fmla="*/ 281601 h 890899"/>
                <a:gd name="connsiteX53" fmla="*/ 3241116 w 3359859"/>
                <a:gd name="connsiteY53" fmla="*/ 253452 h 890899"/>
                <a:gd name="connsiteX54" fmla="*/ 3278018 w 3359859"/>
                <a:gd name="connsiteY54" fmla="*/ 225148 h 890899"/>
                <a:gd name="connsiteX55" fmla="*/ 3320886 w 3359859"/>
                <a:gd name="connsiteY55" fmla="*/ 191460 h 890899"/>
                <a:gd name="connsiteX56" fmla="*/ 3359859 w 3359859"/>
                <a:gd name="connsiteY56" fmla="*/ 157773 h 890899"/>
                <a:gd name="connsiteX0" fmla="*/ 179673 w 3525791"/>
                <a:gd name="connsiteY0" fmla="*/ 885060 h 885060"/>
                <a:gd name="connsiteX1" fmla="*/ 2626 w 3525791"/>
                <a:gd name="connsiteY1" fmla="*/ 852302 h 885060"/>
                <a:gd name="connsiteX2" fmla="*/ 347538 w 3525791"/>
                <a:gd name="connsiteY2" fmla="*/ 816088 h 885060"/>
                <a:gd name="connsiteX3" fmla="*/ 649580 w 3525791"/>
                <a:gd name="connsiteY3" fmla="*/ 667021 h 885060"/>
                <a:gd name="connsiteX4" fmla="*/ 829411 w 3525791"/>
                <a:gd name="connsiteY4" fmla="*/ 540847 h 885060"/>
                <a:gd name="connsiteX5" fmla="*/ 1058797 w 3525791"/>
                <a:gd name="connsiteY5" fmla="*/ 386573 h 885060"/>
                <a:gd name="connsiteX6" fmla="*/ 1129522 w 3525791"/>
                <a:gd name="connsiteY6" fmla="*/ 339509 h 885060"/>
                <a:gd name="connsiteX7" fmla="*/ 1245589 w 3525791"/>
                <a:gd name="connsiteY7" fmla="*/ 258233 h 885060"/>
                <a:gd name="connsiteX8" fmla="*/ 1311142 w 3525791"/>
                <a:gd name="connsiteY8" fmla="*/ 214198 h 885060"/>
                <a:gd name="connsiteX9" fmla="*/ 1370858 w 3525791"/>
                <a:gd name="connsiteY9" fmla="*/ 176661 h 885060"/>
                <a:gd name="connsiteX10" fmla="*/ 1421174 w 3525791"/>
                <a:gd name="connsiteY10" fmla="*/ 143498 h 885060"/>
                <a:gd name="connsiteX11" fmla="*/ 1468849 w 3525791"/>
                <a:gd name="connsiteY11" fmla="*/ 117709 h 885060"/>
                <a:gd name="connsiteX12" fmla="*/ 1514653 w 3525791"/>
                <a:gd name="connsiteY12" fmla="*/ 94337 h 885060"/>
                <a:gd name="connsiteX13" fmla="*/ 1557651 w 3525791"/>
                <a:gd name="connsiteY13" fmla="*/ 76080 h 885060"/>
                <a:gd name="connsiteX14" fmla="*/ 1600522 w 3525791"/>
                <a:gd name="connsiteY14" fmla="*/ 58394 h 885060"/>
                <a:gd name="connsiteX15" fmla="*/ 1643309 w 3525791"/>
                <a:gd name="connsiteY15" fmla="*/ 42041 h 885060"/>
                <a:gd name="connsiteX16" fmla="*/ 1674849 w 3525791"/>
                <a:gd name="connsiteY16" fmla="*/ 30843 h 885060"/>
                <a:gd name="connsiteX17" fmla="*/ 1716847 w 3525791"/>
                <a:gd name="connsiteY17" fmla="*/ 20334 h 885060"/>
                <a:gd name="connsiteX18" fmla="*/ 1767827 w 3525791"/>
                <a:gd name="connsiteY18" fmla="*/ 11954 h 885060"/>
                <a:gd name="connsiteX19" fmla="*/ 1817726 w 3525791"/>
                <a:gd name="connsiteY19" fmla="*/ 5005 h 885060"/>
                <a:gd name="connsiteX20" fmla="*/ 1853846 w 3525791"/>
                <a:gd name="connsiteY20" fmla="*/ 1968 h 885060"/>
                <a:gd name="connsiteX21" fmla="*/ 1894276 w 3525791"/>
                <a:gd name="connsiteY21" fmla="*/ 10 h 885060"/>
                <a:gd name="connsiteX22" fmla="*/ 1931793 w 3525791"/>
                <a:gd name="connsiteY22" fmla="*/ 2810 h 885060"/>
                <a:gd name="connsiteX23" fmla="*/ 1976159 w 3525791"/>
                <a:gd name="connsiteY23" fmla="*/ 11492 h 885060"/>
                <a:gd name="connsiteX24" fmla="*/ 2024715 w 3525791"/>
                <a:gd name="connsiteY24" fmla="*/ 28563 h 885060"/>
                <a:gd name="connsiteX25" fmla="*/ 2072396 w 3525791"/>
                <a:gd name="connsiteY25" fmla="*/ 49788 h 885060"/>
                <a:gd name="connsiteX26" fmla="*/ 2103275 w 3525791"/>
                <a:gd name="connsiteY26" fmla="*/ 66816 h 885060"/>
                <a:gd name="connsiteX27" fmla="*/ 2103275 w 3525791"/>
                <a:gd name="connsiteY27" fmla="*/ 66816 h 885060"/>
                <a:gd name="connsiteX28" fmla="*/ 2125714 w 3525791"/>
                <a:gd name="connsiteY28" fmla="*/ 86429 h 885060"/>
                <a:gd name="connsiteX29" fmla="*/ 2157837 w 3525791"/>
                <a:gd name="connsiteY29" fmla="*/ 105557 h 885060"/>
                <a:gd name="connsiteX30" fmla="*/ 2189580 w 3525791"/>
                <a:gd name="connsiteY30" fmla="*/ 129647 h 885060"/>
                <a:gd name="connsiteX31" fmla="*/ 2245272 w 3525791"/>
                <a:gd name="connsiteY31" fmla="*/ 176089 h 885060"/>
                <a:gd name="connsiteX32" fmla="*/ 2301295 w 3525791"/>
                <a:gd name="connsiteY32" fmla="*/ 219266 h 885060"/>
                <a:gd name="connsiteX33" fmla="*/ 2362019 w 3525791"/>
                <a:gd name="connsiteY33" fmla="*/ 270572 h 885060"/>
                <a:gd name="connsiteX34" fmla="*/ 2406185 w 3525791"/>
                <a:gd name="connsiteY34" fmla="*/ 308146 h 885060"/>
                <a:gd name="connsiteX35" fmla="*/ 2459550 w 3525791"/>
                <a:gd name="connsiteY35" fmla="*/ 354264 h 885060"/>
                <a:gd name="connsiteX36" fmla="*/ 2511025 w 3525791"/>
                <a:gd name="connsiteY36" fmla="*/ 394923 h 885060"/>
                <a:gd name="connsiteX37" fmla="*/ 2558380 w 3525791"/>
                <a:gd name="connsiteY37" fmla="*/ 430419 h 885060"/>
                <a:gd name="connsiteX38" fmla="*/ 2616137 w 3525791"/>
                <a:gd name="connsiteY38" fmla="*/ 467218 h 885060"/>
                <a:gd name="connsiteX39" fmla="*/ 2676820 w 3525791"/>
                <a:gd name="connsiteY39" fmla="*/ 494500 h 885060"/>
                <a:gd name="connsiteX40" fmla="*/ 2735169 w 3525791"/>
                <a:gd name="connsiteY40" fmla="*/ 515700 h 885060"/>
                <a:gd name="connsiteX41" fmla="*/ 2809594 w 3525791"/>
                <a:gd name="connsiteY41" fmla="*/ 534212 h 885060"/>
                <a:gd name="connsiteX42" fmla="*/ 2878918 w 3525791"/>
                <a:gd name="connsiteY42" fmla="*/ 539367 h 885060"/>
                <a:gd name="connsiteX43" fmla="*/ 2942458 w 3525791"/>
                <a:gd name="connsiteY43" fmla="*/ 538145 h 885060"/>
                <a:gd name="connsiteX44" fmla="*/ 2998205 w 3525791"/>
                <a:gd name="connsiteY44" fmla="*/ 526807 h 885060"/>
                <a:gd name="connsiteX45" fmla="*/ 3045180 w 3525791"/>
                <a:gd name="connsiteY45" fmla="*/ 508013 h 885060"/>
                <a:gd name="connsiteX46" fmla="*/ 3100486 w 3525791"/>
                <a:gd name="connsiteY46" fmla="*/ 481257 h 885060"/>
                <a:gd name="connsiteX47" fmla="*/ 3168888 w 3525791"/>
                <a:gd name="connsiteY47" fmla="*/ 439332 h 885060"/>
                <a:gd name="connsiteX48" fmla="*/ 3219715 w 3525791"/>
                <a:gd name="connsiteY48" fmla="*/ 403811 h 885060"/>
                <a:gd name="connsiteX49" fmla="*/ 3263242 w 3525791"/>
                <a:gd name="connsiteY49" fmla="*/ 370186 h 885060"/>
                <a:gd name="connsiteX50" fmla="*/ 3295056 w 3525791"/>
                <a:gd name="connsiteY50" fmla="*/ 344088 h 885060"/>
                <a:gd name="connsiteX51" fmla="*/ 3332061 w 3525791"/>
                <a:gd name="connsiteY51" fmla="*/ 313663 h 885060"/>
                <a:gd name="connsiteX52" fmla="*/ 3374261 w 3525791"/>
                <a:gd name="connsiteY52" fmla="*/ 281601 h 885060"/>
                <a:gd name="connsiteX53" fmla="*/ 3407048 w 3525791"/>
                <a:gd name="connsiteY53" fmla="*/ 253452 h 885060"/>
                <a:gd name="connsiteX54" fmla="*/ 3443950 w 3525791"/>
                <a:gd name="connsiteY54" fmla="*/ 225148 h 885060"/>
                <a:gd name="connsiteX55" fmla="*/ 3486818 w 3525791"/>
                <a:gd name="connsiteY55" fmla="*/ 191460 h 885060"/>
                <a:gd name="connsiteX56" fmla="*/ 3525791 w 3525791"/>
                <a:gd name="connsiteY56" fmla="*/ 157773 h 885060"/>
                <a:gd name="connsiteX0" fmla="*/ 0 w 3698824"/>
                <a:gd name="connsiteY0" fmla="*/ 994544 h 994544"/>
                <a:gd name="connsiteX1" fmla="*/ 175659 w 3698824"/>
                <a:gd name="connsiteY1" fmla="*/ 85230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2444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0 w 3698824"/>
                <a:gd name="connsiteY0" fmla="*/ 994544 h 994544"/>
                <a:gd name="connsiteX1" fmla="*/ 175659 w 3698824"/>
                <a:gd name="connsiteY1" fmla="*/ 85230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2444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0 w 3698824"/>
                <a:gd name="connsiteY0" fmla="*/ 994544 h 994544"/>
                <a:gd name="connsiteX1" fmla="*/ 259452 w 3698824"/>
                <a:gd name="connsiteY1" fmla="*/ 91799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2444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0 w 3698824"/>
                <a:gd name="connsiteY0" fmla="*/ 994544 h 994544"/>
                <a:gd name="connsiteX1" fmla="*/ 259452 w 3698824"/>
                <a:gd name="connsiteY1" fmla="*/ 91799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6341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18999 w 3717823"/>
                <a:gd name="connsiteY0" fmla="*/ 994544 h 999632"/>
                <a:gd name="connsiteX1" fmla="*/ 19281 w 3717823"/>
                <a:gd name="connsiteY1" fmla="*/ 993789 h 999632"/>
                <a:gd name="connsiteX2" fmla="*/ 278451 w 3717823"/>
                <a:gd name="connsiteY2" fmla="*/ 917992 h 999632"/>
                <a:gd name="connsiteX3" fmla="*/ 539570 w 3717823"/>
                <a:gd name="connsiteY3" fmla="*/ 816088 h 999632"/>
                <a:gd name="connsiteX4" fmla="*/ 841612 w 3717823"/>
                <a:gd name="connsiteY4" fmla="*/ 667021 h 999632"/>
                <a:gd name="connsiteX5" fmla="*/ 1025340 w 3717823"/>
                <a:gd name="connsiteY5" fmla="*/ 540847 h 999632"/>
                <a:gd name="connsiteX6" fmla="*/ 1250829 w 3717823"/>
                <a:gd name="connsiteY6" fmla="*/ 386573 h 999632"/>
                <a:gd name="connsiteX7" fmla="*/ 1321554 w 3717823"/>
                <a:gd name="connsiteY7" fmla="*/ 339509 h 999632"/>
                <a:gd name="connsiteX8" fmla="*/ 1437621 w 3717823"/>
                <a:gd name="connsiteY8" fmla="*/ 258233 h 999632"/>
                <a:gd name="connsiteX9" fmla="*/ 1503174 w 3717823"/>
                <a:gd name="connsiteY9" fmla="*/ 214198 h 999632"/>
                <a:gd name="connsiteX10" fmla="*/ 1562890 w 3717823"/>
                <a:gd name="connsiteY10" fmla="*/ 176661 h 999632"/>
                <a:gd name="connsiteX11" fmla="*/ 1613206 w 3717823"/>
                <a:gd name="connsiteY11" fmla="*/ 143498 h 999632"/>
                <a:gd name="connsiteX12" fmla="*/ 1660881 w 3717823"/>
                <a:gd name="connsiteY12" fmla="*/ 117709 h 999632"/>
                <a:gd name="connsiteX13" fmla="*/ 1706685 w 3717823"/>
                <a:gd name="connsiteY13" fmla="*/ 94337 h 999632"/>
                <a:gd name="connsiteX14" fmla="*/ 1749683 w 3717823"/>
                <a:gd name="connsiteY14" fmla="*/ 76080 h 999632"/>
                <a:gd name="connsiteX15" fmla="*/ 1792554 w 3717823"/>
                <a:gd name="connsiteY15" fmla="*/ 58394 h 999632"/>
                <a:gd name="connsiteX16" fmla="*/ 1835341 w 3717823"/>
                <a:gd name="connsiteY16" fmla="*/ 42041 h 999632"/>
                <a:gd name="connsiteX17" fmla="*/ 1866881 w 3717823"/>
                <a:gd name="connsiteY17" fmla="*/ 30843 h 999632"/>
                <a:gd name="connsiteX18" fmla="*/ 1908879 w 3717823"/>
                <a:gd name="connsiteY18" fmla="*/ 20334 h 999632"/>
                <a:gd name="connsiteX19" fmla="*/ 1959859 w 3717823"/>
                <a:gd name="connsiteY19" fmla="*/ 11954 h 999632"/>
                <a:gd name="connsiteX20" fmla="*/ 2009758 w 3717823"/>
                <a:gd name="connsiteY20" fmla="*/ 5005 h 999632"/>
                <a:gd name="connsiteX21" fmla="*/ 2045878 w 3717823"/>
                <a:gd name="connsiteY21" fmla="*/ 1968 h 999632"/>
                <a:gd name="connsiteX22" fmla="*/ 2086308 w 3717823"/>
                <a:gd name="connsiteY22" fmla="*/ 10 h 999632"/>
                <a:gd name="connsiteX23" fmla="*/ 2123825 w 3717823"/>
                <a:gd name="connsiteY23" fmla="*/ 2810 h 999632"/>
                <a:gd name="connsiteX24" fmla="*/ 2168191 w 3717823"/>
                <a:gd name="connsiteY24" fmla="*/ 11492 h 999632"/>
                <a:gd name="connsiteX25" fmla="*/ 2216747 w 3717823"/>
                <a:gd name="connsiteY25" fmla="*/ 28563 h 999632"/>
                <a:gd name="connsiteX26" fmla="*/ 2264428 w 3717823"/>
                <a:gd name="connsiteY26" fmla="*/ 49788 h 999632"/>
                <a:gd name="connsiteX27" fmla="*/ 2295307 w 3717823"/>
                <a:gd name="connsiteY27" fmla="*/ 66816 h 999632"/>
                <a:gd name="connsiteX28" fmla="*/ 2295307 w 3717823"/>
                <a:gd name="connsiteY28" fmla="*/ 66816 h 999632"/>
                <a:gd name="connsiteX29" fmla="*/ 2317746 w 3717823"/>
                <a:gd name="connsiteY29" fmla="*/ 86429 h 999632"/>
                <a:gd name="connsiteX30" fmla="*/ 2349869 w 3717823"/>
                <a:gd name="connsiteY30" fmla="*/ 105557 h 999632"/>
                <a:gd name="connsiteX31" fmla="*/ 2381612 w 3717823"/>
                <a:gd name="connsiteY31" fmla="*/ 129647 h 999632"/>
                <a:gd name="connsiteX32" fmla="*/ 2437304 w 3717823"/>
                <a:gd name="connsiteY32" fmla="*/ 176089 h 999632"/>
                <a:gd name="connsiteX33" fmla="*/ 2493327 w 3717823"/>
                <a:gd name="connsiteY33" fmla="*/ 219266 h 999632"/>
                <a:gd name="connsiteX34" fmla="*/ 2554051 w 3717823"/>
                <a:gd name="connsiteY34" fmla="*/ 270572 h 999632"/>
                <a:gd name="connsiteX35" fmla="*/ 2598217 w 3717823"/>
                <a:gd name="connsiteY35" fmla="*/ 308146 h 999632"/>
                <a:gd name="connsiteX36" fmla="*/ 2651582 w 3717823"/>
                <a:gd name="connsiteY36" fmla="*/ 354264 h 999632"/>
                <a:gd name="connsiteX37" fmla="*/ 2703057 w 3717823"/>
                <a:gd name="connsiteY37" fmla="*/ 394923 h 999632"/>
                <a:gd name="connsiteX38" fmla="*/ 2750412 w 3717823"/>
                <a:gd name="connsiteY38" fmla="*/ 430419 h 999632"/>
                <a:gd name="connsiteX39" fmla="*/ 2808169 w 3717823"/>
                <a:gd name="connsiteY39" fmla="*/ 467218 h 999632"/>
                <a:gd name="connsiteX40" fmla="*/ 2868852 w 3717823"/>
                <a:gd name="connsiteY40" fmla="*/ 494500 h 999632"/>
                <a:gd name="connsiteX41" fmla="*/ 2927201 w 3717823"/>
                <a:gd name="connsiteY41" fmla="*/ 515700 h 999632"/>
                <a:gd name="connsiteX42" fmla="*/ 3001626 w 3717823"/>
                <a:gd name="connsiteY42" fmla="*/ 534212 h 999632"/>
                <a:gd name="connsiteX43" fmla="*/ 3070950 w 3717823"/>
                <a:gd name="connsiteY43" fmla="*/ 539367 h 999632"/>
                <a:gd name="connsiteX44" fmla="*/ 3134490 w 3717823"/>
                <a:gd name="connsiteY44" fmla="*/ 538145 h 999632"/>
                <a:gd name="connsiteX45" fmla="*/ 3190237 w 3717823"/>
                <a:gd name="connsiteY45" fmla="*/ 526807 h 999632"/>
                <a:gd name="connsiteX46" fmla="*/ 3237212 w 3717823"/>
                <a:gd name="connsiteY46" fmla="*/ 508013 h 999632"/>
                <a:gd name="connsiteX47" fmla="*/ 3292518 w 3717823"/>
                <a:gd name="connsiteY47" fmla="*/ 481257 h 999632"/>
                <a:gd name="connsiteX48" fmla="*/ 3360920 w 3717823"/>
                <a:gd name="connsiteY48" fmla="*/ 439332 h 999632"/>
                <a:gd name="connsiteX49" fmla="*/ 3411747 w 3717823"/>
                <a:gd name="connsiteY49" fmla="*/ 403811 h 999632"/>
                <a:gd name="connsiteX50" fmla="*/ 3455274 w 3717823"/>
                <a:gd name="connsiteY50" fmla="*/ 370186 h 999632"/>
                <a:gd name="connsiteX51" fmla="*/ 3487088 w 3717823"/>
                <a:gd name="connsiteY51" fmla="*/ 344088 h 999632"/>
                <a:gd name="connsiteX52" fmla="*/ 3524093 w 3717823"/>
                <a:gd name="connsiteY52" fmla="*/ 313663 h 999632"/>
                <a:gd name="connsiteX53" fmla="*/ 3566293 w 3717823"/>
                <a:gd name="connsiteY53" fmla="*/ 281601 h 999632"/>
                <a:gd name="connsiteX54" fmla="*/ 3599080 w 3717823"/>
                <a:gd name="connsiteY54" fmla="*/ 253452 h 999632"/>
                <a:gd name="connsiteX55" fmla="*/ 3635982 w 3717823"/>
                <a:gd name="connsiteY55" fmla="*/ 225148 h 999632"/>
                <a:gd name="connsiteX56" fmla="*/ 3678850 w 3717823"/>
                <a:gd name="connsiteY56" fmla="*/ 191460 h 999632"/>
                <a:gd name="connsiteX57" fmla="*/ 3717823 w 3717823"/>
                <a:gd name="connsiteY57" fmla="*/ 157773 h 999632"/>
                <a:gd name="connsiteX0" fmla="*/ 79718 w 3778542"/>
                <a:gd name="connsiteY0" fmla="*/ 994544 h 994544"/>
                <a:gd name="connsiteX1" fmla="*/ 9848 w 3778542"/>
                <a:gd name="connsiteY1" fmla="*/ 944942 h 994544"/>
                <a:gd name="connsiteX2" fmla="*/ 339170 w 3778542"/>
                <a:gd name="connsiteY2" fmla="*/ 917992 h 994544"/>
                <a:gd name="connsiteX3" fmla="*/ 600289 w 3778542"/>
                <a:gd name="connsiteY3" fmla="*/ 816088 h 994544"/>
                <a:gd name="connsiteX4" fmla="*/ 902331 w 3778542"/>
                <a:gd name="connsiteY4" fmla="*/ 667021 h 994544"/>
                <a:gd name="connsiteX5" fmla="*/ 1086059 w 3778542"/>
                <a:gd name="connsiteY5" fmla="*/ 540847 h 994544"/>
                <a:gd name="connsiteX6" fmla="*/ 1311548 w 3778542"/>
                <a:gd name="connsiteY6" fmla="*/ 386573 h 994544"/>
                <a:gd name="connsiteX7" fmla="*/ 1382273 w 3778542"/>
                <a:gd name="connsiteY7" fmla="*/ 339509 h 994544"/>
                <a:gd name="connsiteX8" fmla="*/ 1498340 w 3778542"/>
                <a:gd name="connsiteY8" fmla="*/ 258233 h 994544"/>
                <a:gd name="connsiteX9" fmla="*/ 1563893 w 3778542"/>
                <a:gd name="connsiteY9" fmla="*/ 214198 h 994544"/>
                <a:gd name="connsiteX10" fmla="*/ 1623609 w 3778542"/>
                <a:gd name="connsiteY10" fmla="*/ 176661 h 994544"/>
                <a:gd name="connsiteX11" fmla="*/ 1673925 w 3778542"/>
                <a:gd name="connsiteY11" fmla="*/ 143498 h 994544"/>
                <a:gd name="connsiteX12" fmla="*/ 1721600 w 3778542"/>
                <a:gd name="connsiteY12" fmla="*/ 117709 h 994544"/>
                <a:gd name="connsiteX13" fmla="*/ 1767404 w 3778542"/>
                <a:gd name="connsiteY13" fmla="*/ 94337 h 994544"/>
                <a:gd name="connsiteX14" fmla="*/ 1810402 w 3778542"/>
                <a:gd name="connsiteY14" fmla="*/ 76080 h 994544"/>
                <a:gd name="connsiteX15" fmla="*/ 1853273 w 3778542"/>
                <a:gd name="connsiteY15" fmla="*/ 58394 h 994544"/>
                <a:gd name="connsiteX16" fmla="*/ 1896060 w 3778542"/>
                <a:gd name="connsiteY16" fmla="*/ 42041 h 994544"/>
                <a:gd name="connsiteX17" fmla="*/ 1927600 w 3778542"/>
                <a:gd name="connsiteY17" fmla="*/ 30843 h 994544"/>
                <a:gd name="connsiteX18" fmla="*/ 1969598 w 3778542"/>
                <a:gd name="connsiteY18" fmla="*/ 20334 h 994544"/>
                <a:gd name="connsiteX19" fmla="*/ 2020578 w 3778542"/>
                <a:gd name="connsiteY19" fmla="*/ 11954 h 994544"/>
                <a:gd name="connsiteX20" fmla="*/ 2070477 w 3778542"/>
                <a:gd name="connsiteY20" fmla="*/ 5005 h 994544"/>
                <a:gd name="connsiteX21" fmla="*/ 2106597 w 3778542"/>
                <a:gd name="connsiteY21" fmla="*/ 1968 h 994544"/>
                <a:gd name="connsiteX22" fmla="*/ 2147027 w 3778542"/>
                <a:gd name="connsiteY22" fmla="*/ 10 h 994544"/>
                <a:gd name="connsiteX23" fmla="*/ 2184544 w 3778542"/>
                <a:gd name="connsiteY23" fmla="*/ 2810 h 994544"/>
                <a:gd name="connsiteX24" fmla="*/ 2228910 w 3778542"/>
                <a:gd name="connsiteY24" fmla="*/ 11492 h 994544"/>
                <a:gd name="connsiteX25" fmla="*/ 2277466 w 3778542"/>
                <a:gd name="connsiteY25" fmla="*/ 28563 h 994544"/>
                <a:gd name="connsiteX26" fmla="*/ 2325147 w 3778542"/>
                <a:gd name="connsiteY26" fmla="*/ 49788 h 994544"/>
                <a:gd name="connsiteX27" fmla="*/ 2356026 w 3778542"/>
                <a:gd name="connsiteY27" fmla="*/ 66816 h 994544"/>
                <a:gd name="connsiteX28" fmla="*/ 2356026 w 3778542"/>
                <a:gd name="connsiteY28" fmla="*/ 66816 h 994544"/>
                <a:gd name="connsiteX29" fmla="*/ 2378465 w 3778542"/>
                <a:gd name="connsiteY29" fmla="*/ 86429 h 994544"/>
                <a:gd name="connsiteX30" fmla="*/ 2410588 w 3778542"/>
                <a:gd name="connsiteY30" fmla="*/ 105557 h 994544"/>
                <a:gd name="connsiteX31" fmla="*/ 2442331 w 3778542"/>
                <a:gd name="connsiteY31" fmla="*/ 129647 h 994544"/>
                <a:gd name="connsiteX32" fmla="*/ 2498023 w 3778542"/>
                <a:gd name="connsiteY32" fmla="*/ 176089 h 994544"/>
                <a:gd name="connsiteX33" fmla="*/ 2554046 w 3778542"/>
                <a:gd name="connsiteY33" fmla="*/ 219266 h 994544"/>
                <a:gd name="connsiteX34" fmla="*/ 2614770 w 3778542"/>
                <a:gd name="connsiteY34" fmla="*/ 270572 h 994544"/>
                <a:gd name="connsiteX35" fmla="*/ 2658936 w 3778542"/>
                <a:gd name="connsiteY35" fmla="*/ 308146 h 994544"/>
                <a:gd name="connsiteX36" fmla="*/ 2712301 w 3778542"/>
                <a:gd name="connsiteY36" fmla="*/ 354264 h 994544"/>
                <a:gd name="connsiteX37" fmla="*/ 2763776 w 3778542"/>
                <a:gd name="connsiteY37" fmla="*/ 394923 h 994544"/>
                <a:gd name="connsiteX38" fmla="*/ 2811131 w 3778542"/>
                <a:gd name="connsiteY38" fmla="*/ 430419 h 994544"/>
                <a:gd name="connsiteX39" fmla="*/ 2868888 w 3778542"/>
                <a:gd name="connsiteY39" fmla="*/ 467218 h 994544"/>
                <a:gd name="connsiteX40" fmla="*/ 2929571 w 3778542"/>
                <a:gd name="connsiteY40" fmla="*/ 494500 h 994544"/>
                <a:gd name="connsiteX41" fmla="*/ 2987920 w 3778542"/>
                <a:gd name="connsiteY41" fmla="*/ 515700 h 994544"/>
                <a:gd name="connsiteX42" fmla="*/ 3062345 w 3778542"/>
                <a:gd name="connsiteY42" fmla="*/ 534212 h 994544"/>
                <a:gd name="connsiteX43" fmla="*/ 3131669 w 3778542"/>
                <a:gd name="connsiteY43" fmla="*/ 539367 h 994544"/>
                <a:gd name="connsiteX44" fmla="*/ 3195209 w 3778542"/>
                <a:gd name="connsiteY44" fmla="*/ 538145 h 994544"/>
                <a:gd name="connsiteX45" fmla="*/ 3250956 w 3778542"/>
                <a:gd name="connsiteY45" fmla="*/ 526807 h 994544"/>
                <a:gd name="connsiteX46" fmla="*/ 3297931 w 3778542"/>
                <a:gd name="connsiteY46" fmla="*/ 508013 h 994544"/>
                <a:gd name="connsiteX47" fmla="*/ 3353237 w 3778542"/>
                <a:gd name="connsiteY47" fmla="*/ 481257 h 994544"/>
                <a:gd name="connsiteX48" fmla="*/ 3421639 w 3778542"/>
                <a:gd name="connsiteY48" fmla="*/ 439332 h 994544"/>
                <a:gd name="connsiteX49" fmla="*/ 3472466 w 3778542"/>
                <a:gd name="connsiteY49" fmla="*/ 403811 h 994544"/>
                <a:gd name="connsiteX50" fmla="*/ 3515993 w 3778542"/>
                <a:gd name="connsiteY50" fmla="*/ 370186 h 994544"/>
                <a:gd name="connsiteX51" fmla="*/ 3547807 w 3778542"/>
                <a:gd name="connsiteY51" fmla="*/ 344088 h 994544"/>
                <a:gd name="connsiteX52" fmla="*/ 3584812 w 3778542"/>
                <a:gd name="connsiteY52" fmla="*/ 313663 h 994544"/>
                <a:gd name="connsiteX53" fmla="*/ 3627012 w 3778542"/>
                <a:gd name="connsiteY53" fmla="*/ 281601 h 994544"/>
                <a:gd name="connsiteX54" fmla="*/ 3659799 w 3778542"/>
                <a:gd name="connsiteY54" fmla="*/ 253452 h 994544"/>
                <a:gd name="connsiteX55" fmla="*/ 3696701 w 3778542"/>
                <a:gd name="connsiteY55" fmla="*/ 225148 h 994544"/>
                <a:gd name="connsiteX56" fmla="*/ 3739569 w 3778542"/>
                <a:gd name="connsiteY56" fmla="*/ 191460 h 994544"/>
                <a:gd name="connsiteX57" fmla="*/ 3778542 w 3778542"/>
                <a:gd name="connsiteY57" fmla="*/ 157773 h 994544"/>
                <a:gd name="connsiteX0" fmla="*/ 0 w 3965790"/>
                <a:gd name="connsiteY0" fmla="*/ 1048444 h 1048444"/>
                <a:gd name="connsiteX1" fmla="*/ 197096 w 3965790"/>
                <a:gd name="connsiteY1" fmla="*/ 944942 h 1048444"/>
                <a:gd name="connsiteX2" fmla="*/ 526418 w 3965790"/>
                <a:gd name="connsiteY2" fmla="*/ 917992 h 1048444"/>
                <a:gd name="connsiteX3" fmla="*/ 787537 w 3965790"/>
                <a:gd name="connsiteY3" fmla="*/ 816088 h 1048444"/>
                <a:gd name="connsiteX4" fmla="*/ 1089579 w 3965790"/>
                <a:gd name="connsiteY4" fmla="*/ 667021 h 1048444"/>
                <a:gd name="connsiteX5" fmla="*/ 1273307 w 3965790"/>
                <a:gd name="connsiteY5" fmla="*/ 540847 h 1048444"/>
                <a:gd name="connsiteX6" fmla="*/ 1498796 w 3965790"/>
                <a:gd name="connsiteY6" fmla="*/ 386573 h 1048444"/>
                <a:gd name="connsiteX7" fmla="*/ 1569521 w 3965790"/>
                <a:gd name="connsiteY7" fmla="*/ 339509 h 1048444"/>
                <a:gd name="connsiteX8" fmla="*/ 1685588 w 3965790"/>
                <a:gd name="connsiteY8" fmla="*/ 258233 h 1048444"/>
                <a:gd name="connsiteX9" fmla="*/ 1751141 w 3965790"/>
                <a:gd name="connsiteY9" fmla="*/ 214198 h 1048444"/>
                <a:gd name="connsiteX10" fmla="*/ 1810857 w 3965790"/>
                <a:gd name="connsiteY10" fmla="*/ 176661 h 1048444"/>
                <a:gd name="connsiteX11" fmla="*/ 1861173 w 3965790"/>
                <a:gd name="connsiteY11" fmla="*/ 143498 h 1048444"/>
                <a:gd name="connsiteX12" fmla="*/ 1908848 w 3965790"/>
                <a:gd name="connsiteY12" fmla="*/ 117709 h 1048444"/>
                <a:gd name="connsiteX13" fmla="*/ 1954652 w 3965790"/>
                <a:gd name="connsiteY13" fmla="*/ 94337 h 1048444"/>
                <a:gd name="connsiteX14" fmla="*/ 1997650 w 3965790"/>
                <a:gd name="connsiteY14" fmla="*/ 76080 h 1048444"/>
                <a:gd name="connsiteX15" fmla="*/ 2040521 w 3965790"/>
                <a:gd name="connsiteY15" fmla="*/ 58394 h 1048444"/>
                <a:gd name="connsiteX16" fmla="*/ 2083308 w 3965790"/>
                <a:gd name="connsiteY16" fmla="*/ 42041 h 1048444"/>
                <a:gd name="connsiteX17" fmla="*/ 2114848 w 3965790"/>
                <a:gd name="connsiteY17" fmla="*/ 30843 h 1048444"/>
                <a:gd name="connsiteX18" fmla="*/ 2156846 w 3965790"/>
                <a:gd name="connsiteY18" fmla="*/ 20334 h 1048444"/>
                <a:gd name="connsiteX19" fmla="*/ 2207826 w 3965790"/>
                <a:gd name="connsiteY19" fmla="*/ 11954 h 1048444"/>
                <a:gd name="connsiteX20" fmla="*/ 2257725 w 3965790"/>
                <a:gd name="connsiteY20" fmla="*/ 5005 h 1048444"/>
                <a:gd name="connsiteX21" fmla="*/ 2293845 w 3965790"/>
                <a:gd name="connsiteY21" fmla="*/ 1968 h 1048444"/>
                <a:gd name="connsiteX22" fmla="*/ 2334275 w 3965790"/>
                <a:gd name="connsiteY22" fmla="*/ 10 h 1048444"/>
                <a:gd name="connsiteX23" fmla="*/ 2371792 w 3965790"/>
                <a:gd name="connsiteY23" fmla="*/ 2810 h 1048444"/>
                <a:gd name="connsiteX24" fmla="*/ 2416158 w 3965790"/>
                <a:gd name="connsiteY24" fmla="*/ 11492 h 1048444"/>
                <a:gd name="connsiteX25" fmla="*/ 2464714 w 3965790"/>
                <a:gd name="connsiteY25" fmla="*/ 28563 h 1048444"/>
                <a:gd name="connsiteX26" fmla="*/ 2512395 w 3965790"/>
                <a:gd name="connsiteY26" fmla="*/ 49788 h 1048444"/>
                <a:gd name="connsiteX27" fmla="*/ 2543274 w 3965790"/>
                <a:gd name="connsiteY27" fmla="*/ 66816 h 1048444"/>
                <a:gd name="connsiteX28" fmla="*/ 2543274 w 3965790"/>
                <a:gd name="connsiteY28" fmla="*/ 66816 h 1048444"/>
                <a:gd name="connsiteX29" fmla="*/ 2565713 w 3965790"/>
                <a:gd name="connsiteY29" fmla="*/ 86429 h 1048444"/>
                <a:gd name="connsiteX30" fmla="*/ 2597836 w 3965790"/>
                <a:gd name="connsiteY30" fmla="*/ 105557 h 1048444"/>
                <a:gd name="connsiteX31" fmla="*/ 2629579 w 3965790"/>
                <a:gd name="connsiteY31" fmla="*/ 129647 h 1048444"/>
                <a:gd name="connsiteX32" fmla="*/ 2685271 w 3965790"/>
                <a:gd name="connsiteY32" fmla="*/ 176089 h 1048444"/>
                <a:gd name="connsiteX33" fmla="*/ 2741294 w 3965790"/>
                <a:gd name="connsiteY33" fmla="*/ 219266 h 1048444"/>
                <a:gd name="connsiteX34" fmla="*/ 2802018 w 3965790"/>
                <a:gd name="connsiteY34" fmla="*/ 270572 h 1048444"/>
                <a:gd name="connsiteX35" fmla="*/ 2846184 w 3965790"/>
                <a:gd name="connsiteY35" fmla="*/ 308146 h 1048444"/>
                <a:gd name="connsiteX36" fmla="*/ 2899549 w 3965790"/>
                <a:gd name="connsiteY36" fmla="*/ 354264 h 1048444"/>
                <a:gd name="connsiteX37" fmla="*/ 2951024 w 3965790"/>
                <a:gd name="connsiteY37" fmla="*/ 394923 h 1048444"/>
                <a:gd name="connsiteX38" fmla="*/ 2998379 w 3965790"/>
                <a:gd name="connsiteY38" fmla="*/ 430419 h 1048444"/>
                <a:gd name="connsiteX39" fmla="*/ 3056136 w 3965790"/>
                <a:gd name="connsiteY39" fmla="*/ 467218 h 1048444"/>
                <a:gd name="connsiteX40" fmla="*/ 3116819 w 3965790"/>
                <a:gd name="connsiteY40" fmla="*/ 494500 h 1048444"/>
                <a:gd name="connsiteX41" fmla="*/ 3175168 w 3965790"/>
                <a:gd name="connsiteY41" fmla="*/ 515700 h 1048444"/>
                <a:gd name="connsiteX42" fmla="*/ 3249593 w 3965790"/>
                <a:gd name="connsiteY42" fmla="*/ 534212 h 1048444"/>
                <a:gd name="connsiteX43" fmla="*/ 3318917 w 3965790"/>
                <a:gd name="connsiteY43" fmla="*/ 539367 h 1048444"/>
                <a:gd name="connsiteX44" fmla="*/ 3382457 w 3965790"/>
                <a:gd name="connsiteY44" fmla="*/ 538145 h 1048444"/>
                <a:gd name="connsiteX45" fmla="*/ 3438204 w 3965790"/>
                <a:gd name="connsiteY45" fmla="*/ 526807 h 1048444"/>
                <a:gd name="connsiteX46" fmla="*/ 3485179 w 3965790"/>
                <a:gd name="connsiteY46" fmla="*/ 508013 h 1048444"/>
                <a:gd name="connsiteX47" fmla="*/ 3540485 w 3965790"/>
                <a:gd name="connsiteY47" fmla="*/ 481257 h 1048444"/>
                <a:gd name="connsiteX48" fmla="*/ 3608887 w 3965790"/>
                <a:gd name="connsiteY48" fmla="*/ 439332 h 1048444"/>
                <a:gd name="connsiteX49" fmla="*/ 3659714 w 3965790"/>
                <a:gd name="connsiteY49" fmla="*/ 403811 h 1048444"/>
                <a:gd name="connsiteX50" fmla="*/ 3703241 w 3965790"/>
                <a:gd name="connsiteY50" fmla="*/ 370186 h 1048444"/>
                <a:gd name="connsiteX51" fmla="*/ 3735055 w 3965790"/>
                <a:gd name="connsiteY51" fmla="*/ 344088 h 1048444"/>
                <a:gd name="connsiteX52" fmla="*/ 3772060 w 3965790"/>
                <a:gd name="connsiteY52" fmla="*/ 313663 h 1048444"/>
                <a:gd name="connsiteX53" fmla="*/ 3814260 w 3965790"/>
                <a:gd name="connsiteY53" fmla="*/ 281601 h 1048444"/>
                <a:gd name="connsiteX54" fmla="*/ 3847047 w 3965790"/>
                <a:gd name="connsiteY54" fmla="*/ 253452 h 1048444"/>
                <a:gd name="connsiteX55" fmla="*/ 3883949 w 3965790"/>
                <a:gd name="connsiteY55" fmla="*/ 225148 h 1048444"/>
                <a:gd name="connsiteX56" fmla="*/ 3926817 w 3965790"/>
                <a:gd name="connsiteY56" fmla="*/ 191460 h 1048444"/>
                <a:gd name="connsiteX57" fmla="*/ 3965790 w 3965790"/>
                <a:gd name="connsiteY57" fmla="*/ 157773 h 1048444"/>
                <a:gd name="connsiteX0" fmla="*/ 0 w 3965790"/>
                <a:gd name="connsiteY0" fmla="*/ 1048444 h 1048444"/>
                <a:gd name="connsiteX1" fmla="*/ 269197 w 3965790"/>
                <a:gd name="connsiteY1" fmla="*/ 996315 h 1048444"/>
                <a:gd name="connsiteX2" fmla="*/ 526418 w 3965790"/>
                <a:gd name="connsiteY2" fmla="*/ 917992 h 1048444"/>
                <a:gd name="connsiteX3" fmla="*/ 787537 w 3965790"/>
                <a:gd name="connsiteY3" fmla="*/ 816088 h 1048444"/>
                <a:gd name="connsiteX4" fmla="*/ 1089579 w 3965790"/>
                <a:gd name="connsiteY4" fmla="*/ 667021 h 1048444"/>
                <a:gd name="connsiteX5" fmla="*/ 1273307 w 3965790"/>
                <a:gd name="connsiteY5" fmla="*/ 540847 h 1048444"/>
                <a:gd name="connsiteX6" fmla="*/ 1498796 w 3965790"/>
                <a:gd name="connsiteY6" fmla="*/ 386573 h 1048444"/>
                <a:gd name="connsiteX7" fmla="*/ 1569521 w 3965790"/>
                <a:gd name="connsiteY7" fmla="*/ 339509 h 1048444"/>
                <a:gd name="connsiteX8" fmla="*/ 1685588 w 3965790"/>
                <a:gd name="connsiteY8" fmla="*/ 258233 h 1048444"/>
                <a:gd name="connsiteX9" fmla="*/ 1751141 w 3965790"/>
                <a:gd name="connsiteY9" fmla="*/ 214198 h 1048444"/>
                <a:gd name="connsiteX10" fmla="*/ 1810857 w 3965790"/>
                <a:gd name="connsiteY10" fmla="*/ 176661 h 1048444"/>
                <a:gd name="connsiteX11" fmla="*/ 1861173 w 3965790"/>
                <a:gd name="connsiteY11" fmla="*/ 143498 h 1048444"/>
                <a:gd name="connsiteX12" fmla="*/ 1908848 w 3965790"/>
                <a:gd name="connsiteY12" fmla="*/ 117709 h 1048444"/>
                <a:gd name="connsiteX13" fmla="*/ 1954652 w 3965790"/>
                <a:gd name="connsiteY13" fmla="*/ 94337 h 1048444"/>
                <a:gd name="connsiteX14" fmla="*/ 1997650 w 3965790"/>
                <a:gd name="connsiteY14" fmla="*/ 76080 h 1048444"/>
                <a:gd name="connsiteX15" fmla="*/ 2040521 w 3965790"/>
                <a:gd name="connsiteY15" fmla="*/ 58394 h 1048444"/>
                <a:gd name="connsiteX16" fmla="*/ 2083308 w 3965790"/>
                <a:gd name="connsiteY16" fmla="*/ 42041 h 1048444"/>
                <a:gd name="connsiteX17" fmla="*/ 2114848 w 3965790"/>
                <a:gd name="connsiteY17" fmla="*/ 30843 h 1048444"/>
                <a:gd name="connsiteX18" fmla="*/ 2156846 w 3965790"/>
                <a:gd name="connsiteY18" fmla="*/ 20334 h 1048444"/>
                <a:gd name="connsiteX19" fmla="*/ 2207826 w 3965790"/>
                <a:gd name="connsiteY19" fmla="*/ 11954 h 1048444"/>
                <a:gd name="connsiteX20" fmla="*/ 2257725 w 3965790"/>
                <a:gd name="connsiteY20" fmla="*/ 5005 h 1048444"/>
                <a:gd name="connsiteX21" fmla="*/ 2293845 w 3965790"/>
                <a:gd name="connsiteY21" fmla="*/ 1968 h 1048444"/>
                <a:gd name="connsiteX22" fmla="*/ 2334275 w 3965790"/>
                <a:gd name="connsiteY22" fmla="*/ 10 h 1048444"/>
                <a:gd name="connsiteX23" fmla="*/ 2371792 w 3965790"/>
                <a:gd name="connsiteY23" fmla="*/ 2810 h 1048444"/>
                <a:gd name="connsiteX24" fmla="*/ 2416158 w 3965790"/>
                <a:gd name="connsiteY24" fmla="*/ 11492 h 1048444"/>
                <a:gd name="connsiteX25" fmla="*/ 2464714 w 3965790"/>
                <a:gd name="connsiteY25" fmla="*/ 28563 h 1048444"/>
                <a:gd name="connsiteX26" fmla="*/ 2512395 w 3965790"/>
                <a:gd name="connsiteY26" fmla="*/ 49788 h 1048444"/>
                <a:gd name="connsiteX27" fmla="*/ 2543274 w 3965790"/>
                <a:gd name="connsiteY27" fmla="*/ 66816 h 1048444"/>
                <a:gd name="connsiteX28" fmla="*/ 2543274 w 3965790"/>
                <a:gd name="connsiteY28" fmla="*/ 66816 h 1048444"/>
                <a:gd name="connsiteX29" fmla="*/ 2565713 w 3965790"/>
                <a:gd name="connsiteY29" fmla="*/ 86429 h 1048444"/>
                <a:gd name="connsiteX30" fmla="*/ 2597836 w 3965790"/>
                <a:gd name="connsiteY30" fmla="*/ 105557 h 1048444"/>
                <a:gd name="connsiteX31" fmla="*/ 2629579 w 3965790"/>
                <a:gd name="connsiteY31" fmla="*/ 129647 h 1048444"/>
                <a:gd name="connsiteX32" fmla="*/ 2685271 w 3965790"/>
                <a:gd name="connsiteY32" fmla="*/ 176089 h 1048444"/>
                <a:gd name="connsiteX33" fmla="*/ 2741294 w 3965790"/>
                <a:gd name="connsiteY33" fmla="*/ 219266 h 1048444"/>
                <a:gd name="connsiteX34" fmla="*/ 2802018 w 3965790"/>
                <a:gd name="connsiteY34" fmla="*/ 270572 h 1048444"/>
                <a:gd name="connsiteX35" fmla="*/ 2846184 w 3965790"/>
                <a:gd name="connsiteY35" fmla="*/ 308146 h 1048444"/>
                <a:gd name="connsiteX36" fmla="*/ 2899549 w 3965790"/>
                <a:gd name="connsiteY36" fmla="*/ 354264 h 1048444"/>
                <a:gd name="connsiteX37" fmla="*/ 2951024 w 3965790"/>
                <a:gd name="connsiteY37" fmla="*/ 394923 h 1048444"/>
                <a:gd name="connsiteX38" fmla="*/ 2998379 w 3965790"/>
                <a:gd name="connsiteY38" fmla="*/ 430419 h 1048444"/>
                <a:gd name="connsiteX39" fmla="*/ 3056136 w 3965790"/>
                <a:gd name="connsiteY39" fmla="*/ 467218 h 1048444"/>
                <a:gd name="connsiteX40" fmla="*/ 3116819 w 3965790"/>
                <a:gd name="connsiteY40" fmla="*/ 494500 h 1048444"/>
                <a:gd name="connsiteX41" fmla="*/ 3175168 w 3965790"/>
                <a:gd name="connsiteY41" fmla="*/ 515700 h 1048444"/>
                <a:gd name="connsiteX42" fmla="*/ 3249593 w 3965790"/>
                <a:gd name="connsiteY42" fmla="*/ 534212 h 1048444"/>
                <a:gd name="connsiteX43" fmla="*/ 3318917 w 3965790"/>
                <a:gd name="connsiteY43" fmla="*/ 539367 h 1048444"/>
                <a:gd name="connsiteX44" fmla="*/ 3382457 w 3965790"/>
                <a:gd name="connsiteY44" fmla="*/ 538145 h 1048444"/>
                <a:gd name="connsiteX45" fmla="*/ 3438204 w 3965790"/>
                <a:gd name="connsiteY45" fmla="*/ 526807 h 1048444"/>
                <a:gd name="connsiteX46" fmla="*/ 3485179 w 3965790"/>
                <a:gd name="connsiteY46" fmla="*/ 508013 h 1048444"/>
                <a:gd name="connsiteX47" fmla="*/ 3540485 w 3965790"/>
                <a:gd name="connsiteY47" fmla="*/ 481257 h 1048444"/>
                <a:gd name="connsiteX48" fmla="*/ 3608887 w 3965790"/>
                <a:gd name="connsiteY48" fmla="*/ 439332 h 1048444"/>
                <a:gd name="connsiteX49" fmla="*/ 3659714 w 3965790"/>
                <a:gd name="connsiteY49" fmla="*/ 403811 h 1048444"/>
                <a:gd name="connsiteX50" fmla="*/ 3703241 w 3965790"/>
                <a:gd name="connsiteY50" fmla="*/ 370186 h 1048444"/>
                <a:gd name="connsiteX51" fmla="*/ 3735055 w 3965790"/>
                <a:gd name="connsiteY51" fmla="*/ 344088 h 1048444"/>
                <a:gd name="connsiteX52" fmla="*/ 3772060 w 3965790"/>
                <a:gd name="connsiteY52" fmla="*/ 313663 h 1048444"/>
                <a:gd name="connsiteX53" fmla="*/ 3814260 w 3965790"/>
                <a:gd name="connsiteY53" fmla="*/ 281601 h 1048444"/>
                <a:gd name="connsiteX54" fmla="*/ 3847047 w 3965790"/>
                <a:gd name="connsiteY54" fmla="*/ 253452 h 1048444"/>
                <a:gd name="connsiteX55" fmla="*/ 3883949 w 3965790"/>
                <a:gd name="connsiteY55" fmla="*/ 225148 h 1048444"/>
                <a:gd name="connsiteX56" fmla="*/ 3926817 w 3965790"/>
                <a:gd name="connsiteY56" fmla="*/ 191460 h 1048444"/>
                <a:gd name="connsiteX57" fmla="*/ 3965790 w 3965790"/>
                <a:gd name="connsiteY57" fmla="*/ 157773 h 1048444"/>
                <a:gd name="connsiteX0" fmla="*/ 0 w 3965790"/>
                <a:gd name="connsiteY0" fmla="*/ 1048444 h 1048444"/>
                <a:gd name="connsiteX1" fmla="*/ 269197 w 3965790"/>
                <a:gd name="connsiteY1" fmla="*/ 996315 h 1048444"/>
                <a:gd name="connsiteX2" fmla="*/ 526418 w 3965790"/>
                <a:gd name="connsiteY2" fmla="*/ 917992 h 1048444"/>
                <a:gd name="connsiteX3" fmla="*/ 787537 w 3965790"/>
                <a:gd name="connsiteY3" fmla="*/ 816088 h 1048444"/>
                <a:gd name="connsiteX4" fmla="*/ 1089579 w 3965790"/>
                <a:gd name="connsiteY4" fmla="*/ 667021 h 1048444"/>
                <a:gd name="connsiteX5" fmla="*/ 1273307 w 3965790"/>
                <a:gd name="connsiteY5" fmla="*/ 540847 h 1048444"/>
                <a:gd name="connsiteX6" fmla="*/ 1498796 w 3965790"/>
                <a:gd name="connsiteY6" fmla="*/ 386573 h 1048444"/>
                <a:gd name="connsiteX7" fmla="*/ 1569521 w 3965790"/>
                <a:gd name="connsiteY7" fmla="*/ 339509 h 1048444"/>
                <a:gd name="connsiteX8" fmla="*/ 1685588 w 3965790"/>
                <a:gd name="connsiteY8" fmla="*/ 258233 h 1048444"/>
                <a:gd name="connsiteX9" fmla="*/ 1751141 w 3965790"/>
                <a:gd name="connsiteY9" fmla="*/ 214198 h 1048444"/>
                <a:gd name="connsiteX10" fmla="*/ 1810857 w 3965790"/>
                <a:gd name="connsiteY10" fmla="*/ 176661 h 1048444"/>
                <a:gd name="connsiteX11" fmla="*/ 1861173 w 3965790"/>
                <a:gd name="connsiteY11" fmla="*/ 143498 h 1048444"/>
                <a:gd name="connsiteX12" fmla="*/ 1908848 w 3965790"/>
                <a:gd name="connsiteY12" fmla="*/ 117709 h 1048444"/>
                <a:gd name="connsiteX13" fmla="*/ 1954652 w 3965790"/>
                <a:gd name="connsiteY13" fmla="*/ 94337 h 1048444"/>
                <a:gd name="connsiteX14" fmla="*/ 1997650 w 3965790"/>
                <a:gd name="connsiteY14" fmla="*/ 76080 h 1048444"/>
                <a:gd name="connsiteX15" fmla="*/ 2040521 w 3965790"/>
                <a:gd name="connsiteY15" fmla="*/ 58394 h 1048444"/>
                <a:gd name="connsiteX16" fmla="*/ 2083308 w 3965790"/>
                <a:gd name="connsiteY16" fmla="*/ 42041 h 1048444"/>
                <a:gd name="connsiteX17" fmla="*/ 2114848 w 3965790"/>
                <a:gd name="connsiteY17" fmla="*/ 30843 h 1048444"/>
                <a:gd name="connsiteX18" fmla="*/ 2156846 w 3965790"/>
                <a:gd name="connsiteY18" fmla="*/ 20334 h 1048444"/>
                <a:gd name="connsiteX19" fmla="*/ 2207826 w 3965790"/>
                <a:gd name="connsiteY19" fmla="*/ 11954 h 1048444"/>
                <a:gd name="connsiteX20" fmla="*/ 2257725 w 3965790"/>
                <a:gd name="connsiteY20" fmla="*/ 5005 h 1048444"/>
                <a:gd name="connsiteX21" fmla="*/ 2293845 w 3965790"/>
                <a:gd name="connsiteY21" fmla="*/ 1968 h 1048444"/>
                <a:gd name="connsiteX22" fmla="*/ 2334275 w 3965790"/>
                <a:gd name="connsiteY22" fmla="*/ 10 h 1048444"/>
                <a:gd name="connsiteX23" fmla="*/ 2371792 w 3965790"/>
                <a:gd name="connsiteY23" fmla="*/ 2810 h 1048444"/>
                <a:gd name="connsiteX24" fmla="*/ 2416158 w 3965790"/>
                <a:gd name="connsiteY24" fmla="*/ 11492 h 1048444"/>
                <a:gd name="connsiteX25" fmla="*/ 2464714 w 3965790"/>
                <a:gd name="connsiteY25" fmla="*/ 28563 h 1048444"/>
                <a:gd name="connsiteX26" fmla="*/ 2512395 w 3965790"/>
                <a:gd name="connsiteY26" fmla="*/ 49788 h 1048444"/>
                <a:gd name="connsiteX27" fmla="*/ 2543274 w 3965790"/>
                <a:gd name="connsiteY27" fmla="*/ 66816 h 1048444"/>
                <a:gd name="connsiteX28" fmla="*/ 2543274 w 3965790"/>
                <a:gd name="connsiteY28" fmla="*/ 66816 h 1048444"/>
                <a:gd name="connsiteX29" fmla="*/ 2565713 w 3965790"/>
                <a:gd name="connsiteY29" fmla="*/ 86429 h 1048444"/>
                <a:gd name="connsiteX30" fmla="*/ 2597836 w 3965790"/>
                <a:gd name="connsiteY30" fmla="*/ 105557 h 1048444"/>
                <a:gd name="connsiteX31" fmla="*/ 2629579 w 3965790"/>
                <a:gd name="connsiteY31" fmla="*/ 129647 h 1048444"/>
                <a:gd name="connsiteX32" fmla="*/ 2685271 w 3965790"/>
                <a:gd name="connsiteY32" fmla="*/ 176089 h 1048444"/>
                <a:gd name="connsiteX33" fmla="*/ 2741294 w 3965790"/>
                <a:gd name="connsiteY33" fmla="*/ 219266 h 1048444"/>
                <a:gd name="connsiteX34" fmla="*/ 2802018 w 3965790"/>
                <a:gd name="connsiteY34" fmla="*/ 270572 h 1048444"/>
                <a:gd name="connsiteX35" fmla="*/ 2846184 w 3965790"/>
                <a:gd name="connsiteY35" fmla="*/ 308146 h 1048444"/>
                <a:gd name="connsiteX36" fmla="*/ 2899549 w 3965790"/>
                <a:gd name="connsiteY36" fmla="*/ 354264 h 1048444"/>
                <a:gd name="connsiteX37" fmla="*/ 2951024 w 3965790"/>
                <a:gd name="connsiteY37" fmla="*/ 394923 h 1048444"/>
                <a:gd name="connsiteX38" fmla="*/ 2998379 w 3965790"/>
                <a:gd name="connsiteY38" fmla="*/ 430419 h 1048444"/>
                <a:gd name="connsiteX39" fmla="*/ 3056136 w 3965790"/>
                <a:gd name="connsiteY39" fmla="*/ 467218 h 1048444"/>
                <a:gd name="connsiteX40" fmla="*/ 3116819 w 3965790"/>
                <a:gd name="connsiteY40" fmla="*/ 494500 h 1048444"/>
                <a:gd name="connsiteX41" fmla="*/ 3175168 w 3965790"/>
                <a:gd name="connsiteY41" fmla="*/ 515700 h 1048444"/>
                <a:gd name="connsiteX42" fmla="*/ 3249593 w 3965790"/>
                <a:gd name="connsiteY42" fmla="*/ 534212 h 1048444"/>
                <a:gd name="connsiteX43" fmla="*/ 3318917 w 3965790"/>
                <a:gd name="connsiteY43" fmla="*/ 539367 h 1048444"/>
                <a:gd name="connsiteX44" fmla="*/ 3382457 w 3965790"/>
                <a:gd name="connsiteY44" fmla="*/ 538145 h 1048444"/>
                <a:gd name="connsiteX45" fmla="*/ 3438204 w 3965790"/>
                <a:gd name="connsiteY45" fmla="*/ 526807 h 1048444"/>
                <a:gd name="connsiteX46" fmla="*/ 3485179 w 3965790"/>
                <a:gd name="connsiteY46" fmla="*/ 508013 h 1048444"/>
                <a:gd name="connsiteX47" fmla="*/ 3540485 w 3965790"/>
                <a:gd name="connsiteY47" fmla="*/ 481257 h 1048444"/>
                <a:gd name="connsiteX48" fmla="*/ 3608887 w 3965790"/>
                <a:gd name="connsiteY48" fmla="*/ 439332 h 1048444"/>
                <a:gd name="connsiteX49" fmla="*/ 3659714 w 3965790"/>
                <a:gd name="connsiteY49" fmla="*/ 403811 h 1048444"/>
                <a:gd name="connsiteX50" fmla="*/ 3703241 w 3965790"/>
                <a:gd name="connsiteY50" fmla="*/ 370186 h 1048444"/>
                <a:gd name="connsiteX51" fmla="*/ 3735055 w 3965790"/>
                <a:gd name="connsiteY51" fmla="*/ 344088 h 1048444"/>
                <a:gd name="connsiteX52" fmla="*/ 3772060 w 3965790"/>
                <a:gd name="connsiteY52" fmla="*/ 313663 h 1048444"/>
                <a:gd name="connsiteX53" fmla="*/ 3814260 w 3965790"/>
                <a:gd name="connsiteY53" fmla="*/ 281601 h 1048444"/>
                <a:gd name="connsiteX54" fmla="*/ 3847047 w 3965790"/>
                <a:gd name="connsiteY54" fmla="*/ 253452 h 1048444"/>
                <a:gd name="connsiteX55" fmla="*/ 3883949 w 3965790"/>
                <a:gd name="connsiteY55" fmla="*/ 225148 h 1048444"/>
                <a:gd name="connsiteX56" fmla="*/ 3926817 w 3965790"/>
                <a:gd name="connsiteY56" fmla="*/ 191460 h 1048444"/>
                <a:gd name="connsiteX57" fmla="*/ 3965790 w 3965790"/>
                <a:gd name="connsiteY57" fmla="*/ 157773 h 1048444"/>
                <a:gd name="connsiteX0" fmla="*/ 21243 w 3987033"/>
                <a:gd name="connsiteY0" fmla="*/ 1048444 h 1051725"/>
                <a:gd name="connsiteX1" fmla="*/ 19576 w 3987033"/>
                <a:gd name="connsiteY1" fmla="*/ 1047689 h 1051725"/>
                <a:gd name="connsiteX2" fmla="*/ 290440 w 3987033"/>
                <a:gd name="connsiteY2" fmla="*/ 996315 h 1051725"/>
                <a:gd name="connsiteX3" fmla="*/ 547661 w 3987033"/>
                <a:gd name="connsiteY3" fmla="*/ 917992 h 1051725"/>
                <a:gd name="connsiteX4" fmla="*/ 808780 w 3987033"/>
                <a:gd name="connsiteY4" fmla="*/ 816088 h 1051725"/>
                <a:gd name="connsiteX5" fmla="*/ 1110822 w 3987033"/>
                <a:gd name="connsiteY5" fmla="*/ 667021 h 1051725"/>
                <a:gd name="connsiteX6" fmla="*/ 1294550 w 3987033"/>
                <a:gd name="connsiteY6" fmla="*/ 540847 h 1051725"/>
                <a:gd name="connsiteX7" fmla="*/ 1520039 w 3987033"/>
                <a:gd name="connsiteY7" fmla="*/ 386573 h 1051725"/>
                <a:gd name="connsiteX8" fmla="*/ 1590764 w 3987033"/>
                <a:gd name="connsiteY8" fmla="*/ 339509 h 1051725"/>
                <a:gd name="connsiteX9" fmla="*/ 1706831 w 3987033"/>
                <a:gd name="connsiteY9" fmla="*/ 258233 h 1051725"/>
                <a:gd name="connsiteX10" fmla="*/ 1772384 w 3987033"/>
                <a:gd name="connsiteY10" fmla="*/ 214198 h 1051725"/>
                <a:gd name="connsiteX11" fmla="*/ 1832100 w 3987033"/>
                <a:gd name="connsiteY11" fmla="*/ 176661 h 1051725"/>
                <a:gd name="connsiteX12" fmla="*/ 1882416 w 3987033"/>
                <a:gd name="connsiteY12" fmla="*/ 143498 h 1051725"/>
                <a:gd name="connsiteX13" fmla="*/ 1930091 w 3987033"/>
                <a:gd name="connsiteY13" fmla="*/ 117709 h 1051725"/>
                <a:gd name="connsiteX14" fmla="*/ 1975895 w 3987033"/>
                <a:gd name="connsiteY14" fmla="*/ 94337 h 1051725"/>
                <a:gd name="connsiteX15" fmla="*/ 2018893 w 3987033"/>
                <a:gd name="connsiteY15" fmla="*/ 76080 h 1051725"/>
                <a:gd name="connsiteX16" fmla="*/ 2061764 w 3987033"/>
                <a:gd name="connsiteY16" fmla="*/ 58394 h 1051725"/>
                <a:gd name="connsiteX17" fmla="*/ 2104551 w 3987033"/>
                <a:gd name="connsiteY17" fmla="*/ 42041 h 1051725"/>
                <a:gd name="connsiteX18" fmla="*/ 2136091 w 3987033"/>
                <a:gd name="connsiteY18" fmla="*/ 30843 h 1051725"/>
                <a:gd name="connsiteX19" fmla="*/ 2178089 w 3987033"/>
                <a:gd name="connsiteY19" fmla="*/ 20334 h 1051725"/>
                <a:gd name="connsiteX20" fmla="*/ 2229069 w 3987033"/>
                <a:gd name="connsiteY20" fmla="*/ 11954 h 1051725"/>
                <a:gd name="connsiteX21" fmla="*/ 2278968 w 3987033"/>
                <a:gd name="connsiteY21" fmla="*/ 5005 h 1051725"/>
                <a:gd name="connsiteX22" fmla="*/ 2315088 w 3987033"/>
                <a:gd name="connsiteY22" fmla="*/ 1968 h 1051725"/>
                <a:gd name="connsiteX23" fmla="*/ 2355518 w 3987033"/>
                <a:gd name="connsiteY23" fmla="*/ 10 h 1051725"/>
                <a:gd name="connsiteX24" fmla="*/ 2393035 w 3987033"/>
                <a:gd name="connsiteY24" fmla="*/ 2810 h 1051725"/>
                <a:gd name="connsiteX25" fmla="*/ 2437401 w 3987033"/>
                <a:gd name="connsiteY25" fmla="*/ 11492 h 1051725"/>
                <a:gd name="connsiteX26" fmla="*/ 2485957 w 3987033"/>
                <a:gd name="connsiteY26" fmla="*/ 28563 h 1051725"/>
                <a:gd name="connsiteX27" fmla="*/ 2533638 w 3987033"/>
                <a:gd name="connsiteY27" fmla="*/ 49788 h 1051725"/>
                <a:gd name="connsiteX28" fmla="*/ 2564517 w 3987033"/>
                <a:gd name="connsiteY28" fmla="*/ 66816 h 1051725"/>
                <a:gd name="connsiteX29" fmla="*/ 2564517 w 3987033"/>
                <a:gd name="connsiteY29" fmla="*/ 66816 h 1051725"/>
                <a:gd name="connsiteX30" fmla="*/ 2586956 w 3987033"/>
                <a:gd name="connsiteY30" fmla="*/ 86429 h 1051725"/>
                <a:gd name="connsiteX31" fmla="*/ 2619079 w 3987033"/>
                <a:gd name="connsiteY31" fmla="*/ 105557 h 1051725"/>
                <a:gd name="connsiteX32" fmla="*/ 2650822 w 3987033"/>
                <a:gd name="connsiteY32" fmla="*/ 129647 h 1051725"/>
                <a:gd name="connsiteX33" fmla="*/ 2706514 w 3987033"/>
                <a:gd name="connsiteY33" fmla="*/ 176089 h 1051725"/>
                <a:gd name="connsiteX34" fmla="*/ 2762537 w 3987033"/>
                <a:gd name="connsiteY34" fmla="*/ 219266 h 1051725"/>
                <a:gd name="connsiteX35" fmla="*/ 2823261 w 3987033"/>
                <a:gd name="connsiteY35" fmla="*/ 270572 h 1051725"/>
                <a:gd name="connsiteX36" fmla="*/ 2867427 w 3987033"/>
                <a:gd name="connsiteY36" fmla="*/ 308146 h 1051725"/>
                <a:gd name="connsiteX37" fmla="*/ 2920792 w 3987033"/>
                <a:gd name="connsiteY37" fmla="*/ 354264 h 1051725"/>
                <a:gd name="connsiteX38" fmla="*/ 2972267 w 3987033"/>
                <a:gd name="connsiteY38" fmla="*/ 394923 h 1051725"/>
                <a:gd name="connsiteX39" fmla="*/ 3019622 w 3987033"/>
                <a:gd name="connsiteY39" fmla="*/ 430419 h 1051725"/>
                <a:gd name="connsiteX40" fmla="*/ 3077379 w 3987033"/>
                <a:gd name="connsiteY40" fmla="*/ 467218 h 1051725"/>
                <a:gd name="connsiteX41" fmla="*/ 3138062 w 3987033"/>
                <a:gd name="connsiteY41" fmla="*/ 494500 h 1051725"/>
                <a:gd name="connsiteX42" fmla="*/ 3196411 w 3987033"/>
                <a:gd name="connsiteY42" fmla="*/ 515700 h 1051725"/>
                <a:gd name="connsiteX43" fmla="*/ 3270836 w 3987033"/>
                <a:gd name="connsiteY43" fmla="*/ 534212 h 1051725"/>
                <a:gd name="connsiteX44" fmla="*/ 3340160 w 3987033"/>
                <a:gd name="connsiteY44" fmla="*/ 539367 h 1051725"/>
                <a:gd name="connsiteX45" fmla="*/ 3403700 w 3987033"/>
                <a:gd name="connsiteY45" fmla="*/ 538145 h 1051725"/>
                <a:gd name="connsiteX46" fmla="*/ 3459447 w 3987033"/>
                <a:gd name="connsiteY46" fmla="*/ 526807 h 1051725"/>
                <a:gd name="connsiteX47" fmla="*/ 3506422 w 3987033"/>
                <a:gd name="connsiteY47" fmla="*/ 508013 h 1051725"/>
                <a:gd name="connsiteX48" fmla="*/ 3561728 w 3987033"/>
                <a:gd name="connsiteY48" fmla="*/ 481257 h 1051725"/>
                <a:gd name="connsiteX49" fmla="*/ 3630130 w 3987033"/>
                <a:gd name="connsiteY49" fmla="*/ 439332 h 1051725"/>
                <a:gd name="connsiteX50" fmla="*/ 3680957 w 3987033"/>
                <a:gd name="connsiteY50" fmla="*/ 403811 h 1051725"/>
                <a:gd name="connsiteX51" fmla="*/ 3724484 w 3987033"/>
                <a:gd name="connsiteY51" fmla="*/ 370186 h 1051725"/>
                <a:gd name="connsiteX52" fmla="*/ 3756298 w 3987033"/>
                <a:gd name="connsiteY52" fmla="*/ 344088 h 1051725"/>
                <a:gd name="connsiteX53" fmla="*/ 3793303 w 3987033"/>
                <a:gd name="connsiteY53" fmla="*/ 313663 h 1051725"/>
                <a:gd name="connsiteX54" fmla="*/ 3835503 w 3987033"/>
                <a:gd name="connsiteY54" fmla="*/ 281601 h 1051725"/>
                <a:gd name="connsiteX55" fmla="*/ 3868290 w 3987033"/>
                <a:gd name="connsiteY55" fmla="*/ 253452 h 1051725"/>
                <a:gd name="connsiteX56" fmla="*/ 3905192 w 3987033"/>
                <a:gd name="connsiteY56" fmla="*/ 225148 h 1051725"/>
                <a:gd name="connsiteX57" fmla="*/ 3948060 w 3987033"/>
                <a:gd name="connsiteY57" fmla="*/ 191460 h 1051725"/>
                <a:gd name="connsiteX58" fmla="*/ 3987033 w 3987033"/>
                <a:gd name="connsiteY58" fmla="*/ 157773 h 1051725"/>
                <a:gd name="connsiteX0" fmla="*/ 43450 w 4009240"/>
                <a:gd name="connsiteY0" fmla="*/ 1048444 h 1048444"/>
                <a:gd name="connsiteX1" fmla="*/ 14502 w 4009240"/>
                <a:gd name="connsiteY1" fmla="*/ 1010633 h 1048444"/>
                <a:gd name="connsiteX2" fmla="*/ 312647 w 4009240"/>
                <a:gd name="connsiteY2" fmla="*/ 996315 h 1048444"/>
                <a:gd name="connsiteX3" fmla="*/ 569868 w 4009240"/>
                <a:gd name="connsiteY3" fmla="*/ 917992 h 1048444"/>
                <a:gd name="connsiteX4" fmla="*/ 830987 w 4009240"/>
                <a:gd name="connsiteY4" fmla="*/ 816088 h 1048444"/>
                <a:gd name="connsiteX5" fmla="*/ 1133029 w 4009240"/>
                <a:gd name="connsiteY5" fmla="*/ 667021 h 1048444"/>
                <a:gd name="connsiteX6" fmla="*/ 1316757 w 4009240"/>
                <a:gd name="connsiteY6" fmla="*/ 540847 h 1048444"/>
                <a:gd name="connsiteX7" fmla="*/ 1542246 w 4009240"/>
                <a:gd name="connsiteY7" fmla="*/ 386573 h 1048444"/>
                <a:gd name="connsiteX8" fmla="*/ 1612971 w 4009240"/>
                <a:gd name="connsiteY8" fmla="*/ 339509 h 1048444"/>
                <a:gd name="connsiteX9" fmla="*/ 1729038 w 4009240"/>
                <a:gd name="connsiteY9" fmla="*/ 258233 h 1048444"/>
                <a:gd name="connsiteX10" fmla="*/ 1794591 w 4009240"/>
                <a:gd name="connsiteY10" fmla="*/ 214198 h 1048444"/>
                <a:gd name="connsiteX11" fmla="*/ 1854307 w 4009240"/>
                <a:gd name="connsiteY11" fmla="*/ 176661 h 1048444"/>
                <a:gd name="connsiteX12" fmla="*/ 1904623 w 4009240"/>
                <a:gd name="connsiteY12" fmla="*/ 143498 h 1048444"/>
                <a:gd name="connsiteX13" fmla="*/ 1952298 w 4009240"/>
                <a:gd name="connsiteY13" fmla="*/ 117709 h 1048444"/>
                <a:gd name="connsiteX14" fmla="*/ 1998102 w 4009240"/>
                <a:gd name="connsiteY14" fmla="*/ 94337 h 1048444"/>
                <a:gd name="connsiteX15" fmla="*/ 2041100 w 4009240"/>
                <a:gd name="connsiteY15" fmla="*/ 76080 h 1048444"/>
                <a:gd name="connsiteX16" fmla="*/ 2083971 w 4009240"/>
                <a:gd name="connsiteY16" fmla="*/ 58394 h 1048444"/>
                <a:gd name="connsiteX17" fmla="*/ 2126758 w 4009240"/>
                <a:gd name="connsiteY17" fmla="*/ 42041 h 1048444"/>
                <a:gd name="connsiteX18" fmla="*/ 2158298 w 4009240"/>
                <a:gd name="connsiteY18" fmla="*/ 30843 h 1048444"/>
                <a:gd name="connsiteX19" fmla="*/ 2200296 w 4009240"/>
                <a:gd name="connsiteY19" fmla="*/ 20334 h 1048444"/>
                <a:gd name="connsiteX20" fmla="*/ 2251276 w 4009240"/>
                <a:gd name="connsiteY20" fmla="*/ 11954 h 1048444"/>
                <a:gd name="connsiteX21" fmla="*/ 2301175 w 4009240"/>
                <a:gd name="connsiteY21" fmla="*/ 5005 h 1048444"/>
                <a:gd name="connsiteX22" fmla="*/ 2337295 w 4009240"/>
                <a:gd name="connsiteY22" fmla="*/ 1968 h 1048444"/>
                <a:gd name="connsiteX23" fmla="*/ 2377725 w 4009240"/>
                <a:gd name="connsiteY23" fmla="*/ 10 h 1048444"/>
                <a:gd name="connsiteX24" fmla="*/ 2415242 w 4009240"/>
                <a:gd name="connsiteY24" fmla="*/ 2810 h 1048444"/>
                <a:gd name="connsiteX25" fmla="*/ 2459608 w 4009240"/>
                <a:gd name="connsiteY25" fmla="*/ 11492 h 1048444"/>
                <a:gd name="connsiteX26" fmla="*/ 2508164 w 4009240"/>
                <a:gd name="connsiteY26" fmla="*/ 28563 h 1048444"/>
                <a:gd name="connsiteX27" fmla="*/ 2555845 w 4009240"/>
                <a:gd name="connsiteY27" fmla="*/ 49788 h 1048444"/>
                <a:gd name="connsiteX28" fmla="*/ 2586724 w 4009240"/>
                <a:gd name="connsiteY28" fmla="*/ 66816 h 1048444"/>
                <a:gd name="connsiteX29" fmla="*/ 2586724 w 4009240"/>
                <a:gd name="connsiteY29" fmla="*/ 66816 h 1048444"/>
                <a:gd name="connsiteX30" fmla="*/ 2609163 w 4009240"/>
                <a:gd name="connsiteY30" fmla="*/ 86429 h 1048444"/>
                <a:gd name="connsiteX31" fmla="*/ 2641286 w 4009240"/>
                <a:gd name="connsiteY31" fmla="*/ 105557 h 1048444"/>
                <a:gd name="connsiteX32" fmla="*/ 2673029 w 4009240"/>
                <a:gd name="connsiteY32" fmla="*/ 129647 h 1048444"/>
                <a:gd name="connsiteX33" fmla="*/ 2728721 w 4009240"/>
                <a:gd name="connsiteY33" fmla="*/ 176089 h 1048444"/>
                <a:gd name="connsiteX34" fmla="*/ 2784744 w 4009240"/>
                <a:gd name="connsiteY34" fmla="*/ 219266 h 1048444"/>
                <a:gd name="connsiteX35" fmla="*/ 2845468 w 4009240"/>
                <a:gd name="connsiteY35" fmla="*/ 270572 h 1048444"/>
                <a:gd name="connsiteX36" fmla="*/ 2889634 w 4009240"/>
                <a:gd name="connsiteY36" fmla="*/ 308146 h 1048444"/>
                <a:gd name="connsiteX37" fmla="*/ 2942999 w 4009240"/>
                <a:gd name="connsiteY37" fmla="*/ 354264 h 1048444"/>
                <a:gd name="connsiteX38" fmla="*/ 2994474 w 4009240"/>
                <a:gd name="connsiteY38" fmla="*/ 394923 h 1048444"/>
                <a:gd name="connsiteX39" fmla="*/ 3041829 w 4009240"/>
                <a:gd name="connsiteY39" fmla="*/ 430419 h 1048444"/>
                <a:gd name="connsiteX40" fmla="*/ 3099586 w 4009240"/>
                <a:gd name="connsiteY40" fmla="*/ 467218 h 1048444"/>
                <a:gd name="connsiteX41" fmla="*/ 3160269 w 4009240"/>
                <a:gd name="connsiteY41" fmla="*/ 494500 h 1048444"/>
                <a:gd name="connsiteX42" fmla="*/ 3218618 w 4009240"/>
                <a:gd name="connsiteY42" fmla="*/ 515700 h 1048444"/>
                <a:gd name="connsiteX43" fmla="*/ 3293043 w 4009240"/>
                <a:gd name="connsiteY43" fmla="*/ 534212 h 1048444"/>
                <a:gd name="connsiteX44" fmla="*/ 3362367 w 4009240"/>
                <a:gd name="connsiteY44" fmla="*/ 539367 h 1048444"/>
                <a:gd name="connsiteX45" fmla="*/ 3425907 w 4009240"/>
                <a:gd name="connsiteY45" fmla="*/ 538145 h 1048444"/>
                <a:gd name="connsiteX46" fmla="*/ 3481654 w 4009240"/>
                <a:gd name="connsiteY46" fmla="*/ 526807 h 1048444"/>
                <a:gd name="connsiteX47" fmla="*/ 3528629 w 4009240"/>
                <a:gd name="connsiteY47" fmla="*/ 508013 h 1048444"/>
                <a:gd name="connsiteX48" fmla="*/ 3583935 w 4009240"/>
                <a:gd name="connsiteY48" fmla="*/ 481257 h 1048444"/>
                <a:gd name="connsiteX49" fmla="*/ 3652337 w 4009240"/>
                <a:gd name="connsiteY49" fmla="*/ 439332 h 1048444"/>
                <a:gd name="connsiteX50" fmla="*/ 3703164 w 4009240"/>
                <a:gd name="connsiteY50" fmla="*/ 403811 h 1048444"/>
                <a:gd name="connsiteX51" fmla="*/ 3746691 w 4009240"/>
                <a:gd name="connsiteY51" fmla="*/ 370186 h 1048444"/>
                <a:gd name="connsiteX52" fmla="*/ 3778505 w 4009240"/>
                <a:gd name="connsiteY52" fmla="*/ 344088 h 1048444"/>
                <a:gd name="connsiteX53" fmla="*/ 3815510 w 4009240"/>
                <a:gd name="connsiteY53" fmla="*/ 313663 h 1048444"/>
                <a:gd name="connsiteX54" fmla="*/ 3857710 w 4009240"/>
                <a:gd name="connsiteY54" fmla="*/ 281601 h 1048444"/>
                <a:gd name="connsiteX55" fmla="*/ 3890497 w 4009240"/>
                <a:gd name="connsiteY55" fmla="*/ 253452 h 1048444"/>
                <a:gd name="connsiteX56" fmla="*/ 3927399 w 4009240"/>
                <a:gd name="connsiteY56" fmla="*/ 225148 h 1048444"/>
                <a:gd name="connsiteX57" fmla="*/ 3970267 w 4009240"/>
                <a:gd name="connsiteY57" fmla="*/ 191460 h 1048444"/>
                <a:gd name="connsiteX58" fmla="*/ 4009240 w 4009240"/>
                <a:gd name="connsiteY58" fmla="*/ 157773 h 1048444"/>
                <a:gd name="connsiteX0" fmla="*/ 0 w 4232756"/>
                <a:gd name="connsiteY0" fmla="*/ 1078763 h 1078763"/>
                <a:gd name="connsiteX1" fmla="*/ 238018 w 4232756"/>
                <a:gd name="connsiteY1" fmla="*/ 1010633 h 1078763"/>
                <a:gd name="connsiteX2" fmla="*/ 536163 w 4232756"/>
                <a:gd name="connsiteY2" fmla="*/ 996315 h 1078763"/>
                <a:gd name="connsiteX3" fmla="*/ 793384 w 4232756"/>
                <a:gd name="connsiteY3" fmla="*/ 917992 h 1078763"/>
                <a:gd name="connsiteX4" fmla="*/ 1054503 w 4232756"/>
                <a:gd name="connsiteY4" fmla="*/ 816088 h 1078763"/>
                <a:gd name="connsiteX5" fmla="*/ 1356545 w 4232756"/>
                <a:gd name="connsiteY5" fmla="*/ 667021 h 1078763"/>
                <a:gd name="connsiteX6" fmla="*/ 1540273 w 4232756"/>
                <a:gd name="connsiteY6" fmla="*/ 540847 h 1078763"/>
                <a:gd name="connsiteX7" fmla="*/ 1765762 w 4232756"/>
                <a:gd name="connsiteY7" fmla="*/ 386573 h 1078763"/>
                <a:gd name="connsiteX8" fmla="*/ 1836487 w 4232756"/>
                <a:gd name="connsiteY8" fmla="*/ 339509 h 1078763"/>
                <a:gd name="connsiteX9" fmla="*/ 1952554 w 4232756"/>
                <a:gd name="connsiteY9" fmla="*/ 258233 h 1078763"/>
                <a:gd name="connsiteX10" fmla="*/ 2018107 w 4232756"/>
                <a:gd name="connsiteY10" fmla="*/ 214198 h 1078763"/>
                <a:gd name="connsiteX11" fmla="*/ 2077823 w 4232756"/>
                <a:gd name="connsiteY11" fmla="*/ 176661 h 1078763"/>
                <a:gd name="connsiteX12" fmla="*/ 2128139 w 4232756"/>
                <a:gd name="connsiteY12" fmla="*/ 143498 h 1078763"/>
                <a:gd name="connsiteX13" fmla="*/ 2175814 w 4232756"/>
                <a:gd name="connsiteY13" fmla="*/ 117709 h 1078763"/>
                <a:gd name="connsiteX14" fmla="*/ 2221618 w 4232756"/>
                <a:gd name="connsiteY14" fmla="*/ 94337 h 1078763"/>
                <a:gd name="connsiteX15" fmla="*/ 2264616 w 4232756"/>
                <a:gd name="connsiteY15" fmla="*/ 76080 h 1078763"/>
                <a:gd name="connsiteX16" fmla="*/ 2307487 w 4232756"/>
                <a:gd name="connsiteY16" fmla="*/ 58394 h 1078763"/>
                <a:gd name="connsiteX17" fmla="*/ 2350274 w 4232756"/>
                <a:gd name="connsiteY17" fmla="*/ 42041 h 1078763"/>
                <a:gd name="connsiteX18" fmla="*/ 2381814 w 4232756"/>
                <a:gd name="connsiteY18" fmla="*/ 30843 h 1078763"/>
                <a:gd name="connsiteX19" fmla="*/ 2423812 w 4232756"/>
                <a:gd name="connsiteY19" fmla="*/ 20334 h 1078763"/>
                <a:gd name="connsiteX20" fmla="*/ 2474792 w 4232756"/>
                <a:gd name="connsiteY20" fmla="*/ 11954 h 1078763"/>
                <a:gd name="connsiteX21" fmla="*/ 2524691 w 4232756"/>
                <a:gd name="connsiteY21" fmla="*/ 5005 h 1078763"/>
                <a:gd name="connsiteX22" fmla="*/ 2560811 w 4232756"/>
                <a:gd name="connsiteY22" fmla="*/ 1968 h 1078763"/>
                <a:gd name="connsiteX23" fmla="*/ 2601241 w 4232756"/>
                <a:gd name="connsiteY23" fmla="*/ 10 h 1078763"/>
                <a:gd name="connsiteX24" fmla="*/ 2638758 w 4232756"/>
                <a:gd name="connsiteY24" fmla="*/ 2810 h 1078763"/>
                <a:gd name="connsiteX25" fmla="*/ 2683124 w 4232756"/>
                <a:gd name="connsiteY25" fmla="*/ 11492 h 1078763"/>
                <a:gd name="connsiteX26" fmla="*/ 2731680 w 4232756"/>
                <a:gd name="connsiteY26" fmla="*/ 28563 h 1078763"/>
                <a:gd name="connsiteX27" fmla="*/ 2779361 w 4232756"/>
                <a:gd name="connsiteY27" fmla="*/ 49788 h 1078763"/>
                <a:gd name="connsiteX28" fmla="*/ 2810240 w 4232756"/>
                <a:gd name="connsiteY28" fmla="*/ 66816 h 1078763"/>
                <a:gd name="connsiteX29" fmla="*/ 2810240 w 4232756"/>
                <a:gd name="connsiteY29" fmla="*/ 66816 h 1078763"/>
                <a:gd name="connsiteX30" fmla="*/ 2832679 w 4232756"/>
                <a:gd name="connsiteY30" fmla="*/ 86429 h 1078763"/>
                <a:gd name="connsiteX31" fmla="*/ 2864802 w 4232756"/>
                <a:gd name="connsiteY31" fmla="*/ 105557 h 1078763"/>
                <a:gd name="connsiteX32" fmla="*/ 2896545 w 4232756"/>
                <a:gd name="connsiteY32" fmla="*/ 129647 h 1078763"/>
                <a:gd name="connsiteX33" fmla="*/ 2952237 w 4232756"/>
                <a:gd name="connsiteY33" fmla="*/ 176089 h 1078763"/>
                <a:gd name="connsiteX34" fmla="*/ 3008260 w 4232756"/>
                <a:gd name="connsiteY34" fmla="*/ 219266 h 1078763"/>
                <a:gd name="connsiteX35" fmla="*/ 3068984 w 4232756"/>
                <a:gd name="connsiteY35" fmla="*/ 270572 h 1078763"/>
                <a:gd name="connsiteX36" fmla="*/ 3113150 w 4232756"/>
                <a:gd name="connsiteY36" fmla="*/ 308146 h 1078763"/>
                <a:gd name="connsiteX37" fmla="*/ 3166515 w 4232756"/>
                <a:gd name="connsiteY37" fmla="*/ 354264 h 1078763"/>
                <a:gd name="connsiteX38" fmla="*/ 3217990 w 4232756"/>
                <a:gd name="connsiteY38" fmla="*/ 394923 h 1078763"/>
                <a:gd name="connsiteX39" fmla="*/ 3265345 w 4232756"/>
                <a:gd name="connsiteY39" fmla="*/ 430419 h 1078763"/>
                <a:gd name="connsiteX40" fmla="*/ 3323102 w 4232756"/>
                <a:gd name="connsiteY40" fmla="*/ 467218 h 1078763"/>
                <a:gd name="connsiteX41" fmla="*/ 3383785 w 4232756"/>
                <a:gd name="connsiteY41" fmla="*/ 494500 h 1078763"/>
                <a:gd name="connsiteX42" fmla="*/ 3442134 w 4232756"/>
                <a:gd name="connsiteY42" fmla="*/ 515700 h 1078763"/>
                <a:gd name="connsiteX43" fmla="*/ 3516559 w 4232756"/>
                <a:gd name="connsiteY43" fmla="*/ 534212 h 1078763"/>
                <a:gd name="connsiteX44" fmla="*/ 3585883 w 4232756"/>
                <a:gd name="connsiteY44" fmla="*/ 539367 h 1078763"/>
                <a:gd name="connsiteX45" fmla="*/ 3649423 w 4232756"/>
                <a:gd name="connsiteY45" fmla="*/ 538145 h 1078763"/>
                <a:gd name="connsiteX46" fmla="*/ 3705170 w 4232756"/>
                <a:gd name="connsiteY46" fmla="*/ 526807 h 1078763"/>
                <a:gd name="connsiteX47" fmla="*/ 3752145 w 4232756"/>
                <a:gd name="connsiteY47" fmla="*/ 508013 h 1078763"/>
                <a:gd name="connsiteX48" fmla="*/ 3807451 w 4232756"/>
                <a:gd name="connsiteY48" fmla="*/ 481257 h 1078763"/>
                <a:gd name="connsiteX49" fmla="*/ 3875853 w 4232756"/>
                <a:gd name="connsiteY49" fmla="*/ 439332 h 1078763"/>
                <a:gd name="connsiteX50" fmla="*/ 3926680 w 4232756"/>
                <a:gd name="connsiteY50" fmla="*/ 403811 h 1078763"/>
                <a:gd name="connsiteX51" fmla="*/ 3970207 w 4232756"/>
                <a:gd name="connsiteY51" fmla="*/ 370186 h 1078763"/>
                <a:gd name="connsiteX52" fmla="*/ 4002021 w 4232756"/>
                <a:gd name="connsiteY52" fmla="*/ 344088 h 1078763"/>
                <a:gd name="connsiteX53" fmla="*/ 4039026 w 4232756"/>
                <a:gd name="connsiteY53" fmla="*/ 313663 h 1078763"/>
                <a:gd name="connsiteX54" fmla="*/ 4081226 w 4232756"/>
                <a:gd name="connsiteY54" fmla="*/ 281601 h 1078763"/>
                <a:gd name="connsiteX55" fmla="*/ 4114013 w 4232756"/>
                <a:gd name="connsiteY55" fmla="*/ 253452 h 1078763"/>
                <a:gd name="connsiteX56" fmla="*/ 4150915 w 4232756"/>
                <a:gd name="connsiteY56" fmla="*/ 225148 h 1078763"/>
                <a:gd name="connsiteX57" fmla="*/ 4193783 w 4232756"/>
                <a:gd name="connsiteY57" fmla="*/ 191460 h 1078763"/>
                <a:gd name="connsiteX58" fmla="*/ 4232756 w 4232756"/>
                <a:gd name="connsiteY58" fmla="*/ 157773 h 1078763"/>
                <a:gd name="connsiteX0" fmla="*/ 0 w 4232756"/>
                <a:gd name="connsiteY0" fmla="*/ 1078763 h 1078763"/>
                <a:gd name="connsiteX1" fmla="*/ 257504 w 4232756"/>
                <a:gd name="connsiteY1" fmla="*/ 1049373 h 1078763"/>
                <a:gd name="connsiteX2" fmla="*/ 536163 w 4232756"/>
                <a:gd name="connsiteY2" fmla="*/ 996315 h 1078763"/>
                <a:gd name="connsiteX3" fmla="*/ 793384 w 4232756"/>
                <a:gd name="connsiteY3" fmla="*/ 917992 h 1078763"/>
                <a:gd name="connsiteX4" fmla="*/ 1054503 w 4232756"/>
                <a:gd name="connsiteY4" fmla="*/ 816088 h 1078763"/>
                <a:gd name="connsiteX5" fmla="*/ 1356545 w 4232756"/>
                <a:gd name="connsiteY5" fmla="*/ 667021 h 1078763"/>
                <a:gd name="connsiteX6" fmla="*/ 1540273 w 4232756"/>
                <a:gd name="connsiteY6" fmla="*/ 540847 h 1078763"/>
                <a:gd name="connsiteX7" fmla="*/ 1765762 w 4232756"/>
                <a:gd name="connsiteY7" fmla="*/ 386573 h 1078763"/>
                <a:gd name="connsiteX8" fmla="*/ 1836487 w 4232756"/>
                <a:gd name="connsiteY8" fmla="*/ 339509 h 1078763"/>
                <a:gd name="connsiteX9" fmla="*/ 1952554 w 4232756"/>
                <a:gd name="connsiteY9" fmla="*/ 258233 h 1078763"/>
                <a:gd name="connsiteX10" fmla="*/ 2018107 w 4232756"/>
                <a:gd name="connsiteY10" fmla="*/ 214198 h 1078763"/>
                <a:gd name="connsiteX11" fmla="*/ 2077823 w 4232756"/>
                <a:gd name="connsiteY11" fmla="*/ 176661 h 1078763"/>
                <a:gd name="connsiteX12" fmla="*/ 2128139 w 4232756"/>
                <a:gd name="connsiteY12" fmla="*/ 143498 h 1078763"/>
                <a:gd name="connsiteX13" fmla="*/ 2175814 w 4232756"/>
                <a:gd name="connsiteY13" fmla="*/ 117709 h 1078763"/>
                <a:gd name="connsiteX14" fmla="*/ 2221618 w 4232756"/>
                <a:gd name="connsiteY14" fmla="*/ 94337 h 1078763"/>
                <a:gd name="connsiteX15" fmla="*/ 2264616 w 4232756"/>
                <a:gd name="connsiteY15" fmla="*/ 76080 h 1078763"/>
                <a:gd name="connsiteX16" fmla="*/ 2307487 w 4232756"/>
                <a:gd name="connsiteY16" fmla="*/ 58394 h 1078763"/>
                <a:gd name="connsiteX17" fmla="*/ 2350274 w 4232756"/>
                <a:gd name="connsiteY17" fmla="*/ 42041 h 1078763"/>
                <a:gd name="connsiteX18" fmla="*/ 2381814 w 4232756"/>
                <a:gd name="connsiteY18" fmla="*/ 30843 h 1078763"/>
                <a:gd name="connsiteX19" fmla="*/ 2423812 w 4232756"/>
                <a:gd name="connsiteY19" fmla="*/ 20334 h 1078763"/>
                <a:gd name="connsiteX20" fmla="*/ 2474792 w 4232756"/>
                <a:gd name="connsiteY20" fmla="*/ 11954 h 1078763"/>
                <a:gd name="connsiteX21" fmla="*/ 2524691 w 4232756"/>
                <a:gd name="connsiteY21" fmla="*/ 5005 h 1078763"/>
                <a:gd name="connsiteX22" fmla="*/ 2560811 w 4232756"/>
                <a:gd name="connsiteY22" fmla="*/ 1968 h 1078763"/>
                <a:gd name="connsiteX23" fmla="*/ 2601241 w 4232756"/>
                <a:gd name="connsiteY23" fmla="*/ 10 h 1078763"/>
                <a:gd name="connsiteX24" fmla="*/ 2638758 w 4232756"/>
                <a:gd name="connsiteY24" fmla="*/ 2810 h 1078763"/>
                <a:gd name="connsiteX25" fmla="*/ 2683124 w 4232756"/>
                <a:gd name="connsiteY25" fmla="*/ 11492 h 1078763"/>
                <a:gd name="connsiteX26" fmla="*/ 2731680 w 4232756"/>
                <a:gd name="connsiteY26" fmla="*/ 28563 h 1078763"/>
                <a:gd name="connsiteX27" fmla="*/ 2779361 w 4232756"/>
                <a:gd name="connsiteY27" fmla="*/ 49788 h 1078763"/>
                <a:gd name="connsiteX28" fmla="*/ 2810240 w 4232756"/>
                <a:gd name="connsiteY28" fmla="*/ 66816 h 1078763"/>
                <a:gd name="connsiteX29" fmla="*/ 2810240 w 4232756"/>
                <a:gd name="connsiteY29" fmla="*/ 66816 h 1078763"/>
                <a:gd name="connsiteX30" fmla="*/ 2832679 w 4232756"/>
                <a:gd name="connsiteY30" fmla="*/ 86429 h 1078763"/>
                <a:gd name="connsiteX31" fmla="*/ 2864802 w 4232756"/>
                <a:gd name="connsiteY31" fmla="*/ 105557 h 1078763"/>
                <a:gd name="connsiteX32" fmla="*/ 2896545 w 4232756"/>
                <a:gd name="connsiteY32" fmla="*/ 129647 h 1078763"/>
                <a:gd name="connsiteX33" fmla="*/ 2952237 w 4232756"/>
                <a:gd name="connsiteY33" fmla="*/ 176089 h 1078763"/>
                <a:gd name="connsiteX34" fmla="*/ 3008260 w 4232756"/>
                <a:gd name="connsiteY34" fmla="*/ 219266 h 1078763"/>
                <a:gd name="connsiteX35" fmla="*/ 3068984 w 4232756"/>
                <a:gd name="connsiteY35" fmla="*/ 270572 h 1078763"/>
                <a:gd name="connsiteX36" fmla="*/ 3113150 w 4232756"/>
                <a:gd name="connsiteY36" fmla="*/ 308146 h 1078763"/>
                <a:gd name="connsiteX37" fmla="*/ 3166515 w 4232756"/>
                <a:gd name="connsiteY37" fmla="*/ 354264 h 1078763"/>
                <a:gd name="connsiteX38" fmla="*/ 3217990 w 4232756"/>
                <a:gd name="connsiteY38" fmla="*/ 394923 h 1078763"/>
                <a:gd name="connsiteX39" fmla="*/ 3265345 w 4232756"/>
                <a:gd name="connsiteY39" fmla="*/ 430419 h 1078763"/>
                <a:gd name="connsiteX40" fmla="*/ 3323102 w 4232756"/>
                <a:gd name="connsiteY40" fmla="*/ 467218 h 1078763"/>
                <a:gd name="connsiteX41" fmla="*/ 3383785 w 4232756"/>
                <a:gd name="connsiteY41" fmla="*/ 494500 h 1078763"/>
                <a:gd name="connsiteX42" fmla="*/ 3442134 w 4232756"/>
                <a:gd name="connsiteY42" fmla="*/ 515700 h 1078763"/>
                <a:gd name="connsiteX43" fmla="*/ 3516559 w 4232756"/>
                <a:gd name="connsiteY43" fmla="*/ 534212 h 1078763"/>
                <a:gd name="connsiteX44" fmla="*/ 3585883 w 4232756"/>
                <a:gd name="connsiteY44" fmla="*/ 539367 h 1078763"/>
                <a:gd name="connsiteX45" fmla="*/ 3649423 w 4232756"/>
                <a:gd name="connsiteY45" fmla="*/ 538145 h 1078763"/>
                <a:gd name="connsiteX46" fmla="*/ 3705170 w 4232756"/>
                <a:gd name="connsiteY46" fmla="*/ 526807 h 1078763"/>
                <a:gd name="connsiteX47" fmla="*/ 3752145 w 4232756"/>
                <a:gd name="connsiteY47" fmla="*/ 508013 h 1078763"/>
                <a:gd name="connsiteX48" fmla="*/ 3807451 w 4232756"/>
                <a:gd name="connsiteY48" fmla="*/ 481257 h 1078763"/>
                <a:gd name="connsiteX49" fmla="*/ 3875853 w 4232756"/>
                <a:gd name="connsiteY49" fmla="*/ 439332 h 1078763"/>
                <a:gd name="connsiteX50" fmla="*/ 3926680 w 4232756"/>
                <a:gd name="connsiteY50" fmla="*/ 403811 h 1078763"/>
                <a:gd name="connsiteX51" fmla="*/ 3970207 w 4232756"/>
                <a:gd name="connsiteY51" fmla="*/ 370186 h 1078763"/>
                <a:gd name="connsiteX52" fmla="*/ 4002021 w 4232756"/>
                <a:gd name="connsiteY52" fmla="*/ 344088 h 1078763"/>
                <a:gd name="connsiteX53" fmla="*/ 4039026 w 4232756"/>
                <a:gd name="connsiteY53" fmla="*/ 313663 h 1078763"/>
                <a:gd name="connsiteX54" fmla="*/ 4081226 w 4232756"/>
                <a:gd name="connsiteY54" fmla="*/ 281601 h 1078763"/>
                <a:gd name="connsiteX55" fmla="*/ 4114013 w 4232756"/>
                <a:gd name="connsiteY55" fmla="*/ 253452 h 1078763"/>
                <a:gd name="connsiteX56" fmla="*/ 4150915 w 4232756"/>
                <a:gd name="connsiteY56" fmla="*/ 225148 h 1078763"/>
                <a:gd name="connsiteX57" fmla="*/ 4193783 w 4232756"/>
                <a:gd name="connsiteY57" fmla="*/ 191460 h 1078763"/>
                <a:gd name="connsiteX58" fmla="*/ 4232756 w 4232756"/>
                <a:gd name="connsiteY58" fmla="*/ 157773 h 1078763"/>
                <a:gd name="connsiteX0" fmla="*/ 0 w 4232756"/>
                <a:gd name="connsiteY0" fmla="*/ 1078763 h 1078763"/>
                <a:gd name="connsiteX1" fmla="*/ 257504 w 4232756"/>
                <a:gd name="connsiteY1" fmla="*/ 1049373 h 1078763"/>
                <a:gd name="connsiteX2" fmla="*/ 536163 w 4232756"/>
                <a:gd name="connsiteY2" fmla="*/ 996315 h 1078763"/>
                <a:gd name="connsiteX3" fmla="*/ 793384 w 4232756"/>
                <a:gd name="connsiteY3" fmla="*/ 917992 h 1078763"/>
                <a:gd name="connsiteX4" fmla="*/ 1054503 w 4232756"/>
                <a:gd name="connsiteY4" fmla="*/ 816088 h 1078763"/>
                <a:gd name="connsiteX5" fmla="*/ 1356545 w 4232756"/>
                <a:gd name="connsiteY5" fmla="*/ 667021 h 1078763"/>
                <a:gd name="connsiteX6" fmla="*/ 1540273 w 4232756"/>
                <a:gd name="connsiteY6" fmla="*/ 540847 h 1078763"/>
                <a:gd name="connsiteX7" fmla="*/ 1765762 w 4232756"/>
                <a:gd name="connsiteY7" fmla="*/ 386573 h 1078763"/>
                <a:gd name="connsiteX8" fmla="*/ 1836487 w 4232756"/>
                <a:gd name="connsiteY8" fmla="*/ 339509 h 1078763"/>
                <a:gd name="connsiteX9" fmla="*/ 1952554 w 4232756"/>
                <a:gd name="connsiteY9" fmla="*/ 258233 h 1078763"/>
                <a:gd name="connsiteX10" fmla="*/ 2018107 w 4232756"/>
                <a:gd name="connsiteY10" fmla="*/ 214198 h 1078763"/>
                <a:gd name="connsiteX11" fmla="*/ 2077823 w 4232756"/>
                <a:gd name="connsiteY11" fmla="*/ 176661 h 1078763"/>
                <a:gd name="connsiteX12" fmla="*/ 2128139 w 4232756"/>
                <a:gd name="connsiteY12" fmla="*/ 143498 h 1078763"/>
                <a:gd name="connsiteX13" fmla="*/ 2175814 w 4232756"/>
                <a:gd name="connsiteY13" fmla="*/ 117709 h 1078763"/>
                <a:gd name="connsiteX14" fmla="*/ 2221618 w 4232756"/>
                <a:gd name="connsiteY14" fmla="*/ 94337 h 1078763"/>
                <a:gd name="connsiteX15" fmla="*/ 2264616 w 4232756"/>
                <a:gd name="connsiteY15" fmla="*/ 76080 h 1078763"/>
                <a:gd name="connsiteX16" fmla="*/ 2307487 w 4232756"/>
                <a:gd name="connsiteY16" fmla="*/ 58394 h 1078763"/>
                <a:gd name="connsiteX17" fmla="*/ 2350274 w 4232756"/>
                <a:gd name="connsiteY17" fmla="*/ 42041 h 1078763"/>
                <a:gd name="connsiteX18" fmla="*/ 2381814 w 4232756"/>
                <a:gd name="connsiteY18" fmla="*/ 30843 h 1078763"/>
                <a:gd name="connsiteX19" fmla="*/ 2423812 w 4232756"/>
                <a:gd name="connsiteY19" fmla="*/ 20334 h 1078763"/>
                <a:gd name="connsiteX20" fmla="*/ 2474792 w 4232756"/>
                <a:gd name="connsiteY20" fmla="*/ 11954 h 1078763"/>
                <a:gd name="connsiteX21" fmla="*/ 2524691 w 4232756"/>
                <a:gd name="connsiteY21" fmla="*/ 5005 h 1078763"/>
                <a:gd name="connsiteX22" fmla="*/ 2560811 w 4232756"/>
                <a:gd name="connsiteY22" fmla="*/ 1968 h 1078763"/>
                <a:gd name="connsiteX23" fmla="*/ 2601241 w 4232756"/>
                <a:gd name="connsiteY23" fmla="*/ 10 h 1078763"/>
                <a:gd name="connsiteX24" fmla="*/ 2638758 w 4232756"/>
                <a:gd name="connsiteY24" fmla="*/ 2810 h 1078763"/>
                <a:gd name="connsiteX25" fmla="*/ 2683124 w 4232756"/>
                <a:gd name="connsiteY25" fmla="*/ 11492 h 1078763"/>
                <a:gd name="connsiteX26" fmla="*/ 2731680 w 4232756"/>
                <a:gd name="connsiteY26" fmla="*/ 28563 h 1078763"/>
                <a:gd name="connsiteX27" fmla="*/ 2779361 w 4232756"/>
                <a:gd name="connsiteY27" fmla="*/ 49788 h 1078763"/>
                <a:gd name="connsiteX28" fmla="*/ 2810240 w 4232756"/>
                <a:gd name="connsiteY28" fmla="*/ 66816 h 1078763"/>
                <a:gd name="connsiteX29" fmla="*/ 2810240 w 4232756"/>
                <a:gd name="connsiteY29" fmla="*/ 66816 h 1078763"/>
                <a:gd name="connsiteX30" fmla="*/ 2832679 w 4232756"/>
                <a:gd name="connsiteY30" fmla="*/ 86429 h 1078763"/>
                <a:gd name="connsiteX31" fmla="*/ 2864802 w 4232756"/>
                <a:gd name="connsiteY31" fmla="*/ 105557 h 1078763"/>
                <a:gd name="connsiteX32" fmla="*/ 2896545 w 4232756"/>
                <a:gd name="connsiteY32" fmla="*/ 129647 h 1078763"/>
                <a:gd name="connsiteX33" fmla="*/ 2952237 w 4232756"/>
                <a:gd name="connsiteY33" fmla="*/ 176089 h 1078763"/>
                <a:gd name="connsiteX34" fmla="*/ 3008260 w 4232756"/>
                <a:gd name="connsiteY34" fmla="*/ 219266 h 1078763"/>
                <a:gd name="connsiteX35" fmla="*/ 3068984 w 4232756"/>
                <a:gd name="connsiteY35" fmla="*/ 270572 h 1078763"/>
                <a:gd name="connsiteX36" fmla="*/ 3113150 w 4232756"/>
                <a:gd name="connsiteY36" fmla="*/ 308146 h 1078763"/>
                <a:gd name="connsiteX37" fmla="*/ 3166515 w 4232756"/>
                <a:gd name="connsiteY37" fmla="*/ 354264 h 1078763"/>
                <a:gd name="connsiteX38" fmla="*/ 3217990 w 4232756"/>
                <a:gd name="connsiteY38" fmla="*/ 394923 h 1078763"/>
                <a:gd name="connsiteX39" fmla="*/ 3265345 w 4232756"/>
                <a:gd name="connsiteY39" fmla="*/ 430419 h 1078763"/>
                <a:gd name="connsiteX40" fmla="*/ 3323102 w 4232756"/>
                <a:gd name="connsiteY40" fmla="*/ 467218 h 1078763"/>
                <a:gd name="connsiteX41" fmla="*/ 3383785 w 4232756"/>
                <a:gd name="connsiteY41" fmla="*/ 494500 h 1078763"/>
                <a:gd name="connsiteX42" fmla="*/ 3442134 w 4232756"/>
                <a:gd name="connsiteY42" fmla="*/ 515700 h 1078763"/>
                <a:gd name="connsiteX43" fmla="*/ 3516559 w 4232756"/>
                <a:gd name="connsiteY43" fmla="*/ 534212 h 1078763"/>
                <a:gd name="connsiteX44" fmla="*/ 3585883 w 4232756"/>
                <a:gd name="connsiteY44" fmla="*/ 539367 h 1078763"/>
                <a:gd name="connsiteX45" fmla="*/ 3649423 w 4232756"/>
                <a:gd name="connsiteY45" fmla="*/ 538145 h 1078763"/>
                <a:gd name="connsiteX46" fmla="*/ 3705170 w 4232756"/>
                <a:gd name="connsiteY46" fmla="*/ 526807 h 1078763"/>
                <a:gd name="connsiteX47" fmla="*/ 3752145 w 4232756"/>
                <a:gd name="connsiteY47" fmla="*/ 508013 h 1078763"/>
                <a:gd name="connsiteX48" fmla="*/ 3807451 w 4232756"/>
                <a:gd name="connsiteY48" fmla="*/ 481257 h 1078763"/>
                <a:gd name="connsiteX49" fmla="*/ 3875853 w 4232756"/>
                <a:gd name="connsiteY49" fmla="*/ 439332 h 1078763"/>
                <a:gd name="connsiteX50" fmla="*/ 3926680 w 4232756"/>
                <a:gd name="connsiteY50" fmla="*/ 403811 h 1078763"/>
                <a:gd name="connsiteX51" fmla="*/ 3970207 w 4232756"/>
                <a:gd name="connsiteY51" fmla="*/ 370186 h 1078763"/>
                <a:gd name="connsiteX52" fmla="*/ 4002021 w 4232756"/>
                <a:gd name="connsiteY52" fmla="*/ 344088 h 1078763"/>
                <a:gd name="connsiteX53" fmla="*/ 4039026 w 4232756"/>
                <a:gd name="connsiteY53" fmla="*/ 313663 h 1078763"/>
                <a:gd name="connsiteX54" fmla="*/ 4081226 w 4232756"/>
                <a:gd name="connsiteY54" fmla="*/ 281601 h 1078763"/>
                <a:gd name="connsiteX55" fmla="*/ 4114013 w 4232756"/>
                <a:gd name="connsiteY55" fmla="*/ 253452 h 1078763"/>
                <a:gd name="connsiteX56" fmla="*/ 4150915 w 4232756"/>
                <a:gd name="connsiteY56" fmla="*/ 225148 h 1078763"/>
                <a:gd name="connsiteX57" fmla="*/ 4193783 w 4232756"/>
                <a:gd name="connsiteY57" fmla="*/ 191460 h 1078763"/>
                <a:gd name="connsiteX58" fmla="*/ 4232756 w 4232756"/>
                <a:gd name="connsiteY58" fmla="*/ 157773 h 1078763"/>
                <a:gd name="connsiteX0" fmla="*/ 23477 w 4256233"/>
                <a:gd name="connsiteY0" fmla="*/ 1078763 h 1082378"/>
                <a:gd name="connsiteX1" fmla="*/ 17914 w 4256233"/>
                <a:gd name="connsiteY1" fmla="*/ 1080534 h 1082378"/>
                <a:gd name="connsiteX2" fmla="*/ 280981 w 4256233"/>
                <a:gd name="connsiteY2" fmla="*/ 1049373 h 1082378"/>
                <a:gd name="connsiteX3" fmla="*/ 559640 w 4256233"/>
                <a:gd name="connsiteY3" fmla="*/ 996315 h 1082378"/>
                <a:gd name="connsiteX4" fmla="*/ 816861 w 4256233"/>
                <a:gd name="connsiteY4" fmla="*/ 917992 h 1082378"/>
                <a:gd name="connsiteX5" fmla="*/ 1077980 w 4256233"/>
                <a:gd name="connsiteY5" fmla="*/ 816088 h 1082378"/>
                <a:gd name="connsiteX6" fmla="*/ 1380022 w 4256233"/>
                <a:gd name="connsiteY6" fmla="*/ 667021 h 1082378"/>
                <a:gd name="connsiteX7" fmla="*/ 1563750 w 4256233"/>
                <a:gd name="connsiteY7" fmla="*/ 540847 h 1082378"/>
                <a:gd name="connsiteX8" fmla="*/ 1789239 w 4256233"/>
                <a:gd name="connsiteY8" fmla="*/ 386573 h 1082378"/>
                <a:gd name="connsiteX9" fmla="*/ 1859964 w 4256233"/>
                <a:gd name="connsiteY9" fmla="*/ 339509 h 1082378"/>
                <a:gd name="connsiteX10" fmla="*/ 1976031 w 4256233"/>
                <a:gd name="connsiteY10" fmla="*/ 258233 h 1082378"/>
                <a:gd name="connsiteX11" fmla="*/ 2041584 w 4256233"/>
                <a:gd name="connsiteY11" fmla="*/ 214198 h 1082378"/>
                <a:gd name="connsiteX12" fmla="*/ 2101300 w 4256233"/>
                <a:gd name="connsiteY12" fmla="*/ 176661 h 1082378"/>
                <a:gd name="connsiteX13" fmla="*/ 2151616 w 4256233"/>
                <a:gd name="connsiteY13" fmla="*/ 143498 h 1082378"/>
                <a:gd name="connsiteX14" fmla="*/ 2199291 w 4256233"/>
                <a:gd name="connsiteY14" fmla="*/ 117709 h 1082378"/>
                <a:gd name="connsiteX15" fmla="*/ 2245095 w 4256233"/>
                <a:gd name="connsiteY15" fmla="*/ 94337 h 1082378"/>
                <a:gd name="connsiteX16" fmla="*/ 2288093 w 4256233"/>
                <a:gd name="connsiteY16" fmla="*/ 76080 h 1082378"/>
                <a:gd name="connsiteX17" fmla="*/ 2330964 w 4256233"/>
                <a:gd name="connsiteY17" fmla="*/ 58394 h 1082378"/>
                <a:gd name="connsiteX18" fmla="*/ 2373751 w 4256233"/>
                <a:gd name="connsiteY18" fmla="*/ 42041 h 1082378"/>
                <a:gd name="connsiteX19" fmla="*/ 2405291 w 4256233"/>
                <a:gd name="connsiteY19" fmla="*/ 30843 h 1082378"/>
                <a:gd name="connsiteX20" fmla="*/ 2447289 w 4256233"/>
                <a:gd name="connsiteY20" fmla="*/ 20334 h 1082378"/>
                <a:gd name="connsiteX21" fmla="*/ 2498269 w 4256233"/>
                <a:gd name="connsiteY21" fmla="*/ 11954 h 1082378"/>
                <a:gd name="connsiteX22" fmla="*/ 2548168 w 4256233"/>
                <a:gd name="connsiteY22" fmla="*/ 5005 h 1082378"/>
                <a:gd name="connsiteX23" fmla="*/ 2584288 w 4256233"/>
                <a:gd name="connsiteY23" fmla="*/ 1968 h 1082378"/>
                <a:gd name="connsiteX24" fmla="*/ 2624718 w 4256233"/>
                <a:gd name="connsiteY24" fmla="*/ 10 h 1082378"/>
                <a:gd name="connsiteX25" fmla="*/ 2662235 w 4256233"/>
                <a:gd name="connsiteY25" fmla="*/ 2810 h 1082378"/>
                <a:gd name="connsiteX26" fmla="*/ 2706601 w 4256233"/>
                <a:gd name="connsiteY26" fmla="*/ 11492 h 1082378"/>
                <a:gd name="connsiteX27" fmla="*/ 2755157 w 4256233"/>
                <a:gd name="connsiteY27" fmla="*/ 28563 h 1082378"/>
                <a:gd name="connsiteX28" fmla="*/ 2802838 w 4256233"/>
                <a:gd name="connsiteY28" fmla="*/ 49788 h 1082378"/>
                <a:gd name="connsiteX29" fmla="*/ 2833717 w 4256233"/>
                <a:gd name="connsiteY29" fmla="*/ 66816 h 1082378"/>
                <a:gd name="connsiteX30" fmla="*/ 2833717 w 4256233"/>
                <a:gd name="connsiteY30" fmla="*/ 66816 h 1082378"/>
                <a:gd name="connsiteX31" fmla="*/ 2856156 w 4256233"/>
                <a:gd name="connsiteY31" fmla="*/ 86429 h 1082378"/>
                <a:gd name="connsiteX32" fmla="*/ 2888279 w 4256233"/>
                <a:gd name="connsiteY32" fmla="*/ 105557 h 1082378"/>
                <a:gd name="connsiteX33" fmla="*/ 2920022 w 4256233"/>
                <a:gd name="connsiteY33" fmla="*/ 129647 h 1082378"/>
                <a:gd name="connsiteX34" fmla="*/ 2975714 w 4256233"/>
                <a:gd name="connsiteY34" fmla="*/ 176089 h 1082378"/>
                <a:gd name="connsiteX35" fmla="*/ 3031737 w 4256233"/>
                <a:gd name="connsiteY35" fmla="*/ 219266 h 1082378"/>
                <a:gd name="connsiteX36" fmla="*/ 3092461 w 4256233"/>
                <a:gd name="connsiteY36" fmla="*/ 270572 h 1082378"/>
                <a:gd name="connsiteX37" fmla="*/ 3136627 w 4256233"/>
                <a:gd name="connsiteY37" fmla="*/ 308146 h 1082378"/>
                <a:gd name="connsiteX38" fmla="*/ 3189992 w 4256233"/>
                <a:gd name="connsiteY38" fmla="*/ 354264 h 1082378"/>
                <a:gd name="connsiteX39" fmla="*/ 3241467 w 4256233"/>
                <a:gd name="connsiteY39" fmla="*/ 394923 h 1082378"/>
                <a:gd name="connsiteX40" fmla="*/ 3288822 w 4256233"/>
                <a:gd name="connsiteY40" fmla="*/ 430419 h 1082378"/>
                <a:gd name="connsiteX41" fmla="*/ 3346579 w 4256233"/>
                <a:gd name="connsiteY41" fmla="*/ 467218 h 1082378"/>
                <a:gd name="connsiteX42" fmla="*/ 3407262 w 4256233"/>
                <a:gd name="connsiteY42" fmla="*/ 494500 h 1082378"/>
                <a:gd name="connsiteX43" fmla="*/ 3465611 w 4256233"/>
                <a:gd name="connsiteY43" fmla="*/ 515700 h 1082378"/>
                <a:gd name="connsiteX44" fmla="*/ 3540036 w 4256233"/>
                <a:gd name="connsiteY44" fmla="*/ 534212 h 1082378"/>
                <a:gd name="connsiteX45" fmla="*/ 3609360 w 4256233"/>
                <a:gd name="connsiteY45" fmla="*/ 539367 h 1082378"/>
                <a:gd name="connsiteX46" fmla="*/ 3672900 w 4256233"/>
                <a:gd name="connsiteY46" fmla="*/ 538145 h 1082378"/>
                <a:gd name="connsiteX47" fmla="*/ 3728647 w 4256233"/>
                <a:gd name="connsiteY47" fmla="*/ 526807 h 1082378"/>
                <a:gd name="connsiteX48" fmla="*/ 3775622 w 4256233"/>
                <a:gd name="connsiteY48" fmla="*/ 508013 h 1082378"/>
                <a:gd name="connsiteX49" fmla="*/ 3830928 w 4256233"/>
                <a:gd name="connsiteY49" fmla="*/ 481257 h 1082378"/>
                <a:gd name="connsiteX50" fmla="*/ 3899330 w 4256233"/>
                <a:gd name="connsiteY50" fmla="*/ 439332 h 1082378"/>
                <a:gd name="connsiteX51" fmla="*/ 3950157 w 4256233"/>
                <a:gd name="connsiteY51" fmla="*/ 403811 h 1082378"/>
                <a:gd name="connsiteX52" fmla="*/ 3993684 w 4256233"/>
                <a:gd name="connsiteY52" fmla="*/ 370186 h 1082378"/>
                <a:gd name="connsiteX53" fmla="*/ 4025498 w 4256233"/>
                <a:gd name="connsiteY53" fmla="*/ 344088 h 1082378"/>
                <a:gd name="connsiteX54" fmla="*/ 4062503 w 4256233"/>
                <a:gd name="connsiteY54" fmla="*/ 313663 h 1082378"/>
                <a:gd name="connsiteX55" fmla="*/ 4104703 w 4256233"/>
                <a:gd name="connsiteY55" fmla="*/ 281601 h 1082378"/>
                <a:gd name="connsiteX56" fmla="*/ 4137490 w 4256233"/>
                <a:gd name="connsiteY56" fmla="*/ 253452 h 1082378"/>
                <a:gd name="connsiteX57" fmla="*/ 4174392 w 4256233"/>
                <a:gd name="connsiteY57" fmla="*/ 225148 h 1082378"/>
                <a:gd name="connsiteX58" fmla="*/ 4217260 w 4256233"/>
                <a:gd name="connsiteY58" fmla="*/ 191460 h 1082378"/>
                <a:gd name="connsiteX59" fmla="*/ 4256233 w 4256233"/>
                <a:gd name="connsiteY59" fmla="*/ 157773 h 1082378"/>
                <a:gd name="connsiteX0" fmla="*/ 46114 w 4278870"/>
                <a:gd name="connsiteY0" fmla="*/ 1078763 h 1078765"/>
                <a:gd name="connsiteX1" fmla="*/ 13270 w 4278870"/>
                <a:gd name="connsiteY1" fmla="*/ 1049373 h 1078765"/>
                <a:gd name="connsiteX2" fmla="*/ 303618 w 4278870"/>
                <a:gd name="connsiteY2" fmla="*/ 1049373 h 1078765"/>
                <a:gd name="connsiteX3" fmla="*/ 582277 w 4278870"/>
                <a:gd name="connsiteY3" fmla="*/ 996315 h 1078765"/>
                <a:gd name="connsiteX4" fmla="*/ 839498 w 4278870"/>
                <a:gd name="connsiteY4" fmla="*/ 917992 h 1078765"/>
                <a:gd name="connsiteX5" fmla="*/ 1100617 w 4278870"/>
                <a:gd name="connsiteY5" fmla="*/ 816088 h 1078765"/>
                <a:gd name="connsiteX6" fmla="*/ 1402659 w 4278870"/>
                <a:gd name="connsiteY6" fmla="*/ 667021 h 1078765"/>
                <a:gd name="connsiteX7" fmla="*/ 1586387 w 4278870"/>
                <a:gd name="connsiteY7" fmla="*/ 540847 h 1078765"/>
                <a:gd name="connsiteX8" fmla="*/ 1811876 w 4278870"/>
                <a:gd name="connsiteY8" fmla="*/ 386573 h 1078765"/>
                <a:gd name="connsiteX9" fmla="*/ 1882601 w 4278870"/>
                <a:gd name="connsiteY9" fmla="*/ 339509 h 1078765"/>
                <a:gd name="connsiteX10" fmla="*/ 1998668 w 4278870"/>
                <a:gd name="connsiteY10" fmla="*/ 258233 h 1078765"/>
                <a:gd name="connsiteX11" fmla="*/ 2064221 w 4278870"/>
                <a:gd name="connsiteY11" fmla="*/ 214198 h 1078765"/>
                <a:gd name="connsiteX12" fmla="*/ 2123937 w 4278870"/>
                <a:gd name="connsiteY12" fmla="*/ 176661 h 1078765"/>
                <a:gd name="connsiteX13" fmla="*/ 2174253 w 4278870"/>
                <a:gd name="connsiteY13" fmla="*/ 143498 h 1078765"/>
                <a:gd name="connsiteX14" fmla="*/ 2221928 w 4278870"/>
                <a:gd name="connsiteY14" fmla="*/ 117709 h 1078765"/>
                <a:gd name="connsiteX15" fmla="*/ 2267732 w 4278870"/>
                <a:gd name="connsiteY15" fmla="*/ 94337 h 1078765"/>
                <a:gd name="connsiteX16" fmla="*/ 2310730 w 4278870"/>
                <a:gd name="connsiteY16" fmla="*/ 76080 h 1078765"/>
                <a:gd name="connsiteX17" fmla="*/ 2353601 w 4278870"/>
                <a:gd name="connsiteY17" fmla="*/ 58394 h 1078765"/>
                <a:gd name="connsiteX18" fmla="*/ 2396388 w 4278870"/>
                <a:gd name="connsiteY18" fmla="*/ 42041 h 1078765"/>
                <a:gd name="connsiteX19" fmla="*/ 2427928 w 4278870"/>
                <a:gd name="connsiteY19" fmla="*/ 30843 h 1078765"/>
                <a:gd name="connsiteX20" fmla="*/ 2469926 w 4278870"/>
                <a:gd name="connsiteY20" fmla="*/ 20334 h 1078765"/>
                <a:gd name="connsiteX21" fmla="*/ 2520906 w 4278870"/>
                <a:gd name="connsiteY21" fmla="*/ 11954 h 1078765"/>
                <a:gd name="connsiteX22" fmla="*/ 2570805 w 4278870"/>
                <a:gd name="connsiteY22" fmla="*/ 5005 h 1078765"/>
                <a:gd name="connsiteX23" fmla="*/ 2606925 w 4278870"/>
                <a:gd name="connsiteY23" fmla="*/ 1968 h 1078765"/>
                <a:gd name="connsiteX24" fmla="*/ 2647355 w 4278870"/>
                <a:gd name="connsiteY24" fmla="*/ 10 h 1078765"/>
                <a:gd name="connsiteX25" fmla="*/ 2684872 w 4278870"/>
                <a:gd name="connsiteY25" fmla="*/ 2810 h 1078765"/>
                <a:gd name="connsiteX26" fmla="*/ 2729238 w 4278870"/>
                <a:gd name="connsiteY26" fmla="*/ 11492 h 1078765"/>
                <a:gd name="connsiteX27" fmla="*/ 2777794 w 4278870"/>
                <a:gd name="connsiteY27" fmla="*/ 28563 h 1078765"/>
                <a:gd name="connsiteX28" fmla="*/ 2825475 w 4278870"/>
                <a:gd name="connsiteY28" fmla="*/ 49788 h 1078765"/>
                <a:gd name="connsiteX29" fmla="*/ 2856354 w 4278870"/>
                <a:gd name="connsiteY29" fmla="*/ 66816 h 1078765"/>
                <a:gd name="connsiteX30" fmla="*/ 2856354 w 4278870"/>
                <a:gd name="connsiteY30" fmla="*/ 66816 h 1078765"/>
                <a:gd name="connsiteX31" fmla="*/ 2878793 w 4278870"/>
                <a:gd name="connsiteY31" fmla="*/ 86429 h 1078765"/>
                <a:gd name="connsiteX32" fmla="*/ 2910916 w 4278870"/>
                <a:gd name="connsiteY32" fmla="*/ 105557 h 1078765"/>
                <a:gd name="connsiteX33" fmla="*/ 2942659 w 4278870"/>
                <a:gd name="connsiteY33" fmla="*/ 129647 h 1078765"/>
                <a:gd name="connsiteX34" fmla="*/ 2998351 w 4278870"/>
                <a:gd name="connsiteY34" fmla="*/ 176089 h 1078765"/>
                <a:gd name="connsiteX35" fmla="*/ 3054374 w 4278870"/>
                <a:gd name="connsiteY35" fmla="*/ 219266 h 1078765"/>
                <a:gd name="connsiteX36" fmla="*/ 3115098 w 4278870"/>
                <a:gd name="connsiteY36" fmla="*/ 270572 h 1078765"/>
                <a:gd name="connsiteX37" fmla="*/ 3159264 w 4278870"/>
                <a:gd name="connsiteY37" fmla="*/ 308146 h 1078765"/>
                <a:gd name="connsiteX38" fmla="*/ 3212629 w 4278870"/>
                <a:gd name="connsiteY38" fmla="*/ 354264 h 1078765"/>
                <a:gd name="connsiteX39" fmla="*/ 3264104 w 4278870"/>
                <a:gd name="connsiteY39" fmla="*/ 394923 h 1078765"/>
                <a:gd name="connsiteX40" fmla="*/ 3311459 w 4278870"/>
                <a:gd name="connsiteY40" fmla="*/ 430419 h 1078765"/>
                <a:gd name="connsiteX41" fmla="*/ 3369216 w 4278870"/>
                <a:gd name="connsiteY41" fmla="*/ 467218 h 1078765"/>
                <a:gd name="connsiteX42" fmla="*/ 3429899 w 4278870"/>
                <a:gd name="connsiteY42" fmla="*/ 494500 h 1078765"/>
                <a:gd name="connsiteX43" fmla="*/ 3488248 w 4278870"/>
                <a:gd name="connsiteY43" fmla="*/ 515700 h 1078765"/>
                <a:gd name="connsiteX44" fmla="*/ 3562673 w 4278870"/>
                <a:gd name="connsiteY44" fmla="*/ 534212 h 1078765"/>
                <a:gd name="connsiteX45" fmla="*/ 3631997 w 4278870"/>
                <a:gd name="connsiteY45" fmla="*/ 539367 h 1078765"/>
                <a:gd name="connsiteX46" fmla="*/ 3695537 w 4278870"/>
                <a:gd name="connsiteY46" fmla="*/ 538145 h 1078765"/>
                <a:gd name="connsiteX47" fmla="*/ 3751284 w 4278870"/>
                <a:gd name="connsiteY47" fmla="*/ 526807 h 1078765"/>
                <a:gd name="connsiteX48" fmla="*/ 3798259 w 4278870"/>
                <a:gd name="connsiteY48" fmla="*/ 508013 h 1078765"/>
                <a:gd name="connsiteX49" fmla="*/ 3853565 w 4278870"/>
                <a:gd name="connsiteY49" fmla="*/ 481257 h 1078765"/>
                <a:gd name="connsiteX50" fmla="*/ 3921967 w 4278870"/>
                <a:gd name="connsiteY50" fmla="*/ 439332 h 1078765"/>
                <a:gd name="connsiteX51" fmla="*/ 3972794 w 4278870"/>
                <a:gd name="connsiteY51" fmla="*/ 403811 h 1078765"/>
                <a:gd name="connsiteX52" fmla="*/ 4016321 w 4278870"/>
                <a:gd name="connsiteY52" fmla="*/ 370186 h 1078765"/>
                <a:gd name="connsiteX53" fmla="*/ 4048135 w 4278870"/>
                <a:gd name="connsiteY53" fmla="*/ 344088 h 1078765"/>
                <a:gd name="connsiteX54" fmla="*/ 4085140 w 4278870"/>
                <a:gd name="connsiteY54" fmla="*/ 313663 h 1078765"/>
                <a:gd name="connsiteX55" fmla="*/ 4127340 w 4278870"/>
                <a:gd name="connsiteY55" fmla="*/ 281601 h 1078765"/>
                <a:gd name="connsiteX56" fmla="*/ 4160127 w 4278870"/>
                <a:gd name="connsiteY56" fmla="*/ 253452 h 1078765"/>
                <a:gd name="connsiteX57" fmla="*/ 4197029 w 4278870"/>
                <a:gd name="connsiteY57" fmla="*/ 225148 h 1078765"/>
                <a:gd name="connsiteX58" fmla="*/ 4239897 w 4278870"/>
                <a:gd name="connsiteY58" fmla="*/ 191460 h 1078765"/>
                <a:gd name="connsiteX59" fmla="*/ 4278870 w 4278870"/>
                <a:gd name="connsiteY59" fmla="*/ 157773 h 1078765"/>
                <a:gd name="connsiteX0" fmla="*/ 2 w 4552338"/>
                <a:gd name="connsiteY0" fmla="*/ 1086342 h 1086344"/>
                <a:gd name="connsiteX1" fmla="*/ 286738 w 4552338"/>
                <a:gd name="connsiteY1" fmla="*/ 1049373 h 1086344"/>
                <a:gd name="connsiteX2" fmla="*/ 577086 w 4552338"/>
                <a:gd name="connsiteY2" fmla="*/ 1049373 h 1086344"/>
                <a:gd name="connsiteX3" fmla="*/ 855745 w 4552338"/>
                <a:gd name="connsiteY3" fmla="*/ 996315 h 1086344"/>
                <a:gd name="connsiteX4" fmla="*/ 1112966 w 4552338"/>
                <a:gd name="connsiteY4" fmla="*/ 917992 h 1086344"/>
                <a:gd name="connsiteX5" fmla="*/ 1374085 w 4552338"/>
                <a:gd name="connsiteY5" fmla="*/ 816088 h 1086344"/>
                <a:gd name="connsiteX6" fmla="*/ 1676127 w 4552338"/>
                <a:gd name="connsiteY6" fmla="*/ 667021 h 1086344"/>
                <a:gd name="connsiteX7" fmla="*/ 1859855 w 4552338"/>
                <a:gd name="connsiteY7" fmla="*/ 540847 h 1086344"/>
                <a:gd name="connsiteX8" fmla="*/ 2085344 w 4552338"/>
                <a:gd name="connsiteY8" fmla="*/ 386573 h 1086344"/>
                <a:gd name="connsiteX9" fmla="*/ 2156069 w 4552338"/>
                <a:gd name="connsiteY9" fmla="*/ 339509 h 1086344"/>
                <a:gd name="connsiteX10" fmla="*/ 2272136 w 4552338"/>
                <a:gd name="connsiteY10" fmla="*/ 258233 h 1086344"/>
                <a:gd name="connsiteX11" fmla="*/ 2337689 w 4552338"/>
                <a:gd name="connsiteY11" fmla="*/ 214198 h 1086344"/>
                <a:gd name="connsiteX12" fmla="*/ 2397405 w 4552338"/>
                <a:gd name="connsiteY12" fmla="*/ 176661 h 1086344"/>
                <a:gd name="connsiteX13" fmla="*/ 2447721 w 4552338"/>
                <a:gd name="connsiteY13" fmla="*/ 143498 h 1086344"/>
                <a:gd name="connsiteX14" fmla="*/ 2495396 w 4552338"/>
                <a:gd name="connsiteY14" fmla="*/ 117709 h 1086344"/>
                <a:gd name="connsiteX15" fmla="*/ 2541200 w 4552338"/>
                <a:gd name="connsiteY15" fmla="*/ 94337 h 1086344"/>
                <a:gd name="connsiteX16" fmla="*/ 2584198 w 4552338"/>
                <a:gd name="connsiteY16" fmla="*/ 76080 h 1086344"/>
                <a:gd name="connsiteX17" fmla="*/ 2627069 w 4552338"/>
                <a:gd name="connsiteY17" fmla="*/ 58394 h 1086344"/>
                <a:gd name="connsiteX18" fmla="*/ 2669856 w 4552338"/>
                <a:gd name="connsiteY18" fmla="*/ 42041 h 1086344"/>
                <a:gd name="connsiteX19" fmla="*/ 2701396 w 4552338"/>
                <a:gd name="connsiteY19" fmla="*/ 30843 h 1086344"/>
                <a:gd name="connsiteX20" fmla="*/ 2743394 w 4552338"/>
                <a:gd name="connsiteY20" fmla="*/ 20334 h 1086344"/>
                <a:gd name="connsiteX21" fmla="*/ 2794374 w 4552338"/>
                <a:gd name="connsiteY21" fmla="*/ 11954 h 1086344"/>
                <a:gd name="connsiteX22" fmla="*/ 2844273 w 4552338"/>
                <a:gd name="connsiteY22" fmla="*/ 5005 h 1086344"/>
                <a:gd name="connsiteX23" fmla="*/ 2880393 w 4552338"/>
                <a:gd name="connsiteY23" fmla="*/ 1968 h 1086344"/>
                <a:gd name="connsiteX24" fmla="*/ 2920823 w 4552338"/>
                <a:gd name="connsiteY24" fmla="*/ 10 h 1086344"/>
                <a:gd name="connsiteX25" fmla="*/ 2958340 w 4552338"/>
                <a:gd name="connsiteY25" fmla="*/ 2810 h 1086344"/>
                <a:gd name="connsiteX26" fmla="*/ 3002706 w 4552338"/>
                <a:gd name="connsiteY26" fmla="*/ 11492 h 1086344"/>
                <a:gd name="connsiteX27" fmla="*/ 3051262 w 4552338"/>
                <a:gd name="connsiteY27" fmla="*/ 28563 h 1086344"/>
                <a:gd name="connsiteX28" fmla="*/ 3098943 w 4552338"/>
                <a:gd name="connsiteY28" fmla="*/ 49788 h 1086344"/>
                <a:gd name="connsiteX29" fmla="*/ 3129822 w 4552338"/>
                <a:gd name="connsiteY29" fmla="*/ 66816 h 1086344"/>
                <a:gd name="connsiteX30" fmla="*/ 3129822 w 4552338"/>
                <a:gd name="connsiteY30" fmla="*/ 66816 h 1086344"/>
                <a:gd name="connsiteX31" fmla="*/ 3152261 w 4552338"/>
                <a:gd name="connsiteY31" fmla="*/ 86429 h 1086344"/>
                <a:gd name="connsiteX32" fmla="*/ 3184384 w 4552338"/>
                <a:gd name="connsiteY32" fmla="*/ 105557 h 1086344"/>
                <a:gd name="connsiteX33" fmla="*/ 3216127 w 4552338"/>
                <a:gd name="connsiteY33" fmla="*/ 129647 h 1086344"/>
                <a:gd name="connsiteX34" fmla="*/ 3271819 w 4552338"/>
                <a:gd name="connsiteY34" fmla="*/ 176089 h 1086344"/>
                <a:gd name="connsiteX35" fmla="*/ 3327842 w 4552338"/>
                <a:gd name="connsiteY35" fmla="*/ 219266 h 1086344"/>
                <a:gd name="connsiteX36" fmla="*/ 3388566 w 4552338"/>
                <a:gd name="connsiteY36" fmla="*/ 270572 h 1086344"/>
                <a:gd name="connsiteX37" fmla="*/ 3432732 w 4552338"/>
                <a:gd name="connsiteY37" fmla="*/ 308146 h 1086344"/>
                <a:gd name="connsiteX38" fmla="*/ 3486097 w 4552338"/>
                <a:gd name="connsiteY38" fmla="*/ 354264 h 1086344"/>
                <a:gd name="connsiteX39" fmla="*/ 3537572 w 4552338"/>
                <a:gd name="connsiteY39" fmla="*/ 394923 h 1086344"/>
                <a:gd name="connsiteX40" fmla="*/ 3584927 w 4552338"/>
                <a:gd name="connsiteY40" fmla="*/ 430419 h 1086344"/>
                <a:gd name="connsiteX41" fmla="*/ 3642684 w 4552338"/>
                <a:gd name="connsiteY41" fmla="*/ 467218 h 1086344"/>
                <a:gd name="connsiteX42" fmla="*/ 3703367 w 4552338"/>
                <a:gd name="connsiteY42" fmla="*/ 494500 h 1086344"/>
                <a:gd name="connsiteX43" fmla="*/ 3761716 w 4552338"/>
                <a:gd name="connsiteY43" fmla="*/ 515700 h 1086344"/>
                <a:gd name="connsiteX44" fmla="*/ 3836141 w 4552338"/>
                <a:gd name="connsiteY44" fmla="*/ 534212 h 1086344"/>
                <a:gd name="connsiteX45" fmla="*/ 3905465 w 4552338"/>
                <a:gd name="connsiteY45" fmla="*/ 539367 h 1086344"/>
                <a:gd name="connsiteX46" fmla="*/ 3969005 w 4552338"/>
                <a:gd name="connsiteY46" fmla="*/ 538145 h 1086344"/>
                <a:gd name="connsiteX47" fmla="*/ 4024752 w 4552338"/>
                <a:gd name="connsiteY47" fmla="*/ 526807 h 1086344"/>
                <a:gd name="connsiteX48" fmla="*/ 4071727 w 4552338"/>
                <a:gd name="connsiteY48" fmla="*/ 508013 h 1086344"/>
                <a:gd name="connsiteX49" fmla="*/ 4127033 w 4552338"/>
                <a:gd name="connsiteY49" fmla="*/ 481257 h 1086344"/>
                <a:gd name="connsiteX50" fmla="*/ 4195435 w 4552338"/>
                <a:gd name="connsiteY50" fmla="*/ 439332 h 1086344"/>
                <a:gd name="connsiteX51" fmla="*/ 4246262 w 4552338"/>
                <a:gd name="connsiteY51" fmla="*/ 403811 h 1086344"/>
                <a:gd name="connsiteX52" fmla="*/ 4289789 w 4552338"/>
                <a:gd name="connsiteY52" fmla="*/ 370186 h 1086344"/>
                <a:gd name="connsiteX53" fmla="*/ 4321603 w 4552338"/>
                <a:gd name="connsiteY53" fmla="*/ 344088 h 1086344"/>
                <a:gd name="connsiteX54" fmla="*/ 4358608 w 4552338"/>
                <a:gd name="connsiteY54" fmla="*/ 313663 h 1086344"/>
                <a:gd name="connsiteX55" fmla="*/ 4400808 w 4552338"/>
                <a:gd name="connsiteY55" fmla="*/ 281601 h 1086344"/>
                <a:gd name="connsiteX56" fmla="*/ 4433595 w 4552338"/>
                <a:gd name="connsiteY56" fmla="*/ 253452 h 1086344"/>
                <a:gd name="connsiteX57" fmla="*/ 4470497 w 4552338"/>
                <a:gd name="connsiteY57" fmla="*/ 225148 h 1086344"/>
                <a:gd name="connsiteX58" fmla="*/ 4513365 w 4552338"/>
                <a:gd name="connsiteY58" fmla="*/ 191460 h 1086344"/>
                <a:gd name="connsiteX59" fmla="*/ 4552338 w 4552338"/>
                <a:gd name="connsiteY59" fmla="*/ 157773 h 1086344"/>
                <a:gd name="connsiteX0" fmla="*/ 2 w 4552338"/>
                <a:gd name="connsiteY0" fmla="*/ 1086342 h 1086355"/>
                <a:gd name="connsiteX1" fmla="*/ 300378 w 4552338"/>
                <a:gd name="connsiteY1" fmla="*/ 1077165 h 1086355"/>
                <a:gd name="connsiteX2" fmla="*/ 577086 w 4552338"/>
                <a:gd name="connsiteY2" fmla="*/ 1049373 h 1086355"/>
                <a:gd name="connsiteX3" fmla="*/ 855745 w 4552338"/>
                <a:gd name="connsiteY3" fmla="*/ 996315 h 1086355"/>
                <a:gd name="connsiteX4" fmla="*/ 1112966 w 4552338"/>
                <a:gd name="connsiteY4" fmla="*/ 917992 h 1086355"/>
                <a:gd name="connsiteX5" fmla="*/ 1374085 w 4552338"/>
                <a:gd name="connsiteY5" fmla="*/ 816088 h 1086355"/>
                <a:gd name="connsiteX6" fmla="*/ 1676127 w 4552338"/>
                <a:gd name="connsiteY6" fmla="*/ 667021 h 1086355"/>
                <a:gd name="connsiteX7" fmla="*/ 1859855 w 4552338"/>
                <a:gd name="connsiteY7" fmla="*/ 540847 h 1086355"/>
                <a:gd name="connsiteX8" fmla="*/ 2085344 w 4552338"/>
                <a:gd name="connsiteY8" fmla="*/ 386573 h 1086355"/>
                <a:gd name="connsiteX9" fmla="*/ 2156069 w 4552338"/>
                <a:gd name="connsiteY9" fmla="*/ 339509 h 1086355"/>
                <a:gd name="connsiteX10" fmla="*/ 2272136 w 4552338"/>
                <a:gd name="connsiteY10" fmla="*/ 258233 h 1086355"/>
                <a:gd name="connsiteX11" fmla="*/ 2337689 w 4552338"/>
                <a:gd name="connsiteY11" fmla="*/ 214198 h 1086355"/>
                <a:gd name="connsiteX12" fmla="*/ 2397405 w 4552338"/>
                <a:gd name="connsiteY12" fmla="*/ 176661 h 1086355"/>
                <a:gd name="connsiteX13" fmla="*/ 2447721 w 4552338"/>
                <a:gd name="connsiteY13" fmla="*/ 143498 h 1086355"/>
                <a:gd name="connsiteX14" fmla="*/ 2495396 w 4552338"/>
                <a:gd name="connsiteY14" fmla="*/ 117709 h 1086355"/>
                <a:gd name="connsiteX15" fmla="*/ 2541200 w 4552338"/>
                <a:gd name="connsiteY15" fmla="*/ 94337 h 1086355"/>
                <a:gd name="connsiteX16" fmla="*/ 2584198 w 4552338"/>
                <a:gd name="connsiteY16" fmla="*/ 76080 h 1086355"/>
                <a:gd name="connsiteX17" fmla="*/ 2627069 w 4552338"/>
                <a:gd name="connsiteY17" fmla="*/ 58394 h 1086355"/>
                <a:gd name="connsiteX18" fmla="*/ 2669856 w 4552338"/>
                <a:gd name="connsiteY18" fmla="*/ 42041 h 1086355"/>
                <a:gd name="connsiteX19" fmla="*/ 2701396 w 4552338"/>
                <a:gd name="connsiteY19" fmla="*/ 30843 h 1086355"/>
                <a:gd name="connsiteX20" fmla="*/ 2743394 w 4552338"/>
                <a:gd name="connsiteY20" fmla="*/ 20334 h 1086355"/>
                <a:gd name="connsiteX21" fmla="*/ 2794374 w 4552338"/>
                <a:gd name="connsiteY21" fmla="*/ 11954 h 1086355"/>
                <a:gd name="connsiteX22" fmla="*/ 2844273 w 4552338"/>
                <a:gd name="connsiteY22" fmla="*/ 5005 h 1086355"/>
                <a:gd name="connsiteX23" fmla="*/ 2880393 w 4552338"/>
                <a:gd name="connsiteY23" fmla="*/ 1968 h 1086355"/>
                <a:gd name="connsiteX24" fmla="*/ 2920823 w 4552338"/>
                <a:gd name="connsiteY24" fmla="*/ 10 h 1086355"/>
                <a:gd name="connsiteX25" fmla="*/ 2958340 w 4552338"/>
                <a:gd name="connsiteY25" fmla="*/ 2810 h 1086355"/>
                <a:gd name="connsiteX26" fmla="*/ 3002706 w 4552338"/>
                <a:gd name="connsiteY26" fmla="*/ 11492 h 1086355"/>
                <a:gd name="connsiteX27" fmla="*/ 3051262 w 4552338"/>
                <a:gd name="connsiteY27" fmla="*/ 28563 h 1086355"/>
                <a:gd name="connsiteX28" fmla="*/ 3098943 w 4552338"/>
                <a:gd name="connsiteY28" fmla="*/ 49788 h 1086355"/>
                <a:gd name="connsiteX29" fmla="*/ 3129822 w 4552338"/>
                <a:gd name="connsiteY29" fmla="*/ 66816 h 1086355"/>
                <a:gd name="connsiteX30" fmla="*/ 3129822 w 4552338"/>
                <a:gd name="connsiteY30" fmla="*/ 66816 h 1086355"/>
                <a:gd name="connsiteX31" fmla="*/ 3152261 w 4552338"/>
                <a:gd name="connsiteY31" fmla="*/ 86429 h 1086355"/>
                <a:gd name="connsiteX32" fmla="*/ 3184384 w 4552338"/>
                <a:gd name="connsiteY32" fmla="*/ 105557 h 1086355"/>
                <a:gd name="connsiteX33" fmla="*/ 3216127 w 4552338"/>
                <a:gd name="connsiteY33" fmla="*/ 129647 h 1086355"/>
                <a:gd name="connsiteX34" fmla="*/ 3271819 w 4552338"/>
                <a:gd name="connsiteY34" fmla="*/ 176089 h 1086355"/>
                <a:gd name="connsiteX35" fmla="*/ 3327842 w 4552338"/>
                <a:gd name="connsiteY35" fmla="*/ 219266 h 1086355"/>
                <a:gd name="connsiteX36" fmla="*/ 3388566 w 4552338"/>
                <a:gd name="connsiteY36" fmla="*/ 270572 h 1086355"/>
                <a:gd name="connsiteX37" fmla="*/ 3432732 w 4552338"/>
                <a:gd name="connsiteY37" fmla="*/ 308146 h 1086355"/>
                <a:gd name="connsiteX38" fmla="*/ 3486097 w 4552338"/>
                <a:gd name="connsiteY38" fmla="*/ 354264 h 1086355"/>
                <a:gd name="connsiteX39" fmla="*/ 3537572 w 4552338"/>
                <a:gd name="connsiteY39" fmla="*/ 394923 h 1086355"/>
                <a:gd name="connsiteX40" fmla="*/ 3584927 w 4552338"/>
                <a:gd name="connsiteY40" fmla="*/ 430419 h 1086355"/>
                <a:gd name="connsiteX41" fmla="*/ 3642684 w 4552338"/>
                <a:gd name="connsiteY41" fmla="*/ 467218 h 1086355"/>
                <a:gd name="connsiteX42" fmla="*/ 3703367 w 4552338"/>
                <a:gd name="connsiteY42" fmla="*/ 494500 h 1086355"/>
                <a:gd name="connsiteX43" fmla="*/ 3761716 w 4552338"/>
                <a:gd name="connsiteY43" fmla="*/ 515700 h 1086355"/>
                <a:gd name="connsiteX44" fmla="*/ 3836141 w 4552338"/>
                <a:gd name="connsiteY44" fmla="*/ 534212 h 1086355"/>
                <a:gd name="connsiteX45" fmla="*/ 3905465 w 4552338"/>
                <a:gd name="connsiteY45" fmla="*/ 539367 h 1086355"/>
                <a:gd name="connsiteX46" fmla="*/ 3969005 w 4552338"/>
                <a:gd name="connsiteY46" fmla="*/ 538145 h 1086355"/>
                <a:gd name="connsiteX47" fmla="*/ 4024752 w 4552338"/>
                <a:gd name="connsiteY47" fmla="*/ 526807 h 1086355"/>
                <a:gd name="connsiteX48" fmla="*/ 4071727 w 4552338"/>
                <a:gd name="connsiteY48" fmla="*/ 508013 h 1086355"/>
                <a:gd name="connsiteX49" fmla="*/ 4127033 w 4552338"/>
                <a:gd name="connsiteY49" fmla="*/ 481257 h 1086355"/>
                <a:gd name="connsiteX50" fmla="*/ 4195435 w 4552338"/>
                <a:gd name="connsiteY50" fmla="*/ 439332 h 1086355"/>
                <a:gd name="connsiteX51" fmla="*/ 4246262 w 4552338"/>
                <a:gd name="connsiteY51" fmla="*/ 403811 h 1086355"/>
                <a:gd name="connsiteX52" fmla="*/ 4289789 w 4552338"/>
                <a:gd name="connsiteY52" fmla="*/ 370186 h 1086355"/>
                <a:gd name="connsiteX53" fmla="*/ 4321603 w 4552338"/>
                <a:gd name="connsiteY53" fmla="*/ 344088 h 1086355"/>
                <a:gd name="connsiteX54" fmla="*/ 4358608 w 4552338"/>
                <a:gd name="connsiteY54" fmla="*/ 313663 h 1086355"/>
                <a:gd name="connsiteX55" fmla="*/ 4400808 w 4552338"/>
                <a:gd name="connsiteY55" fmla="*/ 281601 h 1086355"/>
                <a:gd name="connsiteX56" fmla="*/ 4433595 w 4552338"/>
                <a:gd name="connsiteY56" fmla="*/ 253452 h 1086355"/>
                <a:gd name="connsiteX57" fmla="*/ 4470497 w 4552338"/>
                <a:gd name="connsiteY57" fmla="*/ 225148 h 1086355"/>
                <a:gd name="connsiteX58" fmla="*/ 4513365 w 4552338"/>
                <a:gd name="connsiteY58" fmla="*/ 191460 h 1086355"/>
                <a:gd name="connsiteX59" fmla="*/ 4552338 w 4552338"/>
                <a:gd name="connsiteY59" fmla="*/ 157773 h 1086355"/>
                <a:gd name="connsiteX0" fmla="*/ 2 w 4552338"/>
                <a:gd name="connsiteY0" fmla="*/ 1086342 h 1086355"/>
                <a:gd name="connsiteX1" fmla="*/ 300378 w 4552338"/>
                <a:gd name="connsiteY1" fmla="*/ 1077165 h 1086355"/>
                <a:gd name="connsiteX2" fmla="*/ 577086 w 4552338"/>
                <a:gd name="connsiteY2" fmla="*/ 1049373 h 1086355"/>
                <a:gd name="connsiteX3" fmla="*/ 855745 w 4552338"/>
                <a:gd name="connsiteY3" fmla="*/ 996315 h 1086355"/>
                <a:gd name="connsiteX4" fmla="*/ 1112966 w 4552338"/>
                <a:gd name="connsiteY4" fmla="*/ 917992 h 1086355"/>
                <a:gd name="connsiteX5" fmla="*/ 1374085 w 4552338"/>
                <a:gd name="connsiteY5" fmla="*/ 816088 h 1086355"/>
                <a:gd name="connsiteX6" fmla="*/ 1676127 w 4552338"/>
                <a:gd name="connsiteY6" fmla="*/ 667021 h 1086355"/>
                <a:gd name="connsiteX7" fmla="*/ 1859855 w 4552338"/>
                <a:gd name="connsiteY7" fmla="*/ 540847 h 1086355"/>
                <a:gd name="connsiteX8" fmla="*/ 2085344 w 4552338"/>
                <a:gd name="connsiteY8" fmla="*/ 386573 h 1086355"/>
                <a:gd name="connsiteX9" fmla="*/ 2156069 w 4552338"/>
                <a:gd name="connsiteY9" fmla="*/ 339509 h 1086355"/>
                <a:gd name="connsiteX10" fmla="*/ 2272136 w 4552338"/>
                <a:gd name="connsiteY10" fmla="*/ 258233 h 1086355"/>
                <a:gd name="connsiteX11" fmla="*/ 2337689 w 4552338"/>
                <a:gd name="connsiteY11" fmla="*/ 214198 h 1086355"/>
                <a:gd name="connsiteX12" fmla="*/ 2397405 w 4552338"/>
                <a:gd name="connsiteY12" fmla="*/ 176661 h 1086355"/>
                <a:gd name="connsiteX13" fmla="*/ 2447721 w 4552338"/>
                <a:gd name="connsiteY13" fmla="*/ 143498 h 1086355"/>
                <a:gd name="connsiteX14" fmla="*/ 2495396 w 4552338"/>
                <a:gd name="connsiteY14" fmla="*/ 117709 h 1086355"/>
                <a:gd name="connsiteX15" fmla="*/ 2541200 w 4552338"/>
                <a:gd name="connsiteY15" fmla="*/ 94337 h 1086355"/>
                <a:gd name="connsiteX16" fmla="*/ 2584198 w 4552338"/>
                <a:gd name="connsiteY16" fmla="*/ 76080 h 1086355"/>
                <a:gd name="connsiteX17" fmla="*/ 2627069 w 4552338"/>
                <a:gd name="connsiteY17" fmla="*/ 58394 h 1086355"/>
                <a:gd name="connsiteX18" fmla="*/ 2669856 w 4552338"/>
                <a:gd name="connsiteY18" fmla="*/ 42041 h 1086355"/>
                <a:gd name="connsiteX19" fmla="*/ 2701396 w 4552338"/>
                <a:gd name="connsiteY19" fmla="*/ 30843 h 1086355"/>
                <a:gd name="connsiteX20" fmla="*/ 2743394 w 4552338"/>
                <a:gd name="connsiteY20" fmla="*/ 20334 h 1086355"/>
                <a:gd name="connsiteX21" fmla="*/ 2794374 w 4552338"/>
                <a:gd name="connsiteY21" fmla="*/ 11954 h 1086355"/>
                <a:gd name="connsiteX22" fmla="*/ 2844273 w 4552338"/>
                <a:gd name="connsiteY22" fmla="*/ 5005 h 1086355"/>
                <a:gd name="connsiteX23" fmla="*/ 2880393 w 4552338"/>
                <a:gd name="connsiteY23" fmla="*/ 1968 h 1086355"/>
                <a:gd name="connsiteX24" fmla="*/ 2920823 w 4552338"/>
                <a:gd name="connsiteY24" fmla="*/ 10 h 1086355"/>
                <a:gd name="connsiteX25" fmla="*/ 2958340 w 4552338"/>
                <a:gd name="connsiteY25" fmla="*/ 2810 h 1086355"/>
                <a:gd name="connsiteX26" fmla="*/ 3002706 w 4552338"/>
                <a:gd name="connsiteY26" fmla="*/ 11492 h 1086355"/>
                <a:gd name="connsiteX27" fmla="*/ 3051262 w 4552338"/>
                <a:gd name="connsiteY27" fmla="*/ 28563 h 1086355"/>
                <a:gd name="connsiteX28" fmla="*/ 3098943 w 4552338"/>
                <a:gd name="connsiteY28" fmla="*/ 49788 h 1086355"/>
                <a:gd name="connsiteX29" fmla="*/ 3129822 w 4552338"/>
                <a:gd name="connsiteY29" fmla="*/ 66816 h 1086355"/>
                <a:gd name="connsiteX30" fmla="*/ 3129822 w 4552338"/>
                <a:gd name="connsiteY30" fmla="*/ 66816 h 1086355"/>
                <a:gd name="connsiteX31" fmla="*/ 3152261 w 4552338"/>
                <a:gd name="connsiteY31" fmla="*/ 86429 h 1086355"/>
                <a:gd name="connsiteX32" fmla="*/ 3184384 w 4552338"/>
                <a:gd name="connsiteY32" fmla="*/ 105557 h 1086355"/>
                <a:gd name="connsiteX33" fmla="*/ 3216127 w 4552338"/>
                <a:gd name="connsiteY33" fmla="*/ 129647 h 1086355"/>
                <a:gd name="connsiteX34" fmla="*/ 3271819 w 4552338"/>
                <a:gd name="connsiteY34" fmla="*/ 176089 h 1086355"/>
                <a:gd name="connsiteX35" fmla="*/ 3327842 w 4552338"/>
                <a:gd name="connsiteY35" fmla="*/ 219266 h 1086355"/>
                <a:gd name="connsiteX36" fmla="*/ 3388566 w 4552338"/>
                <a:gd name="connsiteY36" fmla="*/ 270572 h 1086355"/>
                <a:gd name="connsiteX37" fmla="*/ 3432732 w 4552338"/>
                <a:gd name="connsiteY37" fmla="*/ 308146 h 1086355"/>
                <a:gd name="connsiteX38" fmla="*/ 3486097 w 4552338"/>
                <a:gd name="connsiteY38" fmla="*/ 354264 h 1086355"/>
                <a:gd name="connsiteX39" fmla="*/ 3537572 w 4552338"/>
                <a:gd name="connsiteY39" fmla="*/ 394923 h 1086355"/>
                <a:gd name="connsiteX40" fmla="*/ 3584927 w 4552338"/>
                <a:gd name="connsiteY40" fmla="*/ 430419 h 1086355"/>
                <a:gd name="connsiteX41" fmla="*/ 3642684 w 4552338"/>
                <a:gd name="connsiteY41" fmla="*/ 467218 h 1086355"/>
                <a:gd name="connsiteX42" fmla="*/ 3703367 w 4552338"/>
                <a:gd name="connsiteY42" fmla="*/ 494500 h 1086355"/>
                <a:gd name="connsiteX43" fmla="*/ 3761716 w 4552338"/>
                <a:gd name="connsiteY43" fmla="*/ 515700 h 1086355"/>
                <a:gd name="connsiteX44" fmla="*/ 3836141 w 4552338"/>
                <a:gd name="connsiteY44" fmla="*/ 534212 h 1086355"/>
                <a:gd name="connsiteX45" fmla="*/ 3905465 w 4552338"/>
                <a:gd name="connsiteY45" fmla="*/ 539367 h 1086355"/>
                <a:gd name="connsiteX46" fmla="*/ 3969005 w 4552338"/>
                <a:gd name="connsiteY46" fmla="*/ 538145 h 1086355"/>
                <a:gd name="connsiteX47" fmla="*/ 4024752 w 4552338"/>
                <a:gd name="connsiteY47" fmla="*/ 526807 h 1086355"/>
                <a:gd name="connsiteX48" fmla="*/ 4071727 w 4552338"/>
                <a:gd name="connsiteY48" fmla="*/ 508013 h 1086355"/>
                <a:gd name="connsiteX49" fmla="*/ 4127033 w 4552338"/>
                <a:gd name="connsiteY49" fmla="*/ 481257 h 1086355"/>
                <a:gd name="connsiteX50" fmla="*/ 4195435 w 4552338"/>
                <a:gd name="connsiteY50" fmla="*/ 439332 h 1086355"/>
                <a:gd name="connsiteX51" fmla="*/ 4246262 w 4552338"/>
                <a:gd name="connsiteY51" fmla="*/ 403811 h 1086355"/>
                <a:gd name="connsiteX52" fmla="*/ 4289789 w 4552338"/>
                <a:gd name="connsiteY52" fmla="*/ 370186 h 1086355"/>
                <a:gd name="connsiteX53" fmla="*/ 4321603 w 4552338"/>
                <a:gd name="connsiteY53" fmla="*/ 344088 h 1086355"/>
                <a:gd name="connsiteX54" fmla="*/ 4358608 w 4552338"/>
                <a:gd name="connsiteY54" fmla="*/ 313663 h 1086355"/>
                <a:gd name="connsiteX55" fmla="*/ 4400808 w 4552338"/>
                <a:gd name="connsiteY55" fmla="*/ 281601 h 1086355"/>
                <a:gd name="connsiteX56" fmla="*/ 4433595 w 4552338"/>
                <a:gd name="connsiteY56" fmla="*/ 253452 h 1086355"/>
                <a:gd name="connsiteX57" fmla="*/ 4470497 w 4552338"/>
                <a:gd name="connsiteY57" fmla="*/ 225148 h 1086355"/>
                <a:gd name="connsiteX58" fmla="*/ 4513365 w 4552338"/>
                <a:gd name="connsiteY58" fmla="*/ 191460 h 1086355"/>
                <a:gd name="connsiteX59" fmla="*/ 4552338 w 4552338"/>
                <a:gd name="connsiteY59" fmla="*/ 157773 h 1086355"/>
                <a:gd name="connsiteX0" fmla="*/ 28209 w 4580545"/>
                <a:gd name="connsiteY0" fmla="*/ 1086342 h 1088545"/>
                <a:gd name="connsiteX1" fmla="*/ 20699 w 4580545"/>
                <a:gd name="connsiteY1" fmla="*/ 1088114 h 1088545"/>
                <a:gd name="connsiteX2" fmla="*/ 328585 w 4580545"/>
                <a:gd name="connsiteY2" fmla="*/ 1077165 h 1088545"/>
                <a:gd name="connsiteX3" fmla="*/ 605293 w 4580545"/>
                <a:gd name="connsiteY3" fmla="*/ 1049373 h 1088545"/>
                <a:gd name="connsiteX4" fmla="*/ 883952 w 4580545"/>
                <a:gd name="connsiteY4" fmla="*/ 996315 h 1088545"/>
                <a:gd name="connsiteX5" fmla="*/ 1141173 w 4580545"/>
                <a:gd name="connsiteY5" fmla="*/ 917992 h 1088545"/>
                <a:gd name="connsiteX6" fmla="*/ 1402292 w 4580545"/>
                <a:gd name="connsiteY6" fmla="*/ 816088 h 1088545"/>
                <a:gd name="connsiteX7" fmla="*/ 1704334 w 4580545"/>
                <a:gd name="connsiteY7" fmla="*/ 667021 h 1088545"/>
                <a:gd name="connsiteX8" fmla="*/ 1888062 w 4580545"/>
                <a:gd name="connsiteY8" fmla="*/ 540847 h 1088545"/>
                <a:gd name="connsiteX9" fmla="*/ 2113551 w 4580545"/>
                <a:gd name="connsiteY9" fmla="*/ 386573 h 1088545"/>
                <a:gd name="connsiteX10" fmla="*/ 2184276 w 4580545"/>
                <a:gd name="connsiteY10" fmla="*/ 339509 h 1088545"/>
                <a:gd name="connsiteX11" fmla="*/ 2300343 w 4580545"/>
                <a:gd name="connsiteY11" fmla="*/ 258233 h 1088545"/>
                <a:gd name="connsiteX12" fmla="*/ 2365896 w 4580545"/>
                <a:gd name="connsiteY12" fmla="*/ 214198 h 1088545"/>
                <a:gd name="connsiteX13" fmla="*/ 2425612 w 4580545"/>
                <a:gd name="connsiteY13" fmla="*/ 176661 h 1088545"/>
                <a:gd name="connsiteX14" fmla="*/ 2475928 w 4580545"/>
                <a:gd name="connsiteY14" fmla="*/ 143498 h 1088545"/>
                <a:gd name="connsiteX15" fmla="*/ 2523603 w 4580545"/>
                <a:gd name="connsiteY15" fmla="*/ 117709 h 1088545"/>
                <a:gd name="connsiteX16" fmla="*/ 2569407 w 4580545"/>
                <a:gd name="connsiteY16" fmla="*/ 94337 h 1088545"/>
                <a:gd name="connsiteX17" fmla="*/ 2612405 w 4580545"/>
                <a:gd name="connsiteY17" fmla="*/ 76080 h 1088545"/>
                <a:gd name="connsiteX18" fmla="*/ 2655276 w 4580545"/>
                <a:gd name="connsiteY18" fmla="*/ 58394 h 1088545"/>
                <a:gd name="connsiteX19" fmla="*/ 2698063 w 4580545"/>
                <a:gd name="connsiteY19" fmla="*/ 42041 h 1088545"/>
                <a:gd name="connsiteX20" fmla="*/ 2729603 w 4580545"/>
                <a:gd name="connsiteY20" fmla="*/ 30843 h 1088545"/>
                <a:gd name="connsiteX21" fmla="*/ 2771601 w 4580545"/>
                <a:gd name="connsiteY21" fmla="*/ 20334 h 1088545"/>
                <a:gd name="connsiteX22" fmla="*/ 2822581 w 4580545"/>
                <a:gd name="connsiteY22" fmla="*/ 11954 h 1088545"/>
                <a:gd name="connsiteX23" fmla="*/ 2872480 w 4580545"/>
                <a:gd name="connsiteY23" fmla="*/ 5005 h 1088545"/>
                <a:gd name="connsiteX24" fmla="*/ 2908600 w 4580545"/>
                <a:gd name="connsiteY24" fmla="*/ 1968 h 1088545"/>
                <a:gd name="connsiteX25" fmla="*/ 2949030 w 4580545"/>
                <a:gd name="connsiteY25" fmla="*/ 10 h 1088545"/>
                <a:gd name="connsiteX26" fmla="*/ 2986547 w 4580545"/>
                <a:gd name="connsiteY26" fmla="*/ 2810 h 1088545"/>
                <a:gd name="connsiteX27" fmla="*/ 3030913 w 4580545"/>
                <a:gd name="connsiteY27" fmla="*/ 11492 h 1088545"/>
                <a:gd name="connsiteX28" fmla="*/ 3079469 w 4580545"/>
                <a:gd name="connsiteY28" fmla="*/ 28563 h 1088545"/>
                <a:gd name="connsiteX29" fmla="*/ 3127150 w 4580545"/>
                <a:gd name="connsiteY29" fmla="*/ 49788 h 1088545"/>
                <a:gd name="connsiteX30" fmla="*/ 3158029 w 4580545"/>
                <a:gd name="connsiteY30" fmla="*/ 66816 h 1088545"/>
                <a:gd name="connsiteX31" fmla="*/ 3158029 w 4580545"/>
                <a:gd name="connsiteY31" fmla="*/ 66816 h 1088545"/>
                <a:gd name="connsiteX32" fmla="*/ 3180468 w 4580545"/>
                <a:gd name="connsiteY32" fmla="*/ 86429 h 1088545"/>
                <a:gd name="connsiteX33" fmla="*/ 3212591 w 4580545"/>
                <a:gd name="connsiteY33" fmla="*/ 105557 h 1088545"/>
                <a:gd name="connsiteX34" fmla="*/ 3244334 w 4580545"/>
                <a:gd name="connsiteY34" fmla="*/ 129647 h 1088545"/>
                <a:gd name="connsiteX35" fmla="*/ 3300026 w 4580545"/>
                <a:gd name="connsiteY35" fmla="*/ 176089 h 1088545"/>
                <a:gd name="connsiteX36" fmla="*/ 3356049 w 4580545"/>
                <a:gd name="connsiteY36" fmla="*/ 219266 h 1088545"/>
                <a:gd name="connsiteX37" fmla="*/ 3416773 w 4580545"/>
                <a:gd name="connsiteY37" fmla="*/ 270572 h 1088545"/>
                <a:gd name="connsiteX38" fmla="*/ 3460939 w 4580545"/>
                <a:gd name="connsiteY38" fmla="*/ 308146 h 1088545"/>
                <a:gd name="connsiteX39" fmla="*/ 3514304 w 4580545"/>
                <a:gd name="connsiteY39" fmla="*/ 354264 h 1088545"/>
                <a:gd name="connsiteX40" fmla="*/ 3565779 w 4580545"/>
                <a:gd name="connsiteY40" fmla="*/ 394923 h 1088545"/>
                <a:gd name="connsiteX41" fmla="*/ 3613134 w 4580545"/>
                <a:gd name="connsiteY41" fmla="*/ 430419 h 1088545"/>
                <a:gd name="connsiteX42" fmla="*/ 3670891 w 4580545"/>
                <a:gd name="connsiteY42" fmla="*/ 467218 h 1088545"/>
                <a:gd name="connsiteX43" fmla="*/ 3731574 w 4580545"/>
                <a:gd name="connsiteY43" fmla="*/ 494500 h 1088545"/>
                <a:gd name="connsiteX44" fmla="*/ 3789923 w 4580545"/>
                <a:gd name="connsiteY44" fmla="*/ 515700 h 1088545"/>
                <a:gd name="connsiteX45" fmla="*/ 3864348 w 4580545"/>
                <a:gd name="connsiteY45" fmla="*/ 534212 h 1088545"/>
                <a:gd name="connsiteX46" fmla="*/ 3933672 w 4580545"/>
                <a:gd name="connsiteY46" fmla="*/ 539367 h 1088545"/>
                <a:gd name="connsiteX47" fmla="*/ 3997212 w 4580545"/>
                <a:gd name="connsiteY47" fmla="*/ 538145 h 1088545"/>
                <a:gd name="connsiteX48" fmla="*/ 4052959 w 4580545"/>
                <a:gd name="connsiteY48" fmla="*/ 526807 h 1088545"/>
                <a:gd name="connsiteX49" fmla="*/ 4099934 w 4580545"/>
                <a:gd name="connsiteY49" fmla="*/ 508013 h 1088545"/>
                <a:gd name="connsiteX50" fmla="*/ 4155240 w 4580545"/>
                <a:gd name="connsiteY50" fmla="*/ 481257 h 1088545"/>
                <a:gd name="connsiteX51" fmla="*/ 4223642 w 4580545"/>
                <a:gd name="connsiteY51" fmla="*/ 439332 h 1088545"/>
                <a:gd name="connsiteX52" fmla="*/ 4274469 w 4580545"/>
                <a:gd name="connsiteY52" fmla="*/ 403811 h 1088545"/>
                <a:gd name="connsiteX53" fmla="*/ 4317996 w 4580545"/>
                <a:gd name="connsiteY53" fmla="*/ 370186 h 1088545"/>
                <a:gd name="connsiteX54" fmla="*/ 4349810 w 4580545"/>
                <a:gd name="connsiteY54" fmla="*/ 344088 h 1088545"/>
                <a:gd name="connsiteX55" fmla="*/ 4386815 w 4580545"/>
                <a:gd name="connsiteY55" fmla="*/ 313663 h 1088545"/>
                <a:gd name="connsiteX56" fmla="*/ 4429015 w 4580545"/>
                <a:gd name="connsiteY56" fmla="*/ 281601 h 1088545"/>
                <a:gd name="connsiteX57" fmla="*/ 4461802 w 4580545"/>
                <a:gd name="connsiteY57" fmla="*/ 253452 h 1088545"/>
                <a:gd name="connsiteX58" fmla="*/ 4498704 w 4580545"/>
                <a:gd name="connsiteY58" fmla="*/ 225148 h 1088545"/>
                <a:gd name="connsiteX59" fmla="*/ 4541572 w 4580545"/>
                <a:gd name="connsiteY59" fmla="*/ 191460 h 1088545"/>
                <a:gd name="connsiteX60" fmla="*/ 4580545 w 4580545"/>
                <a:gd name="connsiteY60" fmla="*/ 157773 h 1088545"/>
                <a:gd name="connsiteX0" fmla="*/ 69741 w 4622077"/>
                <a:gd name="connsiteY0" fmla="*/ 1086342 h 1086343"/>
                <a:gd name="connsiteX1" fmla="*/ 13515 w 4622077"/>
                <a:gd name="connsiteY1" fmla="*/ 1032530 h 1086343"/>
                <a:gd name="connsiteX2" fmla="*/ 370117 w 4622077"/>
                <a:gd name="connsiteY2" fmla="*/ 1077165 h 1086343"/>
                <a:gd name="connsiteX3" fmla="*/ 646825 w 4622077"/>
                <a:gd name="connsiteY3" fmla="*/ 1049373 h 1086343"/>
                <a:gd name="connsiteX4" fmla="*/ 925484 w 4622077"/>
                <a:gd name="connsiteY4" fmla="*/ 996315 h 1086343"/>
                <a:gd name="connsiteX5" fmla="*/ 1182705 w 4622077"/>
                <a:gd name="connsiteY5" fmla="*/ 917992 h 1086343"/>
                <a:gd name="connsiteX6" fmla="*/ 1443824 w 4622077"/>
                <a:gd name="connsiteY6" fmla="*/ 816088 h 1086343"/>
                <a:gd name="connsiteX7" fmla="*/ 1745866 w 4622077"/>
                <a:gd name="connsiteY7" fmla="*/ 667021 h 1086343"/>
                <a:gd name="connsiteX8" fmla="*/ 1929594 w 4622077"/>
                <a:gd name="connsiteY8" fmla="*/ 540847 h 1086343"/>
                <a:gd name="connsiteX9" fmla="*/ 2155083 w 4622077"/>
                <a:gd name="connsiteY9" fmla="*/ 386573 h 1086343"/>
                <a:gd name="connsiteX10" fmla="*/ 2225808 w 4622077"/>
                <a:gd name="connsiteY10" fmla="*/ 339509 h 1086343"/>
                <a:gd name="connsiteX11" fmla="*/ 2341875 w 4622077"/>
                <a:gd name="connsiteY11" fmla="*/ 258233 h 1086343"/>
                <a:gd name="connsiteX12" fmla="*/ 2407428 w 4622077"/>
                <a:gd name="connsiteY12" fmla="*/ 214198 h 1086343"/>
                <a:gd name="connsiteX13" fmla="*/ 2467144 w 4622077"/>
                <a:gd name="connsiteY13" fmla="*/ 176661 h 1086343"/>
                <a:gd name="connsiteX14" fmla="*/ 2517460 w 4622077"/>
                <a:gd name="connsiteY14" fmla="*/ 143498 h 1086343"/>
                <a:gd name="connsiteX15" fmla="*/ 2565135 w 4622077"/>
                <a:gd name="connsiteY15" fmla="*/ 117709 h 1086343"/>
                <a:gd name="connsiteX16" fmla="*/ 2610939 w 4622077"/>
                <a:gd name="connsiteY16" fmla="*/ 94337 h 1086343"/>
                <a:gd name="connsiteX17" fmla="*/ 2653937 w 4622077"/>
                <a:gd name="connsiteY17" fmla="*/ 76080 h 1086343"/>
                <a:gd name="connsiteX18" fmla="*/ 2696808 w 4622077"/>
                <a:gd name="connsiteY18" fmla="*/ 58394 h 1086343"/>
                <a:gd name="connsiteX19" fmla="*/ 2739595 w 4622077"/>
                <a:gd name="connsiteY19" fmla="*/ 42041 h 1086343"/>
                <a:gd name="connsiteX20" fmla="*/ 2771135 w 4622077"/>
                <a:gd name="connsiteY20" fmla="*/ 30843 h 1086343"/>
                <a:gd name="connsiteX21" fmla="*/ 2813133 w 4622077"/>
                <a:gd name="connsiteY21" fmla="*/ 20334 h 1086343"/>
                <a:gd name="connsiteX22" fmla="*/ 2864113 w 4622077"/>
                <a:gd name="connsiteY22" fmla="*/ 11954 h 1086343"/>
                <a:gd name="connsiteX23" fmla="*/ 2914012 w 4622077"/>
                <a:gd name="connsiteY23" fmla="*/ 5005 h 1086343"/>
                <a:gd name="connsiteX24" fmla="*/ 2950132 w 4622077"/>
                <a:gd name="connsiteY24" fmla="*/ 1968 h 1086343"/>
                <a:gd name="connsiteX25" fmla="*/ 2990562 w 4622077"/>
                <a:gd name="connsiteY25" fmla="*/ 10 h 1086343"/>
                <a:gd name="connsiteX26" fmla="*/ 3028079 w 4622077"/>
                <a:gd name="connsiteY26" fmla="*/ 2810 h 1086343"/>
                <a:gd name="connsiteX27" fmla="*/ 3072445 w 4622077"/>
                <a:gd name="connsiteY27" fmla="*/ 11492 h 1086343"/>
                <a:gd name="connsiteX28" fmla="*/ 3121001 w 4622077"/>
                <a:gd name="connsiteY28" fmla="*/ 28563 h 1086343"/>
                <a:gd name="connsiteX29" fmla="*/ 3168682 w 4622077"/>
                <a:gd name="connsiteY29" fmla="*/ 49788 h 1086343"/>
                <a:gd name="connsiteX30" fmla="*/ 3199561 w 4622077"/>
                <a:gd name="connsiteY30" fmla="*/ 66816 h 1086343"/>
                <a:gd name="connsiteX31" fmla="*/ 3199561 w 4622077"/>
                <a:gd name="connsiteY31" fmla="*/ 66816 h 1086343"/>
                <a:gd name="connsiteX32" fmla="*/ 3222000 w 4622077"/>
                <a:gd name="connsiteY32" fmla="*/ 86429 h 1086343"/>
                <a:gd name="connsiteX33" fmla="*/ 3254123 w 4622077"/>
                <a:gd name="connsiteY33" fmla="*/ 105557 h 1086343"/>
                <a:gd name="connsiteX34" fmla="*/ 3285866 w 4622077"/>
                <a:gd name="connsiteY34" fmla="*/ 129647 h 1086343"/>
                <a:gd name="connsiteX35" fmla="*/ 3341558 w 4622077"/>
                <a:gd name="connsiteY35" fmla="*/ 176089 h 1086343"/>
                <a:gd name="connsiteX36" fmla="*/ 3397581 w 4622077"/>
                <a:gd name="connsiteY36" fmla="*/ 219266 h 1086343"/>
                <a:gd name="connsiteX37" fmla="*/ 3458305 w 4622077"/>
                <a:gd name="connsiteY37" fmla="*/ 270572 h 1086343"/>
                <a:gd name="connsiteX38" fmla="*/ 3502471 w 4622077"/>
                <a:gd name="connsiteY38" fmla="*/ 308146 h 1086343"/>
                <a:gd name="connsiteX39" fmla="*/ 3555836 w 4622077"/>
                <a:gd name="connsiteY39" fmla="*/ 354264 h 1086343"/>
                <a:gd name="connsiteX40" fmla="*/ 3607311 w 4622077"/>
                <a:gd name="connsiteY40" fmla="*/ 394923 h 1086343"/>
                <a:gd name="connsiteX41" fmla="*/ 3654666 w 4622077"/>
                <a:gd name="connsiteY41" fmla="*/ 430419 h 1086343"/>
                <a:gd name="connsiteX42" fmla="*/ 3712423 w 4622077"/>
                <a:gd name="connsiteY42" fmla="*/ 467218 h 1086343"/>
                <a:gd name="connsiteX43" fmla="*/ 3773106 w 4622077"/>
                <a:gd name="connsiteY43" fmla="*/ 494500 h 1086343"/>
                <a:gd name="connsiteX44" fmla="*/ 3831455 w 4622077"/>
                <a:gd name="connsiteY44" fmla="*/ 515700 h 1086343"/>
                <a:gd name="connsiteX45" fmla="*/ 3905880 w 4622077"/>
                <a:gd name="connsiteY45" fmla="*/ 534212 h 1086343"/>
                <a:gd name="connsiteX46" fmla="*/ 3975204 w 4622077"/>
                <a:gd name="connsiteY46" fmla="*/ 539367 h 1086343"/>
                <a:gd name="connsiteX47" fmla="*/ 4038744 w 4622077"/>
                <a:gd name="connsiteY47" fmla="*/ 538145 h 1086343"/>
                <a:gd name="connsiteX48" fmla="*/ 4094491 w 4622077"/>
                <a:gd name="connsiteY48" fmla="*/ 526807 h 1086343"/>
                <a:gd name="connsiteX49" fmla="*/ 4141466 w 4622077"/>
                <a:gd name="connsiteY49" fmla="*/ 508013 h 1086343"/>
                <a:gd name="connsiteX50" fmla="*/ 4196772 w 4622077"/>
                <a:gd name="connsiteY50" fmla="*/ 481257 h 1086343"/>
                <a:gd name="connsiteX51" fmla="*/ 4265174 w 4622077"/>
                <a:gd name="connsiteY51" fmla="*/ 439332 h 1086343"/>
                <a:gd name="connsiteX52" fmla="*/ 4316001 w 4622077"/>
                <a:gd name="connsiteY52" fmla="*/ 403811 h 1086343"/>
                <a:gd name="connsiteX53" fmla="*/ 4359528 w 4622077"/>
                <a:gd name="connsiteY53" fmla="*/ 370186 h 1086343"/>
                <a:gd name="connsiteX54" fmla="*/ 4391342 w 4622077"/>
                <a:gd name="connsiteY54" fmla="*/ 344088 h 1086343"/>
                <a:gd name="connsiteX55" fmla="*/ 4428347 w 4622077"/>
                <a:gd name="connsiteY55" fmla="*/ 313663 h 1086343"/>
                <a:gd name="connsiteX56" fmla="*/ 4470547 w 4622077"/>
                <a:gd name="connsiteY56" fmla="*/ 281601 h 1086343"/>
                <a:gd name="connsiteX57" fmla="*/ 4503334 w 4622077"/>
                <a:gd name="connsiteY57" fmla="*/ 253452 h 1086343"/>
                <a:gd name="connsiteX58" fmla="*/ 4540236 w 4622077"/>
                <a:gd name="connsiteY58" fmla="*/ 225148 h 1086343"/>
                <a:gd name="connsiteX59" fmla="*/ 4583104 w 4622077"/>
                <a:gd name="connsiteY59" fmla="*/ 191460 h 1086343"/>
                <a:gd name="connsiteX60" fmla="*/ 4622077 w 4622077"/>
                <a:gd name="connsiteY60" fmla="*/ 157773 h 1086343"/>
                <a:gd name="connsiteX0" fmla="*/ 3 w 5004427"/>
                <a:gd name="connsiteY0" fmla="*/ 1088869 h 1088870"/>
                <a:gd name="connsiteX1" fmla="*/ 395865 w 5004427"/>
                <a:gd name="connsiteY1" fmla="*/ 1032530 h 1088870"/>
                <a:gd name="connsiteX2" fmla="*/ 752467 w 5004427"/>
                <a:gd name="connsiteY2" fmla="*/ 1077165 h 1088870"/>
                <a:gd name="connsiteX3" fmla="*/ 1029175 w 5004427"/>
                <a:gd name="connsiteY3" fmla="*/ 1049373 h 1088870"/>
                <a:gd name="connsiteX4" fmla="*/ 1307834 w 5004427"/>
                <a:gd name="connsiteY4" fmla="*/ 996315 h 1088870"/>
                <a:gd name="connsiteX5" fmla="*/ 1565055 w 5004427"/>
                <a:gd name="connsiteY5" fmla="*/ 917992 h 1088870"/>
                <a:gd name="connsiteX6" fmla="*/ 1826174 w 5004427"/>
                <a:gd name="connsiteY6" fmla="*/ 816088 h 1088870"/>
                <a:gd name="connsiteX7" fmla="*/ 2128216 w 5004427"/>
                <a:gd name="connsiteY7" fmla="*/ 667021 h 1088870"/>
                <a:gd name="connsiteX8" fmla="*/ 2311944 w 5004427"/>
                <a:gd name="connsiteY8" fmla="*/ 540847 h 1088870"/>
                <a:gd name="connsiteX9" fmla="*/ 2537433 w 5004427"/>
                <a:gd name="connsiteY9" fmla="*/ 386573 h 1088870"/>
                <a:gd name="connsiteX10" fmla="*/ 2608158 w 5004427"/>
                <a:gd name="connsiteY10" fmla="*/ 339509 h 1088870"/>
                <a:gd name="connsiteX11" fmla="*/ 2724225 w 5004427"/>
                <a:gd name="connsiteY11" fmla="*/ 258233 h 1088870"/>
                <a:gd name="connsiteX12" fmla="*/ 2789778 w 5004427"/>
                <a:gd name="connsiteY12" fmla="*/ 214198 h 1088870"/>
                <a:gd name="connsiteX13" fmla="*/ 2849494 w 5004427"/>
                <a:gd name="connsiteY13" fmla="*/ 176661 h 1088870"/>
                <a:gd name="connsiteX14" fmla="*/ 2899810 w 5004427"/>
                <a:gd name="connsiteY14" fmla="*/ 143498 h 1088870"/>
                <a:gd name="connsiteX15" fmla="*/ 2947485 w 5004427"/>
                <a:gd name="connsiteY15" fmla="*/ 117709 h 1088870"/>
                <a:gd name="connsiteX16" fmla="*/ 2993289 w 5004427"/>
                <a:gd name="connsiteY16" fmla="*/ 94337 h 1088870"/>
                <a:gd name="connsiteX17" fmla="*/ 3036287 w 5004427"/>
                <a:gd name="connsiteY17" fmla="*/ 76080 h 1088870"/>
                <a:gd name="connsiteX18" fmla="*/ 3079158 w 5004427"/>
                <a:gd name="connsiteY18" fmla="*/ 58394 h 1088870"/>
                <a:gd name="connsiteX19" fmla="*/ 3121945 w 5004427"/>
                <a:gd name="connsiteY19" fmla="*/ 42041 h 1088870"/>
                <a:gd name="connsiteX20" fmla="*/ 3153485 w 5004427"/>
                <a:gd name="connsiteY20" fmla="*/ 30843 h 1088870"/>
                <a:gd name="connsiteX21" fmla="*/ 3195483 w 5004427"/>
                <a:gd name="connsiteY21" fmla="*/ 20334 h 1088870"/>
                <a:gd name="connsiteX22" fmla="*/ 3246463 w 5004427"/>
                <a:gd name="connsiteY22" fmla="*/ 11954 h 1088870"/>
                <a:gd name="connsiteX23" fmla="*/ 3296362 w 5004427"/>
                <a:gd name="connsiteY23" fmla="*/ 5005 h 1088870"/>
                <a:gd name="connsiteX24" fmla="*/ 3332482 w 5004427"/>
                <a:gd name="connsiteY24" fmla="*/ 1968 h 1088870"/>
                <a:gd name="connsiteX25" fmla="*/ 3372912 w 5004427"/>
                <a:gd name="connsiteY25" fmla="*/ 10 h 1088870"/>
                <a:gd name="connsiteX26" fmla="*/ 3410429 w 5004427"/>
                <a:gd name="connsiteY26" fmla="*/ 2810 h 1088870"/>
                <a:gd name="connsiteX27" fmla="*/ 3454795 w 5004427"/>
                <a:gd name="connsiteY27" fmla="*/ 11492 h 1088870"/>
                <a:gd name="connsiteX28" fmla="*/ 3503351 w 5004427"/>
                <a:gd name="connsiteY28" fmla="*/ 28563 h 1088870"/>
                <a:gd name="connsiteX29" fmla="*/ 3551032 w 5004427"/>
                <a:gd name="connsiteY29" fmla="*/ 49788 h 1088870"/>
                <a:gd name="connsiteX30" fmla="*/ 3581911 w 5004427"/>
                <a:gd name="connsiteY30" fmla="*/ 66816 h 1088870"/>
                <a:gd name="connsiteX31" fmla="*/ 3581911 w 5004427"/>
                <a:gd name="connsiteY31" fmla="*/ 66816 h 1088870"/>
                <a:gd name="connsiteX32" fmla="*/ 3604350 w 5004427"/>
                <a:gd name="connsiteY32" fmla="*/ 86429 h 1088870"/>
                <a:gd name="connsiteX33" fmla="*/ 3636473 w 5004427"/>
                <a:gd name="connsiteY33" fmla="*/ 105557 h 1088870"/>
                <a:gd name="connsiteX34" fmla="*/ 3668216 w 5004427"/>
                <a:gd name="connsiteY34" fmla="*/ 129647 h 1088870"/>
                <a:gd name="connsiteX35" fmla="*/ 3723908 w 5004427"/>
                <a:gd name="connsiteY35" fmla="*/ 176089 h 1088870"/>
                <a:gd name="connsiteX36" fmla="*/ 3779931 w 5004427"/>
                <a:gd name="connsiteY36" fmla="*/ 219266 h 1088870"/>
                <a:gd name="connsiteX37" fmla="*/ 3840655 w 5004427"/>
                <a:gd name="connsiteY37" fmla="*/ 270572 h 1088870"/>
                <a:gd name="connsiteX38" fmla="*/ 3884821 w 5004427"/>
                <a:gd name="connsiteY38" fmla="*/ 308146 h 1088870"/>
                <a:gd name="connsiteX39" fmla="*/ 3938186 w 5004427"/>
                <a:gd name="connsiteY39" fmla="*/ 354264 h 1088870"/>
                <a:gd name="connsiteX40" fmla="*/ 3989661 w 5004427"/>
                <a:gd name="connsiteY40" fmla="*/ 394923 h 1088870"/>
                <a:gd name="connsiteX41" fmla="*/ 4037016 w 5004427"/>
                <a:gd name="connsiteY41" fmla="*/ 430419 h 1088870"/>
                <a:gd name="connsiteX42" fmla="*/ 4094773 w 5004427"/>
                <a:gd name="connsiteY42" fmla="*/ 467218 h 1088870"/>
                <a:gd name="connsiteX43" fmla="*/ 4155456 w 5004427"/>
                <a:gd name="connsiteY43" fmla="*/ 494500 h 1088870"/>
                <a:gd name="connsiteX44" fmla="*/ 4213805 w 5004427"/>
                <a:gd name="connsiteY44" fmla="*/ 515700 h 1088870"/>
                <a:gd name="connsiteX45" fmla="*/ 4288230 w 5004427"/>
                <a:gd name="connsiteY45" fmla="*/ 534212 h 1088870"/>
                <a:gd name="connsiteX46" fmla="*/ 4357554 w 5004427"/>
                <a:gd name="connsiteY46" fmla="*/ 539367 h 1088870"/>
                <a:gd name="connsiteX47" fmla="*/ 4421094 w 5004427"/>
                <a:gd name="connsiteY47" fmla="*/ 538145 h 1088870"/>
                <a:gd name="connsiteX48" fmla="*/ 4476841 w 5004427"/>
                <a:gd name="connsiteY48" fmla="*/ 526807 h 1088870"/>
                <a:gd name="connsiteX49" fmla="*/ 4523816 w 5004427"/>
                <a:gd name="connsiteY49" fmla="*/ 508013 h 1088870"/>
                <a:gd name="connsiteX50" fmla="*/ 4579122 w 5004427"/>
                <a:gd name="connsiteY50" fmla="*/ 481257 h 1088870"/>
                <a:gd name="connsiteX51" fmla="*/ 4647524 w 5004427"/>
                <a:gd name="connsiteY51" fmla="*/ 439332 h 1088870"/>
                <a:gd name="connsiteX52" fmla="*/ 4698351 w 5004427"/>
                <a:gd name="connsiteY52" fmla="*/ 403811 h 1088870"/>
                <a:gd name="connsiteX53" fmla="*/ 4741878 w 5004427"/>
                <a:gd name="connsiteY53" fmla="*/ 370186 h 1088870"/>
                <a:gd name="connsiteX54" fmla="*/ 4773692 w 5004427"/>
                <a:gd name="connsiteY54" fmla="*/ 344088 h 1088870"/>
                <a:gd name="connsiteX55" fmla="*/ 4810697 w 5004427"/>
                <a:gd name="connsiteY55" fmla="*/ 313663 h 1088870"/>
                <a:gd name="connsiteX56" fmla="*/ 4852897 w 5004427"/>
                <a:gd name="connsiteY56" fmla="*/ 281601 h 1088870"/>
                <a:gd name="connsiteX57" fmla="*/ 4885684 w 5004427"/>
                <a:gd name="connsiteY57" fmla="*/ 253452 h 1088870"/>
                <a:gd name="connsiteX58" fmla="*/ 4922586 w 5004427"/>
                <a:gd name="connsiteY58" fmla="*/ 225148 h 1088870"/>
                <a:gd name="connsiteX59" fmla="*/ 4965454 w 5004427"/>
                <a:gd name="connsiteY59" fmla="*/ 191460 h 1088870"/>
                <a:gd name="connsiteX60" fmla="*/ 5004427 w 5004427"/>
                <a:gd name="connsiteY60" fmla="*/ 157773 h 1088870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54795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54795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54795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78179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93989 w 5004427"/>
                <a:gd name="connsiteY32" fmla="*/ 81376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93989 w 5004427"/>
                <a:gd name="connsiteY32" fmla="*/ 81376 h 1089179"/>
                <a:gd name="connsiteX33" fmla="*/ 3730009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9081 h 1089391"/>
                <a:gd name="connsiteX1" fmla="*/ 403660 w 5004427"/>
                <a:gd name="connsiteY1" fmla="*/ 1088326 h 1089391"/>
                <a:gd name="connsiteX2" fmla="*/ 752467 w 5004427"/>
                <a:gd name="connsiteY2" fmla="*/ 1077377 h 1089391"/>
                <a:gd name="connsiteX3" fmla="*/ 1029175 w 5004427"/>
                <a:gd name="connsiteY3" fmla="*/ 1049585 h 1089391"/>
                <a:gd name="connsiteX4" fmla="*/ 1307834 w 5004427"/>
                <a:gd name="connsiteY4" fmla="*/ 996527 h 1089391"/>
                <a:gd name="connsiteX5" fmla="*/ 1565055 w 5004427"/>
                <a:gd name="connsiteY5" fmla="*/ 918204 h 1089391"/>
                <a:gd name="connsiteX6" fmla="*/ 1826174 w 5004427"/>
                <a:gd name="connsiteY6" fmla="*/ 816300 h 1089391"/>
                <a:gd name="connsiteX7" fmla="*/ 2128216 w 5004427"/>
                <a:gd name="connsiteY7" fmla="*/ 667233 h 1089391"/>
                <a:gd name="connsiteX8" fmla="*/ 2311944 w 5004427"/>
                <a:gd name="connsiteY8" fmla="*/ 541059 h 1089391"/>
                <a:gd name="connsiteX9" fmla="*/ 2537433 w 5004427"/>
                <a:gd name="connsiteY9" fmla="*/ 386785 h 1089391"/>
                <a:gd name="connsiteX10" fmla="*/ 2608158 w 5004427"/>
                <a:gd name="connsiteY10" fmla="*/ 339721 h 1089391"/>
                <a:gd name="connsiteX11" fmla="*/ 2724225 w 5004427"/>
                <a:gd name="connsiteY11" fmla="*/ 258445 h 1089391"/>
                <a:gd name="connsiteX12" fmla="*/ 2789778 w 5004427"/>
                <a:gd name="connsiteY12" fmla="*/ 214410 h 1089391"/>
                <a:gd name="connsiteX13" fmla="*/ 2849494 w 5004427"/>
                <a:gd name="connsiteY13" fmla="*/ 176873 h 1089391"/>
                <a:gd name="connsiteX14" fmla="*/ 2901758 w 5004427"/>
                <a:gd name="connsiteY14" fmla="*/ 143710 h 1089391"/>
                <a:gd name="connsiteX15" fmla="*/ 2947485 w 5004427"/>
                <a:gd name="connsiteY15" fmla="*/ 117921 h 1089391"/>
                <a:gd name="connsiteX16" fmla="*/ 2993289 w 5004427"/>
                <a:gd name="connsiteY16" fmla="*/ 94549 h 1089391"/>
                <a:gd name="connsiteX17" fmla="*/ 3036287 w 5004427"/>
                <a:gd name="connsiteY17" fmla="*/ 76292 h 1089391"/>
                <a:gd name="connsiteX18" fmla="*/ 3079158 w 5004427"/>
                <a:gd name="connsiteY18" fmla="*/ 58606 h 1089391"/>
                <a:gd name="connsiteX19" fmla="*/ 3121945 w 5004427"/>
                <a:gd name="connsiteY19" fmla="*/ 42253 h 1089391"/>
                <a:gd name="connsiteX20" fmla="*/ 3153485 w 5004427"/>
                <a:gd name="connsiteY20" fmla="*/ 31055 h 1089391"/>
                <a:gd name="connsiteX21" fmla="*/ 3195483 w 5004427"/>
                <a:gd name="connsiteY21" fmla="*/ 20546 h 1089391"/>
                <a:gd name="connsiteX22" fmla="*/ 3246463 w 5004427"/>
                <a:gd name="connsiteY22" fmla="*/ 12166 h 1089391"/>
                <a:gd name="connsiteX23" fmla="*/ 3296362 w 5004427"/>
                <a:gd name="connsiteY23" fmla="*/ 5217 h 1089391"/>
                <a:gd name="connsiteX24" fmla="*/ 3332482 w 5004427"/>
                <a:gd name="connsiteY24" fmla="*/ 2180 h 1089391"/>
                <a:gd name="connsiteX25" fmla="*/ 3372912 w 5004427"/>
                <a:gd name="connsiteY25" fmla="*/ 222 h 1089391"/>
                <a:gd name="connsiteX26" fmla="*/ 3418225 w 5004427"/>
                <a:gd name="connsiteY26" fmla="*/ 1337 h 1089391"/>
                <a:gd name="connsiteX27" fmla="*/ 3478179 w 5004427"/>
                <a:gd name="connsiteY27" fmla="*/ 11704 h 1089391"/>
                <a:gd name="connsiteX28" fmla="*/ 3534529 w 5004427"/>
                <a:gd name="connsiteY28" fmla="*/ 22038 h 1089391"/>
                <a:gd name="connsiteX29" fmla="*/ 3595852 w 5004427"/>
                <a:gd name="connsiteY29" fmla="*/ 37368 h 1089391"/>
                <a:gd name="connsiteX30" fmla="*/ 3620884 w 5004427"/>
                <a:gd name="connsiteY30" fmla="*/ 51869 h 1089391"/>
                <a:gd name="connsiteX31" fmla="*/ 3650114 w 5004427"/>
                <a:gd name="connsiteY31" fmla="*/ 57764 h 1089391"/>
                <a:gd name="connsiteX32" fmla="*/ 3693989 w 5004427"/>
                <a:gd name="connsiteY32" fmla="*/ 81588 h 1089391"/>
                <a:gd name="connsiteX33" fmla="*/ 3730009 w 5004427"/>
                <a:gd name="connsiteY33" fmla="*/ 105769 h 1089391"/>
                <a:gd name="connsiteX34" fmla="*/ 3668216 w 5004427"/>
                <a:gd name="connsiteY34" fmla="*/ 129859 h 1089391"/>
                <a:gd name="connsiteX35" fmla="*/ 3723908 w 5004427"/>
                <a:gd name="connsiteY35" fmla="*/ 176301 h 1089391"/>
                <a:gd name="connsiteX36" fmla="*/ 3779931 w 5004427"/>
                <a:gd name="connsiteY36" fmla="*/ 219478 h 1089391"/>
                <a:gd name="connsiteX37" fmla="*/ 3840655 w 5004427"/>
                <a:gd name="connsiteY37" fmla="*/ 270784 h 1089391"/>
                <a:gd name="connsiteX38" fmla="*/ 3884821 w 5004427"/>
                <a:gd name="connsiteY38" fmla="*/ 308358 h 1089391"/>
                <a:gd name="connsiteX39" fmla="*/ 3938186 w 5004427"/>
                <a:gd name="connsiteY39" fmla="*/ 354476 h 1089391"/>
                <a:gd name="connsiteX40" fmla="*/ 3989661 w 5004427"/>
                <a:gd name="connsiteY40" fmla="*/ 395135 h 1089391"/>
                <a:gd name="connsiteX41" fmla="*/ 4037016 w 5004427"/>
                <a:gd name="connsiteY41" fmla="*/ 430631 h 1089391"/>
                <a:gd name="connsiteX42" fmla="*/ 4094773 w 5004427"/>
                <a:gd name="connsiteY42" fmla="*/ 467430 h 1089391"/>
                <a:gd name="connsiteX43" fmla="*/ 4155456 w 5004427"/>
                <a:gd name="connsiteY43" fmla="*/ 494712 h 1089391"/>
                <a:gd name="connsiteX44" fmla="*/ 4213805 w 5004427"/>
                <a:gd name="connsiteY44" fmla="*/ 515912 h 1089391"/>
                <a:gd name="connsiteX45" fmla="*/ 4288230 w 5004427"/>
                <a:gd name="connsiteY45" fmla="*/ 534424 h 1089391"/>
                <a:gd name="connsiteX46" fmla="*/ 4357554 w 5004427"/>
                <a:gd name="connsiteY46" fmla="*/ 539579 h 1089391"/>
                <a:gd name="connsiteX47" fmla="*/ 4421094 w 5004427"/>
                <a:gd name="connsiteY47" fmla="*/ 538357 h 1089391"/>
                <a:gd name="connsiteX48" fmla="*/ 4476841 w 5004427"/>
                <a:gd name="connsiteY48" fmla="*/ 527019 h 1089391"/>
                <a:gd name="connsiteX49" fmla="*/ 4523816 w 5004427"/>
                <a:gd name="connsiteY49" fmla="*/ 508225 h 1089391"/>
                <a:gd name="connsiteX50" fmla="*/ 4579122 w 5004427"/>
                <a:gd name="connsiteY50" fmla="*/ 481469 h 1089391"/>
                <a:gd name="connsiteX51" fmla="*/ 4647524 w 5004427"/>
                <a:gd name="connsiteY51" fmla="*/ 439544 h 1089391"/>
                <a:gd name="connsiteX52" fmla="*/ 4698351 w 5004427"/>
                <a:gd name="connsiteY52" fmla="*/ 404023 h 1089391"/>
                <a:gd name="connsiteX53" fmla="*/ 4741878 w 5004427"/>
                <a:gd name="connsiteY53" fmla="*/ 370398 h 1089391"/>
                <a:gd name="connsiteX54" fmla="*/ 4773692 w 5004427"/>
                <a:gd name="connsiteY54" fmla="*/ 344300 h 1089391"/>
                <a:gd name="connsiteX55" fmla="*/ 4810697 w 5004427"/>
                <a:gd name="connsiteY55" fmla="*/ 313875 h 1089391"/>
                <a:gd name="connsiteX56" fmla="*/ 4852897 w 5004427"/>
                <a:gd name="connsiteY56" fmla="*/ 281813 h 1089391"/>
                <a:gd name="connsiteX57" fmla="*/ 4885684 w 5004427"/>
                <a:gd name="connsiteY57" fmla="*/ 253664 h 1089391"/>
                <a:gd name="connsiteX58" fmla="*/ 4922586 w 5004427"/>
                <a:gd name="connsiteY58" fmla="*/ 225360 h 1089391"/>
                <a:gd name="connsiteX59" fmla="*/ 4965454 w 5004427"/>
                <a:gd name="connsiteY59" fmla="*/ 191672 h 1089391"/>
                <a:gd name="connsiteX60" fmla="*/ 5004427 w 5004427"/>
                <a:gd name="connsiteY60" fmla="*/ 157985 h 1089391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78179 w 5004427"/>
                <a:gd name="connsiteY27" fmla="*/ 11482 h 1089169"/>
                <a:gd name="connsiteX28" fmla="*/ 3534529 w 5004427"/>
                <a:gd name="connsiteY28" fmla="*/ 21816 h 1089169"/>
                <a:gd name="connsiteX29" fmla="*/ 3595852 w 5004427"/>
                <a:gd name="connsiteY29" fmla="*/ 37146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534529 w 5004427"/>
                <a:gd name="connsiteY28" fmla="*/ 21816 h 1089169"/>
                <a:gd name="connsiteX29" fmla="*/ 3595852 w 5004427"/>
                <a:gd name="connsiteY29" fmla="*/ 37146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95852 w 5004427"/>
                <a:gd name="connsiteY29" fmla="*/ 37146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593602 w 5004427"/>
                <a:gd name="connsiteY30" fmla="*/ 41541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593602 w 5004427"/>
                <a:gd name="connsiteY30" fmla="*/ 41541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789033 w 5004427"/>
                <a:gd name="connsiteY34" fmla="*/ 128795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971215 w 5004427"/>
                <a:gd name="connsiteY37" fmla="*/ 241928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971215 w 5004427"/>
                <a:gd name="connsiteY37" fmla="*/ 241928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4123308 w 5004427"/>
                <a:gd name="connsiteY39" fmla="*/ 341621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4123308 w 5004427"/>
                <a:gd name="connsiteY39" fmla="*/ 341621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48508 w 5004427"/>
                <a:gd name="connsiteY38" fmla="*/ 287081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204013 w 5004427"/>
                <a:gd name="connsiteY40" fmla="*/ 39912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204013 w 5004427"/>
                <a:gd name="connsiteY40" fmla="*/ 399123 h 1089169"/>
                <a:gd name="connsiteX41" fmla="*/ 4251368 w 5004427"/>
                <a:gd name="connsiteY41" fmla="*/ 441357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96219 w 5004427"/>
                <a:gd name="connsiteY40" fmla="*/ 391543 h 1089169"/>
                <a:gd name="connsiteX41" fmla="*/ 4251368 w 5004427"/>
                <a:gd name="connsiteY41" fmla="*/ 441357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123295"/>
                <a:gd name="connsiteY0" fmla="*/ 1088859 h 1089169"/>
                <a:gd name="connsiteX1" fmla="*/ 403660 w 5123295"/>
                <a:gd name="connsiteY1" fmla="*/ 1088104 h 1089169"/>
                <a:gd name="connsiteX2" fmla="*/ 752467 w 5123295"/>
                <a:gd name="connsiteY2" fmla="*/ 1077155 h 1089169"/>
                <a:gd name="connsiteX3" fmla="*/ 1029175 w 5123295"/>
                <a:gd name="connsiteY3" fmla="*/ 1049363 h 1089169"/>
                <a:gd name="connsiteX4" fmla="*/ 1307834 w 5123295"/>
                <a:gd name="connsiteY4" fmla="*/ 996305 h 1089169"/>
                <a:gd name="connsiteX5" fmla="*/ 1565055 w 5123295"/>
                <a:gd name="connsiteY5" fmla="*/ 917982 h 1089169"/>
                <a:gd name="connsiteX6" fmla="*/ 1826174 w 5123295"/>
                <a:gd name="connsiteY6" fmla="*/ 816078 h 1089169"/>
                <a:gd name="connsiteX7" fmla="*/ 2128216 w 5123295"/>
                <a:gd name="connsiteY7" fmla="*/ 667011 h 1089169"/>
                <a:gd name="connsiteX8" fmla="*/ 2311944 w 5123295"/>
                <a:gd name="connsiteY8" fmla="*/ 540837 h 1089169"/>
                <a:gd name="connsiteX9" fmla="*/ 2537433 w 5123295"/>
                <a:gd name="connsiteY9" fmla="*/ 386563 h 1089169"/>
                <a:gd name="connsiteX10" fmla="*/ 2608158 w 5123295"/>
                <a:gd name="connsiteY10" fmla="*/ 339499 h 1089169"/>
                <a:gd name="connsiteX11" fmla="*/ 2724225 w 5123295"/>
                <a:gd name="connsiteY11" fmla="*/ 258223 h 1089169"/>
                <a:gd name="connsiteX12" fmla="*/ 2789778 w 5123295"/>
                <a:gd name="connsiteY12" fmla="*/ 214188 h 1089169"/>
                <a:gd name="connsiteX13" fmla="*/ 2849494 w 5123295"/>
                <a:gd name="connsiteY13" fmla="*/ 176651 h 1089169"/>
                <a:gd name="connsiteX14" fmla="*/ 2901758 w 5123295"/>
                <a:gd name="connsiteY14" fmla="*/ 143488 h 1089169"/>
                <a:gd name="connsiteX15" fmla="*/ 2947485 w 5123295"/>
                <a:gd name="connsiteY15" fmla="*/ 117699 h 1089169"/>
                <a:gd name="connsiteX16" fmla="*/ 2993289 w 5123295"/>
                <a:gd name="connsiteY16" fmla="*/ 94327 h 1089169"/>
                <a:gd name="connsiteX17" fmla="*/ 3036287 w 5123295"/>
                <a:gd name="connsiteY17" fmla="*/ 76070 h 1089169"/>
                <a:gd name="connsiteX18" fmla="*/ 3079158 w 5123295"/>
                <a:gd name="connsiteY18" fmla="*/ 58384 h 1089169"/>
                <a:gd name="connsiteX19" fmla="*/ 3121945 w 5123295"/>
                <a:gd name="connsiteY19" fmla="*/ 42031 h 1089169"/>
                <a:gd name="connsiteX20" fmla="*/ 3153485 w 5123295"/>
                <a:gd name="connsiteY20" fmla="*/ 30833 h 1089169"/>
                <a:gd name="connsiteX21" fmla="*/ 3195483 w 5123295"/>
                <a:gd name="connsiteY21" fmla="*/ 20324 h 1089169"/>
                <a:gd name="connsiteX22" fmla="*/ 3246463 w 5123295"/>
                <a:gd name="connsiteY22" fmla="*/ 11944 h 1089169"/>
                <a:gd name="connsiteX23" fmla="*/ 3296362 w 5123295"/>
                <a:gd name="connsiteY23" fmla="*/ 4995 h 1089169"/>
                <a:gd name="connsiteX24" fmla="*/ 3332482 w 5123295"/>
                <a:gd name="connsiteY24" fmla="*/ 1958 h 1089169"/>
                <a:gd name="connsiteX25" fmla="*/ 3372912 w 5123295"/>
                <a:gd name="connsiteY25" fmla="*/ 0 h 1089169"/>
                <a:gd name="connsiteX26" fmla="*/ 3416277 w 5123295"/>
                <a:gd name="connsiteY26" fmla="*/ 1957 h 1089169"/>
                <a:gd name="connsiteX27" fmla="*/ 3454795 w 5123295"/>
                <a:gd name="connsiteY27" fmla="*/ 7271 h 1089169"/>
                <a:gd name="connsiteX28" fmla="*/ 3499454 w 5123295"/>
                <a:gd name="connsiteY28" fmla="*/ 15921 h 1089169"/>
                <a:gd name="connsiteX29" fmla="*/ 3551033 w 5123295"/>
                <a:gd name="connsiteY29" fmla="*/ 26198 h 1089169"/>
                <a:gd name="connsiteX30" fmla="*/ 3603345 w 5123295"/>
                <a:gd name="connsiteY30" fmla="*/ 40699 h 1089169"/>
                <a:gd name="connsiteX31" fmla="*/ 3636473 w 5123295"/>
                <a:gd name="connsiteY31" fmla="*/ 54173 h 1089169"/>
                <a:gd name="connsiteX32" fmla="*/ 3693989 w 5123295"/>
                <a:gd name="connsiteY32" fmla="*/ 81366 h 1089169"/>
                <a:gd name="connsiteX33" fmla="*/ 3737804 w 5123295"/>
                <a:gd name="connsiteY33" fmla="*/ 103021 h 1089169"/>
                <a:gd name="connsiteX34" fmla="*/ 3789033 w 5123295"/>
                <a:gd name="connsiteY34" fmla="*/ 128795 h 1089169"/>
                <a:gd name="connsiteX35" fmla="*/ 3852519 w 5123295"/>
                <a:gd name="connsiteY35" fmla="*/ 165973 h 1089169"/>
                <a:gd name="connsiteX36" fmla="*/ 3908542 w 5123295"/>
                <a:gd name="connsiteY36" fmla="*/ 201570 h 1089169"/>
                <a:gd name="connsiteX37" fmla="*/ 3973164 w 5123295"/>
                <a:gd name="connsiteY37" fmla="*/ 241928 h 1089169"/>
                <a:gd name="connsiteX38" fmla="*/ 4046559 w 5123295"/>
                <a:gd name="connsiteY38" fmla="*/ 287923 h 1089169"/>
                <a:gd name="connsiteX39" fmla="*/ 4123308 w 5123295"/>
                <a:gd name="connsiteY39" fmla="*/ 341621 h 1089169"/>
                <a:gd name="connsiteX40" fmla="*/ 4196219 w 5123295"/>
                <a:gd name="connsiteY40" fmla="*/ 391543 h 1089169"/>
                <a:gd name="connsiteX41" fmla="*/ 4251368 w 5123295"/>
                <a:gd name="connsiteY41" fmla="*/ 441357 h 1089169"/>
                <a:gd name="connsiteX42" fmla="*/ 4094773 w 5123295"/>
                <a:gd name="connsiteY42" fmla="*/ 467208 h 1089169"/>
                <a:gd name="connsiteX43" fmla="*/ 4155456 w 5123295"/>
                <a:gd name="connsiteY43" fmla="*/ 494490 h 1089169"/>
                <a:gd name="connsiteX44" fmla="*/ 4213805 w 5123295"/>
                <a:gd name="connsiteY44" fmla="*/ 515690 h 1089169"/>
                <a:gd name="connsiteX45" fmla="*/ 4288230 w 5123295"/>
                <a:gd name="connsiteY45" fmla="*/ 534202 h 1089169"/>
                <a:gd name="connsiteX46" fmla="*/ 4357554 w 5123295"/>
                <a:gd name="connsiteY46" fmla="*/ 539357 h 1089169"/>
                <a:gd name="connsiteX47" fmla="*/ 4421094 w 5123295"/>
                <a:gd name="connsiteY47" fmla="*/ 538135 h 1089169"/>
                <a:gd name="connsiteX48" fmla="*/ 4476841 w 5123295"/>
                <a:gd name="connsiteY48" fmla="*/ 526797 h 1089169"/>
                <a:gd name="connsiteX49" fmla="*/ 4523816 w 5123295"/>
                <a:gd name="connsiteY49" fmla="*/ 508003 h 1089169"/>
                <a:gd name="connsiteX50" fmla="*/ 4579122 w 5123295"/>
                <a:gd name="connsiteY50" fmla="*/ 481247 h 1089169"/>
                <a:gd name="connsiteX51" fmla="*/ 4647524 w 5123295"/>
                <a:gd name="connsiteY51" fmla="*/ 439322 h 1089169"/>
                <a:gd name="connsiteX52" fmla="*/ 4698351 w 5123295"/>
                <a:gd name="connsiteY52" fmla="*/ 403801 h 1089169"/>
                <a:gd name="connsiteX53" fmla="*/ 4741878 w 5123295"/>
                <a:gd name="connsiteY53" fmla="*/ 370176 h 1089169"/>
                <a:gd name="connsiteX54" fmla="*/ 4773692 w 5123295"/>
                <a:gd name="connsiteY54" fmla="*/ 344078 h 1089169"/>
                <a:gd name="connsiteX55" fmla="*/ 4810697 w 5123295"/>
                <a:gd name="connsiteY55" fmla="*/ 313653 h 1089169"/>
                <a:gd name="connsiteX56" fmla="*/ 4852897 w 5123295"/>
                <a:gd name="connsiteY56" fmla="*/ 281591 h 1089169"/>
                <a:gd name="connsiteX57" fmla="*/ 4885684 w 5123295"/>
                <a:gd name="connsiteY57" fmla="*/ 253442 h 1089169"/>
                <a:gd name="connsiteX58" fmla="*/ 4922586 w 5123295"/>
                <a:gd name="connsiteY58" fmla="*/ 225138 h 1089169"/>
                <a:gd name="connsiteX59" fmla="*/ 4965454 w 5123295"/>
                <a:gd name="connsiteY59" fmla="*/ 191450 h 1089169"/>
                <a:gd name="connsiteX60" fmla="*/ 5123295 w 5123295"/>
                <a:gd name="connsiteY60" fmla="*/ 830670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4965454 w 6721192"/>
                <a:gd name="connsiteY59" fmla="*/ 191450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4965454 w 6721192"/>
                <a:gd name="connsiteY59" fmla="*/ 191450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5811171 w 6721192"/>
                <a:gd name="connsiteY59" fmla="*/ 834038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6177519 w 6721192"/>
                <a:gd name="connsiteY59" fmla="*/ 1088379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172132"/>
                <a:gd name="connsiteX1" fmla="*/ 403660 w 6721192"/>
                <a:gd name="connsiteY1" fmla="*/ 1088104 h 1172132"/>
                <a:gd name="connsiteX2" fmla="*/ 752467 w 6721192"/>
                <a:gd name="connsiteY2" fmla="*/ 1077155 h 1172132"/>
                <a:gd name="connsiteX3" fmla="*/ 1029175 w 6721192"/>
                <a:gd name="connsiteY3" fmla="*/ 1049363 h 1172132"/>
                <a:gd name="connsiteX4" fmla="*/ 1307834 w 6721192"/>
                <a:gd name="connsiteY4" fmla="*/ 996305 h 1172132"/>
                <a:gd name="connsiteX5" fmla="*/ 1565055 w 6721192"/>
                <a:gd name="connsiteY5" fmla="*/ 917982 h 1172132"/>
                <a:gd name="connsiteX6" fmla="*/ 1826174 w 6721192"/>
                <a:gd name="connsiteY6" fmla="*/ 816078 h 1172132"/>
                <a:gd name="connsiteX7" fmla="*/ 2128216 w 6721192"/>
                <a:gd name="connsiteY7" fmla="*/ 667011 h 1172132"/>
                <a:gd name="connsiteX8" fmla="*/ 2311944 w 6721192"/>
                <a:gd name="connsiteY8" fmla="*/ 540837 h 1172132"/>
                <a:gd name="connsiteX9" fmla="*/ 2537433 w 6721192"/>
                <a:gd name="connsiteY9" fmla="*/ 386563 h 1172132"/>
                <a:gd name="connsiteX10" fmla="*/ 2608158 w 6721192"/>
                <a:gd name="connsiteY10" fmla="*/ 339499 h 1172132"/>
                <a:gd name="connsiteX11" fmla="*/ 2724225 w 6721192"/>
                <a:gd name="connsiteY11" fmla="*/ 258223 h 1172132"/>
                <a:gd name="connsiteX12" fmla="*/ 2789778 w 6721192"/>
                <a:gd name="connsiteY12" fmla="*/ 214188 h 1172132"/>
                <a:gd name="connsiteX13" fmla="*/ 2849494 w 6721192"/>
                <a:gd name="connsiteY13" fmla="*/ 176651 h 1172132"/>
                <a:gd name="connsiteX14" fmla="*/ 2901758 w 6721192"/>
                <a:gd name="connsiteY14" fmla="*/ 143488 h 1172132"/>
                <a:gd name="connsiteX15" fmla="*/ 2947485 w 6721192"/>
                <a:gd name="connsiteY15" fmla="*/ 117699 h 1172132"/>
                <a:gd name="connsiteX16" fmla="*/ 2993289 w 6721192"/>
                <a:gd name="connsiteY16" fmla="*/ 94327 h 1172132"/>
                <a:gd name="connsiteX17" fmla="*/ 3036287 w 6721192"/>
                <a:gd name="connsiteY17" fmla="*/ 76070 h 1172132"/>
                <a:gd name="connsiteX18" fmla="*/ 3079158 w 6721192"/>
                <a:gd name="connsiteY18" fmla="*/ 58384 h 1172132"/>
                <a:gd name="connsiteX19" fmla="*/ 3121945 w 6721192"/>
                <a:gd name="connsiteY19" fmla="*/ 42031 h 1172132"/>
                <a:gd name="connsiteX20" fmla="*/ 3153485 w 6721192"/>
                <a:gd name="connsiteY20" fmla="*/ 30833 h 1172132"/>
                <a:gd name="connsiteX21" fmla="*/ 3195483 w 6721192"/>
                <a:gd name="connsiteY21" fmla="*/ 20324 h 1172132"/>
                <a:gd name="connsiteX22" fmla="*/ 3246463 w 6721192"/>
                <a:gd name="connsiteY22" fmla="*/ 11944 h 1172132"/>
                <a:gd name="connsiteX23" fmla="*/ 3296362 w 6721192"/>
                <a:gd name="connsiteY23" fmla="*/ 4995 h 1172132"/>
                <a:gd name="connsiteX24" fmla="*/ 3332482 w 6721192"/>
                <a:gd name="connsiteY24" fmla="*/ 1958 h 1172132"/>
                <a:gd name="connsiteX25" fmla="*/ 3372912 w 6721192"/>
                <a:gd name="connsiteY25" fmla="*/ 0 h 1172132"/>
                <a:gd name="connsiteX26" fmla="*/ 3416277 w 6721192"/>
                <a:gd name="connsiteY26" fmla="*/ 1957 h 1172132"/>
                <a:gd name="connsiteX27" fmla="*/ 3454795 w 6721192"/>
                <a:gd name="connsiteY27" fmla="*/ 7271 h 1172132"/>
                <a:gd name="connsiteX28" fmla="*/ 3499454 w 6721192"/>
                <a:gd name="connsiteY28" fmla="*/ 15921 h 1172132"/>
                <a:gd name="connsiteX29" fmla="*/ 3551033 w 6721192"/>
                <a:gd name="connsiteY29" fmla="*/ 26198 h 1172132"/>
                <a:gd name="connsiteX30" fmla="*/ 3603345 w 6721192"/>
                <a:gd name="connsiteY30" fmla="*/ 40699 h 1172132"/>
                <a:gd name="connsiteX31" fmla="*/ 3636473 w 6721192"/>
                <a:gd name="connsiteY31" fmla="*/ 54173 h 1172132"/>
                <a:gd name="connsiteX32" fmla="*/ 3693989 w 6721192"/>
                <a:gd name="connsiteY32" fmla="*/ 81366 h 1172132"/>
                <a:gd name="connsiteX33" fmla="*/ 3737804 w 6721192"/>
                <a:gd name="connsiteY33" fmla="*/ 103021 h 1172132"/>
                <a:gd name="connsiteX34" fmla="*/ 3789033 w 6721192"/>
                <a:gd name="connsiteY34" fmla="*/ 128795 h 1172132"/>
                <a:gd name="connsiteX35" fmla="*/ 3852519 w 6721192"/>
                <a:gd name="connsiteY35" fmla="*/ 165973 h 1172132"/>
                <a:gd name="connsiteX36" fmla="*/ 3908542 w 6721192"/>
                <a:gd name="connsiteY36" fmla="*/ 201570 h 1172132"/>
                <a:gd name="connsiteX37" fmla="*/ 3973164 w 6721192"/>
                <a:gd name="connsiteY37" fmla="*/ 241928 h 1172132"/>
                <a:gd name="connsiteX38" fmla="*/ 4046559 w 6721192"/>
                <a:gd name="connsiteY38" fmla="*/ 287923 h 1172132"/>
                <a:gd name="connsiteX39" fmla="*/ 4123308 w 6721192"/>
                <a:gd name="connsiteY39" fmla="*/ 341621 h 1172132"/>
                <a:gd name="connsiteX40" fmla="*/ 4196219 w 6721192"/>
                <a:gd name="connsiteY40" fmla="*/ 391543 h 1172132"/>
                <a:gd name="connsiteX41" fmla="*/ 4251368 w 6721192"/>
                <a:gd name="connsiteY41" fmla="*/ 441357 h 1172132"/>
                <a:gd name="connsiteX42" fmla="*/ 4094773 w 6721192"/>
                <a:gd name="connsiteY42" fmla="*/ 467208 h 1172132"/>
                <a:gd name="connsiteX43" fmla="*/ 4155456 w 6721192"/>
                <a:gd name="connsiteY43" fmla="*/ 494490 h 1172132"/>
                <a:gd name="connsiteX44" fmla="*/ 4213805 w 6721192"/>
                <a:gd name="connsiteY44" fmla="*/ 515690 h 1172132"/>
                <a:gd name="connsiteX45" fmla="*/ 4288230 w 6721192"/>
                <a:gd name="connsiteY45" fmla="*/ 534202 h 1172132"/>
                <a:gd name="connsiteX46" fmla="*/ 4357554 w 6721192"/>
                <a:gd name="connsiteY46" fmla="*/ 539357 h 1172132"/>
                <a:gd name="connsiteX47" fmla="*/ 4421094 w 6721192"/>
                <a:gd name="connsiteY47" fmla="*/ 538135 h 1172132"/>
                <a:gd name="connsiteX48" fmla="*/ 4476841 w 6721192"/>
                <a:gd name="connsiteY48" fmla="*/ 526797 h 1172132"/>
                <a:gd name="connsiteX49" fmla="*/ 4523816 w 6721192"/>
                <a:gd name="connsiteY49" fmla="*/ 508003 h 1172132"/>
                <a:gd name="connsiteX50" fmla="*/ 4579122 w 6721192"/>
                <a:gd name="connsiteY50" fmla="*/ 481247 h 1172132"/>
                <a:gd name="connsiteX51" fmla="*/ 4647524 w 6721192"/>
                <a:gd name="connsiteY51" fmla="*/ 439322 h 1172132"/>
                <a:gd name="connsiteX52" fmla="*/ 4698351 w 6721192"/>
                <a:gd name="connsiteY52" fmla="*/ 403801 h 1172132"/>
                <a:gd name="connsiteX53" fmla="*/ 4741878 w 6721192"/>
                <a:gd name="connsiteY53" fmla="*/ 370176 h 1172132"/>
                <a:gd name="connsiteX54" fmla="*/ 4773692 w 6721192"/>
                <a:gd name="connsiteY54" fmla="*/ 344078 h 1172132"/>
                <a:gd name="connsiteX55" fmla="*/ 4810697 w 6721192"/>
                <a:gd name="connsiteY55" fmla="*/ 313653 h 1172132"/>
                <a:gd name="connsiteX56" fmla="*/ 4852897 w 6721192"/>
                <a:gd name="connsiteY56" fmla="*/ 281591 h 1172132"/>
                <a:gd name="connsiteX57" fmla="*/ 4885684 w 6721192"/>
                <a:gd name="connsiteY57" fmla="*/ 253442 h 1172132"/>
                <a:gd name="connsiteX58" fmla="*/ 4922586 w 6721192"/>
                <a:gd name="connsiteY58" fmla="*/ 225138 h 1172132"/>
                <a:gd name="connsiteX59" fmla="*/ 6177519 w 6721192"/>
                <a:gd name="connsiteY59" fmla="*/ 1088379 h 1172132"/>
                <a:gd name="connsiteX60" fmla="*/ 6721192 w 6721192"/>
                <a:gd name="connsiteY60" fmla="*/ 1088379 h 1172132"/>
                <a:gd name="connsiteX0" fmla="*/ 3 w 6721192"/>
                <a:gd name="connsiteY0" fmla="*/ 1088859 h 1172132"/>
                <a:gd name="connsiteX1" fmla="*/ 403660 w 6721192"/>
                <a:gd name="connsiteY1" fmla="*/ 1088104 h 1172132"/>
                <a:gd name="connsiteX2" fmla="*/ 752467 w 6721192"/>
                <a:gd name="connsiteY2" fmla="*/ 1077155 h 1172132"/>
                <a:gd name="connsiteX3" fmla="*/ 1029175 w 6721192"/>
                <a:gd name="connsiteY3" fmla="*/ 1049363 h 1172132"/>
                <a:gd name="connsiteX4" fmla="*/ 1307834 w 6721192"/>
                <a:gd name="connsiteY4" fmla="*/ 996305 h 1172132"/>
                <a:gd name="connsiteX5" fmla="*/ 1565055 w 6721192"/>
                <a:gd name="connsiteY5" fmla="*/ 917982 h 1172132"/>
                <a:gd name="connsiteX6" fmla="*/ 1826174 w 6721192"/>
                <a:gd name="connsiteY6" fmla="*/ 816078 h 1172132"/>
                <a:gd name="connsiteX7" fmla="*/ 2128216 w 6721192"/>
                <a:gd name="connsiteY7" fmla="*/ 667011 h 1172132"/>
                <a:gd name="connsiteX8" fmla="*/ 2311944 w 6721192"/>
                <a:gd name="connsiteY8" fmla="*/ 540837 h 1172132"/>
                <a:gd name="connsiteX9" fmla="*/ 2537433 w 6721192"/>
                <a:gd name="connsiteY9" fmla="*/ 386563 h 1172132"/>
                <a:gd name="connsiteX10" fmla="*/ 2608158 w 6721192"/>
                <a:gd name="connsiteY10" fmla="*/ 339499 h 1172132"/>
                <a:gd name="connsiteX11" fmla="*/ 2724225 w 6721192"/>
                <a:gd name="connsiteY11" fmla="*/ 258223 h 1172132"/>
                <a:gd name="connsiteX12" fmla="*/ 2789778 w 6721192"/>
                <a:gd name="connsiteY12" fmla="*/ 214188 h 1172132"/>
                <a:gd name="connsiteX13" fmla="*/ 2849494 w 6721192"/>
                <a:gd name="connsiteY13" fmla="*/ 176651 h 1172132"/>
                <a:gd name="connsiteX14" fmla="*/ 2901758 w 6721192"/>
                <a:gd name="connsiteY14" fmla="*/ 143488 h 1172132"/>
                <a:gd name="connsiteX15" fmla="*/ 2947485 w 6721192"/>
                <a:gd name="connsiteY15" fmla="*/ 117699 h 1172132"/>
                <a:gd name="connsiteX16" fmla="*/ 2993289 w 6721192"/>
                <a:gd name="connsiteY16" fmla="*/ 94327 h 1172132"/>
                <a:gd name="connsiteX17" fmla="*/ 3036287 w 6721192"/>
                <a:gd name="connsiteY17" fmla="*/ 76070 h 1172132"/>
                <a:gd name="connsiteX18" fmla="*/ 3079158 w 6721192"/>
                <a:gd name="connsiteY18" fmla="*/ 58384 h 1172132"/>
                <a:gd name="connsiteX19" fmla="*/ 3121945 w 6721192"/>
                <a:gd name="connsiteY19" fmla="*/ 42031 h 1172132"/>
                <a:gd name="connsiteX20" fmla="*/ 3153485 w 6721192"/>
                <a:gd name="connsiteY20" fmla="*/ 30833 h 1172132"/>
                <a:gd name="connsiteX21" fmla="*/ 3195483 w 6721192"/>
                <a:gd name="connsiteY21" fmla="*/ 20324 h 1172132"/>
                <a:gd name="connsiteX22" fmla="*/ 3246463 w 6721192"/>
                <a:gd name="connsiteY22" fmla="*/ 11944 h 1172132"/>
                <a:gd name="connsiteX23" fmla="*/ 3296362 w 6721192"/>
                <a:gd name="connsiteY23" fmla="*/ 4995 h 1172132"/>
                <a:gd name="connsiteX24" fmla="*/ 3332482 w 6721192"/>
                <a:gd name="connsiteY24" fmla="*/ 1958 h 1172132"/>
                <a:gd name="connsiteX25" fmla="*/ 3372912 w 6721192"/>
                <a:gd name="connsiteY25" fmla="*/ 0 h 1172132"/>
                <a:gd name="connsiteX26" fmla="*/ 3416277 w 6721192"/>
                <a:gd name="connsiteY26" fmla="*/ 1957 h 1172132"/>
                <a:gd name="connsiteX27" fmla="*/ 3454795 w 6721192"/>
                <a:gd name="connsiteY27" fmla="*/ 7271 h 1172132"/>
                <a:gd name="connsiteX28" fmla="*/ 3499454 w 6721192"/>
                <a:gd name="connsiteY28" fmla="*/ 15921 h 1172132"/>
                <a:gd name="connsiteX29" fmla="*/ 3551033 w 6721192"/>
                <a:gd name="connsiteY29" fmla="*/ 26198 h 1172132"/>
                <a:gd name="connsiteX30" fmla="*/ 3603345 w 6721192"/>
                <a:gd name="connsiteY30" fmla="*/ 40699 h 1172132"/>
                <a:gd name="connsiteX31" fmla="*/ 3636473 w 6721192"/>
                <a:gd name="connsiteY31" fmla="*/ 54173 h 1172132"/>
                <a:gd name="connsiteX32" fmla="*/ 3693989 w 6721192"/>
                <a:gd name="connsiteY32" fmla="*/ 81366 h 1172132"/>
                <a:gd name="connsiteX33" fmla="*/ 3737804 w 6721192"/>
                <a:gd name="connsiteY33" fmla="*/ 103021 h 1172132"/>
                <a:gd name="connsiteX34" fmla="*/ 3789033 w 6721192"/>
                <a:gd name="connsiteY34" fmla="*/ 128795 h 1172132"/>
                <a:gd name="connsiteX35" fmla="*/ 3852519 w 6721192"/>
                <a:gd name="connsiteY35" fmla="*/ 165973 h 1172132"/>
                <a:gd name="connsiteX36" fmla="*/ 3908542 w 6721192"/>
                <a:gd name="connsiteY36" fmla="*/ 201570 h 1172132"/>
                <a:gd name="connsiteX37" fmla="*/ 3973164 w 6721192"/>
                <a:gd name="connsiteY37" fmla="*/ 241928 h 1172132"/>
                <a:gd name="connsiteX38" fmla="*/ 4046559 w 6721192"/>
                <a:gd name="connsiteY38" fmla="*/ 287923 h 1172132"/>
                <a:gd name="connsiteX39" fmla="*/ 4123308 w 6721192"/>
                <a:gd name="connsiteY39" fmla="*/ 341621 h 1172132"/>
                <a:gd name="connsiteX40" fmla="*/ 4196219 w 6721192"/>
                <a:gd name="connsiteY40" fmla="*/ 391543 h 1172132"/>
                <a:gd name="connsiteX41" fmla="*/ 4251368 w 6721192"/>
                <a:gd name="connsiteY41" fmla="*/ 441357 h 1172132"/>
                <a:gd name="connsiteX42" fmla="*/ 4094773 w 6721192"/>
                <a:gd name="connsiteY42" fmla="*/ 467208 h 1172132"/>
                <a:gd name="connsiteX43" fmla="*/ 4155456 w 6721192"/>
                <a:gd name="connsiteY43" fmla="*/ 494490 h 1172132"/>
                <a:gd name="connsiteX44" fmla="*/ 4213805 w 6721192"/>
                <a:gd name="connsiteY44" fmla="*/ 515690 h 1172132"/>
                <a:gd name="connsiteX45" fmla="*/ 4288230 w 6721192"/>
                <a:gd name="connsiteY45" fmla="*/ 534202 h 1172132"/>
                <a:gd name="connsiteX46" fmla="*/ 4357554 w 6721192"/>
                <a:gd name="connsiteY46" fmla="*/ 539357 h 1172132"/>
                <a:gd name="connsiteX47" fmla="*/ 4421094 w 6721192"/>
                <a:gd name="connsiteY47" fmla="*/ 538135 h 1172132"/>
                <a:gd name="connsiteX48" fmla="*/ 4476841 w 6721192"/>
                <a:gd name="connsiteY48" fmla="*/ 526797 h 1172132"/>
                <a:gd name="connsiteX49" fmla="*/ 4523816 w 6721192"/>
                <a:gd name="connsiteY49" fmla="*/ 508003 h 1172132"/>
                <a:gd name="connsiteX50" fmla="*/ 4579122 w 6721192"/>
                <a:gd name="connsiteY50" fmla="*/ 481247 h 1172132"/>
                <a:gd name="connsiteX51" fmla="*/ 4647524 w 6721192"/>
                <a:gd name="connsiteY51" fmla="*/ 439322 h 1172132"/>
                <a:gd name="connsiteX52" fmla="*/ 4698351 w 6721192"/>
                <a:gd name="connsiteY52" fmla="*/ 403801 h 1172132"/>
                <a:gd name="connsiteX53" fmla="*/ 4741878 w 6721192"/>
                <a:gd name="connsiteY53" fmla="*/ 370176 h 1172132"/>
                <a:gd name="connsiteX54" fmla="*/ 4773692 w 6721192"/>
                <a:gd name="connsiteY54" fmla="*/ 344078 h 1172132"/>
                <a:gd name="connsiteX55" fmla="*/ 4810697 w 6721192"/>
                <a:gd name="connsiteY55" fmla="*/ 313653 h 1172132"/>
                <a:gd name="connsiteX56" fmla="*/ 4852897 w 6721192"/>
                <a:gd name="connsiteY56" fmla="*/ 281591 h 1172132"/>
                <a:gd name="connsiteX57" fmla="*/ 4885684 w 6721192"/>
                <a:gd name="connsiteY57" fmla="*/ 253442 h 1172132"/>
                <a:gd name="connsiteX58" fmla="*/ 4922586 w 6721192"/>
                <a:gd name="connsiteY58" fmla="*/ 225138 h 1172132"/>
                <a:gd name="connsiteX59" fmla="*/ 6177519 w 6721192"/>
                <a:gd name="connsiteY59" fmla="*/ 1088379 h 1172132"/>
                <a:gd name="connsiteX60" fmla="*/ 6721192 w 6721192"/>
                <a:gd name="connsiteY60" fmla="*/ 1088379 h 1172132"/>
                <a:gd name="connsiteX0" fmla="*/ 3 w 6721192"/>
                <a:gd name="connsiteY0" fmla="*/ 1088859 h 1172132"/>
                <a:gd name="connsiteX1" fmla="*/ 403660 w 6721192"/>
                <a:gd name="connsiteY1" fmla="*/ 1088104 h 1172132"/>
                <a:gd name="connsiteX2" fmla="*/ 752467 w 6721192"/>
                <a:gd name="connsiteY2" fmla="*/ 1077155 h 1172132"/>
                <a:gd name="connsiteX3" fmla="*/ 1029175 w 6721192"/>
                <a:gd name="connsiteY3" fmla="*/ 1049363 h 1172132"/>
                <a:gd name="connsiteX4" fmla="*/ 1307834 w 6721192"/>
                <a:gd name="connsiteY4" fmla="*/ 996305 h 1172132"/>
                <a:gd name="connsiteX5" fmla="*/ 1565055 w 6721192"/>
                <a:gd name="connsiteY5" fmla="*/ 917982 h 1172132"/>
                <a:gd name="connsiteX6" fmla="*/ 1826174 w 6721192"/>
                <a:gd name="connsiteY6" fmla="*/ 816078 h 1172132"/>
                <a:gd name="connsiteX7" fmla="*/ 2128216 w 6721192"/>
                <a:gd name="connsiteY7" fmla="*/ 667011 h 1172132"/>
                <a:gd name="connsiteX8" fmla="*/ 2311944 w 6721192"/>
                <a:gd name="connsiteY8" fmla="*/ 540837 h 1172132"/>
                <a:gd name="connsiteX9" fmla="*/ 2537433 w 6721192"/>
                <a:gd name="connsiteY9" fmla="*/ 386563 h 1172132"/>
                <a:gd name="connsiteX10" fmla="*/ 2608158 w 6721192"/>
                <a:gd name="connsiteY10" fmla="*/ 339499 h 1172132"/>
                <a:gd name="connsiteX11" fmla="*/ 2724225 w 6721192"/>
                <a:gd name="connsiteY11" fmla="*/ 258223 h 1172132"/>
                <a:gd name="connsiteX12" fmla="*/ 2789778 w 6721192"/>
                <a:gd name="connsiteY12" fmla="*/ 214188 h 1172132"/>
                <a:gd name="connsiteX13" fmla="*/ 2849494 w 6721192"/>
                <a:gd name="connsiteY13" fmla="*/ 176651 h 1172132"/>
                <a:gd name="connsiteX14" fmla="*/ 2901758 w 6721192"/>
                <a:gd name="connsiteY14" fmla="*/ 143488 h 1172132"/>
                <a:gd name="connsiteX15" fmla="*/ 2947485 w 6721192"/>
                <a:gd name="connsiteY15" fmla="*/ 117699 h 1172132"/>
                <a:gd name="connsiteX16" fmla="*/ 2993289 w 6721192"/>
                <a:gd name="connsiteY16" fmla="*/ 94327 h 1172132"/>
                <a:gd name="connsiteX17" fmla="*/ 3036287 w 6721192"/>
                <a:gd name="connsiteY17" fmla="*/ 76070 h 1172132"/>
                <a:gd name="connsiteX18" fmla="*/ 3079158 w 6721192"/>
                <a:gd name="connsiteY18" fmla="*/ 58384 h 1172132"/>
                <a:gd name="connsiteX19" fmla="*/ 3121945 w 6721192"/>
                <a:gd name="connsiteY19" fmla="*/ 42031 h 1172132"/>
                <a:gd name="connsiteX20" fmla="*/ 3153485 w 6721192"/>
                <a:gd name="connsiteY20" fmla="*/ 30833 h 1172132"/>
                <a:gd name="connsiteX21" fmla="*/ 3195483 w 6721192"/>
                <a:gd name="connsiteY21" fmla="*/ 20324 h 1172132"/>
                <a:gd name="connsiteX22" fmla="*/ 3246463 w 6721192"/>
                <a:gd name="connsiteY22" fmla="*/ 11944 h 1172132"/>
                <a:gd name="connsiteX23" fmla="*/ 3296362 w 6721192"/>
                <a:gd name="connsiteY23" fmla="*/ 4995 h 1172132"/>
                <a:gd name="connsiteX24" fmla="*/ 3332482 w 6721192"/>
                <a:gd name="connsiteY24" fmla="*/ 1958 h 1172132"/>
                <a:gd name="connsiteX25" fmla="*/ 3372912 w 6721192"/>
                <a:gd name="connsiteY25" fmla="*/ 0 h 1172132"/>
                <a:gd name="connsiteX26" fmla="*/ 3416277 w 6721192"/>
                <a:gd name="connsiteY26" fmla="*/ 1957 h 1172132"/>
                <a:gd name="connsiteX27" fmla="*/ 3454795 w 6721192"/>
                <a:gd name="connsiteY27" fmla="*/ 7271 h 1172132"/>
                <a:gd name="connsiteX28" fmla="*/ 3499454 w 6721192"/>
                <a:gd name="connsiteY28" fmla="*/ 15921 h 1172132"/>
                <a:gd name="connsiteX29" fmla="*/ 3551033 w 6721192"/>
                <a:gd name="connsiteY29" fmla="*/ 26198 h 1172132"/>
                <a:gd name="connsiteX30" fmla="*/ 3603345 w 6721192"/>
                <a:gd name="connsiteY30" fmla="*/ 40699 h 1172132"/>
                <a:gd name="connsiteX31" fmla="*/ 3636473 w 6721192"/>
                <a:gd name="connsiteY31" fmla="*/ 54173 h 1172132"/>
                <a:gd name="connsiteX32" fmla="*/ 3693989 w 6721192"/>
                <a:gd name="connsiteY32" fmla="*/ 81366 h 1172132"/>
                <a:gd name="connsiteX33" fmla="*/ 3737804 w 6721192"/>
                <a:gd name="connsiteY33" fmla="*/ 103021 h 1172132"/>
                <a:gd name="connsiteX34" fmla="*/ 3789033 w 6721192"/>
                <a:gd name="connsiteY34" fmla="*/ 128795 h 1172132"/>
                <a:gd name="connsiteX35" fmla="*/ 3852519 w 6721192"/>
                <a:gd name="connsiteY35" fmla="*/ 165973 h 1172132"/>
                <a:gd name="connsiteX36" fmla="*/ 3908542 w 6721192"/>
                <a:gd name="connsiteY36" fmla="*/ 201570 h 1172132"/>
                <a:gd name="connsiteX37" fmla="*/ 3973164 w 6721192"/>
                <a:gd name="connsiteY37" fmla="*/ 241928 h 1172132"/>
                <a:gd name="connsiteX38" fmla="*/ 4046559 w 6721192"/>
                <a:gd name="connsiteY38" fmla="*/ 287923 h 1172132"/>
                <a:gd name="connsiteX39" fmla="*/ 4123308 w 6721192"/>
                <a:gd name="connsiteY39" fmla="*/ 341621 h 1172132"/>
                <a:gd name="connsiteX40" fmla="*/ 4196219 w 6721192"/>
                <a:gd name="connsiteY40" fmla="*/ 391543 h 1172132"/>
                <a:gd name="connsiteX41" fmla="*/ 4251368 w 6721192"/>
                <a:gd name="connsiteY41" fmla="*/ 441357 h 1172132"/>
                <a:gd name="connsiteX42" fmla="*/ 4094773 w 6721192"/>
                <a:gd name="connsiteY42" fmla="*/ 467208 h 1172132"/>
                <a:gd name="connsiteX43" fmla="*/ 4155456 w 6721192"/>
                <a:gd name="connsiteY43" fmla="*/ 494490 h 1172132"/>
                <a:gd name="connsiteX44" fmla="*/ 4213805 w 6721192"/>
                <a:gd name="connsiteY44" fmla="*/ 515690 h 1172132"/>
                <a:gd name="connsiteX45" fmla="*/ 4288230 w 6721192"/>
                <a:gd name="connsiteY45" fmla="*/ 534202 h 1172132"/>
                <a:gd name="connsiteX46" fmla="*/ 4357554 w 6721192"/>
                <a:gd name="connsiteY46" fmla="*/ 539357 h 1172132"/>
                <a:gd name="connsiteX47" fmla="*/ 4421094 w 6721192"/>
                <a:gd name="connsiteY47" fmla="*/ 538135 h 1172132"/>
                <a:gd name="connsiteX48" fmla="*/ 4476841 w 6721192"/>
                <a:gd name="connsiteY48" fmla="*/ 526797 h 1172132"/>
                <a:gd name="connsiteX49" fmla="*/ 4523816 w 6721192"/>
                <a:gd name="connsiteY49" fmla="*/ 508003 h 1172132"/>
                <a:gd name="connsiteX50" fmla="*/ 4579122 w 6721192"/>
                <a:gd name="connsiteY50" fmla="*/ 481247 h 1172132"/>
                <a:gd name="connsiteX51" fmla="*/ 4647524 w 6721192"/>
                <a:gd name="connsiteY51" fmla="*/ 439322 h 1172132"/>
                <a:gd name="connsiteX52" fmla="*/ 4698351 w 6721192"/>
                <a:gd name="connsiteY52" fmla="*/ 403801 h 1172132"/>
                <a:gd name="connsiteX53" fmla="*/ 4741878 w 6721192"/>
                <a:gd name="connsiteY53" fmla="*/ 370176 h 1172132"/>
                <a:gd name="connsiteX54" fmla="*/ 4773692 w 6721192"/>
                <a:gd name="connsiteY54" fmla="*/ 344078 h 1172132"/>
                <a:gd name="connsiteX55" fmla="*/ 4810697 w 6721192"/>
                <a:gd name="connsiteY55" fmla="*/ 313653 h 1172132"/>
                <a:gd name="connsiteX56" fmla="*/ 4852897 w 6721192"/>
                <a:gd name="connsiteY56" fmla="*/ 281591 h 1172132"/>
                <a:gd name="connsiteX57" fmla="*/ 4885684 w 6721192"/>
                <a:gd name="connsiteY57" fmla="*/ 253442 h 1172132"/>
                <a:gd name="connsiteX58" fmla="*/ 4922586 w 6721192"/>
                <a:gd name="connsiteY58" fmla="*/ 225138 h 1172132"/>
                <a:gd name="connsiteX59" fmla="*/ 6173623 w 6721192"/>
                <a:gd name="connsiteY59" fmla="*/ 1088379 h 1172132"/>
                <a:gd name="connsiteX60" fmla="*/ 6721192 w 6721192"/>
                <a:gd name="connsiteY60" fmla="*/ 1088379 h 1172132"/>
                <a:gd name="connsiteX0" fmla="*/ 3 w 6721192"/>
                <a:gd name="connsiteY0" fmla="*/ 1088859 h 1172308"/>
                <a:gd name="connsiteX1" fmla="*/ 403660 w 6721192"/>
                <a:gd name="connsiteY1" fmla="*/ 1088104 h 1172308"/>
                <a:gd name="connsiteX2" fmla="*/ 752467 w 6721192"/>
                <a:gd name="connsiteY2" fmla="*/ 1077155 h 1172308"/>
                <a:gd name="connsiteX3" fmla="*/ 1029175 w 6721192"/>
                <a:gd name="connsiteY3" fmla="*/ 1049363 h 1172308"/>
                <a:gd name="connsiteX4" fmla="*/ 1307834 w 6721192"/>
                <a:gd name="connsiteY4" fmla="*/ 996305 h 1172308"/>
                <a:gd name="connsiteX5" fmla="*/ 1565055 w 6721192"/>
                <a:gd name="connsiteY5" fmla="*/ 917982 h 1172308"/>
                <a:gd name="connsiteX6" fmla="*/ 1826174 w 6721192"/>
                <a:gd name="connsiteY6" fmla="*/ 816078 h 1172308"/>
                <a:gd name="connsiteX7" fmla="*/ 2128216 w 6721192"/>
                <a:gd name="connsiteY7" fmla="*/ 667011 h 1172308"/>
                <a:gd name="connsiteX8" fmla="*/ 2311944 w 6721192"/>
                <a:gd name="connsiteY8" fmla="*/ 540837 h 1172308"/>
                <a:gd name="connsiteX9" fmla="*/ 2537433 w 6721192"/>
                <a:gd name="connsiteY9" fmla="*/ 386563 h 1172308"/>
                <a:gd name="connsiteX10" fmla="*/ 2608158 w 6721192"/>
                <a:gd name="connsiteY10" fmla="*/ 339499 h 1172308"/>
                <a:gd name="connsiteX11" fmla="*/ 2724225 w 6721192"/>
                <a:gd name="connsiteY11" fmla="*/ 258223 h 1172308"/>
                <a:gd name="connsiteX12" fmla="*/ 2789778 w 6721192"/>
                <a:gd name="connsiteY12" fmla="*/ 214188 h 1172308"/>
                <a:gd name="connsiteX13" fmla="*/ 2849494 w 6721192"/>
                <a:gd name="connsiteY13" fmla="*/ 176651 h 1172308"/>
                <a:gd name="connsiteX14" fmla="*/ 2901758 w 6721192"/>
                <a:gd name="connsiteY14" fmla="*/ 143488 h 1172308"/>
                <a:gd name="connsiteX15" fmla="*/ 2947485 w 6721192"/>
                <a:gd name="connsiteY15" fmla="*/ 117699 h 1172308"/>
                <a:gd name="connsiteX16" fmla="*/ 2993289 w 6721192"/>
                <a:gd name="connsiteY16" fmla="*/ 94327 h 1172308"/>
                <a:gd name="connsiteX17" fmla="*/ 3036287 w 6721192"/>
                <a:gd name="connsiteY17" fmla="*/ 76070 h 1172308"/>
                <a:gd name="connsiteX18" fmla="*/ 3079158 w 6721192"/>
                <a:gd name="connsiteY18" fmla="*/ 58384 h 1172308"/>
                <a:gd name="connsiteX19" fmla="*/ 3121945 w 6721192"/>
                <a:gd name="connsiteY19" fmla="*/ 42031 h 1172308"/>
                <a:gd name="connsiteX20" fmla="*/ 3153485 w 6721192"/>
                <a:gd name="connsiteY20" fmla="*/ 30833 h 1172308"/>
                <a:gd name="connsiteX21" fmla="*/ 3195483 w 6721192"/>
                <a:gd name="connsiteY21" fmla="*/ 20324 h 1172308"/>
                <a:gd name="connsiteX22" fmla="*/ 3246463 w 6721192"/>
                <a:gd name="connsiteY22" fmla="*/ 11944 h 1172308"/>
                <a:gd name="connsiteX23" fmla="*/ 3296362 w 6721192"/>
                <a:gd name="connsiteY23" fmla="*/ 4995 h 1172308"/>
                <a:gd name="connsiteX24" fmla="*/ 3332482 w 6721192"/>
                <a:gd name="connsiteY24" fmla="*/ 1958 h 1172308"/>
                <a:gd name="connsiteX25" fmla="*/ 3372912 w 6721192"/>
                <a:gd name="connsiteY25" fmla="*/ 0 h 1172308"/>
                <a:gd name="connsiteX26" fmla="*/ 3416277 w 6721192"/>
                <a:gd name="connsiteY26" fmla="*/ 1957 h 1172308"/>
                <a:gd name="connsiteX27" fmla="*/ 3454795 w 6721192"/>
                <a:gd name="connsiteY27" fmla="*/ 7271 h 1172308"/>
                <a:gd name="connsiteX28" fmla="*/ 3499454 w 6721192"/>
                <a:gd name="connsiteY28" fmla="*/ 15921 h 1172308"/>
                <a:gd name="connsiteX29" fmla="*/ 3551033 w 6721192"/>
                <a:gd name="connsiteY29" fmla="*/ 26198 h 1172308"/>
                <a:gd name="connsiteX30" fmla="*/ 3603345 w 6721192"/>
                <a:gd name="connsiteY30" fmla="*/ 40699 h 1172308"/>
                <a:gd name="connsiteX31" fmla="*/ 3636473 w 6721192"/>
                <a:gd name="connsiteY31" fmla="*/ 54173 h 1172308"/>
                <a:gd name="connsiteX32" fmla="*/ 3693989 w 6721192"/>
                <a:gd name="connsiteY32" fmla="*/ 81366 h 1172308"/>
                <a:gd name="connsiteX33" fmla="*/ 3737804 w 6721192"/>
                <a:gd name="connsiteY33" fmla="*/ 103021 h 1172308"/>
                <a:gd name="connsiteX34" fmla="*/ 3789033 w 6721192"/>
                <a:gd name="connsiteY34" fmla="*/ 128795 h 1172308"/>
                <a:gd name="connsiteX35" fmla="*/ 3852519 w 6721192"/>
                <a:gd name="connsiteY35" fmla="*/ 165973 h 1172308"/>
                <a:gd name="connsiteX36" fmla="*/ 3908542 w 6721192"/>
                <a:gd name="connsiteY36" fmla="*/ 201570 h 1172308"/>
                <a:gd name="connsiteX37" fmla="*/ 3973164 w 6721192"/>
                <a:gd name="connsiteY37" fmla="*/ 241928 h 1172308"/>
                <a:gd name="connsiteX38" fmla="*/ 4046559 w 6721192"/>
                <a:gd name="connsiteY38" fmla="*/ 287923 h 1172308"/>
                <a:gd name="connsiteX39" fmla="*/ 4123308 w 6721192"/>
                <a:gd name="connsiteY39" fmla="*/ 341621 h 1172308"/>
                <a:gd name="connsiteX40" fmla="*/ 4196219 w 6721192"/>
                <a:gd name="connsiteY40" fmla="*/ 391543 h 1172308"/>
                <a:gd name="connsiteX41" fmla="*/ 4251368 w 6721192"/>
                <a:gd name="connsiteY41" fmla="*/ 441357 h 1172308"/>
                <a:gd name="connsiteX42" fmla="*/ 4094773 w 6721192"/>
                <a:gd name="connsiteY42" fmla="*/ 467208 h 1172308"/>
                <a:gd name="connsiteX43" fmla="*/ 4155456 w 6721192"/>
                <a:gd name="connsiteY43" fmla="*/ 494490 h 1172308"/>
                <a:gd name="connsiteX44" fmla="*/ 4213805 w 6721192"/>
                <a:gd name="connsiteY44" fmla="*/ 515690 h 1172308"/>
                <a:gd name="connsiteX45" fmla="*/ 4288230 w 6721192"/>
                <a:gd name="connsiteY45" fmla="*/ 534202 h 1172308"/>
                <a:gd name="connsiteX46" fmla="*/ 4357554 w 6721192"/>
                <a:gd name="connsiteY46" fmla="*/ 539357 h 1172308"/>
                <a:gd name="connsiteX47" fmla="*/ 4421094 w 6721192"/>
                <a:gd name="connsiteY47" fmla="*/ 538135 h 1172308"/>
                <a:gd name="connsiteX48" fmla="*/ 4476841 w 6721192"/>
                <a:gd name="connsiteY48" fmla="*/ 526797 h 1172308"/>
                <a:gd name="connsiteX49" fmla="*/ 4523816 w 6721192"/>
                <a:gd name="connsiteY49" fmla="*/ 508003 h 1172308"/>
                <a:gd name="connsiteX50" fmla="*/ 4579122 w 6721192"/>
                <a:gd name="connsiteY50" fmla="*/ 481247 h 1172308"/>
                <a:gd name="connsiteX51" fmla="*/ 4647524 w 6721192"/>
                <a:gd name="connsiteY51" fmla="*/ 439322 h 1172308"/>
                <a:gd name="connsiteX52" fmla="*/ 4698351 w 6721192"/>
                <a:gd name="connsiteY52" fmla="*/ 403801 h 1172308"/>
                <a:gd name="connsiteX53" fmla="*/ 4741878 w 6721192"/>
                <a:gd name="connsiteY53" fmla="*/ 370176 h 1172308"/>
                <a:gd name="connsiteX54" fmla="*/ 4773692 w 6721192"/>
                <a:gd name="connsiteY54" fmla="*/ 344078 h 1172308"/>
                <a:gd name="connsiteX55" fmla="*/ 4810697 w 6721192"/>
                <a:gd name="connsiteY55" fmla="*/ 313653 h 1172308"/>
                <a:gd name="connsiteX56" fmla="*/ 4852897 w 6721192"/>
                <a:gd name="connsiteY56" fmla="*/ 281591 h 1172308"/>
                <a:gd name="connsiteX57" fmla="*/ 4885684 w 6721192"/>
                <a:gd name="connsiteY57" fmla="*/ 253442 h 1172308"/>
                <a:gd name="connsiteX58" fmla="*/ 4922586 w 6721192"/>
                <a:gd name="connsiteY58" fmla="*/ 225138 h 1172308"/>
                <a:gd name="connsiteX59" fmla="*/ 6173623 w 6721192"/>
                <a:gd name="connsiteY59" fmla="*/ 1088379 h 1172308"/>
                <a:gd name="connsiteX60" fmla="*/ 6721192 w 6721192"/>
                <a:gd name="connsiteY60" fmla="*/ 1088379 h 1172308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4852897 w 6721192"/>
                <a:gd name="connsiteY56" fmla="*/ 281591 h 1115391"/>
                <a:gd name="connsiteX57" fmla="*/ 4885684 w 6721192"/>
                <a:gd name="connsiteY57" fmla="*/ 253442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4852897 w 6721192"/>
                <a:gd name="connsiteY56" fmla="*/ 281591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810697 w 6721192"/>
                <a:gd name="connsiteY55" fmla="*/ 313653 h 1090000"/>
                <a:gd name="connsiteX56" fmla="*/ 5036070 w 6721192"/>
                <a:gd name="connsiteY56" fmla="*/ 663944 h 1090000"/>
                <a:gd name="connsiteX57" fmla="*/ 5263724 w 6721192"/>
                <a:gd name="connsiteY57" fmla="*/ 693906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810697 w 6721192"/>
                <a:gd name="connsiteY55" fmla="*/ 313653 h 1090000"/>
                <a:gd name="connsiteX56" fmla="*/ 5036070 w 6721192"/>
                <a:gd name="connsiteY56" fmla="*/ 663944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810697 w 6721192"/>
                <a:gd name="connsiteY55" fmla="*/ 31365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591175 w 6721192"/>
                <a:gd name="connsiteY52" fmla="*/ 666563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73476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2354 w 6721192"/>
                <a:gd name="connsiteY50" fmla="*/ 623576 h 1090000"/>
                <a:gd name="connsiteX51" fmla="*/ 4573476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2354 w 6721192"/>
                <a:gd name="connsiteY50" fmla="*/ 623576 h 1090000"/>
                <a:gd name="connsiteX51" fmla="*/ 4577373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77373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77373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83220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83220 w 6721192"/>
                <a:gd name="connsiteY51" fmla="*/ 653238 h 1090000"/>
                <a:gd name="connsiteX52" fmla="*/ 4635995 w 6721192"/>
                <a:gd name="connsiteY52" fmla="*/ 683406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32884"/>
                <a:gd name="connsiteY0" fmla="*/ 1088859 h 1090001"/>
                <a:gd name="connsiteX1" fmla="*/ 403660 w 6732884"/>
                <a:gd name="connsiteY1" fmla="*/ 1088104 h 1090001"/>
                <a:gd name="connsiteX2" fmla="*/ 752467 w 6732884"/>
                <a:gd name="connsiteY2" fmla="*/ 1077155 h 1090001"/>
                <a:gd name="connsiteX3" fmla="*/ 1029175 w 6732884"/>
                <a:gd name="connsiteY3" fmla="*/ 1049363 h 1090001"/>
                <a:gd name="connsiteX4" fmla="*/ 1307834 w 6732884"/>
                <a:gd name="connsiteY4" fmla="*/ 996305 h 1090001"/>
                <a:gd name="connsiteX5" fmla="*/ 1565055 w 6732884"/>
                <a:gd name="connsiteY5" fmla="*/ 917982 h 1090001"/>
                <a:gd name="connsiteX6" fmla="*/ 1826174 w 6732884"/>
                <a:gd name="connsiteY6" fmla="*/ 816078 h 1090001"/>
                <a:gd name="connsiteX7" fmla="*/ 2128216 w 6732884"/>
                <a:gd name="connsiteY7" fmla="*/ 667011 h 1090001"/>
                <a:gd name="connsiteX8" fmla="*/ 2311944 w 6732884"/>
                <a:gd name="connsiteY8" fmla="*/ 540837 h 1090001"/>
                <a:gd name="connsiteX9" fmla="*/ 2537433 w 6732884"/>
                <a:gd name="connsiteY9" fmla="*/ 386563 h 1090001"/>
                <a:gd name="connsiteX10" fmla="*/ 2608158 w 6732884"/>
                <a:gd name="connsiteY10" fmla="*/ 339499 h 1090001"/>
                <a:gd name="connsiteX11" fmla="*/ 2724225 w 6732884"/>
                <a:gd name="connsiteY11" fmla="*/ 258223 h 1090001"/>
                <a:gd name="connsiteX12" fmla="*/ 2789778 w 6732884"/>
                <a:gd name="connsiteY12" fmla="*/ 214188 h 1090001"/>
                <a:gd name="connsiteX13" fmla="*/ 2849494 w 6732884"/>
                <a:gd name="connsiteY13" fmla="*/ 176651 h 1090001"/>
                <a:gd name="connsiteX14" fmla="*/ 2901758 w 6732884"/>
                <a:gd name="connsiteY14" fmla="*/ 143488 h 1090001"/>
                <a:gd name="connsiteX15" fmla="*/ 2947485 w 6732884"/>
                <a:gd name="connsiteY15" fmla="*/ 117699 h 1090001"/>
                <a:gd name="connsiteX16" fmla="*/ 2993289 w 6732884"/>
                <a:gd name="connsiteY16" fmla="*/ 94327 h 1090001"/>
                <a:gd name="connsiteX17" fmla="*/ 3036287 w 6732884"/>
                <a:gd name="connsiteY17" fmla="*/ 76070 h 1090001"/>
                <a:gd name="connsiteX18" fmla="*/ 3079158 w 6732884"/>
                <a:gd name="connsiteY18" fmla="*/ 58384 h 1090001"/>
                <a:gd name="connsiteX19" fmla="*/ 3121945 w 6732884"/>
                <a:gd name="connsiteY19" fmla="*/ 42031 h 1090001"/>
                <a:gd name="connsiteX20" fmla="*/ 3153485 w 6732884"/>
                <a:gd name="connsiteY20" fmla="*/ 30833 h 1090001"/>
                <a:gd name="connsiteX21" fmla="*/ 3195483 w 6732884"/>
                <a:gd name="connsiteY21" fmla="*/ 20324 h 1090001"/>
                <a:gd name="connsiteX22" fmla="*/ 3246463 w 6732884"/>
                <a:gd name="connsiteY22" fmla="*/ 11944 h 1090001"/>
                <a:gd name="connsiteX23" fmla="*/ 3296362 w 6732884"/>
                <a:gd name="connsiteY23" fmla="*/ 4995 h 1090001"/>
                <a:gd name="connsiteX24" fmla="*/ 3332482 w 6732884"/>
                <a:gd name="connsiteY24" fmla="*/ 1958 h 1090001"/>
                <a:gd name="connsiteX25" fmla="*/ 3372912 w 6732884"/>
                <a:gd name="connsiteY25" fmla="*/ 0 h 1090001"/>
                <a:gd name="connsiteX26" fmla="*/ 3416277 w 6732884"/>
                <a:gd name="connsiteY26" fmla="*/ 1957 h 1090001"/>
                <a:gd name="connsiteX27" fmla="*/ 3454795 w 6732884"/>
                <a:gd name="connsiteY27" fmla="*/ 7271 h 1090001"/>
                <a:gd name="connsiteX28" fmla="*/ 3499454 w 6732884"/>
                <a:gd name="connsiteY28" fmla="*/ 15921 h 1090001"/>
                <a:gd name="connsiteX29" fmla="*/ 3551033 w 6732884"/>
                <a:gd name="connsiteY29" fmla="*/ 26198 h 1090001"/>
                <a:gd name="connsiteX30" fmla="*/ 3603345 w 6732884"/>
                <a:gd name="connsiteY30" fmla="*/ 40699 h 1090001"/>
                <a:gd name="connsiteX31" fmla="*/ 3636473 w 6732884"/>
                <a:gd name="connsiteY31" fmla="*/ 54173 h 1090001"/>
                <a:gd name="connsiteX32" fmla="*/ 3693989 w 6732884"/>
                <a:gd name="connsiteY32" fmla="*/ 81366 h 1090001"/>
                <a:gd name="connsiteX33" fmla="*/ 3737804 w 6732884"/>
                <a:gd name="connsiteY33" fmla="*/ 103021 h 1090001"/>
                <a:gd name="connsiteX34" fmla="*/ 3789033 w 6732884"/>
                <a:gd name="connsiteY34" fmla="*/ 128795 h 1090001"/>
                <a:gd name="connsiteX35" fmla="*/ 3852519 w 6732884"/>
                <a:gd name="connsiteY35" fmla="*/ 165973 h 1090001"/>
                <a:gd name="connsiteX36" fmla="*/ 3908542 w 6732884"/>
                <a:gd name="connsiteY36" fmla="*/ 201570 h 1090001"/>
                <a:gd name="connsiteX37" fmla="*/ 3973164 w 6732884"/>
                <a:gd name="connsiteY37" fmla="*/ 241928 h 1090001"/>
                <a:gd name="connsiteX38" fmla="*/ 4046559 w 6732884"/>
                <a:gd name="connsiteY38" fmla="*/ 287923 h 1090001"/>
                <a:gd name="connsiteX39" fmla="*/ 4101873 w 6732884"/>
                <a:gd name="connsiteY39" fmla="*/ 326461 h 1090001"/>
                <a:gd name="connsiteX40" fmla="*/ 4176733 w 6732884"/>
                <a:gd name="connsiteY40" fmla="*/ 377226 h 1090001"/>
                <a:gd name="connsiteX41" fmla="*/ 4231882 w 6732884"/>
                <a:gd name="connsiteY41" fmla="*/ 418618 h 1090001"/>
                <a:gd name="connsiteX42" fmla="*/ 4277947 w 6732884"/>
                <a:gd name="connsiteY42" fmla="*/ 453733 h 1090001"/>
                <a:gd name="connsiteX43" fmla="*/ 4309399 w 6732884"/>
                <a:gd name="connsiteY43" fmla="*/ 477646 h 1090001"/>
                <a:gd name="connsiteX44" fmla="*/ 4348262 w 6732884"/>
                <a:gd name="connsiteY44" fmla="*/ 504742 h 1090001"/>
                <a:gd name="connsiteX45" fmla="*/ 4372022 w 6732884"/>
                <a:gd name="connsiteY45" fmla="*/ 520727 h 1090001"/>
                <a:gd name="connsiteX46" fmla="*/ 4394578 w 6732884"/>
                <a:gd name="connsiteY46" fmla="*/ 536831 h 1090001"/>
                <a:gd name="connsiteX47" fmla="*/ 4407453 w 6732884"/>
                <a:gd name="connsiteY47" fmla="*/ 544873 h 1090001"/>
                <a:gd name="connsiteX48" fmla="*/ 4433970 w 6732884"/>
                <a:gd name="connsiteY48" fmla="*/ 562169 h 1090001"/>
                <a:gd name="connsiteX49" fmla="*/ 4480947 w 6732884"/>
                <a:gd name="connsiteY49" fmla="*/ 590537 h 1090001"/>
                <a:gd name="connsiteX50" fmla="*/ 4532354 w 6732884"/>
                <a:gd name="connsiteY50" fmla="*/ 623576 h 1090001"/>
                <a:gd name="connsiteX51" fmla="*/ 4583220 w 6732884"/>
                <a:gd name="connsiteY51" fmla="*/ 653238 h 1090001"/>
                <a:gd name="connsiteX52" fmla="*/ 4635995 w 6732884"/>
                <a:gd name="connsiteY52" fmla="*/ 683406 h 1090001"/>
                <a:gd name="connsiteX53" fmla="*/ 4695110 w 6732884"/>
                <a:gd name="connsiteY53" fmla="*/ 717999 h 1090001"/>
                <a:gd name="connsiteX54" fmla="*/ 4841895 w 6732884"/>
                <a:gd name="connsiteY54" fmla="*/ 792122 h 1090001"/>
                <a:gd name="connsiteX55" fmla="*/ 5005564 w 6732884"/>
                <a:gd name="connsiteY55" fmla="*/ 858548 h 1090001"/>
                <a:gd name="connsiteX56" fmla="*/ 5203654 w 6732884"/>
                <a:gd name="connsiteY56" fmla="*/ 932602 h 1090001"/>
                <a:gd name="connsiteX57" fmla="*/ 5503408 w 6732884"/>
                <a:gd name="connsiteY57" fmla="*/ 1014779 h 1090001"/>
                <a:gd name="connsiteX58" fmla="*/ 5834557 w 6732884"/>
                <a:gd name="connsiteY58" fmla="*/ 1066482 h 1090001"/>
                <a:gd name="connsiteX59" fmla="*/ 6173623 w 6732884"/>
                <a:gd name="connsiteY59" fmla="*/ 1088379 h 1090001"/>
                <a:gd name="connsiteX60" fmla="*/ 6732884 w 6732884"/>
                <a:gd name="connsiteY60" fmla="*/ 1088379 h 1090001"/>
                <a:gd name="connsiteX0" fmla="*/ 3 w 6732884"/>
                <a:gd name="connsiteY0" fmla="*/ 1088859 h 1092059"/>
                <a:gd name="connsiteX1" fmla="*/ 403660 w 6732884"/>
                <a:gd name="connsiteY1" fmla="*/ 1088104 h 1092059"/>
                <a:gd name="connsiteX2" fmla="*/ 752467 w 6732884"/>
                <a:gd name="connsiteY2" fmla="*/ 1077155 h 1092059"/>
                <a:gd name="connsiteX3" fmla="*/ 1029175 w 6732884"/>
                <a:gd name="connsiteY3" fmla="*/ 1049363 h 1092059"/>
                <a:gd name="connsiteX4" fmla="*/ 1307834 w 6732884"/>
                <a:gd name="connsiteY4" fmla="*/ 996305 h 1092059"/>
                <a:gd name="connsiteX5" fmla="*/ 1565055 w 6732884"/>
                <a:gd name="connsiteY5" fmla="*/ 917982 h 1092059"/>
                <a:gd name="connsiteX6" fmla="*/ 1826174 w 6732884"/>
                <a:gd name="connsiteY6" fmla="*/ 816078 h 1092059"/>
                <a:gd name="connsiteX7" fmla="*/ 2128216 w 6732884"/>
                <a:gd name="connsiteY7" fmla="*/ 667011 h 1092059"/>
                <a:gd name="connsiteX8" fmla="*/ 2311944 w 6732884"/>
                <a:gd name="connsiteY8" fmla="*/ 540837 h 1092059"/>
                <a:gd name="connsiteX9" fmla="*/ 2537433 w 6732884"/>
                <a:gd name="connsiteY9" fmla="*/ 386563 h 1092059"/>
                <a:gd name="connsiteX10" fmla="*/ 2608158 w 6732884"/>
                <a:gd name="connsiteY10" fmla="*/ 339499 h 1092059"/>
                <a:gd name="connsiteX11" fmla="*/ 2724225 w 6732884"/>
                <a:gd name="connsiteY11" fmla="*/ 258223 h 1092059"/>
                <a:gd name="connsiteX12" fmla="*/ 2789778 w 6732884"/>
                <a:gd name="connsiteY12" fmla="*/ 214188 h 1092059"/>
                <a:gd name="connsiteX13" fmla="*/ 2849494 w 6732884"/>
                <a:gd name="connsiteY13" fmla="*/ 176651 h 1092059"/>
                <a:gd name="connsiteX14" fmla="*/ 2901758 w 6732884"/>
                <a:gd name="connsiteY14" fmla="*/ 143488 h 1092059"/>
                <a:gd name="connsiteX15" fmla="*/ 2947485 w 6732884"/>
                <a:gd name="connsiteY15" fmla="*/ 117699 h 1092059"/>
                <a:gd name="connsiteX16" fmla="*/ 2993289 w 6732884"/>
                <a:gd name="connsiteY16" fmla="*/ 94327 h 1092059"/>
                <a:gd name="connsiteX17" fmla="*/ 3036287 w 6732884"/>
                <a:gd name="connsiteY17" fmla="*/ 76070 h 1092059"/>
                <a:gd name="connsiteX18" fmla="*/ 3079158 w 6732884"/>
                <a:gd name="connsiteY18" fmla="*/ 58384 h 1092059"/>
                <a:gd name="connsiteX19" fmla="*/ 3121945 w 6732884"/>
                <a:gd name="connsiteY19" fmla="*/ 42031 h 1092059"/>
                <a:gd name="connsiteX20" fmla="*/ 3153485 w 6732884"/>
                <a:gd name="connsiteY20" fmla="*/ 30833 h 1092059"/>
                <a:gd name="connsiteX21" fmla="*/ 3195483 w 6732884"/>
                <a:gd name="connsiteY21" fmla="*/ 20324 h 1092059"/>
                <a:gd name="connsiteX22" fmla="*/ 3246463 w 6732884"/>
                <a:gd name="connsiteY22" fmla="*/ 11944 h 1092059"/>
                <a:gd name="connsiteX23" fmla="*/ 3296362 w 6732884"/>
                <a:gd name="connsiteY23" fmla="*/ 4995 h 1092059"/>
                <a:gd name="connsiteX24" fmla="*/ 3332482 w 6732884"/>
                <a:gd name="connsiteY24" fmla="*/ 1958 h 1092059"/>
                <a:gd name="connsiteX25" fmla="*/ 3372912 w 6732884"/>
                <a:gd name="connsiteY25" fmla="*/ 0 h 1092059"/>
                <a:gd name="connsiteX26" fmla="*/ 3416277 w 6732884"/>
                <a:gd name="connsiteY26" fmla="*/ 1957 h 1092059"/>
                <a:gd name="connsiteX27" fmla="*/ 3454795 w 6732884"/>
                <a:gd name="connsiteY27" fmla="*/ 7271 h 1092059"/>
                <a:gd name="connsiteX28" fmla="*/ 3499454 w 6732884"/>
                <a:gd name="connsiteY28" fmla="*/ 15921 h 1092059"/>
                <a:gd name="connsiteX29" fmla="*/ 3551033 w 6732884"/>
                <a:gd name="connsiteY29" fmla="*/ 26198 h 1092059"/>
                <a:gd name="connsiteX30" fmla="*/ 3603345 w 6732884"/>
                <a:gd name="connsiteY30" fmla="*/ 40699 h 1092059"/>
                <a:gd name="connsiteX31" fmla="*/ 3636473 w 6732884"/>
                <a:gd name="connsiteY31" fmla="*/ 54173 h 1092059"/>
                <a:gd name="connsiteX32" fmla="*/ 3693989 w 6732884"/>
                <a:gd name="connsiteY32" fmla="*/ 81366 h 1092059"/>
                <a:gd name="connsiteX33" fmla="*/ 3737804 w 6732884"/>
                <a:gd name="connsiteY33" fmla="*/ 103021 h 1092059"/>
                <a:gd name="connsiteX34" fmla="*/ 3789033 w 6732884"/>
                <a:gd name="connsiteY34" fmla="*/ 128795 h 1092059"/>
                <a:gd name="connsiteX35" fmla="*/ 3852519 w 6732884"/>
                <a:gd name="connsiteY35" fmla="*/ 165973 h 1092059"/>
                <a:gd name="connsiteX36" fmla="*/ 3908542 w 6732884"/>
                <a:gd name="connsiteY36" fmla="*/ 201570 h 1092059"/>
                <a:gd name="connsiteX37" fmla="*/ 3973164 w 6732884"/>
                <a:gd name="connsiteY37" fmla="*/ 241928 h 1092059"/>
                <a:gd name="connsiteX38" fmla="*/ 4046559 w 6732884"/>
                <a:gd name="connsiteY38" fmla="*/ 287923 h 1092059"/>
                <a:gd name="connsiteX39" fmla="*/ 4101873 w 6732884"/>
                <a:gd name="connsiteY39" fmla="*/ 326461 h 1092059"/>
                <a:gd name="connsiteX40" fmla="*/ 4176733 w 6732884"/>
                <a:gd name="connsiteY40" fmla="*/ 377226 h 1092059"/>
                <a:gd name="connsiteX41" fmla="*/ 4231882 w 6732884"/>
                <a:gd name="connsiteY41" fmla="*/ 418618 h 1092059"/>
                <a:gd name="connsiteX42" fmla="*/ 4277947 w 6732884"/>
                <a:gd name="connsiteY42" fmla="*/ 453733 h 1092059"/>
                <a:gd name="connsiteX43" fmla="*/ 4309399 w 6732884"/>
                <a:gd name="connsiteY43" fmla="*/ 477646 h 1092059"/>
                <a:gd name="connsiteX44" fmla="*/ 4348262 w 6732884"/>
                <a:gd name="connsiteY44" fmla="*/ 504742 h 1092059"/>
                <a:gd name="connsiteX45" fmla="*/ 4372022 w 6732884"/>
                <a:gd name="connsiteY45" fmla="*/ 520727 h 1092059"/>
                <a:gd name="connsiteX46" fmla="*/ 4394578 w 6732884"/>
                <a:gd name="connsiteY46" fmla="*/ 536831 h 1092059"/>
                <a:gd name="connsiteX47" fmla="*/ 4407453 w 6732884"/>
                <a:gd name="connsiteY47" fmla="*/ 544873 h 1092059"/>
                <a:gd name="connsiteX48" fmla="*/ 4433970 w 6732884"/>
                <a:gd name="connsiteY48" fmla="*/ 562169 h 1092059"/>
                <a:gd name="connsiteX49" fmla="*/ 4480947 w 6732884"/>
                <a:gd name="connsiteY49" fmla="*/ 590537 h 1092059"/>
                <a:gd name="connsiteX50" fmla="*/ 4532354 w 6732884"/>
                <a:gd name="connsiteY50" fmla="*/ 623576 h 1092059"/>
                <a:gd name="connsiteX51" fmla="*/ 4583220 w 6732884"/>
                <a:gd name="connsiteY51" fmla="*/ 653238 h 1092059"/>
                <a:gd name="connsiteX52" fmla="*/ 4635995 w 6732884"/>
                <a:gd name="connsiteY52" fmla="*/ 683406 h 1092059"/>
                <a:gd name="connsiteX53" fmla="*/ 4695110 w 6732884"/>
                <a:gd name="connsiteY53" fmla="*/ 717999 h 1092059"/>
                <a:gd name="connsiteX54" fmla="*/ 4841895 w 6732884"/>
                <a:gd name="connsiteY54" fmla="*/ 792122 h 1092059"/>
                <a:gd name="connsiteX55" fmla="*/ 5005564 w 6732884"/>
                <a:gd name="connsiteY55" fmla="*/ 858548 h 1092059"/>
                <a:gd name="connsiteX56" fmla="*/ 5203654 w 6732884"/>
                <a:gd name="connsiteY56" fmla="*/ 932602 h 1092059"/>
                <a:gd name="connsiteX57" fmla="*/ 5503408 w 6732884"/>
                <a:gd name="connsiteY57" fmla="*/ 1014779 h 1092059"/>
                <a:gd name="connsiteX58" fmla="*/ 5834557 w 6732884"/>
                <a:gd name="connsiteY58" fmla="*/ 1066482 h 1092059"/>
                <a:gd name="connsiteX59" fmla="*/ 6286645 w 6732884"/>
                <a:gd name="connsiteY59" fmla="*/ 1090906 h 1092059"/>
                <a:gd name="connsiteX60" fmla="*/ 6732884 w 6732884"/>
                <a:gd name="connsiteY60" fmla="*/ 1088379 h 1092059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503408 w 6732884"/>
                <a:gd name="connsiteY57" fmla="*/ 1014779 h 1090906"/>
                <a:gd name="connsiteX58" fmla="*/ 6037218 w 6732884"/>
                <a:gd name="connsiteY58" fmla="*/ 1080799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826885 w 6732884"/>
                <a:gd name="connsiteY57" fmla="*/ 1061099 h 1090906"/>
                <a:gd name="connsiteX58" fmla="*/ 6037218 w 6732884"/>
                <a:gd name="connsiteY58" fmla="*/ 1080799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826885 w 6732884"/>
                <a:gd name="connsiteY57" fmla="*/ 1061099 h 1090906"/>
                <a:gd name="connsiteX58" fmla="*/ 6041116 w 6732884"/>
                <a:gd name="connsiteY58" fmla="*/ 1081641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826885 w 6732884"/>
                <a:gd name="connsiteY57" fmla="*/ 1061099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1099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1941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2243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2243 h 1090906"/>
                <a:gd name="connsiteX56" fmla="*/ 5597282 w 6732884"/>
                <a:gd name="connsiteY56" fmla="*/ 1025242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2243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0559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32938 w 6732884"/>
                <a:gd name="connsiteY55" fmla="*/ 970559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60219 w 6732884"/>
                <a:gd name="connsiteY55" fmla="*/ 977297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60219 w 6732884"/>
                <a:gd name="connsiteY55" fmla="*/ 977297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962076 w 6732884"/>
                <a:gd name="connsiteY53" fmla="*/ 834221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962076 w 6732884"/>
                <a:gd name="connsiteY53" fmla="*/ 836748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756812 w 6732884"/>
                <a:gd name="connsiteY52" fmla="*/ 747412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653372 w 6732884"/>
                <a:gd name="connsiteY51" fmla="*/ 691979 h 1090906"/>
                <a:gd name="connsiteX52" fmla="*/ 4756812 w 6732884"/>
                <a:gd name="connsiteY52" fmla="*/ 747412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63533 w 6732884"/>
                <a:gd name="connsiteY50" fmla="*/ 640420 h 1090906"/>
                <a:gd name="connsiteX51" fmla="*/ 4653372 w 6732884"/>
                <a:gd name="connsiteY51" fmla="*/ 691979 h 1090906"/>
                <a:gd name="connsiteX52" fmla="*/ 4756812 w 6732884"/>
                <a:gd name="connsiteY52" fmla="*/ 747412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63533 w 6732884"/>
                <a:gd name="connsiteY50" fmla="*/ 640420 h 1090906"/>
                <a:gd name="connsiteX51" fmla="*/ 4653372 w 6732884"/>
                <a:gd name="connsiteY51" fmla="*/ 691979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63533 w 6732884"/>
                <a:gd name="connsiteY50" fmla="*/ 640420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7869 w 6732884"/>
                <a:gd name="connsiteY45" fmla="*/ 526622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5664 w 6732884"/>
                <a:gd name="connsiteY45" fmla="*/ 527464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198201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529454 w 6732884"/>
                <a:gd name="connsiteY48" fmla="*/ 618595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65914 w 6732884"/>
                <a:gd name="connsiteY47" fmla="*/ 579403 h 1090906"/>
                <a:gd name="connsiteX48" fmla="*/ 4529454 w 6732884"/>
                <a:gd name="connsiteY48" fmla="*/ 618595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7962 w 6732884"/>
                <a:gd name="connsiteY46" fmla="*/ 551149 h 1090906"/>
                <a:gd name="connsiteX47" fmla="*/ 4465914 w 6732884"/>
                <a:gd name="connsiteY47" fmla="*/ 579403 h 1090906"/>
                <a:gd name="connsiteX48" fmla="*/ 4529454 w 6732884"/>
                <a:gd name="connsiteY48" fmla="*/ 618595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521846 w 6732884"/>
                <a:gd name="connsiteY10" fmla="*/ 397510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24507 w 6732884"/>
                <a:gd name="connsiteY13" fmla="*/ 266129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521847 w 6732884"/>
                <a:gd name="connsiteY13" fmla="*/ 198754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521847 w 6732884"/>
                <a:gd name="connsiteY13" fmla="*/ 198754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677457 w 6732884"/>
                <a:gd name="connsiteY12" fmla="*/ 288542 h 1090906"/>
                <a:gd name="connsiteX13" fmla="*/ 2521847 w 6732884"/>
                <a:gd name="connsiteY13" fmla="*/ 198754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677457 w 6732884"/>
                <a:gd name="connsiteY12" fmla="*/ 288542 h 1090906"/>
                <a:gd name="connsiteX13" fmla="*/ 2740097 w 6732884"/>
                <a:gd name="connsiteY13" fmla="*/ 245916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677457 w 6732884"/>
                <a:gd name="connsiteY12" fmla="*/ 288542 h 1090906"/>
                <a:gd name="connsiteX13" fmla="*/ 2740097 w 6732884"/>
                <a:gd name="connsiteY13" fmla="*/ 245916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311392 w 6732884"/>
                <a:gd name="connsiteY9" fmla="*/ 545735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311392 w 6732884"/>
                <a:gd name="connsiteY9" fmla="*/ 545735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342571 w 6732884"/>
                <a:gd name="connsiteY9" fmla="*/ 525523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249036 w 6732884"/>
                <a:gd name="connsiteY9" fmla="*/ 589529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35328 w 6732884"/>
                <a:gd name="connsiteY8" fmla="*/ 537468 h 1090906"/>
                <a:gd name="connsiteX9" fmla="*/ 2249036 w 6732884"/>
                <a:gd name="connsiteY9" fmla="*/ 589529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27533 w 6732884"/>
                <a:gd name="connsiteY8" fmla="*/ 537468 h 1090906"/>
                <a:gd name="connsiteX9" fmla="*/ 2249036 w 6732884"/>
                <a:gd name="connsiteY9" fmla="*/ 589529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32115 w 6732884"/>
                <a:gd name="connsiteY8" fmla="*/ 673747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32115 w 6732884"/>
                <a:gd name="connsiteY8" fmla="*/ 673747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32115 w 6732884"/>
                <a:gd name="connsiteY8" fmla="*/ 673747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47705 w 6732884"/>
                <a:gd name="connsiteY8" fmla="*/ 660272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47705 w 6732884"/>
                <a:gd name="connsiteY8" fmla="*/ 660272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147705 w 6732884"/>
                <a:gd name="connsiteY8" fmla="*/ 660272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147705 w 6732884"/>
                <a:gd name="connsiteY8" fmla="*/ 650166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038580 w 6732884"/>
                <a:gd name="connsiteY8" fmla="*/ 717541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038580 w 6732884"/>
                <a:gd name="connsiteY8" fmla="*/ 717541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061964 w 6732884"/>
                <a:gd name="connsiteY8" fmla="*/ 704066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987913 w 6732884"/>
                <a:gd name="connsiteY7" fmla="*/ 737755 h 1090906"/>
                <a:gd name="connsiteX8" fmla="*/ 2061964 w 6732884"/>
                <a:gd name="connsiteY8" fmla="*/ 704066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835920 w 6732884"/>
                <a:gd name="connsiteY7" fmla="*/ 815235 h 1090906"/>
                <a:gd name="connsiteX8" fmla="*/ 1987913 w 6732884"/>
                <a:gd name="connsiteY8" fmla="*/ 737755 h 1090906"/>
                <a:gd name="connsiteX9" fmla="*/ 2061964 w 6732884"/>
                <a:gd name="connsiteY9" fmla="*/ 704066 h 1090906"/>
                <a:gd name="connsiteX10" fmla="*/ 2147705 w 6732884"/>
                <a:gd name="connsiteY10" fmla="*/ 650166 h 1090906"/>
                <a:gd name="connsiteX11" fmla="*/ 2327533 w 6732884"/>
                <a:gd name="connsiteY11" fmla="*/ 537468 h 1090906"/>
                <a:gd name="connsiteX12" fmla="*/ 2249036 w 6732884"/>
                <a:gd name="connsiteY12" fmla="*/ 589529 h 1090906"/>
                <a:gd name="connsiteX13" fmla="*/ 2404925 w 6732884"/>
                <a:gd name="connsiteY13" fmla="*/ 477519 h 1090906"/>
                <a:gd name="connsiteX14" fmla="*/ 2506257 w 6732884"/>
                <a:gd name="connsiteY14" fmla="*/ 414354 h 1090906"/>
                <a:gd name="connsiteX15" fmla="*/ 2608158 w 6732884"/>
                <a:gd name="connsiteY15" fmla="*/ 339499 h 1090906"/>
                <a:gd name="connsiteX16" fmla="*/ 2677457 w 6732884"/>
                <a:gd name="connsiteY16" fmla="*/ 288542 h 1090906"/>
                <a:gd name="connsiteX17" fmla="*/ 2740097 w 6732884"/>
                <a:gd name="connsiteY17" fmla="*/ 245916 h 1090906"/>
                <a:gd name="connsiteX18" fmla="*/ 2789778 w 6732884"/>
                <a:gd name="connsiteY18" fmla="*/ 214188 h 1090906"/>
                <a:gd name="connsiteX19" fmla="*/ 2849494 w 6732884"/>
                <a:gd name="connsiteY19" fmla="*/ 176651 h 1090906"/>
                <a:gd name="connsiteX20" fmla="*/ 2901758 w 6732884"/>
                <a:gd name="connsiteY20" fmla="*/ 143488 h 1090906"/>
                <a:gd name="connsiteX21" fmla="*/ 2947485 w 6732884"/>
                <a:gd name="connsiteY21" fmla="*/ 117699 h 1090906"/>
                <a:gd name="connsiteX22" fmla="*/ 2993289 w 6732884"/>
                <a:gd name="connsiteY22" fmla="*/ 94327 h 1090906"/>
                <a:gd name="connsiteX23" fmla="*/ 3036287 w 6732884"/>
                <a:gd name="connsiteY23" fmla="*/ 76070 h 1090906"/>
                <a:gd name="connsiteX24" fmla="*/ 3079158 w 6732884"/>
                <a:gd name="connsiteY24" fmla="*/ 58384 h 1090906"/>
                <a:gd name="connsiteX25" fmla="*/ 3121945 w 6732884"/>
                <a:gd name="connsiteY25" fmla="*/ 42031 h 1090906"/>
                <a:gd name="connsiteX26" fmla="*/ 3153485 w 6732884"/>
                <a:gd name="connsiteY26" fmla="*/ 30833 h 1090906"/>
                <a:gd name="connsiteX27" fmla="*/ 3195483 w 6732884"/>
                <a:gd name="connsiteY27" fmla="*/ 20324 h 1090906"/>
                <a:gd name="connsiteX28" fmla="*/ 3246463 w 6732884"/>
                <a:gd name="connsiteY28" fmla="*/ 11944 h 1090906"/>
                <a:gd name="connsiteX29" fmla="*/ 3296362 w 6732884"/>
                <a:gd name="connsiteY29" fmla="*/ 4995 h 1090906"/>
                <a:gd name="connsiteX30" fmla="*/ 3332482 w 6732884"/>
                <a:gd name="connsiteY30" fmla="*/ 1958 h 1090906"/>
                <a:gd name="connsiteX31" fmla="*/ 3372912 w 6732884"/>
                <a:gd name="connsiteY31" fmla="*/ 0 h 1090906"/>
                <a:gd name="connsiteX32" fmla="*/ 3416277 w 6732884"/>
                <a:gd name="connsiteY32" fmla="*/ 1957 h 1090906"/>
                <a:gd name="connsiteX33" fmla="*/ 3454795 w 6732884"/>
                <a:gd name="connsiteY33" fmla="*/ 7271 h 1090906"/>
                <a:gd name="connsiteX34" fmla="*/ 3499454 w 6732884"/>
                <a:gd name="connsiteY34" fmla="*/ 15921 h 1090906"/>
                <a:gd name="connsiteX35" fmla="*/ 3551033 w 6732884"/>
                <a:gd name="connsiteY35" fmla="*/ 26198 h 1090906"/>
                <a:gd name="connsiteX36" fmla="*/ 3603345 w 6732884"/>
                <a:gd name="connsiteY36" fmla="*/ 40699 h 1090906"/>
                <a:gd name="connsiteX37" fmla="*/ 3636473 w 6732884"/>
                <a:gd name="connsiteY37" fmla="*/ 54173 h 1090906"/>
                <a:gd name="connsiteX38" fmla="*/ 3693989 w 6732884"/>
                <a:gd name="connsiteY38" fmla="*/ 81366 h 1090906"/>
                <a:gd name="connsiteX39" fmla="*/ 3737804 w 6732884"/>
                <a:gd name="connsiteY39" fmla="*/ 103021 h 1090906"/>
                <a:gd name="connsiteX40" fmla="*/ 3789033 w 6732884"/>
                <a:gd name="connsiteY40" fmla="*/ 128795 h 1090906"/>
                <a:gd name="connsiteX41" fmla="*/ 3852519 w 6732884"/>
                <a:gd name="connsiteY41" fmla="*/ 165973 h 1090906"/>
                <a:gd name="connsiteX42" fmla="*/ 3904645 w 6732884"/>
                <a:gd name="connsiteY42" fmla="*/ 198201 h 1090906"/>
                <a:gd name="connsiteX43" fmla="*/ 3963421 w 6732884"/>
                <a:gd name="connsiteY43" fmla="*/ 235190 h 1090906"/>
                <a:gd name="connsiteX44" fmla="*/ 4029022 w 6732884"/>
                <a:gd name="connsiteY44" fmla="*/ 276974 h 1090906"/>
                <a:gd name="connsiteX45" fmla="*/ 4092131 w 6732884"/>
                <a:gd name="connsiteY45" fmla="*/ 318881 h 1090906"/>
                <a:gd name="connsiteX46" fmla="*/ 4155298 w 6732884"/>
                <a:gd name="connsiteY46" fmla="*/ 362066 h 1090906"/>
                <a:gd name="connsiteX47" fmla="*/ 4204601 w 6732884"/>
                <a:gd name="connsiteY47" fmla="*/ 399247 h 1090906"/>
                <a:gd name="connsiteX48" fmla="*/ 4260409 w 6732884"/>
                <a:gd name="connsiteY48" fmla="*/ 441942 h 1090906"/>
                <a:gd name="connsiteX49" fmla="*/ 4299656 w 6732884"/>
                <a:gd name="connsiteY49" fmla="*/ 471751 h 1090906"/>
                <a:gd name="connsiteX50" fmla="*/ 4348262 w 6732884"/>
                <a:gd name="connsiteY50" fmla="*/ 504742 h 1090906"/>
                <a:gd name="connsiteX51" fmla="*/ 4383715 w 6732884"/>
                <a:gd name="connsiteY51" fmla="*/ 528306 h 1090906"/>
                <a:gd name="connsiteX52" fmla="*/ 4417962 w 6732884"/>
                <a:gd name="connsiteY52" fmla="*/ 551149 h 1090906"/>
                <a:gd name="connsiteX53" fmla="*/ 4465914 w 6732884"/>
                <a:gd name="connsiteY53" fmla="*/ 579403 h 1090906"/>
                <a:gd name="connsiteX54" fmla="*/ 4529454 w 6732884"/>
                <a:gd name="connsiteY54" fmla="*/ 618595 h 1090906"/>
                <a:gd name="connsiteX55" fmla="*/ 4580329 w 6732884"/>
                <a:gd name="connsiteY55" fmla="*/ 647806 h 1090906"/>
                <a:gd name="connsiteX56" fmla="*/ 4660965 w 6732884"/>
                <a:gd name="connsiteY56" fmla="*/ 694320 h 1090906"/>
                <a:gd name="connsiteX57" fmla="*/ 4717676 w 6732884"/>
                <a:gd name="connsiteY57" fmla="*/ 724824 h 1090906"/>
                <a:gd name="connsiteX58" fmla="*/ 4828912 w 6732884"/>
                <a:gd name="connsiteY58" fmla="*/ 781100 h 1090906"/>
                <a:gd name="connsiteX59" fmla="*/ 4958179 w 6732884"/>
                <a:gd name="connsiteY59" fmla="*/ 838433 h 1090906"/>
                <a:gd name="connsiteX60" fmla="*/ 5149783 w 6732884"/>
                <a:gd name="connsiteY60" fmla="*/ 910870 h 1090906"/>
                <a:gd name="connsiteX61" fmla="*/ 5377758 w 6732884"/>
                <a:gd name="connsiteY61" fmla="*/ 982350 h 1090906"/>
                <a:gd name="connsiteX62" fmla="*/ 5599230 w 6732884"/>
                <a:gd name="connsiteY62" fmla="*/ 1029453 h 1090906"/>
                <a:gd name="connsiteX63" fmla="*/ 5826885 w 6732884"/>
                <a:gd name="connsiteY63" fmla="*/ 1063626 h 1090906"/>
                <a:gd name="connsiteX64" fmla="*/ 6039168 w 6732884"/>
                <a:gd name="connsiteY64" fmla="*/ 1084168 h 1090906"/>
                <a:gd name="connsiteX65" fmla="*/ 6286645 w 6732884"/>
                <a:gd name="connsiteY65" fmla="*/ 1090906 h 1090906"/>
                <a:gd name="connsiteX66" fmla="*/ 6732884 w 6732884"/>
                <a:gd name="connsiteY66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835920 w 6732884"/>
                <a:gd name="connsiteY7" fmla="*/ 815235 h 1090906"/>
                <a:gd name="connsiteX8" fmla="*/ 1987913 w 6732884"/>
                <a:gd name="connsiteY8" fmla="*/ 737755 h 1090906"/>
                <a:gd name="connsiteX9" fmla="*/ 2061964 w 6732884"/>
                <a:gd name="connsiteY9" fmla="*/ 704066 h 1090906"/>
                <a:gd name="connsiteX10" fmla="*/ 2147705 w 6732884"/>
                <a:gd name="connsiteY10" fmla="*/ 650166 h 1090906"/>
                <a:gd name="connsiteX11" fmla="*/ 2327533 w 6732884"/>
                <a:gd name="connsiteY11" fmla="*/ 537468 h 1090906"/>
                <a:gd name="connsiteX12" fmla="*/ 2249036 w 6732884"/>
                <a:gd name="connsiteY12" fmla="*/ 589529 h 1090906"/>
                <a:gd name="connsiteX13" fmla="*/ 2404925 w 6732884"/>
                <a:gd name="connsiteY13" fmla="*/ 477519 h 1090906"/>
                <a:gd name="connsiteX14" fmla="*/ 2506257 w 6732884"/>
                <a:gd name="connsiteY14" fmla="*/ 414354 h 1090906"/>
                <a:gd name="connsiteX15" fmla="*/ 2608158 w 6732884"/>
                <a:gd name="connsiteY15" fmla="*/ 339499 h 1090906"/>
                <a:gd name="connsiteX16" fmla="*/ 2677457 w 6732884"/>
                <a:gd name="connsiteY16" fmla="*/ 288542 h 1090906"/>
                <a:gd name="connsiteX17" fmla="*/ 2740097 w 6732884"/>
                <a:gd name="connsiteY17" fmla="*/ 245916 h 1090906"/>
                <a:gd name="connsiteX18" fmla="*/ 2789778 w 6732884"/>
                <a:gd name="connsiteY18" fmla="*/ 214188 h 1090906"/>
                <a:gd name="connsiteX19" fmla="*/ 2849494 w 6732884"/>
                <a:gd name="connsiteY19" fmla="*/ 176651 h 1090906"/>
                <a:gd name="connsiteX20" fmla="*/ 2901758 w 6732884"/>
                <a:gd name="connsiteY20" fmla="*/ 143488 h 1090906"/>
                <a:gd name="connsiteX21" fmla="*/ 2947485 w 6732884"/>
                <a:gd name="connsiteY21" fmla="*/ 117699 h 1090906"/>
                <a:gd name="connsiteX22" fmla="*/ 2993289 w 6732884"/>
                <a:gd name="connsiteY22" fmla="*/ 94327 h 1090906"/>
                <a:gd name="connsiteX23" fmla="*/ 3036287 w 6732884"/>
                <a:gd name="connsiteY23" fmla="*/ 76070 h 1090906"/>
                <a:gd name="connsiteX24" fmla="*/ 3079158 w 6732884"/>
                <a:gd name="connsiteY24" fmla="*/ 58384 h 1090906"/>
                <a:gd name="connsiteX25" fmla="*/ 3121945 w 6732884"/>
                <a:gd name="connsiteY25" fmla="*/ 42031 h 1090906"/>
                <a:gd name="connsiteX26" fmla="*/ 3153485 w 6732884"/>
                <a:gd name="connsiteY26" fmla="*/ 30833 h 1090906"/>
                <a:gd name="connsiteX27" fmla="*/ 3195483 w 6732884"/>
                <a:gd name="connsiteY27" fmla="*/ 20324 h 1090906"/>
                <a:gd name="connsiteX28" fmla="*/ 3246463 w 6732884"/>
                <a:gd name="connsiteY28" fmla="*/ 11944 h 1090906"/>
                <a:gd name="connsiteX29" fmla="*/ 3296362 w 6732884"/>
                <a:gd name="connsiteY29" fmla="*/ 4995 h 1090906"/>
                <a:gd name="connsiteX30" fmla="*/ 3332482 w 6732884"/>
                <a:gd name="connsiteY30" fmla="*/ 1958 h 1090906"/>
                <a:gd name="connsiteX31" fmla="*/ 3372912 w 6732884"/>
                <a:gd name="connsiteY31" fmla="*/ 0 h 1090906"/>
                <a:gd name="connsiteX32" fmla="*/ 3416277 w 6732884"/>
                <a:gd name="connsiteY32" fmla="*/ 1957 h 1090906"/>
                <a:gd name="connsiteX33" fmla="*/ 3454795 w 6732884"/>
                <a:gd name="connsiteY33" fmla="*/ 7271 h 1090906"/>
                <a:gd name="connsiteX34" fmla="*/ 3499454 w 6732884"/>
                <a:gd name="connsiteY34" fmla="*/ 15921 h 1090906"/>
                <a:gd name="connsiteX35" fmla="*/ 3551033 w 6732884"/>
                <a:gd name="connsiteY35" fmla="*/ 26198 h 1090906"/>
                <a:gd name="connsiteX36" fmla="*/ 3603345 w 6732884"/>
                <a:gd name="connsiteY36" fmla="*/ 40699 h 1090906"/>
                <a:gd name="connsiteX37" fmla="*/ 3636473 w 6732884"/>
                <a:gd name="connsiteY37" fmla="*/ 54173 h 1090906"/>
                <a:gd name="connsiteX38" fmla="*/ 3693989 w 6732884"/>
                <a:gd name="connsiteY38" fmla="*/ 81366 h 1090906"/>
                <a:gd name="connsiteX39" fmla="*/ 3737804 w 6732884"/>
                <a:gd name="connsiteY39" fmla="*/ 103021 h 1090906"/>
                <a:gd name="connsiteX40" fmla="*/ 3789033 w 6732884"/>
                <a:gd name="connsiteY40" fmla="*/ 128795 h 1090906"/>
                <a:gd name="connsiteX41" fmla="*/ 3852519 w 6732884"/>
                <a:gd name="connsiteY41" fmla="*/ 165973 h 1090906"/>
                <a:gd name="connsiteX42" fmla="*/ 3904645 w 6732884"/>
                <a:gd name="connsiteY42" fmla="*/ 198201 h 1090906"/>
                <a:gd name="connsiteX43" fmla="*/ 3963421 w 6732884"/>
                <a:gd name="connsiteY43" fmla="*/ 235190 h 1090906"/>
                <a:gd name="connsiteX44" fmla="*/ 4029022 w 6732884"/>
                <a:gd name="connsiteY44" fmla="*/ 276974 h 1090906"/>
                <a:gd name="connsiteX45" fmla="*/ 4092131 w 6732884"/>
                <a:gd name="connsiteY45" fmla="*/ 318881 h 1090906"/>
                <a:gd name="connsiteX46" fmla="*/ 4155298 w 6732884"/>
                <a:gd name="connsiteY46" fmla="*/ 362066 h 1090906"/>
                <a:gd name="connsiteX47" fmla="*/ 4204601 w 6732884"/>
                <a:gd name="connsiteY47" fmla="*/ 399247 h 1090906"/>
                <a:gd name="connsiteX48" fmla="*/ 4260409 w 6732884"/>
                <a:gd name="connsiteY48" fmla="*/ 441942 h 1090906"/>
                <a:gd name="connsiteX49" fmla="*/ 4299656 w 6732884"/>
                <a:gd name="connsiteY49" fmla="*/ 471751 h 1090906"/>
                <a:gd name="connsiteX50" fmla="*/ 4348262 w 6732884"/>
                <a:gd name="connsiteY50" fmla="*/ 504742 h 1090906"/>
                <a:gd name="connsiteX51" fmla="*/ 4383715 w 6732884"/>
                <a:gd name="connsiteY51" fmla="*/ 528306 h 1090906"/>
                <a:gd name="connsiteX52" fmla="*/ 4417962 w 6732884"/>
                <a:gd name="connsiteY52" fmla="*/ 551149 h 1090906"/>
                <a:gd name="connsiteX53" fmla="*/ 4465914 w 6732884"/>
                <a:gd name="connsiteY53" fmla="*/ 579403 h 1090906"/>
                <a:gd name="connsiteX54" fmla="*/ 4529454 w 6732884"/>
                <a:gd name="connsiteY54" fmla="*/ 618595 h 1090906"/>
                <a:gd name="connsiteX55" fmla="*/ 4580329 w 6732884"/>
                <a:gd name="connsiteY55" fmla="*/ 647806 h 1090906"/>
                <a:gd name="connsiteX56" fmla="*/ 4660965 w 6732884"/>
                <a:gd name="connsiteY56" fmla="*/ 694320 h 1090906"/>
                <a:gd name="connsiteX57" fmla="*/ 4717676 w 6732884"/>
                <a:gd name="connsiteY57" fmla="*/ 724824 h 1090906"/>
                <a:gd name="connsiteX58" fmla="*/ 4828912 w 6732884"/>
                <a:gd name="connsiteY58" fmla="*/ 781100 h 1090906"/>
                <a:gd name="connsiteX59" fmla="*/ 4958179 w 6732884"/>
                <a:gd name="connsiteY59" fmla="*/ 838433 h 1090906"/>
                <a:gd name="connsiteX60" fmla="*/ 5149783 w 6732884"/>
                <a:gd name="connsiteY60" fmla="*/ 910870 h 1090906"/>
                <a:gd name="connsiteX61" fmla="*/ 5377758 w 6732884"/>
                <a:gd name="connsiteY61" fmla="*/ 982350 h 1090906"/>
                <a:gd name="connsiteX62" fmla="*/ 5599230 w 6732884"/>
                <a:gd name="connsiteY62" fmla="*/ 1029453 h 1090906"/>
                <a:gd name="connsiteX63" fmla="*/ 5826885 w 6732884"/>
                <a:gd name="connsiteY63" fmla="*/ 1063626 h 1090906"/>
                <a:gd name="connsiteX64" fmla="*/ 6039168 w 6732884"/>
                <a:gd name="connsiteY64" fmla="*/ 1084168 h 1090906"/>
                <a:gd name="connsiteX65" fmla="*/ 6286645 w 6732884"/>
                <a:gd name="connsiteY65" fmla="*/ 1090906 h 1090906"/>
                <a:gd name="connsiteX66" fmla="*/ 6732884 w 6732884"/>
                <a:gd name="connsiteY66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898277 w 6732884"/>
                <a:gd name="connsiteY7" fmla="*/ 791654 h 1090906"/>
                <a:gd name="connsiteX8" fmla="*/ 1987913 w 6732884"/>
                <a:gd name="connsiteY8" fmla="*/ 737755 h 1090906"/>
                <a:gd name="connsiteX9" fmla="*/ 2061964 w 6732884"/>
                <a:gd name="connsiteY9" fmla="*/ 704066 h 1090906"/>
                <a:gd name="connsiteX10" fmla="*/ 2147705 w 6732884"/>
                <a:gd name="connsiteY10" fmla="*/ 650166 h 1090906"/>
                <a:gd name="connsiteX11" fmla="*/ 2327533 w 6732884"/>
                <a:gd name="connsiteY11" fmla="*/ 537468 h 1090906"/>
                <a:gd name="connsiteX12" fmla="*/ 2249036 w 6732884"/>
                <a:gd name="connsiteY12" fmla="*/ 589529 h 1090906"/>
                <a:gd name="connsiteX13" fmla="*/ 2404925 w 6732884"/>
                <a:gd name="connsiteY13" fmla="*/ 477519 h 1090906"/>
                <a:gd name="connsiteX14" fmla="*/ 2506257 w 6732884"/>
                <a:gd name="connsiteY14" fmla="*/ 414354 h 1090906"/>
                <a:gd name="connsiteX15" fmla="*/ 2608158 w 6732884"/>
                <a:gd name="connsiteY15" fmla="*/ 339499 h 1090906"/>
                <a:gd name="connsiteX16" fmla="*/ 2677457 w 6732884"/>
                <a:gd name="connsiteY16" fmla="*/ 288542 h 1090906"/>
                <a:gd name="connsiteX17" fmla="*/ 2740097 w 6732884"/>
                <a:gd name="connsiteY17" fmla="*/ 245916 h 1090906"/>
                <a:gd name="connsiteX18" fmla="*/ 2789778 w 6732884"/>
                <a:gd name="connsiteY18" fmla="*/ 214188 h 1090906"/>
                <a:gd name="connsiteX19" fmla="*/ 2849494 w 6732884"/>
                <a:gd name="connsiteY19" fmla="*/ 176651 h 1090906"/>
                <a:gd name="connsiteX20" fmla="*/ 2901758 w 6732884"/>
                <a:gd name="connsiteY20" fmla="*/ 143488 h 1090906"/>
                <a:gd name="connsiteX21" fmla="*/ 2947485 w 6732884"/>
                <a:gd name="connsiteY21" fmla="*/ 117699 h 1090906"/>
                <a:gd name="connsiteX22" fmla="*/ 2993289 w 6732884"/>
                <a:gd name="connsiteY22" fmla="*/ 94327 h 1090906"/>
                <a:gd name="connsiteX23" fmla="*/ 3036287 w 6732884"/>
                <a:gd name="connsiteY23" fmla="*/ 76070 h 1090906"/>
                <a:gd name="connsiteX24" fmla="*/ 3079158 w 6732884"/>
                <a:gd name="connsiteY24" fmla="*/ 58384 h 1090906"/>
                <a:gd name="connsiteX25" fmla="*/ 3121945 w 6732884"/>
                <a:gd name="connsiteY25" fmla="*/ 42031 h 1090906"/>
                <a:gd name="connsiteX26" fmla="*/ 3153485 w 6732884"/>
                <a:gd name="connsiteY26" fmla="*/ 30833 h 1090906"/>
                <a:gd name="connsiteX27" fmla="*/ 3195483 w 6732884"/>
                <a:gd name="connsiteY27" fmla="*/ 20324 h 1090906"/>
                <a:gd name="connsiteX28" fmla="*/ 3246463 w 6732884"/>
                <a:gd name="connsiteY28" fmla="*/ 11944 h 1090906"/>
                <a:gd name="connsiteX29" fmla="*/ 3296362 w 6732884"/>
                <a:gd name="connsiteY29" fmla="*/ 4995 h 1090906"/>
                <a:gd name="connsiteX30" fmla="*/ 3332482 w 6732884"/>
                <a:gd name="connsiteY30" fmla="*/ 1958 h 1090906"/>
                <a:gd name="connsiteX31" fmla="*/ 3372912 w 6732884"/>
                <a:gd name="connsiteY31" fmla="*/ 0 h 1090906"/>
                <a:gd name="connsiteX32" fmla="*/ 3416277 w 6732884"/>
                <a:gd name="connsiteY32" fmla="*/ 1957 h 1090906"/>
                <a:gd name="connsiteX33" fmla="*/ 3454795 w 6732884"/>
                <a:gd name="connsiteY33" fmla="*/ 7271 h 1090906"/>
                <a:gd name="connsiteX34" fmla="*/ 3499454 w 6732884"/>
                <a:gd name="connsiteY34" fmla="*/ 15921 h 1090906"/>
                <a:gd name="connsiteX35" fmla="*/ 3551033 w 6732884"/>
                <a:gd name="connsiteY35" fmla="*/ 26198 h 1090906"/>
                <a:gd name="connsiteX36" fmla="*/ 3603345 w 6732884"/>
                <a:gd name="connsiteY36" fmla="*/ 40699 h 1090906"/>
                <a:gd name="connsiteX37" fmla="*/ 3636473 w 6732884"/>
                <a:gd name="connsiteY37" fmla="*/ 54173 h 1090906"/>
                <a:gd name="connsiteX38" fmla="*/ 3693989 w 6732884"/>
                <a:gd name="connsiteY38" fmla="*/ 81366 h 1090906"/>
                <a:gd name="connsiteX39" fmla="*/ 3737804 w 6732884"/>
                <a:gd name="connsiteY39" fmla="*/ 103021 h 1090906"/>
                <a:gd name="connsiteX40" fmla="*/ 3789033 w 6732884"/>
                <a:gd name="connsiteY40" fmla="*/ 128795 h 1090906"/>
                <a:gd name="connsiteX41" fmla="*/ 3852519 w 6732884"/>
                <a:gd name="connsiteY41" fmla="*/ 165973 h 1090906"/>
                <a:gd name="connsiteX42" fmla="*/ 3904645 w 6732884"/>
                <a:gd name="connsiteY42" fmla="*/ 198201 h 1090906"/>
                <a:gd name="connsiteX43" fmla="*/ 3963421 w 6732884"/>
                <a:gd name="connsiteY43" fmla="*/ 235190 h 1090906"/>
                <a:gd name="connsiteX44" fmla="*/ 4029022 w 6732884"/>
                <a:gd name="connsiteY44" fmla="*/ 276974 h 1090906"/>
                <a:gd name="connsiteX45" fmla="*/ 4092131 w 6732884"/>
                <a:gd name="connsiteY45" fmla="*/ 318881 h 1090906"/>
                <a:gd name="connsiteX46" fmla="*/ 4155298 w 6732884"/>
                <a:gd name="connsiteY46" fmla="*/ 362066 h 1090906"/>
                <a:gd name="connsiteX47" fmla="*/ 4204601 w 6732884"/>
                <a:gd name="connsiteY47" fmla="*/ 399247 h 1090906"/>
                <a:gd name="connsiteX48" fmla="*/ 4260409 w 6732884"/>
                <a:gd name="connsiteY48" fmla="*/ 441942 h 1090906"/>
                <a:gd name="connsiteX49" fmla="*/ 4299656 w 6732884"/>
                <a:gd name="connsiteY49" fmla="*/ 471751 h 1090906"/>
                <a:gd name="connsiteX50" fmla="*/ 4348262 w 6732884"/>
                <a:gd name="connsiteY50" fmla="*/ 504742 h 1090906"/>
                <a:gd name="connsiteX51" fmla="*/ 4383715 w 6732884"/>
                <a:gd name="connsiteY51" fmla="*/ 528306 h 1090906"/>
                <a:gd name="connsiteX52" fmla="*/ 4417962 w 6732884"/>
                <a:gd name="connsiteY52" fmla="*/ 551149 h 1090906"/>
                <a:gd name="connsiteX53" fmla="*/ 4465914 w 6732884"/>
                <a:gd name="connsiteY53" fmla="*/ 579403 h 1090906"/>
                <a:gd name="connsiteX54" fmla="*/ 4529454 w 6732884"/>
                <a:gd name="connsiteY54" fmla="*/ 618595 h 1090906"/>
                <a:gd name="connsiteX55" fmla="*/ 4580329 w 6732884"/>
                <a:gd name="connsiteY55" fmla="*/ 647806 h 1090906"/>
                <a:gd name="connsiteX56" fmla="*/ 4660965 w 6732884"/>
                <a:gd name="connsiteY56" fmla="*/ 694320 h 1090906"/>
                <a:gd name="connsiteX57" fmla="*/ 4717676 w 6732884"/>
                <a:gd name="connsiteY57" fmla="*/ 724824 h 1090906"/>
                <a:gd name="connsiteX58" fmla="*/ 4828912 w 6732884"/>
                <a:gd name="connsiteY58" fmla="*/ 781100 h 1090906"/>
                <a:gd name="connsiteX59" fmla="*/ 4958179 w 6732884"/>
                <a:gd name="connsiteY59" fmla="*/ 838433 h 1090906"/>
                <a:gd name="connsiteX60" fmla="*/ 5149783 w 6732884"/>
                <a:gd name="connsiteY60" fmla="*/ 910870 h 1090906"/>
                <a:gd name="connsiteX61" fmla="*/ 5377758 w 6732884"/>
                <a:gd name="connsiteY61" fmla="*/ 982350 h 1090906"/>
                <a:gd name="connsiteX62" fmla="*/ 5599230 w 6732884"/>
                <a:gd name="connsiteY62" fmla="*/ 1029453 h 1090906"/>
                <a:gd name="connsiteX63" fmla="*/ 5826885 w 6732884"/>
                <a:gd name="connsiteY63" fmla="*/ 1063626 h 1090906"/>
                <a:gd name="connsiteX64" fmla="*/ 6039168 w 6732884"/>
                <a:gd name="connsiteY64" fmla="*/ 1084168 h 1090906"/>
                <a:gd name="connsiteX65" fmla="*/ 6286645 w 6732884"/>
                <a:gd name="connsiteY65" fmla="*/ 1090906 h 1090906"/>
                <a:gd name="connsiteX66" fmla="*/ 6732884 w 6732884"/>
                <a:gd name="connsiteY66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570903 w 6732884"/>
                <a:gd name="connsiteY6" fmla="*/ 909560 h 1090906"/>
                <a:gd name="connsiteX7" fmla="*/ 1826174 w 6732884"/>
                <a:gd name="connsiteY7" fmla="*/ 816078 h 1090906"/>
                <a:gd name="connsiteX8" fmla="*/ 1898277 w 6732884"/>
                <a:gd name="connsiteY8" fmla="*/ 791654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570903 w 6732884"/>
                <a:gd name="connsiteY6" fmla="*/ 909560 h 1090906"/>
                <a:gd name="connsiteX7" fmla="*/ 1826174 w 6732884"/>
                <a:gd name="connsiteY7" fmla="*/ 816078 h 1090906"/>
                <a:gd name="connsiteX8" fmla="*/ 1898277 w 6732884"/>
                <a:gd name="connsiteY8" fmla="*/ 791654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91654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498463 w 6732884"/>
                <a:gd name="connsiteY16" fmla="*/ 414354 h 1090906"/>
                <a:gd name="connsiteX17" fmla="*/ 2608158 w 6732884"/>
                <a:gd name="connsiteY17" fmla="*/ 339499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498463 w 6732884"/>
                <a:gd name="connsiteY16" fmla="*/ 414354 h 1090906"/>
                <a:gd name="connsiteX17" fmla="*/ 2608158 w 6732884"/>
                <a:gd name="connsiteY17" fmla="*/ 339499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545231 w 6732884"/>
                <a:gd name="connsiteY16" fmla="*/ 377298 h 1090906"/>
                <a:gd name="connsiteX17" fmla="*/ 2608158 w 6732884"/>
                <a:gd name="connsiteY17" fmla="*/ 339499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545231 w 6732884"/>
                <a:gd name="connsiteY16" fmla="*/ 377298 h 1090906"/>
                <a:gd name="connsiteX17" fmla="*/ 2615953 w 6732884"/>
                <a:gd name="connsiteY17" fmla="*/ 329393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412722 w 6732884"/>
                <a:gd name="connsiteY15" fmla="*/ 474991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412722 w 6732884"/>
                <a:gd name="connsiteY15" fmla="*/ 474991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443900 w 6732884"/>
                <a:gd name="connsiteY15" fmla="*/ 458147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389336 w 6732884"/>
                <a:gd name="connsiteY14" fmla="*/ 490994 h 1090906"/>
                <a:gd name="connsiteX15" fmla="*/ 2443900 w 6732884"/>
                <a:gd name="connsiteY15" fmla="*/ 458147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389336 w 6732884"/>
                <a:gd name="connsiteY14" fmla="*/ 490994 h 1090906"/>
                <a:gd name="connsiteX15" fmla="*/ 2436106 w 6732884"/>
                <a:gd name="connsiteY15" fmla="*/ 458147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389336 w 6732884"/>
                <a:gd name="connsiteY14" fmla="*/ 490994 h 1090906"/>
                <a:gd name="connsiteX15" fmla="*/ 2436106 w 6732884"/>
                <a:gd name="connsiteY15" fmla="*/ 458147 h 1090906"/>
                <a:gd name="connsiteX16" fmla="*/ 2498463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732884" h="1090906">
                  <a:moveTo>
                    <a:pt x="3" y="1088859"/>
                  </a:moveTo>
                  <a:cubicBezTo>
                    <a:pt x="-1249" y="1089154"/>
                    <a:pt x="353597" y="1089633"/>
                    <a:pt x="403660" y="1088104"/>
                  </a:cubicBezTo>
                  <a:cubicBezTo>
                    <a:pt x="453723" y="1086575"/>
                    <a:pt x="648215" y="1083612"/>
                    <a:pt x="752467" y="1077155"/>
                  </a:cubicBezTo>
                  <a:cubicBezTo>
                    <a:pt x="856719" y="1070698"/>
                    <a:pt x="936614" y="1062838"/>
                    <a:pt x="1029175" y="1049363"/>
                  </a:cubicBezTo>
                  <a:cubicBezTo>
                    <a:pt x="1121736" y="1035888"/>
                    <a:pt x="1218521" y="1018202"/>
                    <a:pt x="1307834" y="996305"/>
                  </a:cubicBezTo>
                  <a:cubicBezTo>
                    <a:pt x="1397147" y="974408"/>
                    <a:pt x="1497826" y="939738"/>
                    <a:pt x="1565055" y="917982"/>
                  </a:cubicBezTo>
                  <a:cubicBezTo>
                    <a:pt x="1632284" y="896226"/>
                    <a:pt x="1667686" y="882750"/>
                    <a:pt x="1711206" y="865766"/>
                  </a:cubicBezTo>
                  <a:cubicBezTo>
                    <a:pt x="1754726" y="848782"/>
                    <a:pt x="1794996" y="829553"/>
                    <a:pt x="1826174" y="816078"/>
                  </a:cubicBezTo>
                  <a:cubicBezTo>
                    <a:pt x="1857352" y="802603"/>
                    <a:pt x="1871321" y="797971"/>
                    <a:pt x="1898277" y="784917"/>
                  </a:cubicBezTo>
                  <a:cubicBezTo>
                    <a:pt x="1925234" y="771863"/>
                    <a:pt x="1960632" y="751230"/>
                    <a:pt x="1987913" y="737755"/>
                  </a:cubicBezTo>
                  <a:cubicBezTo>
                    <a:pt x="2015194" y="724280"/>
                    <a:pt x="2035332" y="718664"/>
                    <a:pt x="2061964" y="704066"/>
                  </a:cubicBezTo>
                  <a:cubicBezTo>
                    <a:pt x="2088596" y="689468"/>
                    <a:pt x="2103444" y="677932"/>
                    <a:pt x="2147705" y="650166"/>
                  </a:cubicBezTo>
                  <a:lnTo>
                    <a:pt x="2327533" y="537468"/>
                  </a:lnTo>
                  <a:cubicBezTo>
                    <a:pt x="2344422" y="527362"/>
                    <a:pt x="2238736" y="597275"/>
                    <a:pt x="2249036" y="589529"/>
                  </a:cubicBezTo>
                  <a:cubicBezTo>
                    <a:pt x="2259336" y="581783"/>
                    <a:pt x="2358158" y="512891"/>
                    <a:pt x="2389336" y="490994"/>
                  </a:cubicBezTo>
                  <a:lnTo>
                    <a:pt x="2436106" y="458147"/>
                  </a:lnTo>
                  <a:cubicBezTo>
                    <a:pt x="2454294" y="445374"/>
                    <a:pt x="2480276" y="427829"/>
                    <a:pt x="2498463" y="414354"/>
                  </a:cubicBezTo>
                  <a:cubicBezTo>
                    <a:pt x="2516650" y="400879"/>
                    <a:pt x="2525649" y="391458"/>
                    <a:pt x="2545231" y="377298"/>
                  </a:cubicBezTo>
                  <a:cubicBezTo>
                    <a:pt x="2564813" y="363138"/>
                    <a:pt x="2593915" y="344186"/>
                    <a:pt x="2615953" y="329393"/>
                  </a:cubicBezTo>
                  <a:lnTo>
                    <a:pt x="2677457" y="288542"/>
                  </a:lnTo>
                  <a:lnTo>
                    <a:pt x="2740097" y="245916"/>
                  </a:lnTo>
                  <a:cubicBezTo>
                    <a:pt x="2758817" y="233524"/>
                    <a:pt x="2771545" y="225732"/>
                    <a:pt x="2789778" y="214188"/>
                  </a:cubicBezTo>
                  <a:lnTo>
                    <a:pt x="2849494" y="176651"/>
                  </a:lnTo>
                  <a:cubicBezTo>
                    <a:pt x="2868157" y="164868"/>
                    <a:pt x="2885426" y="153313"/>
                    <a:pt x="2901758" y="143488"/>
                  </a:cubicBezTo>
                  <a:cubicBezTo>
                    <a:pt x="2918090" y="133663"/>
                    <a:pt x="2932230" y="125893"/>
                    <a:pt x="2947485" y="117699"/>
                  </a:cubicBezTo>
                  <a:cubicBezTo>
                    <a:pt x="2962740" y="109506"/>
                    <a:pt x="2978489" y="101265"/>
                    <a:pt x="2993289" y="94327"/>
                  </a:cubicBezTo>
                  <a:cubicBezTo>
                    <a:pt x="3008089" y="87389"/>
                    <a:pt x="3021945" y="81986"/>
                    <a:pt x="3036287" y="76070"/>
                  </a:cubicBezTo>
                  <a:lnTo>
                    <a:pt x="3079158" y="58384"/>
                  </a:lnTo>
                  <a:cubicBezTo>
                    <a:pt x="3093359" y="52526"/>
                    <a:pt x="3109557" y="46623"/>
                    <a:pt x="3121945" y="42031"/>
                  </a:cubicBezTo>
                  <a:cubicBezTo>
                    <a:pt x="3134333" y="37439"/>
                    <a:pt x="3141229" y="34451"/>
                    <a:pt x="3153485" y="30833"/>
                  </a:cubicBezTo>
                  <a:cubicBezTo>
                    <a:pt x="3165741" y="27215"/>
                    <a:pt x="3179987" y="23472"/>
                    <a:pt x="3195483" y="20324"/>
                  </a:cubicBezTo>
                  <a:cubicBezTo>
                    <a:pt x="3210979" y="17176"/>
                    <a:pt x="3229650" y="14499"/>
                    <a:pt x="3246463" y="11944"/>
                  </a:cubicBezTo>
                  <a:cubicBezTo>
                    <a:pt x="3263276" y="9389"/>
                    <a:pt x="3282026" y="6659"/>
                    <a:pt x="3296362" y="4995"/>
                  </a:cubicBezTo>
                  <a:cubicBezTo>
                    <a:pt x="3310699" y="3331"/>
                    <a:pt x="3319724" y="2790"/>
                    <a:pt x="3332482" y="1958"/>
                  </a:cubicBezTo>
                  <a:cubicBezTo>
                    <a:pt x="3345240" y="1126"/>
                    <a:pt x="3358946" y="0"/>
                    <a:pt x="3372912" y="0"/>
                  </a:cubicBezTo>
                  <a:cubicBezTo>
                    <a:pt x="3386878" y="0"/>
                    <a:pt x="3402630" y="745"/>
                    <a:pt x="3416277" y="1957"/>
                  </a:cubicBezTo>
                  <a:cubicBezTo>
                    <a:pt x="3429924" y="3169"/>
                    <a:pt x="3440932" y="4944"/>
                    <a:pt x="3454795" y="7271"/>
                  </a:cubicBezTo>
                  <a:cubicBezTo>
                    <a:pt x="3468658" y="9598"/>
                    <a:pt x="3483414" y="12767"/>
                    <a:pt x="3499454" y="15921"/>
                  </a:cubicBezTo>
                  <a:cubicBezTo>
                    <a:pt x="3515494" y="19076"/>
                    <a:pt x="3533718" y="22068"/>
                    <a:pt x="3551033" y="26198"/>
                  </a:cubicBezTo>
                  <a:cubicBezTo>
                    <a:pt x="3568348" y="30328"/>
                    <a:pt x="3589105" y="36036"/>
                    <a:pt x="3603345" y="40699"/>
                  </a:cubicBezTo>
                  <a:cubicBezTo>
                    <a:pt x="3617585" y="45362"/>
                    <a:pt x="3621366" y="47395"/>
                    <a:pt x="3636473" y="54173"/>
                  </a:cubicBezTo>
                  <a:cubicBezTo>
                    <a:pt x="3651580" y="60951"/>
                    <a:pt x="3677101" y="73225"/>
                    <a:pt x="3693989" y="81366"/>
                  </a:cubicBezTo>
                  <a:cubicBezTo>
                    <a:pt x="3710877" y="89507"/>
                    <a:pt x="3721963" y="95116"/>
                    <a:pt x="3737804" y="103021"/>
                  </a:cubicBezTo>
                  <a:cubicBezTo>
                    <a:pt x="3753645" y="110926"/>
                    <a:pt x="3769914" y="118303"/>
                    <a:pt x="3789033" y="128795"/>
                  </a:cubicBezTo>
                  <a:cubicBezTo>
                    <a:pt x="3808152" y="139287"/>
                    <a:pt x="3833250" y="154405"/>
                    <a:pt x="3852519" y="165973"/>
                  </a:cubicBezTo>
                  <a:cubicBezTo>
                    <a:pt x="3871788" y="177541"/>
                    <a:pt x="3886161" y="186665"/>
                    <a:pt x="3904645" y="198201"/>
                  </a:cubicBezTo>
                  <a:lnTo>
                    <a:pt x="3963421" y="235190"/>
                  </a:lnTo>
                  <a:lnTo>
                    <a:pt x="4029022" y="276974"/>
                  </a:lnTo>
                  <a:cubicBezTo>
                    <a:pt x="4050474" y="290922"/>
                    <a:pt x="4071085" y="304699"/>
                    <a:pt x="4092131" y="318881"/>
                  </a:cubicBezTo>
                  <a:cubicBezTo>
                    <a:pt x="4113177" y="333063"/>
                    <a:pt x="4136553" y="348672"/>
                    <a:pt x="4155298" y="362066"/>
                  </a:cubicBezTo>
                  <a:cubicBezTo>
                    <a:pt x="4174043" y="375460"/>
                    <a:pt x="4187083" y="385934"/>
                    <a:pt x="4204601" y="399247"/>
                  </a:cubicBezTo>
                  <a:lnTo>
                    <a:pt x="4260409" y="441942"/>
                  </a:lnTo>
                  <a:cubicBezTo>
                    <a:pt x="4276252" y="454026"/>
                    <a:pt x="4285014" y="461284"/>
                    <a:pt x="4299656" y="471751"/>
                  </a:cubicBezTo>
                  <a:cubicBezTo>
                    <a:pt x="4314298" y="482218"/>
                    <a:pt x="4334252" y="495316"/>
                    <a:pt x="4348262" y="504742"/>
                  </a:cubicBezTo>
                  <a:lnTo>
                    <a:pt x="4383715" y="528306"/>
                  </a:lnTo>
                  <a:cubicBezTo>
                    <a:pt x="4395332" y="536040"/>
                    <a:pt x="4404262" y="542633"/>
                    <a:pt x="4417962" y="551149"/>
                  </a:cubicBezTo>
                  <a:cubicBezTo>
                    <a:pt x="4431662" y="559665"/>
                    <a:pt x="4447332" y="568162"/>
                    <a:pt x="4465914" y="579403"/>
                  </a:cubicBezTo>
                  <a:cubicBezTo>
                    <a:pt x="4484496" y="590644"/>
                    <a:pt x="4508274" y="605531"/>
                    <a:pt x="4529454" y="618595"/>
                  </a:cubicBezTo>
                  <a:cubicBezTo>
                    <a:pt x="4548523" y="629995"/>
                    <a:pt x="4558411" y="635185"/>
                    <a:pt x="4580329" y="647806"/>
                  </a:cubicBezTo>
                  <a:lnTo>
                    <a:pt x="4660965" y="694320"/>
                  </a:lnTo>
                  <a:cubicBezTo>
                    <a:pt x="4683856" y="707156"/>
                    <a:pt x="4689685" y="710361"/>
                    <a:pt x="4717676" y="724824"/>
                  </a:cubicBezTo>
                  <a:cubicBezTo>
                    <a:pt x="4745667" y="739287"/>
                    <a:pt x="4788828" y="762165"/>
                    <a:pt x="4828912" y="781100"/>
                  </a:cubicBezTo>
                  <a:cubicBezTo>
                    <a:pt x="4868996" y="800035"/>
                    <a:pt x="4904701" y="816805"/>
                    <a:pt x="4958179" y="838433"/>
                  </a:cubicBezTo>
                  <a:cubicBezTo>
                    <a:pt x="5011657" y="860061"/>
                    <a:pt x="5079853" y="886884"/>
                    <a:pt x="5149783" y="910870"/>
                  </a:cubicBezTo>
                  <a:cubicBezTo>
                    <a:pt x="5219713" y="934856"/>
                    <a:pt x="5302850" y="962586"/>
                    <a:pt x="5377758" y="982350"/>
                  </a:cubicBezTo>
                  <a:cubicBezTo>
                    <a:pt x="5452666" y="1002114"/>
                    <a:pt x="5524376" y="1015907"/>
                    <a:pt x="5599230" y="1029453"/>
                  </a:cubicBezTo>
                  <a:cubicBezTo>
                    <a:pt x="5674084" y="1042999"/>
                    <a:pt x="5753562" y="1054507"/>
                    <a:pt x="5826885" y="1063626"/>
                  </a:cubicBezTo>
                  <a:cubicBezTo>
                    <a:pt x="5900208" y="1072745"/>
                    <a:pt x="5962541" y="1079621"/>
                    <a:pt x="6039168" y="1084168"/>
                  </a:cubicBezTo>
                  <a:cubicBezTo>
                    <a:pt x="6115795" y="1088715"/>
                    <a:pt x="6171026" y="1090204"/>
                    <a:pt x="6286645" y="1090906"/>
                  </a:cubicBezTo>
                  <a:lnTo>
                    <a:pt x="6732884" y="1088379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78EEAA3-CA53-41E1-BBF6-C70742B988AE}"/>
                </a:ext>
              </a:extLst>
            </p:cNvPr>
            <p:cNvSpPr txBox="1"/>
            <p:nvPr/>
          </p:nvSpPr>
          <p:spPr>
            <a:xfrm>
              <a:off x="-82453" y="5938135"/>
              <a:ext cx="2439850" cy="5962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dirty="0">
                  <a:latin typeface="Comic Sans MS" pitchFamily="66" charset="0"/>
                </a:rPr>
                <a:t>normal </a:t>
              </a:r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AA4A6F7-0FA9-47BE-826C-4AFAB63027E9}"/>
              </a:ext>
            </a:extLst>
          </p:cNvPr>
          <p:cNvGrpSpPr/>
          <p:nvPr/>
        </p:nvGrpSpPr>
        <p:grpSpPr>
          <a:xfrm>
            <a:off x="4580339" y="3186492"/>
            <a:ext cx="4038600" cy="2604707"/>
            <a:chOff x="440872" y="2362201"/>
            <a:chExt cx="8169728" cy="4204907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14D0114-2D49-4023-9D43-8BAD2C9520EC}"/>
                </a:ext>
              </a:extLst>
            </p:cNvPr>
            <p:cNvSpPr/>
            <p:nvPr/>
          </p:nvSpPr>
          <p:spPr>
            <a:xfrm>
              <a:off x="440872" y="2362201"/>
              <a:ext cx="8169728" cy="4204907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07207"/>
                <a:gd name="connsiteY0" fmla="*/ 916297 h 919514"/>
                <a:gd name="connsiteX1" fmla="*/ 18826 w 2307207"/>
                <a:gd name="connsiteY1" fmla="*/ 516731 h 919514"/>
                <a:gd name="connsiteX2" fmla="*/ 35495 w 2307207"/>
                <a:gd name="connsiteY2" fmla="*/ 476250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35495 w 2307207"/>
                <a:gd name="connsiteY2" fmla="*/ 476250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35495 w 2307207"/>
                <a:gd name="connsiteY2" fmla="*/ 476250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187523 w 2307207"/>
                <a:gd name="connsiteY3" fmla="*/ 617483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187523 w 2307207"/>
                <a:gd name="connsiteY3" fmla="*/ 617483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187523 w 2307207"/>
                <a:gd name="connsiteY3" fmla="*/ 617483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53108 w 2307207"/>
                <a:gd name="connsiteY48" fmla="*/ 182780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53108 w 2307207"/>
                <a:gd name="connsiteY48" fmla="*/ 182780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177801 w 2307207"/>
                <a:gd name="connsiteY46" fmla="*/ 373280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177801 w 2307207"/>
                <a:gd name="connsiteY46" fmla="*/ 373280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932867 w 2307207"/>
                <a:gd name="connsiteY42" fmla="*/ 684648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932867 w 2307207"/>
                <a:gd name="connsiteY42" fmla="*/ 684648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825599 w 2307207"/>
                <a:gd name="connsiteY40" fmla="*/ 776749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825599 w 2307207"/>
                <a:gd name="connsiteY40" fmla="*/ 776749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604032 w 2307207"/>
                <a:gd name="connsiteY36" fmla="*/ 828710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604032 w 2307207"/>
                <a:gd name="connsiteY36" fmla="*/ 828710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604032 w 2307207"/>
                <a:gd name="connsiteY36" fmla="*/ 828710 h 924559"/>
                <a:gd name="connsiteX37" fmla="*/ 1663674 w 2307207"/>
                <a:gd name="connsiteY37" fmla="*/ 840119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604032 w 2307207"/>
                <a:gd name="connsiteY36" fmla="*/ 828710 h 924559"/>
                <a:gd name="connsiteX37" fmla="*/ 1663674 w 2307207"/>
                <a:gd name="connsiteY37" fmla="*/ 840119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596778 w 2307207"/>
                <a:gd name="connsiteY36" fmla="*/ 830900 h 924559"/>
                <a:gd name="connsiteX37" fmla="*/ 1663674 w 2307207"/>
                <a:gd name="connsiteY37" fmla="*/ 840119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596778 w 2307207"/>
                <a:gd name="connsiteY36" fmla="*/ 830900 h 924559"/>
                <a:gd name="connsiteX37" fmla="*/ 1692695 w 2307207"/>
                <a:gd name="connsiteY37" fmla="*/ 837930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618543 w 2307207"/>
                <a:gd name="connsiteY36" fmla="*/ 835279 h 924559"/>
                <a:gd name="connsiteX37" fmla="*/ 1692695 w 2307207"/>
                <a:gd name="connsiteY37" fmla="*/ 837930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398"/>
                <a:gd name="connsiteX1" fmla="*/ 69615 w 2307207"/>
                <a:gd name="connsiteY1" fmla="*/ 801343 h 924398"/>
                <a:gd name="connsiteX2" fmla="*/ 57260 w 2307207"/>
                <a:gd name="connsiteY2" fmla="*/ 675479 h 924398"/>
                <a:gd name="connsiteX3" fmla="*/ 93203 w 2307207"/>
                <a:gd name="connsiteY3" fmla="*/ 610915 h 924398"/>
                <a:gd name="connsiteX4" fmla="*/ 73482 w 2307207"/>
                <a:gd name="connsiteY4" fmla="*/ 526646 h 924398"/>
                <a:gd name="connsiteX5" fmla="*/ 131191 w 2307207"/>
                <a:gd name="connsiteY5" fmla="*/ 449715 h 924398"/>
                <a:gd name="connsiteX6" fmla="*/ 317004 w 2307207"/>
                <a:gd name="connsiteY6" fmla="*/ 407621 h 924398"/>
                <a:gd name="connsiteX7" fmla="*/ 456903 w 2307207"/>
                <a:gd name="connsiteY7" fmla="*/ 357152 h 924398"/>
                <a:gd name="connsiteX8" fmla="*/ 171226 w 2307207"/>
                <a:gd name="connsiteY8" fmla="*/ 278606 h 924398"/>
                <a:gd name="connsiteX9" fmla="*/ 197420 w 2307207"/>
                <a:gd name="connsiteY9" fmla="*/ 250031 h 924398"/>
                <a:gd name="connsiteX10" fmla="*/ 223613 w 2307207"/>
                <a:gd name="connsiteY10" fmla="*/ 223837 h 924398"/>
                <a:gd name="connsiteX11" fmla="*/ 247426 w 2307207"/>
                <a:gd name="connsiteY11" fmla="*/ 204787 h 924398"/>
                <a:gd name="connsiteX12" fmla="*/ 271238 w 2307207"/>
                <a:gd name="connsiteY12" fmla="*/ 185737 h 924398"/>
                <a:gd name="connsiteX13" fmla="*/ 302195 w 2307207"/>
                <a:gd name="connsiteY13" fmla="*/ 166687 h 924398"/>
                <a:gd name="connsiteX14" fmla="*/ 337914 w 2307207"/>
                <a:gd name="connsiteY14" fmla="*/ 154781 h 924398"/>
                <a:gd name="connsiteX15" fmla="*/ 371251 w 2307207"/>
                <a:gd name="connsiteY15" fmla="*/ 150018 h 924398"/>
                <a:gd name="connsiteX16" fmla="*/ 418876 w 2307207"/>
                <a:gd name="connsiteY16" fmla="*/ 161925 h 924398"/>
                <a:gd name="connsiteX17" fmla="*/ 466501 w 2307207"/>
                <a:gd name="connsiteY17" fmla="*/ 188118 h 924398"/>
                <a:gd name="connsiteX18" fmla="*/ 526032 w 2307207"/>
                <a:gd name="connsiteY18" fmla="*/ 233362 h 924398"/>
                <a:gd name="connsiteX19" fmla="*/ 578420 w 2307207"/>
                <a:gd name="connsiteY19" fmla="*/ 288131 h 924398"/>
                <a:gd name="connsiteX20" fmla="*/ 626044 w 2307207"/>
                <a:gd name="connsiteY20" fmla="*/ 345281 h 924398"/>
                <a:gd name="connsiteX21" fmla="*/ 695101 w 2307207"/>
                <a:gd name="connsiteY21" fmla="*/ 431006 h 924398"/>
                <a:gd name="connsiteX22" fmla="*/ 773682 w 2307207"/>
                <a:gd name="connsiteY22" fmla="*/ 528637 h 924398"/>
                <a:gd name="connsiteX23" fmla="*/ 859407 w 2307207"/>
                <a:gd name="connsiteY23" fmla="*/ 645318 h 924398"/>
                <a:gd name="connsiteX24" fmla="*/ 916557 w 2307207"/>
                <a:gd name="connsiteY24" fmla="*/ 723900 h 924398"/>
                <a:gd name="connsiteX25" fmla="*/ 980851 w 2307207"/>
                <a:gd name="connsiteY25" fmla="*/ 788193 h 924398"/>
                <a:gd name="connsiteX26" fmla="*/ 1023713 w 2307207"/>
                <a:gd name="connsiteY26" fmla="*/ 828675 h 924398"/>
                <a:gd name="connsiteX27" fmla="*/ 1092769 w 2307207"/>
                <a:gd name="connsiteY27" fmla="*/ 873918 h 924398"/>
                <a:gd name="connsiteX28" fmla="*/ 1138013 w 2307207"/>
                <a:gd name="connsiteY28" fmla="*/ 892968 h 924398"/>
                <a:gd name="connsiteX29" fmla="*/ 1188020 w 2307207"/>
                <a:gd name="connsiteY29" fmla="*/ 907256 h 924398"/>
                <a:gd name="connsiteX30" fmla="*/ 1221357 w 2307207"/>
                <a:gd name="connsiteY30" fmla="*/ 914400 h 924398"/>
                <a:gd name="connsiteX31" fmla="*/ 1268982 w 2307207"/>
                <a:gd name="connsiteY31" fmla="*/ 919162 h 924398"/>
                <a:gd name="connsiteX32" fmla="*/ 1304701 w 2307207"/>
                <a:gd name="connsiteY32" fmla="*/ 919162 h 924398"/>
                <a:gd name="connsiteX33" fmla="*/ 1333276 w 2307207"/>
                <a:gd name="connsiteY33" fmla="*/ 919162 h 924398"/>
                <a:gd name="connsiteX34" fmla="*/ 1373757 w 2307207"/>
                <a:gd name="connsiteY34" fmla="*/ 916781 h 924398"/>
                <a:gd name="connsiteX35" fmla="*/ 1549486 w 2307207"/>
                <a:gd name="connsiteY35" fmla="*/ 824062 h 924398"/>
                <a:gd name="connsiteX36" fmla="*/ 1618543 w 2307207"/>
                <a:gd name="connsiteY36" fmla="*/ 835279 h 924398"/>
                <a:gd name="connsiteX37" fmla="*/ 1692695 w 2307207"/>
                <a:gd name="connsiteY37" fmla="*/ 837930 h 924398"/>
                <a:gd name="connsiteX38" fmla="*/ 1745083 w 2307207"/>
                <a:gd name="connsiteY38" fmla="*/ 826677 h 924398"/>
                <a:gd name="connsiteX39" fmla="*/ 1792596 w 2307207"/>
                <a:gd name="connsiteY39" fmla="*/ 810662 h 924398"/>
                <a:gd name="connsiteX40" fmla="*/ 1854620 w 2307207"/>
                <a:gd name="connsiteY40" fmla="*/ 783317 h 924398"/>
                <a:gd name="connsiteX41" fmla="*/ 1902135 w 2307207"/>
                <a:gd name="connsiteY41" fmla="*/ 744833 h 924398"/>
                <a:gd name="connsiteX42" fmla="*/ 1954633 w 2307207"/>
                <a:gd name="connsiteY42" fmla="*/ 689027 h 924398"/>
                <a:gd name="connsiteX43" fmla="*/ 2014054 w 2307207"/>
                <a:gd name="connsiteY43" fmla="*/ 626922 h 924398"/>
                <a:gd name="connsiteX44" fmla="*/ 2073586 w 2307207"/>
                <a:gd name="connsiteY44" fmla="*/ 547111 h 924398"/>
                <a:gd name="connsiteX45" fmla="*/ 2123143 w 2307207"/>
                <a:gd name="connsiteY45" fmla="*/ 463385 h 924398"/>
                <a:gd name="connsiteX46" fmla="*/ 2177801 w 2307207"/>
                <a:gd name="connsiteY46" fmla="*/ 373280 h 924398"/>
                <a:gd name="connsiteX47" fmla="*/ 2222600 w 2307207"/>
                <a:gd name="connsiteY47" fmla="*/ 282218 h 924398"/>
                <a:gd name="connsiteX48" fmla="*/ 2253108 w 2307207"/>
                <a:gd name="connsiteY48" fmla="*/ 182780 h 924398"/>
                <a:gd name="connsiteX49" fmla="*/ 2274203 w 2307207"/>
                <a:gd name="connsiteY49" fmla="*/ 109154 h 924398"/>
                <a:gd name="connsiteX50" fmla="*/ 2307207 w 2307207"/>
                <a:gd name="connsiteY50" fmla="*/ 0 h 924398"/>
                <a:gd name="connsiteX51" fmla="*/ 2307207 w 2307207"/>
                <a:gd name="connsiteY51" fmla="*/ 0 h 924398"/>
                <a:gd name="connsiteX52" fmla="*/ 2307207 w 2307207"/>
                <a:gd name="connsiteY52" fmla="*/ 0 h 924398"/>
                <a:gd name="connsiteX0" fmla="*/ 0 w 2307207"/>
                <a:gd name="connsiteY0" fmla="*/ 916297 h 927122"/>
                <a:gd name="connsiteX1" fmla="*/ 69615 w 2307207"/>
                <a:gd name="connsiteY1" fmla="*/ 801343 h 927122"/>
                <a:gd name="connsiteX2" fmla="*/ 57260 w 2307207"/>
                <a:gd name="connsiteY2" fmla="*/ 675479 h 927122"/>
                <a:gd name="connsiteX3" fmla="*/ 93203 w 2307207"/>
                <a:gd name="connsiteY3" fmla="*/ 610915 h 927122"/>
                <a:gd name="connsiteX4" fmla="*/ 73482 w 2307207"/>
                <a:gd name="connsiteY4" fmla="*/ 526646 h 927122"/>
                <a:gd name="connsiteX5" fmla="*/ 131191 w 2307207"/>
                <a:gd name="connsiteY5" fmla="*/ 449715 h 927122"/>
                <a:gd name="connsiteX6" fmla="*/ 317004 w 2307207"/>
                <a:gd name="connsiteY6" fmla="*/ 407621 h 927122"/>
                <a:gd name="connsiteX7" fmla="*/ 456903 w 2307207"/>
                <a:gd name="connsiteY7" fmla="*/ 357152 h 927122"/>
                <a:gd name="connsiteX8" fmla="*/ 171226 w 2307207"/>
                <a:gd name="connsiteY8" fmla="*/ 278606 h 927122"/>
                <a:gd name="connsiteX9" fmla="*/ 197420 w 2307207"/>
                <a:gd name="connsiteY9" fmla="*/ 250031 h 927122"/>
                <a:gd name="connsiteX10" fmla="*/ 223613 w 2307207"/>
                <a:gd name="connsiteY10" fmla="*/ 223837 h 927122"/>
                <a:gd name="connsiteX11" fmla="*/ 247426 w 2307207"/>
                <a:gd name="connsiteY11" fmla="*/ 204787 h 927122"/>
                <a:gd name="connsiteX12" fmla="*/ 271238 w 2307207"/>
                <a:gd name="connsiteY12" fmla="*/ 185737 h 927122"/>
                <a:gd name="connsiteX13" fmla="*/ 302195 w 2307207"/>
                <a:gd name="connsiteY13" fmla="*/ 166687 h 927122"/>
                <a:gd name="connsiteX14" fmla="*/ 337914 w 2307207"/>
                <a:gd name="connsiteY14" fmla="*/ 154781 h 927122"/>
                <a:gd name="connsiteX15" fmla="*/ 371251 w 2307207"/>
                <a:gd name="connsiteY15" fmla="*/ 150018 h 927122"/>
                <a:gd name="connsiteX16" fmla="*/ 418876 w 2307207"/>
                <a:gd name="connsiteY16" fmla="*/ 161925 h 927122"/>
                <a:gd name="connsiteX17" fmla="*/ 466501 w 2307207"/>
                <a:gd name="connsiteY17" fmla="*/ 188118 h 927122"/>
                <a:gd name="connsiteX18" fmla="*/ 526032 w 2307207"/>
                <a:gd name="connsiteY18" fmla="*/ 233362 h 927122"/>
                <a:gd name="connsiteX19" fmla="*/ 578420 w 2307207"/>
                <a:gd name="connsiteY19" fmla="*/ 288131 h 927122"/>
                <a:gd name="connsiteX20" fmla="*/ 626044 w 2307207"/>
                <a:gd name="connsiteY20" fmla="*/ 345281 h 927122"/>
                <a:gd name="connsiteX21" fmla="*/ 695101 w 2307207"/>
                <a:gd name="connsiteY21" fmla="*/ 431006 h 927122"/>
                <a:gd name="connsiteX22" fmla="*/ 773682 w 2307207"/>
                <a:gd name="connsiteY22" fmla="*/ 528637 h 927122"/>
                <a:gd name="connsiteX23" fmla="*/ 859407 w 2307207"/>
                <a:gd name="connsiteY23" fmla="*/ 645318 h 927122"/>
                <a:gd name="connsiteX24" fmla="*/ 916557 w 2307207"/>
                <a:gd name="connsiteY24" fmla="*/ 723900 h 927122"/>
                <a:gd name="connsiteX25" fmla="*/ 980851 w 2307207"/>
                <a:gd name="connsiteY25" fmla="*/ 788193 h 927122"/>
                <a:gd name="connsiteX26" fmla="*/ 1023713 w 2307207"/>
                <a:gd name="connsiteY26" fmla="*/ 828675 h 927122"/>
                <a:gd name="connsiteX27" fmla="*/ 1092769 w 2307207"/>
                <a:gd name="connsiteY27" fmla="*/ 873918 h 927122"/>
                <a:gd name="connsiteX28" fmla="*/ 1138013 w 2307207"/>
                <a:gd name="connsiteY28" fmla="*/ 892968 h 927122"/>
                <a:gd name="connsiteX29" fmla="*/ 1188020 w 2307207"/>
                <a:gd name="connsiteY29" fmla="*/ 907256 h 927122"/>
                <a:gd name="connsiteX30" fmla="*/ 1221357 w 2307207"/>
                <a:gd name="connsiteY30" fmla="*/ 914400 h 927122"/>
                <a:gd name="connsiteX31" fmla="*/ 1268982 w 2307207"/>
                <a:gd name="connsiteY31" fmla="*/ 919162 h 927122"/>
                <a:gd name="connsiteX32" fmla="*/ 1304701 w 2307207"/>
                <a:gd name="connsiteY32" fmla="*/ 919162 h 927122"/>
                <a:gd name="connsiteX33" fmla="*/ 1333276 w 2307207"/>
                <a:gd name="connsiteY33" fmla="*/ 919162 h 927122"/>
                <a:gd name="connsiteX34" fmla="*/ 1482588 w 2307207"/>
                <a:gd name="connsiteY34" fmla="*/ 811694 h 927122"/>
                <a:gd name="connsiteX35" fmla="*/ 1549486 w 2307207"/>
                <a:gd name="connsiteY35" fmla="*/ 824062 h 927122"/>
                <a:gd name="connsiteX36" fmla="*/ 1618543 w 2307207"/>
                <a:gd name="connsiteY36" fmla="*/ 835279 h 927122"/>
                <a:gd name="connsiteX37" fmla="*/ 1692695 w 2307207"/>
                <a:gd name="connsiteY37" fmla="*/ 837930 h 927122"/>
                <a:gd name="connsiteX38" fmla="*/ 1745083 w 2307207"/>
                <a:gd name="connsiteY38" fmla="*/ 826677 h 927122"/>
                <a:gd name="connsiteX39" fmla="*/ 1792596 w 2307207"/>
                <a:gd name="connsiteY39" fmla="*/ 810662 h 927122"/>
                <a:gd name="connsiteX40" fmla="*/ 1854620 w 2307207"/>
                <a:gd name="connsiteY40" fmla="*/ 783317 h 927122"/>
                <a:gd name="connsiteX41" fmla="*/ 1902135 w 2307207"/>
                <a:gd name="connsiteY41" fmla="*/ 744833 h 927122"/>
                <a:gd name="connsiteX42" fmla="*/ 1954633 w 2307207"/>
                <a:gd name="connsiteY42" fmla="*/ 689027 h 927122"/>
                <a:gd name="connsiteX43" fmla="*/ 2014054 w 2307207"/>
                <a:gd name="connsiteY43" fmla="*/ 626922 h 927122"/>
                <a:gd name="connsiteX44" fmla="*/ 2073586 w 2307207"/>
                <a:gd name="connsiteY44" fmla="*/ 547111 h 927122"/>
                <a:gd name="connsiteX45" fmla="*/ 2123143 w 2307207"/>
                <a:gd name="connsiteY45" fmla="*/ 463385 h 927122"/>
                <a:gd name="connsiteX46" fmla="*/ 2177801 w 2307207"/>
                <a:gd name="connsiteY46" fmla="*/ 373280 h 927122"/>
                <a:gd name="connsiteX47" fmla="*/ 2222600 w 2307207"/>
                <a:gd name="connsiteY47" fmla="*/ 282218 h 927122"/>
                <a:gd name="connsiteX48" fmla="*/ 2253108 w 2307207"/>
                <a:gd name="connsiteY48" fmla="*/ 182780 h 927122"/>
                <a:gd name="connsiteX49" fmla="*/ 2274203 w 2307207"/>
                <a:gd name="connsiteY49" fmla="*/ 109154 h 927122"/>
                <a:gd name="connsiteX50" fmla="*/ 2307207 w 2307207"/>
                <a:gd name="connsiteY50" fmla="*/ 0 h 927122"/>
                <a:gd name="connsiteX51" fmla="*/ 2307207 w 2307207"/>
                <a:gd name="connsiteY51" fmla="*/ 0 h 927122"/>
                <a:gd name="connsiteX52" fmla="*/ 2307207 w 2307207"/>
                <a:gd name="connsiteY52" fmla="*/ 0 h 927122"/>
                <a:gd name="connsiteX0" fmla="*/ 0 w 2307207"/>
                <a:gd name="connsiteY0" fmla="*/ 916297 h 927122"/>
                <a:gd name="connsiteX1" fmla="*/ 69615 w 2307207"/>
                <a:gd name="connsiteY1" fmla="*/ 801343 h 927122"/>
                <a:gd name="connsiteX2" fmla="*/ 57260 w 2307207"/>
                <a:gd name="connsiteY2" fmla="*/ 675479 h 927122"/>
                <a:gd name="connsiteX3" fmla="*/ 93203 w 2307207"/>
                <a:gd name="connsiteY3" fmla="*/ 610915 h 927122"/>
                <a:gd name="connsiteX4" fmla="*/ 73482 w 2307207"/>
                <a:gd name="connsiteY4" fmla="*/ 526646 h 927122"/>
                <a:gd name="connsiteX5" fmla="*/ 131191 w 2307207"/>
                <a:gd name="connsiteY5" fmla="*/ 449715 h 927122"/>
                <a:gd name="connsiteX6" fmla="*/ 317004 w 2307207"/>
                <a:gd name="connsiteY6" fmla="*/ 407621 h 927122"/>
                <a:gd name="connsiteX7" fmla="*/ 456903 w 2307207"/>
                <a:gd name="connsiteY7" fmla="*/ 357152 h 927122"/>
                <a:gd name="connsiteX8" fmla="*/ 171226 w 2307207"/>
                <a:gd name="connsiteY8" fmla="*/ 278606 h 927122"/>
                <a:gd name="connsiteX9" fmla="*/ 197420 w 2307207"/>
                <a:gd name="connsiteY9" fmla="*/ 250031 h 927122"/>
                <a:gd name="connsiteX10" fmla="*/ 223613 w 2307207"/>
                <a:gd name="connsiteY10" fmla="*/ 223837 h 927122"/>
                <a:gd name="connsiteX11" fmla="*/ 247426 w 2307207"/>
                <a:gd name="connsiteY11" fmla="*/ 204787 h 927122"/>
                <a:gd name="connsiteX12" fmla="*/ 271238 w 2307207"/>
                <a:gd name="connsiteY12" fmla="*/ 185737 h 927122"/>
                <a:gd name="connsiteX13" fmla="*/ 302195 w 2307207"/>
                <a:gd name="connsiteY13" fmla="*/ 166687 h 927122"/>
                <a:gd name="connsiteX14" fmla="*/ 337914 w 2307207"/>
                <a:gd name="connsiteY14" fmla="*/ 154781 h 927122"/>
                <a:gd name="connsiteX15" fmla="*/ 371251 w 2307207"/>
                <a:gd name="connsiteY15" fmla="*/ 150018 h 927122"/>
                <a:gd name="connsiteX16" fmla="*/ 418876 w 2307207"/>
                <a:gd name="connsiteY16" fmla="*/ 161925 h 927122"/>
                <a:gd name="connsiteX17" fmla="*/ 466501 w 2307207"/>
                <a:gd name="connsiteY17" fmla="*/ 188118 h 927122"/>
                <a:gd name="connsiteX18" fmla="*/ 526032 w 2307207"/>
                <a:gd name="connsiteY18" fmla="*/ 233362 h 927122"/>
                <a:gd name="connsiteX19" fmla="*/ 578420 w 2307207"/>
                <a:gd name="connsiteY19" fmla="*/ 288131 h 927122"/>
                <a:gd name="connsiteX20" fmla="*/ 626044 w 2307207"/>
                <a:gd name="connsiteY20" fmla="*/ 345281 h 927122"/>
                <a:gd name="connsiteX21" fmla="*/ 695101 w 2307207"/>
                <a:gd name="connsiteY21" fmla="*/ 431006 h 927122"/>
                <a:gd name="connsiteX22" fmla="*/ 773682 w 2307207"/>
                <a:gd name="connsiteY22" fmla="*/ 528637 h 927122"/>
                <a:gd name="connsiteX23" fmla="*/ 859407 w 2307207"/>
                <a:gd name="connsiteY23" fmla="*/ 645318 h 927122"/>
                <a:gd name="connsiteX24" fmla="*/ 916557 w 2307207"/>
                <a:gd name="connsiteY24" fmla="*/ 723900 h 927122"/>
                <a:gd name="connsiteX25" fmla="*/ 980851 w 2307207"/>
                <a:gd name="connsiteY25" fmla="*/ 788193 h 927122"/>
                <a:gd name="connsiteX26" fmla="*/ 1023713 w 2307207"/>
                <a:gd name="connsiteY26" fmla="*/ 828675 h 927122"/>
                <a:gd name="connsiteX27" fmla="*/ 1092769 w 2307207"/>
                <a:gd name="connsiteY27" fmla="*/ 873918 h 927122"/>
                <a:gd name="connsiteX28" fmla="*/ 1138013 w 2307207"/>
                <a:gd name="connsiteY28" fmla="*/ 892968 h 927122"/>
                <a:gd name="connsiteX29" fmla="*/ 1188020 w 2307207"/>
                <a:gd name="connsiteY29" fmla="*/ 907256 h 927122"/>
                <a:gd name="connsiteX30" fmla="*/ 1221357 w 2307207"/>
                <a:gd name="connsiteY30" fmla="*/ 914400 h 927122"/>
                <a:gd name="connsiteX31" fmla="*/ 1268982 w 2307207"/>
                <a:gd name="connsiteY31" fmla="*/ 919162 h 927122"/>
                <a:gd name="connsiteX32" fmla="*/ 1304701 w 2307207"/>
                <a:gd name="connsiteY32" fmla="*/ 919162 h 927122"/>
                <a:gd name="connsiteX33" fmla="*/ 1333276 w 2307207"/>
                <a:gd name="connsiteY33" fmla="*/ 919162 h 927122"/>
                <a:gd name="connsiteX34" fmla="*/ 1482588 w 2307207"/>
                <a:gd name="connsiteY34" fmla="*/ 811694 h 927122"/>
                <a:gd name="connsiteX35" fmla="*/ 1549486 w 2307207"/>
                <a:gd name="connsiteY35" fmla="*/ 824062 h 927122"/>
                <a:gd name="connsiteX36" fmla="*/ 1618543 w 2307207"/>
                <a:gd name="connsiteY36" fmla="*/ 835279 h 927122"/>
                <a:gd name="connsiteX37" fmla="*/ 1692695 w 2307207"/>
                <a:gd name="connsiteY37" fmla="*/ 837930 h 927122"/>
                <a:gd name="connsiteX38" fmla="*/ 1745083 w 2307207"/>
                <a:gd name="connsiteY38" fmla="*/ 826677 h 927122"/>
                <a:gd name="connsiteX39" fmla="*/ 1792596 w 2307207"/>
                <a:gd name="connsiteY39" fmla="*/ 810662 h 927122"/>
                <a:gd name="connsiteX40" fmla="*/ 1854620 w 2307207"/>
                <a:gd name="connsiteY40" fmla="*/ 783317 h 927122"/>
                <a:gd name="connsiteX41" fmla="*/ 1902135 w 2307207"/>
                <a:gd name="connsiteY41" fmla="*/ 744833 h 927122"/>
                <a:gd name="connsiteX42" fmla="*/ 1954633 w 2307207"/>
                <a:gd name="connsiteY42" fmla="*/ 689027 h 927122"/>
                <a:gd name="connsiteX43" fmla="*/ 2014054 w 2307207"/>
                <a:gd name="connsiteY43" fmla="*/ 626922 h 927122"/>
                <a:gd name="connsiteX44" fmla="*/ 2073586 w 2307207"/>
                <a:gd name="connsiteY44" fmla="*/ 547111 h 927122"/>
                <a:gd name="connsiteX45" fmla="*/ 2123143 w 2307207"/>
                <a:gd name="connsiteY45" fmla="*/ 463385 h 927122"/>
                <a:gd name="connsiteX46" fmla="*/ 2177801 w 2307207"/>
                <a:gd name="connsiteY46" fmla="*/ 373280 h 927122"/>
                <a:gd name="connsiteX47" fmla="*/ 2222600 w 2307207"/>
                <a:gd name="connsiteY47" fmla="*/ 282218 h 927122"/>
                <a:gd name="connsiteX48" fmla="*/ 2253108 w 2307207"/>
                <a:gd name="connsiteY48" fmla="*/ 182780 h 927122"/>
                <a:gd name="connsiteX49" fmla="*/ 2274203 w 2307207"/>
                <a:gd name="connsiteY49" fmla="*/ 109154 h 927122"/>
                <a:gd name="connsiteX50" fmla="*/ 2307207 w 2307207"/>
                <a:gd name="connsiteY50" fmla="*/ 0 h 927122"/>
                <a:gd name="connsiteX51" fmla="*/ 2307207 w 2307207"/>
                <a:gd name="connsiteY51" fmla="*/ 0 h 927122"/>
                <a:gd name="connsiteX52" fmla="*/ 2307207 w 2307207"/>
                <a:gd name="connsiteY52" fmla="*/ 0 h 927122"/>
                <a:gd name="connsiteX0" fmla="*/ 0 w 2307207"/>
                <a:gd name="connsiteY0" fmla="*/ 916297 h 928908"/>
                <a:gd name="connsiteX1" fmla="*/ 69615 w 2307207"/>
                <a:gd name="connsiteY1" fmla="*/ 801343 h 928908"/>
                <a:gd name="connsiteX2" fmla="*/ 57260 w 2307207"/>
                <a:gd name="connsiteY2" fmla="*/ 675479 h 928908"/>
                <a:gd name="connsiteX3" fmla="*/ 93203 w 2307207"/>
                <a:gd name="connsiteY3" fmla="*/ 610915 h 928908"/>
                <a:gd name="connsiteX4" fmla="*/ 73482 w 2307207"/>
                <a:gd name="connsiteY4" fmla="*/ 526646 h 928908"/>
                <a:gd name="connsiteX5" fmla="*/ 131191 w 2307207"/>
                <a:gd name="connsiteY5" fmla="*/ 449715 h 928908"/>
                <a:gd name="connsiteX6" fmla="*/ 317004 w 2307207"/>
                <a:gd name="connsiteY6" fmla="*/ 407621 h 928908"/>
                <a:gd name="connsiteX7" fmla="*/ 456903 w 2307207"/>
                <a:gd name="connsiteY7" fmla="*/ 357152 h 928908"/>
                <a:gd name="connsiteX8" fmla="*/ 171226 w 2307207"/>
                <a:gd name="connsiteY8" fmla="*/ 278606 h 928908"/>
                <a:gd name="connsiteX9" fmla="*/ 197420 w 2307207"/>
                <a:gd name="connsiteY9" fmla="*/ 250031 h 928908"/>
                <a:gd name="connsiteX10" fmla="*/ 223613 w 2307207"/>
                <a:gd name="connsiteY10" fmla="*/ 223837 h 928908"/>
                <a:gd name="connsiteX11" fmla="*/ 247426 w 2307207"/>
                <a:gd name="connsiteY11" fmla="*/ 204787 h 928908"/>
                <a:gd name="connsiteX12" fmla="*/ 271238 w 2307207"/>
                <a:gd name="connsiteY12" fmla="*/ 185737 h 928908"/>
                <a:gd name="connsiteX13" fmla="*/ 302195 w 2307207"/>
                <a:gd name="connsiteY13" fmla="*/ 166687 h 928908"/>
                <a:gd name="connsiteX14" fmla="*/ 337914 w 2307207"/>
                <a:gd name="connsiteY14" fmla="*/ 154781 h 928908"/>
                <a:gd name="connsiteX15" fmla="*/ 371251 w 2307207"/>
                <a:gd name="connsiteY15" fmla="*/ 150018 h 928908"/>
                <a:gd name="connsiteX16" fmla="*/ 418876 w 2307207"/>
                <a:gd name="connsiteY16" fmla="*/ 161925 h 928908"/>
                <a:gd name="connsiteX17" fmla="*/ 466501 w 2307207"/>
                <a:gd name="connsiteY17" fmla="*/ 188118 h 928908"/>
                <a:gd name="connsiteX18" fmla="*/ 526032 w 2307207"/>
                <a:gd name="connsiteY18" fmla="*/ 233362 h 928908"/>
                <a:gd name="connsiteX19" fmla="*/ 578420 w 2307207"/>
                <a:gd name="connsiteY19" fmla="*/ 288131 h 928908"/>
                <a:gd name="connsiteX20" fmla="*/ 626044 w 2307207"/>
                <a:gd name="connsiteY20" fmla="*/ 345281 h 928908"/>
                <a:gd name="connsiteX21" fmla="*/ 695101 w 2307207"/>
                <a:gd name="connsiteY21" fmla="*/ 431006 h 928908"/>
                <a:gd name="connsiteX22" fmla="*/ 773682 w 2307207"/>
                <a:gd name="connsiteY22" fmla="*/ 528637 h 928908"/>
                <a:gd name="connsiteX23" fmla="*/ 859407 w 2307207"/>
                <a:gd name="connsiteY23" fmla="*/ 645318 h 928908"/>
                <a:gd name="connsiteX24" fmla="*/ 916557 w 2307207"/>
                <a:gd name="connsiteY24" fmla="*/ 723900 h 928908"/>
                <a:gd name="connsiteX25" fmla="*/ 980851 w 2307207"/>
                <a:gd name="connsiteY25" fmla="*/ 788193 h 928908"/>
                <a:gd name="connsiteX26" fmla="*/ 1023713 w 2307207"/>
                <a:gd name="connsiteY26" fmla="*/ 828675 h 928908"/>
                <a:gd name="connsiteX27" fmla="*/ 1092769 w 2307207"/>
                <a:gd name="connsiteY27" fmla="*/ 873918 h 928908"/>
                <a:gd name="connsiteX28" fmla="*/ 1138013 w 2307207"/>
                <a:gd name="connsiteY28" fmla="*/ 892968 h 928908"/>
                <a:gd name="connsiteX29" fmla="*/ 1188020 w 2307207"/>
                <a:gd name="connsiteY29" fmla="*/ 907256 h 928908"/>
                <a:gd name="connsiteX30" fmla="*/ 1221357 w 2307207"/>
                <a:gd name="connsiteY30" fmla="*/ 914400 h 928908"/>
                <a:gd name="connsiteX31" fmla="*/ 1268982 w 2307207"/>
                <a:gd name="connsiteY31" fmla="*/ 919162 h 928908"/>
                <a:gd name="connsiteX32" fmla="*/ 1304701 w 2307207"/>
                <a:gd name="connsiteY32" fmla="*/ 919162 h 928908"/>
                <a:gd name="connsiteX33" fmla="*/ 1391319 w 2307207"/>
                <a:gd name="connsiteY33" fmla="*/ 789992 h 928908"/>
                <a:gd name="connsiteX34" fmla="*/ 1482588 w 2307207"/>
                <a:gd name="connsiteY34" fmla="*/ 811694 h 928908"/>
                <a:gd name="connsiteX35" fmla="*/ 1549486 w 2307207"/>
                <a:gd name="connsiteY35" fmla="*/ 824062 h 928908"/>
                <a:gd name="connsiteX36" fmla="*/ 1618543 w 2307207"/>
                <a:gd name="connsiteY36" fmla="*/ 835279 h 928908"/>
                <a:gd name="connsiteX37" fmla="*/ 1692695 w 2307207"/>
                <a:gd name="connsiteY37" fmla="*/ 837930 h 928908"/>
                <a:gd name="connsiteX38" fmla="*/ 1745083 w 2307207"/>
                <a:gd name="connsiteY38" fmla="*/ 826677 h 928908"/>
                <a:gd name="connsiteX39" fmla="*/ 1792596 w 2307207"/>
                <a:gd name="connsiteY39" fmla="*/ 810662 h 928908"/>
                <a:gd name="connsiteX40" fmla="*/ 1854620 w 2307207"/>
                <a:gd name="connsiteY40" fmla="*/ 783317 h 928908"/>
                <a:gd name="connsiteX41" fmla="*/ 1902135 w 2307207"/>
                <a:gd name="connsiteY41" fmla="*/ 744833 h 928908"/>
                <a:gd name="connsiteX42" fmla="*/ 1954633 w 2307207"/>
                <a:gd name="connsiteY42" fmla="*/ 689027 h 928908"/>
                <a:gd name="connsiteX43" fmla="*/ 2014054 w 2307207"/>
                <a:gd name="connsiteY43" fmla="*/ 626922 h 928908"/>
                <a:gd name="connsiteX44" fmla="*/ 2073586 w 2307207"/>
                <a:gd name="connsiteY44" fmla="*/ 547111 h 928908"/>
                <a:gd name="connsiteX45" fmla="*/ 2123143 w 2307207"/>
                <a:gd name="connsiteY45" fmla="*/ 463385 h 928908"/>
                <a:gd name="connsiteX46" fmla="*/ 2177801 w 2307207"/>
                <a:gd name="connsiteY46" fmla="*/ 373280 h 928908"/>
                <a:gd name="connsiteX47" fmla="*/ 2222600 w 2307207"/>
                <a:gd name="connsiteY47" fmla="*/ 282218 h 928908"/>
                <a:gd name="connsiteX48" fmla="*/ 2253108 w 2307207"/>
                <a:gd name="connsiteY48" fmla="*/ 182780 h 928908"/>
                <a:gd name="connsiteX49" fmla="*/ 2274203 w 2307207"/>
                <a:gd name="connsiteY49" fmla="*/ 109154 h 928908"/>
                <a:gd name="connsiteX50" fmla="*/ 2307207 w 2307207"/>
                <a:gd name="connsiteY50" fmla="*/ 0 h 928908"/>
                <a:gd name="connsiteX51" fmla="*/ 2307207 w 2307207"/>
                <a:gd name="connsiteY51" fmla="*/ 0 h 928908"/>
                <a:gd name="connsiteX52" fmla="*/ 2307207 w 2307207"/>
                <a:gd name="connsiteY52" fmla="*/ 0 h 928908"/>
                <a:gd name="connsiteX0" fmla="*/ 0 w 2307207"/>
                <a:gd name="connsiteY0" fmla="*/ 916297 h 928908"/>
                <a:gd name="connsiteX1" fmla="*/ 69615 w 2307207"/>
                <a:gd name="connsiteY1" fmla="*/ 801343 h 928908"/>
                <a:gd name="connsiteX2" fmla="*/ 57260 w 2307207"/>
                <a:gd name="connsiteY2" fmla="*/ 675479 h 928908"/>
                <a:gd name="connsiteX3" fmla="*/ 93203 w 2307207"/>
                <a:gd name="connsiteY3" fmla="*/ 610915 h 928908"/>
                <a:gd name="connsiteX4" fmla="*/ 73482 w 2307207"/>
                <a:gd name="connsiteY4" fmla="*/ 526646 h 928908"/>
                <a:gd name="connsiteX5" fmla="*/ 131191 w 2307207"/>
                <a:gd name="connsiteY5" fmla="*/ 449715 h 928908"/>
                <a:gd name="connsiteX6" fmla="*/ 317004 w 2307207"/>
                <a:gd name="connsiteY6" fmla="*/ 407621 h 928908"/>
                <a:gd name="connsiteX7" fmla="*/ 456903 w 2307207"/>
                <a:gd name="connsiteY7" fmla="*/ 357152 h 928908"/>
                <a:gd name="connsiteX8" fmla="*/ 171226 w 2307207"/>
                <a:gd name="connsiteY8" fmla="*/ 278606 h 928908"/>
                <a:gd name="connsiteX9" fmla="*/ 197420 w 2307207"/>
                <a:gd name="connsiteY9" fmla="*/ 250031 h 928908"/>
                <a:gd name="connsiteX10" fmla="*/ 223613 w 2307207"/>
                <a:gd name="connsiteY10" fmla="*/ 223837 h 928908"/>
                <a:gd name="connsiteX11" fmla="*/ 247426 w 2307207"/>
                <a:gd name="connsiteY11" fmla="*/ 204787 h 928908"/>
                <a:gd name="connsiteX12" fmla="*/ 271238 w 2307207"/>
                <a:gd name="connsiteY12" fmla="*/ 185737 h 928908"/>
                <a:gd name="connsiteX13" fmla="*/ 302195 w 2307207"/>
                <a:gd name="connsiteY13" fmla="*/ 166687 h 928908"/>
                <a:gd name="connsiteX14" fmla="*/ 337914 w 2307207"/>
                <a:gd name="connsiteY14" fmla="*/ 154781 h 928908"/>
                <a:gd name="connsiteX15" fmla="*/ 371251 w 2307207"/>
                <a:gd name="connsiteY15" fmla="*/ 150018 h 928908"/>
                <a:gd name="connsiteX16" fmla="*/ 418876 w 2307207"/>
                <a:gd name="connsiteY16" fmla="*/ 161925 h 928908"/>
                <a:gd name="connsiteX17" fmla="*/ 466501 w 2307207"/>
                <a:gd name="connsiteY17" fmla="*/ 188118 h 928908"/>
                <a:gd name="connsiteX18" fmla="*/ 526032 w 2307207"/>
                <a:gd name="connsiteY18" fmla="*/ 233362 h 928908"/>
                <a:gd name="connsiteX19" fmla="*/ 578420 w 2307207"/>
                <a:gd name="connsiteY19" fmla="*/ 288131 h 928908"/>
                <a:gd name="connsiteX20" fmla="*/ 626044 w 2307207"/>
                <a:gd name="connsiteY20" fmla="*/ 345281 h 928908"/>
                <a:gd name="connsiteX21" fmla="*/ 695101 w 2307207"/>
                <a:gd name="connsiteY21" fmla="*/ 431006 h 928908"/>
                <a:gd name="connsiteX22" fmla="*/ 773682 w 2307207"/>
                <a:gd name="connsiteY22" fmla="*/ 528637 h 928908"/>
                <a:gd name="connsiteX23" fmla="*/ 859407 w 2307207"/>
                <a:gd name="connsiteY23" fmla="*/ 645318 h 928908"/>
                <a:gd name="connsiteX24" fmla="*/ 916557 w 2307207"/>
                <a:gd name="connsiteY24" fmla="*/ 723900 h 928908"/>
                <a:gd name="connsiteX25" fmla="*/ 980851 w 2307207"/>
                <a:gd name="connsiteY25" fmla="*/ 788193 h 928908"/>
                <a:gd name="connsiteX26" fmla="*/ 1023713 w 2307207"/>
                <a:gd name="connsiteY26" fmla="*/ 828675 h 928908"/>
                <a:gd name="connsiteX27" fmla="*/ 1092769 w 2307207"/>
                <a:gd name="connsiteY27" fmla="*/ 873918 h 928908"/>
                <a:gd name="connsiteX28" fmla="*/ 1138013 w 2307207"/>
                <a:gd name="connsiteY28" fmla="*/ 892968 h 928908"/>
                <a:gd name="connsiteX29" fmla="*/ 1188020 w 2307207"/>
                <a:gd name="connsiteY29" fmla="*/ 907256 h 928908"/>
                <a:gd name="connsiteX30" fmla="*/ 1221357 w 2307207"/>
                <a:gd name="connsiteY30" fmla="*/ 914400 h 928908"/>
                <a:gd name="connsiteX31" fmla="*/ 1268982 w 2307207"/>
                <a:gd name="connsiteY31" fmla="*/ 919162 h 928908"/>
                <a:gd name="connsiteX32" fmla="*/ 1304701 w 2307207"/>
                <a:gd name="connsiteY32" fmla="*/ 919162 h 928908"/>
                <a:gd name="connsiteX33" fmla="*/ 1391319 w 2307207"/>
                <a:gd name="connsiteY33" fmla="*/ 789992 h 928908"/>
                <a:gd name="connsiteX34" fmla="*/ 1482588 w 2307207"/>
                <a:gd name="connsiteY34" fmla="*/ 811694 h 928908"/>
                <a:gd name="connsiteX35" fmla="*/ 1549486 w 2307207"/>
                <a:gd name="connsiteY35" fmla="*/ 824062 h 928908"/>
                <a:gd name="connsiteX36" fmla="*/ 1618543 w 2307207"/>
                <a:gd name="connsiteY36" fmla="*/ 835279 h 928908"/>
                <a:gd name="connsiteX37" fmla="*/ 1692695 w 2307207"/>
                <a:gd name="connsiteY37" fmla="*/ 837930 h 928908"/>
                <a:gd name="connsiteX38" fmla="*/ 1745083 w 2307207"/>
                <a:gd name="connsiteY38" fmla="*/ 826677 h 928908"/>
                <a:gd name="connsiteX39" fmla="*/ 1792596 w 2307207"/>
                <a:gd name="connsiteY39" fmla="*/ 810662 h 928908"/>
                <a:gd name="connsiteX40" fmla="*/ 1854620 w 2307207"/>
                <a:gd name="connsiteY40" fmla="*/ 783317 h 928908"/>
                <a:gd name="connsiteX41" fmla="*/ 1902135 w 2307207"/>
                <a:gd name="connsiteY41" fmla="*/ 744833 h 928908"/>
                <a:gd name="connsiteX42" fmla="*/ 1954633 w 2307207"/>
                <a:gd name="connsiteY42" fmla="*/ 689027 h 928908"/>
                <a:gd name="connsiteX43" fmla="*/ 2014054 w 2307207"/>
                <a:gd name="connsiteY43" fmla="*/ 626922 h 928908"/>
                <a:gd name="connsiteX44" fmla="*/ 2073586 w 2307207"/>
                <a:gd name="connsiteY44" fmla="*/ 547111 h 928908"/>
                <a:gd name="connsiteX45" fmla="*/ 2123143 w 2307207"/>
                <a:gd name="connsiteY45" fmla="*/ 463385 h 928908"/>
                <a:gd name="connsiteX46" fmla="*/ 2177801 w 2307207"/>
                <a:gd name="connsiteY46" fmla="*/ 373280 h 928908"/>
                <a:gd name="connsiteX47" fmla="*/ 2222600 w 2307207"/>
                <a:gd name="connsiteY47" fmla="*/ 282218 h 928908"/>
                <a:gd name="connsiteX48" fmla="*/ 2253108 w 2307207"/>
                <a:gd name="connsiteY48" fmla="*/ 182780 h 928908"/>
                <a:gd name="connsiteX49" fmla="*/ 2274203 w 2307207"/>
                <a:gd name="connsiteY49" fmla="*/ 109154 h 928908"/>
                <a:gd name="connsiteX50" fmla="*/ 2307207 w 2307207"/>
                <a:gd name="connsiteY50" fmla="*/ 0 h 928908"/>
                <a:gd name="connsiteX51" fmla="*/ 2307207 w 2307207"/>
                <a:gd name="connsiteY51" fmla="*/ 0 h 928908"/>
                <a:gd name="connsiteX52" fmla="*/ 2307207 w 2307207"/>
                <a:gd name="connsiteY52" fmla="*/ 0 h 928908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6677 h 929426"/>
                <a:gd name="connsiteX39" fmla="*/ 1792596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6677 h 929426"/>
                <a:gd name="connsiteX39" fmla="*/ 1792596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667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97099 w 2307207"/>
                <a:gd name="connsiteY34" fmla="*/ 81388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97099 w 2307207"/>
                <a:gd name="connsiteY34" fmla="*/ 813884 h 929426"/>
                <a:gd name="connsiteX35" fmla="*/ 1549486 w 2307207"/>
                <a:gd name="connsiteY35" fmla="*/ 824062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97099 w 2307207"/>
                <a:gd name="connsiteY34" fmla="*/ 813884 h 929426"/>
                <a:gd name="connsiteX35" fmla="*/ 1585762 w 2307207"/>
                <a:gd name="connsiteY35" fmla="*/ 828441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526121 w 2307207"/>
                <a:gd name="connsiteY34" fmla="*/ 816074 h 929426"/>
                <a:gd name="connsiteX35" fmla="*/ 1585762 w 2307207"/>
                <a:gd name="connsiteY35" fmla="*/ 828441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434851 w 2307207"/>
                <a:gd name="connsiteY33" fmla="*/ 796560 h 929426"/>
                <a:gd name="connsiteX34" fmla="*/ 1526121 w 2307207"/>
                <a:gd name="connsiteY34" fmla="*/ 816074 h 929426"/>
                <a:gd name="connsiteX35" fmla="*/ 1585762 w 2307207"/>
                <a:gd name="connsiteY35" fmla="*/ 828441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6174"/>
                <a:gd name="connsiteX1" fmla="*/ 69615 w 2307207"/>
                <a:gd name="connsiteY1" fmla="*/ 801343 h 926174"/>
                <a:gd name="connsiteX2" fmla="*/ 57260 w 2307207"/>
                <a:gd name="connsiteY2" fmla="*/ 675479 h 926174"/>
                <a:gd name="connsiteX3" fmla="*/ 93203 w 2307207"/>
                <a:gd name="connsiteY3" fmla="*/ 610915 h 926174"/>
                <a:gd name="connsiteX4" fmla="*/ 73482 w 2307207"/>
                <a:gd name="connsiteY4" fmla="*/ 526646 h 926174"/>
                <a:gd name="connsiteX5" fmla="*/ 131191 w 2307207"/>
                <a:gd name="connsiteY5" fmla="*/ 449715 h 926174"/>
                <a:gd name="connsiteX6" fmla="*/ 317004 w 2307207"/>
                <a:gd name="connsiteY6" fmla="*/ 407621 h 926174"/>
                <a:gd name="connsiteX7" fmla="*/ 456903 w 2307207"/>
                <a:gd name="connsiteY7" fmla="*/ 357152 h 926174"/>
                <a:gd name="connsiteX8" fmla="*/ 171226 w 2307207"/>
                <a:gd name="connsiteY8" fmla="*/ 278606 h 926174"/>
                <a:gd name="connsiteX9" fmla="*/ 197420 w 2307207"/>
                <a:gd name="connsiteY9" fmla="*/ 250031 h 926174"/>
                <a:gd name="connsiteX10" fmla="*/ 223613 w 2307207"/>
                <a:gd name="connsiteY10" fmla="*/ 223837 h 926174"/>
                <a:gd name="connsiteX11" fmla="*/ 247426 w 2307207"/>
                <a:gd name="connsiteY11" fmla="*/ 204787 h 926174"/>
                <a:gd name="connsiteX12" fmla="*/ 271238 w 2307207"/>
                <a:gd name="connsiteY12" fmla="*/ 185737 h 926174"/>
                <a:gd name="connsiteX13" fmla="*/ 302195 w 2307207"/>
                <a:gd name="connsiteY13" fmla="*/ 166687 h 926174"/>
                <a:gd name="connsiteX14" fmla="*/ 337914 w 2307207"/>
                <a:gd name="connsiteY14" fmla="*/ 154781 h 926174"/>
                <a:gd name="connsiteX15" fmla="*/ 371251 w 2307207"/>
                <a:gd name="connsiteY15" fmla="*/ 150018 h 926174"/>
                <a:gd name="connsiteX16" fmla="*/ 418876 w 2307207"/>
                <a:gd name="connsiteY16" fmla="*/ 161925 h 926174"/>
                <a:gd name="connsiteX17" fmla="*/ 466501 w 2307207"/>
                <a:gd name="connsiteY17" fmla="*/ 188118 h 926174"/>
                <a:gd name="connsiteX18" fmla="*/ 526032 w 2307207"/>
                <a:gd name="connsiteY18" fmla="*/ 233362 h 926174"/>
                <a:gd name="connsiteX19" fmla="*/ 578420 w 2307207"/>
                <a:gd name="connsiteY19" fmla="*/ 288131 h 926174"/>
                <a:gd name="connsiteX20" fmla="*/ 626044 w 2307207"/>
                <a:gd name="connsiteY20" fmla="*/ 345281 h 926174"/>
                <a:gd name="connsiteX21" fmla="*/ 695101 w 2307207"/>
                <a:gd name="connsiteY21" fmla="*/ 431006 h 926174"/>
                <a:gd name="connsiteX22" fmla="*/ 773682 w 2307207"/>
                <a:gd name="connsiteY22" fmla="*/ 528637 h 926174"/>
                <a:gd name="connsiteX23" fmla="*/ 859407 w 2307207"/>
                <a:gd name="connsiteY23" fmla="*/ 645318 h 926174"/>
                <a:gd name="connsiteX24" fmla="*/ 916557 w 2307207"/>
                <a:gd name="connsiteY24" fmla="*/ 723900 h 926174"/>
                <a:gd name="connsiteX25" fmla="*/ 980851 w 2307207"/>
                <a:gd name="connsiteY25" fmla="*/ 788193 h 926174"/>
                <a:gd name="connsiteX26" fmla="*/ 1023713 w 2307207"/>
                <a:gd name="connsiteY26" fmla="*/ 828675 h 926174"/>
                <a:gd name="connsiteX27" fmla="*/ 1092769 w 2307207"/>
                <a:gd name="connsiteY27" fmla="*/ 873918 h 926174"/>
                <a:gd name="connsiteX28" fmla="*/ 1138013 w 2307207"/>
                <a:gd name="connsiteY28" fmla="*/ 892968 h 926174"/>
                <a:gd name="connsiteX29" fmla="*/ 1188020 w 2307207"/>
                <a:gd name="connsiteY29" fmla="*/ 907256 h 926174"/>
                <a:gd name="connsiteX30" fmla="*/ 1221357 w 2307207"/>
                <a:gd name="connsiteY30" fmla="*/ 914400 h 926174"/>
                <a:gd name="connsiteX31" fmla="*/ 1305258 w 2307207"/>
                <a:gd name="connsiteY31" fmla="*/ 735259 h 926174"/>
                <a:gd name="connsiteX32" fmla="*/ 1370000 w 2307207"/>
                <a:gd name="connsiteY32" fmla="*/ 765909 h 926174"/>
                <a:gd name="connsiteX33" fmla="*/ 1434851 w 2307207"/>
                <a:gd name="connsiteY33" fmla="*/ 796560 h 926174"/>
                <a:gd name="connsiteX34" fmla="*/ 1526121 w 2307207"/>
                <a:gd name="connsiteY34" fmla="*/ 816074 h 926174"/>
                <a:gd name="connsiteX35" fmla="*/ 1585762 w 2307207"/>
                <a:gd name="connsiteY35" fmla="*/ 828441 h 926174"/>
                <a:gd name="connsiteX36" fmla="*/ 1654819 w 2307207"/>
                <a:gd name="connsiteY36" fmla="*/ 837468 h 926174"/>
                <a:gd name="connsiteX37" fmla="*/ 1692695 w 2307207"/>
                <a:gd name="connsiteY37" fmla="*/ 837930 h 926174"/>
                <a:gd name="connsiteX38" fmla="*/ 1745083 w 2307207"/>
                <a:gd name="connsiteY38" fmla="*/ 828867 h 926174"/>
                <a:gd name="connsiteX39" fmla="*/ 1799852 w 2307207"/>
                <a:gd name="connsiteY39" fmla="*/ 810662 h 926174"/>
                <a:gd name="connsiteX40" fmla="*/ 1854620 w 2307207"/>
                <a:gd name="connsiteY40" fmla="*/ 783317 h 926174"/>
                <a:gd name="connsiteX41" fmla="*/ 1902135 w 2307207"/>
                <a:gd name="connsiteY41" fmla="*/ 744833 h 926174"/>
                <a:gd name="connsiteX42" fmla="*/ 1954633 w 2307207"/>
                <a:gd name="connsiteY42" fmla="*/ 689027 h 926174"/>
                <a:gd name="connsiteX43" fmla="*/ 2014054 w 2307207"/>
                <a:gd name="connsiteY43" fmla="*/ 626922 h 926174"/>
                <a:gd name="connsiteX44" fmla="*/ 2073586 w 2307207"/>
                <a:gd name="connsiteY44" fmla="*/ 547111 h 926174"/>
                <a:gd name="connsiteX45" fmla="*/ 2123143 w 2307207"/>
                <a:gd name="connsiteY45" fmla="*/ 463385 h 926174"/>
                <a:gd name="connsiteX46" fmla="*/ 2177801 w 2307207"/>
                <a:gd name="connsiteY46" fmla="*/ 373280 h 926174"/>
                <a:gd name="connsiteX47" fmla="*/ 2222600 w 2307207"/>
                <a:gd name="connsiteY47" fmla="*/ 282218 h 926174"/>
                <a:gd name="connsiteX48" fmla="*/ 2253108 w 2307207"/>
                <a:gd name="connsiteY48" fmla="*/ 182780 h 926174"/>
                <a:gd name="connsiteX49" fmla="*/ 2274203 w 2307207"/>
                <a:gd name="connsiteY49" fmla="*/ 109154 h 926174"/>
                <a:gd name="connsiteX50" fmla="*/ 2307207 w 2307207"/>
                <a:gd name="connsiteY50" fmla="*/ 0 h 926174"/>
                <a:gd name="connsiteX51" fmla="*/ 2307207 w 2307207"/>
                <a:gd name="connsiteY51" fmla="*/ 0 h 926174"/>
                <a:gd name="connsiteX52" fmla="*/ 2307207 w 2307207"/>
                <a:gd name="connsiteY52" fmla="*/ 0 h 926174"/>
                <a:gd name="connsiteX0" fmla="*/ 0 w 2307207"/>
                <a:gd name="connsiteY0" fmla="*/ 916297 h 926174"/>
                <a:gd name="connsiteX1" fmla="*/ 69615 w 2307207"/>
                <a:gd name="connsiteY1" fmla="*/ 801343 h 926174"/>
                <a:gd name="connsiteX2" fmla="*/ 57260 w 2307207"/>
                <a:gd name="connsiteY2" fmla="*/ 675479 h 926174"/>
                <a:gd name="connsiteX3" fmla="*/ 93203 w 2307207"/>
                <a:gd name="connsiteY3" fmla="*/ 610915 h 926174"/>
                <a:gd name="connsiteX4" fmla="*/ 73482 w 2307207"/>
                <a:gd name="connsiteY4" fmla="*/ 526646 h 926174"/>
                <a:gd name="connsiteX5" fmla="*/ 131191 w 2307207"/>
                <a:gd name="connsiteY5" fmla="*/ 449715 h 926174"/>
                <a:gd name="connsiteX6" fmla="*/ 317004 w 2307207"/>
                <a:gd name="connsiteY6" fmla="*/ 407621 h 926174"/>
                <a:gd name="connsiteX7" fmla="*/ 456903 w 2307207"/>
                <a:gd name="connsiteY7" fmla="*/ 357152 h 926174"/>
                <a:gd name="connsiteX8" fmla="*/ 171226 w 2307207"/>
                <a:gd name="connsiteY8" fmla="*/ 278606 h 926174"/>
                <a:gd name="connsiteX9" fmla="*/ 197420 w 2307207"/>
                <a:gd name="connsiteY9" fmla="*/ 250031 h 926174"/>
                <a:gd name="connsiteX10" fmla="*/ 223613 w 2307207"/>
                <a:gd name="connsiteY10" fmla="*/ 223837 h 926174"/>
                <a:gd name="connsiteX11" fmla="*/ 247426 w 2307207"/>
                <a:gd name="connsiteY11" fmla="*/ 204787 h 926174"/>
                <a:gd name="connsiteX12" fmla="*/ 271238 w 2307207"/>
                <a:gd name="connsiteY12" fmla="*/ 185737 h 926174"/>
                <a:gd name="connsiteX13" fmla="*/ 302195 w 2307207"/>
                <a:gd name="connsiteY13" fmla="*/ 166687 h 926174"/>
                <a:gd name="connsiteX14" fmla="*/ 337914 w 2307207"/>
                <a:gd name="connsiteY14" fmla="*/ 154781 h 926174"/>
                <a:gd name="connsiteX15" fmla="*/ 371251 w 2307207"/>
                <a:gd name="connsiteY15" fmla="*/ 150018 h 926174"/>
                <a:gd name="connsiteX16" fmla="*/ 418876 w 2307207"/>
                <a:gd name="connsiteY16" fmla="*/ 161925 h 926174"/>
                <a:gd name="connsiteX17" fmla="*/ 466501 w 2307207"/>
                <a:gd name="connsiteY17" fmla="*/ 188118 h 926174"/>
                <a:gd name="connsiteX18" fmla="*/ 526032 w 2307207"/>
                <a:gd name="connsiteY18" fmla="*/ 233362 h 926174"/>
                <a:gd name="connsiteX19" fmla="*/ 578420 w 2307207"/>
                <a:gd name="connsiteY19" fmla="*/ 288131 h 926174"/>
                <a:gd name="connsiteX20" fmla="*/ 626044 w 2307207"/>
                <a:gd name="connsiteY20" fmla="*/ 345281 h 926174"/>
                <a:gd name="connsiteX21" fmla="*/ 695101 w 2307207"/>
                <a:gd name="connsiteY21" fmla="*/ 431006 h 926174"/>
                <a:gd name="connsiteX22" fmla="*/ 773682 w 2307207"/>
                <a:gd name="connsiteY22" fmla="*/ 528637 h 926174"/>
                <a:gd name="connsiteX23" fmla="*/ 859407 w 2307207"/>
                <a:gd name="connsiteY23" fmla="*/ 645318 h 926174"/>
                <a:gd name="connsiteX24" fmla="*/ 916557 w 2307207"/>
                <a:gd name="connsiteY24" fmla="*/ 723900 h 926174"/>
                <a:gd name="connsiteX25" fmla="*/ 980851 w 2307207"/>
                <a:gd name="connsiteY25" fmla="*/ 788193 h 926174"/>
                <a:gd name="connsiteX26" fmla="*/ 1023713 w 2307207"/>
                <a:gd name="connsiteY26" fmla="*/ 828675 h 926174"/>
                <a:gd name="connsiteX27" fmla="*/ 1092769 w 2307207"/>
                <a:gd name="connsiteY27" fmla="*/ 873918 h 926174"/>
                <a:gd name="connsiteX28" fmla="*/ 1138013 w 2307207"/>
                <a:gd name="connsiteY28" fmla="*/ 892968 h 926174"/>
                <a:gd name="connsiteX29" fmla="*/ 1188020 w 2307207"/>
                <a:gd name="connsiteY29" fmla="*/ 907256 h 926174"/>
                <a:gd name="connsiteX30" fmla="*/ 1221357 w 2307207"/>
                <a:gd name="connsiteY30" fmla="*/ 914400 h 926174"/>
                <a:gd name="connsiteX31" fmla="*/ 1305258 w 2307207"/>
                <a:gd name="connsiteY31" fmla="*/ 735259 h 926174"/>
                <a:gd name="connsiteX32" fmla="*/ 1370000 w 2307207"/>
                <a:gd name="connsiteY32" fmla="*/ 765909 h 926174"/>
                <a:gd name="connsiteX33" fmla="*/ 1434851 w 2307207"/>
                <a:gd name="connsiteY33" fmla="*/ 796560 h 926174"/>
                <a:gd name="connsiteX34" fmla="*/ 1526121 w 2307207"/>
                <a:gd name="connsiteY34" fmla="*/ 816074 h 926174"/>
                <a:gd name="connsiteX35" fmla="*/ 1585762 w 2307207"/>
                <a:gd name="connsiteY35" fmla="*/ 828441 h 926174"/>
                <a:gd name="connsiteX36" fmla="*/ 1654819 w 2307207"/>
                <a:gd name="connsiteY36" fmla="*/ 837468 h 926174"/>
                <a:gd name="connsiteX37" fmla="*/ 1692695 w 2307207"/>
                <a:gd name="connsiteY37" fmla="*/ 837930 h 926174"/>
                <a:gd name="connsiteX38" fmla="*/ 1745083 w 2307207"/>
                <a:gd name="connsiteY38" fmla="*/ 828867 h 926174"/>
                <a:gd name="connsiteX39" fmla="*/ 1799852 w 2307207"/>
                <a:gd name="connsiteY39" fmla="*/ 810662 h 926174"/>
                <a:gd name="connsiteX40" fmla="*/ 1854620 w 2307207"/>
                <a:gd name="connsiteY40" fmla="*/ 783317 h 926174"/>
                <a:gd name="connsiteX41" fmla="*/ 1902135 w 2307207"/>
                <a:gd name="connsiteY41" fmla="*/ 744833 h 926174"/>
                <a:gd name="connsiteX42" fmla="*/ 1954633 w 2307207"/>
                <a:gd name="connsiteY42" fmla="*/ 689027 h 926174"/>
                <a:gd name="connsiteX43" fmla="*/ 2014054 w 2307207"/>
                <a:gd name="connsiteY43" fmla="*/ 626922 h 926174"/>
                <a:gd name="connsiteX44" fmla="*/ 2073586 w 2307207"/>
                <a:gd name="connsiteY44" fmla="*/ 547111 h 926174"/>
                <a:gd name="connsiteX45" fmla="*/ 2123143 w 2307207"/>
                <a:gd name="connsiteY45" fmla="*/ 463385 h 926174"/>
                <a:gd name="connsiteX46" fmla="*/ 2177801 w 2307207"/>
                <a:gd name="connsiteY46" fmla="*/ 373280 h 926174"/>
                <a:gd name="connsiteX47" fmla="*/ 2222600 w 2307207"/>
                <a:gd name="connsiteY47" fmla="*/ 282218 h 926174"/>
                <a:gd name="connsiteX48" fmla="*/ 2253108 w 2307207"/>
                <a:gd name="connsiteY48" fmla="*/ 182780 h 926174"/>
                <a:gd name="connsiteX49" fmla="*/ 2274203 w 2307207"/>
                <a:gd name="connsiteY49" fmla="*/ 109154 h 926174"/>
                <a:gd name="connsiteX50" fmla="*/ 2307207 w 2307207"/>
                <a:gd name="connsiteY50" fmla="*/ 0 h 926174"/>
                <a:gd name="connsiteX51" fmla="*/ 2307207 w 2307207"/>
                <a:gd name="connsiteY51" fmla="*/ 0 h 926174"/>
                <a:gd name="connsiteX52" fmla="*/ 2307207 w 2307207"/>
                <a:gd name="connsiteY52" fmla="*/ 0 h 926174"/>
                <a:gd name="connsiteX0" fmla="*/ 0 w 2307207"/>
                <a:gd name="connsiteY0" fmla="*/ 916297 h 919322"/>
                <a:gd name="connsiteX1" fmla="*/ 69615 w 2307207"/>
                <a:gd name="connsiteY1" fmla="*/ 801343 h 919322"/>
                <a:gd name="connsiteX2" fmla="*/ 57260 w 2307207"/>
                <a:gd name="connsiteY2" fmla="*/ 675479 h 919322"/>
                <a:gd name="connsiteX3" fmla="*/ 93203 w 2307207"/>
                <a:gd name="connsiteY3" fmla="*/ 610915 h 919322"/>
                <a:gd name="connsiteX4" fmla="*/ 73482 w 2307207"/>
                <a:gd name="connsiteY4" fmla="*/ 526646 h 919322"/>
                <a:gd name="connsiteX5" fmla="*/ 131191 w 2307207"/>
                <a:gd name="connsiteY5" fmla="*/ 449715 h 919322"/>
                <a:gd name="connsiteX6" fmla="*/ 317004 w 2307207"/>
                <a:gd name="connsiteY6" fmla="*/ 407621 h 919322"/>
                <a:gd name="connsiteX7" fmla="*/ 456903 w 2307207"/>
                <a:gd name="connsiteY7" fmla="*/ 357152 h 919322"/>
                <a:gd name="connsiteX8" fmla="*/ 171226 w 2307207"/>
                <a:gd name="connsiteY8" fmla="*/ 278606 h 919322"/>
                <a:gd name="connsiteX9" fmla="*/ 197420 w 2307207"/>
                <a:gd name="connsiteY9" fmla="*/ 250031 h 919322"/>
                <a:gd name="connsiteX10" fmla="*/ 223613 w 2307207"/>
                <a:gd name="connsiteY10" fmla="*/ 223837 h 919322"/>
                <a:gd name="connsiteX11" fmla="*/ 247426 w 2307207"/>
                <a:gd name="connsiteY11" fmla="*/ 204787 h 919322"/>
                <a:gd name="connsiteX12" fmla="*/ 271238 w 2307207"/>
                <a:gd name="connsiteY12" fmla="*/ 185737 h 919322"/>
                <a:gd name="connsiteX13" fmla="*/ 302195 w 2307207"/>
                <a:gd name="connsiteY13" fmla="*/ 166687 h 919322"/>
                <a:gd name="connsiteX14" fmla="*/ 337914 w 2307207"/>
                <a:gd name="connsiteY14" fmla="*/ 154781 h 919322"/>
                <a:gd name="connsiteX15" fmla="*/ 371251 w 2307207"/>
                <a:gd name="connsiteY15" fmla="*/ 150018 h 919322"/>
                <a:gd name="connsiteX16" fmla="*/ 418876 w 2307207"/>
                <a:gd name="connsiteY16" fmla="*/ 161925 h 919322"/>
                <a:gd name="connsiteX17" fmla="*/ 466501 w 2307207"/>
                <a:gd name="connsiteY17" fmla="*/ 188118 h 919322"/>
                <a:gd name="connsiteX18" fmla="*/ 526032 w 2307207"/>
                <a:gd name="connsiteY18" fmla="*/ 233362 h 919322"/>
                <a:gd name="connsiteX19" fmla="*/ 578420 w 2307207"/>
                <a:gd name="connsiteY19" fmla="*/ 288131 h 919322"/>
                <a:gd name="connsiteX20" fmla="*/ 626044 w 2307207"/>
                <a:gd name="connsiteY20" fmla="*/ 345281 h 919322"/>
                <a:gd name="connsiteX21" fmla="*/ 695101 w 2307207"/>
                <a:gd name="connsiteY21" fmla="*/ 431006 h 919322"/>
                <a:gd name="connsiteX22" fmla="*/ 773682 w 2307207"/>
                <a:gd name="connsiteY22" fmla="*/ 528637 h 919322"/>
                <a:gd name="connsiteX23" fmla="*/ 859407 w 2307207"/>
                <a:gd name="connsiteY23" fmla="*/ 645318 h 919322"/>
                <a:gd name="connsiteX24" fmla="*/ 916557 w 2307207"/>
                <a:gd name="connsiteY24" fmla="*/ 723900 h 919322"/>
                <a:gd name="connsiteX25" fmla="*/ 980851 w 2307207"/>
                <a:gd name="connsiteY25" fmla="*/ 788193 h 919322"/>
                <a:gd name="connsiteX26" fmla="*/ 1023713 w 2307207"/>
                <a:gd name="connsiteY26" fmla="*/ 828675 h 919322"/>
                <a:gd name="connsiteX27" fmla="*/ 1092769 w 2307207"/>
                <a:gd name="connsiteY27" fmla="*/ 873918 h 919322"/>
                <a:gd name="connsiteX28" fmla="*/ 1138013 w 2307207"/>
                <a:gd name="connsiteY28" fmla="*/ 892968 h 919322"/>
                <a:gd name="connsiteX29" fmla="*/ 1188020 w 2307207"/>
                <a:gd name="connsiteY29" fmla="*/ 907256 h 919322"/>
                <a:gd name="connsiteX30" fmla="*/ 1264890 w 2307207"/>
                <a:gd name="connsiteY30" fmla="*/ 702036 h 919322"/>
                <a:gd name="connsiteX31" fmla="*/ 1305258 w 2307207"/>
                <a:gd name="connsiteY31" fmla="*/ 735259 h 919322"/>
                <a:gd name="connsiteX32" fmla="*/ 1370000 w 2307207"/>
                <a:gd name="connsiteY32" fmla="*/ 765909 h 919322"/>
                <a:gd name="connsiteX33" fmla="*/ 1434851 w 2307207"/>
                <a:gd name="connsiteY33" fmla="*/ 796560 h 919322"/>
                <a:gd name="connsiteX34" fmla="*/ 1526121 w 2307207"/>
                <a:gd name="connsiteY34" fmla="*/ 816074 h 919322"/>
                <a:gd name="connsiteX35" fmla="*/ 1585762 w 2307207"/>
                <a:gd name="connsiteY35" fmla="*/ 828441 h 919322"/>
                <a:gd name="connsiteX36" fmla="*/ 1654819 w 2307207"/>
                <a:gd name="connsiteY36" fmla="*/ 837468 h 919322"/>
                <a:gd name="connsiteX37" fmla="*/ 1692695 w 2307207"/>
                <a:gd name="connsiteY37" fmla="*/ 837930 h 919322"/>
                <a:gd name="connsiteX38" fmla="*/ 1745083 w 2307207"/>
                <a:gd name="connsiteY38" fmla="*/ 828867 h 919322"/>
                <a:gd name="connsiteX39" fmla="*/ 1799852 w 2307207"/>
                <a:gd name="connsiteY39" fmla="*/ 810662 h 919322"/>
                <a:gd name="connsiteX40" fmla="*/ 1854620 w 2307207"/>
                <a:gd name="connsiteY40" fmla="*/ 783317 h 919322"/>
                <a:gd name="connsiteX41" fmla="*/ 1902135 w 2307207"/>
                <a:gd name="connsiteY41" fmla="*/ 744833 h 919322"/>
                <a:gd name="connsiteX42" fmla="*/ 1954633 w 2307207"/>
                <a:gd name="connsiteY42" fmla="*/ 689027 h 919322"/>
                <a:gd name="connsiteX43" fmla="*/ 2014054 w 2307207"/>
                <a:gd name="connsiteY43" fmla="*/ 626922 h 919322"/>
                <a:gd name="connsiteX44" fmla="*/ 2073586 w 2307207"/>
                <a:gd name="connsiteY44" fmla="*/ 547111 h 919322"/>
                <a:gd name="connsiteX45" fmla="*/ 2123143 w 2307207"/>
                <a:gd name="connsiteY45" fmla="*/ 463385 h 919322"/>
                <a:gd name="connsiteX46" fmla="*/ 2177801 w 2307207"/>
                <a:gd name="connsiteY46" fmla="*/ 373280 h 919322"/>
                <a:gd name="connsiteX47" fmla="*/ 2222600 w 2307207"/>
                <a:gd name="connsiteY47" fmla="*/ 282218 h 919322"/>
                <a:gd name="connsiteX48" fmla="*/ 2253108 w 2307207"/>
                <a:gd name="connsiteY48" fmla="*/ 182780 h 919322"/>
                <a:gd name="connsiteX49" fmla="*/ 2274203 w 2307207"/>
                <a:gd name="connsiteY49" fmla="*/ 109154 h 919322"/>
                <a:gd name="connsiteX50" fmla="*/ 2307207 w 2307207"/>
                <a:gd name="connsiteY50" fmla="*/ 0 h 919322"/>
                <a:gd name="connsiteX51" fmla="*/ 2307207 w 2307207"/>
                <a:gd name="connsiteY51" fmla="*/ 0 h 919322"/>
                <a:gd name="connsiteX52" fmla="*/ 2307207 w 2307207"/>
                <a:gd name="connsiteY52" fmla="*/ 0 h 919322"/>
                <a:gd name="connsiteX0" fmla="*/ 0 w 2307207"/>
                <a:gd name="connsiteY0" fmla="*/ 916297 h 919322"/>
                <a:gd name="connsiteX1" fmla="*/ 69615 w 2307207"/>
                <a:gd name="connsiteY1" fmla="*/ 801343 h 919322"/>
                <a:gd name="connsiteX2" fmla="*/ 57260 w 2307207"/>
                <a:gd name="connsiteY2" fmla="*/ 675479 h 919322"/>
                <a:gd name="connsiteX3" fmla="*/ 93203 w 2307207"/>
                <a:gd name="connsiteY3" fmla="*/ 610915 h 919322"/>
                <a:gd name="connsiteX4" fmla="*/ 73482 w 2307207"/>
                <a:gd name="connsiteY4" fmla="*/ 526646 h 919322"/>
                <a:gd name="connsiteX5" fmla="*/ 131191 w 2307207"/>
                <a:gd name="connsiteY5" fmla="*/ 449715 h 919322"/>
                <a:gd name="connsiteX6" fmla="*/ 317004 w 2307207"/>
                <a:gd name="connsiteY6" fmla="*/ 407621 h 919322"/>
                <a:gd name="connsiteX7" fmla="*/ 456903 w 2307207"/>
                <a:gd name="connsiteY7" fmla="*/ 357152 h 919322"/>
                <a:gd name="connsiteX8" fmla="*/ 171226 w 2307207"/>
                <a:gd name="connsiteY8" fmla="*/ 278606 h 919322"/>
                <a:gd name="connsiteX9" fmla="*/ 197420 w 2307207"/>
                <a:gd name="connsiteY9" fmla="*/ 250031 h 919322"/>
                <a:gd name="connsiteX10" fmla="*/ 223613 w 2307207"/>
                <a:gd name="connsiteY10" fmla="*/ 223837 h 919322"/>
                <a:gd name="connsiteX11" fmla="*/ 247426 w 2307207"/>
                <a:gd name="connsiteY11" fmla="*/ 204787 h 919322"/>
                <a:gd name="connsiteX12" fmla="*/ 271238 w 2307207"/>
                <a:gd name="connsiteY12" fmla="*/ 185737 h 919322"/>
                <a:gd name="connsiteX13" fmla="*/ 302195 w 2307207"/>
                <a:gd name="connsiteY13" fmla="*/ 166687 h 919322"/>
                <a:gd name="connsiteX14" fmla="*/ 337914 w 2307207"/>
                <a:gd name="connsiteY14" fmla="*/ 154781 h 919322"/>
                <a:gd name="connsiteX15" fmla="*/ 371251 w 2307207"/>
                <a:gd name="connsiteY15" fmla="*/ 150018 h 919322"/>
                <a:gd name="connsiteX16" fmla="*/ 418876 w 2307207"/>
                <a:gd name="connsiteY16" fmla="*/ 161925 h 919322"/>
                <a:gd name="connsiteX17" fmla="*/ 466501 w 2307207"/>
                <a:gd name="connsiteY17" fmla="*/ 188118 h 919322"/>
                <a:gd name="connsiteX18" fmla="*/ 526032 w 2307207"/>
                <a:gd name="connsiteY18" fmla="*/ 233362 h 919322"/>
                <a:gd name="connsiteX19" fmla="*/ 578420 w 2307207"/>
                <a:gd name="connsiteY19" fmla="*/ 288131 h 919322"/>
                <a:gd name="connsiteX20" fmla="*/ 626044 w 2307207"/>
                <a:gd name="connsiteY20" fmla="*/ 345281 h 919322"/>
                <a:gd name="connsiteX21" fmla="*/ 695101 w 2307207"/>
                <a:gd name="connsiteY21" fmla="*/ 431006 h 919322"/>
                <a:gd name="connsiteX22" fmla="*/ 773682 w 2307207"/>
                <a:gd name="connsiteY22" fmla="*/ 528637 h 919322"/>
                <a:gd name="connsiteX23" fmla="*/ 859407 w 2307207"/>
                <a:gd name="connsiteY23" fmla="*/ 645318 h 919322"/>
                <a:gd name="connsiteX24" fmla="*/ 916557 w 2307207"/>
                <a:gd name="connsiteY24" fmla="*/ 723900 h 919322"/>
                <a:gd name="connsiteX25" fmla="*/ 980851 w 2307207"/>
                <a:gd name="connsiteY25" fmla="*/ 788193 h 919322"/>
                <a:gd name="connsiteX26" fmla="*/ 1023713 w 2307207"/>
                <a:gd name="connsiteY26" fmla="*/ 828675 h 919322"/>
                <a:gd name="connsiteX27" fmla="*/ 1092769 w 2307207"/>
                <a:gd name="connsiteY27" fmla="*/ 873918 h 919322"/>
                <a:gd name="connsiteX28" fmla="*/ 1138013 w 2307207"/>
                <a:gd name="connsiteY28" fmla="*/ 892968 h 919322"/>
                <a:gd name="connsiteX29" fmla="*/ 1188020 w 2307207"/>
                <a:gd name="connsiteY29" fmla="*/ 907256 h 919322"/>
                <a:gd name="connsiteX30" fmla="*/ 1264890 w 2307207"/>
                <a:gd name="connsiteY30" fmla="*/ 702036 h 919322"/>
                <a:gd name="connsiteX31" fmla="*/ 1305258 w 2307207"/>
                <a:gd name="connsiteY31" fmla="*/ 735259 h 919322"/>
                <a:gd name="connsiteX32" fmla="*/ 1370000 w 2307207"/>
                <a:gd name="connsiteY32" fmla="*/ 765909 h 919322"/>
                <a:gd name="connsiteX33" fmla="*/ 1434851 w 2307207"/>
                <a:gd name="connsiteY33" fmla="*/ 796560 h 919322"/>
                <a:gd name="connsiteX34" fmla="*/ 1526121 w 2307207"/>
                <a:gd name="connsiteY34" fmla="*/ 816074 h 919322"/>
                <a:gd name="connsiteX35" fmla="*/ 1585762 w 2307207"/>
                <a:gd name="connsiteY35" fmla="*/ 828441 h 919322"/>
                <a:gd name="connsiteX36" fmla="*/ 1654819 w 2307207"/>
                <a:gd name="connsiteY36" fmla="*/ 837468 h 919322"/>
                <a:gd name="connsiteX37" fmla="*/ 1692695 w 2307207"/>
                <a:gd name="connsiteY37" fmla="*/ 837930 h 919322"/>
                <a:gd name="connsiteX38" fmla="*/ 1745083 w 2307207"/>
                <a:gd name="connsiteY38" fmla="*/ 828867 h 919322"/>
                <a:gd name="connsiteX39" fmla="*/ 1799852 w 2307207"/>
                <a:gd name="connsiteY39" fmla="*/ 810662 h 919322"/>
                <a:gd name="connsiteX40" fmla="*/ 1854620 w 2307207"/>
                <a:gd name="connsiteY40" fmla="*/ 783317 h 919322"/>
                <a:gd name="connsiteX41" fmla="*/ 1902135 w 2307207"/>
                <a:gd name="connsiteY41" fmla="*/ 744833 h 919322"/>
                <a:gd name="connsiteX42" fmla="*/ 1954633 w 2307207"/>
                <a:gd name="connsiteY42" fmla="*/ 689027 h 919322"/>
                <a:gd name="connsiteX43" fmla="*/ 2014054 w 2307207"/>
                <a:gd name="connsiteY43" fmla="*/ 626922 h 919322"/>
                <a:gd name="connsiteX44" fmla="*/ 2073586 w 2307207"/>
                <a:gd name="connsiteY44" fmla="*/ 547111 h 919322"/>
                <a:gd name="connsiteX45" fmla="*/ 2123143 w 2307207"/>
                <a:gd name="connsiteY45" fmla="*/ 463385 h 919322"/>
                <a:gd name="connsiteX46" fmla="*/ 2177801 w 2307207"/>
                <a:gd name="connsiteY46" fmla="*/ 373280 h 919322"/>
                <a:gd name="connsiteX47" fmla="*/ 2222600 w 2307207"/>
                <a:gd name="connsiteY47" fmla="*/ 282218 h 919322"/>
                <a:gd name="connsiteX48" fmla="*/ 2253108 w 2307207"/>
                <a:gd name="connsiteY48" fmla="*/ 182780 h 919322"/>
                <a:gd name="connsiteX49" fmla="*/ 2274203 w 2307207"/>
                <a:gd name="connsiteY49" fmla="*/ 109154 h 919322"/>
                <a:gd name="connsiteX50" fmla="*/ 2307207 w 2307207"/>
                <a:gd name="connsiteY50" fmla="*/ 0 h 919322"/>
                <a:gd name="connsiteX51" fmla="*/ 2307207 w 2307207"/>
                <a:gd name="connsiteY51" fmla="*/ 0 h 919322"/>
                <a:gd name="connsiteX52" fmla="*/ 2307207 w 2307207"/>
                <a:gd name="connsiteY52" fmla="*/ 0 h 919322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38013 w 2307207"/>
                <a:gd name="connsiteY28" fmla="*/ 892968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38013 w 2307207"/>
                <a:gd name="connsiteY28" fmla="*/ 892968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197420 w 2307207"/>
                <a:gd name="connsiteY8" fmla="*/ 250031 h 916297"/>
                <a:gd name="connsiteX9" fmla="*/ 223613 w 2307207"/>
                <a:gd name="connsiteY9" fmla="*/ 223837 h 916297"/>
                <a:gd name="connsiteX10" fmla="*/ 247426 w 2307207"/>
                <a:gd name="connsiteY10" fmla="*/ 204787 h 916297"/>
                <a:gd name="connsiteX11" fmla="*/ 271238 w 2307207"/>
                <a:gd name="connsiteY11" fmla="*/ 185737 h 916297"/>
                <a:gd name="connsiteX12" fmla="*/ 302195 w 2307207"/>
                <a:gd name="connsiteY12" fmla="*/ 166687 h 916297"/>
                <a:gd name="connsiteX13" fmla="*/ 337914 w 2307207"/>
                <a:gd name="connsiteY13" fmla="*/ 154781 h 916297"/>
                <a:gd name="connsiteX14" fmla="*/ 371251 w 2307207"/>
                <a:gd name="connsiteY14" fmla="*/ 150018 h 916297"/>
                <a:gd name="connsiteX15" fmla="*/ 418876 w 2307207"/>
                <a:gd name="connsiteY15" fmla="*/ 161925 h 916297"/>
                <a:gd name="connsiteX16" fmla="*/ 466501 w 2307207"/>
                <a:gd name="connsiteY16" fmla="*/ 188118 h 916297"/>
                <a:gd name="connsiteX17" fmla="*/ 526032 w 2307207"/>
                <a:gd name="connsiteY17" fmla="*/ 233362 h 916297"/>
                <a:gd name="connsiteX18" fmla="*/ 578420 w 2307207"/>
                <a:gd name="connsiteY18" fmla="*/ 288131 h 916297"/>
                <a:gd name="connsiteX19" fmla="*/ 626044 w 2307207"/>
                <a:gd name="connsiteY19" fmla="*/ 345281 h 916297"/>
                <a:gd name="connsiteX20" fmla="*/ 695101 w 2307207"/>
                <a:gd name="connsiteY20" fmla="*/ 431006 h 916297"/>
                <a:gd name="connsiteX21" fmla="*/ 773682 w 2307207"/>
                <a:gd name="connsiteY21" fmla="*/ 528637 h 916297"/>
                <a:gd name="connsiteX22" fmla="*/ 794107 w 2307207"/>
                <a:gd name="connsiteY22" fmla="*/ 406682 h 916297"/>
                <a:gd name="connsiteX23" fmla="*/ 858514 w 2307207"/>
                <a:gd name="connsiteY23" fmla="*/ 450235 h 916297"/>
                <a:gd name="connsiteX24" fmla="*/ 944573 w 2307207"/>
                <a:gd name="connsiteY24" fmla="*/ 488255 h 916297"/>
                <a:gd name="connsiteX25" fmla="*/ 1016456 w 2307207"/>
                <a:gd name="connsiteY25" fmla="*/ 533117 h 916297"/>
                <a:gd name="connsiteX26" fmla="*/ 1092769 w 2307207"/>
                <a:gd name="connsiteY26" fmla="*/ 582738 h 916297"/>
                <a:gd name="connsiteX27" fmla="*/ 1152524 w 2307207"/>
                <a:gd name="connsiteY27" fmla="*/ 623681 h 916297"/>
                <a:gd name="connsiteX28" fmla="*/ 1195275 w 2307207"/>
                <a:gd name="connsiteY28" fmla="*/ 668620 h 916297"/>
                <a:gd name="connsiteX29" fmla="*/ 1264890 w 2307207"/>
                <a:gd name="connsiteY29" fmla="*/ 702036 h 916297"/>
                <a:gd name="connsiteX30" fmla="*/ 1305258 w 2307207"/>
                <a:gd name="connsiteY30" fmla="*/ 735259 h 916297"/>
                <a:gd name="connsiteX31" fmla="*/ 1370000 w 2307207"/>
                <a:gd name="connsiteY31" fmla="*/ 765909 h 916297"/>
                <a:gd name="connsiteX32" fmla="*/ 1434851 w 2307207"/>
                <a:gd name="connsiteY32" fmla="*/ 796560 h 916297"/>
                <a:gd name="connsiteX33" fmla="*/ 1526121 w 2307207"/>
                <a:gd name="connsiteY33" fmla="*/ 816074 h 916297"/>
                <a:gd name="connsiteX34" fmla="*/ 1585762 w 2307207"/>
                <a:gd name="connsiteY34" fmla="*/ 828441 h 916297"/>
                <a:gd name="connsiteX35" fmla="*/ 1654819 w 2307207"/>
                <a:gd name="connsiteY35" fmla="*/ 837468 h 916297"/>
                <a:gd name="connsiteX36" fmla="*/ 1692695 w 2307207"/>
                <a:gd name="connsiteY36" fmla="*/ 837930 h 916297"/>
                <a:gd name="connsiteX37" fmla="*/ 1745083 w 2307207"/>
                <a:gd name="connsiteY37" fmla="*/ 828867 h 916297"/>
                <a:gd name="connsiteX38" fmla="*/ 1799852 w 2307207"/>
                <a:gd name="connsiteY38" fmla="*/ 810662 h 916297"/>
                <a:gd name="connsiteX39" fmla="*/ 1854620 w 2307207"/>
                <a:gd name="connsiteY39" fmla="*/ 783317 h 916297"/>
                <a:gd name="connsiteX40" fmla="*/ 1902135 w 2307207"/>
                <a:gd name="connsiteY40" fmla="*/ 744833 h 916297"/>
                <a:gd name="connsiteX41" fmla="*/ 1954633 w 2307207"/>
                <a:gd name="connsiteY41" fmla="*/ 689027 h 916297"/>
                <a:gd name="connsiteX42" fmla="*/ 2014054 w 2307207"/>
                <a:gd name="connsiteY42" fmla="*/ 626922 h 916297"/>
                <a:gd name="connsiteX43" fmla="*/ 2073586 w 2307207"/>
                <a:gd name="connsiteY43" fmla="*/ 547111 h 916297"/>
                <a:gd name="connsiteX44" fmla="*/ 2123143 w 2307207"/>
                <a:gd name="connsiteY44" fmla="*/ 463385 h 916297"/>
                <a:gd name="connsiteX45" fmla="*/ 2177801 w 2307207"/>
                <a:gd name="connsiteY45" fmla="*/ 373280 h 916297"/>
                <a:gd name="connsiteX46" fmla="*/ 2222600 w 2307207"/>
                <a:gd name="connsiteY46" fmla="*/ 282218 h 916297"/>
                <a:gd name="connsiteX47" fmla="*/ 2253108 w 2307207"/>
                <a:gd name="connsiteY47" fmla="*/ 182780 h 916297"/>
                <a:gd name="connsiteX48" fmla="*/ 2274203 w 2307207"/>
                <a:gd name="connsiteY48" fmla="*/ 109154 h 916297"/>
                <a:gd name="connsiteX49" fmla="*/ 2307207 w 2307207"/>
                <a:gd name="connsiteY49" fmla="*/ 0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223613 w 2307207"/>
                <a:gd name="connsiteY8" fmla="*/ 223837 h 916297"/>
                <a:gd name="connsiteX9" fmla="*/ 247426 w 2307207"/>
                <a:gd name="connsiteY9" fmla="*/ 204787 h 916297"/>
                <a:gd name="connsiteX10" fmla="*/ 271238 w 2307207"/>
                <a:gd name="connsiteY10" fmla="*/ 185737 h 916297"/>
                <a:gd name="connsiteX11" fmla="*/ 302195 w 2307207"/>
                <a:gd name="connsiteY11" fmla="*/ 166687 h 916297"/>
                <a:gd name="connsiteX12" fmla="*/ 337914 w 2307207"/>
                <a:gd name="connsiteY12" fmla="*/ 154781 h 916297"/>
                <a:gd name="connsiteX13" fmla="*/ 371251 w 2307207"/>
                <a:gd name="connsiteY13" fmla="*/ 150018 h 916297"/>
                <a:gd name="connsiteX14" fmla="*/ 418876 w 2307207"/>
                <a:gd name="connsiteY14" fmla="*/ 161925 h 916297"/>
                <a:gd name="connsiteX15" fmla="*/ 466501 w 2307207"/>
                <a:gd name="connsiteY15" fmla="*/ 188118 h 916297"/>
                <a:gd name="connsiteX16" fmla="*/ 526032 w 2307207"/>
                <a:gd name="connsiteY16" fmla="*/ 233362 h 916297"/>
                <a:gd name="connsiteX17" fmla="*/ 578420 w 2307207"/>
                <a:gd name="connsiteY17" fmla="*/ 288131 h 916297"/>
                <a:gd name="connsiteX18" fmla="*/ 626044 w 2307207"/>
                <a:gd name="connsiteY18" fmla="*/ 345281 h 916297"/>
                <a:gd name="connsiteX19" fmla="*/ 695101 w 2307207"/>
                <a:gd name="connsiteY19" fmla="*/ 431006 h 916297"/>
                <a:gd name="connsiteX20" fmla="*/ 773682 w 2307207"/>
                <a:gd name="connsiteY20" fmla="*/ 528637 h 916297"/>
                <a:gd name="connsiteX21" fmla="*/ 794107 w 2307207"/>
                <a:gd name="connsiteY21" fmla="*/ 406682 h 916297"/>
                <a:gd name="connsiteX22" fmla="*/ 858514 w 2307207"/>
                <a:gd name="connsiteY22" fmla="*/ 450235 h 916297"/>
                <a:gd name="connsiteX23" fmla="*/ 944573 w 2307207"/>
                <a:gd name="connsiteY23" fmla="*/ 488255 h 916297"/>
                <a:gd name="connsiteX24" fmla="*/ 1016456 w 2307207"/>
                <a:gd name="connsiteY24" fmla="*/ 533117 h 916297"/>
                <a:gd name="connsiteX25" fmla="*/ 1092769 w 2307207"/>
                <a:gd name="connsiteY25" fmla="*/ 582738 h 916297"/>
                <a:gd name="connsiteX26" fmla="*/ 1152524 w 2307207"/>
                <a:gd name="connsiteY26" fmla="*/ 623681 h 916297"/>
                <a:gd name="connsiteX27" fmla="*/ 1195275 w 2307207"/>
                <a:gd name="connsiteY27" fmla="*/ 668620 h 916297"/>
                <a:gd name="connsiteX28" fmla="*/ 1264890 w 2307207"/>
                <a:gd name="connsiteY28" fmla="*/ 702036 h 916297"/>
                <a:gd name="connsiteX29" fmla="*/ 1305258 w 2307207"/>
                <a:gd name="connsiteY29" fmla="*/ 735259 h 916297"/>
                <a:gd name="connsiteX30" fmla="*/ 1370000 w 2307207"/>
                <a:gd name="connsiteY30" fmla="*/ 765909 h 916297"/>
                <a:gd name="connsiteX31" fmla="*/ 1434851 w 2307207"/>
                <a:gd name="connsiteY31" fmla="*/ 796560 h 916297"/>
                <a:gd name="connsiteX32" fmla="*/ 1526121 w 2307207"/>
                <a:gd name="connsiteY32" fmla="*/ 816074 h 916297"/>
                <a:gd name="connsiteX33" fmla="*/ 1585762 w 2307207"/>
                <a:gd name="connsiteY33" fmla="*/ 828441 h 916297"/>
                <a:gd name="connsiteX34" fmla="*/ 1654819 w 2307207"/>
                <a:gd name="connsiteY34" fmla="*/ 837468 h 916297"/>
                <a:gd name="connsiteX35" fmla="*/ 1692695 w 2307207"/>
                <a:gd name="connsiteY35" fmla="*/ 837930 h 916297"/>
                <a:gd name="connsiteX36" fmla="*/ 1745083 w 2307207"/>
                <a:gd name="connsiteY36" fmla="*/ 828867 h 916297"/>
                <a:gd name="connsiteX37" fmla="*/ 1799852 w 2307207"/>
                <a:gd name="connsiteY37" fmla="*/ 810662 h 916297"/>
                <a:gd name="connsiteX38" fmla="*/ 1854620 w 2307207"/>
                <a:gd name="connsiteY38" fmla="*/ 783317 h 916297"/>
                <a:gd name="connsiteX39" fmla="*/ 1902135 w 2307207"/>
                <a:gd name="connsiteY39" fmla="*/ 744833 h 916297"/>
                <a:gd name="connsiteX40" fmla="*/ 1954633 w 2307207"/>
                <a:gd name="connsiteY40" fmla="*/ 689027 h 916297"/>
                <a:gd name="connsiteX41" fmla="*/ 2014054 w 2307207"/>
                <a:gd name="connsiteY41" fmla="*/ 626922 h 916297"/>
                <a:gd name="connsiteX42" fmla="*/ 2073586 w 2307207"/>
                <a:gd name="connsiteY42" fmla="*/ 547111 h 916297"/>
                <a:gd name="connsiteX43" fmla="*/ 2123143 w 2307207"/>
                <a:gd name="connsiteY43" fmla="*/ 463385 h 916297"/>
                <a:gd name="connsiteX44" fmla="*/ 2177801 w 2307207"/>
                <a:gd name="connsiteY44" fmla="*/ 373280 h 916297"/>
                <a:gd name="connsiteX45" fmla="*/ 2222600 w 2307207"/>
                <a:gd name="connsiteY45" fmla="*/ 282218 h 916297"/>
                <a:gd name="connsiteX46" fmla="*/ 2253108 w 2307207"/>
                <a:gd name="connsiteY46" fmla="*/ 182780 h 916297"/>
                <a:gd name="connsiteX47" fmla="*/ 2274203 w 2307207"/>
                <a:gd name="connsiteY47" fmla="*/ 109154 h 916297"/>
                <a:gd name="connsiteX48" fmla="*/ 2307207 w 2307207"/>
                <a:gd name="connsiteY48" fmla="*/ 0 h 916297"/>
                <a:gd name="connsiteX49" fmla="*/ 2307207 w 2307207"/>
                <a:gd name="connsiteY49" fmla="*/ 0 h 916297"/>
                <a:gd name="connsiteX50" fmla="*/ 2307207 w 2307207"/>
                <a:gd name="connsiteY5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247426 w 2307207"/>
                <a:gd name="connsiteY8" fmla="*/ 204787 h 916297"/>
                <a:gd name="connsiteX9" fmla="*/ 271238 w 2307207"/>
                <a:gd name="connsiteY9" fmla="*/ 185737 h 916297"/>
                <a:gd name="connsiteX10" fmla="*/ 302195 w 2307207"/>
                <a:gd name="connsiteY10" fmla="*/ 166687 h 916297"/>
                <a:gd name="connsiteX11" fmla="*/ 337914 w 2307207"/>
                <a:gd name="connsiteY11" fmla="*/ 154781 h 916297"/>
                <a:gd name="connsiteX12" fmla="*/ 371251 w 2307207"/>
                <a:gd name="connsiteY12" fmla="*/ 150018 h 916297"/>
                <a:gd name="connsiteX13" fmla="*/ 418876 w 2307207"/>
                <a:gd name="connsiteY13" fmla="*/ 161925 h 916297"/>
                <a:gd name="connsiteX14" fmla="*/ 466501 w 2307207"/>
                <a:gd name="connsiteY14" fmla="*/ 188118 h 916297"/>
                <a:gd name="connsiteX15" fmla="*/ 526032 w 2307207"/>
                <a:gd name="connsiteY15" fmla="*/ 233362 h 916297"/>
                <a:gd name="connsiteX16" fmla="*/ 578420 w 2307207"/>
                <a:gd name="connsiteY16" fmla="*/ 288131 h 916297"/>
                <a:gd name="connsiteX17" fmla="*/ 626044 w 2307207"/>
                <a:gd name="connsiteY17" fmla="*/ 345281 h 916297"/>
                <a:gd name="connsiteX18" fmla="*/ 695101 w 2307207"/>
                <a:gd name="connsiteY18" fmla="*/ 431006 h 916297"/>
                <a:gd name="connsiteX19" fmla="*/ 773682 w 2307207"/>
                <a:gd name="connsiteY19" fmla="*/ 528637 h 916297"/>
                <a:gd name="connsiteX20" fmla="*/ 794107 w 2307207"/>
                <a:gd name="connsiteY20" fmla="*/ 406682 h 916297"/>
                <a:gd name="connsiteX21" fmla="*/ 858514 w 2307207"/>
                <a:gd name="connsiteY21" fmla="*/ 450235 h 916297"/>
                <a:gd name="connsiteX22" fmla="*/ 944573 w 2307207"/>
                <a:gd name="connsiteY22" fmla="*/ 488255 h 916297"/>
                <a:gd name="connsiteX23" fmla="*/ 1016456 w 2307207"/>
                <a:gd name="connsiteY23" fmla="*/ 533117 h 916297"/>
                <a:gd name="connsiteX24" fmla="*/ 1092769 w 2307207"/>
                <a:gd name="connsiteY24" fmla="*/ 582738 h 916297"/>
                <a:gd name="connsiteX25" fmla="*/ 1152524 w 2307207"/>
                <a:gd name="connsiteY25" fmla="*/ 623681 h 916297"/>
                <a:gd name="connsiteX26" fmla="*/ 1195275 w 2307207"/>
                <a:gd name="connsiteY26" fmla="*/ 668620 h 916297"/>
                <a:gd name="connsiteX27" fmla="*/ 1264890 w 2307207"/>
                <a:gd name="connsiteY27" fmla="*/ 702036 h 916297"/>
                <a:gd name="connsiteX28" fmla="*/ 1305258 w 2307207"/>
                <a:gd name="connsiteY28" fmla="*/ 735259 h 916297"/>
                <a:gd name="connsiteX29" fmla="*/ 1370000 w 2307207"/>
                <a:gd name="connsiteY29" fmla="*/ 765909 h 916297"/>
                <a:gd name="connsiteX30" fmla="*/ 1434851 w 2307207"/>
                <a:gd name="connsiteY30" fmla="*/ 796560 h 916297"/>
                <a:gd name="connsiteX31" fmla="*/ 1526121 w 2307207"/>
                <a:gd name="connsiteY31" fmla="*/ 816074 h 916297"/>
                <a:gd name="connsiteX32" fmla="*/ 1585762 w 2307207"/>
                <a:gd name="connsiteY32" fmla="*/ 828441 h 916297"/>
                <a:gd name="connsiteX33" fmla="*/ 1654819 w 2307207"/>
                <a:gd name="connsiteY33" fmla="*/ 837468 h 916297"/>
                <a:gd name="connsiteX34" fmla="*/ 1692695 w 2307207"/>
                <a:gd name="connsiteY34" fmla="*/ 837930 h 916297"/>
                <a:gd name="connsiteX35" fmla="*/ 1745083 w 2307207"/>
                <a:gd name="connsiteY35" fmla="*/ 828867 h 916297"/>
                <a:gd name="connsiteX36" fmla="*/ 1799852 w 2307207"/>
                <a:gd name="connsiteY36" fmla="*/ 810662 h 916297"/>
                <a:gd name="connsiteX37" fmla="*/ 1854620 w 2307207"/>
                <a:gd name="connsiteY37" fmla="*/ 783317 h 916297"/>
                <a:gd name="connsiteX38" fmla="*/ 1902135 w 2307207"/>
                <a:gd name="connsiteY38" fmla="*/ 744833 h 916297"/>
                <a:gd name="connsiteX39" fmla="*/ 1954633 w 2307207"/>
                <a:gd name="connsiteY39" fmla="*/ 689027 h 916297"/>
                <a:gd name="connsiteX40" fmla="*/ 2014054 w 2307207"/>
                <a:gd name="connsiteY40" fmla="*/ 626922 h 916297"/>
                <a:gd name="connsiteX41" fmla="*/ 2073586 w 2307207"/>
                <a:gd name="connsiteY41" fmla="*/ 547111 h 916297"/>
                <a:gd name="connsiteX42" fmla="*/ 2123143 w 2307207"/>
                <a:gd name="connsiteY42" fmla="*/ 463385 h 916297"/>
                <a:gd name="connsiteX43" fmla="*/ 2177801 w 2307207"/>
                <a:gd name="connsiteY43" fmla="*/ 373280 h 916297"/>
                <a:gd name="connsiteX44" fmla="*/ 2222600 w 2307207"/>
                <a:gd name="connsiteY44" fmla="*/ 282218 h 916297"/>
                <a:gd name="connsiteX45" fmla="*/ 2253108 w 2307207"/>
                <a:gd name="connsiteY45" fmla="*/ 182780 h 916297"/>
                <a:gd name="connsiteX46" fmla="*/ 2274203 w 2307207"/>
                <a:gd name="connsiteY46" fmla="*/ 109154 h 916297"/>
                <a:gd name="connsiteX47" fmla="*/ 2307207 w 2307207"/>
                <a:gd name="connsiteY47" fmla="*/ 0 h 916297"/>
                <a:gd name="connsiteX48" fmla="*/ 2307207 w 2307207"/>
                <a:gd name="connsiteY48" fmla="*/ 0 h 916297"/>
                <a:gd name="connsiteX49" fmla="*/ 2307207 w 2307207"/>
                <a:gd name="connsiteY49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271238 w 2307207"/>
                <a:gd name="connsiteY8" fmla="*/ 185737 h 916297"/>
                <a:gd name="connsiteX9" fmla="*/ 302195 w 2307207"/>
                <a:gd name="connsiteY9" fmla="*/ 166687 h 916297"/>
                <a:gd name="connsiteX10" fmla="*/ 337914 w 2307207"/>
                <a:gd name="connsiteY10" fmla="*/ 154781 h 916297"/>
                <a:gd name="connsiteX11" fmla="*/ 371251 w 2307207"/>
                <a:gd name="connsiteY11" fmla="*/ 150018 h 916297"/>
                <a:gd name="connsiteX12" fmla="*/ 418876 w 2307207"/>
                <a:gd name="connsiteY12" fmla="*/ 161925 h 916297"/>
                <a:gd name="connsiteX13" fmla="*/ 466501 w 2307207"/>
                <a:gd name="connsiteY13" fmla="*/ 188118 h 916297"/>
                <a:gd name="connsiteX14" fmla="*/ 526032 w 2307207"/>
                <a:gd name="connsiteY14" fmla="*/ 233362 h 916297"/>
                <a:gd name="connsiteX15" fmla="*/ 578420 w 2307207"/>
                <a:gd name="connsiteY15" fmla="*/ 288131 h 916297"/>
                <a:gd name="connsiteX16" fmla="*/ 626044 w 2307207"/>
                <a:gd name="connsiteY16" fmla="*/ 345281 h 916297"/>
                <a:gd name="connsiteX17" fmla="*/ 695101 w 2307207"/>
                <a:gd name="connsiteY17" fmla="*/ 431006 h 916297"/>
                <a:gd name="connsiteX18" fmla="*/ 773682 w 2307207"/>
                <a:gd name="connsiteY18" fmla="*/ 528637 h 916297"/>
                <a:gd name="connsiteX19" fmla="*/ 794107 w 2307207"/>
                <a:gd name="connsiteY19" fmla="*/ 406682 h 916297"/>
                <a:gd name="connsiteX20" fmla="*/ 858514 w 2307207"/>
                <a:gd name="connsiteY20" fmla="*/ 450235 h 916297"/>
                <a:gd name="connsiteX21" fmla="*/ 944573 w 2307207"/>
                <a:gd name="connsiteY21" fmla="*/ 488255 h 916297"/>
                <a:gd name="connsiteX22" fmla="*/ 1016456 w 2307207"/>
                <a:gd name="connsiteY22" fmla="*/ 533117 h 916297"/>
                <a:gd name="connsiteX23" fmla="*/ 1092769 w 2307207"/>
                <a:gd name="connsiteY23" fmla="*/ 582738 h 916297"/>
                <a:gd name="connsiteX24" fmla="*/ 1152524 w 2307207"/>
                <a:gd name="connsiteY24" fmla="*/ 623681 h 916297"/>
                <a:gd name="connsiteX25" fmla="*/ 1195275 w 2307207"/>
                <a:gd name="connsiteY25" fmla="*/ 668620 h 916297"/>
                <a:gd name="connsiteX26" fmla="*/ 1264890 w 2307207"/>
                <a:gd name="connsiteY26" fmla="*/ 702036 h 916297"/>
                <a:gd name="connsiteX27" fmla="*/ 1305258 w 2307207"/>
                <a:gd name="connsiteY27" fmla="*/ 735259 h 916297"/>
                <a:gd name="connsiteX28" fmla="*/ 1370000 w 2307207"/>
                <a:gd name="connsiteY28" fmla="*/ 765909 h 916297"/>
                <a:gd name="connsiteX29" fmla="*/ 1434851 w 2307207"/>
                <a:gd name="connsiteY29" fmla="*/ 796560 h 916297"/>
                <a:gd name="connsiteX30" fmla="*/ 1526121 w 2307207"/>
                <a:gd name="connsiteY30" fmla="*/ 816074 h 916297"/>
                <a:gd name="connsiteX31" fmla="*/ 1585762 w 2307207"/>
                <a:gd name="connsiteY31" fmla="*/ 828441 h 916297"/>
                <a:gd name="connsiteX32" fmla="*/ 1654819 w 2307207"/>
                <a:gd name="connsiteY32" fmla="*/ 837468 h 916297"/>
                <a:gd name="connsiteX33" fmla="*/ 1692695 w 2307207"/>
                <a:gd name="connsiteY33" fmla="*/ 837930 h 916297"/>
                <a:gd name="connsiteX34" fmla="*/ 1745083 w 2307207"/>
                <a:gd name="connsiteY34" fmla="*/ 828867 h 916297"/>
                <a:gd name="connsiteX35" fmla="*/ 1799852 w 2307207"/>
                <a:gd name="connsiteY35" fmla="*/ 810662 h 916297"/>
                <a:gd name="connsiteX36" fmla="*/ 1854620 w 2307207"/>
                <a:gd name="connsiteY36" fmla="*/ 783317 h 916297"/>
                <a:gd name="connsiteX37" fmla="*/ 1902135 w 2307207"/>
                <a:gd name="connsiteY37" fmla="*/ 744833 h 916297"/>
                <a:gd name="connsiteX38" fmla="*/ 1954633 w 2307207"/>
                <a:gd name="connsiteY38" fmla="*/ 689027 h 916297"/>
                <a:gd name="connsiteX39" fmla="*/ 2014054 w 2307207"/>
                <a:gd name="connsiteY39" fmla="*/ 626922 h 916297"/>
                <a:gd name="connsiteX40" fmla="*/ 2073586 w 2307207"/>
                <a:gd name="connsiteY40" fmla="*/ 547111 h 916297"/>
                <a:gd name="connsiteX41" fmla="*/ 2123143 w 2307207"/>
                <a:gd name="connsiteY41" fmla="*/ 463385 h 916297"/>
                <a:gd name="connsiteX42" fmla="*/ 2177801 w 2307207"/>
                <a:gd name="connsiteY42" fmla="*/ 373280 h 916297"/>
                <a:gd name="connsiteX43" fmla="*/ 2222600 w 2307207"/>
                <a:gd name="connsiteY43" fmla="*/ 282218 h 916297"/>
                <a:gd name="connsiteX44" fmla="*/ 2253108 w 2307207"/>
                <a:gd name="connsiteY44" fmla="*/ 182780 h 916297"/>
                <a:gd name="connsiteX45" fmla="*/ 2274203 w 2307207"/>
                <a:gd name="connsiteY45" fmla="*/ 109154 h 916297"/>
                <a:gd name="connsiteX46" fmla="*/ 2307207 w 2307207"/>
                <a:gd name="connsiteY46" fmla="*/ 0 h 916297"/>
                <a:gd name="connsiteX47" fmla="*/ 2307207 w 2307207"/>
                <a:gd name="connsiteY47" fmla="*/ 0 h 916297"/>
                <a:gd name="connsiteX48" fmla="*/ 2307207 w 2307207"/>
                <a:gd name="connsiteY48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02195 w 2307207"/>
                <a:gd name="connsiteY8" fmla="*/ 166687 h 916297"/>
                <a:gd name="connsiteX9" fmla="*/ 337914 w 2307207"/>
                <a:gd name="connsiteY9" fmla="*/ 154781 h 916297"/>
                <a:gd name="connsiteX10" fmla="*/ 371251 w 2307207"/>
                <a:gd name="connsiteY10" fmla="*/ 150018 h 916297"/>
                <a:gd name="connsiteX11" fmla="*/ 418876 w 2307207"/>
                <a:gd name="connsiteY11" fmla="*/ 161925 h 916297"/>
                <a:gd name="connsiteX12" fmla="*/ 466501 w 2307207"/>
                <a:gd name="connsiteY12" fmla="*/ 188118 h 916297"/>
                <a:gd name="connsiteX13" fmla="*/ 526032 w 2307207"/>
                <a:gd name="connsiteY13" fmla="*/ 233362 h 916297"/>
                <a:gd name="connsiteX14" fmla="*/ 578420 w 2307207"/>
                <a:gd name="connsiteY14" fmla="*/ 288131 h 916297"/>
                <a:gd name="connsiteX15" fmla="*/ 626044 w 2307207"/>
                <a:gd name="connsiteY15" fmla="*/ 345281 h 916297"/>
                <a:gd name="connsiteX16" fmla="*/ 695101 w 2307207"/>
                <a:gd name="connsiteY16" fmla="*/ 431006 h 916297"/>
                <a:gd name="connsiteX17" fmla="*/ 773682 w 2307207"/>
                <a:gd name="connsiteY17" fmla="*/ 528637 h 916297"/>
                <a:gd name="connsiteX18" fmla="*/ 794107 w 2307207"/>
                <a:gd name="connsiteY18" fmla="*/ 406682 h 916297"/>
                <a:gd name="connsiteX19" fmla="*/ 858514 w 2307207"/>
                <a:gd name="connsiteY19" fmla="*/ 450235 h 916297"/>
                <a:gd name="connsiteX20" fmla="*/ 944573 w 2307207"/>
                <a:gd name="connsiteY20" fmla="*/ 488255 h 916297"/>
                <a:gd name="connsiteX21" fmla="*/ 1016456 w 2307207"/>
                <a:gd name="connsiteY21" fmla="*/ 533117 h 916297"/>
                <a:gd name="connsiteX22" fmla="*/ 1092769 w 2307207"/>
                <a:gd name="connsiteY22" fmla="*/ 582738 h 916297"/>
                <a:gd name="connsiteX23" fmla="*/ 1152524 w 2307207"/>
                <a:gd name="connsiteY23" fmla="*/ 623681 h 916297"/>
                <a:gd name="connsiteX24" fmla="*/ 1195275 w 2307207"/>
                <a:gd name="connsiteY24" fmla="*/ 668620 h 916297"/>
                <a:gd name="connsiteX25" fmla="*/ 1264890 w 2307207"/>
                <a:gd name="connsiteY25" fmla="*/ 702036 h 916297"/>
                <a:gd name="connsiteX26" fmla="*/ 1305258 w 2307207"/>
                <a:gd name="connsiteY26" fmla="*/ 735259 h 916297"/>
                <a:gd name="connsiteX27" fmla="*/ 1370000 w 2307207"/>
                <a:gd name="connsiteY27" fmla="*/ 765909 h 916297"/>
                <a:gd name="connsiteX28" fmla="*/ 1434851 w 2307207"/>
                <a:gd name="connsiteY28" fmla="*/ 796560 h 916297"/>
                <a:gd name="connsiteX29" fmla="*/ 1526121 w 2307207"/>
                <a:gd name="connsiteY29" fmla="*/ 816074 h 916297"/>
                <a:gd name="connsiteX30" fmla="*/ 1585762 w 2307207"/>
                <a:gd name="connsiteY30" fmla="*/ 828441 h 916297"/>
                <a:gd name="connsiteX31" fmla="*/ 1654819 w 2307207"/>
                <a:gd name="connsiteY31" fmla="*/ 837468 h 916297"/>
                <a:gd name="connsiteX32" fmla="*/ 1692695 w 2307207"/>
                <a:gd name="connsiteY32" fmla="*/ 837930 h 916297"/>
                <a:gd name="connsiteX33" fmla="*/ 1745083 w 2307207"/>
                <a:gd name="connsiteY33" fmla="*/ 828867 h 916297"/>
                <a:gd name="connsiteX34" fmla="*/ 1799852 w 2307207"/>
                <a:gd name="connsiteY34" fmla="*/ 810662 h 916297"/>
                <a:gd name="connsiteX35" fmla="*/ 1854620 w 2307207"/>
                <a:gd name="connsiteY35" fmla="*/ 783317 h 916297"/>
                <a:gd name="connsiteX36" fmla="*/ 1902135 w 2307207"/>
                <a:gd name="connsiteY36" fmla="*/ 744833 h 916297"/>
                <a:gd name="connsiteX37" fmla="*/ 1954633 w 2307207"/>
                <a:gd name="connsiteY37" fmla="*/ 689027 h 916297"/>
                <a:gd name="connsiteX38" fmla="*/ 2014054 w 2307207"/>
                <a:gd name="connsiteY38" fmla="*/ 626922 h 916297"/>
                <a:gd name="connsiteX39" fmla="*/ 2073586 w 2307207"/>
                <a:gd name="connsiteY39" fmla="*/ 547111 h 916297"/>
                <a:gd name="connsiteX40" fmla="*/ 2123143 w 2307207"/>
                <a:gd name="connsiteY40" fmla="*/ 463385 h 916297"/>
                <a:gd name="connsiteX41" fmla="*/ 2177801 w 2307207"/>
                <a:gd name="connsiteY41" fmla="*/ 373280 h 916297"/>
                <a:gd name="connsiteX42" fmla="*/ 2222600 w 2307207"/>
                <a:gd name="connsiteY42" fmla="*/ 282218 h 916297"/>
                <a:gd name="connsiteX43" fmla="*/ 2253108 w 2307207"/>
                <a:gd name="connsiteY43" fmla="*/ 182780 h 916297"/>
                <a:gd name="connsiteX44" fmla="*/ 2274203 w 2307207"/>
                <a:gd name="connsiteY44" fmla="*/ 109154 h 916297"/>
                <a:gd name="connsiteX45" fmla="*/ 2307207 w 2307207"/>
                <a:gd name="connsiteY45" fmla="*/ 0 h 916297"/>
                <a:gd name="connsiteX46" fmla="*/ 2307207 w 2307207"/>
                <a:gd name="connsiteY46" fmla="*/ 0 h 916297"/>
                <a:gd name="connsiteX47" fmla="*/ 2307207 w 2307207"/>
                <a:gd name="connsiteY47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37914 w 2307207"/>
                <a:gd name="connsiteY8" fmla="*/ 154781 h 916297"/>
                <a:gd name="connsiteX9" fmla="*/ 371251 w 2307207"/>
                <a:gd name="connsiteY9" fmla="*/ 150018 h 916297"/>
                <a:gd name="connsiteX10" fmla="*/ 418876 w 2307207"/>
                <a:gd name="connsiteY10" fmla="*/ 161925 h 916297"/>
                <a:gd name="connsiteX11" fmla="*/ 466501 w 2307207"/>
                <a:gd name="connsiteY11" fmla="*/ 188118 h 916297"/>
                <a:gd name="connsiteX12" fmla="*/ 526032 w 2307207"/>
                <a:gd name="connsiteY12" fmla="*/ 233362 h 916297"/>
                <a:gd name="connsiteX13" fmla="*/ 578420 w 2307207"/>
                <a:gd name="connsiteY13" fmla="*/ 288131 h 916297"/>
                <a:gd name="connsiteX14" fmla="*/ 626044 w 2307207"/>
                <a:gd name="connsiteY14" fmla="*/ 345281 h 916297"/>
                <a:gd name="connsiteX15" fmla="*/ 695101 w 2307207"/>
                <a:gd name="connsiteY15" fmla="*/ 431006 h 916297"/>
                <a:gd name="connsiteX16" fmla="*/ 773682 w 2307207"/>
                <a:gd name="connsiteY16" fmla="*/ 528637 h 916297"/>
                <a:gd name="connsiteX17" fmla="*/ 794107 w 2307207"/>
                <a:gd name="connsiteY17" fmla="*/ 406682 h 916297"/>
                <a:gd name="connsiteX18" fmla="*/ 858514 w 2307207"/>
                <a:gd name="connsiteY18" fmla="*/ 450235 h 916297"/>
                <a:gd name="connsiteX19" fmla="*/ 944573 w 2307207"/>
                <a:gd name="connsiteY19" fmla="*/ 488255 h 916297"/>
                <a:gd name="connsiteX20" fmla="*/ 1016456 w 2307207"/>
                <a:gd name="connsiteY20" fmla="*/ 533117 h 916297"/>
                <a:gd name="connsiteX21" fmla="*/ 1092769 w 2307207"/>
                <a:gd name="connsiteY21" fmla="*/ 582738 h 916297"/>
                <a:gd name="connsiteX22" fmla="*/ 1152524 w 2307207"/>
                <a:gd name="connsiteY22" fmla="*/ 623681 h 916297"/>
                <a:gd name="connsiteX23" fmla="*/ 1195275 w 2307207"/>
                <a:gd name="connsiteY23" fmla="*/ 668620 h 916297"/>
                <a:gd name="connsiteX24" fmla="*/ 1264890 w 2307207"/>
                <a:gd name="connsiteY24" fmla="*/ 702036 h 916297"/>
                <a:gd name="connsiteX25" fmla="*/ 1305258 w 2307207"/>
                <a:gd name="connsiteY25" fmla="*/ 735259 h 916297"/>
                <a:gd name="connsiteX26" fmla="*/ 1370000 w 2307207"/>
                <a:gd name="connsiteY26" fmla="*/ 765909 h 916297"/>
                <a:gd name="connsiteX27" fmla="*/ 1434851 w 2307207"/>
                <a:gd name="connsiteY27" fmla="*/ 796560 h 916297"/>
                <a:gd name="connsiteX28" fmla="*/ 1526121 w 2307207"/>
                <a:gd name="connsiteY28" fmla="*/ 816074 h 916297"/>
                <a:gd name="connsiteX29" fmla="*/ 1585762 w 2307207"/>
                <a:gd name="connsiteY29" fmla="*/ 828441 h 916297"/>
                <a:gd name="connsiteX30" fmla="*/ 1654819 w 2307207"/>
                <a:gd name="connsiteY30" fmla="*/ 837468 h 916297"/>
                <a:gd name="connsiteX31" fmla="*/ 1692695 w 2307207"/>
                <a:gd name="connsiteY31" fmla="*/ 837930 h 916297"/>
                <a:gd name="connsiteX32" fmla="*/ 1745083 w 2307207"/>
                <a:gd name="connsiteY32" fmla="*/ 828867 h 916297"/>
                <a:gd name="connsiteX33" fmla="*/ 1799852 w 2307207"/>
                <a:gd name="connsiteY33" fmla="*/ 810662 h 916297"/>
                <a:gd name="connsiteX34" fmla="*/ 1854620 w 2307207"/>
                <a:gd name="connsiteY34" fmla="*/ 783317 h 916297"/>
                <a:gd name="connsiteX35" fmla="*/ 1902135 w 2307207"/>
                <a:gd name="connsiteY35" fmla="*/ 744833 h 916297"/>
                <a:gd name="connsiteX36" fmla="*/ 1954633 w 2307207"/>
                <a:gd name="connsiteY36" fmla="*/ 689027 h 916297"/>
                <a:gd name="connsiteX37" fmla="*/ 2014054 w 2307207"/>
                <a:gd name="connsiteY37" fmla="*/ 626922 h 916297"/>
                <a:gd name="connsiteX38" fmla="*/ 2073586 w 2307207"/>
                <a:gd name="connsiteY38" fmla="*/ 547111 h 916297"/>
                <a:gd name="connsiteX39" fmla="*/ 2123143 w 2307207"/>
                <a:gd name="connsiteY39" fmla="*/ 463385 h 916297"/>
                <a:gd name="connsiteX40" fmla="*/ 2177801 w 2307207"/>
                <a:gd name="connsiteY40" fmla="*/ 373280 h 916297"/>
                <a:gd name="connsiteX41" fmla="*/ 2222600 w 2307207"/>
                <a:gd name="connsiteY41" fmla="*/ 282218 h 916297"/>
                <a:gd name="connsiteX42" fmla="*/ 2253108 w 2307207"/>
                <a:gd name="connsiteY42" fmla="*/ 182780 h 916297"/>
                <a:gd name="connsiteX43" fmla="*/ 2274203 w 2307207"/>
                <a:gd name="connsiteY43" fmla="*/ 109154 h 916297"/>
                <a:gd name="connsiteX44" fmla="*/ 2307207 w 2307207"/>
                <a:gd name="connsiteY44" fmla="*/ 0 h 916297"/>
                <a:gd name="connsiteX45" fmla="*/ 2307207 w 2307207"/>
                <a:gd name="connsiteY45" fmla="*/ 0 h 916297"/>
                <a:gd name="connsiteX46" fmla="*/ 2307207 w 2307207"/>
                <a:gd name="connsiteY46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37914 w 2307207"/>
                <a:gd name="connsiteY8" fmla="*/ 154781 h 916297"/>
                <a:gd name="connsiteX9" fmla="*/ 371250 w 2307207"/>
                <a:gd name="connsiteY9" fmla="*/ 150018 h 916297"/>
                <a:gd name="connsiteX10" fmla="*/ 418876 w 2307207"/>
                <a:gd name="connsiteY10" fmla="*/ 161925 h 916297"/>
                <a:gd name="connsiteX11" fmla="*/ 466501 w 2307207"/>
                <a:gd name="connsiteY11" fmla="*/ 188118 h 916297"/>
                <a:gd name="connsiteX12" fmla="*/ 526032 w 2307207"/>
                <a:gd name="connsiteY12" fmla="*/ 233362 h 916297"/>
                <a:gd name="connsiteX13" fmla="*/ 578420 w 2307207"/>
                <a:gd name="connsiteY13" fmla="*/ 288131 h 916297"/>
                <a:gd name="connsiteX14" fmla="*/ 626044 w 2307207"/>
                <a:gd name="connsiteY14" fmla="*/ 345281 h 916297"/>
                <a:gd name="connsiteX15" fmla="*/ 695101 w 2307207"/>
                <a:gd name="connsiteY15" fmla="*/ 431006 h 916297"/>
                <a:gd name="connsiteX16" fmla="*/ 773682 w 2307207"/>
                <a:gd name="connsiteY16" fmla="*/ 528637 h 916297"/>
                <a:gd name="connsiteX17" fmla="*/ 794107 w 2307207"/>
                <a:gd name="connsiteY17" fmla="*/ 406682 h 916297"/>
                <a:gd name="connsiteX18" fmla="*/ 858514 w 2307207"/>
                <a:gd name="connsiteY18" fmla="*/ 450235 h 916297"/>
                <a:gd name="connsiteX19" fmla="*/ 944573 w 2307207"/>
                <a:gd name="connsiteY19" fmla="*/ 488255 h 916297"/>
                <a:gd name="connsiteX20" fmla="*/ 1016456 w 2307207"/>
                <a:gd name="connsiteY20" fmla="*/ 533117 h 916297"/>
                <a:gd name="connsiteX21" fmla="*/ 1092769 w 2307207"/>
                <a:gd name="connsiteY21" fmla="*/ 582738 h 916297"/>
                <a:gd name="connsiteX22" fmla="*/ 1152524 w 2307207"/>
                <a:gd name="connsiteY22" fmla="*/ 623681 h 916297"/>
                <a:gd name="connsiteX23" fmla="*/ 1195275 w 2307207"/>
                <a:gd name="connsiteY23" fmla="*/ 668620 h 916297"/>
                <a:gd name="connsiteX24" fmla="*/ 1264890 w 2307207"/>
                <a:gd name="connsiteY24" fmla="*/ 702036 h 916297"/>
                <a:gd name="connsiteX25" fmla="*/ 1305258 w 2307207"/>
                <a:gd name="connsiteY25" fmla="*/ 735259 h 916297"/>
                <a:gd name="connsiteX26" fmla="*/ 1370000 w 2307207"/>
                <a:gd name="connsiteY26" fmla="*/ 765909 h 916297"/>
                <a:gd name="connsiteX27" fmla="*/ 1434851 w 2307207"/>
                <a:gd name="connsiteY27" fmla="*/ 796560 h 916297"/>
                <a:gd name="connsiteX28" fmla="*/ 1526121 w 2307207"/>
                <a:gd name="connsiteY28" fmla="*/ 816074 h 916297"/>
                <a:gd name="connsiteX29" fmla="*/ 1585762 w 2307207"/>
                <a:gd name="connsiteY29" fmla="*/ 828441 h 916297"/>
                <a:gd name="connsiteX30" fmla="*/ 1654819 w 2307207"/>
                <a:gd name="connsiteY30" fmla="*/ 837468 h 916297"/>
                <a:gd name="connsiteX31" fmla="*/ 1692695 w 2307207"/>
                <a:gd name="connsiteY31" fmla="*/ 837930 h 916297"/>
                <a:gd name="connsiteX32" fmla="*/ 1745083 w 2307207"/>
                <a:gd name="connsiteY32" fmla="*/ 828867 h 916297"/>
                <a:gd name="connsiteX33" fmla="*/ 1799852 w 2307207"/>
                <a:gd name="connsiteY33" fmla="*/ 810662 h 916297"/>
                <a:gd name="connsiteX34" fmla="*/ 1854620 w 2307207"/>
                <a:gd name="connsiteY34" fmla="*/ 783317 h 916297"/>
                <a:gd name="connsiteX35" fmla="*/ 1902135 w 2307207"/>
                <a:gd name="connsiteY35" fmla="*/ 744833 h 916297"/>
                <a:gd name="connsiteX36" fmla="*/ 1954633 w 2307207"/>
                <a:gd name="connsiteY36" fmla="*/ 689027 h 916297"/>
                <a:gd name="connsiteX37" fmla="*/ 2014054 w 2307207"/>
                <a:gd name="connsiteY37" fmla="*/ 626922 h 916297"/>
                <a:gd name="connsiteX38" fmla="*/ 2073586 w 2307207"/>
                <a:gd name="connsiteY38" fmla="*/ 547111 h 916297"/>
                <a:gd name="connsiteX39" fmla="*/ 2123143 w 2307207"/>
                <a:gd name="connsiteY39" fmla="*/ 463385 h 916297"/>
                <a:gd name="connsiteX40" fmla="*/ 2177801 w 2307207"/>
                <a:gd name="connsiteY40" fmla="*/ 373280 h 916297"/>
                <a:gd name="connsiteX41" fmla="*/ 2222600 w 2307207"/>
                <a:gd name="connsiteY41" fmla="*/ 282218 h 916297"/>
                <a:gd name="connsiteX42" fmla="*/ 2253108 w 2307207"/>
                <a:gd name="connsiteY42" fmla="*/ 182780 h 916297"/>
                <a:gd name="connsiteX43" fmla="*/ 2274203 w 2307207"/>
                <a:gd name="connsiteY43" fmla="*/ 109154 h 916297"/>
                <a:gd name="connsiteX44" fmla="*/ 2307207 w 2307207"/>
                <a:gd name="connsiteY44" fmla="*/ 0 h 916297"/>
                <a:gd name="connsiteX45" fmla="*/ 2307207 w 2307207"/>
                <a:gd name="connsiteY45" fmla="*/ 0 h 916297"/>
                <a:gd name="connsiteX46" fmla="*/ 2307207 w 2307207"/>
                <a:gd name="connsiteY46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37914 w 2307207"/>
                <a:gd name="connsiteY8" fmla="*/ 154781 h 916297"/>
                <a:gd name="connsiteX9" fmla="*/ 418876 w 2307207"/>
                <a:gd name="connsiteY9" fmla="*/ 161925 h 916297"/>
                <a:gd name="connsiteX10" fmla="*/ 466501 w 2307207"/>
                <a:gd name="connsiteY10" fmla="*/ 188118 h 916297"/>
                <a:gd name="connsiteX11" fmla="*/ 526032 w 2307207"/>
                <a:gd name="connsiteY11" fmla="*/ 233362 h 916297"/>
                <a:gd name="connsiteX12" fmla="*/ 578420 w 2307207"/>
                <a:gd name="connsiteY12" fmla="*/ 288131 h 916297"/>
                <a:gd name="connsiteX13" fmla="*/ 626044 w 2307207"/>
                <a:gd name="connsiteY13" fmla="*/ 345281 h 916297"/>
                <a:gd name="connsiteX14" fmla="*/ 695101 w 2307207"/>
                <a:gd name="connsiteY14" fmla="*/ 431006 h 916297"/>
                <a:gd name="connsiteX15" fmla="*/ 773682 w 2307207"/>
                <a:gd name="connsiteY15" fmla="*/ 528637 h 916297"/>
                <a:gd name="connsiteX16" fmla="*/ 794107 w 2307207"/>
                <a:gd name="connsiteY16" fmla="*/ 406682 h 916297"/>
                <a:gd name="connsiteX17" fmla="*/ 858514 w 2307207"/>
                <a:gd name="connsiteY17" fmla="*/ 450235 h 916297"/>
                <a:gd name="connsiteX18" fmla="*/ 944573 w 2307207"/>
                <a:gd name="connsiteY18" fmla="*/ 488255 h 916297"/>
                <a:gd name="connsiteX19" fmla="*/ 1016456 w 2307207"/>
                <a:gd name="connsiteY19" fmla="*/ 533117 h 916297"/>
                <a:gd name="connsiteX20" fmla="*/ 1092769 w 2307207"/>
                <a:gd name="connsiteY20" fmla="*/ 582738 h 916297"/>
                <a:gd name="connsiteX21" fmla="*/ 1152524 w 2307207"/>
                <a:gd name="connsiteY21" fmla="*/ 623681 h 916297"/>
                <a:gd name="connsiteX22" fmla="*/ 1195275 w 2307207"/>
                <a:gd name="connsiteY22" fmla="*/ 668620 h 916297"/>
                <a:gd name="connsiteX23" fmla="*/ 1264890 w 2307207"/>
                <a:gd name="connsiteY23" fmla="*/ 702036 h 916297"/>
                <a:gd name="connsiteX24" fmla="*/ 1305258 w 2307207"/>
                <a:gd name="connsiteY24" fmla="*/ 735259 h 916297"/>
                <a:gd name="connsiteX25" fmla="*/ 1370000 w 2307207"/>
                <a:gd name="connsiteY25" fmla="*/ 765909 h 916297"/>
                <a:gd name="connsiteX26" fmla="*/ 1434851 w 2307207"/>
                <a:gd name="connsiteY26" fmla="*/ 796560 h 916297"/>
                <a:gd name="connsiteX27" fmla="*/ 1526121 w 2307207"/>
                <a:gd name="connsiteY27" fmla="*/ 816074 h 916297"/>
                <a:gd name="connsiteX28" fmla="*/ 1585762 w 2307207"/>
                <a:gd name="connsiteY28" fmla="*/ 828441 h 916297"/>
                <a:gd name="connsiteX29" fmla="*/ 1654819 w 2307207"/>
                <a:gd name="connsiteY29" fmla="*/ 837468 h 916297"/>
                <a:gd name="connsiteX30" fmla="*/ 1692695 w 2307207"/>
                <a:gd name="connsiteY30" fmla="*/ 837930 h 916297"/>
                <a:gd name="connsiteX31" fmla="*/ 1745083 w 2307207"/>
                <a:gd name="connsiteY31" fmla="*/ 828867 h 916297"/>
                <a:gd name="connsiteX32" fmla="*/ 1799852 w 2307207"/>
                <a:gd name="connsiteY32" fmla="*/ 810662 h 916297"/>
                <a:gd name="connsiteX33" fmla="*/ 1854620 w 2307207"/>
                <a:gd name="connsiteY33" fmla="*/ 783317 h 916297"/>
                <a:gd name="connsiteX34" fmla="*/ 1902135 w 2307207"/>
                <a:gd name="connsiteY34" fmla="*/ 744833 h 916297"/>
                <a:gd name="connsiteX35" fmla="*/ 1954633 w 2307207"/>
                <a:gd name="connsiteY35" fmla="*/ 689027 h 916297"/>
                <a:gd name="connsiteX36" fmla="*/ 2014054 w 2307207"/>
                <a:gd name="connsiteY36" fmla="*/ 626922 h 916297"/>
                <a:gd name="connsiteX37" fmla="*/ 2073586 w 2307207"/>
                <a:gd name="connsiteY37" fmla="*/ 547111 h 916297"/>
                <a:gd name="connsiteX38" fmla="*/ 2123143 w 2307207"/>
                <a:gd name="connsiteY38" fmla="*/ 463385 h 916297"/>
                <a:gd name="connsiteX39" fmla="*/ 2177801 w 2307207"/>
                <a:gd name="connsiteY39" fmla="*/ 373280 h 916297"/>
                <a:gd name="connsiteX40" fmla="*/ 2222600 w 2307207"/>
                <a:gd name="connsiteY40" fmla="*/ 282218 h 916297"/>
                <a:gd name="connsiteX41" fmla="*/ 2253108 w 2307207"/>
                <a:gd name="connsiteY41" fmla="*/ 182780 h 916297"/>
                <a:gd name="connsiteX42" fmla="*/ 2274203 w 2307207"/>
                <a:gd name="connsiteY42" fmla="*/ 109154 h 916297"/>
                <a:gd name="connsiteX43" fmla="*/ 2307207 w 2307207"/>
                <a:gd name="connsiteY43" fmla="*/ 0 h 916297"/>
                <a:gd name="connsiteX44" fmla="*/ 2307207 w 2307207"/>
                <a:gd name="connsiteY44" fmla="*/ 0 h 916297"/>
                <a:gd name="connsiteX45" fmla="*/ 2307207 w 2307207"/>
                <a:gd name="connsiteY45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418876 w 2307207"/>
                <a:gd name="connsiteY8" fmla="*/ 161925 h 916297"/>
                <a:gd name="connsiteX9" fmla="*/ 466501 w 2307207"/>
                <a:gd name="connsiteY9" fmla="*/ 188118 h 916297"/>
                <a:gd name="connsiteX10" fmla="*/ 526032 w 2307207"/>
                <a:gd name="connsiteY10" fmla="*/ 233362 h 916297"/>
                <a:gd name="connsiteX11" fmla="*/ 578420 w 2307207"/>
                <a:gd name="connsiteY11" fmla="*/ 288131 h 916297"/>
                <a:gd name="connsiteX12" fmla="*/ 626044 w 2307207"/>
                <a:gd name="connsiteY12" fmla="*/ 345281 h 916297"/>
                <a:gd name="connsiteX13" fmla="*/ 695101 w 2307207"/>
                <a:gd name="connsiteY13" fmla="*/ 431006 h 916297"/>
                <a:gd name="connsiteX14" fmla="*/ 773682 w 2307207"/>
                <a:gd name="connsiteY14" fmla="*/ 528637 h 916297"/>
                <a:gd name="connsiteX15" fmla="*/ 794107 w 2307207"/>
                <a:gd name="connsiteY15" fmla="*/ 406682 h 916297"/>
                <a:gd name="connsiteX16" fmla="*/ 858514 w 2307207"/>
                <a:gd name="connsiteY16" fmla="*/ 450235 h 916297"/>
                <a:gd name="connsiteX17" fmla="*/ 944573 w 2307207"/>
                <a:gd name="connsiteY17" fmla="*/ 488255 h 916297"/>
                <a:gd name="connsiteX18" fmla="*/ 1016456 w 2307207"/>
                <a:gd name="connsiteY18" fmla="*/ 533117 h 916297"/>
                <a:gd name="connsiteX19" fmla="*/ 1092769 w 2307207"/>
                <a:gd name="connsiteY19" fmla="*/ 582738 h 916297"/>
                <a:gd name="connsiteX20" fmla="*/ 1152524 w 2307207"/>
                <a:gd name="connsiteY20" fmla="*/ 623681 h 916297"/>
                <a:gd name="connsiteX21" fmla="*/ 1195275 w 2307207"/>
                <a:gd name="connsiteY21" fmla="*/ 668620 h 916297"/>
                <a:gd name="connsiteX22" fmla="*/ 1264890 w 2307207"/>
                <a:gd name="connsiteY22" fmla="*/ 702036 h 916297"/>
                <a:gd name="connsiteX23" fmla="*/ 1305258 w 2307207"/>
                <a:gd name="connsiteY23" fmla="*/ 735259 h 916297"/>
                <a:gd name="connsiteX24" fmla="*/ 1370000 w 2307207"/>
                <a:gd name="connsiteY24" fmla="*/ 765909 h 916297"/>
                <a:gd name="connsiteX25" fmla="*/ 1434851 w 2307207"/>
                <a:gd name="connsiteY25" fmla="*/ 796560 h 916297"/>
                <a:gd name="connsiteX26" fmla="*/ 1526121 w 2307207"/>
                <a:gd name="connsiteY26" fmla="*/ 816074 h 916297"/>
                <a:gd name="connsiteX27" fmla="*/ 1585762 w 2307207"/>
                <a:gd name="connsiteY27" fmla="*/ 828441 h 916297"/>
                <a:gd name="connsiteX28" fmla="*/ 1654819 w 2307207"/>
                <a:gd name="connsiteY28" fmla="*/ 837468 h 916297"/>
                <a:gd name="connsiteX29" fmla="*/ 1692695 w 2307207"/>
                <a:gd name="connsiteY29" fmla="*/ 837930 h 916297"/>
                <a:gd name="connsiteX30" fmla="*/ 1745083 w 2307207"/>
                <a:gd name="connsiteY30" fmla="*/ 828867 h 916297"/>
                <a:gd name="connsiteX31" fmla="*/ 1799852 w 2307207"/>
                <a:gd name="connsiteY31" fmla="*/ 810662 h 916297"/>
                <a:gd name="connsiteX32" fmla="*/ 1854620 w 2307207"/>
                <a:gd name="connsiteY32" fmla="*/ 783317 h 916297"/>
                <a:gd name="connsiteX33" fmla="*/ 1902135 w 2307207"/>
                <a:gd name="connsiteY33" fmla="*/ 744833 h 916297"/>
                <a:gd name="connsiteX34" fmla="*/ 1954633 w 2307207"/>
                <a:gd name="connsiteY34" fmla="*/ 689027 h 916297"/>
                <a:gd name="connsiteX35" fmla="*/ 2014054 w 2307207"/>
                <a:gd name="connsiteY35" fmla="*/ 626922 h 916297"/>
                <a:gd name="connsiteX36" fmla="*/ 2073586 w 2307207"/>
                <a:gd name="connsiteY36" fmla="*/ 547111 h 916297"/>
                <a:gd name="connsiteX37" fmla="*/ 2123143 w 2307207"/>
                <a:gd name="connsiteY37" fmla="*/ 463385 h 916297"/>
                <a:gd name="connsiteX38" fmla="*/ 2177801 w 2307207"/>
                <a:gd name="connsiteY38" fmla="*/ 373280 h 916297"/>
                <a:gd name="connsiteX39" fmla="*/ 2222600 w 2307207"/>
                <a:gd name="connsiteY39" fmla="*/ 282218 h 916297"/>
                <a:gd name="connsiteX40" fmla="*/ 2253108 w 2307207"/>
                <a:gd name="connsiteY40" fmla="*/ 182780 h 916297"/>
                <a:gd name="connsiteX41" fmla="*/ 2274203 w 2307207"/>
                <a:gd name="connsiteY41" fmla="*/ 109154 h 916297"/>
                <a:gd name="connsiteX42" fmla="*/ 2307207 w 2307207"/>
                <a:gd name="connsiteY42" fmla="*/ 0 h 916297"/>
                <a:gd name="connsiteX43" fmla="*/ 2307207 w 2307207"/>
                <a:gd name="connsiteY43" fmla="*/ 0 h 916297"/>
                <a:gd name="connsiteX44" fmla="*/ 2307207 w 2307207"/>
                <a:gd name="connsiteY44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466501 w 2307207"/>
                <a:gd name="connsiteY8" fmla="*/ 188118 h 916297"/>
                <a:gd name="connsiteX9" fmla="*/ 526032 w 2307207"/>
                <a:gd name="connsiteY9" fmla="*/ 233362 h 916297"/>
                <a:gd name="connsiteX10" fmla="*/ 578420 w 2307207"/>
                <a:gd name="connsiteY10" fmla="*/ 288131 h 916297"/>
                <a:gd name="connsiteX11" fmla="*/ 626044 w 2307207"/>
                <a:gd name="connsiteY11" fmla="*/ 345281 h 916297"/>
                <a:gd name="connsiteX12" fmla="*/ 695101 w 2307207"/>
                <a:gd name="connsiteY12" fmla="*/ 431006 h 916297"/>
                <a:gd name="connsiteX13" fmla="*/ 773682 w 2307207"/>
                <a:gd name="connsiteY13" fmla="*/ 528637 h 916297"/>
                <a:gd name="connsiteX14" fmla="*/ 794107 w 2307207"/>
                <a:gd name="connsiteY14" fmla="*/ 406682 h 916297"/>
                <a:gd name="connsiteX15" fmla="*/ 858514 w 2307207"/>
                <a:gd name="connsiteY15" fmla="*/ 450235 h 916297"/>
                <a:gd name="connsiteX16" fmla="*/ 944573 w 2307207"/>
                <a:gd name="connsiteY16" fmla="*/ 488255 h 916297"/>
                <a:gd name="connsiteX17" fmla="*/ 1016456 w 2307207"/>
                <a:gd name="connsiteY17" fmla="*/ 533117 h 916297"/>
                <a:gd name="connsiteX18" fmla="*/ 1092769 w 2307207"/>
                <a:gd name="connsiteY18" fmla="*/ 582738 h 916297"/>
                <a:gd name="connsiteX19" fmla="*/ 1152524 w 2307207"/>
                <a:gd name="connsiteY19" fmla="*/ 623681 h 916297"/>
                <a:gd name="connsiteX20" fmla="*/ 1195275 w 2307207"/>
                <a:gd name="connsiteY20" fmla="*/ 668620 h 916297"/>
                <a:gd name="connsiteX21" fmla="*/ 1264890 w 2307207"/>
                <a:gd name="connsiteY21" fmla="*/ 702036 h 916297"/>
                <a:gd name="connsiteX22" fmla="*/ 1305258 w 2307207"/>
                <a:gd name="connsiteY22" fmla="*/ 735259 h 916297"/>
                <a:gd name="connsiteX23" fmla="*/ 1370000 w 2307207"/>
                <a:gd name="connsiteY23" fmla="*/ 765909 h 916297"/>
                <a:gd name="connsiteX24" fmla="*/ 1434851 w 2307207"/>
                <a:gd name="connsiteY24" fmla="*/ 796560 h 916297"/>
                <a:gd name="connsiteX25" fmla="*/ 1526121 w 2307207"/>
                <a:gd name="connsiteY25" fmla="*/ 816074 h 916297"/>
                <a:gd name="connsiteX26" fmla="*/ 1585762 w 2307207"/>
                <a:gd name="connsiteY26" fmla="*/ 828441 h 916297"/>
                <a:gd name="connsiteX27" fmla="*/ 1654819 w 2307207"/>
                <a:gd name="connsiteY27" fmla="*/ 837468 h 916297"/>
                <a:gd name="connsiteX28" fmla="*/ 1692695 w 2307207"/>
                <a:gd name="connsiteY28" fmla="*/ 837930 h 916297"/>
                <a:gd name="connsiteX29" fmla="*/ 1745083 w 2307207"/>
                <a:gd name="connsiteY29" fmla="*/ 828867 h 916297"/>
                <a:gd name="connsiteX30" fmla="*/ 1799852 w 2307207"/>
                <a:gd name="connsiteY30" fmla="*/ 810662 h 916297"/>
                <a:gd name="connsiteX31" fmla="*/ 1854620 w 2307207"/>
                <a:gd name="connsiteY31" fmla="*/ 783317 h 916297"/>
                <a:gd name="connsiteX32" fmla="*/ 1902135 w 2307207"/>
                <a:gd name="connsiteY32" fmla="*/ 744833 h 916297"/>
                <a:gd name="connsiteX33" fmla="*/ 1954633 w 2307207"/>
                <a:gd name="connsiteY33" fmla="*/ 689027 h 916297"/>
                <a:gd name="connsiteX34" fmla="*/ 2014054 w 2307207"/>
                <a:gd name="connsiteY34" fmla="*/ 626922 h 916297"/>
                <a:gd name="connsiteX35" fmla="*/ 2073586 w 2307207"/>
                <a:gd name="connsiteY35" fmla="*/ 547111 h 916297"/>
                <a:gd name="connsiteX36" fmla="*/ 2123143 w 2307207"/>
                <a:gd name="connsiteY36" fmla="*/ 463385 h 916297"/>
                <a:gd name="connsiteX37" fmla="*/ 2177801 w 2307207"/>
                <a:gd name="connsiteY37" fmla="*/ 373280 h 916297"/>
                <a:gd name="connsiteX38" fmla="*/ 2222600 w 2307207"/>
                <a:gd name="connsiteY38" fmla="*/ 282218 h 916297"/>
                <a:gd name="connsiteX39" fmla="*/ 2253108 w 2307207"/>
                <a:gd name="connsiteY39" fmla="*/ 182780 h 916297"/>
                <a:gd name="connsiteX40" fmla="*/ 2274203 w 2307207"/>
                <a:gd name="connsiteY40" fmla="*/ 109154 h 916297"/>
                <a:gd name="connsiteX41" fmla="*/ 2307207 w 2307207"/>
                <a:gd name="connsiteY41" fmla="*/ 0 h 916297"/>
                <a:gd name="connsiteX42" fmla="*/ 2307207 w 2307207"/>
                <a:gd name="connsiteY42" fmla="*/ 0 h 916297"/>
                <a:gd name="connsiteX43" fmla="*/ 2307207 w 2307207"/>
                <a:gd name="connsiteY43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526032 w 2307207"/>
                <a:gd name="connsiteY8" fmla="*/ 233362 h 916297"/>
                <a:gd name="connsiteX9" fmla="*/ 578420 w 2307207"/>
                <a:gd name="connsiteY9" fmla="*/ 288131 h 916297"/>
                <a:gd name="connsiteX10" fmla="*/ 626044 w 2307207"/>
                <a:gd name="connsiteY10" fmla="*/ 345281 h 916297"/>
                <a:gd name="connsiteX11" fmla="*/ 695101 w 2307207"/>
                <a:gd name="connsiteY11" fmla="*/ 431006 h 916297"/>
                <a:gd name="connsiteX12" fmla="*/ 773682 w 2307207"/>
                <a:gd name="connsiteY12" fmla="*/ 528637 h 916297"/>
                <a:gd name="connsiteX13" fmla="*/ 794107 w 2307207"/>
                <a:gd name="connsiteY13" fmla="*/ 406682 h 916297"/>
                <a:gd name="connsiteX14" fmla="*/ 858514 w 2307207"/>
                <a:gd name="connsiteY14" fmla="*/ 450235 h 916297"/>
                <a:gd name="connsiteX15" fmla="*/ 944573 w 2307207"/>
                <a:gd name="connsiteY15" fmla="*/ 488255 h 916297"/>
                <a:gd name="connsiteX16" fmla="*/ 1016456 w 2307207"/>
                <a:gd name="connsiteY16" fmla="*/ 533117 h 916297"/>
                <a:gd name="connsiteX17" fmla="*/ 1092769 w 2307207"/>
                <a:gd name="connsiteY17" fmla="*/ 582738 h 916297"/>
                <a:gd name="connsiteX18" fmla="*/ 1152524 w 2307207"/>
                <a:gd name="connsiteY18" fmla="*/ 623681 h 916297"/>
                <a:gd name="connsiteX19" fmla="*/ 1195275 w 2307207"/>
                <a:gd name="connsiteY19" fmla="*/ 668620 h 916297"/>
                <a:gd name="connsiteX20" fmla="*/ 1264890 w 2307207"/>
                <a:gd name="connsiteY20" fmla="*/ 702036 h 916297"/>
                <a:gd name="connsiteX21" fmla="*/ 1305258 w 2307207"/>
                <a:gd name="connsiteY21" fmla="*/ 735259 h 916297"/>
                <a:gd name="connsiteX22" fmla="*/ 1370000 w 2307207"/>
                <a:gd name="connsiteY22" fmla="*/ 765909 h 916297"/>
                <a:gd name="connsiteX23" fmla="*/ 1434851 w 2307207"/>
                <a:gd name="connsiteY23" fmla="*/ 796560 h 916297"/>
                <a:gd name="connsiteX24" fmla="*/ 1526121 w 2307207"/>
                <a:gd name="connsiteY24" fmla="*/ 816074 h 916297"/>
                <a:gd name="connsiteX25" fmla="*/ 1585762 w 2307207"/>
                <a:gd name="connsiteY25" fmla="*/ 828441 h 916297"/>
                <a:gd name="connsiteX26" fmla="*/ 1654819 w 2307207"/>
                <a:gd name="connsiteY26" fmla="*/ 837468 h 916297"/>
                <a:gd name="connsiteX27" fmla="*/ 1692695 w 2307207"/>
                <a:gd name="connsiteY27" fmla="*/ 837930 h 916297"/>
                <a:gd name="connsiteX28" fmla="*/ 1745083 w 2307207"/>
                <a:gd name="connsiteY28" fmla="*/ 828867 h 916297"/>
                <a:gd name="connsiteX29" fmla="*/ 1799852 w 2307207"/>
                <a:gd name="connsiteY29" fmla="*/ 810662 h 916297"/>
                <a:gd name="connsiteX30" fmla="*/ 1854620 w 2307207"/>
                <a:gd name="connsiteY30" fmla="*/ 783317 h 916297"/>
                <a:gd name="connsiteX31" fmla="*/ 1902135 w 2307207"/>
                <a:gd name="connsiteY31" fmla="*/ 744833 h 916297"/>
                <a:gd name="connsiteX32" fmla="*/ 1954633 w 2307207"/>
                <a:gd name="connsiteY32" fmla="*/ 689027 h 916297"/>
                <a:gd name="connsiteX33" fmla="*/ 2014054 w 2307207"/>
                <a:gd name="connsiteY33" fmla="*/ 626922 h 916297"/>
                <a:gd name="connsiteX34" fmla="*/ 2073586 w 2307207"/>
                <a:gd name="connsiteY34" fmla="*/ 547111 h 916297"/>
                <a:gd name="connsiteX35" fmla="*/ 2123143 w 2307207"/>
                <a:gd name="connsiteY35" fmla="*/ 463385 h 916297"/>
                <a:gd name="connsiteX36" fmla="*/ 2177801 w 2307207"/>
                <a:gd name="connsiteY36" fmla="*/ 373280 h 916297"/>
                <a:gd name="connsiteX37" fmla="*/ 2222600 w 2307207"/>
                <a:gd name="connsiteY37" fmla="*/ 282218 h 916297"/>
                <a:gd name="connsiteX38" fmla="*/ 2253108 w 2307207"/>
                <a:gd name="connsiteY38" fmla="*/ 182780 h 916297"/>
                <a:gd name="connsiteX39" fmla="*/ 2274203 w 2307207"/>
                <a:gd name="connsiteY39" fmla="*/ 109154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42" fmla="*/ 2307207 w 2307207"/>
                <a:gd name="connsiteY4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695101 w 2307207"/>
                <a:gd name="connsiteY10" fmla="*/ 431006 h 916297"/>
                <a:gd name="connsiteX11" fmla="*/ 773682 w 2307207"/>
                <a:gd name="connsiteY11" fmla="*/ 528637 h 916297"/>
                <a:gd name="connsiteX12" fmla="*/ 794107 w 2307207"/>
                <a:gd name="connsiteY12" fmla="*/ 406682 h 916297"/>
                <a:gd name="connsiteX13" fmla="*/ 858514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195275 w 2307207"/>
                <a:gd name="connsiteY18" fmla="*/ 668620 h 916297"/>
                <a:gd name="connsiteX19" fmla="*/ 1264890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695101 w 2307207"/>
                <a:gd name="connsiteY10" fmla="*/ 431006 h 916297"/>
                <a:gd name="connsiteX11" fmla="*/ 773682 w 2307207"/>
                <a:gd name="connsiteY11" fmla="*/ 528637 h 916297"/>
                <a:gd name="connsiteX12" fmla="*/ 794107 w 2307207"/>
                <a:gd name="connsiteY12" fmla="*/ 406682 h 916297"/>
                <a:gd name="connsiteX13" fmla="*/ 858514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195275 w 2307207"/>
                <a:gd name="connsiteY18" fmla="*/ 668620 h 916297"/>
                <a:gd name="connsiteX19" fmla="*/ 1264890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695101 w 2307207"/>
                <a:gd name="connsiteY10" fmla="*/ 431006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15439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15439 h 916297"/>
                <a:gd name="connsiteX12" fmla="*/ 865768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15439 h 916297"/>
                <a:gd name="connsiteX12" fmla="*/ 865768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305320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63909 w 2307207"/>
                <a:gd name="connsiteY9" fmla="*/ 364757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63909 w 2307207"/>
                <a:gd name="connsiteY9" fmla="*/ 364757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7612 w 2307207"/>
                <a:gd name="connsiteY4" fmla="*/ 532120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19124 w 2307207"/>
                <a:gd name="connsiteY30" fmla="*/ 739707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19124 w 2307207"/>
                <a:gd name="connsiteY30" fmla="*/ 739707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279925 w 2307207"/>
                <a:gd name="connsiteY41" fmla="*/ 459833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19124 w 2307207"/>
                <a:gd name="connsiteY30" fmla="*/ 739707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240952 w 2307207"/>
                <a:gd name="connsiteY40" fmla="*/ 493520 h 916297"/>
                <a:gd name="connsiteX41" fmla="*/ 2279925 w 2307207"/>
                <a:gd name="connsiteY41" fmla="*/ 459833 h 916297"/>
                <a:gd name="connsiteX0" fmla="*/ 0 w 2279925"/>
                <a:gd name="connsiteY0" fmla="*/ 824355 h 824355"/>
                <a:gd name="connsiteX1" fmla="*/ 69615 w 2279925"/>
                <a:gd name="connsiteY1" fmla="*/ 709401 h 824355"/>
                <a:gd name="connsiteX2" fmla="*/ 147954 w 2279925"/>
                <a:gd name="connsiteY2" fmla="*/ 590105 h 824355"/>
                <a:gd name="connsiteX3" fmla="*/ 202033 w 2279925"/>
                <a:gd name="connsiteY3" fmla="*/ 514594 h 824355"/>
                <a:gd name="connsiteX4" fmla="*/ 254867 w 2279925"/>
                <a:gd name="connsiteY4" fmla="*/ 439083 h 824355"/>
                <a:gd name="connsiteX5" fmla="*/ 298064 w 2279925"/>
                <a:gd name="connsiteY5" fmla="*/ 381855 h 824355"/>
                <a:gd name="connsiteX6" fmla="*/ 330119 w 2279925"/>
                <a:gd name="connsiteY6" fmla="*/ 347275 h 824355"/>
                <a:gd name="connsiteX7" fmla="*/ 375047 w 2279925"/>
                <a:gd name="connsiteY7" fmla="*/ 317868 h 824355"/>
                <a:gd name="connsiteX8" fmla="*/ 449647 w 2279925"/>
                <a:gd name="connsiteY8" fmla="*/ 289293 h 824355"/>
                <a:gd name="connsiteX9" fmla="*/ 527633 w 2279925"/>
                <a:gd name="connsiteY9" fmla="*/ 277194 h 824355"/>
                <a:gd name="connsiteX10" fmla="*/ 615161 w 2279925"/>
                <a:gd name="connsiteY10" fmla="*/ 277422 h 824355"/>
                <a:gd name="connsiteX11" fmla="*/ 709611 w 2279925"/>
                <a:gd name="connsiteY11" fmla="*/ 295278 h 824355"/>
                <a:gd name="connsiteX12" fmla="*/ 794107 w 2279925"/>
                <a:gd name="connsiteY12" fmla="*/ 323497 h 824355"/>
                <a:gd name="connsiteX13" fmla="*/ 865768 w 2279925"/>
                <a:gd name="connsiteY13" fmla="*/ 358293 h 824355"/>
                <a:gd name="connsiteX14" fmla="*/ 940946 w 2279925"/>
                <a:gd name="connsiteY14" fmla="*/ 396313 h 824355"/>
                <a:gd name="connsiteX15" fmla="*/ 1016456 w 2279925"/>
                <a:gd name="connsiteY15" fmla="*/ 441175 h 824355"/>
                <a:gd name="connsiteX16" fmla="*/ 1092769 w 2279925"/>
                <a:gd name="connsiteY16" fmla="*/ 490796 h 824355"/>
                <a:gd name="connsiteX17" fmla="*/ 1152524 w 2279925"/>
                <a:gd name="connsiteY17" fmla="*/ 531739 h 824355"/>
                <a:gd name="connsiteX18" fmla="*/ 1209786 w 2279925"/>
                <a:gd name="connsiteY18" fmla="*/ 574489 h 824355"/>
                <a:gd name="connsiteX19" fmla="*/ 1261261 w 2279925"/>
                <a:gd name="connsiteY19" fmla="*/ 610094 h 824355"/>
                <a:gd name="connsiteX20" fmla="*/ 1312514 w 2279925"/>
                <a:gd name="connsiteY20" fmla="*/ 642222 h 824355"/>
                <a:gd name="connsiteX21" fmla="*/ 1366373 w 2279925"/>
                <a:gd name="connsiteY21" fmla="*/ 673967 h 824355"/>
                <a:gd name="connsiteX22" fmla="*/ 1434851 w 2279925"/>
                <a:gd name="connsiteY22" fmla="*/ 704618 h 824355"/>
                <a:gd name="connsiteX23" fmla="*/ 1497099 w 2279925"/>
                <a:gd name="connsiteY23" fmla="*/ 724132 h 824355"/>
                <a:gd name="connsiteX24" fmla="*/ 1567624 w 2279925"/>
                <a:gd name="connsiteY24" fmla="*/ 737593 h 824355"/>
                <a:gd name="connsiteX25" fmla="*/ 1633052 w 2279925"/>
                <a:gd name="connsiteY25" fmla="*/ 744432 h 824355"/>
                <a:gd name="connsiteX26" fmla="*/ 1692695 w 2279925"/>
                <a:gd name="connsiteY26" fmla="*/ 744894 h 824355"/>
                <a:gd name="connsiteX27" fmla="*/ 1752339 w 2279925"/>
                <a:gd name="connsiteY27" fmla="*/ 736925 h 824355"/>
                <a:gd name="connsiteX28" fmla="*/ 1807109 w 2279925"/>
                <a:gd name="connsiteY28" fmla="*/ 719815 h 824355"/>
                <a:gd name="connsiteX29" fmla="*/ 1854620 w 2279925"/>
                <a:gd name="connsiteY29" fmla="*/ 691375 h 824355"/>
                <a:gd name="connsiteX30" fmla="*/ 1919124 w 2279925"/>
                <a:gd name="connsiteY30" fmla="*/ 647765 h 824355"/>
                <a:gd name="connsiteX31" fmla="*/ 1958260 w 2279925"/>
                <a:gd name="connsiteY31" fmla="*/ 597085 h 824355"/>
                <a:gd name="connsiteX32" fmla="*/ 2014054 w 2279925"/>
                <a:gd name="connsiteY32" fmla="*/ 534980 h 824355"/>
                <a:gd name="connsiteX33" fmla="*/ 2073586 w 2279925"/>
                <a:gd name="connsiteY33" fmla="*/ 455169 h 824355"/>
                <a:gd name="connsiteX34" fmla="*/ 2130398 w 2279925"/>
                <a:gd name="connsiteY34" fmla="*/ 371443 h 824355"/>
                <a:gd name="connsiteX35" fmla="*/ 2177801 w 2279925"/>
                <a:gd name="connsiteY35" fmla="*/ 281338 h 824355"/>
                <a:gd name="connsiteX36" fmla="*/ 2222600 w 2279925"/>
                <a:gd name="connsiteY36" fmla="*/ 190276 h 824355"/>
                <a:gd name="connsiteX37" fmla="*/ 2253108 w 2279925"/>
                <a:gd name="connsiteY37" fmla="*/ 90838 h 824355"/>
                <a:gd name="connsiteX38" fmla="*/ 2274203 w 2279925"/>
                <a:gd name="connsiteY38" fmla="*/ 17212 h 824355"/>
                <a:gd name="connsiteX39" fmla="*/ 2201980 w 2279925"/>
                <a:gd name="connsiteY39" fmla="*/ 435266 h 824355"/>
                <a:gd name="connsiteX40" fmla="*/ 2240952 w 2279925"/>
                <a:gd name="connsiteY40" fmla="*/ 401578 h 824355"/>
                <a:gd name="connsiteX41" fmla="*/ 2279925 w 2279925"/>
                <a:gd name="connsiteY41" fmla="*/ 367891 h 824355"/>
                <a:gd name="connsiteX0" fmla="*/ 0 w 2279925"/>
                <a:gd name="connsiteY0" fmla="*/ 744272 h 744272"/>
                <a:gd name="connsiteX1" fmla="*/ 69615 w 2279925"/>
                <a:gd name="connsiteY1" fmla="*/ 629318 h 744272"/>
                <a:gd name="connsiteX2" fmla="*/ 147954 w 2279925"/>
                <a:gd name="connsiteY2" fmla="*/ 510022 h 744272"/>
                <a:gd name="connsiteX3" fmla="*/ 202033 w 2279925"/>
                <a:gd name="connsiteY3" fmla="*/ 434511 h 744272"/>
                <a:gd name="connsiteX4" fmla="*/ 254867 w 2279925"/>
                <a:gd name="connsiteY4" fmla="*/ 359000 h 744272"/>
                <a:gd name="connsiteX5" fmla="*/ 298064 w 2279925"/>
                <a:gd name="connsiteY5" fmla="*/ 301772 h 744272"/>
                <a:gd name="connsiteX6" fmla="*/ 330119 w 2279925"/>
                <a:gd name="connsiteY6" fmla="*/ 267192 h 744272"/>
                <a:gd name="connsiteX7" fmla="*/ 375047 w 2279925"/>
                <a:gd name="connsiteY7" fmla="*/ 237785 h 744272"/>
                <a:gd name="connsiteX8" fmla="*/ 449647 w 2279925"/>
                <a:gd name="connsiteY8" fmla="*/ 209210 h 744272"/>
                <a:gd name="connsiteX9" fmla="*/ 527633 w 2279925"/>
                <a:gd name="connsiteY9" fmla="*/ 197111 h 744272"/>
                <a:gd name="connsiteX10" fmla="*/ 615161 w 2279925"/>
                <a:gd name="connsiteY10" fmla="*/ 197339 h 744272"/>
                <a:gd name="connsiteX11" fmla="*/ 709611 w 2279925"/>
                <a:gd name="connsiteY11" fmla="*/ 215195 h 744272"/>
                <a:gd name="connsiteX12" fmla="*/ 794107 w 2279925"/>
                <a:gd name="connsiteY12" fmla="*/ 243414 h 744272"/>
                <a:gd name="connsiteX13" fmla="*/ 865768 w 2279925"/>
                <a:gd name="connsiteY13" fmla="*/ 278210 h 744272"/>
                <a:gd name="connsiteX14" fmla="*/ 940946 w 2279925"/>
                <a:gd name="connsiteY14" fmla="*/ 316230 h 744272"/>
                <a:gd name="connsiteX15" fmla="*/ 1016456 w 2279925"/>
                <a:gd name="connsiteY15" fmla="*/ 361092 h 744272"/>
                <a:gd name="connsiteX16" fmla="*/ 1092769 w 2279925"/>
                <a:gd name="connsiteY16" fmla="*/ 410713 h 744272"/>
                <a:gd name="connsiteX17" fmla="*/ 1152524 w 2279925"/>
                <a:gd name="connsiteY17" fmla="*/ 451656 h 744272"/>
                <a:gd name="connsiteX18" fmla="*/ 1209786 w 2279925"/>
                <a:gd name="connsiteY18" fmla="*/ 494406 h 744272"/>
                <a:gd name="connsiteX19" fmla="*/ 1261261 w 2279925"/>
                <a:gd name="connsiteY19" fmla="*/ 530011 h 744272"/>
                <a:gd name="connsiteX20" fmla="*/ 1312514 w 2279925"/>
                <a:gd name="connsiteY20" fmla="*/ 562139 h 744272"/>
                <a:gd name="connsiteX21" fmla="*/ 1366373 w 2279925"/>
                <a:gd name="connsiteY21" fmla="*/ 593884 h 744272"/>
                <a:gd name="connsiteX22" fmla="*/ 1434851 w 2279925"/>
                <a:gd name="connsiteY22" fmla="*/ 624535 h 744272"/>
                <a:gd name="connsiteX23" fmla="*/ 1497099 w 2279925"/>
                <a:gd name="connsiteY23" fmla="*/ 644049 h 744272"/>
                <a:gd name="connsiteX24" fmla="*/ 1567624 w 2279925"/>
                <a:gd name="connsiteY24" fmla="*/ 657510 h 744272"/>
                <a:gd name="connsiteX25" fmla="*/ 1633052 w 2279925"/>
                <a:gd name="connsiteY25" fmla="*/ 664349 h 744272"/>
                <a:gd name="connsiteX26" fmla="*/ 1692695 w 2279925"/>
                <a:gd name="connsiteY26" fmla="*/ 664811 h 744272"/>
                <a:gd name="connsiteX27" fmla="*/ 1752339 w 2279925"/>
                <a:gd name="connsiteY27" fmla="*/ 656842 h 744272"/>
                <a:gd name="connsiteX28" fmla="*/ 1807109 w 2279925"/>
                <a:gd name="connsiteY28" fmla="*/ 639732 h 744272"/>
                <a:gd name="connsiteX29" fmla="*/ 1854620 w 2279925"/>
                <a:gd name="connsiteY29" fmla="*/ 611292 h 744272"/>
                <a:gd name="connsiteX30" fmla="*/ 1919124 w 2279925"/>
                <a:gd name="connsiteY30" fmla="*/ 567682 h 744272"/>
                <a:gd name="connsiteX31" fmla="*/ 1958260 w 2279925"/>
                <a:gd name="connsiteY31" fmla="*/ 517002 h 744272"/>
                <a:gd name="connsiteX32" fmla="*/ 2014054 w 2279925"/>
                <a:gd name="connsiteY32" fmla="*/ 454897 h 744272"/>
                <a:gd name="connsiteX33" fmla="*/ 2073586 w 2279925"/>
                <a:gd name="connsiteY33" fmla="*/ 375086 h 744272"/>
                <a:gd name="connsiteX34" fmla="*/ 2130398 w 2279925"/>
                <a:gd name="connsiteY34" fmla="*/ 291360 h 744272"/>
                <a:gd name="connsiteX35" fmla="*/ 2177801 w 2279925"/>
                <a:gd name="connsiteY35" fmla="*/ 201255 h 744272"/>
                <a:gd name="connsiteX36" fmla="*/ 2222600 w 2279925"/>
                <a:gd name="connsiteY36" fmla="*/ 110193 h 744272"/>
                <a:gd name="connsiteX37" fmla="*/ 2253108 w 2279925"/>
                <a:gd name="connsiteY37" fmla="*/ 10755 h 744272"/>
                <a:gd name="connsiteX38" fmla="*/ 2168976 w 2279925"/>
                <a:gd name="connsiteY38" fmla="*/ 385171 h 744272"/>
                <a:gd name="connsiteX39" fmla="*/ 2201980 w 2279925"/>
                <a:gd name="connsiteY39" fmla="*/ 355183 h 744272"/>
                <a:gd name="connsiteX40" fmla="*/ 2240952 w 2279925"/>
                <a:gd name="connsiteY40" fmla="*/ 321495 h 744272"/>
                <a:gd name="connsiteX41" fmla="*/ 2279925 w 2279925"/>
                <a:gd name="connsiteY41" fmla="*/ 287808 h 744272"/>
                <a:gd name="connsiteX0" fmla="*/ 0 w 2279925"/>
                <a:gd name="connsiteY0" fmla="*/ 641589 h 641589"/>
                <a:gd name="connsiteX1" fmla="*/ 69615 w 2279925"/>
                <a:gd name="connsiteY1" fmla="*/ 526635 h 641589"/>
                <a:gd name="connsiteX2" fmla="*/ 147954 w 2279925"/>
                <a:gd name="connsiteY2" fmla="*/ 407339 h 641589"/>
                <a:gd name="connsiteX3" fmla="*/ 202033 w 2279925"/>
                <a:gd name="connsiteY3" fmla="*/ 331828 h 641589"/>
                <a:gd name="connsiteX4" fmla="*/ 254867 w 2279925"/>
                <a:gd name="connsiteY4" fmla="*/ 256317 h 641589"/>
                <a:gd name="connsiteX5" fmla="*/ 298064 w 2279925"/>
                <a:gd name="connsiteY5" fmla="*/ 199089 h 641589"/>
                <a:gd name="connsiteX6" fmla="*/ 330119 w 2279925"/>
                <a:gd name="connsiteY6" fmla="*/ 164509 h 641589"/>
                <a:gd name="connsiteX7" fmla="*/ 375047 w 2279925"/>
                <a:gd name="connsiteY7" fmla="*/ 135102 h 641589"/>
                <a:gd name="connsiteX8" fmla="*/ 449647 w 2279925"/>
                <a:gd name="connsiteY8" fmla="*/ 106527 h 641589"/>
                <a:gd name="connsiteX9" fmla="*/ 527633 w 2279925"/>
                <a:gd name="connsiteY9" fmla="*/ 94428 h 641589"/>
                <a:gd name="connsiteX10" fmla="*/ 615161 w 2279925"/>
                <a:gd name="connsiteY10" fmla="*/ 94656 h 641589"/>
                <a:gd name="connsiteX11" fmla="*/ 709611 w 2279925"/>
                <a:gd name="connsiteY11" fmla="*/ 112512 h 641589"/>
                <a:gd name="connsiteX12" fmla="*/ 794107 w 2279925"/>
                <a:gd name="connsiteY12" fmla="*/ 140731 h 641589"/>
                <a:gd name="connsiteX13" fmla="*/ 865768 w 2279925"/>
                <a:gd name="connsiteY13" fmla="*/ 175527 h 641589"/>
                <a:gd name="connsiteX14" fmla="*/ 940946 w 2279925"/>
                <a:gd name="connsiteY14" fmla="*/ 213547 h 641589"/>
                <a:gd name="connsiteX15" fmla="*/ 1016456 w 2279925"/>
                <a:gd name="connsiteY15" fmla="*/ 258409 h 641589"/>
                <a:gd name="connsiteX16" fmla="*/ 1092769 w 2279925"/>
                <a:gd name="connsiteY16" fmla="*/ 308030 h 641589"/>
                <a:gd name="connsiteX17" fmla="*/ 1152524 w 2279925"/>
                <a:gd name="connsiteY17" fmla="*/ 348973 h 641589"/>
                <a:gd name="connsiteX18" fmla="*/ 1209786 w 2279925"/>
                <a:gd name="connsiteY18" fmla="*/ 391723 h 641589"/>
                <a:gd name="connsiteX19" fmla="*/ 1261261 w 2279925"/>
                <a:gd name="connsiteY19" fmla="*/ 427328 h 641589"/>
                <a:gd name="connsiteX20" fmla="*/ 1312514 w 2279925"/>
                <a:gd name="connsiteY20" fmla="*/ 459456 h 641589"/>
                <a:gd name="connsiteX21" fmla="*/ 1366373 w 2279925"/>
                <a:gd name="connsiteY21" fmla="*/ 491201 h 641589"/>
                <a:gd name="connsiteX22" fmla="*/ 1434851 w 2279925"/>
                <a:gd name="connsiteY22" fmla="*/ 521852 h 641589"/>
                <a:gd name="connsiteX23" fmla="*/ 1497099 w 2279925"/>
                <a:gd name="connsiteY23" fmla="*/ 541366 h 641589"/>
                <a:gd name="connsiteX24" fmla="*/ 1567624 w 2279925"/>
                <a:gd name="connsiteY24" fmla="*/ 554827 h 641589"/>
                <a:gd name="connsiteX25" fmla="*/ 1633052 w 2279925"/>
                <a:gd name="connsiteY25" fmla="*/ 561666 h 641589"/>
                <a:gd name="connsiteX26" fmla="*/ 1692695 w 2279925"/>
                <a:gd name="connsiteY26" fmla="*/ 562128 h 641589"/>
                <a:gd name="connsiteX27" fmla="*/ 1752339 w 2279925"/>
                <a:gd name="connsiteY27" fmla="*/ 554159 h 641589"/>
                <a:gd name="connsiteX28" fmla="*/ 1807109 w 2279925"/>
                <a:gd name="connsiteY28" fmla="*/ 537049 h 641589"/>
                <a:gd name="connsiteX29" fmla="*/ 1854620 w 2279925"/>
                <a:gd name="connsiteY29" fmla="*/ 508609 h 641589"/>
                <a:gd name="connsiteX30" fmla="*/ 1919124 w 2279925"/>
                <a:gd name="connsiteY30" fmla="*/ 464999 h 641589"/>
                <a:gd name="connsiteX31" fmla="*/ 1958260 w 2279925"/>
                <a:gd name="connsiteY31" fmla="*/ 414319 h 641589"/>
                <a:gd name="connsiteX32" fmla="*/ 2014054 w 2279925"/>
                <a:gd name="connsiteY32" fmla="*/ 352214 h 641589"/>
                <a:gd name="connsiteX33" fmla="*/ 2073586 w 2279925"/>
                <a:gd name="connsiteY33" fmla="*/ 272403 h 641589"/>
                <a:gd name="connsiteX34" fmla="*/ 2130398 w 2279925"/>
                <a:gd name="connsiteY34" fmla="*/ 188677 h 641589"/>
                <a:gd name="connsiteX35" fmla="*/ 2177801 w 2279925"/>
                <a:gd name="connsiteY35" fmla="*/ 98572 h 641589"/>
                <a:gd name="connsiteX36" fmla="*/ 2222600 w 2279925"/>
                <a:gd name="connsiteY36" fmla="*/ 7510 h 641589"/>
                <a:gd name="connsiteX37" fmla="*/ 2124497 w 2279925"/>
                <a:gd name="connsiteY37" fmla="*/ 307268 h 641589"/>
                <a:gd name="connsiteX38" fmla="*/ 2168976 w 2279925"/>
                <a:gd name="connsiteY38" fmla="*/ 282488 h 641589"/>
                <a:gd name="connsiteX39" fmla="*/ 2201980 w 2279925"/>
                <a:gd name="connsiteY39" fmla="*/ 252500 h 641589"/>
                <a:gd name="connsiteX40" fmla="*/ 2240952 w 2279925"/>
                <a:gd name="connsiteY40" fmla="*/ 218812 h 641589"/>
                <a:gd name="connsiteX41" fmla="*/ 2279925 w 2279925"/>
                <a:gd name="connsiteY41" fmla="*/ 185125 h 641589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73586 w 2279925"/>
                <a:gd name="connsiteY33" fmla="*/ 179740 h 548926"/>
                <a:gd name="connsiteX34" fmla="*/ 2130398 w 2279925"/>
                <a:gd name="connsiteY34" fmla="*/ 96014 h 548926"/>
                <a:gd name="connsiteX35" fmla="*/ 2177801 w 2279925"/>
                <a:gd name="connsiteY35" fmla="*/ 5909 h 548926"/>
                <a:gd name="connsiteX36" fmla="*/ 2086195 w 2279925"/>
                <a:gd name="connsiteY36" fmla="*/ 248352 h 548926"/>
                <a:gd name="connsiteX37" fmla="*/ 2124497 w 2279925"/>
                <a:gd name="connsiteY37" fmla="*/ 214605 h 548926"/>
                <a:gd name="connsiteX38" fmla="*/ 2168976 w 2279925"/>
                <a:gd name="connsiteY38" fmla="*/ 189825 h 548926"/>
                <a:gd name="connsiteX39" fmla="*/ 2201980 w 2279925"/>
                <a:gd name="connsiteY39" fmla="*/ 159837 h 548926"/>
                <a:gd name="connsiteX40" fmla="*/ 2240952 w 2279925"/>
                <a:gd name="connsiteY40" fmla="*/ 126149 h 548926"/>
                <a:gd name="connsiteX41" fmla="*/ 2279925 w 2279925"/>
                <a:gd name="connsiteY41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73586 w 2279925"/>
                <a:gd name="connsiteY33" fmla="*/ 179740 h 548926"/>
                <a:gd name="connsiteX34" fmla="*/ 2130398 w 2279925"/>
                <a:gd name="connsiteY34" fmla="*/ 96014 h 548926"/>
                <a:gd name="connsiteX35" fmla="*/ 2060882 w 2279925"/>
                <a:gd name="connsiteY35" fmla="*/ 277093 h 548926"/>
                <a:gd name="connsiteX36" fmla="*/ 2086195 w 2279925"/>
                <a:gd name="connsiteY36" fmla="*/ 248352 h 548926"/>
                <a:gd name="connsiteX37" fmla="*/ 2124497 w 2279925"/>
                <a:gd name="connsiteY37" fmla="*/ 214605 h 548926"/>
                <a:gd name="connsiteX38" fmla="*/ 2168976 w 2279925"/>
                <a:gd name="connsiteY38" fmla="*/ 189825 h 548926"/>
                <a:gd name="connsiteX39" fmla="*/ 2201980 w 2279925"/>
                <a:gd name="connsiteY39" fmla="*/ 159837 h 548926"/>
                <a:gd name="connsiteX40" fmla="*/ 2240952 w 2279925"/>
                <a:gd name="connsiteY40" fmla="*/ 126149 h 548926"/>
                <a:gd name="connsiteX41" fmla="*/ 2279925 w 2279925"/>
                <a:gd name="connsiteY41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73586 w 2279925"/>
                <a:gd name="connsiteY33" fmla="*/ 179740 h 548926"/>
                <a:gd name="connsiteX34" fmla="*/ 2009581 w 2279925"/>
                <a:gd name="connsiteY34" fmla="*/ 311613 h 548926"/>
                <a:gd name="connsiteX35" fmla="*/ 2060882 w 2279925"/>
                <a:gd name="connsiteY35" fmla="*/ 277093 h 548926"/>
                <a:gd name="connsiteX36" fmla="*/ 2086195 w 2279925"/>
                <a:gd name="connsiteY36" fmla="*/ 248352 h 548926"/>
                <a:gd name="connsiteX37" fmla="*/ 2124497 w 2279925"/>
                <a:gd name="connsiteY37" fmla="*/ 214605 h 548926"/>
                <a:gd name="connsiteX38" fmla="*/ 2168976 w 2279925"/>
                <a:gd name="connsiteY38" fmla="*/ 189825 h 548926"/>
                <a:gd name="connsiteX39" fmla="*/ 2201980 w 2279925"/>
                <a:gd name="connsiteY39" fmla="*/ 159837 h 548926"/>
                <a:gd name="connsiteX40" fmla="*/ 2240952 w 2279925"/>
                <a:gd name="connsiteY40" fmla="*/ 126149 h 548926"/>
                <a:gd name="connsiteX41" fmla="*/ 2279925 w 2279925"/>
                <a:gd name="connsiteY41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09581 w 2279925"/>
                <a:gd name="connsiteY33" fmla="*/ 311613 h 548926"/>
                <a:gd name="connsiteX34" fmla="*/ 2060882 w 2279925"/>
                <a:gd name="connsiteY34" fmla="*/ 277093 h 548926"/>
                <a:gd name="connsiteX35" fmla="*/ 2086195 w 2279925"/>
                <a:gd name="connsiteY35" fmla="*/ 248352 h 548926"/>
                <a:gd name="connsiteX36" fmla="*/ 2124497 w 2279925"/>
                <a:gd name="connsiteY36" fmla="*/ 214605 h 548926"/>
                <a:gd name="connsiteX37" fmla="*/ 2168976 w 2279925"/>
                <a:gd name="connsiteY37" fmla="*/ 189825 h 548926"/>
                <a:gd name="connsiteX38" fmla="*/ 2201980 w 2279925"/>
                <a:gd name="connsiteY38" fmla="*/ 159837 h 548926"/>
                <a:gd name="connsiteX39" fmla="*/ 2240952 w 2279925"/>
                <a:gd name="connsiteY39" fmla="*/ 126149 h 548926"/>
                <a:gd name="connsiteX40" fmla="*/ 2279925 w 2279925"/>
                <a:gd name="connsiteY40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73850 w 2279925"/>
                <a:gd name="connsiteY31" fmla="*/ 328394 h 548926"/>
                <a:gd name="connsiteX32" fmla="*/ 2014054 w 2279925"/>
                <a:gd name="connsiteY32" fmla="*/ 259551 h 548926"/>
                <a:gd name="connsiteX33" fmla="*/ 2009581 w 2279925"/>
                <a:gd name="connsiteY33" fmla="*/ 311613 h 548926"/>
                <a:gd name="connsiteX34" fmla="*/ 2060882 w 2279925"/>
                <a:gd name="connsiteY34" fmla="*/ 277093 h 548926"/>
                <a:gd name="connsiteX35" fmla="*/ 2086195 w 2279925"/>
                <a:gd name="connsiteY35" fmla="*/ 248352 h 548926"/>
                <a:gd name="connsiteX36" fmla="*/ 2124497 w 2279925"/>
                <a:gd name="connsiteY36" fmla="*/ 214605 h 548926"/>
                <a:gd name="connsiteX37" fmla="*/ 2168976 w 2279925"/>
                <a:gd name="connsiteY37" fmla="*/ 189825 h 548926"/>
                <a:gd name="connsiteX38" fmla="*/ 2201980 w 2279925"/>
                <a:gd name="connsiteY38" fmla="*/ 159837 h 548926"/>
                <a:gd name="connsiteX39" fmla="*/ 2240952 w 2279925"/>
                <a:gd name="connsiteY39" fmla="*/ 126149 h 548926"/>
                <a:gd name="connsiteX40" fmla="*/ 2279925 w 2279925"/>
                <a:gd name="connsiteY40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73850 w 2279925"/>
                <a:gd name="connsiteY31" fmla="*/ 328394 h 548926"/>
                <a:gd name="connsiteX32" fmla="*/ 2009581 w 2279925"/>
                <a:gd name="connsiteY32" fmla="*/ 311613 h 548926"/>
                <a:gd name="connsiteX33" fmla="*/ 2060882 w 2279925"/>
                <a:gd name="connsiteY33" fmla="*/ 277093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73850 w 2279925"/>
                <a:gd name="connsiteY31" fmla="*/ 328394 h 548926"/>
                <a:gd name="connsiteX32" fmla="*/ 2009581 w 2279925"/>
                <a:gd name="connsiteY32" fmla="*/ 304875 h 548926"/>
                <a:gd name="connsiteX33" fmla="*/ 2060882 w 2279925"/>
                <a:gd name="connsiteY33" fmla="*/ 277093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60882 w 2279925"/>
                <a:gd name="connsiteY33" fmla="*/ 277093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1182 w 2279925"/>
                <a:gd name="connsiteY36" fmla="*/ 188141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1014994 w 2279925"/>
                <a:gd name="connsiteY14" fmla="*/ 105725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939817 w 2279925"/>
                <a:gd name="connsiteY13" fmla="*/ 64336 h 548926"/>
                <a:gd name="connsiteX14" fmla="*/ 1014994 w 2279925"/>
                <a:gd name="connsiteY14" fmla="*/ 105725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879848 w 2279925"/>
                <a:gd name="connsiteY12" fmla="*/ 21118 h 548926"/>
                <a:gd name="connsiteX13" fmla="*/ 939817 w 2279925"/>
                <a:gd name="connsiteY13" fmla="*/ 64336 h 548926"/>
                <a:gd name="connsiteX14" fmla="*/ 1014994 w 2279925"/>
                <a:gd name="connsiteY14" fmla="*/ 105725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64829 h 564829"/>
                <a:gd name="connsiteX1" fmla="*/ 69615 w 2279925"/>
                <a:gd name="connsiteY1" fmla="*/ 449875 h 564829"/>
                <a:gd name="connsiteX2" fmla="*/ 147954 w 2279925"/>
                <a:gd name="connsiteY2" fmla="*/ 330579 h 564829"/>
                <a:gd name="connsiteX3" fmla="*/ 202033 w 2279925"/>
                <a:gd name="connsiteY3" fmla="*/ 255068 h 564829"/>
                <a:gd name="connsiteX4" fmla="*/ 254867 w 2279925"/>
                <a:gd name="connsiteY4" fmla="*/ 179557 h 564829"/>
                <a:gd name="connsiteX5" fmla="*/ 298064 w 2279925"/>
                <a:gd name="connsiteY5" fmla="*/ 122329 h 564829"/>
                <a:gd name="connsiteX6" fmla="*/ 330119 w 2279925"/>
                <a:gd name="connsiteY6" fmla="*/ 87749 h 564829"/>
                <a:gd name="connsiteX7" fmla="*/ 375047 w 2279925"/>
                <a:gd name="connsiteY7" fmla="*/ 58342 h 564829"/>
                <a:gd name="connsiteX8" fmla="*/ 449647 w 2279925"/>
                <a:gd name="connsiteY8" fmla="*/ 29767 h 564829"/>
                <a:gd name="connsiteX9" fmla="*/ 527633 w 2279925"/>
                <a:gd name="connsiteY9" fmla="*/ 17668 h 564829"/>
                <a:gd name="connsiteX10" fmla="*/ 615161 w 2279925"/>
                <a:gd name="connsiteY10" fmla="*/ 17896 h 564829"/>
                <a:gd name="connsiteX11" fmla="*/ 826530 w 2279925"/>
                <a:gd name="connsiteY11" fmla="*/ 380 h 564829"/>
                <a:gd name="connsiteX12" fmla="*/ 879848 w 2279925"/>
                <a:gd name="connsiteY12" fmla="*/ 37021 h 564829"/>
                <a:gd name="connsiteX13" fmla="*/ 939817 w 2279925"/>
                <a:gd name="connsiteY13" fmla="*/ 80239 h 564829"/>
                <a:gd name="connsiteX14" fmla="*/ 1014994 w 2279925"/>
                <a:gd name="connsiteY14" fmla="*/ 121628 h 564829"/>
                <a:gd name="connsiteX15" fmla="*/ 1063224 w 2279925"/>
                <a:gd name="connsiteY15" fmla="*/ 168174 h 564829"/>
                <a:gd name="connsiteX16" fmla="*/ 1116153 w 2279925"/>
                <a:gd name="connsiteY16" fmla="*/ 221164 h 564829"/>
                <a:gd name="connsiteX17" fmla="*/ 1156421 w 2279925"/>
                <a:gd name="connsiteY17" fmla="*/ 260423 h 564829"/>
                <a:gd name="connsiteX18" fmla="*/ 1225376 w 2279925"/>
                <a:gd name="connsiteY18" fmla="*/ 303172 h 564829"/>
                <a:gd name="connsiteX19" fmla="*/ 1269056 w 2279925"/>
                <a:gd name="connsiteY19" fmla="*/ 345515 h 564829"/>
                <a:gd name="connsiteX20" fmla="*/ 1312514 w 2279925"/>
                <a:gd name="connsiteY20" fmla="*/ 381011 h 564829"/>
                <a:gd name="connsiteX21" fmla="*/ 1366373 w 2279925"/>
                <a:gd name="connsiteY21" fmla="*/ 414441 h 564829"/>
                <a:gd name="connsiteX22" fmla="*/ 1434851 w 2279925"/>
                <a:gd name="connsiteY22" fmla="*/ 445092 h 564829"/>
                <a:gd name="connsiteX23" fmla="*/ 1497099 w 2279925"/>
                <a:gd name="connsiteY23" fmla="*/ 467975 h 564829"/>
                <a:gd name="connsiteX24" fmla="*/ 1563728 w 2279925"/>
                <a:gd name="connsiteY24" fmla="*/ 484804 h 564829"/>
                <a:gd name="connsiteX25" fmla="*/ 1633052 w 2279925"/>
                <a:gd name="connsiteY25" fmla="*/ 489959 h 564829"/>
                <a:gd name="connsiteX26" fmla="*/ 1696592 w 2279925"/>
                <a:gd name="connsiteY26" fmla="*/ 488737 h 564829"/>
                <a:gd name="connsiteX27" fmla="*/ 1752339 w 2279925"/>
                <a:gd name="connsiteY27" fmla="*/ 477399 h 564829"/>
                <a:gd name="connsiteX28" fmla="*/ 1799314 w 2279925"/>
                <a:gd name="connsiteY28" fmla="*/ 458605 h 564829"/>
                <a:gd name="connsiteX29" fmla="*/ 1854620 w 2279925"/>
                <a:gd name="connsiteY29" fmla="*/ 431849 h 564829"/>
                <a:gd name="connsiteX30" fmla="*/ 1919124 w 2279925"/>
                <a:gd name="connsiteY30" fmla="*/ 388239 h 564829"/>
                <a:gd name="connsiteX31" fmla="*/ 1969952 w 2279925"/>
                <a:gd name="connsiteY31" fmla="*/ 352719 h 564829"/>
                <a:gd name="connsiteX32" fmla="*/ 2009581 w 2279925"/>
                <a:gd name="connsiteY32" fmla="*/ 320778 h 564829"/>
                <a:gd name="connsiteX33" fmla="*/ 2049190 w 2279925"/>
                <a:gd name="connsiteY33" fmla="*/ 294680 h 564829"/>
                <a:gd name="connsiteX34" fmla="*/ 2086195 w 2279925"/>
                <a:gd name="connsiteY34" fmla="*/ 264255 h 564829"/>
                <a:gd name="connsiteX35" fmla="*/ 2128395 w 2279925"/>
                <a:gd name="connsiteY35" fmla="*/ 232193 h 564829"/>
                <a:gd name="connsiteX36" fmla="*/ 2161182 w 2279925"/>
                <a:gd name="connsiteY36" fmla="*/ 204044 h 564829"/>
                <a:gd name="connsiteX37" fmla="*/ 2198084 w 2279925"/>
                <a:gd name="connsiteY37" fmla="*/ 175740 h 564829"/>
                <a:gd name="connsiteX38" fmla="*/ 2240952 w 2279925"/>
                <a:gd name="connsiteY38" fmla="*/ 142052 h 564829"/>
                <a:gd name="connsiteX39" fmla="*/ 2279925 w 2279925"/>
                <a:gd name="connsiteY39" fmla="*/ 108365 h 564829"/>
                <a:gd name="connsiteX0" fmla="*/ 0 w 2279925"/>
                <a:gd name="connsiteY0" fmla="*/ 584395 h 584395"/>
                <a:gd name="connsiteX1" fmla="*/ 69615 w 2279925"/>
                <a:gd name="connsiteY1" fmla="*/ 469441 h 584395"/>
                <a:gd name="connsiteX2" fmla="*/ 147954 w 2279925"/>
                <a:gd name="connsiteY2" fmla="*/ 350145 h 584395"/>
                <a:gd name="connsiteX3" fmla="*/ 202033 w 2279925"/>
                <a:gd name="connsiteY3" fmla="*/ 274634 h 584395"/>
                <a:gd name="connsiteX4" fmla="*/ 254867 w 2279925"/>
                <a:gd name="connsiteY4" fmla="*/ 199123 h 584395"/>
                <a:gd name="connsiteX5" fmla="*/ 298064 w 2279925"/>
                <a:gd name="connsiteY5" fmla="*/ 141895 h 584395"/>
                <a:gd name="connsiteX6" fmla="*/ 330119 w 2279925"/>
                <a:gd name="connsiteY6" fmla="*/ 107315 h 584395"/>
                <a:gd name="connsiteX7" fmla="*/ 375047 w 2279925"/>
                <a:gd name="connsiteY7" fmla="*/ 77908 h 584395"/>
                <a:gd name="connsiteX8" fmla="*/ 449647 w 2279925"/>
                <a:gd name="connsiteY8" fmla="*/ 49333 h 584395"/>
                <a:gd name="connsiteX9" fmla="*/ 527633 w 2279925"/>
                <a:gd name="connsiteY9" fmla="*/ 37234 h 584395"/>
                <a:gd name="connsiteX10" fmla="*/ 759362 w 2279925"/>
                <a:gd name="connsiteY10" fmla="*/ 406 h 584395"/>
                <a:gd name="connsiteX11" fmla="*/ 826530 w 2279925"/>
                <a:gd name="connsiteY11" fmla="*/ 19946 h 584395"/>
                <a:gd name="connsiteX12" fmla="*/ 879848 w 2279925"/>
                <a:gd name="connsiteY12" fmla="*/ 56587 h 584395"/>
                <a:gd name="connsiteX13" fmla="*/ 939817 w 2279925"/>
                <a:gd name="connsiteY13" fmla="*/ 99805 h 584395"/>
                <a:gd name="connsiteX14" fmla="*/ 1014994 w 2279925"/>
                <a:gd name="connsiteY14" fmla="*/ 141194 h 584395"/>
                <a:gd name="connsiteX15" fmla="*/ 1063224 w 2279925"/>
                <a:gd name="connsiteY15" fmla="*/ 187740 h 584395"/>
                <a:gd name="connsiteX16" fmla="*/ 1116153 w 2279925"/>
                <a:gd name="connsiteY16" fmla="*/ 240730 h 584395"/>
                <a:gd name="connsiteX17" fmla="*/ 1156421 w 2279925"/>
                <a:gd name="connsiteY17" fmla="*/ 279989 h 584395"/>
                <a:gd name="connsiteX18" fmla="*/ 1225376 w 2279925"/>
                <a:gd name="connsiteY18" fmla="*/ 322738 h 584395"/>
                <a:gd name="connsiteX19" fmla="*/ 1269056 w 2279925"/>
                <a:gd name="connsiteY19" fmla="*/ 365081 h 584395"/>
                <a:gd name="connsiteX20" fmla="*/ 1312514 w 2279925"/>
                <a:gd name="connsiteY20" fmla="*/ 400577 h 584395"/>
                <a:gd name="connsiteX21" fmla="*/ 1366373 w 2279925"/>
                <a:gd name="connsiteY21" fmla="*/ 434007 h 584395"/>
                <a:gd name="connsiteX22" fmla="*/ 1434851 w 2279925"/>
                <a:gd name="connsiteY22" fmla="*/ 464658 h 584395"/>
                <a:gd name="connsiteX23" fmla="*/ 1497099 w 2279925"/>
                <a:gd name="connsiteY23" fmla="*/ 487541 h 584395"/>
                <a:gd name="connsiteX24" fmla="*/ 1563728 w 2279925"/>
                <a:gd name="connsiteY24" fmla="*/ 504370 h 584395"/>
                <a:gd name="connsiteX25" fmla="*/ 1633052 w 2279925"/>
                <a:gd name="connsiteY25" fmla="*/ 509525 h 584395"/>
                <a:gd name="connsiteX26" fmla="*/ 1696592 w 2279925"/>
                <a:gd name="connsiteY26" fmla="*/ 508303 h 584395"/>
                <a:gd name="connsiteX27" fmla="*/ 1752339 w 2279925"/>
                <a:gd name="connsiteY27" fmla="*/ 496965 h 584395"/>
                <a:gd name="connsiteX28" fmla="*/ 1799314 w 2279925"/>
                <a:gd name="connsiteY28" fmla="*/ 478171 h 584395"/>
                <a:gd name="connsiteX29" fmla="*/ 1854620 w 2279925"/>
                <a:gd name="connsiteY29" fmla="*/ 451415 h 584395"/>
                <a:gd name="connsiteX30" fmla="*/ 1919124 w 2279925"/>
                <a:gd name="connsiteY30" fmla="*/ 407805 h 584395"/>
                <a:gd name="connsiteX31" fmla="*/ 1969952 w 2279925"/>
                <a:gd name="connsiteY31" fmla="*/ 372285 h 584395"/>
                <a:gd name="connsiteX32" fmla="*/ 2009581 w 2279925"/>
                <a:gd name="connsiteY32" fmla="*/ 340344 h 584395"/>
                <a:gd name="connsiteX33" fmla="*/ 2049190 w 2279925"/>
                <a:gd name="connsiteY33" fmla="*/ 314246 h 584395"/>
                <a:gd name="connsiteX34" fmla="*/ 2086195 w 2279925"/>
                <a:gd name="connsiteY34" fmla="*/ 283821 h 584395"/>
                <a:gd name="connsiteX35" fmla="*/ 2128395 w 2279925"/>
                <a:gd name="connsiteY35" fmla="*/ 251759 h 584395"/>
                <a:gd name="connsiteX36" fmla="*/ 2161182 w 2279925"/>
                <a:gd name="connsiteY36" fmla="*/ 223610 h 584395"/>
                <a:gd name="connsiteX37" fmla="*/ 2198084 w 2279925"/>
                <a:gd name="connsiteY37" fmla="*/ 195306 h 584395"/>
                <a:gd name="connsiteX38" fmla="*/ 2240952 w 2279925"/>
                <a:gd name="connsiteY38" fmla="*/ 161618 h 584395"/>
                <a:gd name="connsiteX39" fmla="*/ 2279925 w 2279925"/>
                <a:gd name="connsiteY39" fmla="*/ 127931 h 584395"/>
                <a:gd name="connsiteX0" fmla="*/ 0 w 2279925"/>
                <a:gd name="connsiteY0" fmla="*/ 599932 h 599932"/>
                <a:gd name="connsiteX1" fmla="*/ 69615 w 2279925"/>
                <a:gd name="connsiteY1" fmla="*/ 484978 h 599932"/>
                <a:gd name="connsiteX2" fmla="*/ 147954 w 2279925"/>
                <a:gd name="connsiteY2" fmla="*/ 365682 h 599932"/>
                <a:gd name="connsiteX3" fmla="*/ 202033 w 2279925"/>
                <a:gd name="connsiteY3" fmla="*/ 290171 h 599932"/>
                <a:gd name="connsiteX4" fmla="*/ 254867 w 2279925"/>
                <a:gd name="connsiteY4" fmla="*/ 214660 h 599932"/>
                <a:gd name="connsiteX5" fmla="*/ 298064 w 2279925"/>
                <a:gd name="connsiteY5" fmla="*/ 157432 h 599932"/>
                <a:gd name="connsiteX6" fmla="*/ 330119 w 2279925"/>
                <a:gd name="connsiteY6" fmla="*/ 122852 h 599932"/>
                <a:gd name="connsiteX7" fmla="*/ 375047 w 2279925"/>
                <a:gd name="connsiteY7" fmla="*/ 93445 h 599932"/>
                <a:gd name="connsiteX8" fmla="*/ 449647 w 2279925"/>
                <a:gd name="connsiteY8" fmla="*/ 64870 h 599932"/>
                <a:gd name="connsiteX9" fmla="*/ 718601 w 2279925"/>
                <a:gd name="connsiteY9" fmla="*/ 2240 h 599932"/>
                <a:gd name="connsiteX10" fmla="*/ 759362 w 2279925"/>
                <a:gd name="connsiteY10" fmla="*/ 15943 h 599932"/>
                <a:gd name="connsiteX11" fmla="*/ 826530 w 2279925"/>
                <a:gd name="connsiteY11" fmla="*/ 35483 h 599932"/>
                <a:gd name="connsiteX12" fmla="*/ 879848 w 2279925"/>
                <a:gd name="connsiteY12" fmla="*/ 72124 h 599932"/>
                <a:gd name="connsiteX13" fmla="*/ 939817 w 2279925"/>
                <a:gd name="connsiteY13" fmla="*/ 115342 h 599932"/>
                <a:gd name="connsiteX14" fmla="*/ 1014994 w 2279925"/>
                <a:gd name="connsiteY14" fmla="*/ 156731 h 599932"/>
                <a:gd name="connsiteX15" fmla="*/ 1063224 w 2279925"/>
                <a:gd name="connsiteY15" fmla="*/ 203277 h 599932"/>
                <a:gd name="connsiteX16" fmla="*/ 1116153 w 2279925"/>
                <a:gd name="connsiteY16" fmla="*/ 256267 h 599932"/>
                <a:gd name="connsiteX17" fmla="*/ 1156421 w 2279925"/>
                <a:gd name="connsiteY17" fmla="*/ 295526 h 599932"/>
                <a:gd name="connsiteX18" fmla="*/ 1225376 w 2279925"/>
                <a:gd name="connsiteY18" fmla="*/ 338275 h 599932"/>
                <a:gd name="connsiteX19" fmla="*/ 1269056 w 2279925"/>
                <a:gd name="connsiteY19" fmla="*/ 380618 h 599932"/>
                <a:gd name="connsiteX20" fmla="*/ 1312514 w 2279925"/>
                <a:gd name="connsiteY20" fmla="*/ 416114 h 599932"/>
                <a:gd name="connsiteX21" fmla="*/ 1366373 w 2279925"/>
                <a:gd name="connsiteY21" fmla="*/ 449544 h 599932"/>
                <a:gd name="connsiteX22" fmla="*/ 1434851 w 2279925"/>
                <a:gd name="connsiteY22" fmla="*/ 480195 h 599932"/>
                <a:gd name="connsiteX23" fmla="*/ 1497099 w 2279925"/>
                <a:gd name="connsiteY23" fmla="*/ 503078 h 599932"/>
                <a:gd name="connsiteX24" fmla="*/ 1563728 w 2279925"/>
                <a:gd name="connsiteY24" fmla="*/ 519907 h 599932"/>
                <a:gd name="connsiteX25" fmla="*/ 1633052 w 2279925"/>
                <a:gd name="connsiteY25" fmla="*/ 525062 h 599932"/>
                <a:gd name="connsiteX26" fmla="*/ 1696592 w 2279925"/>
                <a:gd name="connsiteY26" fmla="*/ 523840 h 599932"/>
                <a:gd name="connsiteX27" fmla="*/ 1752339 w 2279925"/>
                <a:gd name="connsiteY27" fmla="*/ 512502 h 599932"/>
                <a:gd name="connsiteX28" fmla="*/ 1799314 w 2279925"/>
                <a:gd name="connsiteY28" fmla="*/ 493708 h 599932"/>
                <a:gd name="connsiteX29" fmla="*/ 1854620 w 2279925"/>
                <a:gd name="connsiteY29" fmla="*/ 466952 h 599932"/>
                <a:gd name="connsiteX30" fmla="*/ 1919124 w 2279925"/>
                <a:gd name="connsiteY30" fmla="*/ 423342 h 599932"/>
                <a:gd name="connsiteX31" fmla="*/ 1969952 w 2279925"/>
                <a:gd name="connsiteY31" fmla="*/ 387822 h 599932"/>
                <a:gd name="connsiteX32" fmla="*/ 2009581 w 2279925"/>
                <a:gd name="connsiteY32" fmla="*/ 355881 h 599932"/>
                <a:gd name="connsiteX33" fmla="*/ 2049190 w 2279925"/>
                <a:gd name="connsiteY33" fmla="*/ 329783 h 599932"/>
                <a:gd name="connsiteX34" fmla="*/ 2086195 w 2279925"/>
                <a:gd name="connsiteY34" fmla="*/ 299358 h 599932"/>
                <a:gd name="connsiteX35" fmla="*/ 2128395 w 2279925"/>
                <a:gd name="connsiteY35" fmla="*/ 267296 h 599932"/>
                <a:gd name="connsiteX36" fmla="*/ 2161182 w 2279925"/>
                <a:gd name="connsiteY36" fmla="*/ 239147 h 599932"/>
                <a:gd name="connsiteX37" fmla="*/ 2198084 w 2279925"/>
                <a:gd name="connsiteY37" fmla="*/ 210843 h 599932"/>
                <a:gd name="connsiteX38" fmla="*/ 2240952 w 2279925"/>
                <a:gd name="connsiteY38" fmla="*/ 177155 h 599932"/>
                <a:gd name="connsiteX39" fmla="*/ 2279925 w 2279925"/>
                <a:gd name="connsiteY39" fmla="*/ 143468 h 599932"/>
                <a:gd name="connsiteX0" fmla="*/ 0 w 2279925"/>
                <a:gd name="connsiteY0" fmla="*/ 618853 h 618853"/>
                <a:gd name="connsiteX1" fmla="*/ 69615 w 2279925"/>
                <a:gd name="connsiteY1" fmla="*/ 503899 h 618853"/>
                <a:gd name="connsiteX2" fmla="*/ 147954 w 2279925"/>
                <a:gd name="connsiteY2" fmla="*/ 384603 h 618853"/>
                <a:gd name="connsiteX3" fmla="*/ 202033 w 2279925"/>
                <a:gd name="connsiteY3" fmla="*/ 309092 h 618853"/>
                <a:gd name="connsiteX4" fmla="*/ 254867 w 2279925"/>
                <a:gd name="connsiteY4" fmla="*/ 233581 h 618853"/>
                <a:gd name="connsiteX5" fmla="*/ 298064 w 2279925"/>
                <a:gd name="connsiteY5" fmla="*/ 176353 h 618853"/>
                <a:gd name="connsiteX6" fmla="*/ 330119 w 2279925"/>
                <a:gd name="connsiteY6" fmla="*/ 141773 h 618853"/>
                <a:gd name="connsiteX7" fmla="*/ 375047 w 2279925"/>
                <a:gd name="connsiteY7" fmla="*/ 112366 h 618853"/>
                <a:gd name="connsiteX8" fmla="*/ 648410 w 2279925"/>
                <a:gd name="connsiteY8" fmla="*/ 4626 h 618853"/>
                <a:gd name="connsiteX9" fmla="*/ 718601 w 2279925"/>
                <a:gd name="connsiteY9" fmla="*/ 21161 h 618853"/>
                <a:gd name="connsiteX10" fmla="*/ 759362 w 2279925"/>
                <a:gd name="connsiteY10" fmla="*/ 34864 h 618853"/>
                <a:gd name="connsiteX11" fmla="*/ 826530 w 2279925"/>
                <a:gd name="connsiteY11" fmla="*/ 54404 h 618853"/>
                <a:gd name="connsiteX12" fmla="*/ 879848 w 2279925"/>
                <a:gd name="connsiteY12" fmla="*/ 91045 h 618853"/>
                <a:gd name="connsiteX13" fmla="*/ 939817 w 2279925"/>
                <a:gd name="connsiteY13" fmla="*/ 134263 h 618853"/>
                <a:gd name="connsiteX14" fmla="*/ 1014994 w 2279925"/>
                <a:gd name="connsiteY14" fmla="*/ 175652 h 618853"/>
                <a:gd name="connsiteX15" fmla="*/ 1063224 w 2279925"/>
                <a:gd name="connsiteY15" fmla="*/ 222198 h 618853"/>
                <a:gd name="connsiteX16" fmla="*/ 1116153 w 2279925"/>
                <a:gd name="connsiteY16" fmla="*/ 275188 h 618853"/>
                <a:gd name="connsiteX17" fmla="*/ 1156421 w 2279925"/>
                <a:gd name="connsiteY17" fmla="*/ 314447 h 618853"/>
                <a:gd name="connsiteX18" fmla="*/ 1225376 w 2279925"/>
                <a:gd name="connsiteY18" fmla="*/ 357196 h 618853"/>
                <a:gd name="connsiteX19" fmla="*/ 1269056 w 2279925"/>
                <a:gd name="connsiteY19" fmla="*/ 399539 h 618853"/>
                <a:gd name="connsiteX20" fmla="*/ 1312514 w 2279925"/>
                <a:gd name="connsiteY20" fmla="*/ 435035 h 618853"/>
                <a:gd name="connsiteX21" fmla="*/ 1366373 w 2279925"/>
                <a:gd name="connsiteY21" fmla="*/ 468465 h 618853"/>
                <a:gd name="connsiteX22" fmla="*/ 1434851 w 2279925"/>
                <a:gd name="connsiteY22" fmla="*/ 499116 h 618853"/>
                <a:gd name="connsiteX23" fmla="*/ 1497099 w 2279925"/>
                <a:gd name="connsiteY23" fmla="*/ 521999 h 618853"/>
                <a:gd name="connsiteX24" fmla="*/ 1563728 w 2279925"/>
                <a:gd name="connsiteY24" fmla="*/ 538828 h 618853"/>
                <a:gd name="connsiteX25" fmla="*/ 1633052 w 2279925"/>
                <a:gd name="connsiteY25" fmla="*/ 543983 h 618853"/>
                <a:gd name="connsiteX26" fmla="*/ 1696592 w 2279925"/>
                <a:gd name="connsiteY26" fmla="*/ 542761 h 618853"/>
                <a:gd name="connsiteX27" fmla="*/ 1752339 w 2279925"/>
                <a:gd name="connsiteY27" fmla="*/ 531423 h 618853"/>
                <a:gd name="connsiteX28" fmla="*/ 1799314 w 2279925"/>
                <a:gd name="connsiteY28" fmla="*/ 512629 h 618853"/>
                <a:gd name="connsiteX29" fmla="*/ 1854620 w 2279925"/>
                <a:gd name="connsiteY29" fmla="*/ 485873 h 618853"/>
                <a:gd name="connsiteX30" fmla="*/ 1919124 w 2279925"/>
                <a:gd name="connsiteY30" fmla="*/ 442263 h 618853"/>
                <a:gd name="connsiteX31" fmla="*/ 1969952 w 2279925"/>
                <a:gd name="connsiteY31" fmla="*/ 406743 h 618853"/>
                <a:gd name="connsiteX32" fmla="*/ 2009581 w 2279925"/>
                <a:gd name="connsiteY32" fmla="*/ 374802 h 618853"/>
                <a:gd name="connsiteX33" fmla="*/ 2049190 w 2279925"/>
                <a:gd name="connsiteY33" fmla="*/ 348704 h 618853"/>
                <a:gd name="connsiteX34" fmla="*/ 2086195 w 2279925"/>
                <a:gd name="connsiteY34" fmla="*/ 318279 h 618853"/>
                <a:gd name="connsiteX35" fmla="*/ 2128395 w 2279925"/>
                <a:gd name="connsiteY35" fmla="*/ 286217 h 618853"/>
                <a:gd name="connsiteX36" fmla="*/ 2161182 w 2279925"/>
                <a:gd name="connsiteY36" fmla="*/ 258068 h 618853"/>
                <a:gd name="connsiteX37" fmla="*/ 2198084 w 2279925"/>
                <a:gd name="connsiteY37" fmla="*/ 229764 h 618853"/>
                <a:gd name="connsiteX38" fmla="*/ 2240952 w 2279925"/>
                <a:gd name="connsiteY38" fmla="*/ 196076 h 618853"/>
                <a:gd name="connsiteX39" fmla="*/ 2279925 w 2279925"/>
                <a:gd name="connsiteY39" fmla="*/ 162389 h 618853"/>
                <a:gd name="connsiteX0" fmla="*/ 0 w 2279925"/>
                <a:gd name="connsiteY0" fmla="*/ 617242 h 617242"/>
                <a:gd name="connsiteX1" fmla="*/ 69615 w 2279925"/>
                <a:gd name="connsiteY1" fmla="*/ 502288 h 617242"/>
                <a:gd name="connsiteX2" fmla="*/ 147954 w 2279925"/>
                <a:gd name="connsiteY2" fmla="*/ 382992 h 617242"/>
                <a:gd name="connsiteX3" fmla="*/ 202033 w 2279925"/>
                <a:gd name="connsiteY3" fmla="*/ 307481 h 617242"/>
                <a:gd name="connsiteX4" fmla="*/ 254867 w 2279925"/>
                <a:gd name="connsiteY4" fmla="*/ 231970 h 617242"/>
                <a:gd name="connsiteX5" fmla="*/ 298064 w 2279925"/>
                <a:gd name="connsiteY5" fmla="*/ 174742 h 617242"/>
                <a:gd name="connsiteX6" fmla="*/ 330119 w 2279925"/>
                <a:gd name="connsiteY6" fmla="*/ 140162 h 617242"/>
                <a:gd name="connsiteX7" fmla="*/ 558220 w 2279925"/>
                <a:gd name="connsiteY7" fmla="*/ 14746 h 617242"/>
                <a:gd name="connsiteX8" fmla="*/ 648410 w 2279925"/>
                <a:gd name="connsiteY8" fmla="*/ 3015 h 617242"/>
                <a:gd name="connsiteX9" fmla="*/ 718601 w 2279925"/>
                <a:gd name="connsiteY9" fmla="*/ 19550 h 617242"/>
                <a:gd name="connsiteX10" fmla="*/ 759362 w 2279925"/>
                <a:gd name="connsiteY10" fmla="*/ 33253 h 617242"/>
                <a:gd name="connsiteX11" fmla="*/ 826530 w 2279925"/>
                <a:gd name="connsiteY11" fmla="*/ 52793 h 617242"/>
                <a:gd name="connsiteX12" fmla="*/ 879848 w 2279925"/>
                <a:gd name="connsiteY12" fmla="*/ 89434 h 617242"/>
                <a:gd name="connsiteX13" fmla="*/ 939817 w 2279925"/>
                <a:gd name="connsiteY13" fmla="*/ 132652 h 617242"/>
                <a:gd name="connsiteX14" fmla="*/ 1014994 w 2279925"/>
                <a:gd name="connsiteY14" fmla="*/ 174041 h 617242"/>
                <a:gd name="connsiteX15" fmla="*/ 1063224 w 2279925"/>
                <a:gd name="connsiteY15" fmla="*/ 220587 h 617242"/>
                <a:gd name="connsiteX16" fmla="*/ 1116153 w 2279925"/>
                <a:gd name="connsiteY16" fmla="*/ 273577 h 617242"/>
                <a:gd name="connsiteX17" fmla="*/ 1156421 w 2279925"/>
                <a:gd name="connsiteY17" fmla="*/ 312836 h 617242"/>
                <a:gd name="connsiteX18" fmla="*/ 1225376 w 2279925"/>
                <a:gd name="connsiteY18" fmla="*/ 355585 h 617242"/>
                <a:gd name="connsiteX19" fmla="*/ 1269056 w 2279925"/>
                <a:gd name="connsiteY19" fmla="*/ 397928 h 617242"/>
                <a:gd name="connsiteX20" fmla="*/ 1312514 w 2279925"/>
                <a:gd name="connsiteY20" fmla="*/ 433424 h 617242"/>
                <a:gd name="connsiteX21" fmla="*/ 1366373 w 2279925"/>
                <a:gd name="connsiteY21" fmla="*/ 466854 h 617242"/>
                <a:gd name="connsiteX22" fmla="*/ 1434851 w 2279925"/>
                <a:gd name="connsiteY22" fmla="*/ 497505 h 617242"/>
                <a:gd name="connsiteX23" fmla="*/ 1497099 w 2279925"/>
                <a:gd name="connsiteY23" fmla="*/ 520388 h 617242"/>
                <a:gd name="connsiteX24" fmla="*/ 1563728 w 2279925"/>
                <a:gd name="connsiteY24" fmla="*/ 537217 h 617242"/>
                <a:gd name="connsiteX25" fmla="*/ 1633052 w 2279925"/>
                <a:gd name="connsiteY25" fmla="*/ 542372 h 617242"/>
                <a:gd name="connsiteX26" fmla="*/ 1696592 w 2279925"/>
                <a:gd name="connsiteY26" fmla="*/ 541150 h 617242"/>
                <a:gd name="connsiteX27" fmla="*/ 1752339 w 2279925"/>
                <a:gd name="connsiteY27" fmla="*/ 529812 h 617242"/>
                <a:gd name="connsiteX28" fmla="*/ 1799314 w 2279925"/>
                <a:gd name="connsiteY28" fmla="*/ 511018 h 617242"/>
                <a:gd name="connsiteX29" fmla="*/ 1854620 w 2279925"/>
                <a:gd name="connsiteY29" fmla="*/ 484262 h 617242"/>
                <a:gd name="connsiteX30" fmla="*/ 1919124 w 2279925"/>
                <a:gd name="connsiteY30" fmla="*/ 440652 h 617242"/>
                <a:gd name="connsiteX31" fmla="*/ 1969952 w 2279925"/>
                <a:gd name="connsiteY31" fmla="*/ 405132 h 617242"/>
                <a:gd name="connsiteX32" fmla="*/ 2009581 w 2279925"/>
                <a:gd name="connsiteY32" fmla="*/ 373191 h 617242"/>
                <a:gd name="connsiteX33" fmla="*/ 2049190 w 2279925"/>
                <a:gd name="connsiteY33" fmla="*/ 347093 h 617242"/>
                <a:gd name="connsiteX34" fmla="*/ 2086195 w 2279925"/>
                <a:gd name="connsiteY34" fmla="*/ 316668 h 617242"/>
                <a:gd name="connsiteX35" fmla="*/ 2128395 w 2279925"/>
                <a:gd name="connsiteY35" fmla="*/ 284606 h 617242"/>
                <a:gd name="connsiteX36" fmla="*/ 2161182 w 2279925"/>
                <a:gd name="connsiteY36" fmla="*/ 256457 h 617242"/>
                <a:gd name="connsiteX37" fmla="*/ 2198084 w 2279925"/>
                <a:gd name="connsiteY37" fmla="*/ 228153 h 617242"/>
                <a:gd name="connsiteX38" fmla="*/ 2240952 w 2279925"/>
                <a:gd name="connsiteY38" fmla="*/ 194465 h 617242"/>
                <a:gd name="connsiteX39" fmla="*/ 2279925 w 2279925"/>
                <a:gd name="connsiteY39" fmla="*/ 160778 h 617242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02033 w 2279925"/>
                <a:gd name="connsiteY3" fmla="*/ 304545 h 614306"/>
                <a:gd name="connsiteX4" fmla="*/ 254867 w 2279925"/>
                <a:gd name="connsiteY4" fmla="*/ 229034 h 614306"/>
                <a:gd name="connsiteX5" fmla="*/ 298064 w 2279925"/>
                <a:gd name="connsiteY5" fmla="*/ 171806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02033 w 2279925"/>
                <a:gd name="connsiteY3" fmla="*/ 304545 h 614306"/>
                <a:gd name="connsiteX4" fmla="*/ 254867 w 2279925"/>
                <a:gd name="connsiteY4" fmla="*/ 229034 h 614306"/>
                <a:gd name="connsiteX5" fmla="*/ 329242 w 2279925"/>
                <a:gd name="connsiteY5" fmla="*/ 111169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02033 w 2279925"/>
                <a:gd name="connsiteY3" fmla="*/ 304545 h 614306"/>
                <a:gd name="connsiteX4" fmla="*/ 250970 w 2279925"/>
                <a:gd name="connsiteY4" fmla="*/ 173450 h 614306"/>
                <a:gd name="connsiteX5" fmla="*/ 329242 w 2279925"/>
                <a:gd name="connsiteY5" fmla="*/ 111169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186444 w 2279925"/>
                <a:gd name="connsiteY3" fmla="*/ 222011 h 614306"/>
                <a:gd name="connsiteX4" fmla="*/ 250970 w 2279925"/>
                <a:gd name="connsiteY4" fmla="*/ 173450 h 614306"/>
                <a:gd name="connsiteX5" fmla="*/ 329242 w 2279925"/>
                <a:gd name="connsiteY5" fmla="*/ 111169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186444 w 2279925"/>
                <a:gd name="connsiteY3" fmla="*/ 222011 h 614306"/>
                <a:gd name="connsiteX4" fmla="*/ 250970 w 2279925"/>
                <a:gd name="connsiteY4" fmla="*/ 173450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186444 w 2279925"/>
                <a:gd name="connsiteY3" fmla="*/ 222011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41006 w 2279925"/>
                <a:gd name="connsiteY3" fmla="*/ 181586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4056 w 2279925"/>
                <a:gd name="connsiteY2" fmla="*/ 260466 h 614306"/>
                <a:gd name="connsiteX3" fmla="*/ 241006 w 2279925"/>
                <a:gd name="connsiteY3" fmla="*/ 181586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81306 w 2279925"/>
                <a:gd name="connsiteY1" fmla="*/ 315756 h 614306"/>
                <a:gd name="connsiteX2" fmla="*/ 144056 w 2279925"/>
                <a:gd name="connsiteY2" fmla="*/ 260466 h 614306"/>
                <a:gd name="connsiteX3" fmla="*/ 241006 w 2279925"/>
                <a:gd name="connsiteY3" fmla="*/ 181586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311103"/>
                <a:gd name="connsiteY0" fmla="*/ 397022 h 539892"/>
                <a:gd name="connsiteX1" fmla="*/ 112484 w 2311103"/>
                <a:gd name="connsiteY1" fmla="*/ 315756 h 539892"/>
                <a:gd name="connsiteX2" fmla="*/ 175234 w 2311103"/>
                <a:gd name="connsiteY2" fmla="*/ 260466 h 539892"/>
                <a:gd name="connsiteX3" fmla="*/ 272184 w 2311103"/>
                <a:gd name="connsiteY3" fmla="*/ 181586 h 539892"/>
                <a:gd name="connsiteX4" fmla="*/ 340608 w 2311103"/>
                <a:gd name="connsiteY4" fmla="*/ 136394 h 539892"/>
                <a:gd name="connsiteX5" fmla="*/ 426674 w 2311103"/>
                <a:gd name="connsiteY5" fmla="*/ 70744 h 539892"/>
                <a:gd name="connsiteX6" fmla="*/ 482114 w 2311103"/>
                <a:gd name="connsiteY6" fmla="*/ 42901 h 539892"/>
                <a:gd name="connsiteX7" fmla="*/ 589398 w 2311103"/>
                <a:gd name="connsiteY7" fmla="*/ 11810 h 539892"/>
                <a:gd name="connsiteX8" fmla="*/ 679588 w 2311103"/>
                <a:gd name="connsiteY8" fmla="*/ 79 h 539892"/>
                <a:gd name="connsiteX9" fmla="*/ 749779 w 2311103"/>
                <a:gd name="connsiteY9" fmla="*/ 16614 h 539892"/>
                <a:gd name="connsiteX10" fmla="*/ 790540 w 2311103"/>
                <a:gd name="connsiteY10" fmla="*/ 30317 h 539892"/>
                <a:gd name="connsiteX11" fmla="*/ 857708 w 2311103"/>
                <a:gd name="connsiteY11" fmla="*/ 49857 h 539892"/>
                <a:gd name="connsiteX12" fmla="*/ 911026 w 2311103"/>
                <a:gd name="connsiteY12" fmla="*/ 86498 h 539892"/>
                <a:gd name="connsiteX13" fmla="*/ 970995 w 2311103"/>
                <a:gd name="connsiteY13" fmla="*/ 129716 h 539892"/>
                <a:gd name="connsiteX14" fmla="*/ 1046172 w 2311103"/>
                <a:gd name="connsiteY14" fmla="*/ 171105 h 539892"/>
                <a:gd name="connsiteX15" fmla="*/ 1094402 w 2311103"/>
                <a:gd name="connsiteY15" fmla="*/ 217651 h 539892"/>
                <a:gd name="connsiteX16" fmla="*/ 1147331 w 2311103"/>
                <a:gd name="connsiteY16" fmla="*/ 270641 h 539892"/>
                <a:gd name="connsiteX17" fmla="*/ 1187599 w 2311103"/>
                <a:gd name="connsiteY17" fmla="*/ 309900 h 539892"/>
                <a:gd name="connsiteX18" fmla="*/ 1256554 w 2311103"/>
                <a:gd name="connsiteY18" fmla="*/ 352649 h 539892"/>
                <a:gd name="connsiteX19" fmla="*/ 1300234 w 2311103"/>
                <a:gd name="connsiteY19" fmla="*/ 394992 h 539892"/>
                <a:gd name="connsiteX20" fmla="*/ 1343692 w 2311103"/>
                <a:gd name="connsiteY20" fmla="*/ 430488 h 539892"/>
                <a:gd name="connsiteX21" fmla="*/ 1397551 w 2311103"/>
                <a:gd name="connsiteY21" fmla="*/ 463918 h 539892"/>
                <a:gd name="connsiteX22" fmla="*/ 1466029 w 2311103"/>
                <a:gd name="connsiteY22" fmla="*/ 494569 h 539892"/>
                <a:gd name="connsiteX23" fmla="*/ 1528277 w 2311103"/>
                <a:gd name="connsiteY23" fmla="*/ 517452 h 539892"/>
                <a:gd name="connsiteX24" fmla="*/ 1594906 w 2311103"/>
                <a:gd name="connsiteY24" fmla="*/ 534281 h 539892"/>
                <a:gd name="connsiteX25" fmla="*/ 1664230 w 2311103"/>
                <a:gd name="connsiteY25" fmla="*/ 539436 h 539892"/>
                <a:gd name="connsiteX26" fmla="*/ 1727770 w 2311103"/>
                <a:gd name="connsiteY26" fmla="*/ 538214 h 539892"/>
                <a:gd name="connsiteX27" fmla="*/ 1783517 w 2311103"/>
                <a:gd name="connsiteY27" fmla="*/ 526876 h 539892"/>
                <a:gd name="connsiteX28" fmla="*/ 1830492 w 2311103"/>
                <a:gd name="connsiteY28" fmla="*/ 508082 h 539892"/>
                <a:gd name="connsiteX29" fmla="*/ 1885798 w 2311103"/>
                <a:gd name="connsiteY29" fmla="*/ 481326 h 539892"/>
                <a:gd name="connsiteX30" fmla="*/ 1950302 w 2311103"/>
                <a:gd name="connsiteY30" fmla="*/ 437716 h 539892"/>
                <a:gd name="connsiteX31" fmla="*/ 2001130 w 2311103"/>
                <a:gd name="connsiteY31" fmla="*/ 402196 h 539892"/>
                <a:gd name="connsiteX32" fmla="*/ 2040759 w 2311103"/>
                <a:gd name="connsiteY32" fmla="*/ 370255 h 539892"/>
                <a:gd name="connsiteX33" fmla="*/ 2080368 w 2311103"/>
                <a:gd name="connsiteY33" fmla="*/ 344157 h 539892"/>
                <a:gd name="connsiteX34" fmla="*/ 2117373 w 2311103"/>
                <a:gd name="connsiteY34" fmla="*/ 313732 h 539892"/>
                <a:gd name="connsiteX35" fmla="*/ 2159573 w 2311103"/>
                <a:gd name="connsiteY35" fmla="*/ 281670 h 539892"/>
                <a:gd name="connsiteX36" fmla="*/ 2192360 w 2311103"/>
                <a:gd name="connsiteY36" fmla="*/ 253521 h 539892"/>
                <a:gd name="connsiteX37" fmla="*/ 2229262 w 2311103"/>
                <a:gd name="connsiteY37" fmla="*/ 225217 h 539892"/>
                <a:gd name="connsiteX38" fmla="*/ 2272130 w 2311103"/>
                <a:gd name="connsiteY38" fmla="*/ 191529 h 539892"/>
                <a:gd name="connsiteX39" fmla="*/ 2311103 w 2311103"/>
                <a:gd name="connsiteY39" fmla="*/ 157842 h 539892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40608 w 2311103"/>
                <a:gd name="connsiteY4" fmla="*/ 136316 h 539814"/>
                <a:gd name="connsiteX5" fmla="*/ 426674 w 2311103"/>
                <a:gd name="connsiteY5" fmla="*/ 70666 h 539814"/>
                <a:gd name="connsiteX6" fmla="*/ 482114 w 2311103"/>
                <a:gd name="connsiteY6" fmla="*/ 42823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40608 w 2311103"/>
                <a:gd name="connsiteY4" fmla="*/ 136316 h 539814"/>
                <a:gd name="connsiteX5" fmla="*/ 426674 w 2311103"/>
                <a:gd name="connsiteY5" fmla="*/ 70666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40608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00792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00792 w 2311103"/>
                <a:gd name="connsiteY1" fmla="*/ 315678 h 539814"/>
                <a:gd name="connsiteX2" fmla="*/ 175234 w 2311103"/>
                <a:gd name="connsiteY2" fmla="*/ 248598 h 539814"/>
                <a:gd name="connsiteX3" fmla="*/ 272184 w 2311103"/>
                <a:gd name="connsiteY3" fmla="*/ 181508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00792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92997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92997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92997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89910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790540 w 2311103"/>
                <a:gd name="connsiteY10" fmla="*/ 30248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46172 w 2311103"/>
                <a:gd name="connsiteY14" fmla="*/ 171036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46172 w 2311103"/>
                <a:gd name="connsiteY14" fmla="*/ 171036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46172 w 2311103"/>
                <a:gd name="connsiteY14" fmla="*/ 171036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90505 w 2311103"/>
                <a:gd name="connsiteY15" fmla="*/ 219266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90505 w 2311103"/>
                <a:gd name="connsiteY15" fmla="*/ 219266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44862 w 2311103"/>
                <a:gd name="connsiteY18" fmla="*/ 354264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44862 w 2311103"/>
                <a:gd name="connsiteY18" fmla="*/ 354264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16584 w 2311103"/>
                <a:gd name="connsiteY23" fmla="*/ 519068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16584 w 2311103"/>
                <a:gd name="connsiteY23" fmla="*/ 517384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6029 w 2311103"/>
                <a:gd name="connsiteY22" fmla="*/ 494500 h 539823"/>
                <a:gd name="connsiteX23" fmla="*/ 1516584 w 2311103"/>
                <a:gd name="connsiteY23" fmla="*/ 517384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6029 w 2311103"/>
                <a:gd name="connsiteY22" fmla="*/ 494500 h 539823"/>
                <a:gd name="connsiteX23" fmla="*/ 1520481 w 2311103"/>
                <a:gd name="connsiteY23" fmla="*/ 515700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2132 w 2311103"/>
                <a:gd name="connsiteY22" fmla="*/ 494500 h 539823"/>
                <a:gd name="connsiteX23" fmla="*/ 1520481 w 2311103"/>
                <a:gd name="connsiteY23" fmla="*/ 515700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2132 w 2311103"/>
                <a:gd name="connsiteY22" fmla="*/ 494500 h 539823"/>
                <a:gd name="connsiteX23" fmla="*/ 1520481 w 2311103"/>
                <a:gd name="connsiteY23" fmla="*/ 515700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64389 w 2311103"/>
                <a:gd name="connsiteY3" fmla="*/ 178145 h 539820"/>
                <a:gd name="connsiteX4" fmla="*/ 328917 w 2311103"/>
                <a:gd name="connsiteY4" fmla="*/ 136322 h 539820"/>
                <a:gd name="connsiteX5" fmla="*/ 418879 w 2311103"/>
                <a:gd name="connsiteY5" fmla="*/ 74041 h 539820"/>
                <a:gd name="connsiteX6" fmla="*/ 489910 w 2311103"/>
                <a:gd name="connsiteY6" fmla="*/ 37776 h 539820"/>
                <a:gd name="connsiteX7" fmla="*/ 537829 w 2311103"/>
                <a:gd name="connsiteY7" fmla="*/ 21335 h 539820"/>
                <a:gd name="connsiteX8" fmla="*/ 589398 w 2311103"/>
                <a:gd name="connsiteY8" fmla="*/ 10054 h 539820"/>
                <a:gd name="connsiteX9" fmla="*/ 679588 w 2311103"/>
                <a:gd name="connsiteY9" fmla="*/ 7 h 539820"/>
                <a:gd name="connsiteX10" fmla="*/ 761471 w 2311103"/>
                <a:gd name="connsiteY10" fmla="*/ 11489 h 539820"/>
                <a:gd name="connsiteX11" fmla="*/ 810027 w 2311103"/>
                <a:gd name="connsiteY11" fmla="*/ 28560 h 539820"/>
                <a:gd name="connsiteX12" fmla="*/ 857708 w 2311103"/>
                <a:gd name="connsiteY12" fmla="*/ 49785 h 539820"/>
                <a:gd name="connsiteX13" fmla="*/ 911026 w 2311103"/>
                <a:gd name="connsiteY13" fmla="*/ 86426 h 539820"/>
                <a:gd name="connsiteX14" fmla="*/ 970995 w 2311103"/>
                <a:gd name="connsiteY14" fmla="*/ 129644 h 539820"/>
                <a:gd name="connsiteX15" fmla="*/ 1034481 w 2311103"/>
                <a:gd name="connsiteY15" fmla="*/ 176086 h 539820"/>
                <a:gd name="connsiteX16" fmla="*/ 1086607 w 2311103"/>
                <a:gd name="connsiteY16" fmla="*/ 219263 h 539820"/>
                <a:gd name="connsiteX17" fmla="*/ 1147331 w 2311103"/>
                <a:gd name="connsiteY17" fmla="*/ 270569 h 539820"/>
                <a:gd name="connsiteX18" fmla="*/ 1191497 w 2311103"/>
                <a:gd name="connsiteY18" fmla="*/ 308143 h 539820"/>
                <a:gd name="connsiteX19" fmla="*/ 1244862 w 2311103"/>
                <a:gd name="connsiteY19" fmla="*/ 354261 h 539820"/>
                <a:gd name="connsiteX20" fmla="*/ 1296337 w 2311103"/>
                <a:gd name="connsiteY20" fmla="*/ 394920 h 539820"/>
                <a:gd name="connsiteX21" fmla="*/ 1343692 w 2311103"/>
                <a:gd name="connsiteY21" fmla="*/ 430416 h 539820"/>
                <a:gd name="connsiteX22" fmla="*/ 1401449 w 2311103"/>
                <a:gd name="connsiteY22" fmla="*/ 467215 h 539820"/>
                <a:gd name="connsiteX23" fmla="*/ 1462132 w 2311103"/>
                <a:gd name="connsiteY23" fmla="*/ 494497 h 539820"/>
                <a:gd name="connsiteX24" fmla="*/ 1520481 w 2311103"/>
                <a:gd name="connsiteY24" fmla="*/ 515697 h 539820"/>
                <a:gd name="connsiteX25" fmla="*/ 1594906 w 2311103"/>
                <a:gd name="connsiteY25" fmla="*/ 534209 h 539820"/>
                <a:gd name="connsiteX26" fmla="*/ 1664230 w 2311103"/>
                <a:gd name="connsiteY26" fmla="*/ 539364 h 539820"/>
                <a:gd name="connsiteX27" fmla="*/ 1727770 w 2311103"/>
                <a:gd name="connsiteY27" fmla="*/ 538142 h 539820"/>
                <a:gd name="connsiteX28" fmla="*/ 1783517 w 2311103"/>
                <a:gd name="connsiteY28" fmla="*/ 526804 h 539820"/>
                <a:gd name="connsiteX29" fmla="*/ 1830492 w 2311103"/>
                <a:gd name="connsiteY29" fmla="*/ 508010 h 539820"/>
                <a:gd name="connsiteX30" fmla="*/ 1885798 w 2311103"/>
                <a:gd name="connsiteY30" fmla="*/ 481254 h 539820"/>
                <a:gd name="connsiteX31" fmla="*/ 1950302 w 2311103"/>
                <a:gd name="connsiteY31" fmla="*/ 437644 h 539820"/>
                <a:gd name="connsiteX32" fmla="*/ 2001130 w 2311103"/>
                <a:gd name="connsiteY32" fmla="*/ 402124 h 539820"/>
                <a:gd name="connsiteX33" fmla="*/ 2040759 w 2311103"/>
                <a:gd name="connsiteY33" fmla="*/ 370183 h 539820"/>
                <a:gd name="connsiteX34" fmla="*/ 2080368 w 2311103"/>
                <a:gd name="connsiteY34" fmla="*/ 344085 h 539820"/>
                <a:gd name="connsiteX35" fmla="*/ 2117373 w 2311103"/>
                <a:gd name="connsiteY35" fmla="*/ 313660 h 539820"/>
                <a:gd name="connsiteX36" fmla="*/ 2159573 w 2311103"/>
                <a:gd name="connsiteY36" fmla="*/ 281598 h 539820"/>
                <a:gd name="connsiteX37" fmla="*/ 2192360 w 2311103"/>
                <a:gd name="connsiteY37" fmla="*/ 253449 h 539820"/>
                <a:gd name="connsiteX38" fmla="*/ 2229262 w 2311103"/>
                <a:gd name="connsiteY38" fmla="*/ 225145 h 539820"/>
                <a:gd name="connsiteX39" fmla="*/ 2272130 w 2311103"/>
                <a:gd name="connsiteY39" fmla="*/ 191457 h 539820"/>
                <a:gd name="connsiteX40" fmla="*/ 2311103 w 2311103"/>
                <a:gd name="connsiteY40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64389 w 2311103"/>
                <a:gd name="connsiteY3" fmla="*/ 178145 h 539820"/>
                <a:gd name="connsiteX4" fmla="*/ 328917 w 2311103"/>
                <a:gd name="connsiteY4" fmla="*/ 136322 h 539820"/>
                <a:gd name="connsiteX5" fmla="*/ 366347 w 2311103"/>
                <a:gd name="connsiteY5" fmla="*/ 107238 h 539820"/>
                <a:gd name="connsiteX6" fmla="*/ 418879 w 2311103"/>
                <a:gd name="connsiteY6" fmla="*/ 74041 h 539820"/>
                <a:gd name="connsiteX7" fmla="*/ 489910 w 2311103"/>
                <a:gd name="connsiteY7" fmla="*/ 37776 h 539820"/>
                <a:gd name="connsiteX8" fmla="*/ 537829 w 2311103"/>
                <a:gd name="connsiteY8" fmla="*/ 21335 h 539820"/>
                <a:gd name="connsiteX9" fmla="*/ 589398 w 2311103"/>
                <a:gd name="connsiteY9" fmla="*/ 10054 h 539820"/>
                <a:gd name="connsiteX10" fmla="*/ 679588 w 2311103"/>
                <a:gd name="connsiteY10" fmla="*/ 7 h 539820"/>
                <a:gd name="connsiteX11" fmla="*/ 761471 w 2311103"/>
                <a:gd name="connsiteY11" fmla="*/ 11489 h 539820"/>
                <a:gd name="connsiteX12" fmla="*/ 810027 w 2311103"/>
                <a:gd name="connsiteY12" fmla="*/ 28560 h 539820"/>
                <a:gd name="connsiteX13" fmla="*/ 857708 w 2311103"/>
                <a:gd name="connsiteY13" fmla="*/ 49785 h 539820"/>
                <a:gd name="connsiteX14" fmla="*/ 911026 w 2311103"/>
                <a:gd name="connsiteY14" fmla="*/ 86426 h 539820"/>
                <a:gd name="connsiteX15" fmla="*/ 970995 w 2311103"/>
                <a:gd name="connsiteY15" fmla="*/ 129644 h 539820"/>
                <a:gd name="connsiteX16" fmla="*/ 1034481 w 2311103"/>
                <a:gd name="connsiteY16" fmla="*/ 176086 h 539820"/>
                <a:gd name="connsiteX17" fmla="*/ 1086607 w 2311103"/>
                <a:gd name="connsiteY17" fmla="*/ 219263 h 539820"/>
                <a:gd name="connsiteX18" fmla="*/ 1147331 w 2311103"/>
                <a:gd name="connsiteY18" fmla="*/ 270569 h 539820"/>
                <a:gd name="connsiteX19" fmla="*/ 1191497 w 2311103"/>
                <a:gd name="connsiteY19" fmla="*/ 308143 h 539820"/>
                <a:gd name="connsiteX20" fmla="*/ 1244862 w 2311103"/>
                <a:gd name="connsiteY20" fmla="*/ 354261 h 539820"/>
                <a:gd name="connsiteX21" fmla="*/ 1296337 w 2311103"/>
                <a:gd name="connsiteY21" fmla="*/ 394920 h 539820"/>
                <a:gd name="connsiteX22" fmla="*/ 1343692 w 2311103"/>
                <a:gd name="connsiteY22" fmla="*/ 430416 h 539820"/>
                <a:gd name="connsiteX23" fmla="*/ 1401449 w 2311103"/>
                <a:gd name="connsiteY23" fmla="*/ 467215 h 539820"/>
                <a:gd name="connsiteX24" fmla="*/ 1462132 w 2311103"/>
                <a:gd name="connsiteY24" fmla="*/ 494497 h 539820"/>
                <a:gd name="connsiteX25" fmla="*/ 1520481 w 2311103"/>
                <a:gd name="connsiteY25" fmla="*/ 515697 h 539820"/>
                <a:gd name="connsiteX26" fmla="*/ 1594906 w 2311103"/>
                <a:gd name="connsiteY26" fmla="*/ 534209 h 539820"/>
                <a:gd name="connsiteX27" fmla="*/ 1664230 w 2311103"/>
                <a:gd name="connsiteY27" fmla="*/ 539364 h 539820"/>
                <a:gd name="connsiteX28" fmla="*/ 1727770 w 2311103"/>
                <a:gd name="connsiteY28" fmla="*/ 538142 h 539820"/>
                <a:gd name="connsiteX29" fmla="*/ 1783517 w 2311103"/>
                <a:gd name="connsiteY29" fmla="*/ 526804 h 539820"/>
                <a:gd name="connsiteX30" fmla="*/ 1830492 w 2311103"/>
                <a:gd name="connsiteY30" fmla="*/ 508010 h 539820"/>
                <a:gd name="connsiteX31" fmla="*/ 1885798 w 2311103"/>
                <a:gd name="connsiteY31" fmla="*/ 481254 h 539820"/>
                <a:gd name="connsiteX32" fmla="*/ 1950302 w 2311103"/>
                <a:gd name="connsiteY32" fmla="*/ 437644 h 539820"/>
                <a:gd name="connsiteX33" fmla="*/ 2001130 w 2311103"/>
                <a:gd name="connsiteY33" fmla="*/ 402124 h 539820"/>
                <a:gd name="connsiteX34" fmla="*/ 2040759 w 2311103"/>
                <a:gd name="connsiteY34" fmla="*/ 370183 h 539820"/>
                <a:gd name="connsiteX35" fmla="*/ 2080368 w 2311103"/>
                <a:gd name="connsiteY35" fmla="*/ 344085 h 539820"/>
                <a:gd name="connsiteX36" fmla="*/ 2117373 w 2311103"/>
                <a:gd name="connsiteY36" fmla="*/ 313660 h 539820"/>
                <a:gd name="connsiteX37" fmla="*/ 2159573 w 2311103"/>
                <a:gd name="connsiteY37" fmla="*/ 281598 h 539820"/>
                <a:gd name="connsiteX38" fmla="*/ 2192360 w 2311103"/>
                <a:gd name="connsiteY38" fmla="*/ 253449 h 539820"/>
                <a:gd name="connsiteX39" fmla="*/ 2229262 w 2311103"/>
                <a:gd name="connsiteY39" fmla="*/ 225145 h 539820"/>
                <a:gd name="connsiteX40" fmla="*/ 2272130 w 2311103"/>
                <a:gd name="connsiteY40" fmla="*/ 191457 h 539820"/>
                <a:gd name="connsiteX41" fmla="*/ 2311103 w 2311103"/>
                <a:gd name="connsiteY41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18249 w 2311103"/>
                <a:gd name="connsiteY3" fmla="*/ 213353 h 539820"/>
                <a:gd name="connsiteX4" fmla="*/ 264389 w 2311103"/>
                <a:gd name="connsiteY4" fmla="*/ 178145 h 539820"/>
                <a:gd name="connsiteX5" fmla="*/ 328917 w 2311103"/>
                <a:gd name="connsiteY5" fmla="*/ 136322 h 539820"/>
                <a:gd name="connsiteX6" fmla="*/ 366347 w 2311103"/>
                <a:gd name="connsiteY6" fmla="*/ 107238 h 539820"/>
                <a:gd name="connsiteX7" fmla="*/ 418879 w 2311103"/>
                <a:gd name="connsiteY7" fmla="*/ 74041 h 539820"/>
                <a:gd name="connsiteX8" fmla="*/ 489910 w 2311103"/>
                <a:gd name="connsiteY8" fmla="*/ 37776 h 539820"/>
                <a:gd name="connsiteX9" fmla="*/ 537829 w 2311103"/>
                <a:gd name="connsiteY9" fmla="*/ 21335 h 539820"/>
                <a:gd name="connsiteX10" fmla="*/ 589398 w 2311103"/>
                <a:gd name="connsiteY10" fmla="*/ 10054 h 539820"/>
                <a:gd name="connsiteX11" fmla="*/ 679588 w 2311103"/>
                <a:gd name="connsiteY11" fmla="*/ 7 h 539820"/>
                <a:gd name="connsiteX12" fmla="*/ 761471 w 2311103"/>
                <a:gd name="connsiteY12" fmla="*/ 11489 h 539820"/>
                <a:gd name="connsiteX13" fmla="*/ 810027 w 2311103"/>
                <a:gd name="connsiteY13" fmla="*/ 28560 h 539820"/>
                <a:gd name="connsiteX14" fmla="*/ 857708 w 2311103"/>
                <a:gd name="connsiteY14" fmla="*/ 49785 h 539820"/>
                <a:gd name="connsiteX15" fmla="*/ 911026 w 2311103"/>
                <a:gd name="connsiteY15" fmla="*/ 86426 h 539820"/>
                <a:gd name="connsiteX16" fmla="*/ 970995 w 2311103"/>
                <a:gd name="connsiteY16" fmla="*/ 129644 h 539820"/>
                <a:gd name="connsiteX17" fmla="*/ 1034481 w 2311103"/>
                <a:gd name="connsiteY17" fmla="*/ 176086 h 539820"/>
                <a:gd name="connsiteX18" fmla="*/ 1086607 w 2311103"/>
                <a:gd name="connsiteY18" fmla="*/ 219263 h 539820"/>
                <a:gd name="connsiteX19" fmla="*/ 1147331 w 2311103"/>
                <a:gd name="connsiteY19" fmla="*/ 270569 h 539820"/>
                <a:gd name="connsiteX20" fmla="*/ 1191497 w 2311103"/>
                <a:gd name="connsiteY20" fmla="*/ 308143 h 539820"/>
                <a:gd name="connsiteX21" fmla="*/ 1244862 w 2311103"/>
                <a:gd name="connsiteY21" fmla="*/ 354261 h 539820"/>
                <a:gd name="connsiteX22" fmla="*/ 1296337 w 2311103"/>
                <a:gd name="connsiteY22" fmla="*/ 394920 h 539820"/>
                <a:gd name="connsiteX23" fmla="*/ 1343692 w 2311103"/>
                <a:gd name="connsiteY23" fmla="*/ 430416 h 539820"/>
                <a:gd name="connsiteX24" fmla="*/ 1401449 w 2311103"/>
                <a:gd name="connsiteY24" fmla="*/ 467215 h 539820"/>
                <a:gd name="connsiteX25" fmla="*/ 1462132 w 2311103"/>
                <a:gd name="connsiteY25" fmla="*/ 494497 h 539820"/>
                <a:gd name="connsiteX26" fmla="*/ 1520481 w 2311103"/>
                <a:gd name="connsiteY26" fmla="*/ 515697 h 539820"/>
                <a:gd name="connsiteX27" fmla="*/ 1594906 w 2311103"/>
                <a:gd name="connsiteY27" fmla="*/ 534209 h 539820"/>
                <a:gd name="connsiteX28" fmla="*/ 1664230 w 2311103"/>
                <a:gd name="connsiteY28" fmla="*/ 539364 h 539820"/>
                <a:gd name="connsiteX29" fmla="*/ 1727770 w 2311103"/>
                <a:gd name="connsiteY29" fmla="*/ 538142 h 539820"/>
                <a:gd name="connsiteX30" fmla="*/ 1783517 w 2311103"/>
                <a:gd name="connsiteY30" fmla="*/ 526804 h 539820"/>
                <a:gd name="connsiteX31" fmla="*/ 1830492 w 2311103"/>
                <a:gd name="connsiteY31" fmla="*/ 508010 h 539820"/>
                <a:gd name="connsiteX32" fmla="*/ 1885798 w 2311103"/>
                <a:gd name="connsiteY32" fmla="*/ 481254 h 539820"/>
                <a:gd name="connsiteX33" fmla="*/ 1950302 w 2311103"/>
                <a:gd name="connsiteY33" fmla="*/ 437644 h 539820"/>
                <a:gd name="connsiteX34" fmla="*/ 2001130 w 2311103"/>
                <a:gd name="connsiteY34" fmla="*/ 402124 h 539820"/>
                <a:gd name="connsiteX35" fmla="*/ 2040759 w 2311103"/>
                <a:gd name="connsiteY35" fmla="*/ 370183 h 539820"/>
                <a:gd name="connsiteX36" fmla="*/ 2080368 w 2311103"/>
                <a:gd name="connsiteY36" fmla="*/ 344085 h 539820"/>
                <a:gd name="connsiteX37" fmla="*/ 2117373 w 2311103"/>
                <a:gd name="connsiteY37" fmla="*/ 313660 h 539820"/>
                <a:gd name="connsiteX38" fmla="*/ 2159573 w 2311103"/>
                <a:gd name="connsiteY38" fmla="*/ 281598 h 539820"/>
                <a:gd name="connsiteX39" fmla="*/ 2192360 w 2311103"/>
                <a:gd name="connsiteY39" fmla="*/ 253449 h 539820"/>
                <a:gd name="connsiteX40" fmla="*/ 2229262 w 2311103"/>
                <a:gd name="connsiteY40" fmla="*/ 225145 h 539820"/>
                <a:gd name="connsiteX41" fmla="*/ 2272130 w 2311103"/>
                <a:gd name="connsiteY41" fmla="*/ 191457 h 539820"/>
                <a:gd name="connsiteX42" fmla="*/ 2311103 w 2311103"/>
                <a:gd name="connsiteY42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18249 w 2311103"/>
                <a:gd name="connsiteY3" fmla="*/ 213353 h 539820"/>
                <a:gd name="connsiteX4" fmla="*/ 264389 w 2311103"/>
                <a:gd name="connsiteY4" fmla="*/ 178145 h 539820"/>
                <a:gd name="connsiteX5" fmla="*/ 296196 w 2311103"/>
                <a:gd name="connsiteY5" fmla="*/ 154401 h 539820"/>
                <a:gd name="connsiteX6" fmla="*/ 328917 w 2311103"/>
                <a:gd name="connsiteY6" fmla="*/ 136322 h 539820"/>
                <a:gd name="connsiteX7" fmla="*/ 366347 w 2311103"/>
                <a:gd name="connsiteY7" fmla="*/ 107238 h 539820"/>
                <a:gd name="connsiteX8" fmla="*/ 418879 w 2311103"/>
                <a:gd name="connsiteY8" fmla="*/ 74041 h 539820"/>
                <a:gd name="connsiteX9" fmla="*/ 489910 w 2311103"/>
                <a:gd name="connsiteY9" fmla="*/ 37776 h 539820"/>
                <a:gd name="connsiteX10" fmla="*/ 537829 w 2311103"/>
                <a:gd name="connsiteY10" fmla="*/ 21335 h 539820"/>
                <a:gd name="connsiteX11" fmla="*/ 589398 w 2311103"/>
                <a:gd name="connsiteY11" fmla="*/ 10054 h 539820"/>
                <a:gd name="connsiteX12" fmla="*/ 679588 w 2311103"/>
                <a:gd name="connsiteY12" fmla="*/ 7 h 539820"/>
                <a:gd name="connsiteX13" fmla="*/ 761471 w 2311103"/>
                <a:gd name="connsiteY13" fmla="*/ 11489 h 539820"/>
                <a:gd name="connsiteX14" fmla="*/ 810027 w 2311103"/>
                <a:gd name="connsiteY14" fmla="*/ 28560 h 539820"/>
                <a:gd name="connsiteX15" fmla="*/ 857708 w 2311103"/>
                <a:gd name="connsiteY15" fmla="*/ 49785 h 539820"/>
                <a:gd name="connsiteX16" fmla="*/ 911026 w 2311103"/>
                <a:gd name="connsiteY16" fmla="*/ 86426 h 539820"/>
                <a:gd name="connsiteX17" fmla="*/ 970995 w 2311103"/>
                <a:gd name="connsiteY17" fmla="*/ 129644 h 539820"/>
                <a:gd name="connsiteX18" fmla="*/ 1034481 w 2311103"/>
                <a:gd name="connsiteY18" fmla="*/ 176086 h 539820"/>
                <a:gd name="connsiteX19" fmla="*/ 1086607 w 2311103"/>
                <a:gd name="connsiteY19" fmla="*/ 219263 h 539820"/>
                <a:gd name="connsiteX20" fmla="*/ 1147331 w 2311103"/>
                <a:gd name="connsiteY20" fmla="*/ 270569 h 539820"/>
                <a:gd name="connsiteX21" fmla="*/ 1191497 w 2311103"/>
                <a:gd name="connsiteY21" fmla="*/ 308143 h 539820"/>
                <a:gd name="connsiteX22" fmla="*/ 1244862 w 2311103"/>
                <a:gd name="connsiteY22" fmla="*/ 354261 h 539820"/>
                <a:gd name="connsiteX23" fmla="*/ 1296337 w 2311103"/>
                <a:gd name="connsiteY23" fmla="*/ 394920 h 539820"/>
                <a:gd name="connsiteX24" fmla="*/ 1343692 w 2311103"/>
                <a:gd name="connsiteY24" fmla="*/ 430416 h 539820"/>
                <a:gd name="connsiteX25" fmla="*/ 1401449 w 2311103"/>
                <a:gd name="connsiteY25" fmla="*/ 467215 h 539820"/>
                <a:gd name="connsiteX26" fmla="*/ 1462132 w 2311103"/>
                <a:gd name="connsiteY26" fmla="*/ 494497 h 539820"/>
                <a:gd name="connsiteX27" fmla="*/ 1520481 w 2311103"/>
                <a:gd name="connsiteY27" fmla="*/ 515697 h 539820"/>
                <a:gd name="connsiteX28" fmla="*/ 1594906 w 2311103"/>
                <a:gd name="connsiteY28" fmla="*/ 534209 h 539820"/>
                <a:gd name="connsiteX29" fmla="*/ 1664230 w 2311103"/>
                <a:gd name="connsiteY29" fmla="*/ 539364 h 539820"/>
                <a:gd name="connsiteX30" fmla="*/ 1727770 w 2311103"/>
                <a:gd name="connsiteY30" fmla="*/ 538142 h 539820"/>
                <a:gd name="connsiteX31" fmla="*/ 1783517 w 2311103"/>
                <a:gd name="connsiteY31" fmla="*/ 526804 h 539820"/>
                <a:gd name="connsiteX32" fmla="*/ 1830492 w 2311103"/>
                <a:gd name="connsiteY32" fmla="*/ 508010 h 539820"/>
                <a:gd name="connsiteX33" fmla="*/ 1885798 w 2311103"/>
                <a:gd name="connsiteY33" fmla="*/ 481254 h 539820"/>
                <a:gd name="connsiteX34" fmla="*/ 1950302 w 2311103"/>
                <a:gd name="connsiteY34" fmla="*/ 437644 h 539820"/>
                <a:gd name="connsiteX35" fmla="*/ 2001130 w 2311103"/>
                <a:gd name="connsiteY35" fmla="*/ 402124 h 539820"/>
                <a:gd name="connsiteX36" fmla="*/ 2040759 w 2311103"/>
                <a:gd name="connsiteY36" fmla="*/ 370183 h 539820"/>
                <a:gd name="connsiteX37" fmla="*/ 2080368 w 2311103"/>
                <a:gd name="connsiteY37" fmla="*/ 344085 h 539820"/>
                <a:gd name="connsiteX38" fmla="*/ 2117373 w 2311103"/>
                <a:gd name="connsiteY38" fmla="*/ 313660 h 539820"/>
                <a:gd name="connsiteX39" fmla="*/ 2159573 w 2311103"/>
                <a:gd name="connsiteY39" fmla="*/ 281598 h 539820"/>
                <a:gd name="connsiteX40" fmla="*/ 2192360 w 2311103"/>
                <a:gd name="connsiteY40" fmla="*/ 253449 h 539820"/>
                <a:gd name="connsiteX41" fmla="*/ 2229262 w 2311103"/>
                <a:gd name="connsiteY41" fmla="*/ 225145 h 539820"/>
                <a:gd name="connsiteX42" fmla="*/ 2272130 w 2311103"/>
                <a:gd name="connsiteY42" fmla="*/ 191457 h 539820"/>
                <a:gd name="connsiteX43" fmla="*/ 2311103 w 2311103"/>
                <a:gd name="connsiteY43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18249 w 2311103"/>
                <a:gd name="connsiteY3" fmla="*/ 213353 h 539820"/>
                <a:gd name="connsiteX4" fmla="*/ 264389 w 2311103"/>
                <a:gd name="connsiteY4" fmla="*/ 178145 h 539820"/>
                <a:gd name="connsiteX5" fmla="*/ 296196 w 2311103"/>
                <a:gd name="connsiteY5" fmla="*/ 154401 h 539820"/>
                <a:gd name="connsiteX6" fmla="*/ 325019 w 2311103"/>
                <a:gd name="connsiteY6" fmla="*/ 136322 h 539820"/>
                <a:gd name="connsiteX7" fmla="*/ 366347 w 2311103"/>
                <a:gd name="connsiteY7" fmla="*/ 107238 h 539820"/>
                <a:gd name="connsiteX8" fmla="*/ 418879 w 2311103"/>
                <a:gd name="connsiteY8" fmla="*/ 74041 h 539820"/>
                <a:gd name="connsiteX9" fmla="*/ 489910 w 2311103"/>
                <a:gd name="connsiteY9" fmla="*/ 37776 h 539820"/>
                <a:gd name="connsiteX10" fmla="*/ 537829 w 2311103"/>
                <a:gd name="connsiteY10" fmla="*/ 21335 h 539820"/>
                <a:gd name="connsiteX11" fmla="*/ 589398 w 2311103"/>
                <a:gd name="connsiteY11" fmla="*/ 10054 h 539820"/>
                <a:gd name="connsiteX12" fmla="*/ 679588 w 2311103"/>
                <a:gd name="connsiteY12" fmla="*/ 7 h 539820"/>
                <a:gd name="connsiteX13" fmla="*/ 761471 w 2311103"/>
                <a:gd name="connsiteY13" fmla="*/ 11489 h 539820"/>
                <a:gd name="connsiteX14" fmla="*/ 810027 w 2311103"/>
                <a:gd name="connsiteY14" fmla="*/ 28560 h 539820"/>
                <a:gd name="connsiteX15" fmla="*/ 857708 w 2311103"/>
                <a:gd name="connsiteY15" fmla="*/ 49785 h 539820"/>
                <a:gd name="connsiteX16" fmla="*/ 911026 w 2311103"/>
                <a:gd name="connsiteY16" fmla="*/ 86426 h 539820"/>
                <a:gd name="connsiteX17" fmla="*/ 970995 w 2311103"/>
                <a:gd name="connsiteY17" fmla="*/ 129644 h 539820"/>
                <a:gd name="connsiteX18" fmla="*/ 1034481 w 2311103"/>
                <a:gd name="connsiteY18" fmla="*/ 176086 h 539820"/>
                <a:gd name="connsiteX19" fmla="*/ 1086607 w 2311103"/>
                <a:gd name="connsiteY19" fmla="*/ 219263 h 539820"/>
                <a:gd name="connsiteX20" fmla="*/ 1147331 w 2311103"/>
                <a:gd name="connsiteY20" fmla="*/ 270569 h 539820"/>
                <a:gd name="connsiteX21" fmla="*/ 1191497 w 2311103"/>
                <a:gd name="connsiteY21" fmla="*/ 308143 h 539820"/>
                <a:gd name="connsiteX22" fmla="*/ 1244862 w 2311103"/>
                <a:gd name="connsiteY22" fmla="*/ 354261 h 539820"/>
                <a:gd name="connsiteX23" fmla="*/ 1296337 w 2311103"/>
                <a:gd name="connsiteY23" fmla="*/ 394920 h 539820"/>
                <a:gd name="connsiteX24" fmla="*/ 1343692 w 2311103"/>
                <a:gd name="connsiteY24" fmla="*/ 430416 h 539820"/>
                <a:gd name="connsiteX25" fmla="*/ 1401449 w 2311103"/>
                <a:gd name="connsiteY25" fmla="*/ 467215 h 539820"/>
                <a:gd name="connsiteX26" fmla="*/ 1462132 w 2311103"/>
                <a:gd name="connsiteY26" fmla="*/ 494497 h 539820"/>
                <a:gd name="connsiteX27" fmla="*/ 1520481 w 2311103"/>
                <a:gd name="connsiteY27" fmla="*/ 515697 h 539820"/>
                <a:gd name="connsiteX28" fmla="*/ 1594906 w 2311103"/>
                <a:gd name="connsiteY28" fmla="*/ 534209 h 539820"/>
                <a:gd name="connsiteX29" fmla="*/ 1664230 w 2311103"/>
                <a:gd name="connsiteY29" fmla="*/ 539364 h 539820"/>
                <a:gd name="connsiteX30" fmla="*/ 1727770 w 2311103"/>
                <a:gd name="connsiteY30" fmla="*/ 538142 h 539820"/>
                <a:gd name="connsiteX31" fmla="*/ 1783517 w 2311103"/>
                <a:gd name="connsiteY31" fmla="*/ 526804 h 539820"/>
                <a:gd name="connsiteX32" fmla="*/ 1830492 w 2311103"/>
                <a:gd name="connsiteY32" fmla="*/ 508010 h 539820"/>
                <a:gd name="connsiteX33" fmla="*/ 1885798 w 2311103"/>
                <a:gd name="connsiteY33" fmla="*/ 481254 h 539820"/>
                <a:gd name="connsiteX34" fmla="*/ 1950302 w 2311103"/>
                <a:gd name="connsiteY34" fmla="*/ 437644 h 539820"/>
                <a:gd name="connsiteX35" fmla="*/ 2001130 w 2311103"/>
                <a:gd name="connsiteY35" fmla="*/ 402124 h 539820"/>
                <a:gd name="connsiteX36" fmla="*/ 2040759 w 2311103"/>
                <a:gd name="connsiteY36" fmla="*/ 370183 h 539820"/>
                <a:gd name="connsiteX37" fmla="*/ 2080368 w 2311103"/>
                <a:gd name="connsiteY37" fmla="*/ 344085 h 539820"/>
                <a:gd name="connsiteX38" fmla="*/ 2117373 w 2311103"/>
                <a:gd name="connsiteY38" fmla="*/ 313660 h 539820"/>
                <a:gd name="connsiteX39" fmla="*/ 2159573 w 2311103"/>
                <a:gd name="connsiteY39" fmla="*/ 281598 h 539820"/>
                <a:gd name="connsiteX40" fmla="*/ 2192360 w 2311103"/>
                <a:gd name="connsiteY40" fmla="*/ 253449 h 539820"/>
                <a:gd name="connsiteX41" fmla="*/ 2229262 w 2311103"/>
                <a:gd name="connsiteY41" fmla="*/ 225145 h 539820"/>
                <a:gd name="connsiteX42" fmla="*/ 2272130 w 2311103"/>
                <a:gd name="connsiteY42" fmla="*/ 191457 h 539820"/>
                <a:gd name="connsiteX43" fmla="*/ 2311103 w 2311103"/>
                <a:gd name="connsiteY43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92997 w 2311103"/>
                <a:gd name="connsiteY2" fmla="*/ 315684 h 539820"/>
                <a:gd name="connsiteX3" fmla="*/ 175234 w 2311103"/>
                <a:gd name="connsiteY3" fmla="*/ 248604 h 539820"/>
                <a:gd name="connsiteX4" fmla="*/ 218249 w 2311103"/>
                <a:gd name="connsiteY4" fmla="*/ 213353 h 539820"/>
                <a:gd name="connsiteX5" fmla="*/ 264389 w 2311103"/>
                <a:gd name="connsiteY5" fmla="*/ 178145 h 539820"/>
                <a:gd name="connsiteX6" fmla="*/ 296196 w 2311103"/>
                <a:gd name="connsiteY6" fmla="*/ 154401 h 539820"/>
                <a:gd name="connsiteX7" fmla="*/ 325019 w 2311103"/>
                <a:gd name="connsiteY7" fmla="*/ 136322 h 539820"/>
                <a:gd name="connsiteX8" fmla="*/ 366347 w 2311103"/>
                <a:gd name="connsiteY8" fmla="*/ 107238 h 539820"/>
                <a:gd name="connsiteX9" fmla="*/ 418879 w 2311103"/>
                <a:gd name="connsiteY9" fmla="*/ 74041 h 539820"/>
                <a:gd name="connsiteX10" fmla="*/ 489910 w 2311103"/>
                <a:gd name="connsiteY10" fmla="*/ 37776 h 539820"/>
                <a:gd name="connsiteX11" fmla="*/ 537829 w 2311103"/>
                <a:gd name="connsiteY11" fmla="*/ 21335 h 539820"/>
                <a:gd name="connsiteX12" fmla="*/ 589398 w 2311103"/>
                <a:gd name="connsiteY12" fmla="*/ 10054 h 539820"/>
                <a:gd name="connsiteX13" fmla="*/ 679588 w 2311103"/>
                <a:gd name="connsiteY13" fmla="*/ 7 h 539820"/>
                <a:gd name="connsiteX14" fmla="*/ 761471 w 2311103"/>
                <a:gd name="connsiteY14" fmla="*/ 11489 h 539820"/>
                <a:gd name="connsiteX15" fmla="*/ 810027 w 2311103"/>
                <a:gd name="connsiteY15" fmla="*/ 28560 h 539820"/>
                <a:gd name="connsiteX16" fmla="*/ 857708 w 2311103"/>
                <a:gd name="connsiteY16" fmla="*/ 49785 h 539820"/>
                <a:gd name="connsiteX17" fmla="*/ 911026 w 2311103"/>
                <a:gd name="connsiteY17" fmla="*/ 86426 h 539820"/>
                <a:gd name="connsiteX18" fmla="*/ 970995 w 2311103"/>
                <a:gd name="connsiteY18" fmla="*/ 129644 h 539820"/>
                <a:gd name="connsiteX19" fmla="*/ 1034481 w 2311103"/>
                <a:gd name="connsiteY19" fmla="*/ 176086 h 539820"/>
                <a:gd name="connsiteX20" fmla="*/ 1086607 w 2311103"/>
                <a:gd name="connsiteY20" fmla="*/ 219263 h 539820"/>
                <a:gd name="connsiteX21" fmla="*/ 1147331 w 2311103"/>
                <a:gd name="connsiteY21" fmla="*/ 270569 h 539820"/>
                <a:gd name="connsiteX22" fmla="*/ 1191497 w 2311103"/>
                <a:gd name="connsiteY22" fmla="*/ 308143 h 539820"/>
                <a:gd name="connsiteX23" fmla="*/ 1244862 w 2311103"/>
                <a:gd name="connsiteY23" fmla="*/ 354261 h 539820"/>
                <a:gd name="connsiteX24" fmla="*/ 1296337 w 2311103"/>
                <a:gd name="connsiteY24" fmla="*/ 394920 h 539820"/>
                <a:gd name="connsiteX25" fmla="*/ 1343692 w 2311103"/>
                <a:gd name="connsiteY25" fmla="*/ 430416 h 539820"/>
                <a:gd name="connsiteX26" fmla="*/ 1401449 w 2311103"/>
                <a:gd name="connsiteY26" fmla="*/ 467215 h 539820"/>
                <a:gd name="connsiteX27" fmla="*/ 1462132 w 2311103"/>
                <a:gd name="connsiteY27" fmla="*/ 494497 h 539820"/>
                <a:gd name="connsiteX28" fmla="*/ 1520481 w 2311103"/>
                <a:gd name="connsiteY28" fmla="*/ 515697 h 539820"/>
                <a:gd name="connsiteX29" fmla="*/ 1594906 w 2311103"/>
                <a:gd name="connsiteY29" fmla="*/ 534209 h 539820"/>
                <a:gd name="connsiteX30" fmla="*/ 1664230 w 2311103"/>
                <a:gd name="connsiteY30" fmla="*/ 539364 h 539820"/>
                <a:gd name="connsiteX31" fmla="*/ 1727770 w 2311103"/>
                <a:gd name="connsiteY31" fmla="*/ 538142 h 539820"/>
                <a:gd name="connsiteX32" fmla="*/ 1783517 w 2311103"/>
                <a:gd name="connsiteY32" fmla="*/ 526804 h 539820"/>
                <a:gd name="connsiteX33" fmla="*/ 1830492 w 2311103"/>
                <a:gd name="connsiteY33" fmla="*/ 508010 h 539820"/>
                <a:gd name="connsiteX34" fmla="*/ 1885798 w 2311103"/>
                <a:gd name="connsiteY34" fmla="*/ 481254 h 539820"/>
                <a:gd name="connsiteX35" fmla="*/ 1950302 w 2311103"/>
                <a:gd name="connsiteY35" fmla="*/ 437644 h 539820"/>
                <a:gd name="connsiteX36" fmla="*/ 2001130 w 2311103"/>
                <a:gd name="connsiteY36" fmla="*/ 402124 h 539820"/>
                <a:gd name="connsiteX37" fmla="*/ 2040759 w 2311103"/>
                <a:gd name="connsiteY37" fmla="*/ 370183 h 539820"/>
                <a:gd name="connsiteX38" fmla="*/ 2080368 w 2311103"/>
                <a:gd name="connsiteY38" fmla="*/ 344085 h 539820"/>
                <a:gd name="connsiteX39" fmla="*/ 2117373 w 2311103"/>
                <a:gd name="connsiteY39" fmla="*/ 313660 h 539820"/>
                <a:gd name="connsiteX40" fmla="*/ 2159573 w 2311103"/>
                <a:gd name="connsiteY40" fmla="*/ 281598 h 539820"/>
                <a:gd name="connsiteX41" fmla="*/ 2192360 w 2311103"/>
                <a:gd name="connsiteY41" fmla="*/ 253449 h 539820"/>
                <a:gd name="connsiteX42" fmla="*/ 2229262 w 2311103"/>
                <a:gd name="connsiteY42" fmla="*/ 225145 h 539820"/>
                <a:gd name="connsiteX43" fmla="*/ 2272130 w 2311103"/>
                <a:gd name="connsiteY43" fmla="*/ 191457 h 539820"/>
                <a:gd name="connsiteX44" fmla="*/ 2311103 w 2311103"/>
                <a:gd name="connsiteY44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92997 w 2311103"/>
                <a:gd name="connsiteY2" fmla="*/ 315684 h 539820"/>
                <a:gd name="connsiteX3" fmla="*/ 136406 w 2311103"/>
                <a:gd name="connsiteY3" fmla="*/ 279044 h 539820"/>
                <a:gd name="connsiteX4" fmla="*/ 175234 w 2311103"/>
                <a:gd name="connsiteY4" fmla="*/ 248604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85202 w 2311103"/>
                <a:gd name="connsiteY2" fmla="*/ 314000 h 539820"/>
                <a:gd name="connsiteX3" fmla="*/ 136406 w 2311103"/>
                <a:gd name="connsiteY3" fmla="*/ 279044 h 539820"/>
                <a:gd name="connsiteX4" fmla="*/ 175234 w 2311103"/>
                <a:gd name="connsiteY4" fmla="*/ 248604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85202 w 2311103"/>
                <a:gd name="connsiteY2" fmla="*/ 314000 h 539820"/>
                <a:gd name="connsiteX3" fmla="*/ 132509 w 2311103"/>
                <a:gd name="connsiteY3" fmla="*/ 275675 h 539820"/>
                <a:gd name="connsiteX4" fmla="*/ 175234 w 2311103"/>
                <a:gd name="connsiteY4" fmla="*/ 248604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85202 w 2311103"/>
                <a:gd name="connsiteY2" fmla="*/ 314000 h 539820"/>
                <a:gd name="connsiteX3" fmla="*/ 132509 w 2311103"/>
                <a:gd name="connsiteY3" fmla="*/ 275675 h 539820"/>
                <a:gd name="connsiteX4" fmla="*/ 171336 w 2311103"/>
                <a:gd name="connsiteY4" fmla="*/ 246920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7368 h 540238"/>
                <a:gd name="connsiteX1" fmla="*/ 38973 w 2311103"/>
                <a:gd name="connsiteY1" fmla="*/ 355259 h 540238"/>
                <a:gd name="connsiteX2" fmla="*/ 85202 w 2311103"/>
                <a:gd name="connsiteY2" fmla="*/ 314418 h 540238"/>
                <a:gd name="connsiteX3" fmla="*/ 132509 w 2311103"/>
                <a:gd name="connsiteY3" fmla="*/ 276093 h 540238"/>
                <a:gd name="connsiteX4" fmla="*/ 171336 w 2311103"/>
                <a:gd name="connsiteY4" fmla="*/ 247338 h 540238"/>
                <a:gd name="connsiteX5" fmla="*/ 218249 w 2311103"/>
                <a:gd name="connsiteY5" fmla="*/ 213771 h 540238"/>
                <a:gd name="connsiteX6" fmla="*/ 264389 w 2311103"/>
                <a:gd name="connsiteY6" fmla="*/ 178563 h 540238"/>
                <a:gd name="connsiteX7" fmla="*/ 296196 w 2311103"/>
                <a:gd name="connsiteY7" fmla="*/ 154819 h 540238"/>
                <a:gd name="connsiteX8" fmla="*/ 325019 w 2311103"/>
                <a:gd name="connsiteY8" fmla="*/ 136740 h 540238"/>
                <a:gd name="connsiteX9" fmla="*/ 366347 w 2311103"/>
                <a:gd name="connsiteY9" fmla="*/ 107656 h 540238"/>
                <a:gd name="connsiteX10" fmla="*/ 418879 w 2311103"/>
                <a:gd name="connsiteY10" fmla="*/ 74459 h 540238"/>
                <a:gd name="connsiteX11" fmla="*/ 489910 w 2311103"/>
                <a:gd name="connsiteY11" fmla="*/ 38194 h 540238"/>
                <a:gd name="connsiteX12" fmla="*/ 537829 w 2311103"/>
                <a:gd name="connsiteY12" fmla="*/ 21753 h 540238"/>
                <a:gd name="connsiteX13" fmla="*/ 589398 w 2311103"/>
                <a:gd name="connsiteY13" fmla="*/ 10472 h 540238"/>
                <a:gd name="connsiteX14" fmla="*/ 627467 w 2311103"/>
                <a:gd name="connsiteY14" fmla="*/ 3225 h 540238"/>
                <a:gd name="connsiteX15" fmla="*/ 679588 w 2311103"/>
                <a:gd name="connsiteY15" fmla="*/ 425 h 540238"/>
                <a:gd name="connsiteX16" fmla="*/ 761471 w 2311103"/>
                <a:gd name="connsiteY16" fmla="*/ 11907 h 540238"/>
                <a:gd name="connsiteX17" fmla="*/ 810027 w 2311103"/>
                <a:gd name="connsiteY17" fmla="*/ 28978 h 540238"/>
                <a:gd name="connsiteX18" fmla="*/ 857708 w 2311103"/>
                <a:gd name="connsiteY18" fmla="*/ 50203 h 540238"/>
                <a:gd name="connsiteX19" fmla="*/ 911026 w 2311103"/>
                <a:gd name="connsiteY19" fmla="*/ 86844 h 540238"/>
                <a:gd name="connsiteX20" fmla="*/ 970995 w 2311103"/>
                <a:gd name="connsiteY20" fmla="*/ 130062 h 540238"/>
                <a:gd name="connsiteX21" fmla="*/ 1034481 w 2311103"/>
                <a:gd name="connsiteY21" fmla="*/ 176504 h 540238"/>
                <a:gd name="connsiteX22" fmla="*/ 1086607 w 2311103"/>
                <a:gd name="connsiteY22" fmla="*/ 219681 h 540238"/>
                <a:gd name="connsiteX23" fmla="*/ 1147331 w 2311103"/>
                <a:gd name="connsiteY23" fmla="*/ 270987 h 540238"/>
                <a:gd name="connsiteX24" fmla="*/ 1191497 w 2311103"/>
                <a:gd name="connsiteY24" fmla="*/ 308561 h 540238"/>
                <a:gd name="connsiteX25" fmla="*/ 1244862 w 2311103"/>
                <a:gd name="connsiteY25" fmla="*/ 354679 h 540238"/>
                <a:gd name="connsiteX26" fmla="*/ 1296337 w 2311103"/>
                <a:gd name="connsiteY26" fmla="*/ 395338 h 540238"/>
                <a:gd name="connsiteX27" fmla="*/ 1343692 w 2311103"/>
                <a:gd name="connsiteY27" fmla="*/ 430834 h 540238"/>
                <a:gd name="connsiteX28" fmla="*/ 1401449 w 2311103"/>
                <a:gd name="connsiteY28" fmla="*/ 467633 h 540238"/>
                <a:gd name="connsiteX29" fmla="*/ 1462132 w 2311103"/>
                <a:gd name="connsiteY29" fmla="*/ 494915 h 540238"/>
                <a:gd name="connsiteX30" fmla="*/ 1520481 w 2311103"/>
                <a:gd name="connsiteY30" fmla="*/ 516115 h 540238"/>
                <a:gd name="connsiteX31" fmla="*/ 1594906 w 2311103"/>
                <a:gd name="connsiteY31" fmla="*/ 534627 h 540238"/>
                <a:gd name="connsiteX32" fmla="*/ 1664230 w 2311103"/>
                <a:gd name="connsiteY32" fmla="*/ 539782 h 540238"/>
                <a:gd name="connsiteX33" fmla="*/ 1727770 w 2311103"/>
                <a:gd name="connsiteY33" fmla="*/ 538560 h 540238"/>
                <a:gd name="connsiteX34" fmla="*/ 1783517 w 2311103"/>
                <a:gd name="connsiteY34" fmla="*/ 527222 h 540238"/>
                <a:gd name="connsiteX35" fmla="*/ 1830492 w 2311103"/>
                <a:gd name="connsiteY35" fmla="*/ 508428 h 540238"/>
                <a:gd name="connsiteX36" fmla="*/ 1885798 w 2311103"/>
                <a:gd name="connsiteY36" fmla="*/ 481672 h 540238"/>
                <a:gd name="connsiteX37" fmla="*/ 1950302 w 2311103"/>
                <a:gd name="connsiteY37" fmla="*/ 438062 h 540238"/>
                <a:gd name="connsiteX38" fmla="*/ 2001130 w 2311103"/>
                <a:gd name="connsiteY38" fmla="*/ 402542 h 540238"/>
                <a:gd name="connsiteX39" fmla="*/ 2040759 w 2311103"/>
                <a:gd name="connsiteY39" fmla="*/ 370601 h 540238"/>
                <a:gd name="connsiteX40" fmla="*/ 2080368 w 2311103"/>
                <a:gd name="connsiteY40" fmla="*/ 344503 h 540238"/>
                <a:gd name="connsiteX41" fmla="*/ 2117373 w 2311103"/>
                <a:gd name="connsiteY41" fmla="*/ 314078 h 540238"/>
                <a:gd name="connsiteX42" fmla="*/ 2159573 w 2311103"/>
                <a:gd name="connsiteY42" fmla="*/ 282016 h 540238"/>
                <a:gd name="connsiteX43" fmla="*/ 2192360 w 2311103"/>
                <a:gd name="connsiteY43" fmla="*/ 253867 h 540238"/>
                <a:gd name="connsiteX44" fmla="*/ 2229262 w 2311103"/>
                <a:gd name="connsiteY44" fmla="*/ 225563 h 540238"/>
                <a:gd name="connsiteX45" fmla="*/ 2272130 w 2311103"/>
                <a:gd name="connsiteY45" fmla="*/ 191875 h 540238"/>
                <a:gd name="connsiteX46" fmla="*/ 2311103 w 2311103"/>
                <a:gd name="connsiteY46" fmla="*/ 158188 h 540238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911026 w 2311103"/>
                <a:gd name="connsiteY20" fmla="*/ 86419 h 539813"/>
                <a:gd name="connsiteX21" fmla="*/ 970995 w 2311103"/>
                <a:gd name="connsiteY21" fmla="*/ 129637 h 539813"/>
                <a:gd name="connsiteX22" fmla="*/ 1034481 w 2311103"/>
                <a:gd name="connsiteY22" fmla="*/ 176079 h 539813"/>
                <a:gd name="connsiteX23" fmla="*/ 1086607 w 2311103"/>
                <a:gd name="connsiteY23" fmla="*/ 219256 h 539813"/>
                <a:gd name="connsiteX24" fmla="*/ 1147331 w 2311103"/>
                <a:gd name="connsiteY24" fmla="*/ 270562 h 539813"/>
                <a:gd name="connsiteX25" fmla="*/ 1191497 w 2311103"/>
                <a:gd name="connsiteY25" fmla="*/ 308136 h 539813"/>
                <a:gd name="connsiteX26" fmla="*/ 1244862 w 2311103"/>
                <a:gd name="connsiteY26" fmla="*/ 354254 h 539813"/>
                <a:gd name="connsiteX27" fmla="*/ 1296337 w 2311103"/>
                <a:gd name="connsiteY27" fmla="*/ 394913 h 539813"/>
                <a:gd name="connsiteX28" fmla="*/ 1343692 w 2311103"/>
                <a:gd name="connsiteY28" fmla="*/ 430409 h 539813"/>
                <a:gd name="connsiteX29" fmla="*/ 1401449 w 2311103"/>
                <a:gd name="connsiteY29" fmla="*/ 467208 h 539813"/>
                <a:gd name="connsiteX30" fmla="*/ 1462132 w 2311103"/>
                <a:gd name="connsiteY30" fmla="*/ 494490 h 539813"/>
                <a:gd name="connsiteX31" fmla="*/ 1520481 w 2311103"/>
                <a:gd name="connsiteY31" fmla="*/ 515690 h 539813"/>
                <a:gd name="connsiteX32" fmla="*/ 1594906 w 2311103"/>
                <a:gd name="connsiteY32" fmla="*/ 534202 h 539813"/>
                <a:gd name="connsiteX33" fmla="*/ 1664230 w 2311103"/>
                <a:gd name="connsiteY33" fmla="*/ 539357 h 539813"/>
                <a:gd name="connsiteX34" fmla="*/ 1727770 w 2311103"/>
                <a:gd name="connsiteY34" fmla="*/ 538135 h 539813"/>
                <a:gd name="connsiteX35" fmla="*/ 1783517 w 2311103"/>
                <a:gd name="connsiteY35" fmla="*/ 526797 h 539813"/>
                <a:gd name="connsiteX36" fmla="*/ 1830492 w 2311103"/>
                <a:gd name="connsiteY36" fmla="*/ 508003 h 539813"/>
                <a:gd name="connsiteX37" fmla="*/ 1885798 w 2311103"/>
                <a:gd name="connsiteY37" fmla="*/ 481247 h 539813"/>
                <a:gd name="connsiteX38" fmla="*/ 1950302 w 2311103"/>
                <a:gd name="connsiteY38" fmla="*/ 437637 h 539813"/>
                <a:gd name="connsiteX39" fmla="*/ 2001130 w 2311103"/>
                <a:gd name="connsiteY39" fmla="*/ 402117 h 539813"/>
                <a:gd name="connsiteX40" fmla="*/ 2040759 w 2311103"/>
                <a:gd name="connsiteY40" fmla="*/ 370176 h 539813"/>
                <a:gd name="connsiteX41" fmla="*/ 2080368 w 2311103"/>
                <a:gd name="connsiteY41" fmla="*/ 344078 h 539813"/>
                <a:gd name="connsiteX42" fmla="*/ 2117373 w 2311103"/>
                <a:gd name="connsiteY42" fmla="*/ 313653 h 539813"/>
                <a:gd name="connsiteX43" fmla="*/ 2159573 w 2311103"/>
                <a:gd name="connsiteY43" fmla="*/ 281591 h 539813"/>
                <a:gd name="connsiteX44" fmla="*/ 2192360 w 2311103"/>
                <a:gd name="connsiteY44" fmla="*/ 253442 h 539813"/>
                <a:gd name="connsiteX45" fmla="*/ 2229262 w 2311103"/>
                <a:gd name="connsiteY45" fmla="*/ 225138 h 539813"/>
                <a:gd name="connsiteX46" fmla="*/ 2272130 w 2311103"/>
                <a:gd name="connsiteY46" fmla="*/ 191450 h 539813"/>
                <a:gd name="connsiteX47" fmla="*/ 2311103 w 2311103"/>
                <a:gd name="connsiteY47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888587 w 2311103"/>
                <a:gd name="connsiteY20" fmla="*/ 66806 h 539813"/>
                <a:gd name="connsiteX21" fmla="*/ 911026 w 2311103"/>
                <a:gd name="connsiteY21" fmla="*/ 86419 h 539813"/>
                <a:gd name="connsiteX22" fmla="*/ 970995 w 2311103"/>
                <a:gd name="connsiteY22" fmla="*/ 129637 h 539813"/>
                <a:gd name="connsiteX23" fmla="*/ 1034481 w 2311103"/>
                <a:gd name="connsiteY23" fmla="*/ 176079 h 539813"/>
                <a:gd name="connsiteX24" fmla="*/ 1086607 w 2311103"/>
                <a:gd name="connsiteY24" fmla="*/ 219256 h 539813"/>
                <a:gd name="connsiteX25" fmla="*/ 1147331 w 2311103"/>
                <a:gd name="connsiteY25" fmla="*/ 270562 h 539813"/>
                <a:gd name="connsiteX26" fmla="*/ 1191497 w 2311103"/>
                <a:gd name="connsiteY26" fmla="*/ 308136 h 539813"/>
                <a:gd name="connsiteX27" fmla="*/ 1244862 w 2311103"/>
                <a:gd name="connsiteY27" fmla="*/ 354254 h 539813"/>
                <a:gd name="connsiteX28" fmla="*/ 1296337 w 2311103"/>
                <a:gd name="connsiteY28" fmla="*/ 394913 h 539813"/>
                <a:gd name="connsiteX29" fmla="*/ 1343692 w 2311103"/>
                <a:gd name="connsiteY29" fmla="*/ 430409 h 539813"/>
                <a:gd name="connsiteX30" fmla="*/ 1401449 w 2311103"/>
                <a:gd name="connsiteY30" fmla="*/ 467208 h 539813"/>
                <a:gd name="connsiteX31" fmla="*/ 1462132 w 2311103"/>
                <a:gd name="connsiteY31" fmla="*/ 494490 h 539813"/>
                <a:gd name="connsiteX32" fmla="*/ 1520481 w 2311103"/>
                <a:gd name="connsiteY32" fmla="*/ 515690 h 539813"/>
                <a:gd name="connsiteX33" fmla="*/ 1594906 w 2311103"/>
                <a:gd name="connsiteY33" fmla="*/ 534202 h 539813"/>
                <a:gd name="connsiteX34" fmla="*/ 1664230 w 2311103"/>
                <a:gd name="connsiteY34" fmla="*/ 539357 h 539813"/>
                <a:gd name="connsiteX35" fmla="*/ 1727770 w 2311103"/>
                <a:gd name="connsiteY35" fmla="*/ 538135 h 539813"/>
                <a:gd name="connsiteX36" fmla="*/ 1783517 w 2311103"/>
                <a:gd name="connsiteY36" fmla="*/ 526797 h 539813"/>
                <a:gd name="connsiteX37" fmla="*/ 1830492 w 2311103"/>
                <a:gd name="connsiteY37" fmla="*/ 508003 h 539813"/>
                <a:gd name="connsiteX38" fmla="*/ 1885798 w 2311103"/>
                <a:gd name="connsiteY38" fmla="*/ 481247 h 539813"/>
                <a:gd name="connsiteX39" fmla="*/ 1950302 w 2311103"/>
                <a:gd name="connsiteY39" fmla="*/ 437637 h 539813"/>
                <a:gd name="connsiteX40" fmla="*/ 2001130 w 2311103"/>
                <a:gd name="connsiteY40" fmla="*/ 402117 h 539813"/>
                <a:gd name="connsiteX41" fmla="*/ 2040759 w 2311103"/>
                <a:gd name="connsiteY41" fmla="*/ 370176 h 539813"/>
                <a:gd name="connsiteX42" fmla="*/ 2080368 w 2311103"/>
                <a:gd name="connsiteY42" fmla="*/ 344078 h 539813"/>
                <a:gd name="connsiteX43" fmla="*/ 2117373 w 2311103"/>
                <a:gd name="connsiteY43" fmla="*/ 313653 h 539813"/>
                <a:gd name="connsiteX44" fmla="*/ 2159573 w 2311103"/>
                <a:gd name="connsiteY44" fmla="*/ 281591 h 539813"/>
                <a:gd name="connsiteX45" fmla="*/ 2192360 w 2311103"/>
                <a:gd name="connsiteY45" fmla="*/ 253442 h 539813"/>
                <a:gd name="connsiteX46" fmla="*/ 2229262 w 2311103"/>
                <a:gd name="connsiteY46" fmla="*/ 225138 h 539813"/>
                <a:gd name="connsiteX47" fmla="*/ 2272130 w 2311103"/>
                <a:gd name="connsiteY47" fmla="*/ 191450 h 539813"/>
                <a:gd name="connsiteX48" fmla="*/ 2311103 w 2311103"/>
                <a:gd name="connsiteY48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888587 w 2311103"/>
                <a:gd name="connsiteY20" fmla="*/ 66806 h 539813"/>
                <a:gd name="connsiteX21" fmla="*/ 888587 w 2311103"/>
                <a:gd name="connsiteY21" fmla="*/ 66806 h 539813"/>
                <a:gd name="connsiteX22" fmla="*/ 911026 w 2311103"/>
                <a:gd name="connsiteY22" fmla="*/ 86419 h 539813"/>
                <a:gd name="connsiteX23" fmla="*/ 970995 w 2311103"/>
                <a:gd name="connsiteY23" fmla="*/ 129637 h 539813"/>
                <a:gd name="connsiteX24" fmla="*/ 1034481 w 2311103"/>
                <a:gd name="connsiteY24" fmla="*/ 176079 h 539813"/>
                <a:gd name="connsiteX25" fmla="*/ 1086607 w 2311103"/>
                <a:gd name="connsiteY25" fmla="*/ 219256 h 539813"/>
                <a:gd name="connsiteX26" fmla="*/ 1147331 w 2311103"/>
                <a:gd name="connsiteY26" fmla="*/ 270562 h 539813"/>
                <a:gd name="connsiteX27" fmla="*/ 1191497 w 2311103"/>
                <a:gd name="connsiteY27" fmla="*/ 308136 h 539813"/>
                <a:gd name="connsiteX28" fmla="*/ 1244862 w 2311103"/>
                <a:gd name="connsiteY28" fmla="*/ 354254 h 539813"/>
                <a:gd name="connsiteX29" fmla="*/ 1296337 w 2311103"/>
                <a:gd name="connsiteY29" fmla="*/ 394913 h 539813"/>
                <a:gd name="connsiteX30" fmla="*/ 1343692 w 2311103"/>
                <a:gd name="connsiteY30" fmla="*/ 430409 h 539813"/>
                <a:gd name="connsiteX31" fmla="*/ 1401449 w 2311103"/>
                <a:gd name="connsiteY31" fmla="*/ 467208 h 539813"/>
                <a:gd name="connsiteX32" fmla="*/ 1462132 w 2311103"/>
                <a:gd name="connsiteY32" fmla="*/ 494490 h 539813"/>
                <a:gd name="connsiteX33" fmla="*/ 1520481 w 2311103"/>
                <a:gd name="connsiteY33" fmla="*/ 515690 h 539813"/>
                <a:gd name="connsiteX34" fmla="*/ 1594906 w 2311103"/>
                <a:gd name="connsiteY34" fmla="*/ 534202 h 539813"/>
                <a:gd name="connsiteX35" fmla="*/ 1664230 w 2311103"/>
                <a:gd name="connsiteY35" fmla="*/ 539357 h 539813"/>
                <a:gd name="connsiteX36" fmla="*/ 1727770 w 2311103"/>
                <a:gd name="connsiteY36" fmla="*/ 538135 h 539813"/>
                <a:gd name="connsiteX37" fmla="*/ 1783517 w 2311103"/>
                <a:gd name="connsiteY37" fmla="*/ 526797 h 539813"/>
                <a:gd name="connsiteX38" fmla="*/ 1830492 w 2311103"/>
                <a:gd name="connsiteY38" fmla="*/ 508003 h 539813"/>
                <a:gd name="connsiteX39" fmla="*/ 1885798 w 2311103"/>
                <a:gd name="connsiteY39" fmla="*/ 481247 h 539813"/>
                <a:gd name="connsiteX40" fmla="*/ 1950302 w 2311103"/>
                <a:gd name="connsiteY40" fmla="*/ 437637 h 539813"/>
                <a:gd name="connsiteX41" fmla="*/ 2001130 w 2311103"/>
                <a:gd name="connsiteY41" fmla="*/ 402117 h 539813"/>
                <a:gd name="connsiteX42" fmla="*/ 2040759 w 2311103"/>
                <a:gd name="connsiteY42" fmla="*/ 370176 h 539813"/>
                <a:gd name="connsiteX43" fmla="*/ 2080368 w 2311103"/>
                <a:gd name="connsiteY43" fmla="*/ 344078 h 539813"/>
                <a:gd name="connsiteX44" fmla="*/ 2117373 w 2311103"/>
                <a:gd name="connsiteY44" fmla="*/ 313653 h 539813"/>
                <a:gd name="connsiteX45" fmla="*/ 2159573 w 2311103"/>
                <a:gd name="connsiteY45" fmla="*/ 281591 h 539813"/>
                <a:gd name="connsiteX46" fmla="*/ 2192360 w 2311103"/>
                <a:gd name="connsiteY46" fmla="*/ 253442 h 539813"/>
                <a:gd name="connsiteX47" fmla="*/ 2229262 w 2311103"/>
                <a:gd name="connsiteY47" fmla="*/ 225138 h 539813"/>
                <a:gd name="connsiteX48" fmla="*/ 2272130 w 2311103"/>
                <a:gd name="connsiteY48" fmla="*/ 191450 h 539813"/>
                <a:gd name="connsiteX49" fmla="*/ 2311103 w 2311103"/>
                <a:gd name="connsiteY49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888587 w 2311103"/>
                <a:gd name="connsiteY20" fmla="*/ 66806 h 539813"/>
                <a:gd name="connsiteX21" fmla="*/ 888587 w 2311103"/>
                <a:gd name="connsiteY21" fmla="*/ 66806 h 539813"/>
                <a:gd name="connsiteX22" fmla="*/ 911026 w 2311103"/>
                <a:gd name="connsiteY22" fmla="*/ 86419 h 539813"/>
                <a:gd name="connsiteX23" fmla="*/ 943149 w 2311103"/>
                <a:gd name="connsiteY23" fmla="*/ 105547 h 539813"/>
                <a:gd name="connsiteX24" fmla="*/ 970995 w 2311103"/>
                <a:gd name="connsiteY24" fmla="*/ 129637 h 539813"/>
                <a:gd name="connsiteX25" fmla="*/ 1034481 w 2311103"/>
                <a:gd name="connsiteY25" fmla="*/ 176079 h 539813"/>
                <a:gd name="connsiteX26" fmla="*/ 1086607 w 2311103"/>
                <a:gd name="connsiteY26" fmla="*/ 219256 h 539813"/>
                <a:gd name="connsiteX27" fmla="*/ 1147331 w 2311103"/>
                <a:gd name="connsiteY27" fmla="*/ 270562 h 539813"/>
                <a:gd name="connsiteX28" fmla="*/ 1191497 w 2311103"/>
                <a:gd name="connsiteY28" fmla="*/ 308136 h 539813"/>
                <a:gd name="connsiteX29" fmla="*/ 1244862 w 2311103"/>
                <a:gd name="connsiteY29" fmla="*/ 354254 h 539813"/>
                <a:gd name="connsiteX30" fmla="*/ 1296337 w 2311103"/>
                <a:gd name="connsiteY30" fmla="*/ 394913 h 539813"/>
                <a:gd name="connsiteX31" fmla="*/ 1343692 w 2311103"/>
                <a:gd name="connsiteY31" fmla="*/ 430409 h 539813"/>
                <a:gd name="connsiteX32" fmla="*/ 1401449 w 2311103"/>
                <a:gd name="connsiteY32" fmla="*/ 467208 h 539813"/>
                <a:gd name="connsiteX33" fmla="*/ 1462132 w 2311103"/>
                <a:gd name="connsiteY33" fmla="*/ 494490 h 539813"/>
                <a:gd name="connsiteX34" fmla="*/ 1520481 w 2311103"/>
                <a:gd name="connsiteY34" fmla="*/ 515690 h 539813"/>
                <a:gd name="connsiteX35" fmla="*/ 1594906 w 2311103"/>
                <a:gd name="connsiteY35" fmla="*/ 534202 h 539813"/>
                <a:gd name="connsiteX36" fmla="*/ 1664230 w 2311103"/>
                <a:gd name="connsiteY36" fmla="*/ 539357 h 539813"/>
                <a:gd name="connsiteX37" fmla="*/ 1727770 w 2311103"/>
                <a:gd name="connsiteY37" fmla="*/ 538135 h 539813"/>
                <a:gd name="connsiteX38" fmla="*/ 1783517 w 2311103"/>
                <a:gd name="connsiteY38" fmla="*/ 526797 h 539813"/>
                <a:gd name="connsiteX39" fmla="*/ 1830492 w 2311103"/>
                <a:gd name="connsiteY39" fmla="*/ 508003 h 539813"/>
                <a:gd name="connsiteX40" fmla="*/ 1885798 w 2311103"/>
                <a:gd name="connsiteY40" fmla="*/ 481247 h 539813"/>
                <a:gd name="connsiteX41" fmla="*/ 1950302 w 2311103"/>
                <a:gd name="connsiteY41" fmla="*/ 437637 h 539813"/>
                <a:gd name="connsiteX42" fmla="*/ 2001130 w 2311103"/>
                <a:gd name="connsiteY42" fmla="*/ 402117 h 539813"/>
                <a:gd name="connsiteX43" fmla="*/ 2040759 w 2311103"/>
                <a:gd name="connsiteY43" fmla="*/ 370176 h 539813"/>
                <a:gd name="connsiteX44" fmla="*/ 2080368 w 2311103"/>
                <a:gd name="connsiteY44" fmla="*/ 344078 h 539813"/>
                <a:gd name="connsiteX45" fmla="*/ 2117373 w 2311103"/>
                <a:gd name="connsiteY45" fmla="*/ 313653 h 539813"/>
                <a:gd name="connsiteX46" fmla="*/ 2159573 w 2311103"/>
                <a:gd name="connsiteY46" fmla="*/ 281591 h 539813"/>
                <a:gd name="connsiteX47" fmla="*/ 2192360 w 2311103"/>
                <a:gd name="connsiteY47" fmla="*/ 253442 h 539813"/>
                <a:gd name="connsiteX48" fmla="*/ 2229262 w 2311103"/>
                <a:gd name="connsiteY48" fmla="*/ 225138 h 539813"/>
                <a:gd name="connsiteX49" fmla="*/ 2272130 w 2311103"/>
                <a:gd name="connsiteY49" fmla="*/ 191450 h 539813"/>
                <a:gd name="connsiteX50" fmla="*/ 2311103 w 2311103"/>
                <a:gd name="connsiteY50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48191 w 2311103"/>
                <a:gd name="connsiteY11" fmla="*/ 53331 h 539813"/>
                <a:gd name="connsiteX12" fmla="*/ 489910 w 2311103"/>
                <a:gd name="connsiteY12" fmla="*/ 37769 h 539813"/>
                <a:gd name="connsiteX13" fmla="*/ 537829 w 2311103"/>
                <a:gd name="connsiteY13" fmla="*/ 21328 h 539813"/>
                <a:gd name="connsiteX14" fmla="*/ 589398 w 2311103"/>
                <a:gd name="connsiteY14" fmla="*/ 10047 h 539813"/>
                <a:gd name="connsiteX15" fmla="*/ 627467 w 2311103"/>
                <a:gd name="connsiteY15" fmla="*/ 2800 h 539813"/>
                <a:gd name="connsiteX16" fmla="*/ 679588 w 2311103"/>
                <a:gd name="connsiteY16" fmla="*/ 0 h 539813"/>
                <a:gd name="connsiteX17" fmla="*/ 717105 w 2311103"/>
                <a:gd name="connsiteY17" fmla="*/ 2800 h 539813"/>
                <a:gd name="connsiteX18" fmla="*/ 761471 w 2311103"/>
                <a:gd name="connsiteY18" fmla="*/ 11482 h 539813"/>
                <a:gd name="connsiteX19" fmla="*/ 810027 w 2311103"/>
                <a:gd name="connsiteY19" fmla="*/ 28553 h 539813"/>
                <a:gd name="connsiteX20" fmla="*/ 857708 w 2311103"/>
                <a:gd name="connsiteY20" fmla="*/ 49778 h 539813"/>
                <a:gd name="connsiteX21" fmla="*/ 888587 w 2311103"/>
                <a:gd name="connsiteY21" fmla="*/ 66806 h 539813"/>
                <a:gd name="connsiteX22" fmla="*/ 888587 w 2311103"/>
                <a:gd name="connsiteY22" fmla="*/ 66806 h 539813"/>
                <a:gd name="connsiteX23" fmla="*/ 911026 w 2311103"/>
                <a:gd name="connsiteY23" fmla="*/ 86419 h 539813"/>
                <a:gd name="connsiteX24" fmla="*/ 943149 w 2311103"/>
                <a:gd name="connsiteY24" fmla="*/ 105547 h 539813"/>
                <a:gd name="connsiteX25" fmla="*/ 970995 w 2311103"/>
                <a:gd name="connsiteY25" fmla="*/ 129637 h 539813"/>
                <a:gd name="connsiteX26" fmla="*/ 1034481 w 2311103"/>
                <a:gd name="connsiteY26" fmla="*/ 176079 h 539813"/>
                <a:gd name="connsiteX27" fmla="*/ 1086607 w 2311103"/>
                <a:gd name="connsiteY27" fmla="*/ 219256 h 539813"/>
                <a:gd name="connsiteX28" fmla="*/ 1147331 w 2311103"/>
                <a:gd name="connsiteY28" fmla="*/ 270562 h 539813"/>
                <a:gd name="connsiteX29" fmla="*/ 1191497 w 2311103"/>
                <a:gd name="connsiteY29" fmla="*/ 308136 h 539813"/>
                <a:gd name="connsiteX30" fmla="*/ 1244862 w 2311103"/>
                <a:gd name="connsiteY30" fmla="*/ 354254 h 539813"/>
                <a:gd name="connsiteX31" fmla="*/ 1296337 w 2311103"/>
                <a:gd name="connsiteY31" fmla="*/ 394913 h 539813"/>
                <a:gd name="connsiteX32" fmla="*/ 1343692 w 2311103"/>
                <a:gd name="connsiteY32" fmla="*/ 430409 h 539813"/>
                <a:gd name="connsiteX33" fmla="*/ 1401449 w 2311103"/>
                <a:gd name="connsiteY33" fmla="*/ 467208 h 539813"/>
                <a:gd name="connsiteX34" fmla="*/ 1462132 w 2311103"/>
                <a:gd name="connsiteY34" fmla="*/ 494490 h 539813"/>
                <a:gd name="connsiteX35" fmla="*/ 1520481 w 2311103"/>
                <a:gd name="connsiteY35" fmla="*/ 515690 h 539813"/>
                <a:gd name="connsiteX36" fmla="*/ 1594906 w 2311103"/>
                <a:gd name="connsiteY36" fmla="*/ 534202 h 539813"/>
                <a:gd name="connsiteX37" fmla="*/ 1664230 w 2311103"/>
                <a:gd name="connsiteY37" fmla="*/ 539357 h 539813"/>
                <a:gd name="connsiteX38" fmla="*/ 1727770 w 2311103"/>
                <a:gd name="connsiteY38" fmla="*/ 538135 h 539813"/>
                <a:gd name="connsiteX39" fmla="*/ 1783517 w 2311103"/>
                <a:gd name="connsiteY39" fmla="*/ 526797 h 539813"/>
                <a:gd name="connsiteX40" fmla="*/ 1830492 w 2311103"/>
                <a:gd name="connsiteY40" fmla="*/ 508003 h 539813"/>
                <a:gd name="connsiteX41" fmla="*/ 1885798 w 2311103"/>
                <a:gd name="connsiteY41" fmla="*/ 481247 h 539813"/>
                <a:gd name="connsiteX42" fmla="*/ 1950302 w 2311103"/>
                <a:gd name="connsiteY42" fmla="*/ 437637 h 539813"/>
                <a:gd name="connsiteX43" fmla="*/ 2001130 w 2311103"/>
                <a:gd name="connsiteY43" fmla="*/ 402117 h 539813"/>
                <a:gd name="connsiteX44" fmla="*/ 2040759 w 2311103"/>
                <a:gd name="connsiteY44" fmla="*/ 370176 h 539813"/>
                <a:gd name="connsiteX45" fmla="*/ 2080368 w 2311103"/>
                <a:gd name="connsiteY45" fmla="*/ 344078 h 539813"/>
                <a:gd name="connsiteX46" fmla="*/ 2117373 w 2311103"/>
                <a:gd name="connsiteY46" fmla="*/ 313653 h 539813"/>
                <a:gd name="connsiteX47" fmla="*/ 2159573 w 2311103"/>
                <a:gd name="connsiteY47" fmla="*/ 281591 h 539813"/>
                <a:gd name="connsiteX48" fmla="*/ 2192360 w 2311103"/>
                <a:gd name="connsiteY48" fmla="*/ 253442 h 539813"/>
                <a:gd name="connsiteX49" fmla="*/ 2229262 w 2311103"/>
                <a:gd name="connsiteY49" fmla="*/ 225138 h 539813"/>
                <a:gd name="connsiteX50" fmla="*/ 2272130 w 2311103"/>
                <a:gd name="connsiteY50" fmla="*/ 191450 h 539813"/>
                <a:gd name="connsiteX51" fmla="*/ 2311103 w 2311103"/>
                <a:gd name="connsiteY51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48191 w 2311103"/>
                <a:gd name="connsiteY12" fmla="*/ 53331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0995 w 2311103"/>
                <a:gd name="connsiteY26" fmla="*/ 129637 h 539813"/>
                <a:gd name="connsiteX27" fmla="*/ 1034481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0995 w 2311103"/>
                <a:gd name="connsiteY26" fmla="*/ 129637 h 539813"/>
                <a:gd name="connsiteX27" fmla="*/ 1034481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4481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5027 w 2311103"/>
                <a:gd name="connsiteY44" fmla="*/ 403801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4200 w 2311103"/>
                <a:gd name="connsiteY43" fmla="*/ 439322 h 539813"/>
                <a:gd name="connsiteX44" fmla="*/ 2005027 w 2311103"/>
                <a:gd name="connsiteY44" fmla="*/ 403801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462542"/>
                <a:gd name="connsiteY0" fmla="*/ 393093 h 539813"/>
                <a:gd name="connsiteX1" fmla="*/ 190412 w 2462542"/>
                <a:gd name="connsiteY1" fmla="*/ 354834 h 539813"/>
                <a:gd name="connsiteX2" fmla="*/ 236641 w 2462542"/>
                <a:gd name="connsiteY2" fmla="*/ 313993 h 539813"/>
                <a:gd name="connsiteX3" fmla="*/ 283948 w 2462542"/>
                <a:gd name="connsiteY3" fmla="*/ 2756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236641 w 2462542"/>
                <a:gd name="connsiteY2" fmla="*/ 313993 h 539813"/>
                <a:gd name="connsiteX3" fmla="*/ 283948 w 2462542"/>
                <a:gd name="connsiteY3" fmla="*/ 2756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83948 w 2462542"/>
                <a:gd name="connsiteY3" fmla="*/ 2756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447635 w 2462542"/>
                <a:gd name="connsiteY7" fmla="*/ 1543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71451 w 2462542"/>
                <a:gd name="connsiteY14" fmla="*/ 136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14624 w 2462542"/>
                <a:gd name="connsiteY13" fmla="*/ 26219 h 539813"/>
                <a:gd name="connsiteX14" fmla="*/ 671451 w 2462542"/>
                <a:gd name="connsiteY14" fmla="*/ 136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562885 w 2462542"/>
                <a:gd name="connsiteY12" fmla="*/ 43466 h 539813"/>
                <a:gd name="connsiteX13" fmla="*/ 614624 w 2462542"/>
                <a:gd name="connsiteY13" fmla="*/ 26219 h 539813"/>
                <a:gd name="connsiteX14" fmla="*/ 671451 w 2462542"/>
                <a:gd name="connsiteY14" fmla="*/ 136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640705"/>
                <a:gd name="connsiteY0" fmla="*/ 508592 h 539813"/>
                <a:gd name="connsiteX1" fmla="*/ 226045 w 2640705"/>
                <a:gd name="connsiteY1" fmla="*/ 343284 h 539813"/>
                <a:gd name="connsiteX2" fmla="*/ 281182 w 2640705"/>
                <a:gd name="connsiteY2" fmla="*/ 283193 h 539813"/>
                <a:gd name="connsiteX3" fmla="*/ 381939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81182 w 2640705"/>
                <a:gd name="connsiteY2" fmla="*/ 283193 h 539813"/>
                <a:gd name="connsiteX3" fmla="*/ 381939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1939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1644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1644 w 2640705"/>
                <a:gd name="connsiteY4" fmla="*/ 200713 h 539813"/>
                <a:gd name="connsiteX5" fmla="*/ 516951 w 2640705"/>
                <a:gd name="connsiteY5" fmla="*/ 156438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79247 w 2640705"/>
                <a:gd name="connsiteY7" fmla="*/ 69694 h 539813"/>
                <a:gd name="connsiteX8" fmla="*/ 703616 w 2640705"/>
                <a:gd name="connsiteY8" fmla="*/ 42953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703616 w 2640705"/>
                <a:gd name="connsiteY8" fmla="*/ 42953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29812 w 2640705"/>
                <a:gd name="connsiteY13" fmla="*/ 21166 h 539813"/>
                <a:gd name="connsiteX14" fmla="*/ 882741 w 2640705"/>
                <a:gd name="connsiteY14" fmla="*/ 11944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31761 w 2640705"/>
                <a:gd name="connsiteY13" fmla="*/ 20324 h 539813"/>
                <a:gd name="connsiteX14" fmla="*/ 882741 w 2640705"/>
                <a:gd name="connsiteY14" fmla="*/ 11944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31761 w 2640705"/>
                <a:gd name="connsiteY13" fmla="*/ 20324 h 539813"/>
                <a:gd name="connsiteX14" fmla="*/ 882741 w 2640705"/>
                <a:gd name="connsiteY14" fmla="*/ 11944 h 539813"/>
                <a:gd name="connsiteX15" fmla="*/ 932640 w 2640705"/>
                <a:gd name="connsiteY15" fmla="*/ 6679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31761 w 2640705"/>
                <a:gd name="connsiteY13" fmla="*/ 20324 h 539813"/>
                <a:gd name="connsiteX14" fmla="*/ 882741 w 2640705"/>
                <a:gd name="connsiteY14" fmla="*/ 11944 h 539813"/>
                <a:gd name="connsiteX15" fmla="*/ 932640 w 2640705"/>
                <a:gd name="connsiteY15" fmla="*/ 4995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244436 w 2640705"/>
                <a:gd name="connsiteY2" fmla="*/ 339509 h 539823"/>
                <a:gd name="connsiteX3" fmla="*/ 360503 w 2640705"/>
                <a:gd name="connsiteY3" fmla="*/ 258233 h 539823"/>
                <a:gd name="connsiteX4" fmla="*/ 426056 w 2640705"/>
                <a:gd name="connsiteY4" fmla="*/ 214198 h 539823"/>
                <a:gd name="connsiteX5" fmla="*/ 485772 w 2640705"/>
                <a:gd name="connsiteY5" fmla="*/ 176661 h 539823"/>
                <a:gd name="connsiteX6" fmla="*/ 536088 w 2640705"/>
                <a:gd name="connsiteY6" fmla="*/ 143498 h 539823"/>
                <a:gd name="connsiteX7" fmla="*/ 583763 w 2640705"/>
                <a:gd name="connsiteY7" fmla="*/ 117709 h 539823"/>
                <a:gd name="connsiteX8" fmla="*/ 629567 w 2640705"/>
                <a:gd name="connsiteY8" fmla="*/ 94337 h 539823"/>
                <a:gd name="connsiteX9" fmla="*/ 672565 w 2640705"/>
                <a:gd name="connsiteY9" fmla="*/ 76080 h 539823"/>
                <a:gd name="connsiteX10" fmla="*/ 715436 w 2640705"/>
                <a:gd name="connsiteY10" fmla="*/ 58394 h 539823"/>
                <a:gd name="connsiteX11" fmla="*/ 758223 w 2640705"/>
                <a:gd name="connsiteY11" fmla="*/ 42041 h 539823"/>
                <a:gd name="connsiteX12" fmla="*/ 789763 w 2640705"/>
                <a:gd name="connsiteY12" fmla="*/ 30843 h 539823"/>
                <a:gd name="connsiteX13" fmla="*/ 831761 w 2640705"/>
                <a:gd name="connsiteY13" fmla="*/ 20334 h 539823"/>
                <a:gd name="connsiteX14" fmla="*/ 882741 w 2640705"/>
                <a:gd name="connsiteY14" fmla="*/ 11954 h 539823"/>
                <a:gd name="connsiteX15" fmla="*/ 932640 w 2640705"/>
                <a:gd name="connsiteY15" fmla="*/ 5005 h 539823"/>
                <a:gd name="connsiteX16" fmla="*/ 968760 w 2640705"/>
                <a:gd name="connsiteY16" fmla="*/ 1968 h 539823"/>
                <a:gd name="connsiteX17" fmla="*/ 1009190 w 2640705"/>
                <a:gd name="connsiteY17" fmla="*/ 10 h 539823"/>
                <a:gd name="connsiteX18" fmla="*/ 1046707 w 2640705"/>
                <a:gd name="connsiteY18" fmla="*/ 2810 h 539823"/>
                <a:gd name="connsiteX19" fmla="*/ 1091073 w 2640705"/>
                <a:gd name="connsiteY19" fmla="*/ 11492 h 539823"/>
                <a:gd name="connsiteX20" fmla="*/ 1139629 w 2640705"/>
                <a:gd name="connsiteY20" fmla="*/ 28563 h 539823"/>
                <a:gd name="connsiteX21" fmla="*/ 1187310 w 2640705"/>
                <a:gd name="connsiteY21" fmla="*/ 49788 h 539823"/>
                <a:gd name="connsiteX22" fmla="*/ 1218189 w 2640705"/>
                <a:gd name="connsiteY22" fmla="*/ 66816 h 539823"/>
                <a:gd name="connsiteX23" fmla="*/ 1218189 w 2640705"/>
                <a:gd name="connsiteY23" fmla="*/ 66816 h 539823"/>
                <a:gd name="connsiteX24" fmla="*/ 1240628 w 2640705"/>
                <a:gd name="connsiteY24" fmla="*/ 86429 h 539823"/>
                <a:gd name="connsiteX25" fmla="*/ 1272751 w 2640705"/>
                <a:gd name="connsiteY25" fmla="*/ 105557 h 539823"/>
                <a:gd name="connsiteX26" fmla="*/ 1304494 w 2640705"/>
                <a:gd name="connsiteY26" fmla="*/ 129647 h 539823"/>
                <a:gd name="connsiteX27" fmla="*/ 1360186 w 2640705"/>
                <a:gd name="connsiteY27" fmla="*/ 176089 h 539823"/>
                <a:gd name="connsiteX28" fmla="*/ 1416209 w 2640705"/>
                <a:gd name="connsiteY28" fmla="*/ 219266 h 539823"/>
                <a:gd name="connsiteX29" fmla="*/ 1476933 w 2640705"/>
                <a:gd name="connsiteY29" fmla="*/ 270572 h 539823"/>
                <a:gd name="connsiteX30" fmla="*/ 1521099 w 2640705"/>
                <a:gd name="connsiteY30" fmla="*/ 308146 h 539823"/>
                <a:gd name="connsiteX31" fmla="*/ 1574464 w 2640705"/>
                <a:gd name="connsiteY31" fmla="*/ 354264 h 539823"/>
                <a:gd name="connsiteX32" fmla="*/ 1625939 w 2640705"/>
                <a:gd name="connsiteY32" fmla="*/ 394923 h 539823"/>
                <a:gd name="connsiteX33" fmla="*/ 1673294 w 2640705"/>
                <a:gd name="connsiteY33" fmla="*/ 430419 h 539823"/>
                <a:gd name="connsiteX34" fmla="*/ 1731051 w 2640705"/>
                <a:gd name="connsiteY34" fmla="*/ 467218 h 539823"/>
                <a:gd name="connsiteX35" fmla="*/ 1791734 w 2640705"/>
                <a:gd name="connsiteY35" fmla="*/ 494500 h 539823"/>
                <a:gd name="connsiteX36" fmla="*/ 1850083 w 2640705"/>
                <a:gd name="connsiteY36" fmla="*/ 515700 h 539823"/>
                <a:gd name="connsiteX37" fmla="*/ 1924508 w 2640705"/>
                <a:gd name="connsiteY37" fmla="*/ 534212 h 539823"/>
                <a:gd name="connsiteX38" fmla="*/ 1993832 w 2640705"/>
                <a:gd name="connsiteY38" fmla="*/ 539367 h 539823"/>
                <a:gd name="connsiteX39" fmla="*/ 2057372 w 2640705"/>
                <a:gd name="connsiteY39" fmla="*/ 538145 h 539823"/>
                <a:gd name="connsiteX40" fmla="*/ 2113119 w 2640705"/>
                <a:gd name="connsiteY40" fmla="*/ 526807 h 539823"/>
                <a:gd name="connsiteX41" fmla="*/ 2160094 w 2640705"/>
                <a:gd name="connsiteY41" fmla="*/ 508013 h 539823"/>
                <a:gd name="connsiteX42" fmla="*/ 2215400 w 2640705"/>
                <a:gd name="connsiteY42" fmla="*/ 481257 h 539823"/>
                <a:gd name="connsiteX43" fmla="*/ 2283802 w 2640705"/>
                <a:gd name="connsiteY43" fmla="*/ 439332 h 539823"/>
                <a:gd name="connsiteX44" fmla="*/ 2334629 w 2640705"/>
                <a:gd name="connsiteY44" fmla="*/ 403811 h 539823"/>
                <a:gd name="connsiteX45" fmla="*/ 2378156 w 2640705"/>
                <a:gd name="connsiteY45" fmla="*/ 370186 h 539823"/>
                <a:gd name="connsiteX46" fmla="*/ 2409970 w 2640705"/>
                <a:gd name="connsiteY46" fmla="*/ 344088 h 539823"/>
                <a:gd name="connsiteX47" fmla="*/ 2446975 w 2640705"/>
                <a:gd name="connsiteY47" fmla="*/ 313663 h 539823"/>
                <a:gd name="connsiteX48" fmla="*/ 2489175 w 2640705"/>
                <a:gd name="connsiteY48" fmla="*/ 281601 h 539823"/>
                <a:gd name="connsiteX49" fmla="*/ 2521962 w 2640705"/>
                <a:gd name="connsiteY49" fmla="*/ 253452 h 539823"/>
                <a:gd name="connsiteX50" fmla="*/ 2558864 w 2640705"/>
                <a:gd name="connsiteY50" fmla="*/ 225148 h 539823"/>
                <a:gd name="connsiteX51" fmla="*/ 2601732 w 2640705"/>
                <a:gd name="connsiteY51" fmla="*/ 191460 h 539823"/>
                <a:gd name="connsiteX52" fmla="*/ 2640705 w 2640705"/>
                <a:gd name="connsiteY52" fmla="*/ 157773 h 53982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244436 w 2640705"/>
                <a:gd name="connsiteY2" fmla="*/ 339509 h 539823"/>
                <a:gd name="connsiteX3" fmla="*/ 360503 w 2640705"/>
                <a:gd name="connsiteY3" fmla="*/ 258233 h 539823"/>
                <a:gd name="connsiteX4" fmla="*/ 426056 w 2640705"/>
                <a:gd name="connsiteY4" fmla="*/ 214198 h 539823"/>
                <a:gd name="connsiteX5" fmla="*/ 485772 w 2640705"/>
                <a:gd name="connsiteY5" fmla="*/ 176661 h 539823"/>
                <a:gd name="connsiteX6" fmla="*/ 536088 w 2640705"/>
                <a:gd name="connsiteY6" fmla="*/ 143498 h 539823"/>
                <a:gd name="connsiteX7" fmla="*/ 583763 w 2640705"/>
                <a:gd name="connsiteY7" fmla="*/ 117709 h 539823"/>
                <a:gd name="connsiteX8" fmla="*/ 629567 w 2640705"/>
                <a:gd name="connsiteY8" fmla="*/ 94337 h 539823"/>
                <a:gd name="connsiteX9" fmla="*/ 672565 w 2640705"/>
                <a:gd name="connsiteY9" fmla="*/ 76080 h 539823"/>
                <a:gd name="connsiteX10" fmla="*/ 715436 w 2640705"/>
                <a:gd name="connsiteY10" fmla="*/ 58394 h 539823"/>
                <a:gd name="connsiteX11" fmla="*/ 758223 w 2640705"/>
                <a:gd name="connsiteY11" fmla="*/ 42041 h 539823"/>
                <a:gd name="connsiteX12" fmla="*/ 789763 w 2640705"/>
                <a:gd name="connsiteY12" fmla="*/ 30843 h 539823"/>
                <a:gd name="connsiteX13" fmla="*/ 831761 w 2640705"/>
                <a:gd name="connsiteY13" fmla="*/ 20334 h 539823"/>
                <a:gd name="connsiteX14" fmla="*/ 882741 w 2640705"/>
                <a:gd name="connsiteY14" fmla="*/ 11954 h 539823"/>
                <a:gd name="connsiteX15" fmla="*/ 932640 w 2640705"/>
                <a:gd name="connsiteY15" fmla="*/ 5005 h 539823"/>
                <a:gd name="connsiteX16" fmla="*/ 968760 w 2640705"/>
                <a:gd name="connsiteY16" fmla="*/ 1968 h 539823"/>
                <a:gd name="connsiteX17" fmla="*/ 1009190 w 2640705"/>
                <a:gd name="connsiteY17" fmla="*/ 10 h 539823"/>
                <a:gd name="connsiteX18" fmla="*/ 1046707 w 2640705"/>
                <a:gd name="connsiteY18" fmla="*/ 2810 h 539823"/>
                <a:gd name="connsiteX19" fmla="*/ 1091073 w 2640705"/>
                <a:gd name="connsiteY19" fmla="*/ 11492 h 539823"/>
                <a:gd name="connsiteX20" fmla="*/ 1139629 w 2640705"/>
                <a:gd name="connsiteY20" fmla="*/ 28563 h 539823"/>
                <a:gd name="connsiteX21" fmla="*/ 1187310 w 2640705"/>
                <a:gd name="connsiteY21" fmla="*/ 49788 h 539823"/>
                <a:gd name="connsiteX22" fmla="*/ 1218189 w 2640705"/>
                <a:gd name="connsiteY22" fmla="*/ 66816 h 539823"/>
                <a:gd name="connsiteX23" fmla="*/ 1218189 w 2640705"/>
                <a:gd name="connsiteY23" fmla="*/ 66816 h 539823"/>
                <a:gd name="connsiteX24" fmla="*/ 1240628 w 2640705"/>
                <a:gd name="connsiteY24" fmla="*/ 86429 h 539823"/>
                <a:gd name="connsiteX25" fmla="*/ 1272751 w 2640705"/>
                <a:gd name="connsiteY25" fmla="*/ 105557 h 539823"/>
                <a:gd name="connsiteX26" fmla="*/ 1304494 w 2640705"/>
                <a:gd name="connsiteY26" fmla="*/ 129647 h 539823"/>
                <a:gd name="connsiteX27" fmla="*/ 1360186 w 2640705"/>
                <a:gd name="connsiteY27" fmla="*/ 176089 h 539823"/>
                <a:gd name="connsiteX28" fmla="*/ 1416209 w 2640705"/>
                <a:gd name="connsiteY28" fmla="*/ 219266 h 539823"/>
                <a:gd name="connsiteX29" fmla="*/ 1476933 w 2640705"/>
                <a:gd name="connsiteY29" fmla="*/ 270572 h 539823"/>
                <a:gd name="connsiteX30" fmla="*/ 1521099 w 2640705"/>
                <a:gd name="connsiteY30" fmla="*/ 308146 h 539823"/>
                <a:gd name="connsiteX31" fmla="*/ 1574464 w 2640705"/>
                <a:gd name="connsiteY31" fmla="*/ 354264 h 539823"/>
                <a:gd name="connsiteX32" fmla="*/ 1625939 w 2640705"/>
                <a:gd name="connsiteY32" fmla="*/ 394923 h 539823"/>
                <a:gd name="connsiteX33" fmla="*/ 1673294 w 2640705"/>
                <a:gd name="connsiteY33" fmla="*/ 430419 h 539823"/>
                <a:gd name="connsiteX34" fmla="*/ 1731051 w 2640705"/>
                <a:gd name="connsiteY34" fmla="*/ 467218 h 539823"/>
                <a:gd name="connsiteX35" fmla="*/ 1791734 w 2640705"/>
                <a:gd name="connsiteY35" fmla="*/ 494500 h 539823"/>
                <a:gd name="connsiteX36" fmla="*/ 1850083 w 2640705"/>
                <a:gd name="connsiteY36" fmla="*/ 515700 h 539823"/>
                <a:gd name="connsiteX37" fmla="*/ 1924508 w 2640705"/>
                <a:gd name="connsiteY37" fmla="*/ 534212 h 539823"/>
                <a:gd name="connsiteX38" fmla="*/ 1993832 w 2640705"/>
                <a:gd name="connsiteY38" fmla="*/ 539367 h 539823"/>
                <a:gd name="connsiteX39" fmla="*/ 2057372 w 2640705"/>
                <a:gd name="connsiteY39" fmla="*/ 538145 h 539823"/>
                <a:gd name="connsiteX40" fmla="*/ 2113119 w 2640705"/>
                <a:gd name="connsiteY40" fmla="*/ 526807 h 539823"/>
                <a:gd name="connsiteX41" fmla="*/ 2160094 w 2640705"/>
                <a:gd name="connsiteY41" fmla="*/ 508013 h 539823"/>
                <a:gd name="connsiteX42" fmla="*/ 2215400 w 2640705"/>
                <a:gd name="connsiteY42" fmla="*/ 481257 h 539823"/>
                <a:gd name="connsiteX43" fmla="*/ 2283802 w 2640705"/>
                <a:gd name="connsiteY43" fmla="*/ 439332 h 539823"/>
                <a:gd name="connsiteX44" fmla="*/ 2334629 w 2640705"/>
                <a:gd name="connsiteY44" fmla="*/ 403811 h 539823"/>
                <a:gd name="connsiteX45" fmla="*/ 2378156 w 2640705"/>
                <a:gd name="connsiteY45" fmla="*/ 370186 h 539823"/>
                <a:gd name="connsiteX46" fmla="*/ 2409970 w 2640705"/>
                <a:gd name="connsiteY46" fmla="*/ 344088 h 539823"/>
                <a:gd name="connsiteX47" fmla="*/ 2446975 w 2640705"/>
                <a:gd name="connsiteY47" fmla="*/ 313663 h 539823"/>
                <a:gd name="connsiteX48" fmla="*/ 2489175 w 2640705"/>
                <a:gd name="connsiteY48" fmla="*/ 281601 h 539823"/>
                <a:gd name="connsiteX49" fmla="*/ 2521962 w 2640705"/>
                <a:gd name="connsiteY49" fmla="*/ 253452 h 539823"/>
                <a:gd name="connsiteX50" fmla="*/ 2558864 w 2640705"/>
                <a:gd name="connsiteY50" fmla="*/ 225148 h 539823"/>
                <a:gd name="connsiteX51" fmla="*/ 2601732 w 2640705"/>
                <a:gd name="connsiteY51" fmla="*/ 191460 h 539823"/>
                <a:gd name="connsiteX52" fmla="*/ 2640705 w 2640705"/>
                <a:gd name="connsiteY52" fmla="*/ 157773 h 53982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281 w 2640705"/>
                <a:gd name="connsiteY2" fmla="*/ 498584 h 539823"/>
                <a:gd name="connsiteX3" fmla="*/ 244436 w 2640705"/>
                <a:gd name="connsiteY3" fmla="*/ 339509 h 539823"/>
                <a:gd name="connsiteX4" fmla="*/ 360503 w 2640705"/>
                <a:gd name="connsiteY4" fmla="*/ 258233 h 539823"/>
                <a:gd name="connsiteX5" fmla="*/ 426056 w 2640705"/>
                <a:gd name="connsiteY5" fmla="*/ 214198 h 539823"/>
                <a:gd name="connsiteX6" fmla="*/ 485772 w 2640705"/>
                <a:gd name="connsiteY6" fmla="*/ 176661 h 539823"/>
                <a:gd name="connsiteX7" fmla="*/ 536088 w 2640705"/>
                <a:gd name="connsiteY7" fmla="*/ 143498 h 539823"/>
                <a:gd name="connsiteX8" fmla="*/ 583763 w 2640705"/>
                <a:gd name="connsiteY8" fmla="*/ 117709 h 539823"/>
                <a:gd name="connsiteX9" fmla="*/ 629567 w 2640705"/>
                <a:gd name="connsiteY9" fmla="*/ 94337 h 539823"/>
                <a:gd name="connsiteX10" fmla="*/ 672565 w 2640705"/>
                <a:gd name="connsiteY10" fmla="*/ 76080 h 539823"/>
                <a:gd name="connsiteX11" fmla="*/ 715436 w 2640705"/>
                <a:gd name="connsiteY11" fmla="*/ 58394 h 539823"/>
                <a:gd name="connsiteX12" fmla="*/ 758223 w 2640705"/>
                <a:gd name="connsiteY12" fmla="*/ 42041 h 539823"/>
                <a:gd name="connsiteX13" fmla="*/ 789763 w 2640705"/>
                <a:gd name="connsiteY13" fmla="*/ 30843 h 539823"/>
                <a:gd name="connsiteX14" fmla="*/ 831761 w 2640705"/>
                <a:gd name="connsiteY14" fmla="*/ 20334 h 539823"/>
                <a:gd name="connsiteX15" fmla="*/ 882741 w 2640705"/>
                <a:gd name="connsiteY15" fmla="*/ 11954 h 539823"/>
                <a:gd name="connsiteX16" fmla="*/ 932640 w 2640705"/>
                <a:gd name="connsiteY16" fmla="*/ 5005 h 539823"/>
                <a:gd name="connsiteX17" fmla="*/ 968760 w 2640705"/>
                <a:gd name="connsiteY17" fmla="*/ 1968 h 539823"/>
                <a:gd name="connsiteX18" fmla="*/ 1009190 w 2640705"/>
                <a:gd name="connsiteY18" fmla="*/ 10 h 539823"/>
                <a:gd name="connsiteX19" fmla="*/ 1046707 w 2640705"/>
                <a:gd name="connsiteY19" fmla="*/ 2810 h 539823"/>
                <a:gd name="connsiteX20" fmla="*/ 1091073 w 2640705"/>
                <a:gd name="connsiteY20" fmla="*/ 11492 h 539823"/>
                <a:gd name="connsiteX21" fmla="*/ 1139629 w 2640705"/>
                <a:gd name="connsiteY21" fmla="*/ 28563 h 539823"/>
                <a:gd name="connsiteX22" fmla="*/ 1187310 w 2640705"/>
                <a:gd name="connsiteY22" fmla="*/ 49788 h 539823"/>
                <a:gd name="connsiteX23" fmla="*/ 1218189 w 2640705"/>
                <a:gd name="connsiteY23" fmla="*/ 66816 h 539823"/>
                <a:gd name="connsiteX24" fmla="*/ 1218189 w 2640705"/>
                <a:gd name="connsiteY24" fmla="*/ 66816 h 539823"/>
                <a:gd name="connsiteX25" fmla="*/ 1240628 w 2640705"/>
                <a:gd name="connsiteY25" fmla="*/ 86429 h 539823"/>
                <a:gd name="connsiteX26" fmla="*/ 1272751 w 2640705"/>
                <a:gd name="connsiteY26" fmla="*/ 105557 h 539823"/>
                <a:gd name="connsiteX27" fmla="*/ 1304494 w 2640705"/>
                <a:gd name="connsiteY27" fmla="*/ 129647 h 539823"/>
                <a:gd name="connsiteX28" fmla="*/ 1360186 w 2640705"/>
                <a:gd name="connsiteY28" fmla="*/ 176089 h 539823"/>
                <a:gd name="connsiteX29" fmla="*/ 1416209 w 2640705"/>
                <a:gd name="connsiteY29" fmla="*/ 219266 h 539823"/>
                <a:gd name="connsiteX30" fmla="*/ 1476933 w 2640705"/>
                <a:gd name="connsiteY30" fmla="*/ 270572 h 539823"/>
                <a:gd name="connsiteX31" fmla="*/ 1521099 w 2640705"/>
                <a:gd name="connsiteY31" fmla="*/ 308146 h 539823"/>
                <a:gd name="connsiteX32" fmla="*/ 1574464 w 2640705"/>
                <a:gd name="connsiteY32" fmla="*/ 354264 h 539823"/>
                <a:gd name="connsiteX33" fmla="*/ 1625939 w 2640705"/>
                <a:gd name="connsiteY33" fmla="*/ 394923 h 539823"/>
                <a:gd name="connsiteX34" fmla="*/ 1673294 w 2640705"/>
                <a:gd name="connsiteY34" fmla="*/ 430419 h 539823"/>
                <a:gd name="connsiteX35" fmla="*/ 1731051 w 2640705"/>
                <a:gd name="connsiteY35" fmla="*/ 467218 h 539823"/>
                <a:gd name="connsiteX36" fmla="*/ 1791734 w 2640705"/>
                <a:gd name="connsiteY36" fmla="*/ 494500 h 539823"/>
                <a:gd name="connsiteX37" fmla="*/ 1850083 w 2640705"/>
                <a:gd name="connsiteY37" fmla="*/ 515700 h 539823"/>
                <a:gd name="connsiteX38" fmla="*/ 1924508 w 2640705"/>
                <a:gd name="connsiteY38" fmla="*/ 534212 h 539823"/>
                <a:gd name="connsiteX39" fmla="*/ 1993832 w 2640705"/>
                <a:gd name="connsiteY39" fmla="*/ 539367 h 539823"/>
                <a:gd name="connsiteX40" fmla="*/ 2057372 w 2640705"/>
                <a:gd name="connsiteY40" fmla="*/ 538145 h 539823"/>
                <a:gd name="connsiteX41" fmla="*/ 2113119 w 2640705"/>
                <a:gd name="connsiteY41" fmla="*/ 526807 h 539823"/>
                <a:gd name="connsiteX42" fmla="*/ 2160094 w 2640705"/>
                <a:gd name="connsiteY42" fmla="*/ 508013 h 539823"/>
                <a:gd name="connsiteX43" fmla="*/ 2215400 w 2640705"/>
                <a:gd name="connsiteY43" fmla="*/ 481257 h 539823"/>
                <a:gd name="connsiteX44" fmla="*/ 2283802 w 2640705"/>
                <a:gd name="connsiteY44" fmla="*/ 439332 h 539823"/>
                <a:gd name="connsiteX45" fmla="*/ 2334629 w 2640705"/>
                <a:gd name="connsiteY45" fmla="*/ 403811 h 539823"/>
                <a:gd name="connsiteX46" fmla="*/ 2378156 w 2640705"/>
                <a:gd name="connsiteY46" fmla="*/ 370186 h 539823"/>
                <a:gd name="connsiteX47" fmla="*/ 2409970 w 2640705"/>
                <a:gd name="connsiteY47" fmla="*/ 344088 h 539823"/>
                <a:gd name="connsiteX48" fmla="*/ 2446975 w 2640705"/>
                <a:gd name="connsiteY48" fmla="*/ 313663 h 539823"/>
                <a:gd name="connsiteX49" fmla="*/ 2489175 w 2640705"/>
                <a:gd name="connsiteY49" fmla="*/ 281601 h 539823"/>
                <a:gd name="connsiteX50" fmla="*/ 2521962 w 2640705"/>
                <a:gd name="connsiteY50" fmla="*/ 253452 h 539823"/>
                <a:gd name="connsiteX51" fmla="*/ 2558864 w 2640705"/>
                <a:gd name="connsiteY51" fmla="*/ 225148 h 539823"/>
                <a:gd name="connsiteX52" fmla="*/ 2601732 w 2640705"/>
                <a:gd name="connsiteY52" fmla="*/ 191460 h 539823"/>
                <a:gd name="connsiteX53" fmla="*/ 2640705 w 2640705"/>
                <a:gd name="connsiteY53" fmla="*/ 157773 h 53982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169814 w 2640705"/>
                <a:gd name="connsiteY2" fmla="*/ 386573 h 539823"/>
                <a:gd name="connsiteX3" fmla="*/ 244436 w 2640705"/>
                <a:gd name="connsiteY3" fmla="*/ 339509 h 539823"/>
                <a:gd name="connsiteX4" fmla="*/ 360503 w 2640705"/>
                <a:gd name="connsiteY4" fmla="*/ 258233 h 539823"/>
                <a:gd name="connsiteX5" fmla="*/ 426056 w 2640705"/>
                <a:gd name="connsiteY5" fmla="*/ 214198 h 539823"/>
                <a:gd name="connsiteX6" fmla="*/ 485772 w 2640705"/>
                <a:gd name="connsiteY6" fmla="*/ 176661 h 539823"/>
                <a:gd name="connsiteX7" fmla="*/ 536088 w 2640705"/>
                <a:gd name="connsiteY7" fmla="*/ 143498 h 539823"/>
                <a:gd name="connsiteX8" fmla="*/ 583763 w 2640705"/>
                <a:gd name="connsiteY8" fmla="*/ 117709 h 539823"/>
                <a:gd name="connsiteX9" fmla="*/ 629567 w 2640705"/>
                <a:gd name="connsiteY9" fmla="*/ 94337 h 539823"/>
                <a:gd name="connsiteX10" fmla="*/ 672565 w 2640705"/>
                <a:gd name="connsiteY10" fmla="*/ 76080 h 539823"/>
                <a:gd name="connsiteX11" fmla="*/ 715436 w 2640705"/>
                <a:gd name="connsiteY11" fmla="*/ 58394 h 539823"/>
                <a:gd name="connsiteX12" fmla="*/ 758223 w 2640705"/>
                <a:gd name="connsiteY12" fmla="*/ 42041 h 539823"/>
                <a:gd name="connsiteX13" fmla="*/ 789763 w 2640705"/>
                <a:gd name="connsiteY13" fmla="*/ 30843 h 539823"/>
                <a:gd name="connsiteX14" fmla="*/ 831761 w 2640705"/>
                <a:gd name="connsiteY14" fmla="*/ 20334 h 539823"/>
                <a:gd name="connsiteX15" fmla="*/ 882741 w 2640705"/>
                <a:gd name="connsiteY15" fmla="*/ 11954 h 539823"/>
                <a:gd name="connsiteX16" fmla="*/ 932640 w 2640705"/>
                <a:gd name="connsiteY16" fmla="*/ 5005 h 539823"/>
                <a:gd name="connsiteX17" fmla="*/ 968760 w 2640705"/>
                <a:gd name="connsiteY17" fmla="*/ 1968 h 539823"/>
                <a:gd name="connsiteX18" fmla="*/ 1009190 w 2640705"/>
                <a:gd name="connsiteY18" fmla="*/ 10 h 539823"/>
                <a:gd name="connsiteX19" fmla="*/ 1046707 w 2640705"/>
                <a:gd name="connsiteY19" fmla="*/ 2810 h 539823"/>
                <a:gd name="connsiteX20" fmla="*/ 1091073 w 2640705"/>
                <a:gd name="connsiteY20" fmla="*/ 11492 h 539823"/>
                <a:gd name="connsiteX21" fmla="*/ 1139629 w 2640705"/>
                <a:gd name="connsiteY21" fmla="*/ 28563 h 539823"/>
                <a:gd name="connsiteX22" fmla="*/ 1187310 w 2640705"/>
                <a:gd name="connsiteY22" fmla="*/ 49788 h 539823"/>
                <a:gd name="connsiteX23" fmla="*/ 1218189 w 2640705"/>
                <a:gd name="connsiteY23" fmla="*/ 66816 h 539823"/>
                <a:gd name="connsiteX24" fmla="*/ 1218189 w 2640705"/>
                <a:gd name="connsiteY24" fmla="*/ 66816 h 539823"/>
                <a:gd name="connsiteX25" fmla="*/ 1240628 w 2640705"/>
                <a:gd name="connsiteY25" fmla="*/ 86429 h 539823"/>
                <a:gd name="connsiteX26" fmla="*/ 1272751 w 2640705"/>
                <a:gd name="connsiteY26" fmla="*/ 105557 h 539823"/>
                <a:gd name="connsiteX27" fmla="*/ 1304494 w 2640705"/>
                <a:gd name="connsiteY27" fmla="*/ 129647 h 539823"/>
                <a:gd name="connsiteX28" fmla="*/ 1360186 w 2640705"/>
                <a:gd name="connsiteY28" fmla="*/ 176089 h 539823"/>
                <a:gd name="connsiteX29" fmla="*/ 1416209 w 2640705"/>
                <a:gd name="connsiteY29" fmla="*/ 219266 h 539823"/>
                <a:gd name="connsiteX30" fmla="*/ 1476933 w 2640705"/>
                <a:gd name="connsiteY30" fmla="*/ 270572 h 539823"/>
                <a:gd name="connsiteX31" fmla="*/ 1521099 w 2640705"/>
                <a:gd name="connsiteY31" fmla="*/ 308146 h 539823"/>
                <a:gd name="connsiteX32" fmla="*/ 1574464 w 2640705"/>
                <a:gd name="connsiteY32" fmla="*/ 354264 h 539823"/>
                <a:gd name="connsiteX33" fmla="*/ 1625939 w 2640705"/>
                <a:gd name="connsiteY33" fmla="*/ 394923 h 539823"/>
                <a:gd name="connsiteX34" fmla="*/ 1673294 w 2640705"/>
                <a:gd name="connsiteY34" fmla="*/ 430419 h 539823"/>
                <a:gd name="connsiteX35" fmla="*/ 1731051 w 2640705"/>
                <a:gd name="connsiteY35" fmla="*/ 467218 h 539823"/>
                <a:gd name="connsiteX36" fmla="*/ 1791734 w 2640705"/>
                <a:gd name="connsiteY36" fmla="*/ 494500 h 539823"/>
                <a:gd name="connsiteX37" fmla="*/ 1850083 w 2640705"/>
                <a:gd name="connsiteY37" fmla="*/ 515700 h 539823"/>
                <a:gd name="connsiteX38" fmla="*/ 1924508 w 2640705"/>
                <a:gd name="connsiteY38" fmla="*/ 534212 h 539823"/>
                <a:gd name="connsiteX39" fmla="*/ 1993832 w 2640705"/>
                <a:gd name="connsiteY39" fmla="*/ 539367 h 539823"/>
                <a:gd name="connsiteX40" fmla="*/ 2057372 w 2640705"/>
                <a:gd name="connsiteY40" fmla="*/ 538145 h 539823"/>
                <a:gd name="connsiteX41" fmla="*/ 2113119 w 2640705"/>
                <a:gd name="connsiteY41" fmla="*/ 526807 h 539823"/>
                <a:gd name="connsiteX42" fmla="*/ 2160094 w 2640705"/>
                <a:gd name="connsiteY42" fmla="*/ 508013 h 539823"/>
                <a:gd name="connsiteX43" fmla="*/ 2215400 w 2640705"/>
                <a:gd name="connsiteY43" fmla="*/ 481257 h 539823"/>
                <a:gd name="connsiteX44" fmla="*/ 2283802 w 2640705"/>
                <a:gd name="connsiteY44" fmla="*/ 439332 h 539823"/>
                <a:gd name="connsiteX45" fmla="*/ 2334629 w 2640705"/>
                <a:gd name="connsiteY45" fmla="*/ 403811 h 539823"/>
                <a:gd name="connsiteX46" fmla="*/ 2378156 w 2640705"/>
                <a:gd name="connsiteY46" fmla="*/ 370186 h 539823"/>
                <a:gd name="connsiteX47" fmla="*/ 2409970 w 2640705"/>
                <a:gd name="connsiteY47" fmla="*/ 344088 h 539823"/>
                <a:gd name="connsiteX48" fmla="*/ 2446975 w 2640705"/>
                <a:gd name="connsiteY48" fmla="*/ 313663 h 539823"/>
                <a:gd name="connsiteX49" fmla="*/ 2489175 w 2640705"/>
                <a:gd name="connsiteY49" fmla="*/ 281601 h 539823"/>
                <a:gd name="connsiteX50" fmla="*/ 2521962 w 2640705"/>
                <a:gd name="connsiteY50" fmla="*/ 253452 h 539823"/>
                <a:gd name="connsiteX51" fmla="*/ 2558864 w 2640705"/>
                <a:gd name="connsiteY51" fmla="*/ 225148 h 539823"/>
                <a:gd name="connsiteX52" fmla="*/ 2601732 w 2640705"/>
                <a:gd name="connsiteY52" fmla="*/ 191460 h 539823"/>
                <a:gd name="connsiteX53" fmla="*/ 2640705 w 2640705"/>
                <a:gd name="connsiteY53" fmla="*/ 157773 h 539823"/>
                <a:gd name="connsiteX0" fmla="*/ 0 w 2915466"/>
                <a:gd name="connsiteY0" fmla="*/ 687988 h 687988"/>
                <a:gd name="connsiteX1" fmla="*/ 390567 w 2915466"/>
                <a:gd name="connsiteY1" fmla="*/ 427994 h 687988"/>
                <a:gd name="connsiteX2" fmla="*/ 444575 w 2915466"/>
                <a:gd name="connsiteY2" fmla="*/ 386573 h 687988"/>
                <a:gd name="connsiteX3" fmla="*/ 519197 w 2915466"/>
                <a:gd name="connsiteY3" fmla="*/ 339509 h 687988"/>
                <a:gd name="connsiteX4" fmla="*/ 635264 w 2915466"/>
                <a:gd name="connsiteY4" fmla="*/ 258233 h 687988"/>
                <a:gd name="connsiteX5" fmla="*/ 700817 w 2915466"/>
                <a:gd name="connsiteY5" fmla="*/ 214198 h 687988"/>
                <a:gd name="connsiteX6" fmla="*/ 760533 w 2915466"/>
                <a:gd name="connsiteY6" fmla="*/ 176661 h 687988"/>
                <a:gd name="connsiteX7" fmla="*/ 810849 w 2915466"/>
                <a:gd name="connsiteY7" fmla="*/ 143498 h 687988"/>
                <a:gd name="connsiteX8" fmla="*/ 858524 w 2915466"/>
                <a:gd name="connsiteY8" fmla="*/ 117709 h 687988"/>
                <a:gd name="connsiteX9" fmla="*/ 904328 w 2915466"/>
                <a:gd name="connsiteY9" fmla="*/ 94337 h 687988"/>
                <a:gd name="connsiteX10" fmla="*/ 947326 w 2915466"/>
                <a:gd name="connsiteY10" fmla="*/ 76080 h 687988"/>
                <a:gd name="connsiteX11" fmla="*/ 990197 w 2915466"/>
                <a:gd name="connsiteY11" fmla="*/ 58394 h 687988"/>
                <a:gd name="connsiteX12" fmla="*/ 1032984 w 2915466"/>
                <a:gd name="connsiteY12" fmla="*/ 42041 h 687988"/>
                <a:gd name="connsiteX13" fmla="*/ 1064524 w 2915466"/>
                <a:gd name="connsiteY13" fmla="*/ 30843 h 687988"/>
                <a:gd name="connsiteX14" fmla="*/ 1106522 w 2915466"/>
                <a:gd name="connsiteY14" fmla="*/ 20334 h 687988"/>
                <a:gd name="connsiteX15" fmla="*/ 1157502 w 2915466"/>
                <a:gd name="connsiteY15" fmla="*/ 11954 h 687988"/>
                <a:gd name="connsiteX16" fmla="*/ 1207401 w 2915466"/>
                <a:gd name="connsiteY16" fmla="*/ 5005 h 687988"/>
                <a:gd name="connsiteX17" fmla="*/ 1243521 w 2915466"/>
                <a:gd name="connsiteY17" fmla="*/ 1968 h 687988"/>
                <a:gd name="connsiteX18" fmla="*/ 1283951 w 2915466"/>
                <a:gd name="connsiteY18" fmla="*/ 10 h 687988"/>
                <a:gd name="connsiteX19" fmla="*/ 1321468 w 2915466"/>
                <a:gd name="connsiteY19" fmla="*/ 2810 h 687988"/>
                <a:gd name="connsiteX20" fmla="*/ 1365834 w 2915466"/>
                <a:gd name="connsiteY20" fmla="*/ 11492 h 687988"/>
                <a:gd name="connsiteX21" fmla="*/ 1414390 w 2915466"/>
                <a:gd name="connsiteY21" fmla="*/ 28563 h 687988"/>
                <a:gd name="connsiteX22" fmla="*/ 1462071 w 2915466"/>
                <a:gd name="connsiteY22" fmla="*/ 49788 h 687988"/>
                <a:gd name="connsiteX23" fmla="*/ 1492950 w 2915466"/>
                <a:gd name="connsiteY23" fmla="*/ 66816 h 687988"/>
                <a:gd name="connsiteX24" fmla="*/ 1492950 w 2915466"/>
                <a:gd name="connsiteY24" fmla="*/ 66816 h 687988"/>
                <a:gd name="connsiteX25" fmla="*/ 1515389 w 2915466"/>
                <a:gd name="connsiteY25" fmla="*/ 86429 h 687988"/>
                <a:gd name="connsiteX26" fmla="*/ 1547512 w 2915466"/>
                <a:gd name="connsiteY26" fmla="*/ 105557 h 687988"/>
                <a:gd name="connsiteX27" fmla="*/ 1579255 w 2915466"/>
                <a:gd name="connsiteY27" fmla="*/ 129647 h 687988"/>
                <a:gd name="connsiteX28" fmla="*/ 1634947 w 2915466"/>
                <a:gd name="connsiteY28" fmla="*/ 176089 h 687988"/>
                <a:gd name="connsiteX29" fmla="*/ 1690970 w 2915466"/>
                <a:gd name="connsiteY29" fmla="*/ 219266 h 687988"/>
                <a:gd name="connsiteX30" fmla="*/ 1751694 w 2915466"/>
                <a:gd name="connsiteY30" fmla="*/ 270572 h 687988"/>
                <a:gd name="connsiteX31" fmla="*/ 1795860 w 2915466"/>
                <a:gd name="connsiteY31" fmla="*/ 308146 h 687988"/>
                <a:gd name="connsiteX32" fmla="*/ 1849225 w 2915466"/>
                <a:gd name="connsiteY32" fmla="*/ 354264 h 687988"/>
                <a:gd name="connsiteX33" fmla="*/ 1900700 w 2915466"/>
                <a:gd name="connsiteY33" fmla="*/ 394923 h 687988"/>
                <a:gd name="connsiteX34" fmla="*/ 1948055 w 2915466"/>
                <a:gd name="connsiteY34" fmla="*/ 430419 h 687988"/>
                <a:gd name="connsiteX35" fmla="*/ 2005812 w 2915466"/>
                <a:gd name="connsiteY35" fmla="*/ 467218 h 687988"/>
                <a:gd name="connsiteX36" fmla="*/ 2066495 w 2915466"/>
                <a:gd name="connsiteY36" fmla="*/ 494500 h 687988"/>
                <a:gd name="connsiteX37" fmla="*/ 2124844 w 2915466"/>
                <a:gd name="connsiteY37" fmla="*/ 515700 h 687988"/>
                <a:gd name="connsiteX38" fmla="*/ 2199269 w 2915466"/>
                <a:gd name="connsiteY38" fmla="*/ 534212 h 687988"/>
                <a:gd name="connsiteX39" fmla="*/ 2268593 w 2915466"/>
                <a:gd name="connsiteY39" fmla="*/ 539367 h 687988"/>
                <a:gd name="connsiteX40" fmla="*/ 2332133 w 2915466"/>
                <a:gd name="connsiteY40" fmla="*/ 538145 h 687988"/>
                <a:gd name="connsiteX41" fmla="*/ 2387880 w 2915466"/>
                <a:gd name="connsiteY41" fmla="*/ 526807 h 687988"/>
                <a:gd name="connsiteX42" fmla="*/ 2434855 w 2915466"/>
                <a:gd name="connsiteY42" fmla="*/ 508013 h 687988"/>
                <a:gd name="connsiteX43" fmla="*/ 2490161 w 2915466"/>
                <a:gd name="connsiteY43" fmla="*/ 481257 h 687988"/>
                <a:gd name="connsiteX44" fmla="*/ 2558563 w 2915466"/>
                <a:gd name="connsiteY44" fmla="*/ 439332 h 687988"/>
                <a:gd name="connsiteX45" fmla="*/ 2609390 w 2915466"/>
                <a:gd name="connsiteY45" fmla="*/ 403811 h 687988"/>
                <a:gd name="connsiteX46" fmla="*/ 2652917 w 2915466"/>
                <a:gd name="connsiteY46" fmla="*/ 370186 h 687988"/>
                <a:gd name="connsiteX47" fmla="*/ 2684731 w 2915466"/>
                <a:gd name="connsiteY47" fmla="*/ 344088 h 687988"/>
                <a:gd name="connsiteX48" fmla="*/ 2721736 w 2915466"/>
                <a:gd name="connsiteY48" fmla="*/ 313663 h 687988"/>
                <a:gd name="connsiteX49" fmla="*/ 2763936 w 2915466"/>
                <a:gd name="connsiteY49" fmla="*/ 281601 h 687988"/>
                <a:gd name="connsiteX50" fmla="*/ 2796723 w 2915466"/>
                <a:gd name="connsiteY50" fmla="*/ 253452 h 687988"/>
                <a:gd name="connsiteX51" fmla="*/ 2833625 w 2915466"/>
                <a:gd name="connsiteY51" fmla="*/ 225148 h 687988"/>
                <a:gd name="connsiteX52" fmla="*/ 2876493 w 2915466"/>
                <a:gd name="connsiteY52" fmla="*/ 191460 h 687988"/>
                <a:gd name="connsiteX53" fmla="*/ 2915466 w 2915466"/>
                <a:gd name="connsiteY53" fmla="*/ 157773 h 687988"/>
                <a:gd name="connsiteX0" fmla="*/ 0 w 2915466"/>
                <a:gd name="connsiteY0" fmla="*/ 687988 h 687988"/>
                <a:gd name="connsiteX1" fmla="*/ 219086 w 2915466"/>
                <a:gd name="connsiteY1" fmla="*/ 540847 h 687988"/>
                <a:gd name="connsiteX2" fmla="*/ 444575 w 2915466"/>
                <a:gd name="connsiteY2" fmla="*/ 386573 h 687988"/>
                <a:gd name="connsiteX3" fmla="*/ 519197 w 2915466"/>
                <a:gd name="connsiteY3" fmla="*/ 339509 h 687988"/>
                <a:gd name="connsiteX4" fmla="*/ 635264 w 2915466"/>
                <a:gd name="connsiteY4" fmla="*/ 258233 h 687988"/>
                <a:gd name="connsiteX5" fmla="*/ 700817 w 2915466"/>
                <a:gd name="connsiteY5" fmla="*/ 214198 h 687988"/>
                <a:gd name="connsiteX6" fmla="*/ 760533 w 2915466"/>
                <a:gd name="connsiteY6" fmla="*/ 176661 h 687988"/>
                <a:gd name="connsiteX7" fmla="*/ 810849 w 2915466"/>
                <a:gd name="connsiteY7" fmla="*/ 143498 h 687988"/>
                <a:gd name="connsiteX8" fmla="*/ 858524 w 2915466"/>
                <a:gd name="connsiteY8" fmla="*/ 117709 h 687988"/>
                <a:gd name="connsiteX9" fmla="*/ 904328 w 2915466"/>
                <a:gd name="connsiteY9" fmla="*/ 94337 h 687988"/>
                <a:gd name="connsiteX10" fmla="*/ 947326 w 2915466"/>
                <a:gd name="connsiteY10" fmla="*/ 76080 h 687988"/>
                <a:gd name="connsiteX11" fmla="*/ 990197 w 2915466"/>
                <a:gd name="connsiteY11" fmla="*/ 58394 h 687988"/>
                <a:gd name="connsiteX12" fmla="*/ 1032984 w 2915466"/>
                <a:gd name="connsiteY12" fmla="*/ 42041 h 687988"/>
                <a:gd name="connsiteX13" fmla="*/ 1064524 w 2915466"/>
                <a:gd name="connsiteY13" fmla="*/ 30843 h 687988"/>
                <a:gd name="connsiteX14" fmla="*/ 1106522 w 2915466"/>
                <a:gd name="connsiteY14" fmla="*/ 20334 h 687988"/>
                <a:gd name="connsiteX15" fmla="*/ 1157502 w 2915466"/>
                <a:gd name="connsiteY15" fmla="*/ 11954 h 687988"/>
                <a:gd name="connsiteX16" fmla="*/ 1207401 w 2915466"/>
                <a:gd name="connsiteY16" fmla="*/ 5005 h 687988"/>
                <a:gd name="connsiteX17" fmla="*/ 1243521 w 2915466"/>
                <a:gd name="connsiteY17" fmla="*/ 1968 h 687988"/>
                <a:gd name="connsiteX18" fmla="*/ 1283951 w 2915466"/>
                <a:gd name="connsiteY18" fmla="*/ 10 h 687988"/>
                <a:gd name="connsiteX19" fmla="*/ 1321468 w 2915466"/>
                <a:gd name="connsiteY19" fmla="*/ 2810 h 687988"/>
                <a:gd name="connsiteX20" fmla="*/ 1365834 w 2915466"/>
                <a:gd name="connsiteY20" fmla="*/ 11492 h 687988"/>
                <a:gd name="connsiteX21" fmla="*/ 1414390 w 2915466"/>
                <a:gd name="connsiteY21" fmla="*/ 28563 h 687988"/>
                <a:gd name="connsiteX22" fmla="*/ 1462071 w 2915466"/>
                <a:gd name="connsiteY22" fmla="*/ 49788 h 687988"/>
                <a:gd name="connsiteX23" fmla="*/ 1492950 w 2915466"/>
                <a:gd name="connsiteY23" fmla="*/ 66816 h 687988"/>
                <a:gd name="connsiteX24" fmla="*/ 1492950 w 2915466"/>
                <a:gd name="connsiteY24" fmla="*/ 66816 h 687988"/>
                <a:gd name="connsiteX25" fmla="*/ 1515389 w 2915466"/>
                <a:gd name="connsiteY25" fmla="*/ 86429 h 687988"/>
                <a:gd name="connsiteX26" fmla="*/ 1547512 w 2915466"/>
                <a:gd name="connsiteY26" fmla="*/ 105557 h 687988"/>
                <a:gd name="connsiteX27" fmla="*/ 1579255 w 2915466"/>
                <a:gd name="connsiteY27" fmla="*/ 129647 h 687988"/>
                <a:gd name="connsiteX28" fmla="*/ 1634947 w 2915466"/>
                <a:gd name="connsiteY28" fmla="*/ 176089 h 687988"/>
                <a:gd name="connsiteX29" fmla="*/ 1690970 w 2915466"/>
                <a:gd name="connsiteY29" fmla="*/ 219266 h 687988"/>
                <a:gd name="connsiteX30" fmla="*/ 1751694 w 2915466"/>
                <a:gd name="connsiteY30" fmla="*/ 270572 h 687988"/>
                <a:gd name="connsiteX31" fmla="*/ 1795860 w 2915466"/>
                <a:gd name="connsiteY31" fmla="*/ 308146 h 687988"/>
                <a:gd name="connsiteX32" fmla="*/ 1849225 w 2915466"/>
                <a:gd name="connsiteY32" fmla="*/ 354264 h 687988"/>
                <a:gd name="connsiteX33" fmla="*/ 1900700 w 2915466"/>
                <a:gd name="connsiteY33" fmla="*/ 394923 h 687988"/>
                <a:gd name="connsiteX34" fmla="*/ 1948055 w 2915466"/>
                <a:gd name="connsiteY34" fmla="*/ 430419 h 687988"/>
                <a:gd name="connsiteX35" fmla="*/ 2005812 w 2915466"/>
                <a:gd name="connsiteY35" fmla="*/ 467218 h 687988"/>
                <a:gd name="connsiteX36" fmla="*/ 2066495 w 2915466"/>
                <a:gd name="connsiteY36" fmla="*/ 494500 h 687988"/>
                <a:gd name="connsiteX37" fmla="*/ 2124844 w 2915466"/>
                <a:gd name="connsiteY37" fmla="*/ 515700 h 687988"/>
                <a:gd name="connsiteX38" fmla="*/ 2199269 w 2915466"/>
                <a:gd name="connsiteY38" fmla="*/ 534212 h 687988"/>
                <a:gd name="connsiteX39" fmla="*/ 2268593 w 2915466"/>
                <a:gd name="connsiteY39" fmla="*/ 539367 h 687988"/>
                <a:gd name="connsiteX40" fmla="*/ 2332133 w 2915466"/>
                <a:gd name="connsiteY40" fmla="*/ 538145 h 687988"/>
                <a:gd name="connsiteX41" fmla="*/ 2387880 w 2915466"/>
                <a:gd name="connsiteY41" fmla="*/ 526807 h 687988"/>
                <a:gd name="connsiteX42" fmla="*/ 2434855 w 2915466"/>
                <a:gd name="connsiteY42" fmla="*/ 508013 h 687988"/>
                <a:gd name="connsiteX43" fmla="*/ 2490161 w 2915466"/>
                <a:gd name="connsiteY43" fmla="*/ 481257 h 687988"/>
                <a:gd name="connsiteX44" fmla="*/ 2558563 w 2915466"/>
                <a:gd name="connsiteY44" fmla="*/ 439332 h 687988"/>
                <a:gd name="connsiteX45" fmla="*/ 2609390 w 2915466"/>
                <a:gd name="connsiteY45" fmla="*/ 403811 h 687988"/>
                <a:gd name="connsiteX46" fmla="*/ 2652917 w 2915466"/>
                <a:gd name="connsiteY46" fmla="*/ 370186 h 687988"/>
                <a:gd name="connsiteX47" fmla="*/ 2684731 w 2915466"/>
                <a:gd name="connsiteY47" fmla="*/ 344088 h 687988"/>
                <a:gd name="connsiteX48" fmla="*/ 2721736 w 2915466"/>
                <a:gd name="connsiteY48" fmla="*/ 313663 h 687988"/>
                <a:gd name="connsiteX49" fmla="*/ 2763936 w 2915466"/>
                <a:gd name="connsiteY49" fmla="*/ 281601 h 687988"/>
                <a:gd name="connsiteX50" fmla="*/ 2796723 w 2915466"/>
                <a:gd name="connsiteY50" fmla="*/ 253452 h 687988"/>
                <a:gd name="connsiteX51" fmla="*/ 2833625 w 2915466"/>
                <a:gd name="connsiteY51" fmla="*/ 225148 h 687988"/>
                <a:gd name="connsiteX52" fmla="*/ 2876493 w 2915466"/>
                <a:gd name="connsiteY52" fmla="*/ 191460 h 687988"/>
                <a:gd name="connsiteX53" fmla="*/ 2915466 w 2915466"/>
                <a:gd name="connsiteY53" fmla="*/ 157773 h 687988"/>
                <a:gd name="connsiteX0" fmla="*/ 0 w 2915466"/>
                <a:gd name="connsiteY0" fmla="*/ 687988 h 687988"/>
                <a:gd name="connsiteX1" fmla="*/ 219086 w 2915466"/>
                <a:gd name="connsiteY1" fmla="*/ 540847 h 687988"/>
                <a:gd name="connsiteX2" fmla="*/ 448472 w 2915466"/>
                <a:gd name="connsiteY2" fmla="*/ 386573 h 687988"/>
                <a:gd name="connsiteX3" fmla="*/ 519197 w 2915466"/>
                <a:gd name="connsiteY3" fmla="*/ 339509 h 687988"/>
                <a:gd name="connsiteX4" fmla="*/ 635264 w 2915466"/>
                <a:gd name="connsiteY4" fmla="*/ 258233 h 687988"/>
                <a:gd name="connsiteX5" fmla="*/ 700817 w 2915466"/>
                <a:gd name="connsiteY5" fmla="*/ 214198 h 687988"/>
                <a:gd name="connsiteX6" fmla="*/ 760533 w 2915466"/>
                <a:gd name="connsiteY6" fmla="*/ 176661 h 687988"/>
                <a:gd name="connsiteX7" fmla="*/ 810849 w 2915466"/>
                <a:gd name="connsiteY7" fmla="*/ 143498 h 687988"/>
                <a:gd name="connsiteX8" fmla="*/ 858524 w 2915466"/>
                <a:gd name="connsiteY8" fmla="*/ 117709 h 687988"/>
                <a:gd name="connsiteX9" fmla="*/ 904328 w 2915466"/>
                <a:gd name="connsiteY9" fmla="*/ 94337 h 687988"/>
                <a:gd name="connsiteX10" fmla="*/ 947326 w 2915466"/>
                <a:gd name="connsiteY10" fmla="*/ 76080 h 687988"/>
                <a:gd name="connsiteX11" fmla="*/ 990197 w 2915466"/>
                <a:gd name="connsiteY11" fmla="*/ 58394 h 687988"/>
                <a:gd name="connsiteX12" fmla="*/ 1032984 w 2915466"/>
                <a:gd name="connsiteY12" fmla="*/ 42041 h 687988"/>
                <a:gd name="connsiteX13" fmla="*/ 1064524 w 2915466"/>
                <a:gd name="connsiteY13" fmla="*/ 30843 h 687988"/>
                <a:gd name="connsiteX14" fmla="*/ 1106522 w 2915466"/>
                <a:gd name="connsiteY14" fmla="*/ 20334 h 687988"/>
                <a:gd name="connsiteX15" fmla="*/ 1157502 w 2915466"/>
                <a:gd name="connsiteY15" fmla="*/ 11954 h 687988"/>
                <a:gd name="connsiteX16" fmla="*/ 1207401 w 2915466"/>
                <a:gd name="connsiteY16" fmla="*/ 5005 h 687988"/>
                <a:gd name="connsiteX17" fmla="*/ 1243521 w 2915466"/>
                <a:gd name="connsiteY17" fmla="*/ 1968 h 687988"/>
                <a:gd name="connsiteX18" fmla="*/ 1283951 w 2915466"/>
                <a:gd name="connsiteY18" fmla="*/ 10 h 687988"/>
                <a:gd name="connsiteX19" fmla="*/ 1321468 w 2915466"/>
                <a:gd name="connsiteY19" fmla="*/ 2810 h 687988"/>
                <a:gd name="connsiteX20" fmla="*/ 1365834 w 2915466"/>
                <a:gd name="connsiteY20" fmla="*/ 11492 h 687988"/>
                <a:gd name="connsiteX21" fmla="*/ 1414390 w 2915466"/>
                <a:gd name="connsiteY21" fmla="*/ 28563 h 687988"/>
                <a:gd name="connsiteX22" fmla="*/ 1462071 w 2915466"/>
                <a:gd name="connsiteY22" fmla="*/ 49788 h 687988"/>
                <a:gd name="connsiteX23" fmla="*/ 1492950 w 2915466"/>
                <a:gd name="connsiteY23" fmla="*/ 66816 h 687988"/>
                <a:gd name="connsiteX24" fmla="*/ 1492950 w 2915466"/>
                <a:gd name="connsiteY24" fmla="*/ 66816 h 687988"/>
                <a:gd name="connsiteX25" fmla="*/ 1515389 w 2915466"/>
                <a:gd name="connsiteY25" fmla="*/ 86429 h 687988"/>
                <a:gd name="connsiteX26" fmla="*/ 1547512 w 2915466"/>
                <a:gd name="connsiteY26" fmla="*/ 105557 h 687988"/>
                <a:gd name="connsiteX27" fmla="*/ 1579255 w 2915466"/>
                <a:gd name="connsiteY27" fmla="*/ 129647 h 687988"/>
                <a:gd name="connsiteX28" fmla="*/ 1634947 w 2915466"/>
                <a:gd name="connsiteY28" fmla="*/ 176089 h 687988"/>
                <a:gd name="connsiteX29" fmla="*/ 1690970 w 2915466"/>
                <a:gd name="connsiteY29" fmla="*/ 219266 h 687988"/>
                <a:gd name="connsiteX30" fmla="*/ 1751694 w 2915466"/>
                <a:gd name="connsiteY30" fmla="*/ 270572 h 687988"/>
                <a:gd name="connsiteX31" fmla="*/ 1795860 w 2915466"/>
                <a:gd name="connsiteY31" fmla="*/ 308146 h 687988"/>
                <a:gd name="connsiteX32" fmla="*/ 1849225 w 2915466"/>
                <a:gd name="connsiteY32" fmla="*/ 354264 h 687988"/>
                <a:gd name="connsiteX33" fmla="*/ 1900700 w 2915466"/>
                <a:gd name="connsiteY33" fmla="*/ 394923 h 687988"/>
                <a:gd name="connsiteX34" fmla="*/ 1948055 w 2915466"/>
                <a:gd name="connsiteY34" fmla="*/ 430419 h 687988"/>
                <a:gd name="connsiteX35" fmla="*/ 2005812 w 2915466"/>
                <a:gd name="connsiteY35" fmla="*/ 467218 h 687988"/>
                <a:gd name="connsiteX36" fmla="*/ 2066495 w 2915466"/>
                <a:gd name="connsiteY36" fmla="*/ 494500 h 687988"/>
                <a:gd name="connsiteX37" fmla="*/ 2124844 w 2915466"/>
                <a:gd name="connsiteY37" fmla="*/ 515700 h 687988"/>
                <a:gd name="connsiteX38" fmla="*/ 2199269 w 2915466"/>
                <a:gd name="connsiteY38" fmla="*/ 534212 h 687988"/>
                <a:gd name="connsiteX39" fmla="*/ 2268593 w 2915466"/>
                <a:gd name="connsiteY39" fmla="*/ 539367 h 687988"/>
                <a:gd name="connsiteX40" fmla="*/ 2332133 w 2915466"/>
                <a:gd name="connsiteY40" fmla="*/ 538145 h 687988"/>
                <a:gd name="connsiteX41" fmla="*/ 2387880 w 2915466"/>
                <a:gd name="connsiteY41" fmla="*/ 526807 h 687988"/>
                <a:gd name="connsiteX42" fmla="*/ 2434855 w 2915466"/>
                <a:gd name="connsiteY42" fmla="*/ 508013 h 687988"/>
                <a:gd name="connsiteX43" fmla="*/ 2490161 w 2915466"/>
                <a:gd name="connsiteY43" fmla="*/ 481257 h 687988"/>
                <a:gd name="connsiteX44" fmla="*/ 2558563 w 2915466"/>
                <a:gd name="connsiteY44" fmla="*/ 439332 h 687988"/>
                <a:gd name="connsiteX45" fmla="*/ 2609390 w 2915466"/>
                <a:gd name="connsiteY45" fmla="*/ 403811 h 687988"/>
                <a:gd name="connsiteX46" fmla="*/ 2652917 w 2915466"/>
                <a:gd name="connsiteY46" fmla="*/ 370186 h 687988"/>
                <a:gd name="connsiteX47" fmla="*/ 2684731 w 2915466"/>
                <a:gd name="connsiteY47" fmla="*/ 344088 h 687988"/>
                <a:gd name="connsiteX48" fmla="*/ 2721736 w 2915466"/>
                <a:gd name="connsiteY48" fmla="*/ 313663 h 687988"/>
                <a:gd name="connsiteX49" fmla="*/ 2763936 w 2915466"/>
                <a:gd name="connsiteY49" fmla="*/ 281601 h 687988"/>
                <a:gd name="connsiteX50" fmla="*/ 2796723 w 2915466"/>
                <a:gd name="connsiteY50" fmla="*/ 253452 h 687988"/>
                <a:gd name="connsiteX51" fmla="*/ 2833625 w 2915466"/>
                <a:gd name="connsiteY51" fmla="*/ 225148 h 687988"/>
                <a:gd name="connsiteX52" fmla="*/ 2876493 w 2915466"/>
                <a:gd name="connsiteY52" fmla="*/ 191460 h 687988"/>
                <a:gd name="connsiteX53" fmla="*/ 2915466 w 2915466"/>
                <a:gd name="connsiteY53" fmla="*/ 157773 h 687988"/>
                <a:gd name="connsiteX0" fmla="*/ 8796 w 2924262"/>
                <a:gd name="connsiteY0" fmla="*/ 687988 h 696388"/>
                <a:gd name="connsiteX1" fmla="*/ 18821 w 2924262"/>
                <a:gd name="connsiteY1" fmla="*/ 684707 h 696388"/>
                <a:gd name="connsiteX2" fmla="*/ 227882 w 2924262"/>
                <a:gd name="connsiteY2" fmla="*/ 540847 h 696388"/>
                <a:gd name="connsiteX3" fmla="*/ 457268 w 2924262"/>
                <a:gd name="connsiteY3" fmla="*/ 386573 h 696388"/>
                <a:gd name="connsiteX4" fmla="*/ 527993 w 2924262"/>
                <a:gd name="connsiteY4" fmla="*/ 339509 h 696388"/>
                <a:gd name="connsiteX5" fmla="*/ 644060 w 2924262"/>
                <a:gd name="connsiteY5" fmla="*/ 258233 h 696388"/>
                <a:gd name="connsiteX6" fmla="*/ 709613 w 2924262"/>
                <a:gd name="connsiteY6" fmla="*/ 214198 h 696388"/>
                <a:gd name="connsiteX7" fmla="*/ 769329 w 2924262"/>
                <a:gd name="connsiteY7" fmla="*/ 176661 h 696388"/>
                <a:gd name="connsiteX8" fmla="*/ 819645 w 2924262"/>
                <a:gd name="connsiteY8" fmla="*/ 143498 h 696388"/>
                <a:gd name="connsiteX9" fmla="*/ 867320 w 2924262"/>
                <a:gd name="connsiteY9" fmla="*/ 117709 h 696388"/>
                <a:gd name="connsiteX10" fmla="*/ 913124 w 2924262"/>
                <a:gd name="connsiteY10" fmla="*/ 94337 h 696388"/>
                <a:gd name="connsiteX11" fmla="*/ 956122 w 2924262"/>
                <a:gd name="connsiteY11" fmla="*/ 76080 h 696388"/>
                <a:gd name="connsiteX12" fmla="*/ 998993 w 2924262"/>
                <a:gd name="connsiteY12" fmla="*/ 58394 h 696388"/>
                <a:gd name="connsiteX13" fmla="*/ 1041780 w 2924262"/>
                <a:gd name="connsiteY13" fmla="*/ 42041 h 696388"/>
                <a:gd name="connsiteX14" fmla="*/ 1073320 w 2924262"/>
                <a:gd name="connsiteY14" fmla="*/ 30843 h 696388"/>
                <a:gd name="connsiteX15" fmla="*/ 1115318 w 2924262"/>
                <a:gd name="connsiteY15" fmla="*/ 20334 h 696388"/>
                <a:gd name="connsiteX16" fmla="*/ 1166298 w 2924262"/>
                <a:gd name="connsiteY16" fmla="*/ 11954 h 696388"/>
                <a:gd name="connsiteX17" fmla="*/ 1216197 w 2924262"/>
                <a:gd name="connsiteY17" fmla="*/ 5005 h 696388"/>
                <a:gd name="connsiteX18" fmla="*/ 1252317 w 2924262"/>
                <a:gd name="connsiteY18" fmla="*/ 1968 h 696388"/>
                <a:gd name="connsiteX19" fmla="*/ 1292747 w 2924262"/>
                <a:gd name="connsiteY19" fmla="*/ 10 h 696388"/>
                <a:gd name="connsiteX20" fmla="*/ 1330264 w 2924262"/>
                <a:gd name="connsiteY20" fmla="*/ 2810 h 696388"/>
                <a:gd name="connsiteX21" fmla="*/ 1374630 w 2924262"/>
                <a:gd name="connsiteY21" fmla="*/ 11492 h 696388"/>
                <a:gd name="connsiteX22" fmla="*/ 1423186 w 2924262"/>
                <a:gd name="connsiteY22" fmla="*/ 28563 h 696388"/>
                <a:gd name="connsiteX23" fmla="*/ 1470867 w 2924262"/>
                <a:gd name="connsiteY23" fmla="*/ 49788 h 696388"/>
                <a:gd name="connsiteX24" fmla="*/ 1501746 w 2924262"/>
                <a:gd name="connsiteY24" fmla="*/ 66816 h 696388"/>
                <a:gd name="connsiteX25" fmla="*/ 1501746 w 2924262"/>
                <a:gd name="connsiteY25" fmla="*/ 66816 h 696388"/>
                <a:gd name="connsiteX26" fmla="*/ 1524185 w 2924262"/>
                <a:gd name="connsiteY26" fmla="*/ 86429 h 696388"/>
                <a:gd name="connsiteX27" fmla="*/ 1556308 w 2924262"/>
                <a:gd name="connsiteY27" fmla="*/ 105557 h 696388"/>
                <a:gd name="connsiteX28" fmla="*/ 1588051 w 2924262"/>
                <a:gd name="connsiteY28" fmla="*/ 129647 h 696388"/>
                <a:gd name="connsiteX29" fmla="*/ 1643743 w 2924262"/>
                <a:gd name="connsiteY29" fmla="*/ 176089 h 696388"/>
                <a:gd name="connsiteX30" fmla="*/ 1699766 w 2924262"/>
                <a:gd name="connsiteY30" fmla="*/ 219266 h 696388"/>
                <a:gd name="connsiteX31" fmla="*/ 1760490 w 2924262"/>
                <a:gd name="connsiteY31" fmla="*/ 270572 h 696388"/>
                <a:gd name="connsiteX32" fmla="*/ 1804656 w 2924262"/>
                <a:gd name="connsiteY32" fmla="*/ 308146 h 696388"/>
                <a:gd name="connsiteX33" fmla="*/ 1858021 w 2924262"/>
                <a:gd name="connsiteY33" fmla="*/ 354264 h 696388"/>
                <a:gd name="connsiteX34" fmla="*/ 1909496 w 2924262"/>
                <a:gd name="connsiteY34" fmla="*/ 394923 h 696388"/>
                <a:gd name="connsiteX35" fmla="*/ 1956851 w 2924262"/>
                <a:gd name="connsiteY35" fmla="*/ 430419 h 696388"/>
                <a:gd name="connsiteX36" fmla="*/ 2014608 w 2924262"/>
                <a:gd name="connsiteY36" fmla="*/ 467218 h 696388"/>
                <a:gd name="connsiteX37" fmla="*/ 2075291 w 2924262"/>
                <a:gd name="connsiteY37" fmla="*/ 494500 h 696388"/>
                <a:gd name="connsiteX38" fmla="*/ 2133640 w 2924262"/>
                <a:gd name="connsiteY38" fmla="*/ 515700 h 696388"/>
                <a:gd name="connsiteX39" fmla="*/ 2208065 w 2924262"/>
                <a:gd name="connsiteY39" fmla="*/ 534212 h 696388"/>
                <a:gd name="connsiteX40" fmla="*/ 2277389 w 2924262"/>
                <a:gd name="connsiteY40" fmla="*/ 539367 h 696388"/>
                <a:gd name="connsiteX41" fmla="*/ 2340929 w 2924262"/>
                <a:gd name="connsiteY41" fmla="*/ 538145 h 696388"/>
                <a:gd name="connsiteX42" fmla="*/ 2396676 w 2924262"/>
                <a:gd name="connsiteY42" fmla="*/ 526807 h 696388"/>
                <a:gd name="connsiteX43" fmla="*/ 2443651 w 2924262"/>
                <a:gd name="connsiteY43" fmla="*/ 508013 h 696388"/>
                <a:gd name="connsiteX44" fmla="*/ 2498957 w 2924262"/>
                <a:gd name="connsiteY44" fmla="*/ 481257 h 696388"/>
                <a:gd name="connsiteX45" fmla="*/ 2567359 w 2924262"/>
                <a:gd name="connsiteY45" fmla="*/ 439332 h 696388"/>
                <a:gd name="connsiteX46" fmla="*/ 2618186 w 2924262"/>
                <a:gd name="connsiteY46" fmla="*/ 403811 h 696388"/>
                <a:gd name="connsiteX47" fmla="*/ 2661713 w 2924262"/>
                <a:gd name="connsiteY47" fmla="*/ 370186 h 696388"/>
                <a:gd name="connsiteX48" fmla="*/ 2693527 w 2924262"/>
                <a:gd name="connsiteY48" fmla="*/ 344088 h 696388"/>
                <a:gd name="connsiteX49" fmla="*/ 2730532 w 2924262"/>
                <a:gd name="connsiteY49" fmla="*/ 313663 h 696388"/>
                <a:gd name="connsiteX50" fmla="*/ 2772732 w 2924262"/>
                <a:gd name="connsiteY50" fmla="*/ 281601 h 696388"/>
                <a:gd name="connsiteX51" fmla="*/ 2805519 w 2924262"/>
                <a:gd name="connsiteY51" fmla="*/ 253452 h 696388"/>
                <a:gd name="connsiteX52" fmla="*/ 2842421 w 2924262"/>
                <a:gd name="connsiteY52" fmla="*/ 225148 h 696388"/>
                <a:gd name="connsiteX53" fmla="*/ 2885289 w 2924262"/>
                <a:gd name="connsiteY53" fmla="*/ 191460 h 696388"/>
                <a:gd name="connsiteX54" fmla="*/ 2924262 w 2924262"/>
                <a:gd name="connsiteY54" fmla="*/ 157773 h 696388"/>
                <a:gd name="connsiteX0" fmla="*/ 0 w 2915466"/>
                <a:gd name="connsiteY0" fmla="*/ 687988 h 687988"/>
                <a:gd name="connsiteX1" fmla="*/ 39255 w 2915466"/>
                <a:gd name="connsiteY1" fmla="*/ 667021 h 687988"/>
                <a:gd name="connsiteX2" fmla="*/ 219086 w 2915466"/>
                <a:gd name="connsiteY2" fmla="*/ 540847 h 687988"/>
                <a:gd name="connsiteX3" fmla="*/ 448472 w 2915466"/>
                <a:gd name="connsiteY3" fmla="*/ 386573 h 687988"/>
                <a:gd name="connsiteX4" fmla="*/ 519197 w 2915466"/>
                <a:gd name="connsiteY4" fmla="*/ 339509 h 687988"/>
                <a:gd name="connsiteX5" fmla="*/ 635264 w 2915466"/>
                <a:gd name="connsiteY5" fmla="*/ 258233 h 687988"/>
                <a:gd name="connsiteX6" fmla="*/ 700817 w 2915466"/>
                <a:gd name="connsiteY6" fmla="*/ 214198 h 687988"/>
                <a:gd name="connsiteX7" fmla="*/ 760533 w 2915466"/>
                <a:gd name="connsiteY7" fmla="*/ 176661 h 687988"/>
                <a:gd name="connsiteX8" fmla="*/ 810849 w 2915466"/>
                <a:gd name="connsiteY8" fmla="*/ 143498 h 687988"/>
                <a:gd name="connsiteX9" fmla="*/ 858524 w 2915466"/>
                <a:gd name="connsiteY9" fmla="*/ 117709 h 687988"/>
                <a:gd name="connsiteX10" fmla="*/ 904328 w 2915466"/>
                <a:gd name="connsiteY10" fmla="*/ 94337 h 687988"/>
                <a:gd name="connsiteX11" fmla="*/ 947326 w 2915466"/>
                <a:gd name="connsiteY11" fmla="*/ 76080 h 687988"/>
                <a:gd name="connsiteX12" fmla="*/ 990197 w 2915466"/>
                <a:gd name="connsiteY12" fmla="*/ 58394 h 687988"/>
                <a:gd name="connsiteX13" fmla="*/ 1032984 w 2915466"/>
                <a:gd name="connsiteY13" fmla="*/ 42041 h 687988"/>
                <a:gd name="connsiteX14" fmla="*/ 1064524 w 2915466"/>
                <a:gd name="connsiteY14" fmla="*/ 30843 h 687988"/>
                <a:gd name="connsiteX15" fmla="*/ 1106522 w 2915466"/>
                <a:gd name="connsiteY15" fmla="*/ 20334 h 687988"/>
                <a:gd name="connsiteX16" fmla="*/ 1157502 w 2915466"/>
                <a:gd name="connsiteY16" fmla="*/ 11954 h 687988"/>
                <a:gd name="connsiteX17" fmla="*/ 1207401 w 2915466"/>
                <a:gd name="connsiteY17" fmla="*/ 5005 h 687988"/>
                <a:gd name="connsiteX18" fmla="*/ 1243521 w 2915466"/>
                <a:gd name="connsiteY18" fmla="*/ 1968 h 687988"/>
                <a:gd name="connsiteX19" fmla="*/ 1283951 w 2915466"/>
                <a:gd name="connsiteY19" fmla="*/ 10 h 687988"/>
                <a:gd name="connsiteX20" fmla="*/ 1321468 w 2915466"/>
                <a:gd name="connsiteY20" fmla="*/ 2810 h 687988"/>
                <a:gd name="connsiteX21" fmla="*/ 1365834 w 2915466"/>
                <a:gd name="connsiteY21" fmla="*/ 11492 h 687988"/>
                <a:gd name="connsiteX22" fmla="*/ 1414390 w 2915466"/>
                <a:gd name="connsiteY22" fmla="*/ 28563 h 687988"/>
                <a:gd name="connsiteX23" fmla="*/ 1462071 w 2915466"/>
                <a:gd name="connsiteY23" fmla="*/ 49788 h 687988"/>
                <a:gd name="connsiteX24" fmla="*/ 1492950 w 2915466"/>
                <a:gd name="connsiteY24" fmla="*/ 66816 h 687988"/>
                <a:gd name="connsiteX25" fmla="*/ 1492950 w 2915466"/>
                <a:gd name="connsiteY25" fmla="*/ 66816 h 687988"/>
                <a:gd name="connsiteX26" fmla="*/ 1515389 w 2915466"/>
                <a:gd name="connsiteY26" fmla="*/ 86429 h 687988"/>
                <a:gd name="connsiteX27" fmla="*/ 1547512 w 2915466"/>
                <a:gd name="connsiteY27" fmla="*/ 105557 h 687988"/>
                <a:gd name="connsiteX28" fmla="*/ 1579255 w 2915466"/>
                <a:gd name="connsiteY28" fmla="*/ 129647 h 687988"/>
                <a:gd name="connsiteX29" fmla="*/ 1634947 w 2915466"/>
                <a:gd name="connsiteY29" fmla="*/ 176089 h 687988"/>
                <a:gd name="connsiteX30" fmla="*/ 1690970 w 2915466"/>
                <a:gd name="connsiteY30" fmla="*/ 219266 h 687988"/>
                <a:gd name="connsiteX31" fmla="*/ 1751694 w 2915466"/>
                <a:gd name="connsiteY31" fmla="*/ 270572 h 687988"/>
                <a:gd name="connsiteX32" fmla="*/ 1795860 w 2915466"/>
                <a:gd name="connsiteY32" fmla="*/ 308146 h 687988"/>
                <a:gd name="connsiteX33" fmla="*/ 1849225 w 2915466"/>
                <a:gd name="connsiteY33" fmla="*/ 354264 h 687988"/>
                <a:gd name="connsiteX34" fmla="*/ 1900700 w 2915466"/>
                <a:gd name="connsiteY34" fmla="*/ 394923 h 687988"/>
                <a:gd name="connsiteX35" fmla="*/ 1948055 w 2915466"/>
                <a:gd name="connsiteY35" fmla="*/ 430419 h 687988"/>
                <a:gd name="connsiteX36" fmla="*/ 2005812 w 2915466"/>
                <a:gd name="connsiteY36" fmla="*/ 467218 h 687988"/>
                <a:gd name="connsiteX37" fmla="*/ 2066495 w 2915466"/>
                <a:gd name="connsiteY37" fmla="*/ 494500 h 687988"/>
                <a:gd name="connsiteX38" fmla="*/ 2124844 w 2915466"/>
                <a:gd name="connsiteY38" fmla="*/ 515700 h 687988"/>
                <a:gd name="connsiteX39" fmla="*/ 2199269 w 2915466"/>
                <a:gd name="connsiteY39" fmla="*/ 534212 h 687988"/>
                <a:gd name="connsiteX40" fmla="*/ 2268593 w 2915466"/>
                <a:gd name="connsiteY40" fmla="*/ 539367 h 687988"/>
                <a:gd name="connsiteX41" fmla="*/ 2332133 w 2915466"/>
                <a:gd name="connsiteY41" fmla="*/ 538145 h 687988"/>
                <a:gd name="connsiteX42" fmla="*/ 2387880 w 2915466"/>
                <a:gd name="connsiteY42" fmla="*/ 526807 h 687988"/>
                <a:gd name="connsiteX43" fmla="*/ 2434855 w 2915466"/>
                <a:gd name="connsiteY43" fmla="*/ 508013 h 687988"/>
                <a:gd name="connsiteX44" fmla="*/ 2490161 w 2915466"/>
                <a:gd name="connsiteY44" fmla="*/ 481257 h 687988"/>
                <a:gd name="connsiteX45" fmla="*/ 2558563 w 2915466"/>
                <a:gd name="connsiteY45" fmla="*/ 439332 h 687988"/>
                <a:gd name="connsiteX46" fmla="*/ 2609390 w 2915466"/>
                <a:gd name="connsiteY46" fmla="*/ 403811 h 687988"/>
                <a:gd name="connsiteX47" fmla="*/ 2652917 w 2915466"/>
                <a:gd name="connsiteY47" fmla="*/ 370186 h 687988"/>
                <a:gd name="connsiteX48" fmla="*/ 2684731 w 2915466"/>
                <a:gd name="connsiteY48" fmla="*/ 344088 h 687988"/>
                <a:gd name="connsiteX49" fmla="*/ 2721736 w 2915466"/>
                <a:gd name="connsiteY49" fmla="*/ 313663 h 687988"/>
                <a:gd name="connsiteX50" fmla="*/ 2763936 w 2915466"/>
                <a:gd name="connsiteY50" fmla="*/ 281601 h 687988"/>
                <a:gd name="connsiteX51" fmla="*/ 2796723 w 2915466"/>
                <a:gd name="connsiteY51" fmla="*/ 253452 h 687988"/>
                <a:gd name="connsiteX52" fmla="*/ 2833625 w 2915466"/>
                <a:gd name="connsiteY52" fmla="*/ 225148 h 687988"/>
                <a:gd name="connsiteX53" fmla="*/ 2876493 w 2915466"/>
                <a:gd name="connsiteY53" fmla="*/ 191460 h 687988"/>
                <a:gd name="connsiteX54" fmla="*/ 2915466 w 2915466"/>
                <a:gd name="connsiteY54" fmla="*/ 157773 h 687988"/>
                <a:gd name="connsiteX0" fmla="*/ 0 w 3049923"/>
                <a:gd name="connsiteY0" fmla="*/ 757890 h 757890"/>
                <a:gd name="connsiteX1" fmla="*/ 173712 w 3049923"/>
                <a:gd name="connsiteY1" fmla="*/ 667021 h 757890"/>
                <a:gd name="connsiteX2" fmla="*/ 353543 w 3049923"/>
                <a:gd name="connsiteY2" fmla="*/ 540847 h 757890"/>
                <a:gd name="connsiteX3" fmla="*/ 582929 w 3049923"/>
                <a:gd name="connsiteY3" fmla="*/ 386573 h 757890"/>
                <a:gd name="connsiteX4" fmla="*/ 653654 w 3049923"/>
                <a:gd name="connsiteY4" fmla="*/ 339509 h 757890"/>
                <a:gd name="connsiteX5" fmla="*/ 769721 w 3049923"/>
                <a:gd name="connsiteY5" fmla="*/ 258233 h 757890"/>
                <a:gd name="connsiteX6" fmla="*/ 835274 w 3049923"/>
                <a:gd name="connsiteY6" fmla="*/ 214198 h 757890"/>
                <a:gd name="connsiteX7" fmla="*/ 894990 w 3049923"/>
                <a:gd name="connsiteY7" fmla="*/ 176661 h 757890"/>
                <a:gd name="connsiteX8" fmla="*/ 945306 w 3049923"/>
                <a:gd name="connsiteY8" fmla="*/ 143498 h 757890"/>
                <a:gd name="connsiteX9" fmla="*/ 992981 w 3049923"/>
                <a:gd name="connsiteY9" fmla="*/ 117709 h 757890"/>
                <a:gd name="connsiteX10" fmla="*/ 1038785 w 3049923"/>
                <a:gd name="connsiteY10" fmla="*/ 94337 h 757890"/>
                <a:gd name="connsiteX11" fmla="*/ 1081783 w 3049923"/>
                <a:gd name="connsiteY11" fmla="*/ 76080 h 757890"/>
                <a:gd name="connsiteX12" fmla="*/ 1124654 w 3049923"/>
                <a:gd name="connsiteY12" fmla="*/ 58394 h 757890"/>
                <a:gd name="connsiteX13" fmla="*/ 1167441 w 3049923"/>
                <a:gd name="connsiteY13" fmla="*/ 42041 h 757890"/>
                <a:gd name="connsiteX14" fmla="*/ 1198981 w 3049923"/>
                <a:gd name="connsiteY14" fmla="*/ 30843 h 757890"/>
                <a:gd name="connsiteX15" fmla="*/ 1240979 w 3049923"/>
                <a:gd name="connsiteY15" fmla="*/ 20334 h 757890"/>
                <a:gd name="connsiteX16" fmla="*/ 1291959 w 3049923"/>
                <a:gd name="connsiteY16" fmla="*/ 11954 h 757890"/>
                <a:gd name="connsiteX17" fmla="*/ 1341858 w 3049923"/>
                <a:gd name="connsiteY17" fmla="*/ 5005 h 757890"/>
                <a:gd name="connsiteX18" fmla="*/ 1377978 w 3049923"/>
                <a:gd name="connsiteY18" fmla="*/ 1968 h 757890"/>
                <a:gd name="connsiteX19" fmla="*/ 1418408 w 3049923"/>
                <a:gd name="connsiteY19" fmla="*/ 10 h 757890"/>
                <a:gd name="connsiteX20" fmla="*/ 1455925 w 3049923"/>
                <a:gd name="connsiteY20" fmla="*/ 2810 h 757890"/>
                <a:gd name="connsiteX21" fmla="*/ 1500291 w 3049923"/>
                <a:gd name="connsiteY21" fmla="*/ 11492 h 757890"/>
                <a:gd name="connsiteX22" fmla="*/ 1548847 w 3049923"/>
                <a:gd name="connsiteY22" fmla="*/ 28563 h 757890"/>
                <a:gd name="connsiteX23" fmla="*/ 1596528 w 3049923"/>
                <a:gd name="connsiteY23" fmla="*/ 49788 h 757890"/>
                <a:gd name="connsiteX24" fmla="*/ 1627407 w 3049923"/>
                <a:gd name="connsiteY24" fmla="*/ 66816 h 757890"/>
                <a:gd name="connsiteX25" fmla="*/ 1627407 w 3049923"/>
                <a:gd name="connsiteY25" fmla="*/ 66816 h 757890"/>
                <a:gd name="connsiteX26" fmla="*/ 1649846 w 3049923"/>
                <a:gd name="connsiteY26" fmla="*/ 86429 h 757890"/>
                <a:gd name="connsiteX27" fmla="*/ 1681969 w 3049923"/>
                <a:gd name="connsiteY27" fmla="*/ 105557 h 757890"/>
                <a:gd name="connsiteX28" fmla="*/ 1713712 w 3049923"/>
                <a:gd name="connsiteY28" fmla="*/ 129647 h 757890"/>
                <a:gd name="connsiteX29" fmla="*/ 1769404 w 3049923"/>
                <a:gd name="connsiteY29" fmla="*/ 176089 h 757890"/>
                <a:gd name="connsiteX30" fmla="*/ 1825427 w 3049923"/>
                <a:gd name="connsiteY30" fmla="*/ 219266 h 757890"/>
                <a:gd name="connsiteX31" fmla="*/ 1886151 w 3049923"/>
                <a:gd name="connsiteY31" fmla="*/ 270572 h 757890"/>
                <a:gd name="connsiteX32" fmla="*/ 1930317 w 3049923"/>
                <a:gd name="connsiteY32" fmla="*/ 308146 h 757890"/>
                <a:gd name="connsiteX33" fmla="*/ 1983682 w 3049923"/>
                <a:gd name="connsiteY33" fmla="*/ 354264 h 757890"/>
                <a:gd name="connsiteX34" fmla="*/ 2035157 w 3049923"/>
                <a:gd name="connsiteY34" fmla="*/ 394923 h 757890"/>
                <a:gd name="connsiteX35" fmla="*/ 2082512 w 3049923"/>
                <a:gd name="connsiteY35" fmla="*/ 430419 h 757890"/>
                <a:gd name="connsiteX36" fmla="*/ 2140269 w 3049923"/>
                <a:gd name="connsiteY36" fmla="*/ 467218 h 757890"/>
                <a:gd name="connsiteX37" fmla="*/ 2200952 w 3049923"/>
                <a:gd name="connsiteY37" fmla="*/ 494500 h 757890"/>
                <a:gd name="connsiteX38" fmla="*/ 2259301 w 3049923"/>
                <a:gd name="connsiteY38" fmla="*/ 515700 h 757890"/>
                <a:gd name="connsiteX39" fmla="*/ 2333726 w 3049923"/>
                <a:gd name="connsiteY39" fmla="*/ 534212 h 757890"/>
                <a:gd name="connsiteX40" fmla="*/ 2403050 w 3049923"/>
                <a:gd name="connsiteY40" fmla="*/ 539367 h 757890"/>
                <a:gd name="connsiteX41" fmla="*/ 2466590 w 3049923"/>
                <a:gd name="connsiteY41" fmla="*/ 538145 h 757890"/>
                <a:gd name="connsiteX42" fmla="*/ 2522337 w 3049923"/>
                <a:gd name="connsiteY42" fmla="*/ 526807 h 757890"/>
                <a:gd name="connsiteX43" fmla="*/ 2569312 w 3049923"/>
                <a:gd name="connsiteY43" fmla="*/ 508013 h 757890"/>
                <a:gd name="connsiteX44" fmla="*/ 2624618 w 3049923"/>
                <a:gd name="connsiteY44" fmla="*/ 481257 h 757890"/>
                <a:gd name="connsiteX45" fmla="*/ 2693020 w 3049923"/>
                <a:gd name="connsiteY45" fmla="*/ 439332 h 757890"/>
                <a:gd name="connsiteX46" fmla="*/ 2743847 w 3049923"/>
                <a:gd name="connsiteY46" fmla="*/ 403811 h 757890"/>
                <a:gd name="connsiteX47" fmla="*/ 2787374 w 3049923"/>
                <a:gd name="connsiteY47" fmla="*/ 370186 h 757890"/>
                <a:gd name="connsiteX48" fmla="*/ 2819188 w 3049923"/>
                <a:gd name="connsiteY48" fmla="*/ 344088 h 757890"/>
                <a:gd name="connsiteX49" fmla="*/ 2856193 w 3049923"/>
                <a:gd name="connsiteY49" fmla="*/ 313663 h 757890"/>
                <a:gd name="connsiteX50" fmla="*/ 2898393 w 3049923"/>
                <a:gd name="connsiteY50" fmla="*/ 281601 h 757890"/>
                <a:gd name="connsiteX51" fmla="*/ 2931180 w 3049923"/>
                <a:gd name="connsiteY51" fmla="*/ 253452 h 757890"/>
                <a:gd name="connsiteX52" fmla="*/ 2968082 w 3049923"/>
                <a:gd name="connsiteY52" fmla="*/ 225148 h 757890"/>
                <a:gd name="connsiteX53" fmla="*/ 3010950 w 3049923"/>
                <a:gd name="connsiteY53" fmla="*/ 191460 h 757890"/>
                <a:gd name="connsiteX54" fmla="*/ 3049923 w 3049923"/>
                <a:gd name="connsiteY54" fmla="*/ 157773 h 757890"/>
                <a:gd name="connsiteX0" fmla="*/ 11153 w 3061076"/>
                <a:gd name="connsiteY0" fmla="*/ 757890 h 764688"/>
                <a:gd name="connsiteX1" fmla="*/ 13383 w 3061076"/>
                <a:gd name="connsiteY1" fmla="*/ 757977 h 764688"/>
                <a:gd name="connsiteX2" fmla="*/ 184865 w 3061076"/>
                <a:gd name="connsiteY2" fmla="*/ 667021 h 764688"/>
                <a:gd name="connsiteX3" fmla="*/ 364696 w 3061076"/>
                <a:gd name="connsiteY3" fmla="*/ 540847 h 764688"/>
                <a:gd name="connsiteX4" fmla="*/ 594082 w 3061076"/>
                <a:gd name="connsiteY4" fmla="*/ 386573 h 764688"/>
                <a:gd name="connsiteX5" fmla="*/ 664807 w 3061076"/>
                <a:gd name="connsiteY5" fmla="*/ 339509 h 764688"/>
                <a:gd name="connsiteX6" fmla="*/ 780874 w 3061076"/>
                <a:gd name="connsiteY6" fmla="*/ 258233 h 764688"/>
                <a:gd name="connsiteX7" fmla="*/ 846427 w 3061076"/>
                <a:gd name="connsiteY7" fmla="*/ 214198 h 764688"/>
                <a:gd name="connsiteX8" fmla="*/ 906143 w 3061076"/>
                <a:gd name="connsiteY8" fmla="*/ 176661 h 764688"/>
                <a:gd name="connsiteX9" fmla="*/ 956459 w 3061076"/>
                <a:gd name="connsiteY9" fmla="*/ 143498 h 764688"/>
                <a:gd name="connsiteX10" fmla="*/ 1004134 w 3061076"/>
                <a:gd name="connsiteY10" fmla="*/ 117709 h 764688"/>
                <a:gd name="connsiteX11" fmla="*/ 1049938 w 3061076"/>
                <a:gd name="connsiteY11" fmla="*/ 94337 h 764688"/>
                <a:gd name="connsiteX12" fmla="*/ 1092936 w 3061076"/>
                <a:gd name="connsiteY12" fmla="*/ 76080 h 764688"/>
                <a:gd name="connsiteX13" fmla="*/ 1135807 w 3061076"/>
                <a:gd name="connsiteY13" fmla="*/ 58394 h 764688"/>
                <a:gd name="connsiteX14" fmla="*/ 1178594 w 3061076"/>
                <a:gd name="connsiteY14" fmla="*/ 42041 h 764688"/>
                <a:gd name="connsiteX15" fmla="*/ 1210134 w 3061076"/>
                <a:gd name="connsiteY15" fmla="*/ 30843 h 764688"/>
                <a:gd name="connsiteX16" fmla="*/ 1252132 w 3061076"/>
                <a:gd name="connsiteY16" fmla="*/ 20334 h 764688"/>
                <a:gd name="connsiteX17" fmla="*/ 1303112 w 3061076"/>
                <a:gd name="connsiteY17" fmla="*/ 11954 h 764688"/>
                <a:gd name="connsiteX18" fmla="*/ 1353011 w 3061076"/>
                <a:gd name="connsiteY18" fmla="*/ 5005 h 764688"/>
                <a:gd name="connsiteX19" fmla="*/ 1389131 w 3061076"/>
                <a:gd name="connsiteY19" fmla="*/ 1968 h 764688"/>
                <a:gd name="connsiteX20" fmla="*/ 1429561 w 3061076"/>
                <a:gd name="connsiteY20" fmla="*/ 10 h 764688"/>
                <a:gd name="connsiteX21" fmla="*/ 1467078 w 3061076"/>
                <a:gd name="connsiteY21" fmla="*/ 2810 h 764688"/>
                <a:gd name="connsiteX22" fmla="*/ 1511444 w 3061076"/>
                <a:gd name="connsiteY22" fmla="*/ 11492 h 764688"/>
                <a:gd name="connsiteX23" fmla="*/ 1560000 w 3061076"/>
                <a:gd name="connsiteY23" fmla="*/ 28563 h 764688"/>
                <a:gd name="connsiteX24" fmla="*/ 1607681 w 3061076"/>
                <a:gd name="connsiteY24" fmla="*/ 49788 h 764688"/>
                <a:gd name="connsiteX25" fmla="*/ 1638560 w 3061076"/>
                <a:gd name="connsiteY25" fmla="*/ 66816 h 764688"/>
                <a:gd name="connsiteX26" fmla="*/ 1638560 w 3061076"/>
                <a:gd name="connsiteY26" fmla="*/ 66816 h 764688"/>
                <a:gd name="connsiteX27" fmla="*/ 1660999 w 3061076"/>
                <a:gd name="connsiteY27" fmla="*/ 86429 h 764688"/>
                <a:gd name="connsiteX28" fmla="*/ 1693122 w 3061076"/>
                <a:gd name="connsiteY28" fmla="*/ 105557 h 764688"/>
                <a:gd name="connsiteX29" fmla="*/ 1724865 w 3061076"/>
                <a:gd name="connsiteY29" fmla="*/ 129647 h 764688"/>
                <a:gd name="connsiteX30" fmla="*/ 1780557 w 3061076"/>
                <a:gd name="connsiteY30" fmla="*/ 176089 h 764688"/>
                <a:gd name="connsiteX31" fmla="*/ 1836580 w 3061076"/>
                <a:gd name="connsiteY31" fmla="*/ 219266 h 764688"/>
                <a:gd name="connsiteX32" fmla="*/ 1897304 w 3061076"/>
                <a:gd name="connsiteY32" fmla="*/ 270572 h 764688"/>
                <a:gd name="connsiteX33" fmla="*/ 1941470 w 3061076"/>
                <a:gd name="connsiteY33" fmla="*/ 308146 h 764688"/>
                <a:gd name="connsiteX34" fmla="*/ 1994835 w 3061076"/>
                <a:gd name="connsiteY34" fmla="*/ 354264 h 764688"/>
                <a:gd name="connsiteX35" fmla="*/ 2046310 w 3061076"/>
                <a:gd name="connsiteY35" fmla="*/ 394923 h 764688"/>
                <a:gd name="connsiteX36" fmla="*/ 2093665 w 3061076"/>
                <a:gd name="connsiteY36" fmla="*/ 430419 h 764688"/>
                <a:gd name="connsiteX37" fmla="*/ 2151422 w 3061076"/>
                <a:gd name="connsiteY37" fmla="*/ 467218 h 764688"/>
                <a:gd name="connsiteX38" fmla="*/ 2212105 w 3061076"/>
                <a:gd name="connsiteY38" fmla="*/ 494500 h 764688"/>
                <a:gd name="connsiteX39" fmla="*/ 2270454 w 3061076"/>
                <a:gd name="connsiteY39" fmla="*/ 515700 h 764688"/>
                <a:gd name="connsiteX40" fmla="*/ 2344879 w 3061076"/>
                <a:gd name="connsiteY40" fmla="*/ 534212 h 764688"/>
                <a:gd name="connsiteX41" fmla="*/ 2414203 w 3061076"/>
                <a:gd name="connsiteY41" fmla="*/ 539367 h 764688"/>
                <a:gd name="connsiteX42" fmla="*/ 2477743 w 3061076"/>
                <a:gd name="connsiteY42" fmla="*/ 538145 h 764688"/>
                <a:gd name="connsiteX43" fmla="*/ 2533490 w 3061076"/>
                <a:gd name="connsiteY43" fmla="*/ 526807 h 764688"/>
                <a:gd name="connsiteX44" fmla="*/ 2580465 w 3061076"/>
                <a:gd name="connsiteY44" fmla="*/ 508013 h 764688"/>
                <a:gd name="connsiteX45" fmla="*/ 2635771 w 3061076"/>
                <a:gd name="connsiteY45" fmla="*/ 481257 h 764688"/>
                <a:gd name="connsiteX46" fmla="*/ 2704173 w 3061076"/>
                <a:gd name="connsiteY46" fmla="*/ 439332 h 764688"/>
                <a:gd name="connsiteX47" fmla="*/ 2755000 w 3061076"/>
                <a:gd name="connsiteY47" fmla="*/ 403811 h 764688"/>
                <a:gd name="connsiteX48" fmla="*/ 2798527 w 3061076"/>
                <a:gd name="connsiteY48" fmla="*/ 370186 h 764688"/>
                <a:gd name="connsiteX49" fmla="*/ 2830341 w 3061076"/>
                <a:gd name="connsiteY49" fmla="*/ 344088 h 764688"/>
                <a:gd name="connsiteX50" fmla="*/ 2867346 w 3061076"/>
                <a:gd name="connsiteY50" fmla="*/ 313663 h 764688"/>
                <a:gd name="connsiteX51" fmla="*/ 2909546 w 3061076"/>
                <a:gd name="connsiteY51" fmla="*/ 281601 h 764688"/>
                <a:gd name="connsiteX52" fmla="*/ 2942333 w 3061076"/>
                <a:gd name="connsiteY52" fmla="*/ 253452 h 764688"/>
                <a:gd name="connsiteX53" fmla="*/ 2979235 w 3061076"/>
                <a:gd name="connsiteY53" fmla="*/ 225148 h 764688"/>
                <a:gd name="connsiteX54" fmla="*/ 3022103 w 3061076"/>
                <a:gd name="connsiteY54" fmla="*/ 191460 h 764688"/>
                <a:gd name="connsiteX55" fmla="*/ 3061076 w 3061076"/>
                <a:gd name="connsiteY55" fmla="*/ 157773 h 764688"/>
                <a:gd name="connsiteX0" fmla="*/ 249322 w 3299245"/>
                <a:gd name="connsiteY0" fmla="*/ 757890 h 789000"/>
                <a:gd name="connsiteX1" fmla="*/ 2124 w 3299245"/>
                <a:gd name="connsiteY1" fmla="*/ 785769 h 789000"/>
                <a:gd name="connsiteX2" fmla="*/ 423034 w 3299245"/>
                <a:gd name="connsiteY2" fmla="*/ 667021 h 789000"/>
                <a:gd name="connsiteX3" fmla="*/ 602865 w 3299245"/>
                <a:gd name="connsiteY3" fmla="*/ 540847 h 789000"/>
                <a:gd name="connsiteX4" fmla="*/ 832251 w 3299245"/>
                <a:gd name="connsiteY4" fmla="*/ 386573 h 789000"/>
                <a:gd name="connsiteX5" fmla="*/ 902976 w 3299245"/>
                <a:gd name="connsiteY5" fmla="*/ 339509 h 789000"/>
                <a:gd name="connsiteX6" fmla="*/ 1019043 w 3299245"/>
                <a:gd name="connsiteY6" fmla="*/ 258233 h 789000"/>
                <a:gd name="connsiteX7" fmla="*/ 1084596 w 3299245"/>
                <a:gd name="connsiteY7" fmla="*/ 214198 h 789000"/>
                <a:gd name="connsiteX8" fmla="*/ 1144312 w 3299245"/>
                <a:gd name="connsiteY8" fmla="*/ 176661 h 789000"/>
                <a:gd name="connsiteX9" fmla="*/ 1194628 w 3299245"/>
                <a:gd name="connsiteY9" fmla="*/ 143498 h 789000"/>
                <a:gd name="connsiteX10" fmla="*/ 1242303 w 3299245"/>
                <a:gd name="connsiteY10" fmla="*/ 117709 h 789000"/>
                <a:gd name="connsiteX11" fmla="*/ 1288107 w 3299245"/>
                <a:gd name="connsiteY11" fmla="*/ 94337 h 789000"/>
                <a:gd name="connsiteX12" fmla="*/ 1331105 w 3299245"/>
                <a:gd name="connsiteY12" fmla="*/ 76080 h 789000"/>
                <a:gd name="connsiteX13" fmla="*/ 1373976 w 3299245"/>
                <a:gd name="connsiteY13" fmla="*/ 58394 h 789000"/>
                <a:gd name="connsiteX14" fmla="*/ 1416763 w 3299245"/>
                <a:gd name="connsiteY14" fmla="*/ 42041 h 789000"/>
                <a:gd name="connsiteX15" fmla="*/ 1448303 w 3299245"/>
                <a:gd name="connsiteY15" fmla="*/ 30843 h 789000"/>
                <a:gd name="connsiteX16" fmla="*/ 1490301 w 3299245"/>
                <a:gd name="connsiteY16" fmla="*/ 20334 h 789000"/>
                <a:gd name="connsiteX17" fmla="*/ 1541281 w 3299245"/>
                <a:gd name="connsiteY17" fmla="*/ 11954 h 789000"/>
                <a:gd name="connsiteX18" fmla="*/ 1591180 w 3299245"/>
                <a:gd name="connsiteY18" fmla="*/ 5005 h 789000"/>
                <a:gd name="connsiteX19" fmla="*/ 1627300 w 3299245"/>
                <a:gd name="connsiteY19" fmla="*/ 1968 h 789000"/>
                <a:gd name="connsiteX20" fmla="*/ 1667730 w 3299245"/>
                <a:gd name="connsiteY20" fmla="*/ 10 h 789000"/>
                <a:gd name="connsiteX21" fmla="*/ 1705247 w 3299245"/>
                <a:gd name="connsiteY21" fmla="*/ 2810 h 789000"/>
                <a:gd name="connsiteX22" fmla="*/ 1749613 w 3299245"/>
                <a:gd name="connsiteY22" fmla="*/ 11492 h 789000"/>
                <a:gd name="connsiteX23" fmla="*/ 1798169 w 3299245"/>
                <a:gd name="connsiteY23" fmla="*/ 28563 h 789000"/>
                <a:gd name="connsiteX24" fmla="*/ 1845850 w 3299245"/>
                <a:gd name="connsiteY24" fmla="*/ 49788 h 789000"/>
                <a:gd name="connsiteX25" fmla="*/ 1876729 w 3299245"/>
                <a:gd name="connsiteY25" fmla="*/ 66816 h 789000"/>
                <a:gd name="connsiteX26" fmla="*/ 1876729 w 3299245"/>
                <a:gd name="connsiteY26" fmla="*/ 66816 h 789000"/>
                <a:gd name="connsiteX27" fmla="*/ 1899168 w 3299245"/>
                <a:gd name="connsiteY27" fmla="*/ 86429 h 789000"/>
                <a:gd name="connsiteX28" fmla="*/ 1931291 w 3299245"/>
                <a:gd name="connsiteY28" fmla="*/ 105557 h 789000"/>
                <a:gd name="connsiteX29" fmla="*/ 1963034 w 3299245"/>
                <a:gd name="connsiteY29" fmla="*/ 129647 h 789000"/>
                <a:gd name="connsiteX30" fmla="*/ 2018726 w 3299245"/>
                <a:gd name="connsiteY30" fmla="*/ 176089 h 789000"/>
                <a:gd name="connsiteX31" fmla="*/ 2074749 w 3299245"/>
                <a:gd name="connsiteY31" fmla="*/ 219266 h 789000"/>
                <a:gd name="connsiteX32" fmla="*/ 2135473 w 3299245"/>
                <a:gd name="connsiteY32" fmla="*/ 270572 h 789000"/>
                <a:gd name="connsiteX33" fmla="*/ 2179639 w 3299245"/>
                <a:gd name="connsiteY33" fmla="*/ 308146 h 789000"/>
                <a:gd name="connsiteX34" fmla="*/ 2233004 w 3299245"/>
                <a:gd name="connsiteY34" fmla="*/ 354264 h 789000"/>
                <a:gd name="connsiteX35" fmla="*/ 2284479 w 3299245"/>
                <a:gd name="connsiteY35" fmla="*/ 394923 h 789000"/>
                <a:gd name="connsiteX36" fmla="*/ 2331834 w 3299245"/>
                <a:gd name="connsiteY36" fmla="*/ 430419 h 789000"/>
                <a:gd name="connsiteX37" fmla="*/ 2389591 w 3299245"/>
                <a:gd name="connsiteY37" fmla="*/ 467218 h 789000"/>
                <a:gd name="connsiteX38" fmla="*/ 2450274 w 3299245"/>
                <a:gd name="connsiteY38" fmla="*/ 494500 h 789000"/>
                <a:gd name="connsiteX39" fmla="*/ 2508623 w 3299245"/>
                <a:gd name="connsiteY39" fmla="*/ 515700 h 789000"/>
                <a:gd name="connsiteX40" fmla="*/ 2583048 w 3299245"/>
                <a:gd name="connsiteY40" fmla="*/ 534212 h 789000"/>
                <a:gd name="connsiteX41" fmla="*/ 2652372 w 3299245"/>
                <a:gd name="connsiteY41" fmla="*/ 539367 h 789000"/>
                <a:gd name="connsiteX42" fmla="*/ 2715912 w 3299245"/>
                <a:gd name="connsiteY42" fmla="*/ 538145 h 789000"/>
                <a:gd name="connsiteX43" fmla="*/ 2771659 w 3299245"/>
                <a:gd name="connsiteY43" fmla="*/ 526807 h 789000"/>
                <a:gd name="connsiteX44" fmla="*/ 2818634 w 3299245"/>
                <a:gd name="connsiteY44" fmla="*/ 508013 h 789000"/>
                <a:gd name="connsiteX45" fmla="*/ 2873940 w 3299245"/>
                <a:gd name="connsiteY45" fmla="*/ 481257 h 789000"/>
                <a:gd name="connsiteX46" fmla="*/ 2942342 w 3299245"/>
                <a:gd name="connsiteY46" fmla="*/ 439332 h 789000"/>
                <a:gd name="connsiteX47" fmla="*/ 2993169 w 3299245"/>
                <a:gd name="connsiteY47" fmla="*/ 403811 h 789000"/>
                <a:gd name="connsiteX48" fmla="*/ 3036696 w 3299245"/>
                <a:gd name="connsiteY48" fmla="*/ 370186 h 789000"/>
                <a:gd name="connsiteX49" fmla="*/ 3068510 w 3299245"/>
                <a:gd name="connsiteY49" fmla="*/ 344088 h 789000"/>
                <a:gd name="connsiteX50" fmla="*/ 3105515 w 3299245"/>
                <a:gd name="connsiteY50" fmla="*/ 313663 h 789000"/>
                <a:gd name="connsiteX51" fmla="*/ 3147715 w 3299245"/>
                <a:gd name="connsiteY51" fmla="*/ 281601 h 789000"/>
                <a:gd name="connsiteX52" fmla="*/ 3180502 w 3299245"/>
                <a:gd name="connsiteY52" fmla="*/ 253452 h 789000"/>
                <a:gd name="connsiteX53" fmla="*/ 3217404 w 3299245"/>
                <a:gd name="connsiteY53" fmla="*/ 225148 h 789000"/>
                <a:gd name="connsiteX54" fmla="*/ 3260272 w 3299245"/>
                <a:gd name="connsiteY54" fmla="*/ 191460 h 789000"/>
                <a:gd name="connsiteX55" fmla="*/ 3299245 w 3299245"/>
                <a:gd name="connsiteY55" fmla="*/ 157773 h 789000"/>
                <a:gd name="connsiteX0" fmla="*/ 0 w 3346118"/>
                <a:gd name="connsiteY0" fmla="*/ 885060 h 885060"/>
                <a:gd name="connsiteX1" fmla="*/ 48997 w 3346118"/>
                <a:gd name="connsiteY1" fmla="*/ 785769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48997 w 3346118"/>
                <a:gd name="connsiteY1" fmla="*/ 785769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48997 w 3346118"/>
                <a:gd name="connsiteY1" fmla="*/ 785769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167865 w 3346118"/>
                <a:gd name="connsiteY1" fmla="*/ 816088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167865 w 3346118"/>
                <a:gd name="connsiteY1" fmla="*/ 816088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13741 w 3359859"/>
                <a:gd name="connsiteY0" fmla="*/ 885060 h 890899"/>
                <a:gd name="connsiteX1" fmla="*/ 12074 w 3359859"/>
                <a:gd name="connsiteY1" fmla="*/ 885989 h 890899"/>
                <a:gd name="connsiteX2" fmla="*/ 181606 w 3359859"/>
                <a:gd name="connsiteY2" fmla="*/ 816088 h 890899"/>
                <a:gd name="connsiteX3" fmla="*/ 483648 w 3359859"/>
                <a:gd name="connsiteY3" fmla="*/ 667021 h 890899"/>
                <a:gd name="connsiteX4" fmla="*/ 663479 w 3359859"/>
                <a:gd name="connsiteY4" fmla="*/ 540847 h 890899"/>
                <a:gd name="connsiteX5" fmla="*/ 892865 w 3359859"/>
                <a:gd name="connsiteY5" fmla="*/ 386573 h 890899"/>
                <a:gd name="connsiteX6" fmla="*/ 963590 w 3359859"/>
                <a:gd name="connsiteY6" fmla="*/ 339509 h 890899"/>
                <a:gd name="connsiteX7" fmla="*/ 1079657 w 3359859"/>
                <a:gd name="connsiteY7" fmla="*/ 258233 h 890899"/>
                <a:gd name="connsiteX8" fmla="*/ 1145210 w 3359859"/>
                <a:gd name="connsiteY8" fmla="*/ 214198 h 890899"/>
                <a:gd name="connsiteX9" fmla="*/ 1204926 w 3359859"/>
                <a:gd name="connsiteY9" fmla="*/ 176661 h 890899"/>
                <a:gd name="connsiteX10" fmla="*/ 1255242 w 3359859"/>
                <a:gd name="connsiteY10" fmla="*/ 143498 h 890899"/>
                <a:gd name="connsiteX11" fmla="*/ 1302917 w 3359859"/>
                <a:gd name="connsiteY11" fmla="*/ 117709 h 890899"/>
                <a:gd name="connsiteX12" fmla="*/ 1348721 w 3359859"/>
                <a:gd name="connsiteY12" fmla="*/ 94337 h 890899"/>
                <a:gd name="connsiteX13" fmla="*/ 1391719 w 3359859"/>
                <a:gd name="connsiteY13" fmla="*/ 76080 h 890899"/>
                <a:gd name="connsiteX14" fmla="*/ 1434590 w 3359859"/>
                <a:gd name="connsiteY14" fmla="*/ 58394 h 890899"/>
                <a:gd name="connsiteX15" fmla="*/ 1477377 w 3359859"/>
                <a:gd name="connsiteY15" fmla="*/ 42041 h 890899"/>
                <a:gd name="connsiteX16" fmla="*/ 1508917 w 3359859"/>
                <a:gd name="connsiteY16" fmla="*/ 30843 h 890899"/>
                <a:gd name="connsiteX17" fmla="*/ 1550915 w 3359859"/>
                <a:gd name="connsiteY17" fmla="*/ 20334 h 890899"/>
                <a:gd name="connsiteX18" fmla="*/ 1601895 w 3359859"/>
                <a:gd name="connsiteY18" fmla="*/ 11954 h 890899"/>
                <a:gd name="connsiteX19" fmla="*/ 1651794 w 3359859"/>
                <a:gd name="connsiteY19" fmla="*/ 5005 h 890899"/>
                <a:gd name="connsiteX20" fmla="*/ 1687914 w 3359859"/>
                <a:gd name="connsiteY20" fmla="*/ 1968 h 890899"/>
                <a:gd name="connsiteX21" fmla="*/ 1728344 w 3359859"/>
                <a:gd name="connsiteY21" fmla="*/ 10 h 890899"/>
                <a:gd name="connsiteX22" fmla="*/ 1765861 w 3359859"/>
                <a:gd name="connsiteY22" fmla="*/ 2810 h 890899"/>
                <a:gd name="connsiteX23" fmla="*/ 1810227 w 3359859"/>
                <a:gd name="connsiteY23" fmla="*/ 11492 h 890899"/>
                <a:gd name="connsiteX24" fmla="*/ 1858783 w 3359859"/>
                <a:gd name="connsiteY24" fmla="*/ 28563 h 890899"/>
                <a:gd name="connsiteX25" fmla="*/ 1906464 w 3359859"/>
                <a:gd name="connsiteY25" fmla="*/ 49788 h 890899"/>
                <a:gd name="connsiteX26" fmla="*/ 1937343 w 3359859"/>
                <a:gd name="connsiteY26" fmla="*/ 66816 h 890899"/>
                <a:gd name="connsiteX27" fmla="*/ 1937343 w 3359859"/>
                <a:gd name="connsiteY27" fmla="*/ 66816 h 890899"/>
                <a:gd name="connsiteX28" fmla="*/ 1959782 w 3359859"/>
                <a:gd name="connsiteY28" fmla="*/ 86429 h 890899"/>
                <a:gd name="connsiteX29" fmla="*/ 1991905 w 3359859"/>
                <a:gd name="connsiteY29" fmla="*/ 105557 h 890899"/>
                <a:gd name="connsiteX30" fmla="*/ 2023648 w 3359859"/>
                <a:gd name="connsiteY30" fmla="*/ 129647 h 890899"/>
                <a:gd name="connsiteX31" fmla="*/ 2079340 w 3359859"/>
                <a:gd name="connsiteY31" fmla="*/ 176089 h 890899"/>
                <a:gd name="connsiteX32" fmla="*/ 2135363 w 3359859"/>
                <a:gd name="connsiteY32" fmla="*/ 219266 h 890899"/>
                <a:gd name="connsiteX33" fmla="*/ 2196087 w 3359859"/>
                <a:gd name="connsiteY33" fmla="*/ 270572 h 890899"/>
                <a:gd name="connsiteX34" fmla="*/ 2240253 w 3359859"/>
                <a:gd name="connsiteY34" fmla="*/ 308146 h 890899"/>
                <a:gd name="connsiteX35" fmla="*/ 2293618 w 3359859"/>
                <a:gd name="connsiteY35" fmla="*/ 354264 h 890899"/>
                <a:gd name="connsiteX36" fmla="*/ 2345093 w 3359859"/>
                <a:gd name="connsiteY36" fmla="*/ 394923 h 890899"/>
                <a:gd name="connsiteX37" fmla="*/ 2392448 w 3359859"/>
                <a:gd name="connsiteY37" fmla="*/ 430419 h 890899"/>
                <a:gd name="connsiteX38" fmla="*/ 2450205 w 3359859"/>
                <a:gd name="connsiteY38" fmla="*/ 467218 h 890899"/>
                <a:gd name="connsiteX39" fmla="*/ 2510888 w 3359859"/>
                <a:gd name="connsiteY39" fmla="*/ 494500 h 890899"/>
                <a:gd name="connsiteX40" fmla="*/ 2569237 w 3359859"/>
                <a:gd name="connsiteY40" fmla="*/ 515700 h 890899"/>
                <a:gd name="connsiteX41" fmla="*/ 2643662 w 3359859"/>
                <a:gd name="connsiteY41" fmla="*/ 534212 h 890899"/>
                <a:gd name="connsiteX42" fmla="*/ 2712986 w 3359859"/>
                <a:gd name="connsiteY42" fmla="*/ 539367 h 890899"/>
                <a:gd name="connsiteX43" fmla="*/ 2776526 w 3359859"/>
                <a:gd name="connsiteY43" fmla="*/ 538145 h 890899"/>
                <a:gd name="connsiteX44" fmla="*/ 2832273 w 3359859"/>
                <a:gd name="connsiteY44" fmla="*/ 526807 h 890899"/>
                <a:gd name="connsiteX45" fmla="*/ 2879248 w 3359859"/>
                <a:gd name="connsiteY45" fmla="*/ 508013 h 890899"/>
                <a:gd name="connsiteX46" fmla="*/ 2934554 w 3359859"/>
                <a:gd name="connsiteY46" fmla="*/ 481257 h 890899"/>
                <a:gd name="connsiteX47" fmla="*/ 3002956 w 3359859"/>
                <a:gd name="connsiteY47" fmla="*/ 439332 h 890899"/>
                <a:gd name="connsiteX48" fmla="*/ 3053783 w 3359859"/>
                <a:gd name="connsiteY48" fmla="*/ 403811 h 890899"/>
                <a:gd name="connsiteX49" fmla="*/ 3097310 w 3359859"/>
                <a:gd name="connsiteY49" fmla="*/ 370186 h 890899"/>
                <a:gd name="connsiteX50" fmla="*/ 3129124 w 3359859"/>
                <a:gd name="connsiteY50" fmla="*/ 344088 h 890899"/>
                <a:gd name="connsiteX51" fmla="*/ 3166129 w 3359859"/>
                <a:gd name="connsiteY51" fmla="*/ 313663 h 890899"/>
                <a:gd name="connsiteX52" fmla="*/ 3208329 w 3359859"/>
                <a:gd name="connsiteY52" fmla="*/ 281601 h 890899"/>
                <a:gd name="connsiteX53" fmla="*/ 3241116 w 3359859"/>
                <a:gd name="connsiteY53" fmla="*/ 253452 h 890899"/>
                <a:gd name="connsiteX54" fmla="*/ 3278018 w 3359859"/>
                <a:gd name="connsiteY54" fmla="*/ 225148 h 890899"/>
                <a:gd name="connsiteX55" fmla="*/ 3320886 w 3359859"/>
                <a:gd name="connsiteY55" fmla="*/ 191460 h 890899"/>
                <a:gd name="connsiteX56" fmla="*/ 3359859 w 3359859"/>
                <a:gd name="connsiteY56" fmla="*/ 157773 h 890899"/>
                <a:gd name="connsiteX0" fmla="*/ 13741 w 3359859"/>
                <a:gd name="connsiteY0" fmla="*/ 885060 h 890899"/>
                <a:gd name="connsiteX1" fmla="*/ 12074 w 3359859"/>
                <a:gd name="connsiteY1" fmla="*/ 885989 h 890899"/>
                <a:gd name="connsiteX2" fmla="*/ 181606 w 3359859"/>
                <a:gd name="connsiteY2" fmla="*/ 816088 h 890899"/>
                <a:gd name="connsiteX3" fmla="*/ 483648 w 3359859"/>
                <a:gd name="connsiteY3" fmla="*/ 667021 h 890899"/>
                <a:gd name="connsiteX4" fmla="*/ 663479 w 3359859"/>
                <a:gd name="connsiteY4" fmla="*/ 540847 h 890899"/>
                <a:gd name="connsiteX5" fmla="*/ 892865 w 3359859"/>
                <a:gd name="connsiteY5" fmla="*/ 386573 h 890899"/>
                <a:gd name="connsiteX6" fmla="*/ 963590 w 3359859"/>
                <a:gd name="connsiteY6" fmla="*/ 339509 h 890899"/>
                <a:gd name="connsiteX7" fmla="*/ 1079657 w 3359859"/>
                <a:gd name="connsiteY7" fmla="*/ 258233 h 890899"/>
                <a:gd name="connsiteX8" fmla="*/ 1145210 w 3359859"/>
                <a:gd name="connsiteY8" fmla="*/ 214198 h 890899"/>
                <a:gd name="connsiteX9" fmla="*/ 1204926 w 3359859"/>
                <a:gd name="connsiteY9" fmla="*/ 176661 h 890899"/>
                <a:gd name="connsiteX10" fmla="*/ 1255242 w 3359859"/>
                <a:gd name="connsiteY10" fmla="*/ 143498 h 890899"/>
                <a:gd name="connsiteX11" fmla="*/ 1302917 w 3359859"/>
                <a:gd name="connsiteY11" fmla="*/ 117709 h 890899"/>
                <a:gd name="connsiteX12" fmla="*/ 1348721 w 3359859"/>
                <a:gd name="connsiteY12" fmla="*/ 94337 h 890899"/>
                <a:gd name="connsiteX13" fmla="*/ 1391719 w 3359859"/>
                <a:gd name="connsiteY13" fmla="*/ 76080 h 890899"/>
                <a:gd name="connsiteX14" fmla="*/ 1434590 w 3359859"/>
                <a:gd name="connsiteY14" fmla="*/ 58394 h 890899"/>
                <a:gd name="connsiteX15" fmla="*/ 1477377 w 3359859"/>
                <a:gd name="connsiteY15" fmla="*/ 42041 h 890899"/>
                <a:gd name="connsiteX16" fmla="*/ 1508917 w 3359859"/>
                <a:gd name="connsiteY16" fmla="*/ 30843 h 890899"/>
                <a:gd name="connsiteX17" fmla="*/ 1550915 w 3359859"/>
                <a:gd name="connsiteY17" fmla="*/ 20334 h 890899"/>
                <a:gd name="connsiteX18" fmla="*/ 1601895 w 3359859"/>
                <a:gd name="connsiteY18" fmla="*/ 11954 h 890899"/>
                <a:gd name="connsiteX19" fmla="*/ 1651794 w 3359859"/>
                <a:gd name="connsiteY19" fmla="*/ 5005 h 890899"/>
                <a:gd name="connsiteX20" fmla="*/ 1687914 w 3359859"/>
                <a:gd name="connsiteY20" fmla="*/ 1968 h 890899"/>
                <a:gd name="connsiteX21" fmla="*/ 1728344 w 3359859"/>
                <a:gd name="connsiteY21" fmla="*/ 10 h 890899"/>
                <a:gd name="connsiteX22" fmla="*/ 1765861 w 3359859"/>
                <a:gd name="connsiteY22" fmla="*/ 2810 h 890899"/>
                <a:gd name="connsiteX23" fmla="*/ 1810227 w 3359859"/>
                <a:gd name="connsiteY23" fmla="*/ 11492 h 890899"/>
                <a:gd name="connsiteX24" fmla="*/ 1858783 w 3359859"/>
                <a:gd name="connsiteY24" fmla="*/ 28563 h 890899"/>
                <a:gd name="connsiteX25" fmla="*/ 1906464 w 3359859"/>
                <a:gd name="connsiteY25" fmla="*/ 49788 h 890899"/>
                <a:gd name="connsiteX26" fmla="*/ 1937343 w 3359859"/>
                <a:gd name="connsiteY26" fmla="*/ 66816 h 890899"/>
                <a:gd name="connsiteX27" fmla="*/ 1937343 w 3359859"/>
                <a:gd name="connsiteY27" fmla="*/ 66816 h 890899"/>
                <a:gd name="connsiteX28" fmla="*/ 1959782 w 3359859"/>
                <a:gd name="connsiteY28" fmla="*/ 86429 h 890899"/>
                <a:gd name="connsiteX29" fmla="*/ 1991905 w 3359859"/>
                <a:gd name="connsiteY29" fmla="*/ 105557 h 890899"/>
                <a:gd name="connsiteX30" fmla="*/ 2023648 w 3359859"/>
                <a:gd name="connsiteY30" fmla="*/ 129647 h 890899"/>
                <a:gd name="connsiteX31" fmla="*/ 2079340 w 3359859"/>
                <a:gd name="connsiteY31" fmla="*/ 176089 h 890899"/>
                <a:gd name="connsiteX32" fmla="*/ 2135363 w 3359859"/>
                <a:gd name="connsiteY32" fmla="*/ 219266 h 890899"/>
                <a:gd name="connsiteX33" fmla="*/ 2196087 w 3359859"/>
                <a:gd name="connsiteY33" fmla="*/ 270572 h 890899"/>
                <a:gd name="connsiteX34" fmla="*/ 2240253 w 3359859"/>
                <a:gd name="connsiteY34" fmla="*/ 308146 h 890899"/>
                <a:gd name="connsiteX35" fmla="*/ 2293618 w 3359859"/>
                <a:gd name="connsiteY35" fmla="*/ 354264 h 890899"/>
                <a:gd name="connsiteX36" fmla="*/ 2345093 w 3359859"/>
                <a:gd name="connsiteY36" fmla="*/ 394923 h 890899"/>
                <a:gd name="connsiteX37" fmla="*/ 2392448 w 3359859"/>
                <a:gd name="connsiteY37" fmla="*/ 430419 h 890899"/>
                <a:gd name="connsiteX38" fmla="*/ 2450205 w 3359859"/>
                <a:gd name="connsiteY38" fmla="*/ 467218 h 890899"/>
                <a:gd name="connsiteX39" fmla="*/ 2510888 w 3359859"/>
                <a:gd name="connsiteY39" fmla="*/ 494500 h 890899"/>
                <a:gd name="connsiteX40" fmla="*/ 2569237 w 3359859"/>
                <a:gd name="connsiteY40" fmla="*/ 515700 h 890899"/>
                <a:gd name="connsiteX41" fmla="*/ 2643662 w 3359859"/>
                <a:gd name="connsiteY41" fmla="*/ 534212 h 890899"/>
                <a:gd name="connsiteX42" fmla="*/ 2712986 w 3359859"/>
                <a:gd name="connsiteY42" fmla="*/ 539367 h 890899"/>
                <a:gd name="connsiteX43" fmla="*/ 2776526 w 3359859"/>
                <a:gd name="connsiteY43" fmla="*/ 538145 h 890899"/>
                <a:gd name="connsiteX44" fmla="*/ 2832273 w 3359859"/>
                <a:gd name="connsiteY44" fmla="*/ 526807 h 890899"/>
                <a:gd name="connsiteX45" fmla="*/ 2879248 w 3359859"/>
                <a:gd name="connsiteY45" fmla="*/ 508013 h 890899"/>
                <a:gd name="connsiteX46" fmla="*/ 2934554 w 3359859"/>
                <a:gd name="connsiteY46" fmla="*/ 481257 h 890899"/>
                <a:gd name="connsiteX47" fmla="*/ 3002956 w 3359859"/>
                <a:gd name="connsiteY47" fmla="*/ 439332 h 890899"/>
                <a:gd name="connsiteX48" fmla="*/ 3053783 w 3359859"/>
                <a:gd name="connsiteY48" fmla="*/ 403811 h 890899"/>
                <a:gd name="connsiteX49" fmla="*/ 3097310 w 3359859"/>
                <a:gd name="connsiteY49" fmla="*/ 370186 h 890899"/>
                <a:gd name="connsiteX50" fmla="*/ 3129124 w 3359859"/>
                <a:gd name="connsiteY50" fmla="*/ 344088 h 890899"/>
                <a:gd name="connsiteX51" fmla="*/ 3166129 w 3359859"/>
                <a:gd name="connsiteY51" fmla="*/ 313663 h 890899"/>
                <a:gd name="connsiteX52" fmla="*/ 3208329 w 3359859"/>
                <a:gd name="connsiteY52" fmla="*/ 281601 h 890899"/>
                <a:gd name="connsiteX53" fmla="*/ 3241116 w 3359859"/>
                <a:gd name="connsiteY53" fmla="*/ 253452 h 890899"/>
                <a:gd name="connsiteX54" fmla="*/ 3278018 w 3359859"/>
                <a:gd name="connsiteY54" fmla="*/ 225148 h 890899"/>
                <a:gd name="connsiteX55" fmla="*/ 3320886 w 3359859"/>
                <a:gd name="connsiteY55" fmla="*/ 191460 h 890899"/>
                <a:gd name="connsiteX56" fmla="*/ 3359859 w 3359859"/>
                <a:gd name="connsiteY56" fmla="*/ 157773 h 890899"/>
                <a:gd name="connsiteX0" fmla="*/ 179673 w 3525791"/>
                <a:gd name="connsiteY0" fmla="*/ 885060 h 885060"/>
                <a:gd name="connsiteX1" fmla="*/ 2626 w 3525791"/>
                <a:gd name="connsiteY1" fmla="*/ 852302 h 885060"/>
                <a:gd name="connsiteX2" fmla="*/ 347538 w 3525791"/>
                <a:gd name="connsiteY2" fmla="*/ 816088 h 885060"/>
                <a:gd name="connsiteX3" fmla="*/ 649580 w 3525791"/>
                <a:gd name="connsiteY3" fmla="*/ 667021 h 885060"/>
                <a:gd name="connsiteX4" fmla="*/ 829411 w 3525791"/>
                <a:gd name="connsiteY4" fmla="*/ 540847 h 885060"/>
                <a:gd name="connsiteX5" fmla="*/ 1058797 w 3525791"/>
                <a:gd name="connsiteY5" fmla="*/ 386573 h 885060"/>
                <a:gd name="connsiteX6" fmla="*/ 1129522 w 3525791"/>
                <a:gd name="connsiteY6" fmla="*/ 339509 h 885060"/>
                <a:gd name="connsiteX7" fmla="*/ 1245589 w 3525791"/>
                <a:gd name="connsiteY7" fmla="*/ 258233 h 885060"/>
                <a:gd name="connsiteX8" fmla="*/ 1311142 w 3525791"/>
                <a:gd name="connsiteY8" fmla="*/ 214198 h 885060"/>
                <a:gd name="connsiteX9" fmla="*/ 1370858 w 3525791"/>
                <a:gd name="connsiteY9" fmla="*/ 176661 h 885060"/>
                <a:gd name="connsiteX10" fmla="*/ 1421174 w 3525791"/>
                <a:gd name="connsiteY10" fmla="*/ 143498 h 885060"/>
                <a:gd name="connsiteX11" fmla="*/ 1468849 w 3525791"/>
                <a:gd name="connsiteY11" fmla="*/ 117709 h 885060"/>
                <a:gd name="connsiteX12" fmla="*/ 1514653 w 3525791"/>
                <a:gd name="connsiteY12" fmla="*/ 94337 h 885060"/>
                <a:gd name="connsiteX13" fmla="*/ 1557651 w 3525791"/>
                <a:gd name="connsiteY13" fmla="*/ 76080 h 885060"/>
                <a:gd name="connsiteX14" fmla="*/ 1600522 w 3525791"/>
                <a:gd name="connsiteY14" fmla="*/ 58394 h 885060"/>
                <a:gd name="connsiteX15" fmla="*/ 1643309 w 3525791"/>
                <a:gd name="connsiteY15" fmla="*/ 42041 h 885060"/>
                <a:gd name="connsiteX16" fmla="*/ 1674849 w 3525791"/>
                <a:gd name="connsiteY16" fmla="*/ 30843 h 885060"/>
                <a:gd name="connsiteX17" fmla="*/ 1716847 w 3525791"/>
                <a:gd name="connsiteY17" fmla="*/ 20334 h 885060"/>
                <a:gd name="connsiteX18" fmla="*/ 1767827 w 3525791"/>
                <a:gd name="connsiteY18" fmla="*/ 11954 h 885060"/>
                <a:gd name="connsiteX19" fmla="*/ 1817726 w 3525791"/>
                <a:gd name="connsiteY19" fmla="*/ 5005 h 885060"/>
                <a:gd name="connsiteX20" fmla="*/ 1853846 w 3525791"/>
                <a:gd name="connsiteY20" fmla="*/ 1968 h 885060"/>
                <a:gd name="connsiteX21" fmla="*/ 1894276 w 3525791"/>
                <a:gd name="connsiteY21" fmla="*/ 10 h 885060"/>
                <a:gd name="connsiteX22" fmla="*/ 1931793 w 3525791"/>
                <a:gd name="connsiteY22" fmla="*/ 2810 h 885060"/>
                <a:gd name="connsiteX23" fmla="*/ 1976159 w 3525791"/>
                <a:gd name="connsiteY23" fmla="*/ 11492 h 885060"/>
                <a:gd name="connsiteX24" fmla="*/ 2024715 w 3525791"/>
                <a:gd name="connsiteY24" fmla="*/ 28563 h 885060"/>
                <a:gd name="connsiteX25" fmla="*/ 2072396 w 3525791"/>
                <a:gd name="connsiteY25" fmla="*/ 49788 h 885060"/>
                <a:gd name="connsiteX26" fmla="*/ 2103275 w 3525791"/>
                <a:gd name="connsiteY26" fmla="*/ 66816 h 885060"/>
                <a:gd name="connsiteX27" fmla="*/ 2103275 w 3525791"/>
                <a:gd name="connsiteY27" fmla="*/ 66816 h 885060"/>
                <a:gd name="connsiteX28" fmla="*/ 2125714 w 3525791"/>
                <a:gd name="connsiteY28" fmla="*/ 86429 h 885060"/>
                <a:gd name="connsiteX29" fmla="*/ 2157837 w 3525791"/>
                <a:gd name="connsiteY29" fmla="*/ 105557 h 885060"/>
                <a:gd name="connsiteX30" fmla="*/ 2189580 w 3525791"/>
                <a:gd name="connsiteY30" fmla="*/ 129647 h 885060"/>
                <a:gd name="connsiteX31" fmla="*/ 2245272 w 3525791"/>
                <a:gd name="connsiteY31" fmla="*/ 176089 h 885060"/>
                <a:gd name="connsiteX32" fmla="*/ 2301295 w 3525791"/>
                <a:gd name="connsiteY32" fmla="*/ 219266 h 885060"/>
                <a:gd name="connsiteX33" fmla="*/ 2362019 w 3525791"/>
                <a:gd name="connsiteY33" fmla="*/ 270572 h 885060"/>
                <a:gd name="connsiteX34" fmla="*/ 2406185 w 3525791"/>
                <a:gd name="connsiteY34" fmla="*/ 308146 h 885060"/>
                <a:gd name="connsiteX35" fmla="*/ 2459550 w 3525791"/>
                <a:gd name="connsiteY35" fmla="*/ 354264 h 885060"/>
                <a:gd name="connsiteX36" fmla="*/ 2511025 w 3525791"/>
                <a:gd name="connsiteY36" fmla="*/ 394923 h 885060"/>
                <a:gd name="connsiteX37" fmla="*/ 2558380 w 3525791"/>
                <a:gd name="connsiteY37" fmla="*/ 430419 h 885060"/>
                <a:gd name="connsiteX38" fmla="*/ 2616137 w 3525791"/>
                <a:gd name="connsiteY38" fmla="*/ 467218 h 885060"/>
                <a:gd name="connsiteX39" fmla="*/ 2676820 w 3525791"/>
                <a:gd name="connsiteY39" fmla="*/ 494500 h 885060"/>
                <a:gd name="connsiteX40" fmla="*/ 2735169 w 3525791"/>
                <a:gd name="connsiteY40" fmla="*/ 515700 h 885060"/>
                <a:gd name="connsiteX41" fmla="*/ 2809594 w 3525791"/>
                <a:gd name="connsiteY41" fmla="*/ 534212 h 885060"/>
                <a:gd name="connsiteX42" fmla="*/ 2878918 w 3525791"/>
                <a:gd name="connsiteY42" fmla="*/ 539367 h 885060"/>
                <a:gd name="connsiteX43" fmla="*/ 2942458 w 3525791"/>
                <a:gd name="connsiteY43" fmla="*/ 538145 h 885060"/>
                <a:gd name="connsiteX44" fmla="*/ 2998205 w 3525791"/>
                <a:gd name="connsiteY44" fmla="*/ 526807 h 885060"/>
                <a:gd name="connsiteX45" fmla="*/ 3045180 w 3525791"/>
                <a:gd name="connsiteY45" fmla="*/ 508013 h 885060"/>
                <a:gd name="connsiteX46" fmla="*/ 3100486 w 3525791"/>
                <a:gd name="connsiteY46" fmla="*/ 481257 h 885060"/>
                <a:gd name="connsiteX47" fmla="*/ 3168888 w 3525791"/>
                <a:gd name="connsiteY47" fmla="*/ 439332 h 885060"/>
                <a:gd name="connsiteX48" fmla="*/ 3219715 w 3525791"/>
                <a:gd name="connsiteY48" fmla="*/ 403811 h 885060"/>
                <a:gd name="connsiteX49" fmla="*/ 3263242 w 3525791"/>
                <a:gd name="connsiteY49" fmla="*/ 370186 h 885060"/>
                <a:gd name="connsiteX50" fmla="*/ 3295056 w 3525791"/>
                <a:gd name="connsiteY50" fmla="*/ 344088 h 885060"/>
                <a:gd name="connsiteX51" fmla="*/ 3332061 w 3525791"/>
                <a:gd name="connsiteY51" fmla="*/ 313663 h 885060"/>
                <a:gd name="connsiteX52" fmla="*/ 3374261 w 3525791"/>
                <a:gd name="connsiteY52" fmla="*/ 281601 h 885060"/>
                <a:gd name="connsiteX53" fmla="*/ 3407048 w 3525791"/>
                <a:gd name="connsiteY53" fmla="*/ 253452 h 885060"/>
                <a:gd name="connsiteX54" fmla="*/ 3443950 w 3525791"/>
                <a:gd name="connsiteY54" fmla="*/ 225148 h 885060"/>
                <a:gd name="connsiteX55" fmla="*/ 3486818 w 3525791"/>
                <a:gd name="connsiteY55" fmla="*/ 191460 h 885060"/>
                <a:gd name="connsiteX56" fmla="*/ 3525791 w 3525791"/>
                <a:gd name="connsiteY56" fmla="*/ 157773 h 885060"/>
                <a:gd name="connsiteX0" fmla="*/ 0 w 3698824"/>
                <a:gd name="connsiteY0" fmla="*/ 994544 h 994544"/>
                <a:gd name="connsiteX1" fmla="*/ 175659 w 3698824"/>
                <a:gd name="connsiteY1" fmla="*/ 85230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2444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0 w 3698824"/>
                <a:gd name="connsiteY0" fmla="*/ 994544 h 994544"/>
                <a:gd name="connsiteX1" fmla="*/ 175659 w 3698824"/>
                <a:gd name="connsiteY1" fmla="*/ 85230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2444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0 w 3698824"/>
                <a:gd name="connsiteY0" fmla="*/ 994544 h 994544"/>
                <a:gd name="connsiteX1" fmla="*/ 259452 w 3698824"/>
                <a:gd name="connsiteY1" fmla="*/ 91799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2444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0 w 3698824"/>
                <a:gd name="connsiteY0" fmla="*/ 994544 h 994544"/>
                <a:gd name="connsiteX1" fmla="*/ 259452 w 3698824"/>
                <a:gd name="connsiteY1" fmla="*/ 91799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6341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18999 w 3717823"/>
                <a:gd name="connsiteY0" fmla="*/ 994544 h 999632"/>
                <a:gd name="connsiteX1" fmla="*/ 19281 w 3717823"/>
                <a:gd name="connsiteY1" fmla="*/ 993789 h 999632"/>
                <a:gd name="connsiteX2" fmla="*/ 278451 w 3717823"/>
                <a:gd name="connsiteY2" fmla="*/ 917992 h 999632"/>
                <a:gd name="connsiteX3" fmla="*/ 539570 w 3717823"/>
                <a:gd name="connsiteY3" fmla="*/ 816088 h 999632"/>
                <a:gd name="connsiteX4" fmla="*/ 841612 w 3717823"/>
                <a:gd name="connsiteY4" fmla="*/ 667021 h 999632"/>
                <a:gd name="connsiteX5" fmla="*/ 1025340 w 3717823"/>
                <a:gd name="connsiteY5" fmla="*/ 540847 h 999632"/>
                <a:gd name="connsiteX6" fmla="*/ 1250829 w 3717823"/>
                <a:gd name="connsiteY6" fmla="*/ 386573 h 999632"/>
                <a:gd name="connsiteX7" fmla="*/ 1321554 w 3717823"/>
                <a:gd name="connsiteY7" fmla="*/ 339509 h 999632"/>
                <a:gd name="connsiteX8" fmla="*/ 1437621 w 3717823"/>
                <a:gd name="connsiteY8" fmla="*/ 258233 h 999632"/>
                <a:gd name="connsiteX9" fmla="*/ 1503174 w 3717823"/>
                <a:gd name="connsiteY9" fmla="*/ 214198 h 999632"/>
                <a:gd name="connsiteX10" fmla="*/ 1562890 w 3717823"/>
                <a:gd name="connsiteY10" fmla="*/ 176661 h 999632"/>
                <a:gd name="connsiteX11" fmla="*/ 1613206 w 3717823"/>
                <a:gd name="connsiteY11" fmla="*/ 143498 h 999632"/>
                <a:gd name="connsiteX12" fmla="*/ 1660881 w 3717823"/>
                <a:gd name="connsiteY12" fmla="*/ 117709 h 999632"/>
                <a:gd name="connsiteX13" fmla="*/ 1706685 w 3717823"/>
                <a:gd name="connsiteY13" fmla="*/ 94337 h 999632"/>
                <a:gd name="connsiteX14" fmla="*/ 1749683 w 3717823"/>
                <a:gd name="connsiteY14" fmla="*/ 76080 h 999632"/>
                <a:gd name="connsiteX15" fmla="*/ 1792554 w 3717823"/>
                <a:gd name="connsiteY15" fmla="*/ 58394 h 999632"/>
                <a:gd name="connsiteX16" fmla="*/ 1835341 w 3717823"/>
                <a:gd name="connsiteY16" fmla="*/ 42041 h 999632"/>
                <a:gd name="connsiteX17" fmla="*/ 1866881 w 3717823"/>
                <a:gd name="connsiteY17" fmla="*/ 30843 h 999632"/>
                <a:gd name="connsiteX18" fmla="*/ 1908879 w 3717823"/>
                <a:gd name="connsiteY18" fmla="*/ 20334 h 999632"/>
                <a:gd name="connsiteX19" fmla="*/ 1959859 w 3717823"/>
                <a:gd name="connsiteY19" fmla="*/ 11954 h 999632"/>
                <a:gd name="connsiteX20" fmla="*/ 2009758 w 3717823"/>
                <a:gd name="connsiteY20" fmla="*/ 5005 h 999632"/>
                <a:gd name="connsiteX21" fmla="*/ 2045878 w 3717823"/>
                <a:gd name="connsiteY21" fmla="*/ 1968 h 999632"/>
                <a:gd name="connsiteX22" fmla="*/ 2086308 w 3717823"/>
                <a:gd name="connsiteY22" fmla="*/ 10 h 999632"/>
                <a:gd name="connsiteX23" fmla="*/ 2123825 w 3717823"/>
                <a:gd name="connsiteY23" fmla="*/ 2810 h 999632"/>
                <a:gd name="connsiteX24" fmla="*/ 2168191 w 3717823"/>
                <a:gd name="connsiteY24" fmla="*/ 11492 h 999632"/>
                <a:gd name="connsiteX25" fmla="*/ 2216747 w 3717823"/>
                <a:gd name="connsiteY25" fmla="*/ 28563 h 999632"/>
                <a:gd name="connsiteX26" fmla="*/ 2264428 w 3717823"/>
                <a:gd name="connsiteY26" fmla="*/ 49788 h 999632"/>
                <a:gd name="connsiteX27" fmla="*/ 2295307 w 3717823"/>
                <a:gd name="connsiteY27" fmla="*/ 66816 h 999632"/>
                <a:gd name="connsiteX28" fmla="*/ 2295307 w 3717823"/>
                <a:gd name="connsiteY28" fmla="*/ 66816 h 999632"/>
                <a:gd name="connsiteX29" fmla="*/ 2317746 w 3717823"/>
                <a:gd name="connsiteY29" fmla="*/ 86429 h 999632"/>
                <a:gd name="connsiteX30" fmla="*/ 2349869 w 3717823"/>
                <a:gd name="connsiteY30" fmla="*/ 105557 h 999632"/>
                <a:gd name="connsiteX31" fmla="*/ 2381612 w 3717823"/>
                <a:gd name="connsiteY31" fmla="*/ 129647 h 999632"/>
                <a:gd name="connsiteX32" fmla="*/ 2437304 w 3717823"/>
                <a:gd name="connsiteY32" fmla="*/ 176089 h 999632"/>
                <a:gd name="connsiteX33" fmla="*/ 2493327 w 3717823"/>
                <a:gd name="connsiteY33" fmla="*/ 219266 h 999632"/>
                <a:gd name="connsiteX34" fmla="*/ 2554051 w 3717823"/>
                <a:gd name="connsiteY34" fmla="*/ 270572 h 999632"/>
                <a:gd name="connsiteX35" fmla="*/ 2598217 w 3717823"/>
                <a:gd name="connsiteY35" fmla="*/ 308146 h 999632"/>
                <a:gd name="connsiteX36" fmla="*/ 2651582 w 3717823"/>
                <a:gd name="connsiteY36" fmla="*/ 354264 h 999632"/>
                <a:gd name="connsiteX37" fmla="*/ 2703057 w 3717823"/>
                <a:gd name="connsiteY37" fmla="*/ 394923 h 999632"/>
                <a:gd name="connsiteX38" fmla="*/ 2750412 w 3717823"/>
                <a:gd name="connsiteY38" fmla="*/ 430419 h 999632"/>
                <a:gd name="connsiteX39" fmla="*/ 2808169 w 3717823"/>
                <a:gd name="connsiteY39" fmla="*/ 467218 h 999632"/>
                <a:gd name="connsiteX40" fmla="*/ 2868852 w 3717823"/>
                <a:gd name="connsiteY40" fmla="*/ 494500 h 999632"/>
                <a:gd name="connsiteX41" fmla="*/ 2927201 w 3717823"/>
                <a:gd name="connsiteY41" fmla="*/ 515700 h 999632"/>
                <a:gd name="connsiteX42" fmla="*/ 3001626 w 3717823"/>
                <a:gd name="connsiteY42" fmla="*/ 534212 h 999632"/>
                <a:gd name="connsiteX43" fmla="*/ 3070950 w 3717823"/>
                <a:gd name="connsiteY43" fmla="*/ 539367 h 999632"/>
                <a:gd name="connsiteX44" fmla="*/ 3134490 w 3717823"/>
                <a:gd name="connsiteY44" fmla="*/ 538145 h 999632"/>
                <a:gd name="connsiteX45" fmla="*/ 3190237 w 3717823"/>
                <a:gd name="connsiteY45" fmla="*/ 526807 h 999632"/>
                <a:gd name="connsiteX46" fmla="*/ 3237212 w 3717823"/>
                <a:gd name="connsiteY46" fmla="*/ 508013 h 999632"/>
                <a:gd name="connsiteX47" fmla="*/ 3292518 w 3717823"/>
                <a:gd name="connsiteY47" fmla="*/ 481257 h 999632"/>
                <a:gd name="connsiteX48" fmla="*/ 3360920 w 3717823"/>
                <a:gd name="connsiteY48" fmla="*/ 439332 h 999632"/>
                <a:gd name="connsiteX49" fmla="*/ 3411747 w 3717823"/>
                <a:gd name="connsiteY49" fmla="*/ 403811 h 999632"/>
                <a:gd name="connsiteX50" fmla="*/ 3455274 w 3717823"/>
                <a:gd name="connsiteY50" fmla="*/ 370186 h 999632"/>
                <a:gd name="connsiteX51" fmla="*/ 3487088 w 3717823"/>
                <a:gd name="connsiteY51" fmla="*/ 344088 h 999632"/>
                <a:gd name="connsiteX52" fmla="*/ 3524093 w 3717823"/>
                <a:gd name="connsiteY52" fmla="*/ 313663 h 999632"/>
                <a:gd name="connsiteX53" fmla="*/ 3566293 w 3717823"/>
                <a:gd name="connsiteY53" fmla="*/ 281601 h 999632"/>
                <a:gd name="connsiteX54" fmla="*/ 3599080 w 3717823"/>
                <a:gd name="connsiteY54" fmla="*/ 253452 h 999632"/>
                <a:gd name="connsiteX55" fmla="*/ 3635982 w 3717823"/>
                <a:gd name="connsiteY55" fmla="*/ 225148 h 999632"/>
                <a:gd name="connsiteX56" fmla="*/ 3678850 w 3717823"/>
                <a:gd name="connsiteY56" fmla="*/ 191460 h 999632"/>
                <a:gd name="connsiteX57" fmla="*/ 3717823 w 3717823"/>
                <a:gd name="connsiteY57" fmla="*/ 157773 h 999632"/>
                <a:gd name="connsiteX0" fmla="*/ 79718 w 3778542"/>
                <a:gd name="connsiteY0" fmla="*/ 994544 h 994544"/>
                <a:gd name="connsiteX1" fmla="*/ 9848 w 3778542"/>
                <a:gd name="connsiteY1" fmla="*/ 944942 h 994544"/>
                <a:gd name="connsiteX2" fmla="*/ 339170 w 3778542"/>
                <a:gd name="connsiteY2" fmla="*/ 917992 h 994544"/>
                <a:gd name="connsiteX3" fmla="*/ 600289 w 3778542"/>
                <a:gd name="connsiteY3" fmla="*/ 816088 h 994544"/>
                <a:gd name="connsiteX4" fmla="*/ 902331 w 3778542"/>
                <a:gd name="connsiteY4" fmla="*/ 667021 h 994544"/>
                <a:gd name="connsiteX5" fmla="*/ 1086059 w 3778542"/>
                <a:gd name="connsiteY5" fmla="*/ 540847 h 994544"/>
                <a:gd name="connsiteX6" fmla="*/ 1311548 w 3778542"/>
                <a:gd name="connsiteY6" fmla="*/ 386573 h 994544"/>
                <a:gd name="connsiteX7" fmla="*/ 1382273 w 3778542"/>
                <a:gd name="connsiteY7" fmla="*/ 339509 h 994544"/>
                <a:gd name="connsiteX8" fmla="*/ 1498340 w 3778542"/>
                <a:gd name="connsiteY8" fmla="*/ 258233 h 994544"/>
                <a:gd name="connsiteX9" fmla="*/ 1563893 w 3778542"/>
                <a:gd name="connsiteY9" fmla="*/ 214198 h 994544"/>
                <a:gd name="connsiteX10" fmla="*/ 1623609 w 3778542"/>
                <a:gd name="connsiteY10" fmla="*/ 176661 h 994544"/>
                <a:gd name="connsiteX11" fmla="*/ 1673925 w 3778542"/>
                <a:gd name="connsiteY11" fmla="*/ 143498 h 994544"/>
                <a:gd name="connsiteX12" fmla="*/ 1721600 w 3778542"/>
                <a:gd name="connsiteY12" fmla="*/ 117709 h 994544"/>
                <a:gd name="connsiteX13" fmla="*/ 1767404 w 3778542"/>
                <a:gd name="connsiteY13" fmla="*/ 94337 h 994544"/>
                <a:gd name="connsiteX14" fmla="*/ 1810402 w 3778542"/>
                <a:gd name="connsiteY14" fmla="*/ 76080 h 994544"/>
                <a:gd name="connsiteX15" fmla="*/ 1853273 w 3778542"/>
                <a:gd name="connsiteY15" fmla="*/ 58394 h 994544"/>
                <a:gd name="connsiteX16" fmla="*/ 1896060 w 3778542"/>
                <a:gd name="connsiteY16" fmla="*/ 42041 h 994544"/>
                <a:gd name="connsiteX17" fmla="*/ 1927600 w 3778542"/>
                <a:gd name="connsiteY17" fmla="*/ 30843 h 994544"/>
                <a:gd name="connsiteX18" fmla="*/ 1969598 w 3778542"/>
                <a:gd name="connsiteY18" fmla="*/ 20334 h 994544"/>
                <a:gd name="connsiteX19" fmla="*/ 2020578 w 3778542"/>
                <a:gd name="connsiteY19" fmla="*/ 11954 h 994544"/>
                <a:gd name="connsiteX20" fmla="*/ 2070477 w 3778542"/>
                <a:gd name="connsiteY20" fmla="*/ 5005 h 994544"/>
                <a:gd name="connsiteX21" fmla="*/ 2106597 w 3778542"/>
                <a:gd name="connsiteY21" fmla="*/ 1968 h 994544"/>
                <a:gd name="connsiteX22" fmla="*/ 2147027 w 3778542"/>
                <a:gd name="connsiteY22" fmla="*/ 10 h 994544"/>
                <a:gd name="connsiteX23" fmla="*/ 2184544 w 3778542"/>
                <a:gd name="connsiteY23" fmla="*/ 2810 h 994544"/>
                <a:gd name="connsiteX24" fmla="*/ 2228910 w 3778542"/>
                <a:gd name="connsiteY24" fmla="*/ 11492 h 994544"/>
                <a:gd name="connsiteX25" fmla="*/ 2277466 w 3778542"/>
                <a:gd name="connsiteY25" fmla="*/ 28563 h 994544"/>
                <a:gd name="connsiteX26" fmla="*/ 2325147 w 3778542"/>
                <a:gd name="connsiteY26" fmla="*/ 49788 h 994544"/>
                <a:gd name="connsiteX27" fmla="*/ 2356026 w 3778542"/>
                <a:gd name="connsiteY27" fmla="*/ 66816 h 994544"/>
                <a:gd name="connsiteX28" fmla="*/ 2356026 w 3778542"/>
                <a:gd name="connsiteY28" fmla="*/ 66816 h 994544"/>
                <a:gd name="connsiteX29" fmla="*/ 2378465 w 3778542"/>
                <a:gd name="connsiteY29" fmla="*/ 86429 h 994544"/>
                <a:gd name="connsiteX30" fmla="*/ 2410588 w 3778542"/>
                <a:gd name="connsiteY30" fmla="*/ 105557 h 994544"/>
                <a:gd name="connsiteX31" fmla="*/ 2442331 w 3778542"/>
                <a:gd name="connsiteY31" fmla="*/ 129647 h 994544"/>
                <a:gd name="connsiteX32" fmla="*/ 2498023 w 3778542"/>
                <a:gd name="connsiteY32" fmla="*/ 176089 h 994544"/>
                <a:gd name="connsiteX33" fmla="*/ 2554046 w 3778542"/>
                <a:gd name="connsiteY33" fmla="*/ 219266 h 994544"/>
                <a:gd name="connsiteX34" fmla="*/ 2614770 w 3778542"/>
                <a:gd name="connsiteY34" fmla="*/ 270572 h 994544"/>
                <a:gd name="connsiteX35" fmla="*/ 2658936 w 3778542"/>
                <a:gd name="connsiteY35" fmla="*/ 308146 h 994544"/>
                <a:gd name="connsiteX36" fmla="*/ 2712301 w 3778542"/>
                <a:gd name="connsiteY36" fmla="*/ 354264 h 994544"/>
                <a:gd name="connsiteX37" fmla="*/ 2763776 w 3778542"/>
                <a:gd name="connsiteY37" fmla="*/ 394923 h 994544"/>
                <a:gd name="connsiteX38" fmla="*/ 2811131 w 3778542"/>
                <a:gd name="connsiteY38" fmla="*/ 430419 h 994544"/>
                <a:gd name="connsiteX39" fmla="*/ 2868888 w 3778542"/>
                <a:gd name="connsiteY39" fmla="*/ 467218 h 994544"/>
                <a:gd name="connsiteX40" fmla="*/ 2929571 w 3778542"/>
                <a:gd name="connsiteY40" fmla="*/ 494500 h 994544"/>
                <a:gd name="connsiteX41" fmla="*/ 2987920 w 3778542"/>
                <a:gd name="connsiteY41" fmla="*/ 515700 h 994544"/>
                <a:gd name="connsiteX42" fmla="*/ 3062345 w 3778542"/>
                <a:gd name="connsiteY42" fmla="*/ 534212 h 994544"/>
                <a:gd name="connsiteX43" fmla="*/ 3131669 w 3778542"/>
                <a:gd name="connsiteY43" fmla="*/ 539367 h 994544"/>
                <a:gd name="connsiteX44" fmla="*/ 3195209 w 3778542"/>
                <a:gd name="connsiteY44" fmla="*/ 538145 h 994544"/>
                <a:gd name="connsiteX45" fmla="*/ 3250956 w 3778542"/>
                <a:gd name="connsiteY45" fmla="*/ 526807 h 994544"/>
                <a:gd name="connsiteX46" fmla="*/ 3297931 w 3778542"/>
                <a:gd name="connsiteY46" fmla="*/ 508013 h 994544"/>
                <a:gd name="connsiteX47" fmla="*/ 3353237 w 3778542"/>
                <a:gd name="connsiteY47" fmla="*/ 481257 h 994544"/>
                <a:gd name="connsiteX48" fmla="*/ 3421639 w 3778542"/>
                <a:gd name="connsiteY48" fmla="*/ 439332 h 994544"/>
                <a:gd name="connsiteX49" fmla="*/ 3472466 w 3778542"/>
                <a:gd name="connsiteY49" fmla="*/ 403811 h 994544"/>
                <a:gd name="connsiteX50" fmla="*/ 3515993 w 3778542"/>
                <a:gd name="connsiteY50" fmla="*/ 370186 h 994544"/>
                <a:gd name="connsiteX51" fmla="*/ 3547807 w 3778542"/>
                <a:gd name="connsiteY51" fmla="*/ 344088 h 994544"/>
                <a:gd name="connsiteX52" fmla="*/ 3584812 w 3778542"/>
                <a:gd name="connsiteY52" fmla="*/ 313663 h 994544"/>
                <a:gd name="connsiteX53" fmla="*/ 3627012 w 3778542"/>
                <a:gd name="connsiteY53" fmla="*/ 281601 h 994544"/>
                <a:gd name="connsiteX54" fmla="*/ 3659799 w 3778542"/>
                <a:gd name="connsiteY54" fmla="*/ 253452 h 994544"/>
                <a:gd name="connsiteX55" fmla="*/ 3696701 w 3778542"/>
                <a:gd name="connsiteY55" fmla="*/ 225148 h 994544"/>
                <a:gd name="connsiteX56" fmla="*/ 3739569 w 3778542"/>
                <a:gd name="connsiteY56" fmla="*/ 191460 h 994544"/>
                <a:gd name="connsiteX57" fmla="*/ 3778542 w 3778542"/>
                <a:gd name="connsiteY57" fmla="*/ 157773 h 994544"/>
                <a:gd name="connsiteX0" fmla="*/ 0 w 3965790"/>
                <a:gd name="connsiteY0" fmla="*/ 1048444 h 1048444"/>
                <a:gd name="connsiteX1" fmla="*/ 197096 w 3965790"/>
                <a:gd name="connsiteY1" fmla="*/ 944942 h 1048444"/>
                <a:gd name="connsiteX2" fmla="*/ 526418 w 3965790"/>
                <a:gd name="connsiteY2" fmla="*/ 917992 h 1048444"/>
                <a:gd name="connsiteX3" fmla="*/ 787537 w 3965790"/>
                <a:gd name="connsiteY3" fmla="*/ 816088 h 1048444"/>
                <a:gd name="connsiteX4" fmla="*/ 1089579 w 3965790"/>
                <a:gd name="connsiteY4" fmla="*/ 667021 h 1048444"/>
                <a:gd name="connsiteX5" fmla="*/ 1273307 w 3965790"/>
                <a:gd name="connsiteY5" fmla="*/ 540847 h 1048444"/>
                <a:gd name="connsiteX6" fmla="*/ 1498796 w 3965790"/>
                <a:gd name="connsiteY6" fmla="*/ 386573 h 1048444"/>
                <a:gd name="connsiteX7" fmla="*/ 1569521 w 3965790"/>
                <a:gd name="connsiteY7" fmla="*/ 339509 h 1048444"/>
                <a:gd name="connsiteX8" fmla="*/ 1685588 w 3965790"/>
                <a:gd name="connsiteY8" fmla="*/ 258233 h 1048444"/>
                <a:gd name="connsiteX9" fmla="*/ 1751141 w 3965790"/>
                <a:gd name="connsiteY9" fmla="*/ 214198 h 1048444"/>
                <a:gd name="connsiteX10" fmla="*/ 1810857 w 3965790"/>
                <a:gd name="connsiteY10" fmla="*/ 176661 h 1048444"/>
                <a:gd name="connsiteX11" fmla="*/ 1861173 w 3965790"/>
                <a:gd name="connsiteY11" fmla="*/ 143498 h 1048444"/>
                <a:gd name="connsiteX12" fmla="*/ 1908848 w 3965790"/>
                <a:gd name="connsiteY12" fmla="*/ 117709 h 1048444"/>
                <a:gd name="connsiteX13" fmla="*/ 1954652 w 3965790"/>
                <a:gd name="connsiteY13" fmla="*/ 94337 h 1048444"/>
                <a:gd name="connsiteX14" fmla="*/ 1997650 w 3965790"/>
                <a:gd name="connsiteY14" fmla="*/ 76080 h 1048444"/>
                <a:gd name="connsiteX15" fmla="*/ 2040521 w 3965790"/>
                <a:gd name="connsiteY15" fmla="*/ 58394 h 1048444"/>
                <a:gd name="connsiteX16" fmla="*/ 2083308 w 3965790"/>
                <a:gd name="connsiteY16" fmla="*/ 42041 h 1048444"/>
                <a:gd name="connsiteX17" fmla="*/ 2114848 w 3965790"/>
                <a:gd name="connsiteY17" fmla="*/ 30843 h 1048444"/>
                <a:gd name="connsiteX18" fmla="*/ 2156846 w 3965790"/>
                <a:gd name="connsiteY18" fmla="*/ 20334 h 1048444"/>
                <a:gd name="connsiteX19" fmla="*/ 2207826 w 3965790"/>
                <a:gd name="connsiteY19" fmla="*/ 11954 h 1048444"/>
                <a:gd name="connsiteX20" fmla="*/ 2257725 w 3965790"/>
                <a:gd name="connsiteY20" fmla="*/ 5005 h 1048444"/>
                <a:gd name="connsiteX21" fmla="*/ 2293845 w 3965790"/>
                <a:gd name="connsiteY21" fmla="*/ 1968 h 1048444"/>
                <a:gd name="connsiteX22" fmla="*/ 2334275 w 3965790"/>
                <a:gd name="connsiteY22" fmla="*/ 10 h 1048444"/>
                <a:gd name="connsiteX23" fmla="*/ 2371792 w 3965790"/>
                <a:gd name="connsiteY23" fmla="*/ 2810 h 1048444"/>
                <a:gd name="connsiteX24" fmla="*/ 2416158 w 3965790"/>
                <a:gd name="connsiteY24" fmla="*/ 11492 h 1048444"/>
                <a:gd name="connsiteX25" fmla="*/ 2464714 w 3965790"/>
                <a:gd name="connsiteY25" fmla="*/ 28563 h 1048444"/>
                <a:gd name="connsiteX26" fmla="*/ 2512395 w 3965790"/>
                <a:gd name="connsiteY26" fmla="*/ 49788 h 1048444"/>
                <a:gd name="connsiteX27" fmla="*/ 2543274 w 3965790"/>
                <a:gd name="connsiteY27" fmla="*/ 66816 h 1048444"/>
                <a:gd name="connsiteX28" fmla="*/ 2543274 w 3965790"/>
                <a:gd name="connsiteY28" fmla="*/ 66816 h 1048444"/>
                <a:gd name="connsiteX29" fmla="*/ 2565713 w 3965790"/>
                <a:gd name="connsiteY29" fmla="*/ 86429 h 1048444"/>
                <a:gd name="connsiteX30" fmla="*/ 2597836 w 3965790"/>
                <a:gd name="connsiteY30" fmla="*/ 105557 h 1048444"/>
                <a:gd name="connsiteX31" fmla="*/ 2629579 w 3965790"/>
                <a:gd name="connsiteY31" fmla="*/ 129647 h 1048444"/>
                <a:gd name="connsiteX32" fmla="*/ 2685271 w 3965790"/>
                <a:gd name="connsiteY32" fmla="*/ 176089 h 1048444"/>
                <a:gd name="connsiteX33" fmla="*/ 2741294 w 3965790"/>
                <a:gd name="connsiteY33" fmla="*/ 219266 h 1048444"/>
                <a:gd name="connsiteX34" fmla="*/ 2802018 w 3965790"/>
                <a:gd name="connsiteY34" fmla="*/ 270572 h 1048444"/>
                <a:gd name="connsiteX35" fmla="*/ 2846184 w 3965790"/>
                <a:gd name="connsiteY35" fmla="*/ 308146 h 1048444"/>
                <a:gd name="connsiteX36" fmla="*/ 2899549 w 3965790"/>
                <a:gd name="connsiteY36" fmla="*/ 354264 h 1048444"/>
                <a:gd name="connsiteX37" fmla="*/ 2951024 w 3965790"/>
                <a:gd name="connsiteY37" fmla="*/ 394923 h 1048444"/>
                <a:gd name="connsiteX38" fmla="*/ 2998379 w 3965790"/>
                <a:gd name="connsiteY38" fmla="*/ 430419 h 1048444"/>
                <a:gd name="connsiteX39" fmla="*/ 3056136 w 3965790"/>
                <a:gd name="connsiteY39" fmla="*/ 467218 h 1048444"/>
                <a:gd name="connsiteX40" fmla="*/ 3116819 w 3965790"/>
                <a:gd name="connsiteY40" fmla="*/ 494500 h 1048444"/>
                <a:gd name="connsiteX41" fmla="*/ 3175168 w 3965790"/>
                <a:gd name="connsiteY41" fmla="*/ 515700 h 1048444"/>
                <a:gd name="connsiteX42" fmla="*/ 3249593 w 3965790"/>
                <a:gd name="connsiteY42" fmla="*/ 534212 h 1048444"/>
                <a:gd name="connsiteX43" fmla="*/ 3318917 w 3965790"/>
                <a:gd name="connsiteY43" fmla="*/ 539367 h 1048444"/>
                <a:gd name="connsiteX44" fmla="*/ 3382457 w 3965790"/>
                <a:gd name="connsiteY44" fmla="*/ 538145 h 1048444"/>
                <a:gd name="connsiteX45" fmla="*/ 3438204 w 3965790"/>
                <a:gd name="connsiteY45" fmla="*/ 526807 h 1048444"/>
                <a:gd name="connsiteX46" fmla="*/ 3485179 w 3965790"/>
                <a:gd name="connsiteY46" fmla="*/ 508013 h 1048444"/>
                <a:gd name="connsiteX47" fmla="*/ 3540485 w 3965790"/>
                <a:gd name="connsiteY47" fmla="*/ 481257 h 1048444"/>
                <a:gd name="connsiteX48" fmla="*/ 3608887 w 3965790"/>
                <a:gd name="connsiteY48" fmla="*/ 439332 h 1048444"/>
                <a:gd name="connsiteX49" fmla="*/ 3659714 w 3965790"/>
                <a:gd name="connsiteY49" fmla="*/ 403811 h 1048444"/>
                <a:gd name="connsiteX50" fmla="*/ 3703241 w 3965790"/>
                <a:gd name="connsiteY50" fmla="*/ 370186 h 1048444"/>
                <a:gd name="connsiteX51" fmla="*/ 3735055 w 3965790"/>
                <a:gd name="connsiteY51" fmla="*/ 344088 h 1048444"/>
                <a:gd name="connsiteX52" fmla="*/ 3772060 w 3965790"/>
                <a:gd name="connsiteY52" fmla="*/ 313663 h 1048444"/>
                <a:gd name="connsiteX53" fmla="*/ 3814260 w 3965790"/>
                <a:gd name="connsiteY53" fmla="*/ 281601 h 1048444"/>
                <a:gd name="connsiteX54" fmla="*/ 3847047 w 3965790"/>
                <a:gd name="connsiteY54" fmla="*/ 253452 h 1048444"/>
                <a:gd name="connsiteX55" fmla="*/ 3883949 w 3965790"/>
                <a:gd name="connsiteY55" fmla="*/ 225148 h 1048444"/>
                <a:gd name="connsiteX56" fmla="*/ 3926817 w 3965790"/>
                <a:gd name="connsiteY56" fmla="*/ 191460 h 1048444"/>
                <a:gd name="connsiteX57" fmla="*/ 3965790 w 3965790"/>
                <a:gd name="connsiteY57" fmla="*/ 157773 h 1048444"/>
                <a:gd name="connsiteX0" fmla="*/ 0 w 3965790"/>
                <a:gd name="connsiteY0" fmla="*/ 1048444 h 1048444"/>
                <a:gd name="connsiteX1" fmla="*/ 269197 w 3965790"/>
                <a:gd name="connsiteY1" fmla="*/ 996315 h 1048444"/>
                <a:gd name="connsiteX2" fmla="*/ 526418 w 3965790"/>
                <a:gd name="connsiteY2" fmla="*/ 917992 h 1048444"/>
                <a:gd name="connsiteX3" fmla="*/ 787537 w 3965790"/>
                <a:gd name="connsiteY3" fmla="*/ 816088 h 1048444"/>
                <a:gd name="connsiteX4" fmla="*/ 1089579 w 3965790"/>
                <a:gd name="connsiteY4" fmla="*/ 667021 h 1048444"/>
                <a:gd name="connsiteX5" fmla="*/ 1273307 w 3965790"/>
                <a:gd name="connsiteY5" fmla="*/ 540847 h 1048444"/>
                <a:gd name="connsiteX6" fmla="*/ 1498796 w 3965790"/>
                <a:gd name="connsiteY6" fmla="*/ 386573 h 1048444"/>
                <a:gd name="connsiteX7" fmla="*/ 1569521 w 3965790"/>
                <a:gd name="connsiteY7" fmla="*/ 339509 h 1048444"/>
                <a:gd name="connsiteX8" fmla="*/ 1685588 w 3965790"/>
                <a:gd name="connsiteY8" fmla="*/ 258233 h 1048444"/>
                <a:gd name="connsiteX9" fmla="*/ 1751141 w 3965790"/>
                <a:gd name="connsiteY9" fmla="*/ 214198 h 1048444"/>
                <a:gd name="connsiteX10" fmla="*/ 1810857 w 3965790"/>
                <a:gd name="connsiteY10" fmla="*/ 176661 h 1048444"/>
                <a:gd name="connsiteX11" fmla="*/ 1861173 w 3965790"/>
                <a:gd name="connsiteY11" fmla="*/ 143498 h 1048444"/>
                <a:gd name="connsiteX12" fmla="*/ 1908848 w 3965790"/>
                <a:gd name="connsiteY12" fmla="*/ 117709 h 1048444"/>
                <a:gd name="connsiteX13" fmla="*/ 1954652 w 3965790"/>
                <a:gd name="connsiteY13" fmla="*/ 94337 h 1048444"/>
                <a:gd name="connsiteX14" fmla="*/ 1997650 w 3965790"/>
                <a:gd name="connsiteY14" fmla="*/ 76080 h 1048444"/>
                <a:gd name="connsiteX15" fmla="*/ 2040521 w 3965790"/>
                <a:gd name="connsiteY15" fmla="*/ 58394 h 1048444"/>
                <a:gd name="connsiteX16" fmla="*/ 2083308 w 3965790"/>
                <a:gd name="connsiteY16" fmla="*/ 42041 h 1048444"/>
                <a:gd name="connsiteX17" fmla="*/ 2114848 w 3965790"/>
                <a:gd name="connsiteY17" fmla="*/ 30843 h 1048444"/>
                <a:gd name="connsiteX18" fmla="*/ 2156846 w 3965790"/>
                <a:gd name="connsiteY18" fmla="*/ 20334 h 1048444"/>
                <a:gd name="connsiteX19" fmla="*/ 2207826 w 3965790"/>
                <a:gd name="connsiteY19" fmla="*/ 11954 h 1048444"/>
                <a:gd name="connsiteX20" fmla="*/ 2257725 w 3965790"/>
                <a:gd name="connsiteY20" fmla="*/ 5005 h 1048444"/>
                <a:gd name="connsiteX21" fmla="*/ 2293845 w 3965790"/>
                <a:gd name="connsiteY21" fmla="*/ 1968 h 1048444"/>
                <a:gd name="connsiteX22" fmla="*/ 2334275 w 3965790"/>
                <a:gd name="connsiteY22" fmla="*/ 10 h 1048444"/>
                <a:gd name="connsiteX23" fmla="*/ 2371792 w 3965790"/>
                <a:gd name="connsiteY23" fmla="*/ 2810 h 1048444"/>
                <a:gd name="connsiteX24" fmla="*/ 2416158 w 3965790"/>
                <a:gd name="connsiteY24" fmla="*/ 11492 h 1048444"/>
                <a:gd name="connsiteX25" fmla="*/ 2464714 w 3965790"/>
                <a:gd name="connsiteY25" fmla="*/ 28563 h 1048444"/>
                <a:gd name="connsiteX26" fmla="*/ 2512395 w 3965790"/>
                <a:gd name="connsiteY26" fmla="*/ 49788 h 1048444"/>
                <a:gd name="connsiteX27" fmla="*/ 2543274 w 3965790"/>
                <a:gd name="connsiteY27" fmla="*/ 66816 h 1048444"/>
                <a:gd name="connsiteX28" fmla="*/ 2543274 w 3965790"/>
                <a:gd name="connsiteY28" fmla="*/ 66816 h 1048444"/>
                <a:gd name="connsiteX29" fmla="*/ 2565713 w 3965790"/>
                <a:gd name="connsiteY29" fmla="*/ 86429 h 1048444"/>
                <a:gd name="connsiteX30" fmla="*/ 2597836 w 3965790"/>
                <a:gd name="connsiteY30" fmla="*/ 105557 h 1048444"/>
                <a:gd name="connsiteX31" fmla="*/ 2629579 w 3965790"/>
                <a:gd name="connsiteY31" fmla="*/ 129647 h 1048444"/>
                <a:gd name="connsiteX32" fmla="*/ 2685271 w 3965790"/>
                <a:gd name="connsiteY32" fmla="*/ 176089 h 1048444"/>
                <a:gd name="connsiteX33" fmla="*/ 2741294 w 3965790"/>
                <a:gd name="connsiteY33" fmla="*/ 219266 h 1048444"/>
                <a:gd name="connsiteX34" fmla="*/ 2802018 w 3965790"/>
                <a:gd name="connsiteY34" fmla="*/ 270572 h 1048444"/>
                <a:gd name="connsiteX35" fmla="*/ 2846184 w 3965790"/>
                <a:gd name="connsiteY35" fmla="*/ 308146 h 1048444"/>
                <a:gd name="connsiteX36" fmla="*/ 2899549 w 3965790"/>
                <a:gd name="connsiteY36" fmla="*/ 354264 h 1048444"/>
                <a:gd name="connsiteX37" fmla="*/ 2951024 w 3965790"/>
                <a:gd name="connsiteY37" fmla="*/ 394923 h 1048444"/>
                <a:gd name="connsiteX38" fmla="*/ 2998379 w 3965790"/>
                <a:gd name="connsiteY38" fmla="*/ 430419 h 1048444"/>
                <a:gd name="connsiteX39" fmla="*/ 3056136 w 3965790"/>
                <a:gd name="connsiteY39" fmla="*/ 467218 h 1048444"/>
                <a:gd name="connsiteX40" fmla="*/ 3116819 w 3965790"/>
                <a:gd name="connsiteY40" fmla="*/ 494500 h 1048444"/>
                <a:gd name="connsiteX41" fmla="*/ 3175168 w 3965790"/>
                <a:gd name="connsiteY41" fmla="*/ 515700 h 1048444"/>
                <a:gd name="connsiteX42" fmla="*/ 3249593 w 3965790"/>
                <a:gd name="connsiteY42" fmla="*/ 534212 h 1048444"/>
                <a:gd name="connsiteX43" fmla="*/ 3318917 w 3965790"/>
                <a:gd name="connsiteY43" fmla="*/ 539367 h 1048444"/>
                <a:gd name="connsiteX44" fmla="*/ 3382457 w 3965790"/>
                <a:gd name="connsiteY44" fmla="*/ 538145 h 1048444"/>
                <a:gd name="connsiteX45" fmla="*/ 3438204 w 3965790"/>
                <a:gd name="connsiteY45" fmla="*/ 526807 h 1048444"/>
                <a:gd name="connsiteX46" fmla="*/ 3485179 w 3965790"/>
                <a:gd name="connsiteY46" fmla="*/ 508013 h 1048444"/>
                <a:gd name="connsiteX47" fmla="*/ 3540485 w 3965790"/>
                <a:gd name="connsiteY47" fmla="*/ 481257 h 1048444"/>
                <a:gd name="connsiteX48" fmla="*/ 3608887 w 3965790"/>
                <a:gd name="connsiteY48" fmla="*/ 439332 h 1048444"/>
                <a:gd name="connsiteX49" fmla="*/ 3659714 w 3965790"/>
                <a:gd name="connsiteY49" fmla="*/ 403811 h 1048444"/>
                <a:gd name="connsiteX50" fmla="*/ 3703241 w 3965790"/>
                <a:gd name="connsiteY50" fmla="*/ 370186 h 1048444"/>
                <a:gd name="connsiteX51" fmla="*/ 3735055 w 3965790"/>
                <a:gd name="connsiteY51" fmla="*/ 344088 h 1048444"/>
                <a:gd name="connsiteX52" fmla="*/ 3772060 w 3965790"/>
                <a:gd name="connsiteY52" fmla="*/ 313663 h 1048444"/>
                <a:gd name="connsiteX53" fmla="*/ 3814260 w 3965790"/>
                <a:gd name="connsiteY53" fmla="*/ 281601 h 1048444"/>
                <a:gd name="connsiteX54" fmla="*/ 3847047 w 3965790"/>
                <a:gd name="connsiteY54" fmla="*/ 253452 h 1048444"/>
                <a:gd name="connsiteX55" fmla="*/ 3883949 w 3965790"/>
                <a:gd name="connsiteY55" fmla="*/ 225148 h 1048444"/>
                <a:gd name="connsiteX56" fmla="*/ 3926817 w 3965790"/>
                <a:gd name="connsiteY56" fmla="*/ 191460 h 1048444"/>
                <a:gd name="connsiteX57" fmla="*/ 3965790 w 3965790"/>
                <a:gd name="connsiteY57" fmla="*/ 157773 h 1048444"/>
                <a:gd name="connsiteX0" fmla="*/ 0 w 3965790"/>
                <a:gd name="connsiteY0" fmla="*/ 1048444 h 1048444"/>
                <a:gd name="connsiteX1" fmla="*/ 269197 w 3965790"/>
                <a:gd name="connsiteY1" fmla="*/ 996315 h 1048444"/>
                <a:gd name="connsiteX2" fmla="*/ 526418 w 3965790"/>
                <a:gd name="connsiteY2" fmla="*/ 917992 h 1048444"/>
                <a:gd name="connsiteX3" fmla="*/ 787537 w 3965790"/>
                <a:gd name="connsiteY3" fmla="*/ 816088 h 1048444"/>
                <a:gd name="connsiteX4" fmla="*/ 1089579 w 3965790"/>
                <a:gd name="connsiteY4" fmla="*/ 667021 h 1048444"/>
                <a:gd name="connsiteX5" fmla="*/ 1273307 w 3965790"/>
                <a:gd name="connsiteY5" fmla="*/ 540847 h 1048444"/>
                <a:gd name="connsiteX6" fmla="*/ 1498796 w 3965790"/>
                <a:gd name="connsiteY6" fmla="*/ 386573 h 1048444"/>
                <a:gd name="connsiteX7" fmla="*/ 1569521 w 3965790"/>
                <a:gd name="connsiteY7" fmla="*/ 339509 h 1048444"/>
                <a:gd name="connsiteX8" fmla="*/ 1685588 w 3965790"/>
                <a:gd name="connsiteY8" fmla="*/ 258233 h 1048444"/>
                <a:gd name="connsiteX9" fmla="*/ 1751141 w 3965790"/>
                <a:gd name="connsiteY9" fmla="*/ 214198 h 1048444"/>
                <a:gd name="connsiteX10" fmla="*/ 1810857 w 3965790"/>
                <a:gd name="connsiteY10" fmla="*/ 176661 h 1048444"/>
                <a:gd name="connsiteX11" fmla="*/ 1861173 w 3965790"/>
                <a:gd name="connsiteY11" fmla="*/ 143498 h 1048444"/>
                <a:gd name="connsiteX12" fmla="*/ 1908848 w 3965790"/>
                <a:gd name="connsiteY12" fmla="*/ 117709 h 1048444"/>
                <a:gd name="connsiteX13" fmla="*/ 1954652 w 3965790"/>
                <a:gd name="connsiteY13" fmla="*/ 94337 h 1048444"/>
                <a:gd name="connsiteX14" fmla="*/ 1997650 w 3965790"/>
                <a:gd name="connsiteY14" fmla="*/ 76080 h 1048444"/>
                <a:gd name="connsiteX15" fmla="*/ 2040521 w 3965790"/>
                <a:gd name="connsiteY15" fmla="*/ 58394 h 1048444"/>
                <a:gd name="connsiteX16" fmla="*/ 2083308 w 3965790"/>
                <a:gd name="connsiteY16" fmla="*/ 42041 h 1048444"/>
                <a:gd name="connsiteX17" fmla="*/ 2114848 w 3965790"/>
                <a:gd name="connsiteY17" fmla="*/ 30843 h 1048444"/>
                <a:gd name="connsiteX18" fmla="*/ 2156846 w 3965790"/>
                <a:gd name="connsiteY18" fmla="*/ 20334 h 1048444"/>
                <a:gd name="connsiteX19" fmla="*/ 2207826 w 3965790"/>
                <a:gd name="connsiteY19" fmla="*/ 11954 h 1048444"/>
                <a:gd name="connsiteX20" fmla="*/ 2257725 w 3965790"/>
                <a:gd name="connsiteY20" fmla="*/ 5005 h 1048444"/>
                <a:gd name="connsiteX21" fmla="*/ 2293845 w 3965790"/>
                <a:gd name="connsiteY21" fmla="*/ 1968 h 1048444"/>
                <a:gd name="connsiteX22" fmla="*/ 2334275 w 3965790"/>
                <a:gd name="connsiteY22" fmla="*/ 10 h 1048444"/>
                <a:gd name="connsiteX23" fmla="*/ 2371792 w 3965790"/>
                <a:gd name="connsiteY23" fmla="*/ 2810 h 1048444"/>
                <a:gd name="connsiteX24" fmla="*/ 2416158 w 3965790"/>
                <a:gd name="connsiteY24" fmla="*/ 11492 h 1048444"/>
                <a:gd name="connsiteX25" fmla="*/ 2464714 w 3965790"/>
                <a:gd name="connsiteY25" fmla="*/ 28563 h 1048444"/>
                <a:gd name="connsiteX26" fmla="*/ 2512395 w 3965790"/>
                <a:gd name="connsiteY26" fmla="*/ 49788 h 1048444"/>
                <a:gd name="connsiteX27" fmla="*/ 2543274 w 3965790"/>
                <a:gd name="connsiteY27" fmla="*/ 66816 h 1048444"/>
                <a:gd name="connsiteX28" fmla="*/ 2543274 w 3965790"/>
                <a:gd name="connsiteY28" fmla="*/ 66816 h 1048444"/>
                <a:gd name="connsiteX29" fmla="*/ 2565713 w 3965790"/>
                <a:gd name="connsiteY29" fmla="*/ 86429 h 1048444"/>
                <a:gd name="connsiteX30" fmla="*/ 2597836 w 3965790"/>
                <a:gd name="connsiteY30" fmla="*/ 105557 h 1048444"/>
                <a:gd name="connsiteX31" fmla="*/ 2629579 w 3965790"/>
                <a:gd name="connsiteY31" fmla="*/ 129647 h 1048444"/>
                <a:gd name="connsiteX32" fmla="*/ 2685271 w 3965790"/>
                <a:gd name="connsiteY32" fmla="*/ 176089 h 1048444"/>
                <a:gd name="connsiteX33" fmla="*/ 2741294 w 3965790"/>
                <a:gd name="connsiteY33" fmla="*/ 219266 h 1048444"/>
                <a:gd name="connsiteX34" fmla="*/ 2802018 w 3965790"/>
                <a:gd name="connsiteY34" fmla="*/ 270572 h 1048444"/>
                <a:gd name="connsiteX35" fmla="*/ 2846184 w 3965790"/>
                <a:gd name="connsiteY35" fmla="*/ 308146 h 1048444"/>
                <a:gd name="connsiteX36" fmla="*/ 2899549 w 3965790"/>
                <a:gd name="connsiteY36" fmla="*/ 354264 h 1048444"/>
                <a:gd name="connsiteX37" fmla="*/ 2951024 w 3965790"/>
                <a:gd name="connsiteY37" fmla="*/ 394923 h 1048444"/>
                <a:gd name="connsiteX38" fmla="*/ 2998379 w 3965790"/>
                <a:gd name="connsiteY38" fmla="*/ 430419 h 1048444"/>
                <a:gd name="connsiteX39" fmla="*/ 3056136 w 3965790"/>
                <a:gd name="connsiteY39" fmla="*/ 467218 h 1048444"/>
                <a:gd name="connsiteX40" fmla="*/ 3116819 w 3965790"/>
                <a:gd name="connsiteY40" fmla="*/ 494500 h 1048444"/>
                <a:gd name="connsiteX41" fmla="*/ 3175168 w 3965790"/>
                <a:gd name="connsiteY41" fmla="*/ 515700 h 1048444"/>
                <a:gd name="connsiteX42" fmla="*/ 3249593 w 3965790"/>
                <a:gd name="connsiteY42" fmla="*/ 534212 h 1048444"/>
                <a:gd name="connsiteX43" fmla="*/ 3318917 w 3965790"/>
                <a:gd name="connsiteY43" fmla="*/ 539367 h 1048444"/>
                <a:gd name="connsiteX44" fmla="*/ 3382457 w 3965790"/>
                <a:gd name="connsiteY44" fmla="*/ 538145 h 1048444"/>
                <a:gd name="connsiteX45" fmla="*/ 3438204 w 3965790"/>
                <a:gd name="connsiteY45" fmla="*/ 526807 h 1048444"/>
                <a:gd name="connsiteX46" fmla="*/ 3485179 w 3965790"/>
                <a:gd name="connsiteY46" fmla="*/ 508013 h 1048444"/>
                <a:gd name="connsiteX47" fmla="*/ 3540485 w 3965790"/>
                <a:gd name="connsiteY47" fmla="*/ 481257 h 1048444"/>
                <a:gd name="connsiteX48" fmla="*/ 3608887 w 3965790"/>
                <a:gd name="connsiteY48" fmla="*/ 439332 h 1048444"/>
                <a:gd name="connsiteX49" fmla="*/ 3659714 w 3965790"/>
                <a:gd name="connsiteY49" fmla="*/ 403811 h 1048444"/>
                <a:gd name="connsiteX50" fmla="*/ 3703241 w 3965790"/>
                <a:gd name="connsiteY50" fmla="*/ 370186 h 1048444"/>
                <a:gd name="connsiteX51" fmla="*/ 3735055 w 3965790"/>
                <a:gd name="connsiteY51" fmla="*/ 344088 h 1048444"/>
                <a:gd name="connsiteX52" fmla="*/ 3772060 w 3965790"/>
                <a:gd name="connsiteY52" fmla="*/ 313663 h 1048444"/>
                <a:gd name="connsiteX53" fmla="*/ 3814260 w 3965790"/>
                <a:gd name="connsiteY53" fmla="*/ 281601 h 1048444"/>
                <a:gd name="connsiteX54" fmla="*/ 3847047 w 3965790"/>
                <a:gd name="connsiteY54" fmla="*/ 253452 h 1048444"/>
                <a:gd name="connsiteX55" fmla="*/ 3883949 w 3965790"/>
                <a:gd name="connsiteY55" fmla="*/ 225148 h 1048444"/>
                <a:gd name="connsiteX56" fmla="*/ 3926817 w 3965790"/>
                <a:gd name="connsiteY56" fmla="*/ 191460 h 1048444"/>
                <a:gd name="connsiteX57" fmla="*/ 3965790 w 3965790"/>
                <a:gd name="connsiteY57" fmla="*/ 157773 h 1048444"/>
                <a:gd name="connsiteX0" fmla="*/ 21243 w 3987033"/>
                <a:gd name="connsiteY0" fmla="*/ 1048444 h 1051725"/>
                <a:gd name="connsiteX1" fmla="*/ 19576 w 3987033"/>
                <a:gd name="connsiteY1" fmla="*/ 1047689 h 1051725"/>
                <a:gd name="connsiteX2" fmla="*/ 290440 w 3987033"/>
                <a:gd name="connsiteY2" fmla="*/ 996315 h 1051725"/>
                <a:gd name="connsiteX3" fmla="*/ 547661 w 3987033"/>
                <a:gd name="connsiteY3" fmla="*/ 917992 h 1051725"/>
                <a:gd name="connsiteX4" fmla="*/ 808780 w 3987033"/>
                <a:gd name="connsiteY4" fmla="*/ 816088 h 1051725"/>
                <a:gd name="connsiteX5" fmla="*/ 1110822 w 3987033"/>
                <a:gd name="connsiteY5" fmla="*/ 667021 h 1051725"/>
                <a:gd name="connsiteX6" fmla="*/ 1294550 w 3987033"/>
                <a:gd name="connsiteY6" fmla="*/ 540847 h 1051725"/>
                <a:gd name="connsiteX7" fmla="*/ 1520039 w 3987033"/>
                <a:gd name="connsiteY7" fmla="*/ 386573 h 1051725"/>
                <a:gd name="connsiteX8" fmla="*/ 1590764 w 3987033"/>
                <a:gd name="connsiteY8" fmla="*/ 339509 h 1051725"/>
                <a:gd name="connsiteX9" fmla="*/ 1706831 w 3987033"/>
                <a:gd name="connsiteY9" fmla="*/ 258233 h 1051725"/>
                <a:gd name="connsiteX10" fmla="*/ 1772384 w 3987033"/>
                <a:gd name="connsiteY10" fmla="*/ 214198 h 1051725"/>
                <a:gd name="connsiteX11" fmla="*/ 1832100 w 3987033"/>
                <a:gd name="connsiteY11" fmla="*/ 176661 h 1051725"/>
                <a:gd name="connsiteX12" fmla="*/ 1882416 w 3987033"/>
                <a:gd name="connsiteY12" fmla="*/ 143498 h 1051725"/>
                <a:gd name="connsiteX13" fmla="*/ 1930091 w 3987033"/>
                <a:gd name="connsiteY13" fmla="*/ 117709 h 1051725"/>
                <a:gd name="connsiteX14" fmla="*/ 1975895 w 3987033"/>
                <a:gd name="connsiteY14" fmla="*/ 94337 h 1051725"/>
                <a:gd name="connsiteX15" fmla="*/ 2018893 w 3987033"/>
                <a:gd name="connsiteY15" fmla="*/ 76080 h 1051725"/>
                <a:gd name="connsiteX16" fmla="*/ 2061764 w 3987033"/>
                <a:gd name="connsiteY16" fmla="*/ 58394 h 1051725"/>
                <a:gd name="connsiteX17" fmla="*/ 2104551 w 3987033"/>
                <a:gd name="connsiteY17" fmla="*/ 42041 h 1051725"/>
                <a:gd name="connsiteX18" fmla="*/ 2136091 w 3987033"/>
                <a:gd name="connsiteY18" fmla="*/ 30843 h 1051725"/>
                <a:gd name="connsiteX19" fmla="*/ 2178089 w 3987033"/>
                <a:gd name="connsiteY19" fmla="*/ 20334 h 1051725"/>
                <a:gd name="connsiteX20" fmla="*/ 2229069 w 3987033"/>
                <a:gd name="connsiteY20" fmla="*/ 11954 h 1051725"/>
                <a:gd name="connsiteX21" fmla="*/ 2278968 w 3987033"/>
                <a:gd name="connsiteY21" fmla="*/ 5005 h 1051725"/>
                <a:gd name="connsiteX22" fmla="*/ 2315088 w 3987033"/>
                <a:gd name="connsiteY22" fmla="*/ 1968 h 1051725"/>
                <a:gd name="connsiteX23" fmla="*/ 2355518 w 3987033"/>
                <a:gd name="connsiteY23" fmla="*/ 10 h 1051725"/>
                <a:gd name="connsiteX24" fmla="*/ 2393035 w 3987033"/>
                <a:gd name="connsiteY24" fmla="*/ 2810 h 1051725"/>
                <a:gd name="connsiteX25" fmla="*/ 2437401 w 3987033"/>
                <a:gd name="connsiteY25" fmla="*/ 11492 h 1051725"/>
                <a:gd name="connsiteX26" fmla="*/ 2485957 w 3987033"/>
                <a:gd name="connsiteY26" fmla="*/ 28563 h 1051725"/>
                <a:gd name="connsiteX27" fmla="*/ 2533638 w 3987033"/>
                <a:gd name="connsiteY27" fmla="*/ 49788 h 1051725"/>
                <a:gd name="connsiteX28" fmla="*/ 2564517 w 3987033"/>
                <a:gd name="connsiteY28" fmla="*/ 66816 h 1051725"/>
                <a:gd name="connsiteX29" fmla="*/ 2564517 w 3987033"/>
                <a:gd name="connsiteY29" fmla="*/ 66816 h 1051725"/>
                <a:gd name="connsiteX30" fmla="*/ 2586956 w 3987033"/>
                <a:gd name="connsiteY30" fmla="*/ 86429 h 1051725"/>
                <a:gd name="connsiteX31" fmla="*/ 2619079 w 3987033"/>
                <a:gd name="connsiteY31" fmla="*/ 105557 h 1051725"/>
                <a:gd name="connsiteX32" fmla="*/ 2650822 w 3987033"/>
                <a:gd name="connsiteY32" fmla="*/ 129647 h 1051725"/>
                <a:gd name="connsiteX33" fmla="*/ 2706514 w 3987033"/>
                <a:gd name="connsiteY33" fmla="*/ 176089 h 1051725"/>
                <a:gd name="connsiteX34" fmla="*/ 2762537 w 3987033"/>
                <a:gd name="connsiteY34" fmla="*/ 219266 h 1051725"/>
                <a:gd name="connsiteX35" fmla="*/ 2823261 w 3987033"/>
                <a:gd name="connsiteY35" fmla="*/ 270572 h 1051725"/>
                <a:gd name="connsiteX36" fmla="*/ 2867427 w 3987033"/>
                <a:gd name="connsiteY36" fmla="*/ 308146 h 1051725"/>
                <a:gd name="connsiteX37" fmla="*/ 2920792 w 3987033"/>
                <a:gd name="connsiteY37" fmla="*/ 354264 h 1051725"/>
                <a:gd name="connsiteX38" fmla="*/ 2972267 w 3987033"/>
                <a:gd name="connsiteY38" fmla="*/ 394923 h 1051725"/>
                <a:gd name="connsiteX39" fmla="*/ 3019622 w 3987033"/>
                <a:gd name="connsiteY39" fmla="*/ 430419 h 1051725"/>
                <a:gd name="connsiteX40" fmla="*/ 3077379 w 3987033"/>
                <a:gd name="connsiteY40" fmla="*/ 467218 h 1051725"/>
                <a:gd name="connsiteX41" fmla="*/ 3138062 w 3987033"/>
                <a:gd name="connsiteY41" fmla="*/ 494500 h 1051725"/>
                <a:gd name="connsiteX42" fmla="*/ 3196411 w 3987033"/>
                <a:gd name="connsiteY42" fmla="*/ 515700 h 1051725"/>
                <a:gd name="connsiteX43" fmla="*/ 3270836 w 3987033"/>
                <a:gd name="connsiteY43" fmla="*/ 534212 h 1051725"/>
                <a:gd name="connsiteX44" fmla="*/ 3340160 w 3987033"/>
                <a:gd name="connsiteY44" fmla="*/ 539367 h 1051725"/>
                <a:gd name="connsiteX45" fmla="*/ 3403700 w 3987033"/>
                <a:gd name="connsiteY45" fmla="*/ 538145 h 1051725"/>
                <a:gd name="connsiteX46" fmla="*/ 3459447 w 3987033"/>
                <a:gd name="connsiteY46" fmla="*/ 526807 h 1051725"/>
                <a:gd name="connsiteX47" fmla="*/ 3506422 w 3987033"/>
                <a:gd name="connsiteY47" fmla="*/ 508013 h 1051725"/>
                <a:gd name="connsiteX48" fmla="*/ 3561728 w 3987033"/>
                <a:gd name="connsiteY48" fmla="*/ 481257 h 1051725"/>
                <a:gd name="connsiteX49" fmla="*/ 3630130 w 3987033"/>
                <a:gd name="connsiteY49" fmla="*/ 439332 h 1051725"/>
                <a:gd name="connsiteX50" fmla="*/ 3680957 w 3987033"/>
                <a:gd name="connsiteY50" fmla="*/ 403811 h 1051725"/>
                <a:gd name="connsiteX51" fmla="*/ 3724484 w 3987033"/>
                <a:gd name="connsiteY51" fmla="*/ 370186 h 1051725"/>
                <a:gd name="connsiteX52" fmla="*/ 3756298 w 3987033"/>
                <a:gd name="connsiteY52" fmla="*/ 344088 h 1051725"/>
                <a:gd name="connsiteX53" fmla="*/ 3793303 w 3987033"/>
                <a:gd name="connsiteY53" fmla="*/ 313663 h 1051725"/>
                <a:gd name="connsiteX54" fmla="*/ 3835503 w 3987033"/>
                <a:gd name="connsiteY54" fmla="*/ 281601 h 1051725"/>
                <a:gd name="connsiteX55" fmla="*/ 3868290 w 3987033"/>
                <a:gd name="connsiteY55" fmla="*/ 253452 h 1051725"/>
                <a:gd name="connsiteX56" fmla="*/ 3905192 w 3987033"/>
                <a:gd name="connsiteY56" fmla="*/ 225148 h 1051725"/>
                <a:gd name="connsiteX57" fmla="*/ 3948060 w 3987033"/>
                <a:gd name="connsiteY57" fmla="*/ 191460 h 1051725"/>
                <a:gd name="connsiteX58" fmla="*/ 3987033 w 3987033"/>
                <a:gd name="connsiteY58" fmla="*/ 157773 h 1051725"/>
                <a:gd name="connsiteX0" fmla="*/ 43450 w 4009240"/>
                <a:gd name="connsiteY0" fmla="*/ 1048444 h 1048444"/>
                <a:gd name="connsiteX1" fmla="*/ 14502 w 4009240"/>
                <a:gd name="connsiteY1" fmla="*/ 1010633 h 1048444"/>
                <a:gd name="connsiteX2" fmla="*/ 312647 w 4009240"/>
                <a:gd name="connsiteY2" fmla="*/ 996315 h 1048444"/>
                <a:gd name="connsiteX3" fmla="*/ 569868 w 4009240"/>
                <a:gd name="connsiteY3" fmla="*/ 917992 h 1048444"/>
                <a:gd name="connsiteX4" fmla="*/ 830987 w 4009240"/>
                <a:gd name="connsiteY4" fmla="*/ 816088 h 1048444"/>
                <a:gd name="connsiteX5" fmla="*/ 1133029 w 4009240"/>
                <a:gd name="connsiteY5" fmla="*/ 667021 h 1048444"/>
                <a:gd name="connsiteX6" fmla="*/ 1316757 w 4009240"/>
                <a:gd name="connsiteY6" fmla="*/ 540847 h 1048444"/>
                <a:gd name="connsiteX7" fmla="*/ 1542246 w 4009240"/>
                <a:gd name="connsiteY7" fmla="*/ 386573 h 1048444"/>
                <a:gd name="connsiteX8" fmla="*/ 1612971 w 4009240"/>
                <a:gd name="connsiteY8" fmla="*/ 339509 h 1048444"/>
                <a:gd name="connsiteX9" fmla="*/ 1729038 w 4009240"/>
                <a:gd name="connsiteY9" fmla="*/ 258233 h 1048444"/>
                <a:gd name="connsiteX10" fmla="*/ 1794591 w 4009240"/>
                <a:gd name="connsiteY10" fmla="*/ 214198 h 1048444"/>
                <a:gd name="connsiteX11" fmla="*/ 1854307 w 4009240"/>
                <a:gd name="connsiteY11" fmla="*/ 176661 h 1048444"/>
                <a:gd name="connsiteX12" fmla="*/ 1904623 w 4009240"/>
                <a:gd name="connsiteY12" fmla="*/ 143498 h 1048444"/>
                <a:gd name="connsiteX13" fmla="*/ 1952298 w 4009240"/>
                <a:gd name="connsiteY13" fmla="*/ 117709 h 1048444"/>
                <a:gd name="connsiteX14" fmla="*/ 1998102 w 4009240"/>
                <a:gd name="connsiteY14" fmla="*/ 94337 h 1048444"/>
                <a:gd name="connsiteX15" fmla="*/ 2041100 w 4009240"/>
                <a:gd name="connsiteY15" fmla="*/ 76080 h 1048444"/>
                <a:gd name="connsiteX16" fmla="*/ 2083971 w 4009240"/>
                <a:gd name="connsiteY16" fmla="*/ 58394 h 1048444"/>
                <a:gd name="connsiteX17" fmla="*/ 2126758 w 4009240"/>
                <a:gd name="connsiteY17" fmla="*/ 42041 h 1048444"/>
                <a:gd name="connsiteX18" fmla="*/ 2158298 w 4009240"/>
                <a:gd name="connsiteY18" fmla="*/ 30843 h 1048444"/>
                <a:gd name="connsiteX19" fmla="*/ 2200296 w 4009240"/>
                <a:gd name="connsiteY19" fmla="*/ 20334 h 1048444"/>
                <a:gd name="connsiteX20" fmla="*/ 2251276 w 4009240"/>
                <a:gd name="connsiteY20" fmla="*/ 11954 h 1048444"/>
                <a:gd name="connsiteX21" fmla="*/ 2301175 w 4009240"/>
                <a:gd name="connsiteY21" fmla="*/ 5005 h 1048444"/>
                <a:gd name="connsiteX22" fmla="*/ 2337295 w 4009240"/>
                <a:gd name="connsiteY22" fmla="*/ 1968 h 1048444"/>
                <a:gd name="connsiteX23" fmla="*/ 2377725 w 4009240"/>
                <a:gd name="connsiteY23" fmla="*/ 10 h 1048444"/>
                <a:gd name="connsiteX24" fmla="*/ 2415242 w 4009240"/>
                <a:gd name="connsiteY24" fmla="*/ 2810 h 1048444"/>
                <a:gd name="connsiteX25" fmla="*/ 2459608 w 4009240"/>
                <a:gd name="connsiteY25" fmla="*/ 11492 h 1048444"/>
                <a:gd name="connsiteX26" fmla="*/ 2508164 w 4009240"/>
                <a:gd name="connsiteY26" fmla="*/ 28563 h 1048444"/>
                <a:gd name="connsiteX27" fmla="*/ 2555845 w 4009240"/>
                <a:gd name="connsiteY27" fmla="*/ 49788 h 1048444"/>
                <a:gd name="connsiteX28" fmla="*/ 2586724 w 4009240"/>
                <a:gd name="connsiteY28" fmla="*/ 66816 h 1048444"/>
                <a:gd name="connsiteX29" fmla="*/ 2586724 w 4009240"/>
                <a:gd name="connsiteY29" fmla="*/ 66816 h 1048444"/>
                <a:gd name="connsiteX30" fmla="*/ 2609163 w 4009240"/>
                <a:gd name="connsiteY30" fmla="*/ 86429 h 1048444"/>
                <a:gd name="connsiteX31" fmla="*/ 2641286 w 4009240"/>
                <a:gd name="connsiteY31" fmla="*/ 105557 h 1048444"/>
                <a:gd name="connsiteX32" fmla="*/ 2673029 w 4009240"/>
                <a:gd name="connsiteY32" fmla="*/ 129647 h 1048444"/>
                <a:gd name="connsiteX33" fmla="*/ 2728721 w 4009240"/>
                <a:gd name="connsiteY33" fmla="*/ 176089 h 1048444"/>
                <a:gd name="connsiteX34" fmla="*/ 2784744 w 4009240"/>
                <a:gd name="connsiteY34" fmla="*/ 219266 h 1048444"/>
                <a:gd name="connsiteX35" fmla="*/ 2845468 w 4009240"/>
                <a:gd name="connsiteY35" fmla="*/ 270572 h 1048444"/>
                <a:gd name="connsiteX36" fmla="*/ 2889634 w 4009240"/>
                <a:gd name="connsiteY36" fmla="*/ 308146 h 1048444"/>
                <a:gd name="connsiteX37" fmla="*/ 2942999 w 4009240"/>
                <a:gd name="connsiteY37" fmla="*/ 354264 h 1048444"/>
                <a:gd name="connsiteX38" fmla="*/ 2994474 w 4009240"/>
                <a:gd name="connsiteY38" fmla="*/ 394923 h 1048444"/>
                <a:gd name="connsiteX39" fmla="*/ 3041829 w 4009240"/>
                <a:gd name="connsiteY39" fmla="*/ 430419 h 1048444"/>
                <a:gd name="connsiteX40" fmla="*/ 3099586 w 4009240"/>
                <a:gd name="connsiteY40" fmla="*/ 467218 h 1048444"/>
                <a:gd name="connsiteX41" fmla="*/ 3160269 w 4009240"/>
                <a:gd name="connsiteY41" fmla="*/ 494500 h 1048444"/>
                <a:gd name="connsiteX42" fmla="*/ 3218618 w 4009240"/>
                <a:gd name="connsiteY42" fmla="*/ 515700 h 1048444"/>
                <a:gd name="connsiteX43" fmla="*/ 3293043 w 4009240"/>
                <a:gd name="connsiteY43" fmla="*/ 534212 h 1048444"/>
                <a:gd name="connsiteX44" fmla="*/ 3362367 w 4009240"/>
                <a:gd name="connsiteY44" fmla="*/ 539367 h 1048444"/>
                <a:gd name="connsiteX45" fmla="*/ 3425907 w 4009240"/>
                <a:gd name="connsiteY45" fmla="*/ 538145 h 1048444"/>
                <a:gd name="connsiteX46" fmla="*/ 3481654 w 4009240"/>
                <a:gd name="connsiteY46" fmla="*/ 526807 h 1048444"/>
                <a:gd name="connsiteX47" fmla="*/ 3528629 w 4009240"/>
                <a:gd name="connsiteY47" fmla="*/ 508013 h 1048444"/>
                <a:gd name="connsiteX48" fmla="*/ 3583935 w 4009240"/>
                <a:gd name="connsiteY48" fmla="*/ 481257 h 1048444"/>
                <a:gd name="connsiteX49" fmla="*/ 3652337 w 4009240"/>
                <a:gd name="connsiteY49" fmla="*/ 439332 h 1048444"/>
                <a:gd name="connsiteX50" fmla="*/ 3703164 w 4009240"/>
                <a:gd name="connsiteY50" fmla="*/ 403811 h 1048444"/>
                <a:gd name="connsiteX51" fmla="*/ 3746691 w 4009240"/>
                <a:gd name="connsiteY51" fmla="*/ 370186 h 1048444"/>
                <a:gd name="connsiteX52" fmla="*/ 3778505 w 4009240"/>
                <a:gd name="connsiteY52" fmla="*/ 344088 h 1048444"/>
                <a:gd name="connsiteX53" fmla="*/ 3815510 w 4009240"/>
                <a:gd name="connsiteY53" fmla="*/ 313663 h 1048444"/>
                <a:gd name="connsiteX54" fmla="*/ 3857710 w 4009240"/>
                <a:gd name="connsiteY54" fmla="*/ 281601 h 1048444"/>
                <a:gd name="connsiteX55" fmla="*/ 3890497 w 4009240"/>
                <a:gd name="connsiteY55" fmla="*/ 253452 h 1048444"/>
                <a:gd name="connsiteX56" fmla="*/ 3927399 w 4009240"/>
                <a:gd name="connsiteY56" fmla="*/ 225148 h 1048444"/>
                <a:gd name="connsiteX57" fmla="*/ 3970267 w 4009240"/>
                <a:gd name="connsiteY57" fmla="*/ 191460 h 1048444"/>
                <a:gd name="connsiteX58" fmla="*/ 4009240 w 4009240"/>
                <a:gd name="connsiteY58" fmla="*/ 157773 h 1048444"/>
                <a:gd name="connsiteX0" fmla="*/ 0 w 4232756"/>
                <a:gd name="connsiteY0" fmla="*/ 1078763 h 1078763"/>
                <a:gd name="connsiteX1" fmla="*/ 238018 w 4232756"/>
                <a:gd name="connsiteY1" fmla="*/ 1010633 h 1078763"/>
                <a:gd name="connsiteX2" fmla="*/ 536163 w 4232756"/>
                <a:gd name="connsiteY2" fmla="*/ 996315 h 1078763"/>
                <a:gd name="connsiteX3" fmla="*/ 793384 w 4232756"/>
                <a:gd name="connsiteY3" fmla="*/ 917992 h 1078763"/>
                <a:gd name="connsiteX4" fmla="*/ 1054503 w 4232756"/>
                <a:gd name="connsiteY4" fmla="*/ 816088 h 1078763"/>
                <a:gd name="connsiteX5" fmla="*/ 1356545 w 4232756"/>
                <a:gd name="connsiteY5" fmla="*/ 667021 h 1078763"/>
                <a:gd name="connsiteX6" fmla="*/ 1540273 w 4232756"/>
                <a:gd name="connsiteY6" fmla="*/ 540847 h 1078763"/>
                <a:gd name="connsiteX7" fmla="*/ 1765762 w 4232756"/>
                <a:gd name="connsiteY7" fmla="*/ 386573 h 1078763"/>
                <a:gd name="connsiteX8" fmla="*/ 1836487 w 4232756"/>
                <a:gd name="connsiteY8" fmla="*/ 339509 h 1078763"/>
                <a:gd name="connsiteX9" fmla="*/ 1952554 w 4232756"/>
                <a:gd name="connsiteY9" fmla="*/ 258233 h 1078763"/>
                <a:gd name="connsiteX10" fmla="*/ 2018107 w 4232756"/>
                <a:gd name="connsiteY10" fmla="*/ 214198 h 1078763"/>
                <a:gd name="connsiteX11" fmla="*/ 2077823 w 4232756"/>
                <a:gd name="connsiteY11" fmla="*/ 176661 h 1078763"/>
                <a:gd name="connsiteX12" fmla="*/ 2128139 w 4232756"/>
                <a:gd name="connsiteY12" fmla="*/ 143498 h 1078763"/>
                <a:gd name="connsiteX13" fmla="*/ 2175814 w 4232756"/>
                <a:gd name="connsiteY13" fmla="*/ 117709 h 1078763"/>
                <a:gd name="connsiteX14" fmla="*/ 2221618 w 4232756"/>
                <a:gd name="connsiteY14" fmla="*/ 94337 h 1078763"/>
                <a:gd name="connsiteX15" fmla="*/ 2264616 w 4232756"/>
                <a:gd name="connsiteY15" fmla="*/ 76080 h 1078763"/>
                <a:gd name="connsiteX16" fmla="*/ 2307487 w 4232756"/>
                <a:gd name="connsiteY16" fmla="*/ 58394 h 1078763"/>
                <a:gd name="connsiteX17" fmla="*/ 2350274 w 4232756"/>
                <a:gd name="connsiteY17" fmla="*/ 42041 h 1078763"/>
                <a:gd name="connsiteX18" fmla="*/ 2381814 w 4232756"/>
                <a:gd name="connsiteY18" fmla="*/ 30843 h 1078763"/>
                <a:gd name="connsiteX19" fmla="*/ 2423812 w 4232756"/>
                <a:gd name="connsiteY19" fmla="*/ 20334 h 1078763"/>
                <a:gd name="connsiteX20" fmla="*/ 2474792 w 4232756"/>
                <a:gd name="connsiteY20" fmla="*/ 11954 h 1078763"/>
                <a:gd name="connsiteX21" fmla="*/ 2524691 w 4232756"/>
                <a:gd name="connsiteY21" fmla="*/ 5005 h 1078763"/>
                <a:gd name="connsiteX22" fmla="*/ 2560811 w 4232756"/>
                <a:gd name="connsiteY22" fmla="*/ 1968 h 1078763"/>
                <a:gd name="connsiteX23" fmla="*/ 2601241 w 4232756"/>
                <a:gd name="connsiteY23" fmla="*/ 10 h 1078763"/>
                <a:gd name="connsiteX24" fmla="*/ 2638758 w 4232756"/>
                <a:gd name="connsiteY24" fmla="*/ 2810 h 1078763"/>
                <a:gd name="connsiteX25" fmla="*/ 2683124 w 4232756"/>
                <a:gd name="connsiteY25" fmla="*/ 11492 h 1078763"/>
                <a:gd name="connsiteX26" fmla="*/ 2731680 w 4232756"/>
                <a:gd name="connsiteY26" fmla="*/ 28563 h 1078763"/>
                <a:gd name="connsiteX27" fmla="*/ 2779361 w 4232756"/>
                <a:gd name="connsiteY27" fmla="*/ 49788 h 1078763"/>
                <a:gd name="connsiteX28" fmla="*/ 2810240 w 4232756"/>
                <a:gd name="connsiteY28" fmla="*/ 66816 h 1078763"/>
                <a:gd name="connsiteX29" fmla="*/ 2810240 w 4232756"/>
                <a:gd name="connsiteY29" fmla="*/ 66816 h 1078763"/>
                <a:gd name="connsiteX30" fmla="*/ 2832679 w 4232756"/>
                <a:gd name="connsiteY30" fmla="*/ 86429 h 1078763"/>
                <a:gd name="connsiteX31" fmla="*/ 2864802 w 4232756"/>
                <a:gd name="connsiteY31" fmla="*/ 105557 h 1078763"/>
                <a:gd name="connsiteX32" fmla="*/ 2896545 w 4232756"/>
                <a:gd name="connsiteY32" fmla="*/ 129647 h 1078763"/>
                <a:gd name="connsiteX33" fmla="*/ 2952237 w 4232756"/>
                <a:gd name="connsiteY33" fmla="*/ 176089 h 1078763"/>
                <a:gd name="connsiteX34" fmla="*/ 3008260 w 4232756"/>
                <a:gd name="connsiteY34" fmla="*/ 219266 h 1078763"/>
                <a:gd name="connsiteX35" fmla="*/ 3068984 w 4232756"/>
                <a:gd name="connsiteY35" fmla="*/ 270572 h 1078763"/>
                <a:gd name="connsiteX36" fmla="*/ 3113150 w 4232756"/>
                <a:gd name="connsiteY36" fmla="*/ 308146 h 1078763"/>
                <a:gd name="connsiteX37" fmla="*/ 3166515 w 4232756"/>
                <a:gd name="connsiteY37" fmla="*/ 354264 h 1078763"/>
                <a:gd name="connsiteX38" fmla="*/ 3217990 w 4232756"/>
                <a:gd name="connsiteY38" fmla="*/ 394923 h 1078763"/>
                <a:gd name="connsiteX39" fmla="*/ 3265345 w 4232756"/>
                <a:gd name="connsiteY39" fmla="*/ 430419 h 1078763"/>
                <a:gd name="connsiteX40" fmla="*/ 3323102 w 4232756"/>
                <a:gd name="connsiteY40" fmla="*/ 467218 h 1078763"/>
                <a:gd name="connsiteX41" fmla="*/ 3383785 w 4232756"/>
                <a:gd name="connsiteY41" fmla="*/ 494500 h 1078763"/>
                <a:gd name="connsiteX42" fmla="*/ 3442134 w 4232756"/>
                <a:gd name="connsiteY42" fmla="*/ 515700 h 1078763"/>
                <a:gd name="connsiteX43" fmla="*/ 3516559 w 4232756"/>
                <a:gd name="connsiteY43" fmla="*/ 534212 h 1078763"/>
                <a:gd name="connsiteX44" fmla="*/ 3585883 w 4232756"/>
                <a:gd name="connsiteY44" fmla="*/ 539367 h 1078763"/>
                <a:gd name="connsiteX45" fmla="*/ 3649423 w 4232756"/>
                <a:gd name="connsiteY45" fmla="*/ 538145 h 1078763"/>
                <a:gd name="connsiteX46" fmla="*/ 3705170 w 4232756"/>
                <a:gd name="connsiteY46" fmla="*/ 526807 h 1078763"/>
                <a:gd name="connsiteX47" fmla="*/ 3752145 w 4232756"/>
                <a:gd name="connsiteY47" fmla="*/ 508013 h 1078763"/>
                <a:gd name="connsiteX48" fmla="*/ 3807451 w 4232756"/>
                <a:gd name="connsiteY48" fmla="*/ 481257 h 1078763"/>
                <a:gd name="connsiteX49" fmla="*/ 3875853 w 4232756"/>
                <a:gd name="connsiteY49" fmla="*/ 439332 h 1078763"/>
                <a:gd name="connsiteX50" fmla="*/ 3926680 w 4232756"/>
                <a:gd name="connsiteY50" fmla="*/ 403811 h 1078763"/>
                <a:gd name="connsiteX51" fmla="*/ 3970207 w 4232756"/>
                <a:gd name="connsiteY51" fmla="*/ 370186 h 1078763"/>
                <a:gd name="connsiteX52" fmla="*/ 4002021 w 4232756"/>
                <a:gd name="connsiteY52" fmla="*/ 344088 h 1078763"/>
                <a:gd name="connsiteX53" fmla="*/ 4039026 w 4232756"/>
                <a:gd name="connsiteY53" fmla="*/ 313663 h 1078763"/>
                <a:gd name="connsiteX54" fmla="*/ 4081226 w 4232756"/>
                <a:gd name="connsiteY54" fmla="*/ 281601 h 1078763"/>
                <a:gd name="connsiteX55" fmla="*/ 4114013 w 4232756"/>
                <a:gd name="connsiteY55" fmla="*/ 253452 h 1078763"/>
                <a:gd name="connsiteX56" fmla="*/ 4150915 w 4232756"/>
                <a:gd name="connsiteY56" fmla="*/ 225148 h 1078763"/>
                <a:gd name="connsiteX57" fmla="*/ 4193783 w 4232756"/>
                <a:gd name="connsiteY57" fmla="*/ 191460 h 1078763"/>
                <a:gd name="connsiteX58" fmla="*/ 4232756 w 4232756"/>
                <a:gd name="connsiteY58" fmla="*/ 157773 h 1078763"/>
                <a:gd name="connsiteX0" fmla="*/ 0 w 4232756"/>
                <a:gd name="connsiteY0" fmla="*/ 1078763 h 1078763"/>
                <a:gd name="connsiteX1" fmla="*/ 257504 w 4232756"/>
                <a:gd name="connsiteY1" fmla="*/ 1049373 h 1078763"/>
                <a:gd name="connsiteX2" fmla="*/ 536163 w 4232756"/>
                <a:gd name="connsiteY2" fmla="*/ 996315 h 1078763"/>
                <a:gd name="connsiteX3" fmla="*/ 793384 w 4232756"/>
                <a:gd name="connsiteY3" fmla="*/ 917992 h 1078763"/>
                <a:gd name="connsiteX4" fmla="*/ 1054503 w 4232756"/>
                <a:gd name="connsiteY4" fmla="*/ 816088 h 1078763"/>
                <a:gd name="connsiteX5" fmla="*/ 1356545 w 4232756"/>
                <a:gd name="connsiteY5" fmla="*/ 667021 h 1078763"/>
                <a:gd name="connsiteX6" fmla="*/ 1540273 w 4232756"/>
                <a:gd name="connsiteY6" fmla="*/ 540847 h 1078763"/>
                <a:gd name="connsiteX7" fmla="*/ 1765762 w 4232756"/>
                <a:gd name="connsiteY7" fmla="*/ 386573 h 1078763"/>
                <a:gd name="connsiteX8" fmla="*/ 1836487 w 4232756"/>
                <a:gd name="connsiteY8" fmla="*/ 339509 h 1078763"/>
                <a:gd name="connsiteX9" fmla="*/ 1952554 w 4232756"/>
                <a:gd name="connsiteY9" fmla="*/ 258233 h 1078763"/>
                <a:gd name="connsiteX10" fmla="*/ 2018107 w 4232756"/>
                <a:gd name="connsiteY10" fmla="*/ 214198 h 1078763"/>
                <a:gd name="connsiteX11" fmla="*/ 2077823 w 4232756"/>
                <a:gd name="connsiteY11" fmla="*/ 176661 h 1078763"/>
                <a:gd name="connsiteX12" fmla="*/ 2128139 w 4232756"/>
                <a:gd name="connsiteY12" fmla="*/ 143498 h 1078763"/>
                <a:gd name="connsiteX13" fmla="*/ 2175814 w 4232756"/>
                <a:gd name="connsiteY13" fmla="*/ 117709 h 1078763"/>
                <a:gd name="connsiteX14" fmla="*/ 2221618 w 4232756"/>
                <a:gd name="connsiteY14" fmla="*/ 94337 h 1078763"/>
                <a:gd name="connsiteX15" fmla="*/ 2264616 w 4232756"/>
                <a:gd name="connsiteY15" fmla="*/ 76080 h 1078763"/>
                <a:gd name="connsiteX16" fmla="*/ 2307487 w 4232756"/>
                <a:gd name="connsiteY16" fmla="*/ 58394 h 1078763"/>
                <a:gd name="connsiteX17" fmla="*/ 2350274 w 4232756"/>
                <a:gd name="connsiteY17" fmla="*/ 42041 h 1078763"/>
                <a:gd name="connsiteX18" fmla="*/ 2381814 w 4232756"/>
                <a:gd name="connsiteY18" fmla="*/ 30843 h 1078763"/>
                <a:gd name="connsiteX19" fmla="*/ 2423812 w 4232756"/>
                <a:gd name="connsiteY19" fmla="*/ 20334 h 1078763"/>
                <a:gd name="connsiteX20" fmla="*/ 2474792 w 4232756"/>
                <a:gd name="connsiteY20" fmla="*/ 11954 h 1078763"/>
                <a:gd name="connsiteX21" fmla="*/ 2524691 w 4232756"/>
                <a:gd name="connsiteY21" fmla="*/ 5005 h 1078763"/>
                <a:gd name="connsiteX22" fmla="*/ 2560811 w 4232756"/>
                <a:gd name="connsiteY22" fmla="*/ 1968 h 1078763"/>
                <a:gd name="connsiteX23" fmla="*/ 2601241 w 4232756"/>
                <a:gd name="connsiteY23" fmla="*/ 10 h 1078763"/>
                <a:gd name="connsiteX24" fmla="*/ 2638758 w 4232756"/>
                <a:gd name="connsiteY24" fmla="*/ 2810 h 1078763"/>
                <a:gd name="connsiteX25" fmla="*/ 2683124 w 4232756"/>
                <a:gd name="connsiteY25" fmla="*/ 11492 h 1078763"/>
                <a:gd name="connsiteX26" fmla="*/ 2731680 w 4232756"/>
                <a:gd name="connsiteY26" fmla="*/ 28563 h 1078763"/>
                <a:gd name="connsiteX27" fmla="*/ 2779361 w 4232756"/>
                <a:gd name="connsiteY27" fmla="*/ 49788 h 1078763"/>
                <a:gd name="connsiteX28" fmla="*/ 2810240 w 4232756"/>
                <a:gd name="connsiteY28" fmla="*/ 66816 h 1078763"/>
                <a:gd name="connsiteX29" fmla="*/ 2810240 w 4232756"/>
                <a:gd name="connsiteY29" fmla="*/ 66816 h 1078763"/>
                <a:gd name="connsiteX30" fmla="*/ 2832679 w 4232756"/>
                <a:gd name="connsiteY30" fmla="*/ 86429 h 1078763"/>
                <a:gd name="connsiteX31" fmla="*/ 2864802 w 4232756"/>
                <a:gd name="connsiteY31" fmla="*/ 105557 h 1078763"/>
                <a:gd name="connsiteX32" fmla="*/ 2896545 w 4232756"/>
                <a:gd name="connsiteY32" fmla="*/ 129647 h 1078763"/>
                <a:gd name="connsiteX33" fmla="*/ 2952237 w 4232756"/>
                <a:gd name="connsiteY33" fmla="*/ 176089 h 1078763"/>
                <a:gd name="connsiteX34" fmla="*/ 3008260 w 4232756"/>
                <a:gd name="connsiteY34" fmla="*/ 219266 h 1078763"/>
                <a:gd name="connsiteX35" fmla="*/ 3068984 w 4232756"/>
                <a:gd name="connsiteY35" fmla="*/ 270572 h 1078763"/>
                <a:gd name="connsiteX36" fmla="*/ 3113150 w 4232756"/>
                <a:gd name="connsiteY36" fmla="*/ 308146 h 1078763"/>
                <a:gd name="connsiteX37" fmla="*/ 3166515 w 4232756"/>
                <a:gd name="connsiteY37" fmla="*/ 354264 h 1078763"/>
                <a:gd name="connsiteX38" fmla="*/ 3217990 w 4232756"/>
                <a:gd name="connsiteY38" fmla="*/ 394923 h 1078763"/>
                <a:gd name="connsiteX39" fmla="*/ 3265345 w 4232756"/>
                <a:gd name="connsiteY39" fmla="*/ 430419 h 1078763"/>
                <a:gd name="connsiteX40" fmla="*/ 3323102 w 4232756"/>
                <a:gd name="connsiteY40" fmla="*/ 467218 h 1078763"/>
                <a:gd name="connsiteX41" fmla="*/ 3383785 w 4232756"/>
                <a:gd name="connsiteY41" fmla="*/ 494500 h 1078763"/>
                <a:gd name="connsiteX42" fmla="*/ 3442134 w 4232756"/>
                <a:gd name="connsiteY42" fmla="*/ 515700 h 1078763"/>
                <a:gd name="connsiteX43" fmla="*/ 3516559 w 4232756"/>
                <a:gd name="connsiteY43" fmla="*/ 534212 h 1078763"/>
                <a:gd name="connsiteX44" fmla="*/ 3585883 w 4232756"/>
                <a:gd name="connsiteY44" fmla="*/ 539367 h 1078763"/>
                <a:gd name="connsiteX45" fmla="*/ 3649423 w 4232756"/>
                <a:gd name="connsiteY45" fmla="*/ 538145 h 1078763"/>
                <a:gd name="connsiteX46" fmla="*/ 3705170 w 4232756"/>
                <a:gd name="connsiteY46" fmla="*/ 526807 h 1078763"/>
                <a:gd name="connsiteX47" fmla="*/ 3752145 w 4232756"/>
                <a:gd name="connsiteY47" fmla="*/ 508013 h 1078763"/>
                <a:gd name="connsiteX48" fmla="*/ 3807451 w 4232756"/>
                <a:gd name="connsiteY48" fmla="*/ 481257 h 1078763"/>
                <a:gd name="connsiteX49" fmla="*/ 3875853 w 4232756"/>
                <a:gd name="connsiteY49" fmla="*/ 439332 h 1078763"/>
                <a:gd name="connsiteX50" fmla="*/ 3926680 w 4232756"/>
                <a:gd name="connsiteY50" fmla="*/ 403811 h 1078763"/>
                <a:gd name="connsiteX51" fmla="*/ 3970207 w 4232756"/>
                <a:gd name="connsiteY51" fmla="*/ 370186 h 1078763"/>
                <a:gd name="connsiteX52" fmla="*/ 4002021 w 4232756"/>
                <a:gd name="connsiteY52" fmla="*/ 344088 h 1078763"/>
                <a:gd name="connsiteX53" fmla="*/ 4039026 w 4232756"/>
                <a:gd name="connsiteY53" fmla="*/ 313663 h 1078763"/>
                <a:gd name="connsiteX54" fmla="*/ 4081226 w 4232756"/>
                <a:gd name="connsiteY54" fmla="*/ 281601 h 1078763"/>
                <a:gd name="connsiteX55" fmla="*/ 4114013 w 4232756"/>
                <a:gd name="connsiteY55" fmla="*/ 253452 h 1078763"/>
                <a:gd name="connsiteX56" fmla="*/ 4150915 w 4232756"/>
                <a:gd name="connsiteY56" fmla="*/ 225148 h 1078763"/>
                <a:gd name="connsiteX57" fmla="*/ 4193783 w 4232756"/>
                <a:gd name="connsiteY57" fmla="*/ 191460 h 1078763"/>
                <a:gd name="connsiteX58" fmla="*/ 4232756 w 4232756"/>
                <a:gd name="connsiteY58" fmla="*/ 157773 h 1078763"/>
                <a:gd name="connsiteX0" fmla="*/ 0 w 4232756"/>
                <a:gd name="connsiteY0" fmla="*/ 1078763 h 1078763"/>
                <a:gd name="connsiteX1" fmla="*/ 257504 w 4232756"/>
                <a:gd name="connsiteY1" fmla="*/ 1049373 h 1078763"/>
                <a:gd name="connsiteX2" fmla="*/ 536163 w 4232756"/>
                <a:gd name="connsiteY2" fmla="*/ 996315 h 1078763"/>
                <a:gd name="connsiteX3" fmla="*/ 793384 w 4232756"/>
                <a:gd name="connsiteY3" fmla="*/ 917992 h 1078763"/>
                <a:gd name="connsiteX4" fmla="*/ 1054503 w 4232756"/>
                <a:gd name="connsiteY4" fmla="*/ 816088 h 1078763"/>
                <a:gd name="connsiteX5" fmla="*/ 1356545 w 4232756"/>
                <a:gd name="connsiteY5" fmla="*/ 667021 h 1078763"/>
                <a:gd name="connsiteX6" fmla="*/ 1540273 w 4232756"/>
                <a:gd name="connsiteY6" fmla="*/ 540847 h 1078763"/>
                <a:gd name="connsiteX7" fmla="*/ 1765762 w 4232756"/>
                <a:gd name="connsiteY7" fmla="*/ 386573 h 1078763"/>
                <a:gd name="connsiteX8" fmla="*/ 1836487 w 4232756"/>
                <a:gd name="connsiteY8" fmla="*/ 339509 h 1078763"/>
                <a:gd name="connsiteX9" fmla="*/ 1952554 w 4232756"/>
                <a:gd name="connsiteY9" fmla="*/ 258233 h 1078763"/>
                <a:gd name="connsiteX10" fmla="*/ 2018107 w 4232756"/>
                <a:gd name="connsiteY10" fmla="*/ 214198 h 1078763"/>
                <a:gd name="connsiteX11" fmla="*/ 2077823 w 4232756"/>
                <a:gd name="connsiteY11" fmla="*/ 176661 h 1078763"/>
                <a:gd name="connsiteX12" fmla="*/ 2128139 w 4232756"/>
                <a:gd name="connsiteY12" fmla="*/ 143498 h 1078763"/>
                <a:gd name="connsiteX13" fmla="*/ 2175814 w 4232756"/>
                <a:gd name="connsiteY13" fmla="*/ 117709 h 1078763"/>
                <a:gd name="connsiteX14" fmla="*/ 2221618 w 4232756"/>
                <a:gd name="connsiteY14" fmla="*/ 94337 h 1078763"/>
                <a:gd name="connsiteX15" fmla="*/ 2264616 w 4232756"/>
                <a:gd name="connsiteY15" fmla="*/ 76080 h 1078763"/>
                <a:gd name="connsiteX16" fmla="*/ 2307487 w 4232756"/>
                <a:gd name="connsiteY16" fmla="*/ 58394 h 1078763"/>
                <a:gd name="connsiteX17" fmla="*/ 2350274 w 4232756"/>
                <a:gd name="connsiteY17" fmla="*/ 42041 h 1078763"/>
                <a:gd name="connsiteX18" fmla="*/ 2381814 w 4232756"/>
                <a:gd name="connsiteY18" fmla="*/ 30843 h 1078763"/>
                <a:gd name="connsiteX19" fmla="*/ 2423812 w 4232756"/>
                <a:gd name="connsiteY19" fmla="*/ 20334 h 1078763"/>
                <a:gd name="connsiteX20" fmla="*/ 2474792 w 4232756"/>
                <a:gd name="connsiteY20" fmla="*/ 11954 h 1078763"/>
                <a:gd name="connsiteX21" fmla="*/ 2524691 w 4232756"/>
                <a:gd name="connsiteY21" fmla="*/ 5005 h 1078763"/>
                <a:gd name="connsiteX22" fmla="*/ 2560811 w 4232756"/>
                <a:gd name="connsiteY22" fmla="*/ 1968 h 1078763"/>
                <a:gd name="connsiteX23" fmla="*/ 2601241 w 4232756"/>
                <a:gd name="connsiteY23" fmla="*/ 10 h 1078763"/>
                <a:gd name="connsiteX24" fmla="*/ 2638758 w 4232756"/>
                <a:gd name="connsiteY24" fmla="*/ 2810 h 1078763"/>
                <a:gd name="connsiteX25" fmla="*/ 2683124 w 4232756"/>
                <a:gd name="connsiteY25" fmla="*/ 11492 h 1078763"/>
                <a:gd name="connsiteX26" fmla="*/ 2731680 w 4232756"/>
                <a:gd name="connsiteY26" fmla="*/ 28563 h 1078763"/>
                <a:gd name="connsiteX27" fmla="*/ 2779361 w 4232756"/>
                <a:gd name="connsiteY27" fmla="*/ 49788 h 1078763"/>
                <a:gd name="connsiteX28" fmla="*/ 2810240 w 4232756"/>
                <a:gd name="connsiteY28" fmla="*/ 66816 h 1078763"/>
                <a:gd name="connsiteX29" fmla="*/ 2810240 w 4232756"/>
                <a:gd name="connsiteY29" fmla="*/ 66816 h 1078763"/>
                <a:gd name="connsiteX30" fmla="*/ 2832679 w 4232756"/>
                <a:gd name="connsiteY30" fmla="*/ 86429 h 1078763"/>
                <a:gd name="connsiteX31" fmla="*/ 2864802 w 4232756"/>
                <a:gd name="connsiteY31" fmla="*/ 105557 h 1078763"/>
                <a:gd name="connsiteX32" fmla="*/ 2896545 w 4232756"/>
                <a:gd name="connsiteY32" fmla="*/ 129647 h 1078763"/>
                <a:gd name="connsiteX33" fmla="*/ 2952237 w 4232756"/>
                <a:gd name="connsiteY33" fmla="*/ 176089 h 1078763"/>
                <a:gd name="connsiteX34" fmla="*/ 3008260 w 4232756"/>
                <a:gd name="connsiteY34" fmla="*/ 219266 h 1078763"/>
                <a:gd name="connsiteX35" fmla="*/ 3068984 w 4232756"/>
                <a:gd name="connsiteY35" fmla="*/ 270572 h 1078763"/>
                <a:gd name="connsiteX36" fmla="*/ 3113150 w 4232756"/>
                <a:gd name="connsiteY36" fmla="*/ 308146 h 1078763"/>
                <a:gd name="connsiteX37" fmla="*/ 3166515 w 4232756"/>
                <a:gd name="connsiteY37" fmla="*/ 354264 h 1078763"/>
                <a:gd name="connsiteX38" fmla="*/ 3217990 w 4232756"/>
                <a:gd name="connsiteY38" fmla="*/ 394923 h 1078763"/>
                <a:gd name="connsiteX39" fmla="*/ 3265345 w 4232756"/>
                <a:gd name="connsiteY39" fmla="*/ 430419 h 1078763"/>
                <a:gd name="connsiteX40" fmla="*/ 3323102 w 4232756"/>
                <a:gd name="connsiteY40" fmla="*/ 467218 h 1078763"/>
                <a:gd name="connsiteX41" fmla="*/ 3383785 w 4232756"/>
                <a:gd name="connsiteY41" fmla="*/ 494500 h 1078763"/>
                <a:gd name="connsiteX42" fmla="*/ 3442134 w 4232756"/>
                <a:gd name="connsiteY42" fmla="*/ 515700 h 1078763"/>
                <a:gd name="connsiteX43" fmla="*/ 3516559 w 4232756"/>
                <a:gd name="connsiteY43" fmla="*/ 534212 h 1078763"/>
                <a:gd name="connsiteX44" fmla="*/ 3585883 w 4232756"/>
                <a:gd name="connsiteY44" fmla="*/ 539367 h 1078763"/>
                <a:gd name="connsiteX45" fmla="*/ 3649423 w 4232756"/>
                <a:gd name="connsiteY45" fmla="*/ 538145 h 1078763"/>
                <a:gd name="connsiteX46" fmla="*/ 3705170 w 4232756"/>
                <a:gd name="connsiteY46" fmla="*/ 526807 h 1078763"/>
                <a:gd name="connsiteX47" fmla="*/ 3752145 w 4232756"/>
                <a:gd name="connsiteY47" fmla="*/ 508013 h 1078763"/>
                <a:gd name="connsiteX48" fmla="*/ 3807451 w 4232756"/>
                <a:gd name="connsiteY48" fmla="*/ 481257 h 1078763"/>
                <a:gd name="connsiteX49" fmla="*/ 3875853 w 4232756"/>
                <a:gd name="connsiteY49" fmla="*/ 439332 h 1078763"/>
                <a:gd name="connsiteX50" fmla="*/ 3926680 w 4232756"/>
                <a:gd name="connsiteY50" fmla="*/ 403811 h 1078763"/>
                <a:gd name="connsiteX51" fmla="*/ 3970207 w 4232756"/>
                <a:gd name="connsiteY51" fmla="*/ 370186 h 1078763"/>
                <a:gd name="connsiteX52" fmla="*/ 4002021 w 4232756"/>
                <a:gd name="connsiteY52" fmla="*/ 344088 h 1078763"/>
                <a:gd name="connsiteX53" fmla="*/ 4039026 w 4232756"/>
                <a:gd name="connsiteY53" fmla="*/ 313663 h 1078763"/>
                <a:gd name="connsiteX54" fmla="*/ 4081226 w 4232756"/>
                <a:gd name="connsiteY54" fmla="*/ 281601 h 1078763"/>
                <a:gd name="connsiteX55" fmla="*/ 4114013 w 4232756"/>
                <a:gd name="connsiteY55" fmla="*/ 253452 h 1078763"/>
                <a:gd name="connsiteX56" fmla="*/ 4150915 w 4232756"/>
                <a:gd name="connsiteY56" fmla="*/ 225148 h 1078763"/>
                <a:gd name="connsiteX57" fmla="*/ 4193783 w 4232756"/>
                <a:gd name="connsiteY57" fmla="*/ 191460 h 1078763"/>
                <a:gd name="connsiteX58" fmla="*/ 4232756 w 4232756"/>
                <a:gd name="connsiteY58" fmla="*/ 157773 h 1078763"/>
                <a:gd name="connsiteX0" fmla="*/ 23477 w 4256233"/>
                <a:gd name="connsiteY0" fmla="*/ 1078763 h 1082378"/>
                <a:gd name="connsiteX1" fmla="*/ 17914 w 4256233"/>
                <a:gd name="connsiteY1" fmla="*/ 1080534 h 1082378"/>
                <a:gd name="connsiteX2" fmla="*/ 280981 w 4256233"/>
                <a:gd name="connsiteY2" fmla="*/ 1049373 h 1082378"/>
                <a:gd name="connsiteX3" fmla="*/ 559640 w 4256233"/>
                <a:gd name="connsiteY3" fmla="*/ 996315 h 1082378"/>
                <a:gd name="connsiteX4" fmla="*/ 816861 w 4256233"/>
                <a:gd name="connsiteY4" fmla="*/ 917992 h 1082378"/>
                <a:gd name="connsiteX5" fmla="*/ 1077980 w 4256233"/>
                <a:gd name="connsiteY5" fmla="*/ 816088 h 1082378"/>
                <a:gd name="connsiteX6" fmla="*/ 1380022 w 4256233"/>
                <a:gd name="connsiteY6" fmla="*/ 667021 h 1082378"/>
                <a:gd name="connsiteX7" fmla="*/ 1563750 w 4256233"/>
                <a:gd name="connsiteY7" fmla="*/ 540847 h 1082378"/>
                <a:gd name="connsiteX8" fmla="*/ 1789239 w 4256233"/>
                <a:gd name="connsiteY8" fmla="*/ 386573 h 1082378"/>
                <a:gd name="connsiteX9" fmla="*/ 1859964 w 4256233"/>
                <a:gd name="connsiteY9" fmla="*/ 339509 h 1082378"/>
                <a:gd name="connsiteX10" fmla="*/ 1976031 w 4256233"/>
                <a:gd name="connsiteY10" fmla="*/ 258233 h 1082378"/>
                <a:gd name="connsiteX11" fmla="*/ 2041584 w 4256233"/>
                <a:gd name="connsiteY11" fmla="*/ 214198 h 1082378"/>
                <a:gd name="connsiteX12" fmla="*/ 2101300 w 4256233"/>
                <a:gd name="connsiteY12" fmla="*/ 176661 h 1082378"/>
                <a:gd name="connsiteX13" fmla="*/ 2151616 w 4256233"/>
                <a:gd name="connsiteY13" fmla="*/ 143498 h 1082378"/>
                <a:gd name="connsiteX14" fmla="*/ 2199291 w 4256233"/>
                <a:gd name="connsiteY14" fmla="*/ 117709 h 1082378"/>
                <a:gd name="connsiteX15" fmla="*/ 2245095 w 4256233"/>
                <a:gd name="connsiteY15" fmla="*/ 94337 h 1082378"/>
                <a:gd name="connsiteX16" fmla="*/ 2288093 w 4256233"/>
                <a:gd name="connsiteY16" fmla="*/ 76080 h 1082378"/>
                <a:gd name="connsiteX17" fmla="*/ 2330964 w 4256233"/>
                <a:gd name="connsiteY17" fmla="*/ 58394 h 1082378"/>
                <a:gd name="connsiteX18" fmla="*/ 2373751 w 4256233"/>
                <a:gd name="connsiteY18" fmla="*/ 42041 h 1082378"/>
                <a:gd name="connsiteX19" fmla="*/ 2405291 w 4256233"/>
                <a:gd name="connsiteY19" fmla="*/ 30843 h 1082378"/>
                <a:gd name="connsiteX20" fmla="*/ 2447289 w 4256233"/>
                <a:gd name="connsiteY20" fmla="*/ 20334 h 1082378"/>
                <a:gd name="connsiteX21" fmla="*/ 2498269 w 4256233"/>
                <a:gd name="connsiteY21" fmla="*/ 11954 h 1082378"/>
                <a:gd name="connsiteX22" fmla="*/ 2548168 w 4256233"/>
                <a:gd name="connsiteY22" fmla="*/ 5005 h 1082378"/>
                <a:gd name="connsiteX23" fmla="*/ 2584288 w 4256233"/>
                <a:gd name="connsiteY23" fmla="*/ 1968 h 1082378"/>
                <a:gd name="connsiteX24" fmla="*/ 2624718 w 4256233"/>
                <a:gd name="connsiteY24" fmla="*/ 10 h 1082378"/>
                <a:gd name="connsiteX25" fmla="*/ 2662235 w 4256233"/>
                <a:gd name="connsiteY25" fmla="*/ 2810 h 1082378"/>
                <a:gd name="connsiteX26" fmla="*/ 2706601 w 4256233"/>
                <a:gd name="connsiteY26" fmla="*/ 11492 h 1082378"/>
                <a:gd name="connsiteX27" fmla="*/ 2755157 w 4256233"/>
                <a:gd name="connsiteY27" fmla="*/ 28563 h 1082378"/>
                <a:gd name="connsiteX28" fmla="*/ 2802838 w 4256233"/>
                <a:gd name="connsiteY28" fmla="*/ 49788 h 1082378"/>
                <a:gd name="connsiteX29" fmla="*/ 2833717 w 4256233"/>
                <a:gd name="connsiteY29" fmla="*/ 66816 h 1082378"/>
                <a:gd name="connsiteX30" fmla="*/ 2833717 w 4256233"/>
                <a:gd name="connsiteY30" fmla="*/ 66816 h 1082378"/>
                <a:gd name="connsiteX31" fmla="*/ 2856156 w 4256233"/>
                <a:gd name="connsiteY31" fmla="*/ 86429 h 1082378"/>
                <a:gd name="connsiteX32" fmla="*/ 2888279 w 4256233"/>
                <a:gd name="connsiteY32" fmla="*/ 105557 h 1082378"/>
                <a:gd name="connsiteX33" fmla="*/ 2920022 w 4256233"/>
                <a:gd name="connsiteY33" fmla="*/ 129647 h 1082378"/>
                <a:gd name="connsiteX34" fmla="*/ 2975714 w 4256233"/>
                <a:gd name="connsiteY34" fmla="*/ 176089 h 1082378"/>
                <a:gd name="connsiteX35" fmla="*/ 3031737 w 4256233"/>
                <a:gd name="connsiteY35" fmla="*/ 219266 h 1082378"/>
                <a:gd name="connsiteX36" fmla="*/ 3092461 w 4256233"/>
                <a:gd name="connsiteY36" fmla="*/ 270572 h 1082378"/>
                <a:gd name="connsiteX37" fmla="*/ 3136627 w 4256233"/>
                <a:gd name="connsiteY37" fmla="*/ 308146 h 1082378"/>
                <a:gd name="connsiteX38" fmla="*/ 3189992 w 4256233"/>
                <a:gd name="connsiteY38" fmla="*/ 354264 h 1082378"/>
                <a:gd name="connsiteX39" fmla="*/ 3241467 w 4256233"/>
                <a:gd name="connsiteY39" fmla="*/ 394923 h 1082378"/>
                <a:gd name="connsiteX40" fmla="*/ 3288822 w 4256233"/>
                <a:gd name="connsiteY40" fmla="*/ 430419 h 1082378"/>
                <a:gd name="connsiteX41" fmla="*/ 3346579 w 4256233"/>
                <a:gd name="connsiteY41" fmla="*/ 467218 h 1082378"/>
                <a:gd name="connsiteX42" fmla="*/ 3407262 w 4256233"/>
                <a:gd name="connsiteY42" fmla="*/ 494500 h 1082378"/>
                <a:gd name="connsiteX43" fmla="*/ 3465611 w 4256233"/>
                <a:gd name="connsiteY43" fmla="*/ 515700 h 1082378"/>
                <a:gd name="connsiteX44" fmla="*/ 3540036 w 4256233"/>
                <a:gd name="connsiteY44" fmla="*/ 534212 h 1082378"/>
                <a:gd name="connsiteX45" fmla="*/ 3609360 w 4256233"/>
                <a:gd name="connsiteY45" fmla="*/ 539367 h 1082378"/>
                <a:gd name="connsiteX46" fmla="*/ 3672900 w 4256233"/>
                <a:gd name="connsiteY46" fmla="*/ 538145 h 1082378"/>
                <a:gd name="connsiteX47" fmla="*/ 3728647 w 4256233"/>
                <a:gd name="connsiteY47" fmla="*/ 526807 h 1082378"/>
                <a:gd name="connsiteX48" fmla="*/ 3775622 w 4256233"/>
                <a:gd name="connsiteY48" fmla="*/ 508013 h 1082378"/>
                <a:gd name="connsiteX49" fmla="*/ 3830928 w 4256233"/>
                <a:gd name="connsiteY49" fmla="*/ 481257 h 1082378"/>
                <a:gd name="connsiteX50" fmla="*/ 3899330 w 4256233"/>
                <a:gd name="connsiteY50" fmla="*/ 439332 h 1082378"/>
                <a:gd name="connsiteX51" fmla="*/ 3950157 w 4256233"/>
                <a:gd name="connsiteY51" fmla="*/ 403811 h 1082378"/>
                <a:gd name="connsiteX52" fmla="*/ 3993684 w 4256233"/>
                <a:gd name="connsiteY52" fmla="*/ 370186 h 1082378"/>
                <a:gd name="connsiteX53" fmla="*/ 4025498 w 4256233"/>
                <a:gd name="connsiteY53" fmla="*/ 344088 h 1082378"/>
                <a:gd name="connsiteX54" fmla="*/ 4062503 w 4256233"/>
                <a:gd name="connsiteY54" fmla="*/ 313663 h 1082378"/>
                <a:gd name="connsiteX55" fmla="*/ 4104703 w 4256233"/>
                <a:gd name="connsiteY55" fmla="*/ 281601 h 1082378"/>
                <a:gd name="connsiteX56" fmla="*/ 4137490 w 4256233"/>
                <a:gd name="connsiteY56" fmla="*/ 253452 h 1082378"/>
                <a:gd name="connsiteX57" fmla="*/ 4174392 w 4256233"/>
                <a:gd name="connsiteY57" fmla="*/ 225148 h 1082378"/>
                <a:gd name="connsiteX58" fmla="*/ 4217260 w 4256233"/>
                <a:gd name="connsiteY58" fmla="*/ 191460 h 1082378"/>
                <a:gd name="connsiteX59" fmla="*/ 4256233 w 4256233"/>
                <a:gd name="connsiteY59" fmla="*/ 157773 h 1082378"/>
                <a:gd name="connsiteX0" fmla="*/ 46114 w 4278870"/>
                <a:gd name="connsiteY0" fmla="*/ 1078763 h 1078765"/>
                <a:gd name="connsiteX1" fmla="*/ 13270 w 4278870"/>
                <a:gd name="connsiteY1" fmla="*/ 1049373 h 1078765"/>
                <a:gd name="connsiteX2" fmla="*/ 303618 w 4278870"/>
                <a:gd name="connsiteY2" fmla="*/ 1049373 h 1078765"/>
                <a:gd name="connsiteX3" fmla="*/ 582277 w 4278870"/>
                <a:gd name="connsiteY3" fmla="*/ 996315 h 1078765"/>
                <a:gd name="connsiteX4" fmla="*/ 839498 w 4278870"/>
                <a:gd name="connsiteY4" fmla="*/ 917992 h 1078765"/>
                <a:gd name="connsiteX5" fmla="*/ 1100617 w 4278870"/>
                <a:gd name="connsiteY5" fmla="*/ 816088 h 1078765"/>
                <a:gd name="connsiteX6" fmla="*/ 1402659 w 4278870"/>
                <a:gd name="connsiteY6" fmla="*/ 667021 h 1078765"/>
                <a:gd name="connsiteX7" fmla="*/ 1586387 w 4278870"/>
                <a:gd name="connsiteY7" fmla="*/ 540847 h 1078765"/>
                <a:gd name="connsiteX8" fmla="*/ 1811876 w 4278870"/>
                <a:gd name="connsiteY8" fmla="*/ 386573 h 1078765"/>
                <a:gd name="connsiteX9" fmla="*/ 1882601 w 4278870"/>
                <a:gd name="connsiteY9" fmla="*/ 339509 h 1078765"/>
                <a:gd name="connsiteX10" fmla="*/ 1998668 w 4278870"/>
                <a:gd name="connsiteY10" fmla="*/ 258233 h 1078765"/>
                <a:gd name="connsiteX11" fmla="*/ 2064221 w 4278870"/>
                <a:gd name="connsiteY11" fmla="*/ 214198 h 1078765"/>
                <a:gd name="connsiteX12" fmla="*/ 2123937 w 4278870"/>
                <a:gd name="connsiteY12" fmla="*/ 176661 h 1078765"/>
                <a:gd name="connsiteX13" fmla="*/ 2174253 w 4278870"/>
                <a:gd name="connsiteY13" fmla="*/ 143498 h 1078765"/>
                <a:gd name="connsiteX14" fmla="*/ 2221928 w 4278870"/>
                <a:gd name="connsiteY14" fmla="*/ 117709 h 1078765"/>
                <a:gd name="connsiteX15" fmla="*/ 2267732 w 4278870"/>
                <a:gd name="connsiteY15" fmla="*/ 94337 h 1078765"/>
                <a:gd name="connsiteX16" fmla="*/ 2310730 w 4278870"/>
                <a:gd name="connsiteY16" fmla="*/ 76080 h 1078765"/>
                <a:gd name="connsiteX17" fmla="*/ 2353601 w 4278870"/>
                <a:gd name="connsiteY17" fmla="*/ 58394 h 1078765"/>
                <a:gd name="connsiteX18" fmla="*/ 2396388 w 4278870"/>
                <a:gd name="connsiteY18" fmla="*/ 42041 h 1078765"/>
                <a:gd name="connsiteX19" fmla="*/ 2427928 w 4278870"/>
                <a:gd name="connsiteY19" fmla="*/ 30843 h 1078765"/>
                <a:gd name="connsiteX20" fmla="*/ 2469926 w 4278870"/>
                <a:gd name="connsiteY20" fmla="*/ 20334 h 1078765"/>
                <a:gd name="connsiteX21" fmla="*/ 2520906 w 4278870"/>
                <a:gd name="connsiteY21" fmla="*/ 11954 h 1078765"/>
                <a:gd name="connsiteX22" fmla="*/ 2570805 w 4278870"/>
                <a:gd name="connsiteY22" fmla="*/ 5005 h 1078765"/>
                <a:gd name="connsiteX23" fmla="*/ 2606925 w 4278870"/>
                <a:gd name="connsiteY23" fmla="*/ 1968 h 1078765"/>
                <a:gd name="connsiteX24" fmla="*/ 2647355 w 4278870"/>
                <a:gd name="connsiteY24" fmla="*/ 10 h 1078765"/>
                <a:gd name="connsiteX25" fmla="*/ 2684872 w 4278870"/>
                <a:gd name="connsiteY25" fmla="*/ 2810 h 1078765"/>
                <a:gd name="connsiteX26" fmla="*/ 2729238 w 4278870"/>
                <a:gd name="connsiteY26" fmla="*/ 11492 h 1078765"/>
                <a:gd name="connsiteX27" fmla="*/ 2777794 w 4278870"/>
                <a:gd name="connsiteY27" fmla="*/ 28563 h 1078765"/>
                <a:gd name="connsiteX28" fmla="*/ 2825475 w 4278870"/>
                <a:gd name="connsiteY28" fmla="*/ 49788 h 1078765"/>
                <a:gd name="connsiteX29" fmla="*/ 2856354 w 4278870"/>
                <a:gd name="connsiteY29" fmla="*/ 66816 h 1078765"/>
                <a:gd name="connsiteX30" fmla="*/ 2856354 w 4278870"/>
                <a:gd name="connsiteY30" fmla="*/ 66816 h 1078765"/>
                <a:gd name="connsiteX31" fmla="*/ 2878793 w 4278870"/>
                <a:gd name="connsiteY31" fmla="*/ 86429 h 1078765"/>
                <a:gd name="connsiteX32" fmla="*/ 2910916 w 4278870"/>
                <a:gd name="connsiteY32" fmla="*/ 105557 h 1078765"/>
                <a:gd name="connsiteX33" fmla="*/ 2942659 w 4278870"/>
                <a:gd name="connsiteY33" fmla="*/ 129647 h 1078765"/>
                <a:gd name="connsiteX34" fmla="*/ 2998351 w 4278870"/>
                <a:gd name="connsiteY34" fmla="*/ 176089 h 1078765"/>
                <a:gd name="connsiteX35" fmla="*/ 3054374 w 4278870"/>
                <a:gd name="connsiteY35" fmla="*/ 219266 h 1078765"/>
                <a:gd name="connsiteX36" fmla="*/ 3115098 w 4278870"/>
                <a:gd name="connsiteY36" fmla="*/ 270572 h 1078765"/>
                <a:gd name="connsiteX37" fmla="*/ 3159264 w 4278870"/>
                <a:gd name="connsiteY37" fmla="*/ 308146 h 1078765"/>
                <a:gd name="connsiteX38" fmla="*/ 3212629 w 4278870"/>
                <a:gd name="connsiteY38" fmla="*/ 354264 h 1078765"/>
                <a:gd name="connsiteX39" fmla="*/ 3264104 w 4278870"/>
                <a:gd name="connsiteY39" fmla="*/ 394923 h 1078765"/>
                <a:gd name="connsiteX40" fmla="*/ 3311459 w 4278870"/>
                <a:gd name="connsiteY40" fmla="*/ 430419 h 1078765"/>
                <a:gd name="connsiteX41" fmla="*/ 3369216 w 4278870"/>
                <a:gd name="connsiteY41" fmla="*/ 467218 h 1078765"/>
                <a:gd name="connsiteX42" fmla="*/ 3429899 w 4278870"/>
                <a:gd name="connsiteY42" fmla="*/ 494500 h 1078765"/>
                <a:gd name="connsiteX43" fmla="*/ 3488248 w 4278870"/>
                <a:gd name="connsiteY43" fmla="*/ 515700 h 1078765"/>
                <a:gd name="connsiteX44" fmla="*/ 3562673 w 4278870"/>
                <a:gd name="connsiteY44" fmla="*/ 534212 h 1078765"/>
                <a:gd name="connsiteX45" fmla="*/ 3631997 w 4278870"/>
                <a:gd name="connsiteY45" fmla="*/ 539367 h 1078765"/>
                <a:gd name="connsiteX46" fmla="*/ 3695537 w 4278870"/>
                <a:gd name="connsiteY46" fmla="*/ 538145 h 1078765"/>
                <a:gd name="connsiteX47" fmla="*/ 3751284 w 4278870"/>
                <a:gd name="connsiteY47" fmla="*/ 526807 h 1078765"/>
                <a:gd name="connsiteX48" fmla="*/ 3798259 w 4278870"/>
                <a:gd name="connsiteY48" fmla="*/ 508013 h 1078765"/>
                <a:gd name="connsiteX49" fmla="*/ 3853565 w 4278870"/>
                <a:gd name="connsiteY49" fmla="*/ 481257 h 1078765"/>
                <a:gd name="connsiteX50" fmla="*/ 3921967 w 4278870"/>
                <a:gd name="connsiteY50" fmla="*/ 439332 h 1078765"/>
                <a:gd name="connsiteX51" fmla="*/ 3972794 w 4278870"/>
                <a:gd name="connsiteY51" fmla="*/ 403811 h 1078765"/>
                <a:gd name="connsiteX52" fmla="*/ 4016321 w 4278870"/>
                <a:gd name="connsiteY52" fmla="*/ 370186 h 1078765"/>
                <a:gd name="connsiteX53" fmla="*/ 4048135 w 4278870"/>
                <a:gd name="connsiteY53" fmla="*/ 344088 h 1078765"/>
                <a:gd name="connsiteX54" fmla="*/ 4085140 w 4278870"/>
                <a:gd name="connsiteY54" fmla="*/ 313663 h 1078765"/>
                <a:gd name="connsiteX55" fmla="*/ 4127340 w 4278870"/>
                <a:gd name="connsiteY55" fmla="*/ 281601 h 1078765"/>
                <a:gd name="connsiteX56" fmla="*/ 4160127 w 4278870"/>
                <a:gd name="connsiteY56" fmla="*/ 253452 h 1078765"/>
                <a:gd name="connsiteX57" fmla="*/ 4197029 w 4278870"/>
                <a:gd name="connsiteY57" fmla="*/ 225148 h 1078765"/>
                <a:gd name="connsiteX58" fmla="*/ 4239897 w 4278870"/>
                <a:gd name="connsiteY58" fmla="*/ 191460 h 1078765"/>
                <a:gd name="connsiteX59" fmla="*/ 4278870 w 4278870"/>
                <a:gd name="connsiteY59" fmla="*/ 157773 h 1078765"/>
                <a:gd name="connsiteX0" fmla="*/ 2 w 4552338"/>
                <a:gd name="connsiteY0" fmla="*/ 1086342 h 1086344"/>
                <a:gd name="connsiteX1" fmla="*/ 286738 w 4552338"/>
                <a:gd name="connsiteY1" fmla="*/ 1049373 h 1086344"/>
                <a:gd name="connsiteX2" fmla="*/ 577086 w 4552338"/>
                <a:gd name="connsiteY2" fmla="*/ 1049373 h 1086344"/>
                <a:gd name="connsiteX3" fmla="*/ 855745 w 4552338"/>
                <a:gd name="connsiteY3" fmla="*/ 996315 h 1086344"/>
                <a:gd name="connsiteX4" fmla="*/ 1112966 w 4552338"/>
                <a:gd name="connsiteY4" fmla="*/ 917992 h 1086344"/>
                <a:gd name="connsiteX5" fmla="*/ 1374085 w 4552338"/>
                <a:gd name="connsiteY5" fmla="*/ 816088 h 1086344"/>
                <a:gd name="connsiteX6" fmla="*/ 1676127 w 4552338"/>
                <a:gd name="connsiteY6" fmla="*/ 667021 h 1086344"/>
                <a:gd name="connsiteX7" fmla="*/ 1859855 w 4552338"/>
                <a:gd name="connsiteY7" fmla="*/ 540847 h 1086344"/>
                <a:gd name="connsiteX8" fmla="*/ 2085344 w 4552338"/>
                <a:gd name="connsiteY8" fmla="*/ 386573 h 1086344"/>
                <a:gd name="connsiteX9" fmla="*/ 2156069 w 4552338"/>
                <a:gd name="connsiteY9" fmla="*/ 339509 h 1086344"/>
                <a:gd name="connsiteX10" fmla="*/ 2272136 w 4552338"/>
                <a:gd name="connsiteY10" fmla="*/ 258233 h 1086344"/>
                <a:gd name="connsiteX11" fmla="*/ 2337689 w 4552338"/>
                <a:gd name="connsiteY11" fmla="*/ 214198 h 1086344"/>
                <a:gd name="connsiteX12" fmla="*/ 2397405 w 4552338"/>
                <a:gd name="connsiteY12" fmla="*/ 176661 h 1086344"/>
                <a:gd name="connsiteX13" fmla="*/ 2447721 w 4552338"/>
                <a:gd name="connsiteY13" fmla="*/ 143498 h 1086344"/>
                <a:gd name="connsiteX14" fmla="*/ 2495396 w 4552338"/>
                <a:gd name="connsiteY14" fmla="*/ 117709 h 1086344"/>
                <a:gd name="connsiteX15" fmla="*/ 2541200 w 4552338"/>
                <a:gd name="connsiteY15" fmla="*/ 94337 h 1086344"/>
                <a:gd name="connsiteX16" fmla="*/ 2584198 w 4552338"/>
                <a:gd name="connsiteY16" fmla="*/ 76080 h 1086344"/>
                <a:gd name="connsiteX17" fmla="*/ 2627069 w 4552338"/>
                <a:gd name="connsiteY17" fmla="*/ 58394 h 1086344"/>
                <a:gd name="connsiteX18" fmla="*/ 2669856 w 4552338"/>
                <a:gd name="connsiteY18" fmla="*/ 42041 h 1086344"/>
                <a:gd name="connsiteX19" fmla="*/ 2701396 w 4552338"/>
                <a:gd name="connsiteY19" fmla="*/ 30843 h 1086344"/>
                <a:gd name="connsiteX20" fmla="*/ 2743394 w 4552338"/>
                <a:gd name="connsiteY20" fmla="*/ 20334 h 1086344"/>
                <a:gd name="connsiteX21" fmla="*/ 2794374 w 4552338"/>
                <a:gd name="connsiteY21" fmla="*/ 11954 h 1086344"/>
                <a:gd name="connsiteX22" fmla="*/ 2844273 w 4552338"/>
                <a:gd name="connsiteY22" fmla="*/ 5005 h 1086344"/>
                <a:gd name="connsiteX23" fmla="*/ 2880393 w 4552338"/>
                <a:gd name="connsiteY23" fmla="*/ 1968 h 1086344"/>
                <a:gd name="connsiteX24" fmla="*/ 2920823 w 4552338"/>
                <a:gd name="connsiteY24" fmla="*/ 10 h 1086344"/>
                <a:gd name="connsiteX25" fmla="*/ 2958340 w 4552338"/>
                <a:gd name="connsiteY25" fmla="*/ 2810 h 1086344"/>
                <a:gd name="connsiteX26" fmla="*/ 3002706 w 4552338"/>
                <a:gd name="connsiteY26" fmla="*/ 11492 h 1086344"/>
                <a:gd name="connsiteX27" fmla="*/ 3051262 w 4552338"/>
                <a:gd name="connsiteY27" fmla="*/ 28563 h 1086344"/>
                <a:gd name="connsiteX28" fmla="*/ 3098943 w 4552338"/>
                <a:gd name="connsiteY28" fmla="*/ 49788 h 1086344"/>
                <a:gd name="connsiteX29" fmla="*/ 3129822 w 4552338"/>
                <a:gd name="connsiteY29" fmla="*/ 66816 h 1086344"/>
                <a:gd name="connsiteX30" fmla="*/ 3129822 w 4552338"/>
                <a:gd name="connsiteY30" fmla="*/ 66816 h 1086344"/>
                <a:gd name="connsiteX31" fmla="*/ 3152261 w 4552338"/>
                <a:gd name="connsiteY31" fmla="*/ 86429 h 1086344"/>
                <a:gd name="connsiteX32" fmla="*/ 3184384 w 4552338"/>
                <a:gd name="connsiteY32" fmla="*/ 105557 h 1086344"/>
                <a:gd name="connsiteX33" fmla="*/ 3216127 w 4552338"/>
                <a:gd name="connsiteY33" fmla="*/ 129647 h 1086344"/>
                <a:gd name="connsiteX34" fmla="*/ 3271819 w 4552338"/>
                <a:gd name="connsiteY34" fmla="*/ 176089 h 1086344"/>
                <a:gd name="connsiteX35" fmla="*/ 3327842 w 4552338"/>
                <a:gd name="connsiteY35" fmla="*/ 219266 h 1086344"/>
                <a:gd name="connsiteX36" fmla="*/ 3388566 w 4552338"/>
                <a:gd name="connsiteY36" fmla="*/ 270572 h 1086344"/>
                <a:gd name="connsiteX37" fmla="*/ 3432732 w 4552338"/>
                <a:gd name="connsiteY37" fmla="*/ 308146 h 1086344"/>
                <a:gd name="connsiteX38" fmla="*/ 3486097 w 4552338"/>
                <a:gd name="connsiteY38" fmla="*/ 354264 h 1086344"/>
                <a:gd name="connsiteX39" fmla="*/ 3537572 w 4552338"/>
                <a:gd name="connsiteY39" fmla="*/ 394923 h 1086344"/>
                <a:gd name="connsiteX40" fmla="*/ 3584927 w 4552338"/>
                <a:gd name="connsiteY40" fmla="*/ 430419 h 1086344"/>
                <a:gd name="connsiteX41" fmla="*/ 3642684 w 4552338"/>
                <a:gd name="connsiteY41" fmla="*/ 467218 h 1086344"/>
                <a:gd name="connsiteX42" fmla="*/ 3703367 w 4552338"/>
                <a:gd name="connsiteY42" fmla="*/ 494500 h 1086344"/>
                <a:gd name="connsiteX43" fmla="*/ 3761716 w 4552338"/>
                <a:gd name="connsiteY43" fmla="*/ 515700 h 1086344"/>
                <a:gd name="connsiteX44" fmla="*/ 3836141 w 4552338"/>
                <a:gd name="connsiteY44" fmla="*/ 534212 h 1086344"/>
                <a:gd name="connsiteX45" fmla="*/ 3905465 w 4552338"/>
                <a:gd name="connsiteY45" fmla="*/ 539367 h 1086344"/>
                <a:gd name="connsiteX46" fmla="*/ 3969005 w 4552338"/>
                <a:gd name="connsiteY46" fmla="*/ 538145 h 1086344"/>
                <a:gd name="connsiteX47" fmla="*/ 4024752 w 4552338"/>
                <a:gd name="connsiteY47" fmla="*/ 526807 h 1086344"/>
                <a:gd name="connsiteX48" fmla="*/ 4071727 w 4552338"/>
                <a:gd name="connsiteY48" fmla="*/ 508013 h 1086344"/>
                <a:gd name="connsiteX49" fmla="*/ 4127033 w 4552338"/>
                <a:gd name="connsiteY49" fmla="*/ 481257 h 1086344"/>
                <a:gd name="connsiteX50" fmla="*/ 4195435 w 4552338"/>
                <a:gd name="connsiteY50" fmla="*/ 439332 h 1086344"/>
                <a:gd name="connsiteX51" fmla="*/ 4246262 w 4552338"/>
                <a:gd name="connsiteY51" fmla="*/ 403811 h 1086344"/>
                <a:gd name="connsiteX52" fmla="*/ 4289789 w 4552338"/>
                <a:gd name="connsiteY52" fmla="*/ 370186 h 1086344"/>
                <a:gd name="connsiteX53" fmla="*/ 4321603 w 4552338"/>
                <a:gd name="connsiteY53" fmla="*/ 344088 h 1086344"/>
                <a:gd name="connsiteX54" fmla="*/ 4358608 w 4552338"/>
                <a:gd name="connsiteY54" fmla="*/ 313663 h 1086344"/>
                <a:gd name="connsiteX55" fmla="*/ 4400808 w 4552338"/>
                <a:gd name="connsiteY55" fmla="*/ 281601 h 1086344"/>
                <a:gd name="connsiteX56" fmla="*/ 4433595 w 4552338"/>
                <a:gd name="connsiteY56" fmla="*/ 253452 h 1086344"/>
                <a:gd name="connsiteX57" fmla="*/ 4470497 w 4552338"/>
                <a:gd name="connsiteY57" fmla="*/ 225148 h 1086344"/>
                <a:gd name="connsiteX58" fmla="*/ 4513365 w 4552338"/>
                <a:gd name="connsiteY58" fmla="*/ 191460 h 1086344"/>
                <a:gd name="connsiteX59" fmla="*/ 4552338 w 4552338"/>
                <a:gd name="connsiteY59" fmla="*/ 157773 h 1086344"/>
                <a:gd name="connsiteX0" fmla="*/ 2 w 4552338"/>
                <a:gd name="connsiteY0" fmla="*/ 1086342 h 1086355"/>
                <a:gd name="connsiteX1" fmla="*/ 300378 w 4552338"/>
                <a:gd name="connsiteY1" fmla="*/ 1077165 h 1086355"/>
                <a:gd name="connsiteX2" fmla="*/ 577086 w 4552338"/>
                <a:gd name="connsiteY2" fmla="*/ 1049373 h 1086355"/>
                <a:gd name="connsiteX3" fmla="*/ 855745 w 4552338"/>
                <a:gd name="connsiteY3" fmla="*/ 996315 h 1086355"/>
                <a:gd name="connsiteX4" fmla="*/ 1112966 w 4552338"/>
                <a:gd name="connsiteY4" fmla="*/ 917992 h 1086355"/>
                <a:gd name="connsiteX5" fmla="*/ 1374085 w 4552338"/>
                <a:gd name="connsiteY5" fmla="*/ 816088 h 1086355"/>
                <a:gd name="connsiteX6" fmla="*/ 1676127 w 4552338"/>
                <a:gd name="connsiteY6" fmla="*/ 667021 h 1086355"/>
                <a:gd name="connsiteX7" fmla="*/ 1859855 w 4552338"/>
                <a:gd name="connsiteY7" fmla="*/ 540847 h 1086355"/>
                <a:gd name="connsiteX8" fmla="*/ 2085344 w 4552338"/>
                <a:gd name="connsiteY8" fmla="*/ 386573 h 1086355"/>
                <a:gd name="connsiteX9" fmla="*/ 2156069 w 4552338"/>
                <a:gd name="connsiteY9" fmla="*/ 339509 h 1086355"/>
                <a:gd name="connsiteX10" fmla="*/ 2272136 w 4552338"/>
                <a:gd name="connsiteY10" fmla="*/ 258233 h 1086355"/>
                <a:gd name="connsiteX11" fmla="*/ 2337689 w 4552338"/>
                <a:gd name="connsiteY11" fmla="*/ 214198 h 1086355"/>
                <a:gd name="connsiteX12" fmla="*/ 2397405 w 4552338"/>
                <a:gd name="connsiteY12" fmla="*/ 176661 h 1086355"/>
                <a:gd name="connsiteX13" fmla="*/ 2447721 w 4552338"/>
                <a:gd name="connsiteY13" fmla="*/ 143498 h 1086355"/>
                <a:gd name="connsiteX14" fmla="*/ 2495396 w 4552338"/>
                <a:gd name="connsiteY14" fmla="*/ 117709 h 1086355"/>
                <a:gd name="connsiteX15" fmla="*/ 2541200 w 4552338"/>
                <a:gd name="connsiteY15" fmla="*/ 94337 h 1086355"/>
                <a:gd name="connsiteX16" fmla="*/ 2584198 w 4552338"/>
                <a:gd name="connsiteY16" fmla="*/ 76080 h 1086355"/>
                <a:gd name="connsiteX17" fmla="*/ 2627069 w 4552338"/>
                <a:gd name="connsiteY17" fmla="*/ 58394 h 1086355"/>
                <a:gd name="connsiteX18" fmla="*/ 2669856 w 4552338"/>
                <a:gd name="connsiteY18" fmla="*/ 42041 h 1086355"/>
                <a:gd name="connsiteX19" fmla="*/ 2701396 w 4552338"/>
                <a:gd name="connsiteY19" fmla="*/ 30843 h 1086355"/>
                <a:gd name="connsiteX20" fmla="*/ 2743394 w 4552338"/>
                <a:gd name="connsiteY20" fmla="*/ 20334 h 1086355"/>
                <a:gd name="connsiteX21" fmla="*/ 2794374 w 4552338"/>
                <a:gd name="connsiteY21" fmla="*/ 11954 h 1086355"/>
                <a:gd name="connsiteX22" fmla="*/ 2844273 w 4552338"/>
                <a:gd name="connsiteY22" fmla="*/ 5005 h 1086355"/>
                <a:gd name="connsiteX23" fmla="*/ 2880393 w 4552338"/>
                <a:gd name="connsiteY23" fmla="*/ 1968 h 1086355"/>
                <a:gd name="connsiteX24" fmla="*/ 2920823 w 4552338"/>
                <a:gd name="connsiteY24" fmla="*/ 10 h 1086355"/>
                <a:gd name="connsiteX25" fmla="*/ 2958340 w 4552338"/>
                <a:gd name="connsiteY25" fmla="*/ 2810 h 1086355"/>
                <a:gd name="connsiteX26" fmla="*/ 3002706 w 4552338"/>
                <a:gd name="connsiteY26" fmla="*/ 11492 h 1086355"/>
                <a:gd name="connsiteX27" fmla="*/ 3051262 w 4552338"/>
                <a:gd name="connsiteY27" fmla="*/ 28563 h 1086355"/>
                <a:gd name="connsiteX28" fmla="*/ 3098943 w 4552338"/>
                <a:gd name="connsiteY28" fmla="*/ 49788 h 1086355"/>
                <a:gd name="connsiteX29" fmla="*/ 3129822 w 4552338"/>
                <a:gd name="connsiteY29" fmla="*/ 66816 h 1086355"/>
                <a:gd name="connsiteX30" fmla="*/ 3129822 w 4552338"/>
                <a:gd name="connsiteY30" fmla="*/ 66816 h 1086355"/>
                <a:gd name="connsiteX31" fmla="*/ 3152261 w 4552338"/>
                <a:gd name="connsiteY31" fmla="*/ 86429 h 1086355"/>
                <a:gd name="connsiteX32" fmla="*/ 3184384 w 4552338"/>
                <a:gd name="connsiteY32" fmla="*/ 105557 h 1086355"/>
                <a:gd name="connsiteX33" fmla="*/ 3216127 w 4552338"/>
                <a:gd name="connsiteY33" fmla="*/ 129647 h 1086355"/>
                <a:gd name="connsiteX34" fmla="*/ 3271819 w 4552338"/>
                <a:gd name="connsiteY34" fmla="*/ 176089 h 1086355"/>
                <a:gd name="connsiteX35" fmla="*/ 3327842 w 4552338"/>
                <a:gd name="connsiteY35" fmla="*/ 219266 h 1086355"/>
                <a:gd name="connsiteX36" fmla="*/ 3388566 w 4552338"/>
                <a:gd name="connsiteY36" fmla="*/ 270572 h 1086355"/>
                <a:gd name="connsiteX37" fmla="*/ 3432732 w 4552338"/>
                <a:gd name="connsiteY37" fmla="*/ 308146 h 1086355"/>
                <a:gd name="connsiteX38" fmla="*/ 3486097 w 4552338"/>
                <a:gd name="connsiteY38" fmla="*/ 354264 h 1086355"/>
                <a:gd name="connsiteX39" fmla="*/ 3537572 w 4552338"/>
                <a:gd name="connsiteY39" fmla="*/ 394923 h 1086355"/>
                <a:gd name="connsiteX40" fmla="*/ 3584927 w 4552338"/>
                <a:gd name="connsiteY40" fmla="*/ 430419 h 1086355"/>
                <a:gd name="connsiteX41" fmla="*/ 3642684 w 4552338"/>
                <a:gd name="connsiteY41" fmla="*/ 467218 h 1086355"/>
                <a:gd name="connsiteX42" fmla="*/ 3703367 w 4552338"/>
                <a:gd name="connsiteY42" fmla="*/ 494500 h 1086355"/>
                <a:gd name="connsiteX43" fmla="*/ 3761716 w 4552338"/>
                <a:gd name="connsiteY43" fmla="*/ 515700 h 1086355"/>
                <a:gd name="connsiteX44" fmla="*/ 3836141 w 4552338"/>
                <a:gd name="connsiteY44" fmla="*/ 534212 h 1086355"/>
                <a:gd name="connsiteX45" fmla="*/ 3905465 w 4552338"/>
                <a:gd name="connsiteY45" fmla="*/ 539367 h 1086355"/>
                <a:gd name="connsiteX46" fmla="*/ 3969005 w 4552338"/>
                <a:gd name="connsiteY46" fmla="*/ 538145 h 1086355"/>
                <a:gd name="connsiteX47" fmla="*/ 4024752 w 4552338"/>
                <a:gd name="connsiteY47" fmla="*/ 526807 h 1086355"/>
                <a:gd name="connsiteX48" fmla="*/ 4071727 w 4552338"/>
                <a:gd name="connsiteY48" fmla="*/ 508013 h 1086355"/>
                <a:gd name="connsiteX49" fmla="*/ 4127033 w 4552338"/>
                <a:gd name="connsiteY49" fmla="*/ 481257 h 1086355"/>
                <a:gd name="connsiteX50" fmla="*/ 4195435 w 4552338"/>
                <a:gd name="connsiteY50" fmla="*/ 439332 h 1086355"/>
                <a:gd name="connsiteX51" fmla="*/ 4246262 w 4552338"/>
                <a:gd name="connsiteY51" fmla="*/ 403811 h 1086355"/>
                <a:gd name="connsiteX52" fmla="*/ 4289789 w 4552338"/>
                <a:gd name="connsiteY52" fmla="*/ 370186 h 1086355"/>
                <a:gd name="connsiteX53" fmla="*/ 4321603 w 4552338"/>
                <a:gd name="connsiteY53" fmla="*/ 344088 h 1086355"/>
                <a:gd name="connsiteX54" fmla="*/ 4358608 w 4552338"/>
                <a:gd name="connsiteY54" fmla="*/ 313663 h 1086355"/>
                <a:gd name="connsiteX55" fmla="*/ 4400808 w 4552338"/>
                <a:gd name="connsiteY55" fmla="*/ 281601 h 1086355"/>
                <a:gd name="connsiteX56" fmla="*/ 4433595 w 4552338"/>
                <a:gd name="connsiteY56" fmla="*/ 253452 h 1086355"/>
                <a:gd name="connsiteX57" fmla="*/ 4470497 w 4552338"/>
                <a:gd name="connsiteY57" fmla="*/ 225148 h 1086355"/>
                <a:gd name="connsiteX58" fmla="*/ 4513365 w 4552338"/>
                <a:gd name="connsiteY58" fmla="*/ 191460 h 1086355"/>
                <a:gd name="connsiteX59" fmla="*/ 4552338 w 4552338"/>
                <a:gd name="connsiteY59" fmla="*/ 157773 h 1086355"/>
                <a:gd name="connsiteX0" fmla="*/ 2 w 4552338"/>
                <a:gd name="connsiteY0" fmla="*/ 1086342 h 1086355"/>
                <a:gd name="connsiteX1" fmla="*/ 300378 w 4552338"/>
                <a:gd name="connsiteY1" fmla="*/ 1077165 h 1086355"/>
                <a:gd name="connsiteX2" fmla="*/ 577086 w 4552338"/>
                <a:gd name="connsiteY2" fmla="*/ 1049373 h 1086355"/>
                <a:gd name="connsiteX3" fmla="*/ 855745 w 4552338"/>
                <a:gd name="connsiteY3" fmla="*/ 996315 h 1086355"/>
                <a:gd name="connsiteX4" fmla="*/ 1112966 w 4552338"/>
                <a:gd name="connsiteY4" fmla="*/ 917992 h 1086355"/>
                <a:gd name="connsiteX5" fmla="*/ 1374085 w 4552338"/>
                <a:gd name="connsiteY5" fmla="*/ 816088 h 1086355"/>
                <a:gd name="connsiteX6" fmla="*/ 1676127 w 4552338"/>
                <a:gd name="connsiteY6" fmla="*/ 667021 h 1086355"/>
                <a:gd name="connsiteX7" fmla="*/ 1859855 w 4552338"/>
                <a:gd name="connsiteY7" fmla="*/ 540847 h 1086355"/>
                <a:gd name="connsiteX8" fmla="*/ 2085344 w 4552338"/>
                <a:gd name="connsiteY8" fmla="*/ 386573 h 1086355"/>
                <a:gd name="connsiteX9" fmla="*/ 2156069 w 4552338"/>
                <a:gd name="connsiteY9" fmla="*/ 339509 h 1086355"/>
                <a:gd name="connsiteX10" fmla="*/ 2272136 w 4552338"/>
                <a:gd name="connsiteY10" fmla="*/ 258233 h 1086355"/>
                <a:gd name="connsiteX11" fmla="*/ 2337689 w 4552338"/>
                <a:gd name="connsiteY11" fmla="*/ 214198 h 1086355"/>
                <a:gd name="connsiteX12" fmla="*/ 2397405 w 4552338"/>
                <a:gd name="connsiteY12" fmla="*/ 176661 h 1086355"/>
                <a:gd name="connsiteX13" fmla="*/ 2447721 w 4552338"/>
                <a:gd name="connsiteY13" fmla="*/ 143498 h 1086355"/>
                <a:gd name="connsiteX14" fmla="*/ 2495396 w 4552338"/>
                <a:gd name="connsiteY14" fmla="*/ 117709 h 1086355"/>
                <a:gd name="connsiteX15" fmla="*/ 2541200 w 4552338"/>
                <a:gd name="connsiteY15" fmla="*/ 94337 h 1086355"/>
                <a:gd name="connsiteX16" fmla="*/ 2584198 w 4552338"/>
                <a:gd name="connsiteY16" fmla="*/ 76080 h 1086355"/>
                <a:gd name="connsiteX17" fmla="*/ 2627069 w 4552338"/>
                <a:gd name="connsiteY17" fmla="*/ 58394 h 1086355"/>
                <a:gd name="connsiteX18" fmla="*/ 2669856 w 4552338"/>
                <a:gd name="connsiteY18" fmla="*/ 42041 h 1086355"/>
                <a:gd name="connsiteX19" fmla="*/ 2701396 w 4552338"/>
                <a:gd name="connsiteY19" fmla="*/ 30843 h 1086355"/>
                <a:gd name="connsiteX20" fmla="*/ 2743394 w 4552338"/>
                <a:gd name="connsiteY20" fmla="*/ 20334 h 1086355"/>
                <a:gd name="connsiteX21" fmla="*/ 2794374 w 4552338"/>
                <a:gd name="connsiteY21" fmla="*/ 11954 h 1086355"/>
                <a:gd name="connsiteX22" fmla="*/ 2844273 w 4552338"/>
                <a:gd name="connsiteY22" fmla="*/ 5005 h 1086355"/>
                <a:gd name="connsiteX23" fmla="*/ 2880393 w 4552338"/>
                <a:gd name="connsiteY23" fmla="*/ 1968 h 1086355"/>
                <a:gd name="connsiteX24" fmla="*/ 2920823 w 4552338"/>
                <a:gd name="connsiteY24" fmla="*/ 10 h 1086355"/>
                <a:gd name="connsiteX25" fmla="*/ 2958340 w 4552338"/>
                <a:gd name="connsiteY25" fmla="*/ 2810 h 1086355"/>
                <a:gd name="connsiteX26" fmla="*/ 3002706 w 4552338"/>
                <a:gd name="connsiteY26" fmla="*/ 11492 h 1086355"/>
                <a:gd name="connsiteX27" fmla="*/ 3051262 w 4552338"/>
                <a:gd name="connsiteY27" fmla="*/ 28563 h 1086355"/>
                <a:gd name="connsiteX28" fmla="*/ 3098943 w 4552338"/>
                <a:gd name="connsiteY28" fmla="*/ 49788 h 1086355"/>
                <a:gd name="connsiteX29" fmla="*/ 3129822 w 4552338"/>
                <a:gd name="connsiteY29" fmla="*/ 66816 h 1086355"/>
                <a:gd name="connsiteX30" fmla="*/ 3129822 w 4552338"/>
                <a:gd name="connsiteY30" fmla="*/ 66816 h 1086355"/>
                <a:gd name="connsiteX31" fmla="*/ 3152261 w 4552338"/>
                <a:gd name="connsiteY31" fmla="*/ 86429 h 1086355"/>
                <a:gd name="connsiteX32" fmla="*/ 3184384 w 4552338"/>
                <a:gd name="connsiteY32" fmla="*/ 105557 h 1086355"/>
                <a:gd name="connsiteX33" fmla="*/ 3216127 w 4552338"/>
                <a:gd name="connsiteY33" fmla="*/ 129647 h 1086355"/>
                <a:gd name="connsiteX34" fmla="*/ 3271819 w 4552338"/>
                <a:gd name="connsiteY34" fmla="*/ 176089 h 1086355"/>
                <a:gd name="connsiteX35" fmla="*/ 3327842 w 4552338"/>
                <a:gd name="connsiteY35" fmla="*/ 219266 h 1086355"/>
                <a:gd name="connsiteX36" fmla="*/ 3388566 w 4552338"/>
                <a:gd name="connsiteY36" fmla="*/ 270572 h 1086355"/>
                <a:gd name="connsiteX37" fmla="*/ 3432732 w 4552338"/>
                <a:gd name="connsiteY37" fmla="*/ 308146 h 1086355"/>
                <a:gd name="connsiteX38" fmla="*/ 3486097 w 4552338"/>
                <a:gd name="connsiteY38" fmla="*/ 354264 h 1086355"/>
                <a:gd name="connsiteX39" fmla="*/ 3537572 w 4552338"/>
                <a:gd name="connsiteY39" fmla="*/ 394923 h 1086355"/>
                <a:gd name="connsiteX40" fmla="*/ 3584927 w 4552338"/>
                <a:gd name="connsiteY40" fmla="*/ 430419 h 1086355"/>
                <a:gd name="connsiteX41" fmla="*/ 3642684 w 4552338"/>
                <a:gd name="connsiteY41" fmla="*/ 467218 h 1086355"/>
                <a:gd name="connsiteX42" fmla="*/ 3703367 w 4552338"/>
                <a:gd name="connsiteY42" fmla="*/ 494500 h 1086355"/>
                <a:gd name="connsiteX43" fmla="*/ 3761716 w 4552338"/>
                <a:gd name="connsiteY43" fmla="*/ 515700 h 1086355"/>
                <a:gd name="connsiteX44" fmla="*/ 3836141 w 4552338"/>
                <a:gd name="connsiteY44" fmla="*/ 534212 h 1086355"/>
                <a:gd name="connsiteX45" fmla="*/ 3905465 w 4552338"/>
                <a:gd name="connsiteY45" fmla="*/ 539367 h 1086355"/>
                <a:gd name="connsiteX46" fmla="*/ 3969005 w 4552338"/>
                <a:gd name="connsiteY46" fmla="*/ 538145 h 1086355"/>
                <a:gd name="connsiteX47" fmla="*/ 4024752 w 4552338"/>
                <a:gd name="connsiteY47" fmla="*/ 526807 h 1086355"/>
                <a:gd name="connsiteX48" fmla="*/ 4071727 w 4552338"/>
                <a:gd name="connsiteY48" fmla="*/ 508013 h 1086355"/>
                <a:gd name="connsiteX49" fmla="*/ 4127033 w 4552338"/>
                <a:gd name="connsiteY49" fmla="*/ 481257 h 1086355"/>
                <a:gd name="connsiteX50" fmla="*/ 4195435 w 4552338"/>
                <a:gd name="connsiteY50" fmla="*/ 439332 h 1086355"/>
                <a:gd name="connsiteX51" fmla="*/ 4246262 w 4552338"/>
                <a:gd name="connsiteY51" fmla="*/ 403811 h 1086355"/>
                <a:gd name="connsiteX52" fmla="*/ 4289789 w 4552338"/>
                <a:gd name="connsiteY52" fmla="*/ 370186 h 1086355"/>
                <a:gd name="connsiteX53" fmla="*/ 4321603 w 4552338"/>
                <a:gd name="connsiteY53" fmla="*/ 344088 h 1086355"/>
                <a:gd name="connsiteX54" fmla="*/ 4358608 w 4552338"/>
                <a:gd name="connsiteY54" fmla="*/ 313663 h 1086355"/>
                <a:gd name="connsiteX55" fmla="*/ 4400808 w 4552338"/>
                <a:gd name="connsiteY55" fmla="*/ 281601 h 1086355"/>
                <a:gd name="connsiteX56" fmla="*/ 4433595 w 4552338"/>
                <a:gd name="connsiteY56" fmla="*/ 253452 h 1086355"/>
                <a:gd name="connsiteX57" fmla="*/ 4470497 w 4552338"/>
                <a:gd name="connsiteY57" fmla="*/ 225148 h 1086355"/>
                <a:gd name="connsiteX58" fmla="*/ 4513365 w 4552338"/>
                <a:gd name="connsiteY58" fmla="*/ 191460 h 1086355"/>
                <a:gd name="connsiteX59" fmla="*/ 4552338 w 4552338"/>
                <a:gd name="connsiteY59" fmla="*/ 157773 h 1086355"/>
                <a:gd name="connsiteX0" fmla="*/ 28209 w 4580545"/>
                <a:gd name="connsiteY0" fmla="*/ 1086342 h 1088545"/>
                <a:gd name="connsiteX1" fmla="*/ 20699 w 4580545"/>
                <a:gd name="connsiteY1" fmla="*/ 1088114 h 1088545"/>
                <a:gd name="connsiteX2" fmla="*/ 328585 w 4580545"/>
                <a:gd name="connsiteY2" fmla="*/ 1077165 h 1088545"/>
                <a:gd name="connsiteX3" fmla="*/ 605293 w 4580545"/>
                <a:gd name="connsiteY3" fmla="*/ 1049373 h 1088545"/>
                <a:gd name="connsiteX4" fmla="*/ 883952 w 4580545"/>
                <a:gd name="connsiteY4" fmla="*/ 996315 h 1088545"/>
                <a:gd name="connsiteX5" fmla="*/ 1141173 w 4580545"/>
                <a:gd name="connsiteY5" fmla="*/ 917992 h 1088545"/>
                <a:gd name="connsiteX6" fmla="*/ 1402292 w 4580545"/>
                <a:gd name="connsiteY6" fmla="*/ 816088 h 1088545"/>
                <a:gd name="connsiteX7" fmla="*/ 1704334 w 4580545"/>
                <a:gd name="connsiteY7" fmla="*/ 667021 h 1088545"/>
                <a:gd name="connsiteX8" fmla="*/ 1888062 w 4580545"/>
                <a:gd name="connsiteY8" fmla="*/ 540847 h 1088545"/>
                <a:gd name="connsiteX9" fmla="*/ 2113551 w 4580545"/>
                <a:gd name="connsiteY9" fmla="*/ 386573 h 1088545"/>
                <a:gd name="connsiteX10" fmla="*/ 2184276 w 4580545"/>
                <a:gd name="connsiteY10" fmla="*/ 339509 h 1088545"/>
                <a:gd name="connsiteX11" fmla="*/ 2300343 w 4580545"/>
                <a:gd name="connsiteY11" fmla="*/ 258233 h 1088545"/>
                <a:gd name="connsiteX12" fmla="*/ 2365896 w 4580545"/>
                <a:gd name="connsiteY12" fmla="*/ 214198 h 1088545"/>
                <a:gd name="connsiteX13" fmla="*/ 2425612 w 4580545"/>
                <a:gd name="connsiteY13" fmla="*/ 176661 h 1088545"/>
                <a:gd name="connsiteX14" fmla="*/ 2475928 w 4580545"/>
                <a:gd name="connsiteY14" fmla="*/ 143498 h 1088545"/>
                <a:gd name="connsiteX15" fmla="*/ 2523603 w 4580545"/>
                <a:gd name="connsiteY15" fmla="*/ 117709 h 1088545"/>
                <a:gd name="connsiteX16" fmla="*/ 2569407 w 4580545"/>
                <a:gd name="connsiteY16" fmla="*/ 94337 h 1088545"/>
                <a:gd name="connsiteX17" fmla="*/ 2612405 w 4580545"/>
                <a:gd name="connsiteY17" fmla="*/ 76080 h 1088545"/>
                <a:gd name="connsiteX18" fmla="*/ 2655276 w 4580545"/>
                <a:gd name="connsiteY18" fmla="*/ 58394 h 1088545"/>
                <a:gd name="connsiteX19" fmla="*/ 2698063 w 4580545"/>
                <a:gd name="connsiteY19" fmla="*/ 42041 h 1088545"/>
                <a:gd name="connsiteX20" fmla="*/ 2729603 w 4580545"/>
                <a:gd name="connsiteY20" fmla="*/ 30843 h 1088545"/>
                <a:gd name="connsiteX21" fmla="*/ 2771601 w 4580545"/>
                <a:gd name="connsiteY21" fmla="*/ 20334 h 1088545"/>
                <a:gd name="connsiteX22" fmla="*/ 2822581 w 4580545"/>
                <a:gd name="connsiteY22" fmla="*/ 11954 h 1088545"/>
                <a:gd name="connsiteX23" fmla="*/ 2872480 w 4580545"/>
                <a:gd name="connsiteY23" fmla="*/ 5005 h 1088545"/>
                <a:gd name="connsiteX24" fmla="*/ 2908600 w 4580545"/>
                <a:gd name="connsiteY24" fmla="*/ 1968 h 1088545"/>
                <a:gd name="connsiteX25" fmla="*/ 2949030 w 4580545"/>
                <a:gd name="connsiteY25" fmla="*/ 10 h 1088545"/>
                <a:gd name="connsiteX26" fmla="*/ 2986547 w 4580545"/>
                <a:gd name="connsiteY26" fmla="*/ 2810 h 1088545"/>
                <a:gd name="connsiteX27" fmla="*/ 3030913 w 4580545"/>
                <a:gd name="connsiteY27" fmla="*/ 11492 h 1088545"/>
                <a:gd name="connsiteX28" fmla="*/ 3079469 w 4580545"/>
                <a:gd name="connsiteY28" fmla="*/ 28563 h 1088545"/>
                <a:gd name="connsiteX29" fmla="*/ 3127150 w 4580545"/>
                <a:gd name="connsiteY29" fmla="*/ 49788 h 1088545"/>
                <a:gd name="connsiteX30" fmla="*/ 3158029 w 4580545"/>
                <a:gd name="connsiteY30" fmla="*/ 66816 h 1088545"/>
                <a:gd name="connsiteX31" fmla="*/ 3158029 w 4580545"/>
                <a:gd name="connsiteY31" fmla="*/ 66816 h 1088545"/>
                <a:gd name="connsiteX32" fmla="*/ 3180468 w 4580545"/>
                <a:gd name="connsiteY32" fmla="*/ 86429 h 1088545"/>
                <a:gd name="connsiteX33" fmla="*/ 3212591 w 4580545"/>
                <a:gd name="connsiteY33" fmla="*/ 105557 h 1088545"/>
                <a:gd name="connsiteX34" fmla="*/ 3244334 w 4580545"/>
                <a:gd name="connsiteY34" fmla="*/ 129647 h 1088545"/>
                <a:gd name="connsiteX35" fmla="*/ 3300026 w 4580545"/>
                <a:gd name="connsiteY35" fmla="*/ 176089 h 1088545"/>
                <a:gd name="connsiteX36" fmla="*/ 3356049 w 4580545"/>
                <a:gd name="connsiteY36" fmla="*/ 219266 h 1088545"/>
                <a:gd name="connsiteX37" fmla="*/ 3416773 w 4580545"/>
                <a:gd name="connsiteY37" fmla="*/ 270572 h 1088545"/>
                <a:gd name="connsiteX38" fmla="*/ 3460939 w 4580545"/>
                <a:gd name="connsiteY38" fmla="*/ 308146 h 1088545"/>
                <a:gd name="connsiteX39" fmla="*/ 3514304 w 4580545"/>
                <a:gd name="connsiteY39" fmla="*/ 354264 h 1088545"/>
                <a:gd name="connsiteX40" fmla="*/ 3565779 w 4580545"/>
                <a:gd name="connsiteY40" fmla="*/ 394923 h 1088545"/>
                <a:gd name="connsiteX41" fmla="*/ 3613134 w 4580545"/>
                <a:gd name="connsiteY41" fmla="*/ 430419 h 1088545"/>
                <a:gd name="connsiteX42" fmla="*/ 3670891 w 4580545"/>
                <a:gd name="connsiteY42" fmla="*/ 467218 h 1088545"/>
                <a:gd name="connsiteX43" fmla="*/ 3731574 w 4580545"/>
                <a:gd name="connsiteY43" fmla="*/ 494500 h 1088545"/>
                <a:gd name="connsiteX44" fmla="*/ 3789923 w 4580545"/>
                <a:gd name="connsiteY44" fmla="*/ 515700 h 1088545"/>
                <a:gd name="connsiteX45" fmla="*/ 3864348 w 4580545"/>
                <a:gd name="connsiteY45" fmla="*/ 534212 h 1088545"/>
                <a:gd name="connsiteX46" fmla="*/ 3933672 w 4580545"/>
                <a:gd name="connsiteY46" fmla="*/ 539367 h 1088545"/>
                <a:gd name="connsiteX47" fmla="*/ 3997212 w 4580545"/>
                <a:gd name="connsiteY47" fmla="*/ 538145 h 1088545"/>
                <a:gd name="connsiteX48" fmla="*/ 4052959 w 4580545"/>
                <a:gd name="connsiteY48" fmla="*/ 526807 h 1088545"/>
                <a:gd name="connsiteX49" fmla="*/ 4099934 w 4580545"/>
                <a:gd name="connsiteY49" fmla="*/ 508013 h 1088545"/>
                <a:gd name="connsiteX50" fmla="*/ 4155240 w 4580545"/>
                <a:gd name="connsiteY50" fmla="*/ 481257 h 1088545"/>
                <a:gd name="connsiteX51" fmla="*/ 4223642 w 4580545"/>
                <a:gd name="connsiteY51" fmla="*/ 439332 h 1088545"/>
                <a:gd name="connsiteX52" fmla="*/ 4274469 w 4580545"/>
                <a:gd name="connsiteY52" fmla="*/ 403811 h 1088545"/>
                <a:gd name="connsiteX53" fmla="*/ 4317996 w 4580545"/>
                <a:gd name="connsiteY53" fmla="*/ 370186 h 1088545"/>
                <a:gd name="connsiteX54" fmla="*/ 4349810 w 4580545"/>
                <a:gd name="connsiteY54" fmla="*/ 344088 h 1088545"/>
                <a:gd name="connsiteX55" fmla="*/ 4386815 w 4580545"/>
                <a:gd name="connsiteY55" fmla="*/ 313663 h 1088545"/>
                <a:gd name="connsiteX56" fmla="*/ 4429015 w 4580545"/>
                <a:gd name="connsiteY56" fmla="*/ 281601 h 1088545"/>
                <a:gd name="connsiteX57" fmla="*/ 4461802 w 4580545"/>
                <a:gd name="connsiteY57" fmla="*/ 253452 h 1088545"/>
                <a:gd name="connsiteX58" fmla="*/ 4498704 w 4580545"/>
                <a:gd name="connsiteY58" fmla="*/ 225148 h 1088545"/>
                <a:gd name="connsiteX59" fmla="*/ 4541572 w 4580545"/>
                <a:gd name="connsiteY59" fmla="*/ 191460 h 1088545"/>
                <a:gd name="connsiteX60" fmla="*/ 4580545 w 4580545"/>
                <a:gd name="connsiteY60" fmla="*/ 157773 h 1088545"/>
                <a:gd name="connsiteX0" fmla="*/ 69741 w 4622077"/>
                <a:gd name="connsiteY0" fmla="*/ 1086342 h 1086343"/>
                <a:gd name="connsiteX1" fmla="*/ 13515 w 4622077"/>
                <a:gd name="connsiteY1" fmla="*/ 1032530 h 1086343"/>
                <a:gd name="connsiteX2" fmla="*/ 370117 w 4622077"/>
                <a:gd name="connsiteY2" fmla="*/ 1077165 h 1086343"/>
                <a:gd name="connsiteX3" fmla="*/ 646825 w 4622077"/>
                <a:gd name="connsiteY3" fmla="*/ 1049373 h 1086343"/>
                <a:gd name="connsiteX4" fmla="*/ 925484 w 4622077"/>
                <a:gd name="connsiteY4" fmla="*/ 996315 h 1086343"/>
                <a:gd name="connsiteX5" fmla="*/ 1182705 w 4622077"/>
                <a:gd name="connsiteY5" fmla="*/ 917992 h 1086343"/>
                <a:gd name="connsiteX6" fmla="*/ 1443824 w 4622077"/>
                <a:gd name="connsiteY6" fmla="*/ 816088 h 1086343"/>
                <a:gd name="connsiteX7" fmla="*/ 1745866 w 4622077"/>
                <a:gd name="connsiteY7" fmla="*/ 667021 h 1086343"/>
                <a:gd name="connsiteX8" fmla="*/ 1929594 w 4622077"/>
                <a:gd name="connsiteY8" fmla="*/ 540847 h 1086343"/>
                <a:gd name="connsiteX9" fmla="*/ 2155083 w 4622077"/>
                <a:gd name="connsiteY9" fmla="*/ 386573 h 1086343"/>
                <a:gd name="connsiteX10" fmla="*/ 2225808 w 4622077"/>
                <a:gd name="connsiteY10" fmla="*/ 339509 h 1086343"/>
                <a:gd name="connsiteX11" fmla="*/ 2341875 w 4622077"/>
                <a:gd name="connsiteY11" fmla="*/ 258233 h 1086343"/>
                <a:gd name="connsiteX12" fmla="*/ 2407428 w 4622077"/>
                <a:gd name="connsiteY12" fmla="*/ 214198 h 1086343"/>
                <a:gd name="connsiteX13" fmla="*/ 2467144 w 4622077"/>
                <a:gd name="connsiteY13" fmla="*/ 176661 h 1086343"/>
                <a:gd name="connsiteX14" fmla="*/ 2517460 w 4622077"/>
                <a:gd name="connsiteY14" fmla="*/ 143498 h 1086343"/>
                <a:gd name="connsiteX15" fmla="*/ 2565135 w 4622077"/>
                <a:gd name="connsiteY15" fmla="*/ 117709 h 1086343"/>
                <a:gd name="connsiteX16" fmla="*/ 2610939 w 4622077"/>
                <a:gd name="connsiteY16" fmla="*/ 94337 h 1086343"/>
                <a:gd name="connsiteX17" fmla="*/ 2653937 w 4622077"/>
                <a:gd name="connsiteY17" fmla="*/ 76080 h 1086343"/>
                <a:gd name="connsiteX18" fmla="*/ 2696808 w 4622077"/>
                <a:gd name="connsiteY18" fmla="*/ 58394 h 1086343"/>
                <a:gd name="connsiteX19" fmla="*/ 2739595 w 4622077"/>
                <a:gd name="connsiteY19" fmla="*/ 42041 h 1086343"/>
                <a:gd name="connsiteX20" fmla="*/ 2771135 w 4622077"/>
                <a:gd name="connsiteY20" fmla="*/ 30843 h 1086343"/>
                <a:gd name="connsiteX21" fmla="*/ 2813133 w 4622077"/>
                <a:gd name="connsiteY21" fmla="*/ 20334 h 1086343"/>
                <a:gd name="connsiteX22" fmla="*/ 2864113 w 4622077"/>
                <a:gd name="connsiteY22" fmla="*/ 11954 h 1086343"/>
                <a:gd name="connsiteX23" fmla="*/ 2914012 w 4622077"/>
                <a:gd name="connsiteY23" fmla="*/ 5005 h 1086343"/>
                <a:gd name="connsiteX24" fmla="*/ 2950132 w 4622077"/>
                <a:gd name="connsiteY24" fmla="*/ 1968 h 1086343"/>
                <a:gd name="connsiteX25" fmla="*/ 2990562 w 4622077"/>
                <a:gd name="connsiteY25" fmla="*/ 10 h 1086343"/>
                <a:gd name="connsiteX26" fmla="*/ 3028079 w 4622077"/>
                <a:gd name="connsiteY26" fmla="*/ 2810 h 1086343"/>
                <a:gd name="connsiteX27" fmla="*/ 3072445 w 4622077"/>
                <a:gd name="connsiteY27" fmla="*/ 11492 h 1086343"/>
                <a:gd name="connsiteX28" fmla="*/ 3121001 w 4622077"/>
                <a:gd name="connsiteY28" fmla="*/ 28563 h 1086343"/>
                <a:gd name="connsiteX29" fmla="*/ 3168682 w 4622077"/>
                <a:gd name="connsiteY29" fmla="*/ 49788 h 1086343"/>
                <a:gd name="connsiteX30" fmla="*/ 3199561 w 4622077"/>
                <a:gd name="connsiteY30" fmla="*/ 66816 h 1086343"/>
                <a:gd name="connsiteX31" fmla="*/ 3199561 w 4622077"/>
                <a:gd name="connsiteY31" fmla="*/ 66816 h 1086343"/>
                <a:gd name="connsiteX32" fmla="*/ 3222000 w 4622077"/>
                <a:gd name="connsiteY32" fmla="*/ 86429 h 1086343"/>
                <a:gd name="connsiteX33" fmla="*/ 3254123 w 4622077"/>
                <a:gd name="connsiteY33" fmla="*/ 105557 h 1086343"/>
                <a:gd name="connsiteX34" fmla="*/ 3285866 w 4622077"/>
                <a:gd name="connsiteY34" fmla="*/ 129647 h 1086343"/>
                <a:gd name="connsiteX35" fmla="*/ 3341558 w 4622077"/>
                <a:gd name="connsiteY35" fmla="*/ 176089 h 1086343"/>
                <a:gd name="connsiteX36" fmla="*/ 3397581 w 4622077"/>
                <a:gd name="connsiteY36" fmla="*/ 219266 h 1086343"/>
                <a:gd name="connsiteX37" fmla="*/ 3458305 w 4622077"/>
                <a:gd name="connsiteY37" fmla="*/ 270572 h 1086343"/>
                <a:gd name="connsiteX38" fmla="*/ 3502471 w 4622077"/>
                <a:gd name="connsiteY38" fmla="*/ 308146 h 1086343"/>
                <a:gd name="connsiteX39" fmla="*/ 3555836 w 4622077"/>
                <a:gd name="connsiteY39" fmla="*/ 354264 h 1086343"/>
                <a:gd name="connsiteX40" fmla="*/ 3607311 w 4622077"/>
                <a:gd name="connsiteY40" fmla="*/ 394923 h 1086343"/>
                <a:gd name="connsiteX41" fmla="*/ 3654666 w 4622077"/>
                <a:gd name="connsiteY41" fmla="*/ 430419 h 1086343"/>
                <a:gd name="connsiteX42" fmla="*/ 3712423 w 4622077"/>
                <a:gd name="connsiteY42" fmla="*/ 467218 h 1086343"/>
                <a:gd name="connsiteX43" fmla="*/ 3773106 w 4622077"/>
                <a:gd name="connsiteY43" fmla="*/ 494500 h 1086343"/>
                <a:gd name="connsiteX44" fmla="*/ 3831455 w 4622077"/>
                <a:gd name="connsiteY44" fmla="*/ 515700 h 1086343"/>
                <a:gd name="connsiteX45" fmla="*/ 3905880 w 4622077"/>
                <a:gd name="connsiteY45" fmla="*/ 534212 h 1086343"/>
                <a:gd name="connsiteX46" fmla="*/ 3975204 w 4622077"/>
                <a:gd name="connsiteY46" fmla="*/ 539367 h 1086343"/>
                <a:gd name="connsiteX47" fmla="*/ 4038744 w 4622077"/>
                <a:gd name="connsiteY47" fmla="*/ 538145 h 1086343"/>
                <a:gd name="connsiteX48" fmla="*/ 4094491 w 4622077"/>
                <a:gd name="connsiteY48" fmla="*/ 526807 h 1086343"/>
                <a:gd name="connsiteX49" fmla="*/ 4141466 w 4622077"/>
                <a:gd name="connsiteY49" fmla="*/ 508013 h 1086343"/>
                <a:gd name="connsiteX50" fmla="*/ 4196772 w 4622077"/>
                <a:gd name="connsiteY50" fmla="*/ 481257 h 1086343"/>
                <a:gd name="connsiteX51" fmla="*/ 4265174 w 4622077"/>
                <a:gd name="connsiteY51" fmla="*/ 439332 h 1086343"/>
                <a:gd name="connsiteX52" fmla="*/ 4316001 w 4622077"/>
                <a:gd name="connsiteY52" fmla="*/ 403811 h 1086343"/>
                <a:gd name="connsiteX53" fmla="*/ 4359528 w 4622077"/>
                <a:gd name="connsiteY53" fmla="*/ 370186 h 1086343"/>
                <a:gd name="connsiteX54" fmla="*/ 4391342 w 4622077"/>
                <a:gd name="connsiteY54" fmla="*/ 344088 h 1086343"/>
                <a:gd name="connsiteX55" fmla="*/ 4428347 w 4622077"/>
                <a:gd name="connsiteY55" fmla="*/ 313663 h 1086343"/>
                <a:gd name="connsiteX56" fmla="*/ 4470547 w 4622077"/>
                <a:gd name="connsiteY56" fmla="*/ 281601 h 1086343"/>
                <a:gd name="connsiteX57" fmla="*/ 4503334 w 4622077"/>
                <a:gd name="connsiteY57" fmla="*/ 253452 h 1086343"/>
                <a:gd name="connsiteX58" fmla="*/ 4540236 w 4622077"/>
                <a:gd name="connsiteY58" fmla="*/ 225148 h 1086343"/>
                <a:gd name="connsiteX59" fmla="*/ 4583104 w 4622077"/>
                <a:gd name="connsiteY59" fmla="*/ 191460 h 1086343"/>
                <a:gd name="connsiteX60" fmla="*/ 4622077 w 4622077"/>
                <a:gd name="connsiteY60" fmla="*/ 157773 h 1086343"/>
                <a:gd name="connsiteX0" fmla="*/ 3 w 5004427"/>
                <a:gd name="connsiteY0" fmla="*/ 1088869 h 1088870"/>
                <a:gd name="connsiteX1" fmla="*/ 395865 w 5004427"/>
                <a:gd name="connsiteY1" fmla="*/ 1032530 h 1088870"/>
                <a:gd name="connsiteX2" fmla="*/ 752467 w 5004427"/>
                <a:gd name="connsiteY2" fmla="*/ 1077165 h 1088870"/>
                <a:gd name="connsiteX3" fmla="*/ 1029175 w 5004427"/>
                <a:gd name="connsiteY3" fmla="*/ 1049373 h 1088870"/>
                <a:gd name="connsiteX4" fmla="*/ 1307834 w 5004427"/>
                <a:gd name="connsiteY4" fmla="*/ 996315 h 1088870"/>
                <a:gd name="connsiteX5" fmla="*/ 1565055 w 5004427"/>
                <a:gd name="connsiteY5" fmla="*/ 917992 h 1088870"/>
                <a:gd name="connsiteX6" fmla="*/ 1826174 w 5004427"/>
                <a:gd name="connsiteY6" fmla="*/ 816088 h 1088870"/>
                <a:gd name="connsiteX7" fmla="*/ 2128216 w 5004427"/>
                <a:gd name="connsiteY7" fmla="*/ 667021 h 1088870"/>
                <a:gd name="connsiteX8" fmla="*/ 2311944 w 5004427"/>
                <a:gd name="connsiteY8" fmla="*/ 540847 h 1088870"/>
                <a:gd name="connsiteX9" fmla="*/ 2537433 w 5004427"/>
                <a:gd name="connsiteY9" fmla="*/ 386573 h 1088870"/>
                <a:gd name="connsiteX10" fmla="*/ 2608158 w 5004427"/>
                <a:gd name="connsiteY10" fmla="*/ 339509 h 1088870"/>
                <a:gd name="connsiteX11" fmla="*/ 2724225 w 5004427"/>
                <a:gd name="connsiteY11" fmla="*/ 258233 h 1088870"/>
                <a:gd name="connsiteX12" fmla="*/ 2789778 w 5004427"/>
                <a:gd name="connsiteY12" fmla="*/ 214198 h 1088870"/>
                <a:gd name="connsiteX13" fmla="*/ 2849494 w 5004427"/>
                <a:gd name="connsiteY13" fmla="*/ 176661 h 1088870"/>
                <a:gd name="connsiteX14" fmla="*/ 2899810 w 5004427"/>
                <a:gd name="connsiteY14" fmla="*/ 143498 h 1088870"/>
                <a:gd name="connsiteX15" fmla="*/ 2947485 w 5004427"/>
                <a:gd name="connsiteY15" fmla="*/ 117709 h 1088870"/>
                <a:gd name="connsiteX16" fmla="*/ 2993289 w 5004427"/>
                <a:gd name="connsiteY16" fmla="*/ 94337 h 1088870"/>
                <a:gd name="connsiteX17" fmla="*/ 3036287 w 5004427"/>
                <a:gd name="connsiteY17" fmla="*/ 76080 h 1088870"/>
                <a:gd name="connsiteX18" fmla="*/ 3079158 w 5004427"/>
                <a:gd name="connsiteY18" fmla="*/ 58394 h 1088870"/>
                <a:gd name="connsiteX19" fmla="*/ 3121945 w 5004427"/>
                <a:gd name="connsiteY19" fmla="*/ 42041 h 1088870"/>
                <a:gd name="connsiteX20" fmla="*/ 3153485 w 5004427"/>
                <a:gd name="connsiteY20" fmla="*/ 30843 h 1088870"/>
                <a:gd name="connsiteX21" fmla="*/ 3195483 w 5004427"/>
                <a:gd name="connsiteY21" fmla="*/ 20334 h 1088870"/>
                <a:gd name="connsiteX22" fmla="*/ 3246463 w 5004427"/>
                <a:gd name="connsiteY22" fmla="*/ 11954 h 1088870"/>
                <a:gd name="connsiteX23" fmla="*/ 3296362 w 5004427"/>
                <a:gd name="connsiteY23" fmla="*/ 5005 h 1088870"/>
                <a:gd name="connsiteX24" fmla="*/ 3332482 w 5004427"/>
                <a:gd name="connsiteY24" fmla="*/ 1968 h 1088870"/>
                <a:gd name="connsiteX25" fmla="*/ 3372912 w 5004427"/>
                <a:gd name="connsiteY25" fmla="*/ 10 h 1088870"/>
                <a:gd name="connsiteX26" fmla="*/ 3410429 w 5004427"/>
                <a:gd name="connsiteY26" fmla="*/ 2810 h 1088870"/>
                <a:gd name="connsiteX27" fmla="*/ 3454795 w 5004427"/>
                <a:gd name="connsiteY27" fmla="*/ 11492 h 1088870"/>
                <a:gd name="connsiteX28" fmla="*/ 3503351 w 5004427"/>
                <a:gd name="connsiteY28" fmla="*/ 28563 h 1088870"/>
                <a:gd name="connsiteX29" fmla="*/ 3551032 w 5004427"/>
                <a:gd name="connsiteY29" fmla="*/ 49788 h 1088870"/>
                <a:gd name="connsiteX30" fmla="*/ 3581911 w 5004427"/>
                <a:gd name="connsiteY30" fmla="*/ 66816 h 1088870"/>
                <a:gd name="connsiteX31" fmla="*/ 3581911 w 5004427"/>
                <a:gd name="connsiteY31" fmla="*/ 66816 h 1088870"/>
                <a:gd name="connsiteX32" fmla="*/ 3604350 w 5004427"/>
                <a:gd name="connsiteY32" fmla="*/ 86429 h 1088870"/>
                <a:gd name="connsiteX33" fmla="*/ 3636473 w 5004427"/>
                <a:gd name="connsiteY33" fmla="*/ 105557 h 1088870"/>
                <a:gd name="connsiteX34" fmla="*/ 3668216 w 5004427"/>
                <a:gd name="connsiteY34" fmla="*/ 129647 h 1088870"/>
                <a:gd name="connsiteX35" fmla="*/ 3723908 w 5004427"/>
                <a:gd name="connsiteY35" fmla="*/ 176089 h 1088870"/>
                <a:gd name="connsiteX36" fmla="*/ 3779931 w 5004427"/>
                <a:gd name="connsiteY36" fmla="*/ 219266 h 1088870"/>
                <a:gd name="connsiteX37" fmla="*/ 3840655 w 5004427"/>
                <a:gd name="connsiteY37" fmla="*/ 270572 h 1088870"/>
                <a:gd name="connsiteX38" fmla="*/ 3884821 w 5004427"/>
                <a:gd name="connsiteY38" fmla="*/ 308146 h 1088870"/>
                <a:gd name="connsiteX39" fmla="*/ 3938186 w 5004427"/>
                <a:gd name="connsiteY39" fmla="*/ 354264 h 1088870"/>
                <a:gd name="connsiteX40" fmla="*/ 3989661 w 5004427"/>
                <a:gd name="connsiteY40" fmla="*/ 394923 h 1088870"/>
                <a:gd name="connsiteX41" fmla="*/ 4037016 w 5004427"/>
                <a:gd name="connsiteY41" fmla="*/ 430419 h 1088870"/>
                <a:gd name="connsiteX42" fmla="*/ 4094773 w 5004427"/>
                <a:gd name="connsiteY42" fmla="*/ 467218 h 1088870"/>
                <a:gd name="connsiteX43" fmla="*/ 4155456 w 5004427"/>
                <a:gd name="connsiteY43" fmla="*/ 494500 h 1088870"/>
                <a:gd name="connsiteX44" fmla="*/ 4213805 w 5004427"/>
                <a:gd name="connsiteY44" fmla="*/ 515700 h 1088870"/>
                <a:gd name="connsiteX45" fmla="*/ 4288230 w 5004427"/>
                <a:gd name="connsiteY45" fmla="*/ 534212 h 1088870"/>
                <a:gd name="connsiteX46" fmla="*/ 4357554 w 5004427"/>
                <a:gd name="connsiteY46" fmla="*/ 539367 h 1088870"/>
                <a:gd name="connsiteX47" fmla="*/ 4421094 w 5004427"/>
                <a:gd name="connsiteY47" fmla="*/ 538145 h 1088870"/>
                <a:gd name="connsiteX48" fmla="*/ 4476841 w 5004427"/>
                <a:gd name="connsiteY48" fmla="*/ 526807 h 1088870"/>
                <a:gd name="connsiteX49" fmla="*/ 4523816 w 5004427"/>
                <a:gd name="connsiteY49" fmla="*/ 508013 h 1088870"/>
                <a:gd name="connsiteX50" fmla="*/ 4579122 w 5004427"/>
                <a:gd name="connsiteY50" fmla="*/ 481257 h 1088870"/>
                <a:gd name="connsiteX51" fmla="*/ 4647524 w 5004427"/>
                <a:gd name="connsiteY51" fmla="*/ 439332 h 1088870"/>
                <a:gd name="connsiteX52" fmla="*/ 4698351 w 5004427"/>
                <a:gd name="connsiteY52" fmla="*/ 403811 h 1088870"/>
                <a:gd name="connsiteX53" fmla="*/ 4741878 w 5004427"/>
                <a:gd name="connsiteY53" fmla="*/ 370186 h 1088870"/>
                <a:gd name="connsiteX54" fmla="*/ 4773692 w 5004427"/>
                <a:gd name="connsiteY54" fmla="*/ 344088 h 1088870"/>
                <a:gd name="connsiteX55" fmla="*/ 4810697 w 5004427"/>
                <a:gd name="connsiteY55" fmla="*/ 313663 h 1088870"/>
                <a:gd name="connsiteX56" fmla="*/ 4852897 w 5004427"/>
                <a:gd name="connsiteY56" fmla="*/ 281601 h 1088870"/>
                <a:gd name="connsiteX57" fmla="*/ 4885684 w 5004427"/>
                <a:gd name="connsiteY57" fmla="*/ 253452 h 1088870"/>
                <a:gd name="connsiteX58" fmla="*/ 4922586 w 5004427"/>
                <a:gd name="connsiteY58" fmla="*/ 225148 h 1088870"/>
                <a:gd name="connsiteX59" fmla="*/ 4965454 w 5004427"/>
                <a:gd name="connsiteY59" fmla="*/ 191460 h 1088870"/>
                <a:gd name="connsiteX60" fmla="*/ 5004427 w 5004427"/>
                <a:gd name="connsiteY60" fmla="*/ 157773 h 1088870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54795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54795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54795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78179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93989 w 5004427"/>
                <a:gd name="connsiteY32" fmla="*/ 81376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93989 w 5004427"/>
                <a:gd name="connsiteY32" fmla="*/ 81376 h 1089179"/>
                <a:gd name="connsiteX33" fmla="*/ 3730009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9081 h 1089391"/>
                <a:gd name="connsiteX1" fmla="*/ 403660 w 5004427"/>
                <a:gd name="connsiteY1" fmla="*/ 1088326 h 1089391"/>
                <a:gd name="connsiteX2" fmla="*/ 752467 w 5004427"/>
                <a:gd name="connsiteY2" fmla="*/ 1077377 h 1089391"/>
                <a:gd name="connsiteX3" fmla="*/ 1029175 w 5004427"/>
                <a:gd name="connsiteY3" fmla="*/ 1049585 h 1089391"/>
                <a:gd name="connsiteX4" fmla="*/ 1307834 w 5004427"/>
                <a:gd name="connsiteY4" fmla="*/ 996527 h 1089391"/>
                <a:gd name="connsiteX5" fmla="*/ 1565055 w 5004427"/>
                <a:gd name="connsiteY5" fmla="*/ 918204 h 1089391"/>
                <a:gd name="connsiteX6" fmla="*/ 1826174 w 5004427"/>
                <a:gd name="connsiteY6" fmla="*/ 816300 h 1089391"/>
                <a:gd name="connsiteX7" fmla="*/ 2128216 w 5004427"/>
                <a:gd name="connsiteY7" fmla="*/ 667233 h 1089391"/>
                <a:gd name="connsiteX8" fmla="*/ 2311944 w 5004427"/>
                <a:gd name="connsiteY8" fmla="*/ 541059 h 1089391"/>
                <a:gd name="connsiteX9" fmla="*/ 2537433 w 5004427"/>
                <a:gd name="connsiteY9" fmla="*/ 386785 h 1089391"/>
                <a:gd name="connsiteX10" fmla="*/ 2608158 w 5004427"/>
                <a:gd name="connsiteY10" fmla="*/ 339721 h 1089391"/>
                <a:gd name="connsiteX11" fmla="*/ 2724225 w 5004427"/>
                <a:gd name="connsiteY11" fmla="*/ 258445 h 1089391"/>
                <a:gd name="connsiteX12" fmla="*/ 2789778 w 5004427"/>
                <a:gd name="connsiteY12" fmla="*/ 214410 h 1089391"/>
                <a:gd name="connsiteX13" fmla="*/ 2849494 w 5004427"/>
                <a:gd name="connsiteY13" fmla="*/ 176873 h 1089391"/>
                <a:gd name="connsiteX14" fmla="*/ 2901758 w 5004427"/>
                <a:gd name="connsiteY14" fmla="*/ 143710 h 1089391"/>
                <a:gd name="connsiteX15" fmla="*/ 2947485 w 5004427"/>
                <a:gd name="connsiteY15" fmla="*/ 117921 h 1089391"/>
                <a:gd name="connsiteX16" fmla="*/ 2993289 w 5004427"/>
                <a:gd name="connsiteY16" fmla="*/ 94549 h 1089391"/>
                <a:gd name="connsiteX17" fmla="*/ 3036287 w 5004427"/>
                <a:gd name="connsiteY17" fmla="*/ 76292 h 1089391"/>
                <a:gd name="connsiteX18" fmla="*/ 3079158 w 5004427"/>
                <a:gd name="connsiteY18" fmla="*/ 58606 h 1089391"/>
                <a:gd name="connsiteX19" fmla="*/ 3121945 w 5004427"/>
                <a:gd name="connsiteY19" fmla="*/ 42253 h 1089391"/>
                <a:gd name="connsiteX20" fmla="*/ 3153485 w 5004427"/>
                <a:gd name="connsiteY20" fmla="*/ 31055 h 1089391"/>
                <a:gd name="connsiteX21" fmla="*/ 3195483 w 5004427"/>
                <a:gd name="connsiteY21" fmla="*/ 20546 h 1089391"/>
                <a:gd name="connsiteX22" fmla="*/ 3246463 w 5004427"/>
                <a:gd name="connsiteY22" fmla="*/ 12166 h 1089391"/>
                <a:gd name="connsiteX23" fmla="*/ 3296362 w 5004427"/>
                <a:gd name="connsiteY23" fmla="*/ 5217 h 1089391"/>
                <a:gd name="connsiteX24" fmla="*/ 3332482 w 5004427"/>
                <a:gd name="connsiteY24" fmla="*/ 2180 h 1089391"/>
                <a:gd name="connsiteX25" fmla="*/ 3372912 w 5004427"/>
                <a:gd name="connsiteY25" fmla="*/ 222 h 1089391"/>
                <a:gd name="connsiteX26" fmla="*/ 3418225 w 5004427"/>
                <a:gd name="connsiteY26" fmla="*/ 1337 h 1089391"/>
                <a:gd name="connsiteX27" fmla="*/ 3478179 w 5004427"/>
                <a:gd name="connsiteY27" fmla="*/ 11704 h 1089391"/>
                <a:gd name="connsiteX28" fmla="*/ 3534529 w 5004427"/>
                <a:gd name="connsiteY28" fmla="*/ 22038 h 1089391"/>
                <a:gd name="connsiteX29" fmla="*/ 3595852 w 5004427"/>
                <a:gd name="connsiteY29" fmla="*/ 37368 h 1089391"/>
                <a:gd name="connsiteX30" fmla="*/ 3620884 w 5004427"/>
                <a:gd name="connsiteY30" fmla="*/ 51869 h 1089391"/>
                <a:gd name="connsiteX31" fmla="*/ 3650114 w 5004427"/>
                <a:gd name="connsiteY31" fmla="*/ 57764 h 1089391"/>
                <a:gd name="connsiteX32" fmla="*/ 3693989 w 5004427"/>
                <a:gd name="connsiteY32" fmla="*/ 81588 h 1089391"/>
                <a:gd name="connsiteX33" fmla="*/ 3730009 w 5004427"/>
                <a:gd name="connsiteY33" fmla="*/ 105769 h 1089391"/>
                <a:gd name="connsiteX34" fmla="*/ 3668216 w 5004427"/>
                <a:gd name="connsiteY34" fmla="*/ 129859 h 1089391"/>
                <a:gd name="connsiteX35" fmla="*/ 3723908 w 5004427"/>
                <a:gd name="connsiteY35" fmla="*/ 176301 h 1089391"/>
                <a:gd name="connsiteX36" fmla="*/ 3779931 w 5004427"/>
                <a:gd name="connsiteY36" fmla="*/ 219478 h 1089391"/>
                <a:gd name="connsiteX37" fmla="*/ 3840655 w 5004427"/>
                <a:gd name="connsiteY37" fmla="*/ 270784 h 1089391"/>
                <a:gd name="connsiteX38" fmla="*/ 3884821 w 5004427"/>
                <a:gd name="connsiteY38" fmla="*/ 308358 h 1089391"/>
                <a:gd name="connsiteX39" fmla="*/ 3938186 w 5004427"/>
                <a:gd name="connsiteY39" fmla="*/ 354476 h 1089391"/>
                <a:gd name="connsiteX40" fmla="*/ 3989661 w 5004427"/>
                <a:gd name="connsiteY40" fmla="*/ 395135 h 1089391"/>
                <a:gd name="connsiteX41" fmla="*/ 4037016 w 5004427"/>
                <a:gd name="connsiteY41" fmla="*/ 430631 h 1089391"/>
                <a:gd name="connsiteX42" fmla="*/ 4094773 w 5004427"/>
                <a:gd name="connsiteY42" fmla="*/ 467430 h 1089391"/>
                <a:gd name="connsiteX43" fmla="*/ 4155456 w 5004427"/>
                <a:gd name="connsiteY43" fmla="*/ 494712 h 1089391"/>
                <a:gd name="connsiteX44" fmla="*/ 4213805 w 5004427"/>
                <a:gd name="connsiteY44" fmla="*/ 515912 h 1089391"/>
                <a:gd name="connsiteX45" fmla="*/ 4288230 w 5004427"/>
                <a:gd name="connsiteY45" fmla="*/ 534424 h 1089391"/>
                <a:gd name="connsiteX46" fmla="*/ 4357554 w 5004427"/>
                <a:gd name="connsiteY46" fmla="*/ 539579 h 1089391"/>
                <a:gd name="connsiteX47" fmla="*/ 4421094 w 5004427"/>
                <a:gd name="connsiteY47" fmla="*/ 538357 h 1089391"/>
                <a:gd name="connsiteX48" fmla="*/ 4476841 w 5004427"/>
                <a:gd name="connsiteY48" fmla="*/ 527019 h 1089391"/>
                <a:gd name="connsiteX49" fmla="*/ 4523816 w 5004427"/>
                <a:gd name="connsiteY49" fmla="*/ 508225 h 1089391"/>
                <a:gd name="connsiteX50" fmla="*/ 4579122 w 5004427"/>
                <a:gd name="connsiteY50" fmla="*/ 481469 h 1089391"/>
                <a:gd name="connsiteX51" fmla="*/ 4647524 w 5004427"/>
                <a:gd name="connsiteY51" fmla="*/ 439544 h 1089391"/>
                <a:gd name="connsiteX52" fmla="*/ 4698351 w 5004427"/>
                <a:gd name="connsiteY52" fmla="*/ 404023 h 1089391"/>
                <a:gd name="connsiteX53" fmla="*/ 4741878 w 5004427"/>
                <a:gd name="connsiteY53" fmla="*/ 370398 h 1089391"/>
                <a:gd name="connsiteX54" fmla="*/ 4773692 w 5004427"/>
                <a:gd name="connsiteY54" fmla="*/ 344300 h 1089391"/>
                <a:gd name="connsiteX55" fmla="*/ 4810697 w 5004427"/>
                <a:gd name="connsiteY55" fmla="*/ 313875 h 1089391"/>
                <a:gd name="connsiteX56" fmla="*/ 4852897 w 5004427"/>
                <a:gd name="connsiteY56" fmla="*/ 281813 h 1089391"/>
                <a:gd name="connsiteX57" fmla="*/ 4885684 w 5004427"/>
                <a:gd name="connsiteY57" fmla="*/ 253664 h 1089391"/>
                <a:gd name="connsiteX58" fmla="*/ 4922586 w 5004427"/>
                <a:gd name="connsiteY58" fmla="*/ 225360 h 1089391"/>
                <a:gd name="connsiteX59" fmla="*/ 4965454 w 5004427"/>
                <a:gd name="connsiteY59" fmla="*/ 191672 h 1089391"/>
                <a:gd name="connsiteX60" fmla="*/ 5004427 w 5004427"/>
                <a:gd name="connsiteY60" fmla="*/ 157985 h 1089391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78179 w 5004427"/>
                <a:gd name="connsiteY27" fmla="*/ 11482 h 1089169"/>
                <a:gd name="connsiteX28" fmla="*/ 3534529 w 5004427"/>
                <a:gd name="connsiteY28" fmla="*/ 21816 h 1089169"/>
                <a:gd name="connsiteX29" fmla="*/ 3595852 w 5004427"/>
                <a:gd name="connsiteY29" fmla="*/ 37146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534529 w 5004427"/>
                <a:gd name="connsiteY28" fmla="*/ 21816 h 1089169"/>
                <a:gd name="connsiteX29" fmla="*/ 3595852 w 5004427"/>
                <a:gd name="connsiteY29" fmla="*/ 37146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95852 w 5004427"/>
                <a:gd name="connsiteY29" fmla="*/ 37146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593602 w 5004427"/>
                <a:gd name="connsiteY30" fmla="*/ 41541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593602 w 5004427"/>
                <a:gd name="connsiteY30" fmla="*/ 41541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789033 w 5004427"/>
                <a:gd name="connsiteY34" fmla="*/ 128795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971215 w 5004427"/>
                <a:gd name="connsiteY37" fmla="*/ 241928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971215 w 5004427"/>
                <a:gd name="connsiteY37" fmla="*/ 241928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4123308 w 5004427"/>
                <a:gd name="connsiteY39" fmla="*/ 341621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4123308 w 5004427"/>
                <a:gd name="connsiteY39" fmla="*/ 341621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48508 w 5004427"/>
                <a:gd name="connsiteY38" fmla="*/ 287081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204013 w 5004427"/>
                <a:gd name="connsiteY40" fmla="*/ 39912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204013 w 5004427"/>
                <a:gd name="connsiteY40" fmla="*/ 399123 h 1089169"/>
                <a:gd name="connsiteX41" fmla="*/ 4251368 w 5004427"/>
                <a:gd name="connsiteY41" fmla="*/ 441357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96219 w 5004427"/>
                <a:gd name="connsiteY40" fmla="*/ 391543 h 1089169"/>
                <a:gd name="connsiteX41" fmla="*/ 4251368 w 5004427"/>
                <a:gd name="connsiteY41" fmla="*/ 441357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123295"/>
                <a:gd name="connsiteY0" fmla="*/ 1088859 h 1089169"/>
                <a:gd name="connsiteX1" fmla="*/ 403660 w 5123295"/>
                <a:gd name="connsiteY1" fmla="*/ 1088104 h 1089169"/>
                <a:gd name="connsiteX2" fmla="*/ 752467 w 5123295"/>
                <a:gd name="connsiteY2" fmla="*/ 1077155 h 1089169"/>
                <a:gd name="connsiteX3" fmla="*/ 1029175 w 5123295"/>
                <a:gd name="connsiteY3" fmla="*/ 1049363 h 1089169"/>
                <a:gd name="connsiteX4" fmla="*/ 1307834 w 5123295"/>
                <a:gd name="connsiteY4" fmla="*/ 996305 h 1089169"/>
                <a:gd name="connsiteX5" fmla="*/ 1565055 w 5123295"/>
                <a:gd name="connsiteY5" fmla="*/ 917982 h 1089169"/>
                <a:gd name="connsiteX6" fmla="*/ 1826174 w 5123295"/>
                <a:gd name="connsiteY6" fmla="*/ 816078 h 1089169"/>
                <a:gd name="connsiteX7" fmla="*/ 2128216 w 5123295"/>
                <a:gd name="connsiteY7" fmla="*/ 667011 h 1089169"/>
                <a:gd name="connsiteX8" fmla="*/ 2311944 w 5123295"/>
                <a:gd name="connsiteY8" fmla="*/ 540837 h 1089169"/>
                <a:gd name="connsiteX9" fmla="*/ 2537433 w 5123295"/>
                <a:gd name="connsiteY9" fmla="*/ 386563 h 1089169"/>
                <a:gd name="connsiteX10" fmla="*/ 2608158 w 5123295"/>
                <a:gd name="connsiteY10" fmla="*/ 339499 h 1089169"/>
                <a:gd name="connsiteX11" fmla="*/ 2724225 w 5123295"/>
                <a:gd name="connsiteY11" fmla="*/ 258223 h 1089169"/>
                <a:gd name="connsiteX12" fmla="*/ 2789778 w 5123295"/>
                <a:gd name="connsiteY12" fmla="*/ 214188 h 1089169"/>
                <a:gd name="connsiteX13" fmla="*/ 2849494 w 5123295"/>
                <a:gd name="connsiteY13" fmla="*/ 176651 h 1089169"/>
                <a:gd name="connsiteX14" fmla="*/ 2901758 w 5123295"/>
                <a:gd name="connsiteY14" fmla="*/ 143488 h 1089169"/>
                <a:gd name="connsiteX15" fmla="*/ 2947485 w 5123295"/>
                <a:gd name="connsiteY15" fmla="*/ 117699 h 1089169"/>
                <a:gd name="connsiteX16" fmla="*/ 2993289 w 5123295"/>
                <a:gd name="connsiteY16" fmla="*/ 94327 h 1089169"/>
                <a:gd name="connsiteX17" fmla="*/ 3036287 w 5123295"/>
                <a:gd name="connsiteY17" fmla="*/ 76070 h 1089169"/>
                <a:gd name="connsiteX18" fmla="*/ 3079158 w 5123295"/>
                <a:gd name="connsiteY18" fmla="*/ 58384 h 1089169"/>
                <a:gd name="connsiteX19" fmla="*/ 3121945 w 5123295"/>
                <a:gd name="connsiteY19" fmla="*/ 42031 h 1089169"/>
                <a:gd name="connsiteX20" fmla="*/ 3153485 w 5123295"/>
                <a:gd name="connsiteY20" fmla="*/ 30833 h 1089169"/>
                <a:gd name="connsiteX21" fmla="*/ 3195483 w 5123295"/>
                <a:gd name="connsiteY21" fmla="*/ 20324 h 1089169"/>
                <a:gd name="connsiteX22" fmla="*/ 3246463 w 5123295"/>
                <a:gd name="connsiteY22" fmla="*/ 11944 h 1089169"/>
                <a:gd name="connsiteX23" fmla="*/ 3296362 w 5123295"/>
                <a:gd name="connsiteY23" fmla="*/ 4995 h 1089169"/>
                <a:gd name="connsiteX24" fmla="*/ 3332482 w 5123295"/>
                <a:gd name="connsiteY24" fmla="*/ 1958 h 1089169"/>
                <a:gd name="connsiteX25" fmla="*/ 3372912 w 5123295"/>
                <a:gd name="connsiteY25" fmla="*/ 0 h 1089169"/>
                <a:gd name="connsiteX26" fmla="*/ 3416277 w 5123295"/>
                <a:gd name="connsiteY26" fmla="*/ 1957 h 1089169"/>
                <a:gd name="connsiteX27" fmla="*/ 3454795 w 5123295"/>
                <a:gd name="connsiteY27" fmla="*/ 7271 h 1089169"/>
                <a:gd name="connsiteX28" fmla="*/ 3499454 w 5123295"/>
                <a:gd name="connsiteY28" fmla="*/ 15921 h 1089169"/>
                <a:gd name="connsiteX29" fmla="*/ 3551033 w 5123295"/>
                <a:gd name="connsiteY29" fmla="*/ 26198 h 1089169"/>
                <a:gd name="connsiteX30" fmla="*/ 3603345 w 5123295"/>
                <a:gd name="connsiteY30" fmla="*/ 40699 h 1089169"/>
                <a:gd name="connsiteX31" fmla="*/ 3636473 w 5123295"/>
                <a:gd name="connsiteY31" fmla="*/ 54173 h 1089169"/>
                <a:gd name="connsiteX32" fmla="*/ 3693989 w 5123295"/>
                <a:gd name="connsiteY32" fmla="*/ 81366 h 1089169"/>
                <a:gd name="connsiteX33" fmla="*/ 3737804 w 5123295"/>
                <a:gd name="connsiteY33" fmla="*/ 103021 h 1089169"/>
                <a:gd name="connsiteX34" fmla="*/ 3789033 w 5123295"/>
                <a:gd name="connsiteY34" fmla="*/ 128795 h 1089169"/>
                <a:gd name="connsiteX35" fmla="*/ 3852519 w 5123295"/>
                <a:gd name="connsiteY35" fmla="*/ 165973 h 1089169"/>
                <a:gd name="connsiteX36" fmla="*/ 3908542 w 5123295"/>
                <a:gd name="connsiteY36" fmla="*/ 201570 h 1089169"/>
                <a:gd name="connsiteX37" fmla="*/ 3973164 w 5123295"/>
                <a:gd name="connsiteY37" fmla="*/ 241928 h 1089169"/>
                <a:gd name="connsiteX38" fmla="*/ 4046559 w 5123295"/>
                <a:gd name="connsiteY38" fmla="*/ 287923 h 1089169"/>
                <a:gd name="connsiteX39" fmla="*/ 4123308 w 5123295"/>
                <a:gd name="connsiteY39" fmla="*/ 341621 h 1089169"/>
                <a:gd name="connsiteX40" fmla="*/ 4196219 w 5123295"/>
                <a:gd name="connsiteY40" fmla="*/ 391543 h 1089169"/>
                <a:gd name="connsiteX41" fmla="*/ 4251368 w 5123295"/>
                <a:gd name="connsiteY41" fmla="*/ 441357 h 1089169"/>
                <a:gd name="connsiteX42" fmla="*/ 4094773 w 5123295"/>
                <a:gd name="connsiteY42" fmla="*/ 467208 h 1089169"/>
                <a:gd name="connsiteX43" fmla="*/ 4155456 w 5123295"/>
                <a:gd name="connsiteY43" fmla="*/ 494490 h 1089169"/>
                <a:gd name="connsiteX44" fmla="*/ 4213805 w 5123295"/>
                <a:gd name="connsiteY44" fmla="*/ 515690 h 1089169"/>
                <a:gd name="connsiteX45" fmla="*/ 4288230 w 5123295"/>
                <a:gd name="connsiteY45" fmla="*/ 534202 h 1089169"/>
                <a:gd name="connsiteX46" fmla="*/ 4357554 w 5123295"/>
                <a:gd name="connsiteY46" fmla="*/ 539357 h 1089169"/>
                <a:gd name="connsiteX47" fmla="*/ 4421094 w 5123295"/>
                <a:gd name="connsiteY47" fmla="*/ 538135 h 1089169"/>
                <a:gd name="connsiteX48" fmla="*/ 4476841 w 5123295"/>
                <a:gd name="connsiteY48" fmla="*/ 526797 h 1089169"/>
                <a:gd name="connsiteX49" fmla="*/ 4523816 w 5123295"/>
                <a:gd name="connsiteY49" fmla="*/ 508003 h 1089169"/>
                <a:gd name="connsiteX50" fmla="*/ 4579122 w 5123295"/>
                <a:gd name="connsiteY50" fmla="*/ 481247 h 1089169"/>
                <a:gd name="connsiteX51" fmla="*/ 4647524 w 5123295"/>
                <a:gd name="connsiteY51" fmla="*/ 439322 h 1089169"/>
                <a:gd name="connsiteX52" fmla="*/ 4698351 w 5123295"/>
                <a:gd name="connsiteY52" fmla="*/ 403801 h 1089169"/>
                <a:gd name="connsiteX53" fmla="*/ 4741878 w 5123295"/>
                <a:gd name="connsiteY53" fmla="*/ 370176 h 1089169"/>
                <a:gd name="connsiteX54" fmla="*/ 4773692 w 5123295"/>
                <a:gd name="connsiteY54" fmla="*/ 344078 h 1089169"/>
                <a:gd name="connsiteX55" fmla="*/ 4810697 w 5123295"/>
                <a:gd name="connsiteY55" fmla="*/ 313653 h 1089169"/>
                <a:gd name="connsiteX56" fmla="*/ 4852897 w 5123295"/>
                <a:gd name="connsiteY56" fmla="*/ 281591 h 1089169"/>
                <a:gd name="connsiteX57" fmla="*/ 4885684 w 5123295"/>
                <a:gd name="connsiteY57" fmla="*/ 253442 h 1089169"/>
                <a:gd name="connsiteX58" fmla="*/ 4922586 w 5123295"/>
                <a:gd name="connsiteY58" fmla="*/ 225138 h 1089169"/>
                <a:gd name="connsiteX59" fmla="*/ 4965454 w 5123295"/>
                <a:gd name="connsiteY59" fmla="*/ 191450 h 1089169"/>
                <a:gd name="connsiteX60" fmla="*/ 5123295 w 5123295"/>
                <a:gd name="connsiteY60" fmla="*/ 830670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4965454 w 6721192"/>
                <a:gd name="connsiteY59" fmla="*/ 191450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4965454 w 6721192"/>
                <a:gd name="connsiteY59" fmla="*/ 191450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5811171 w 6721192"/>
                <a:gd name="connsiteY59" fmla="*/ 834038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6177519 w 6721192"/>
                <a:gd name="connsiteY59" fmla="*/ 1088379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172132"/>
                <a:gd name="connsiteX1" fmla="*/ 403660 w 6721192"/>
                <a:gd name="connsiteY1" fmla="*/ 1088104 h 1172132"/>
                <a:gd name="connsiteX2" fmla="*/ 752467 w 6721192"/>
                <a:gd name="connsiteY2" fmla="*/ 1077155 h 1172132"/>
                <a:gd name="connsiteX3" fmla="*/ 1029175 w 6721192"/>
                <a:gd name="connsiteY3" fmla="*/ 1049363 h 1172132"/>
                <a:gd name="connsiteX4" fmla="*/ 1307834 w 6721192"/>
                <a:gd name="connsiteY4" fmla="*/ 996305 h 1172132"/>
                <a:gd name="connsiteX5" fmla="*/ 1565055 w 6721192"/>
                <a:gd name="connsiteY5" fmla="*/ 917982 h 1172132"/>
                <a:gd name="connsiteX6" fmla="*/ 1826174 w 6721192"/>
                <a:gd name="connsiteY6" fmla="*/ 816078 h 1172132"/>
                <a:gd name="connsiteX7" fmla="*/ 2128216 w 6721192"/>
                <a:gd name="connsiteY7" fmla="*/ 667011 h 1172132"/>
                <a:gd name="connsiteX8" fmla="*/ 2311944 w 6721192"/>
                <a:gd name="connsiteY8" fmla="*/ 540837 h 1172132"/>
                <a:gd name="connsiteX9" fmla="*/ 2537433 w 6721192"/>
                <a:gd name="connsiteY9" fmla="*/ 386563 h 1172132"/>
                <a:gd name="connsiteX10" fmla="*/ 2608158 w 6721192"/>
                <a:gd name="connsiteY10" fmla="*/ 339499 h 1172132"/>
                <a:gd name="connsiteX11" fmla="*/ 2724225 w 6721192"/>
                <a:gd name="connsiteY11" fmla="*/ 258223 h 1172132"/>
                <a:gd name="connsiteX12" fmla="*/ 2789778 w 6721192"/>
                <a:gd name="connsiteY12" fmla="*/ 214188 h 1172132"/>
                <a:gd name="connsiteX13" fmla="*/ 2849494 w 6721192"/>
                <a:gd name="connsiteY13" fmla="*/ 176651 h 1172132"/>
                <a:gd name="connsiteX14" fmla="*/ 2901758 w 6721192"/>
                <a:gd name="connsiteY14" fmla="*/ 143488 h 1172132"/>
                <a:gd name="connsiteX15" fmla="*/ 2947485 w 6721192"/>
                <a:gd name="connsiteY15" fmla="*/ 117699 h 1172132"/>
                <a:gd name="connsiteX16" fmla="*/ 2993289 w 6721192"/>
                <a:gd name="connsiteY16" fmla="*/ 94327 h 1172132"/>
                <a:gd name="connsiteX17" fmla="*/ 3036287 w 6721192"/>
                <a:gd name="connsiteY17" fmla="*/ 76070 h 1172132"/>
                <a:gd name="connsiteX18" fmla="*/ 3079158 w 6721192"/>
                <a:gd name="connsiteY18" fmla="*/ 58384 h 1172132"/>
                <a:gd name="connsiteX19" fmla="*/ 3121945 w 6721192"/>
                <a:gd name="connsiteY19" fmla="*/ 42031 h 1172132"/>
                <a:gd name="connsiteX20" fmla="*/ 3153485 w 6721192"/>
                <a:gd name="connsiteY20" fmla="*/ 30833 h 1172132"/>
                <a:gd name="connsiteX21" fmla="*/ 3195483 w 6721192"/>
                <a:gd name="connsiteY21" fmla="*/ 20324 h 1172132"/>
                <a:gd name="connsiteX22" fmla="*/ 3246463 w 6721192"/>
                <a:gd name="connsiteY22" fmla="*/ 11944 h 1172132"/>
                <a:gd name="connsiteX23" fmla="*/ 3296362 w 6721192"/>
                <a:gd name="connsiteY23" fmla="*/ 4995 h 1172132"/>
                <a:gd name="connsiteX24" fmla="*/ 3332482 w 6721192"/>
                <a:gd name="connsiteY24" fmla="*/ 1958 h 1172132"/>
                <a:gd name="connsiteX25" fmla="*/ 3372912 w 6721192"/>
                <a:gd name="connsiteY25" fmla="*/ 0 h 1172132"/>
                <a:gd name="connsiteX26" fmla="*/ 3416277 w 6721192"/>
                <a:gd name="connsiteY26" fmla="*/ 1957 h 1172132"/>
                <a:gd name="connsiteX27" fmla="*/ 3454795 w 6721192"/>
                <a:gd name="connsiteY27" fmla="*/ 7271 h 1172132"/>
                <a:gd name="connsiteX28" fmla="*/ 3499454 w 6721192"/>
                <a:gd name="connsiteY28" fmla="*/ 15921 h 1172132"/>
                <a:gd name="connsiteX29" fmla="*/ 3551033 w 6721192"/>
                <a:gd name="connsiteY29" fmla="*/ 26198 h 1172132"/>
                <a:gd name="connsiteX30" fmla="*/ 3603345 w 6721192"/>
                <a:gd name="connsiteY30" fmla="*/ 40699 h 1172132"/>
                <a:gd name="connsiteX31" fmla="*/ 3636473 w 6721192"/>
                <a:gd name="connsiteY31" fmla="*/ 54173 h 1172132"/>
                <a:gd name="connsiteX32" fmla="*/ 3693989 w 6721192"/>
                <a:gd name="connsiteY32" fmla="*/ 81366 h 1172132"/>
                <a:gd name="connsiteX33" fmla="*/ 3737804 w 6721192"/>
                <a:gd name="connsiteY33" fmla="*/ 103021 h 1172132"/>
                <a:gd name="connsiteX34" fmla="*/ 3789033 w 6721192"/>
                <a:gd name="connsiteY34" fmla="*/ 128795 h 1172132"/>
                <a:gd name="connsiteX35" fmla="*/ 3852519 w 6721192"/>
                <a:gd name="connsiteY35" fmla="*/ 165973 h 1172132"/>
                <a:gd name="connsiteX36" fmla="*/ 3908542 w 6721192"/>
                <a:gd name="connsiteY36" fmla="*/ 201570 h 1172132"/>
                <a:gd name="connsiteX37" fmla="*/ 3973164 w 6721192"/>
                <a:gd name="connsiteY37" fmla="*/ 241928 h 1172132"/>
                <a:gd name="connsiteX38" fmla="*/ 4046559 w 6721192"/>
                <a:gd name="connsiteY38" fmla="*/ 287923 h 1172132"/>
                <a:gd name="connsiteX39" fmla="*/ 4123308 w 6721192"/>
                <a:gd name="connsiteY39" fmla="*/ 341621 h 1172132"/>
                <a:gd name="connsiteX40" fmla="*/ 4196219 w 6721192"/>
                <a:gd name="connsiteY40" fmla="*/ 391543 h 1172132"/>
                <a:gd name="connsiteX41" fmla="*/ 4251368 w 6721192"/>
                <a:gd name="connsiteY41" fmla="*/ 441357 h 1172132"/>
                <a:gd name="connsiteX42" fmla="*/ 4094773 w 6721192"/>
                <a:gd name="connsiteY42" fmla="*/ 467208 h 1172132"/>
                <a:gd name="connsiteX43" fmla="*/ 4155456 w 6721192"/>
                <a:gd name="connsiteY43" fmla="*/ 494490 h 1172132"/>
                <a:gd name="connsiteX44" fmla="*/ 4213805 w 6721192"/>
                <a:gd name="connsiteY44" fmla="*/ 515690 h 1172132"/>
                <a:gd name="connsiteX45" fmla="*/ 4288230 w 6721192"/>
                <a:gd name="connsiteY45" fmla="*/ 534202 h 1172132"/>
                <a:gd name="connsiteX46" fmla="*/ 4357554 w 6721192"/>
                <a:gd name="connsiteY46" fmla="*/ 539357 h 1172132"/>
                <a:gd name="connsiteX47" fmla="*/ 4421094 w 6721192"/>
                <a:gd name="connsiteY47" fmla="*/ 538135 h 1172132"/>
                <a:gd name="connsiteX48" fmla="*/ 4476841 w 6721192"/>
                <a:gd name="connsiteY48" fmla="*/ 526797 h 1172132"/>
                <a:gd name="connsiteX49" fmla="*/ 4523816 w 6721192"/>
                <a:gd name="connsiteY49" fmla="*/ 508003 h 1172132"/>
                <a:gd name="connsiteX50" fmla="*/ 4579122 w 6721192"/>
                <a:gd name="connsiteY50" fmla="*/ 481247 h 1172132"/>
                <a:gd name="connsiteX51" fmla="*/ 4647524 w 6721192"/>
                <a:gd name="connsiteY51" fmla="*/ 439322 h 1172132"/>
                <a:gd name="connsiteX52" fmla="*/ 4698351 w 6721192"/>
                <a:gd name="connsiteY52" fmla="*/ 403801 h 1172132"/>
                <a:gd name="connsiteX53" fmla="*/ 4741878 w 6721192"/>
                <a:gd name="connsiteY53" fmla="*/ 370176 h 1172132"/>
                <a:gd name="connsiteX54" fmla="*/ 4773692 w 6721192"/>
                <a:gd name="connsiteY54" fmla="*/ 344078 h 1172132"/>
                <a:gd name="connsiteX55" fmla="*/ 4810697 w 6721192"/>
                <a:gd name="connsiteY55" fmla="*/ 313653 h 1172132"/>
                <a:gd name="connsiteX56" fmla="*/ 4852897 w 6721192"/>
                <a:gd name="connsiteY56" fmla="*/ 281591 h 1172132"/>
                <a:gd name="connsiteX57" fmla="*/ 4885684 w 6721192"/>
                <a:gd name="connsiteY57" fmla="*/ 253442 h 1172132"/>
                <a:gd name="connsiteX58" fmla="*/ 4922586 w 6721192"/>
                <a:gd name="connsiteY58" fmla="*/ 225138 h 1172132"/>
                <a:gd name="connsiteX59" fmla="*/ 6177519 w 6721192"/>
                <a:gd name="connsiteY59" fmla="*/ 1088379 h 1172132"/>
                <a:gd name="connsiteX60" fmla="*/ 6721192 w 6721192"/>
                <a:gd name="connsiteY60" fmla="*/ 1088379 h 1172132"/>
                <a:gd name="connsiteX0" fmla="*/ 3 w 6721192"/>
                <a:gd name="connsiteY0" fmla="*/ 1088859 h 1172132"/>
                <a:gd name="connsiteX1" fmla="*/ 403660 w 6721192"/>
                <a:gd name="connsiteY1" fmla="*/ 1088104 h 1172132"/>
                <a:gd name="connsiteX2" fmla="*/ 752467 w 6721192"/>
                <a:gd name="connsiteY2" fmla="*/ 1077155 h 1172132"/>
                <a:gd name="connsiteX3" fmla="*/ 1029175 w 6721192"/>
                <a:gd name="connsiteY3" fmla="*/ 1049363 h 1172132"/>
                <a:gd name="connsiteX4" fmla="*/ 1307834 w 6721192"/>
                <a:gd name="connsiteY4" fmla="*/ 996305 h 1172132"/>
                <a:gd name="connsiteX5" fmla="*/ 1565055 w 6721192"/>
                <a:gd name="connsiteY5" fmla="*/ 917982 h 1172132"/>
                <a:gd name="connsiteX6" fmla="*/ 1826174 w 6721192"/>
                <a:gd name="connsiteY6" fmla="*/ 816078 h 1172132"/>
                <a:gd name="connsiteX7" fmla="*/ 2128216 w 6721192"/>
                <a:gd name="connsiteY7" fmla="*/ 667011 h 1172132"/>
                <a:gd name="connsiteX8" fmla="*/ 2311944 w 6721192"/>
                <a:gd name="connsiteY8" fmla="*/ 540837 h 1172132"/>
                <a:gd name="connsiteX9" fmla="*/ 2537433 w 6721192"/>
                <a:gd name="connsiteY9" fmla="*/ 386563 h 1172132"/>
                <a:gd name="connsiteX10" fmla="*/ 2608158 w 6721192"/>
                <a:gd name="connsiteY10" fmla="*/ 339499 h 1172132"/>
                <a:gd name="connsiteX11" fmla="*/ 2724225 w 6721192"/>
                <a:gd name="connsiteY11" fmla="*/ 258223 h 1172132"/>
                <a:gd name="connsiteX12" fmla="*/ 2789778 w 6721192"/>
                <a:gd name="connsiteY12" fmla="*/ 214188 h 1172132"/>
                <a:gd name="connsiteX13" fmla="*/ 2849494 w 6721192"/>
                <a:gd name="connsiteY13" fmla="*/ 176651 h 1172132"/>
                <a:gd name="connsiteX14" fmla="*/ 2901758 w 6721192"/>
                <a:gd name="connsiteY14" fmla="*/ 143488 h 1172132"/>
                <a:gd name="connsiteX15" fmla="*/ 2947485 w 6721192"/>
                <a:gd name="connsiteY15" fmla="*/ 117699 h 1172132"/>
                <a:gd name="connsiteX16" fmla="*/ 2993289 w 6721192"/>
                <a:gd name="connsiteY16" fmla="*/ 94327 h 1172132"/>
                <a:gd name="connsiteX17" fmla="*/ 3036287 w 6721192"/>
                <a:gd name="connsiteY17" fmla="*/ 76070 h 1172132"/>
                <a:gd name="connsiteX18" fmla="*/ 3079158 w 6721192"/>
                <a:gd name="connsiteY18" fmla="*/ 58384 h 1172132"/>
                <a:gd name="connsiteX19" fmla="*/ 3121945 w 6721192"/>
                <a:gd name="connsiteY19" fmla="*/ 42031 h 1172132"/>
                <a:gd name="connsiteX20" fmla="*/ 3153485 w 6721192"/>
                <a:gd name="connsiteY20" fmla="*/ 30833 h 1172132"/>
                <a:gd name="connsiteX21" fmla="*/ 3195483 w 6721192"/>
                <a:gd name="connsiteY21" fmla="*/ 20324 h 1172132"/>
                <a:gd name="connsiteX22" fmla="*/ 3246463 w 6721192"/>
                <a:gd name="connsiteY22" fmla="*/ 11944 h 1172132"/>
                <a:gd name="connsiteX23" fmla="*/ 3296362 w 6721192"/>
                <a:gd name="connsiteY23" fmla="*/ 4995 h 1172132"/>
                <a:gd name="connsiteX24" fmla="*/ 3332482 w 6721192"/>
                <a:gd name="connsiteY24" fmla="*/ 1958 h 1172132"/>
                <a:gd name="connsiteX25" fmla="*/ 3372912 w 6721192"/>
                <a:gd name="connsiteY25" fmla="*/ 0 h 1172132"/>
                <a:gd name="connsiteX26" fmla="*/ 3416277 w 6721192"/>
                <a:gd name="connsiteY26" fmla="*/ 1957 h 1172132"/>
                <a:gd name="connsiteX27" fmla="*/ 3454795 w 6721192"/>
                <a:gd name="connsiteY27" fmla="*/ 7271 h 1172132"/>
                <a:gd name="connsiteX28" fmla="*/ 3499454 w 6721192"/>
                <a:gd name="connsiteY28" fmla="*/ 15921 h 1172132"/>
                <a:gd name="connsiteX29" fmla="*/ 3551033 w 6721192"/>
                <a:gd name="connsiteY29" fmla="*/ 26198 h 1172132"/>
                <a:gd name="connsiteX30" fmla="*/ 3603345 w 6721192"/>
                <a:gd name="connsiteY30" fmla="*/ 40699 h 1172132"/>
                <a:gd name="connsiteX31" fmla="*/ 3636473 w 6721192"/>
                <a:gd name="connsiteY31" fmla="*/ 54173 h 1172132"/>
                <a:gd name="connsiteX32" fmla="*/ 3693989 w 6721192"/>
                <a:gd name="connsiteY32" fmla="*/ 81366 h 1172132"/>
                <a:gd name="connsiteX33" fmla="*/ 3737804 w 6721192"/>
                <a:gd name="connsiteY33" fmla="*/ 103021 h 1172132"/>
                <a:gd name="connsiteX34" fmla="*/ 3789033 w 6721192"/>
                <a:gd name="connsiteY34" fmla="*/ 128795 h 1172132"/>
                <a:gd name="connsiteX35" fmla="*/ 3852519 w 6721192"/>
                <a:gd name="connsiteY35" fmla="*/ 165973 h 1172132"/>
                <a:gd name="connsiteX36" fmla="*/ 3908542 w 6721192"/>
                <a:gd name="connsiteY36" fmla="*/ 201570 h 1172132"/>
                <a:gd name="connsiteX37" fmla="*/ 3973164 w 6721192"/>
                <a:gd name="connsiteY37" fmla="*/ 241928 h 1172132"/>
                <a:gd name="connsiteX38" fmla="*/ 4046559 w 6721192"/>
                <a:gd name="connsiteY38" fmla="*/ 287923 h 1172132"/>
                <a:gd name="connsiteX39" fmla="*/ 4123308 w 6721192"/>
                <a:gd name="connsiteY39" fmla="*/ 341621 h 1172132"/>
                <a:gd name="connsiteX40" fmla="*/ 4196219 w 6721192"/>
                <a:gd name="connsiteY40" fmla="*/ 391543 h 1172132"/>
                <a:gd name="connsiteX41" fmla="*/ 4251368 w 6721192"/>
                <a:gd name="connsiteY41" fmla="*/ 441357 h 1172132"/>
                <a:gd name="connsiteX42" fmla="*/ 4094773 w 6721192"/>
                <a:gd name="connsiteY42" fmla="*/ 467208 h 1172132"/>
                <a:gd name="connsiteX43" fmla="*/ 4155456 w 6721192"/>
                <a:gd name="connsiteY43" fmla="*/ 494490 h 1172132"/>
                <a:gd name="connsiteX44" fmla="*/ 4213805 w 6721192"/>
                <a:gd name="connsiteY44" fmla="*/ 515690 h 1172132"/>
                <a:gd name="connsiteX45" fmla="*/ 4288230 w 6721192"/>
                <a:gd name="connsiteY45" fmla="*/ 534202 h 1172132"/>
                <a:gd name="connsiteX46" fmla="*/ 4357554 w 6721192"/>
                <a:gd name="connsiteY46" fmla="*/ 539357 h 1172132"/>
                <a:gd name="connsiteX47" fmla="*/ 4421094 w 6721192"/>
                <a:gd name="connsiteY47" fmla="*/ 538135 h 1172132"/>
                <a:gd name="connsiteX48" fmla="*/ 4476841 w 6721192"/>
                <a:gd name="connsiteY48" fmla="*/ 526797 h 1172132"/>
                <a:gd name="connsiteX49" fmla="*/ 4523816 w 6721192"/>
                <a:gd name="connsiteY49" fmla="*/ 508003 h 1172132"/>
                <a:gd name="connsiteX50" fmla="*/ 4579122 w 6721192"/>
                <a:gd name="connsiteY50" fmla="*/ 481247 h 1172132"/>
                <a:gd name="connsiteX51" fmla="*/ 4647524 w 6721192"/>
                <a:gd name="connsiteY51" fmla="*/ 439322 h 1172132"/>
                <a:gd name="connsiteX52" fmla="*/ 4698351 w 6721192"/>
                <a:gd name="connsiteY52" fmla="*/ 403801 h 1172132"/>
                <a:gd name="connsiteX53" fmla="*/ 4741878 w 6721192"/>
                <a:gd name="connsiteY53" fmla="*/ 370176 h 1172132"/>
                <a:gd name="connsiteX54" fmla="*/ 4773692 w 6721192"/>
                <a:gd name="connsiteY54" fmla="*/ 344078 h 1172132"/>
                <a:gd name="connsiteX55" fmla="*/ 4810697 w 6721192"/>
                <a:gd name="connsiteY55" fmla="*/ 313653 h 1172132"/>
                <a:gd name="connsiteX56" fmla="*/ 4852897 w 6721192"/>
                <a:gd name="connsiteY56" fmla="*/ 281591 h 1172132"/>
                <a:gd name="connsiteX57" fmla="*/ 4885684 w 6721192"/>
                <a:gd name="connsiteY57" fmla="*/ 253442 h 1172132"/>
                <a:gd name="connsiteX58" fmla="*/ 4922586 w 6721192"/>
                <a:gd name="connsiteY58" fmla="*/ 225138 h 1172132"/>
                <a:gd name="connsiteX59" fmla="*/ 6177519 w 6721192"/>
                <a:gd name="connsiteY59" fmla="*/ 1088379 h 1172132"/>
                <a:gd name="connsiteX60" fmla="*/ 6721192 w 6721192"/>
                <a:gd name="connsiteY60" fmla="*/ 1088379 h 1172132"/>
                <a:gd name="connsiteX0" fmla="*/ 3 w 6721192"/>
                <a:gd name="connsiteY0" fmla="*/ 1088859 h 1172132"/>
                <a:gd name="connsiteX1" fmla="*/ 403660 w 6721192"/>
                <a:gd name="connsiteY1" fmla="*/ 1088104 h 1172132"/>
                <a:gd name="connsiteX2" fmla="*/ 752467 w 6721192"/>
                <a:gd name="connsiteY2" fmla="*/ 1077155 h 1172132"/>
                <a:gd name="connsiteX3" fmla="*/ 1029175 w 6721192"/>
                <a:gd name="connsiteY3" fmla="*/ 1049363 h 1172132"/>
                <a:gd name="connsiteX4" fmla="*/ 1307834 w 6721192"/>
                <a:gd name="connsiteY4" fmla="*/ 996305 h 1172132"/>
                <a:gd name="connsiteX5" fmla="*/ 1565055 w 6721192"/>
                <a:gd name="connsiteY5" fmla="*/ 917982 h 1172132"/>
                <a:gd name="connsiteX6" fmla="*/ 1826174 w 6721192"/>
                <a:gd name="connsiteY6" fmla="*/ 816078 h 1172132"/>
                <a:gd name="connsiteX7" fmla="*/ 2128216 w 6721192"/>
                <a:gd name="connsiteY7" fmla="*/ 667011 h 1172132"/>
                <a:gd name="connsiteX8" fmla="*/ 2311944 w 6721192"/>
                <a:gd name="connsiteY8" fmla="*/ 540837 h 1172132"/>
                <a:gd name="connsiteX9" fmla="*/ 2537433 w 6721192"/>
                <a:gd name="connsiteY9" fmla="*/ 386563 h 1172132"/>
                <a:gd name="connsiteX10" fmla="*/ 2608158 w 6721192"/>
                <a:gd name="connsiteY10" fmla="*/ 339499 h 1172132"/>
                <a:gd name="connsiteX11" fmla="*/ 2724225 w 6721192"/>
                <a:gd name="connsiteY11" fmla="*/ 258223 h 1172132"/>
                <a:gd name="connsiteX12" fmla="*/ 2789778 w 6721192"/>
                <a:gd name="connsiteY12" fmla="*/ 214188 h 1172132"/>
                <a:gd name="connsiteX13" fmla="*/ 2849494 w 6721192"/>
                <a:gd name="connsiteY13" fmla="*/ 176651 h 1172132"/>
                <a:gd name="connsiteX14" fmla="*/ 2901758 w 6721192"/>
                <a:gd name="connsiteY14" fmla="*/ 143488 h 1172132"/>
                <a:gd name="connsiteX15" fmla="*/ 2947485 w 6721192"/>
                <a:gd name="connsiteY15" fmla="*/ 117699 h 1172132"/>
                <a:gd name="connsiteX16" fmla="*/ 2993289 w 6721192"/>
                <a:gd name="connsiteY16" fmla="*/ 94327 h 1172132"/>
                <a:gd name="connsiteX17" fmla="*/ 3036287 w 6721192"/>
                <a:gd name="connsiteY17" fmla="*/ 76070 h 1172132"/>
                <a:gd name="connsiteX18" fmla="*/ 3079158 w 6721192"/>
                <a:gd name="connsiteY18" fmla="*/ 58384 h 1172132"/>
                <a:gd name="connsiteX19" fmla="*/ 3121945 w 6721192"/>
                <a:gd name="connsiteY19" fmla="*/ 42031 h 1172132"/>
                <a:gd name="connsiteX20" fmla="*/ 3153485 w 6721192"/>
                <a:gd name="connsiteY20" fmla="*/ 30833 h 1172132"/>
                <a:gd name="connsiteX21" fmla="*/ 3195483 w 6721192"/>
                <a:gd name="connsiteY21" fmla="*/ 20324 h 1172132"/>
                <a:gd name="connsiteX22" fmla="*/ 3246463 w 6721192"/>
                <a:gd name="connsiteY22" fmla="*/ 11944 h 1172132"/>
                <a:gd name="connsiteX23" fmla="*/ 3296362 w 6721192"/>
                <a:gd name="connsiteY23" fmla="*/ 4995 h 1172132"/>
                <a:gd name="connsiteX24" fmla="*/ 3332482 w 6721192"/>
                <a:gd name="connsiteY24" fmla="*/ 1958 h 1172132"/>
                <a:gd name="connsiteX25" fmla="*/ 3372912 w 6721192"/>
                <a:gd name="connsiteY25" fmla="*/ 0 h 1172132"/>
                <a:gd name="connsiteX26" fmla="*/ 3416277 w 6721192"/>
                <a:gd name="connsiteY26" fmla="*/ 1957 h 1172132"/>
                <a:gd name="connsiteX27" fmla="*/ 3454795 w 6721192"/>
                <a:gd name="connsiteY27" fmla="*/ 7271 h 1172132"/>
                <a:gd name="connsiteX28" fmla="*/ 3499454 w 6721192"/>
                <a:gd name="connsiteY28" fmla="*/ 15921 h 1172132"/>
                <a:gd name="connsiteX29" fmla="*/ 3551033 w 6721192"/>
                <a:gd name="connsiteY29" fmla="*/ 26198 h 1172132"/>
                <a:gd name="connsiteX30" fmla="*/ 3603345 w 6721192"/>
                <a:gd name="connsiteY30" fmla="*/ 40699 h 1172132"/>
                <a:gd name="connsiteX31" fmla="*/ 3636473 w 6721192"/>
                <a:gd name="connsiteY31" fmla="*/ 54173 h 1172132"/>
                <a:gd name="connsiteX32" fmla="*/ 3693989 w 6721192"/>
                <a:gd name="connsiteY32" fmla="*/ 81366 h 1172132"/>
                <a:gd name="connsiteX33" fmla="*/ 3737804 w 6721192"/>
                <a:gd name="connsiteY33" fmla="*/ 103021 h 1172132"/>
                <a:gd name="connsiteX34" fmla="*/ 3789033 w 6721192"/>
                <a:gd name="connsiteY34" fmla="*/ 128795 h 1172132"/>
                <a:gd name="connsiteX35" fmla="*/ 3852519 w 6721192"/>
                <a:gd name="connsiteY35" fmla="*/ 165973 h 1172132"/>
                <a:gd name="connsiteX36" fmla="*/ 3908542 w 6721192"/>
                <a:gd name="connsiteY36" fmla="*/ 201570 h 1172132"/>
                <a:gd name="connsiteX37" fmla="*/ 3973164 w 6721192"/>
                <a:gd name="connsiteY37" fmla="*/ 241928 h 1172132"/>
                <a:gd name="connsiteX38" fmla="*/ 4046559 w 6721192"/>
                <a:gd name="connsiteY38" fmla="*/ 287923 h 1172132"/>
                <a:gd name="connsiteX39" fmla="*/ 4123308 w 6721192"/>
                <a:gd name="connsiteY39" fmla="*/ 341621 h 1172132"/>
                <a:gd name="connsiteX40" fmla="*/ 4196219 w 6721192"/>
                <a:gd name="connsiteY40" fmla="*/ 391543 h 1172132"/>
                <a:gd name="connsiteX41" fmla="*/ 4251368 w 6721192"/>
                <a:gd name="connsiteY41" fmla="*/ 441357 h 1172132"/>
                <a:gd name="connsiteX42" fmla="*/ 4094773 w 6721192"/>
                <a:gd name="connsiteY42" fmla="*/ 467208 h 1172132"/>
                <a:gd name="connsiteX43" fmla="*/ 4155456 w 6721192"/>
                <a:gd name="connsiteY43" fmla="*/ 494490 h 1172132"/>
                <a:gd name="connsiteX44" fmla="*/ 4213805 w 6721192"/>
                <a:gd name="connsiteY44" fmla="*/ 515690 h 1172132"/>
                <a:gd name="connsiteX45" fmla="*/ 4288230 w 6721192"/>
                <a:gd name="connsiteY45" fmla="*/ 534202 h 1172132"/>
                <a:gd name="connsiteX46" fmla="*/ 4357554 w 6721192"/>
                <a:gd name="connsiteY46" fmla="*/ 539357 h 1172132"/>
                <a:gd name="connsiteX47" fmla="*/ 4421094 w 6721192"/>
                <a:gd name="connsiteY47" fmla="*/ 538135 h 1172132"/>
                <a:gd name="connsiteX48" fmla="*/ 4476841 w 6721192"/>
                <a:gd name="connsiteY48" fmla="*/ 526797 h 1172132"/>
                <a:gd name="connsiteX49" fmla="*/ 4523816 w 6721192"/>
                <a:gd name="connsiteY49" fmla="*/ 508003 h 1172132"/>
                <a:gd name="connsiteX50" fmla="*/ 4579122 w 6721192"/>
                <a:gd name="connsiteY50" fmla="*/ 481247 h 1172132"/>
                <a:gd name="connsiteX51" fmla="*/ 4647524 w 6721192"/>
                <a:gd name="connsiteY51" fmla="*/ 439322 h 1172132"/>
                <a:gd name="connsiteX52" fmla="*/ 4698351 w 6721192"/>
                <a:gd name="connsiteY52" fmla="*/ 403801 h 1172132"/>
                <a:gd name="connsiteX53" fmla="*/ 4741878 w 6721192"/>
                <a:gd name="connsiteY53" fmla="*/ 370176 h 1172132"/>
                <a:gd name="connsiteX54" fmla="*/ 4773692 w 6721192"/>
                <a:gd name="connsiteY54" fmla="*/ 344078 h 1172132"/>
                <a:gd name="connsiteX55" fmla="*/ 4810697 w 6721192"/>
                <a:gd name="connsiteY55" fmla="*/ 313653 h 1172132"/>
                <a:gd name="connsiteX56" fmla="*/ 4852897 w 6721192"/>
                <a:gd name="connsiteY56" fmla="*/ 281591 h 1172132"/>
                <a:gd name="connsiteX57" fmla="*/ 4885684 w 6721192"/>
                <a:gd name="connsiteY57" fmla="*/ 253442 h 1172132"/>
                <a:gd name="connsiteX58" fmla="*/ 4922586 w 6721192"/>
                <a:gd name="connsiteY58" fmla="*/ 225138 h 1172132"/>
                <a:gd name="connsiteX59" fmla="*/ 6173623 w 6721192"/>
                <a:gd name="connsiteY59" fmla="*/ 1088379 h 1172132"/>
                <a:gd name="connsiteX60" fmla="*/ 6721192 w 6721192"/>
                <a:gd name="connsiteY60" fmla="*/ 1088379 h 1172132"/>
                <a:gd name="connsiteX0" fmla="*/ 3 w 6721192"/>
                <a:gd name="connsiteY0" fmla="*/ 1088859 h 1172308"/>
                <a:gd name="connsiteX1" fmla="*/ 403660 w 6721192"/>
                <a:gd name="connsiteY1" fmla="*/ 1088104 h 1172308"/>
                <a:gd name="connsiteX2" fmla="*/ 752467 w 6721192"/>
                <a:gd name="connsiteY2" fmla="*/ 1077155 h 1172308"/>
                <a:gd name="connsiteX3" fmla="*/ 1029175 w 6721192"/>
                <a:gd name="connsiteY3" fmla="*/ 1049363 h 1172308"/>
                <a:gd name="connsiteX4" fmla="*/ 1307834 w 6721192"/>
                <a:gd name="connsiteY4" fmla="*/ 996305 h 1172308"/>
                <a:gd name="connsiteX5" fmla="*/ 1565055 w 6721192"/>
                <a:gd name="connsiteY5" fmla="*/ 917982 h 1172308"/>
                <a:gd name="connsiteX6" fmla="*/ 1826174 w 6721192"/>
                <a:gd name="connsiteY6" fmla="*/ 816078 h 1172308"/>
                <a:gd name="connsiteX7" fmla="*/ 2128216 w 6721192"/>
                <a:gd name="connsiteY7" fmla="*/ 667011 h 1172308"/>
                <a:gd name="connsiteX8" fmla="*/ 2311944 w 6721192"/>
                <a:gd name="connsiteY8" fmla="*/ 540837 h 1172308"/>
                <a:gd name="connsiteX9" fmla="*/ 2537433 w 6721192"/>
                <a:gd name="connsiteY9" fmla="*/ 386563 h 1172308"/>
                <a:gd name="connsiteX10" fmla="*/ 2608158 w 6721192"/>
                <a:gd name="connsiteY10" fmla="*/ 339499 h 1172308"/>
                <a:gd name="connsiteX11" fmla="*/ 2724225 w 6721192"/>
                <a:gd name="connsiteY11" fmla="*/ 258223 h 1172308"/>
                <a:gd name="connsiteX12" fmla="*/ 2789778 w 6721192"/>
                <a:gd name="connsiteY12" fmla="*/ 214188 h 1172308"/>
                <a:gd name="connsiteX13" fmla="*/ 2849494 w 6721192"/>
                <a:gd name="connsiteY13" fmla="*/ 176651 h 1172308"/>
                <a:gd name="connsiteX14" fmla="*/ 2901758 w 6721192"/>
                <a:gd name="connsiteY14" fmla="*/ 143488 h 1172308"/>
                <a:gd name="connsiteX15" fmla="*/ 2947485 w 6721192"/>
                <a:gd name="connsiteY15" fmla="*/ 117699 h 1172308"/>
                <a:gd name="connsiteX16" fmla="*/ 2993289 w 6721192"/>
                <a:gd name="connsiteY16" fmla="*/ 94327 h 1172308"/>
                <a:gd name="connsiteX17" fmla="*/ 3036287 w 6721192"/>
                <a:gd name="connsiteY17" fmla="*/ 76070 h 1172308"/>
                <a:gd name="connsiteX18" fmla="*/ 3079158 w 6721192"/>
                <a:gd name="connsiteY18" fmla="*/ 58384 h 1172308"/>
                <a:gd name="connsiteX19" fmla="*/ 3121945 w 6721192"/>
                <a:gd name="connsiteY19" fmla="*/ 42031 h 1172308"/>
                <a:gd name="connsiteX20" fmla="*/ 3153485 w 6721192"/>
                <a:gd name="connsiteY20" fmla="*/ 30833 h 1172308"/>
                <a:gd name="connsiteX21" fmla="*/ 3195483 w 6721192"/>
                <a:gd name="connsiteY21" fmla="*/ 20324 h 1172308"/>
                <a:gd name="connsiteX22" fmla="*/ 3246463 w 6721192"/>
                <a:gd name="connsiteY22" fmla="*/ 11944 h 1172308"/>
                <a:gd name="connsiteX23" fmla="*/ 3296362 w 6721192"/>
                <a:gd name="connsiteY23" fmla="*/ 4995 h 1172308"/>
                <a:gd name="connsiteX24" fmla="*/ 3332482 w 6721192"/>
                <a:gd name="connsiteY24" fmla="*/ 1958 h 1172308"/>
                <a:gd name="connsiteX25" fmla="*/ 3372912 w 6721192"/>
                <a:gd name="connsiteY25" fmla="*/ 0 h 1172308"/>
                <a:gd name="connsiteX26" fmla="*/ 3416277 w 6721192"/>
                <a:gd name="connsiteY26" fmla="*/ 1957 h 1172308"/>
                <a:gd name="connsiteX27" fmla="*/ 3454795 w 6721192"/>
                <a:gd name="connsiteY27" fmla="*/ 7271 h 1172308"/>
                <a:gd name="connsiteX28" fmla="*/ 3499454 w 6721192"/>
                <a:gd name="connsiteY28" fmla="*/ 15921 h 1172308"/>
                <a:gd name="connsiteX29" fmla="*/ 3551033 w 6721192"/>
                <a:gd name="connsiteY29" fmla="*/ 26198 h 1172308"/>
                <a:gd name="connsiteX30" fmla="*/ 3603345 w 6721192"/>
                <a:gd name="connsiteY30" fmla="*/ 40699 h 1172308"/>
                <a:gd name="connsiteX31" fmla="*/ 3636473 w 6721192"/>
                <a:gd name="connsiteY31" fmla="*/ 54173 h 1172308"/>
                <a:gd name="connsiteX32" fmla="*/ 3693989 w 6721192"/>
                <a:gd name="connsiteY32" fmla="*/ 81366 h 1172308"/>
                <a:gd name="connsiteX33" fmla="*/ 3737804 w 6721192"/>
                <a:gd name="connsiteY33" fmla="*/ 103021 h 1172308"/>
                <a:gd name="connsiteX34" fmla="*/ 3789033 w 6721192"/>
                <a:gd name="connsiteY34" fmla="*/ 128795 h 1172308"/>
                <a:gd name="connsiteX35" fmla="*/ 3852519 w 6721192"/>
                <a:gd name="connsiteY35" fmla="*/ 165973 h 1172308"/>
                <a:gd name="connsiteX36" fmla="*/ 3908542 w 6721192"/>
                <a:gd name="connsiteY36" fmla="*/ 201570 h 1172308"/>
                <a:gd name="connsiteX37" fmla="*/ 3973164 w 6721192"/>
                <a:gd name="connsiteY37" fmla="*/ 241928 h 1172308"/>
                <a:gd name="connsiteX38" fmla="*/ 4046559 w 6721192"/>
                <a:gd name="connsiteY38" fmla="*/ 287923 h 1172308"/>
                <a:gd name="connsiteX39" fmla="*/ 4123308 w 6721192"/>
                <a:gd name="connsiteY39" fmla="*/ 341621 h 1172308"/>
                <a:gd name="connsiteX40" fmla="*/ 4196219 w 6721192"/>
                <a:gd name="connsiteY40" fmla="*/ 391543 h 1172308"/>
                <a:gd name="connsiteX41" fmla="*/ 4251368 w 6721192"/>
                <a:gd name="connsiteY41" fmla="*/ 441357 h 1172308"/>
                <a:gd name="connsiteX42" fmla="*/ 4094773 w 6721192"/>
                <a:gd name="connsiteY42" fmla="*/ 467208 h 1172308"/>
                <a:gd name="connsiteX43" fmla="*/ 4155456 w 6721192"/>
                <a:gd name="connsiteY43" fmla="*/ 494490 h 1172308"/>
                <a:gd name="connsiteX44" fmla="*/ 4213805 w 6721192"/>
                <a:gd name="connsiteY44" fmla="*/ 515690 h 1172308"/>
                <a:gd name="connsiteX45" fmla="*/ 4288230 w 6721192"/>
                <a:gd name="connsiteY45" fmla="*/ 534202 h 1172308"/>
                <a:gd name="connsiteX46" fmla="*/ 4357554 w 6721192"/>
                <a:gd name="connsiteY46" fmla="*/ 539357 h 1172308"/>
                <a:gd name="connsiteX47" fmla="*/ 4421094 w 6721192"/>
                <a:gd name="connsiteY47" fmla="*/ 538135 h 1172308"/>
                <a:gd name="connsiteX48" fmla="*/ 4476841 w 6721192"/>
                <a:gd name="connsiteY48" fmla="*/ 526797 h 1172308"/>
                <a:gd name="connsiteX49" fmla="*/ 4523816 w 6721192"/>
                <a:gd name="connsiteY49" fmla="*/ 508003 h 1172308"/>
                <a:gd name="connsiteX50" fmla="*/ 4579122 w 6721192"/>
                <a:gd name="connsiteY50" fmla="*/ 481247 h 1172308"/>
                <a:gd name="connsiteX51" fmla="*/ 4647524 w 6721192"/>
                <a:gd name="connsiteY51" fmla="*/ 439322 h 1172308"/>
                <a:gd name="connsiteX52" fmla="*/ 4698351 w 6721192"/>
                <a:gd name="connsiteY52" fmla="*/ 403801 h 1172308"/>
                <a:gd name="connsiteX53" fmla="*/ 4741878 w 6721192"/>
                <a:gd name="connsiteY53" fmla="*/ 370176 h 1172308"/>
                <a:gd name="connsiteX54" fmla="*/ 4773692 w 6721192"/>
                <a:gd name="connsiteY54" fmla="*/ 344078 h 1172308"/>
                <a:gd name="connsiteX55" fmla="*/ 4810697 w 6721192"/>
                <a:gd name="connsiteY55" fmla="*/ 313653 h 1172308"/>
                <a:gd name="connsiteX56" fmla="*/ 4852897 w 6721192"/>
                <a:gd name="connsiteY56" fmla="*/ 281591 h 1172308"/>
                <a:gd name="connsiteX57" fmla="*/ 4885684 w 6721192"/>
                <a:gd name="connsiteY57" fmla="*/ 253442 h 1172308"/>
                <a:gd name="connsiteX58" fmla="*/ 4922586 w 6721192"/>
                <a:gd name="connsiteY58" fmla="*/ 225138 h 1172308"/>
                <a:gd name="connsiteX59" fmla="*/ 6173623 w 6721192"/>
                <a:gd name="connsiteY59" fmla="*/ 1088379 h 1172308"/>
                <a:gd name="connsiteX60" fmla="*/ 6721192 w 6721192"/>
                <a:gd name="connsiteY60" fmla="*/ 1088379 h 1172308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4852897 w 6721192"/>
                <a:gd name="connsiteY56" fmla="*/ 281591 h 1115391"/>
                <a:gd name="connsiteX57" fmla="*/ 4885684 w 6721192"/>
                <a:gd name="connsiteY57" fmla="*/ 253442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4852897 w 6721192"/>
                <a:gd name="connsiteY56" fmla="*/ 281591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810697 w 6721192"/>
                <a:gd name="connsiteY55" fmla="*/ 313653 h 1090000"/>
                <a:gd name="connsiteX56" fmla="*/ 5036070 w 6721192"/>
                <a:gd name="connsiteY56" fmla="*/ 663944 h 1090000"/>
                <a:gd name="connsiteX57" fmla="*/ 5263724 w 6721192"/>
                <a:gd name="connsiteY57" fmla="*/ 693906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810697 w 6721192"/>
                <a:gd name="connsiteY55" fmla="*/ 313653 h 1090000"/>
                <a:gd name="connsiteX56" fmla="*/ 5036070 w 6721192"/>
                <a:gd name="connsiteY56" fmla="*/ 663944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810697 w 6721192"/>
                <a:gd name="connsiteY55" fmla="*/ 31365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591175 w 6721192"/>
                <a:gd name="connsiteY52" fmla="*/ 666563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73476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2354 w 6721192"/>
                <a:gd name="connsiteY50" fmla="*/ 623576 h 1090000"/>
                <a:gd name="connsiteX51" fmla="*/ 4573476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2354 w 6721192"/>
                <a:gd name="connsiteY50" fmla="*/ 623576 h 1090000"/>
                <a:gd name="connsiteX51" fmla="*/ 4577373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77373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77373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83220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83220 w 6721192"/>
                <a:gd name="connsiteY51" fmla="*/ 653238 h 1090000"/>
                <a:gd name="connsiteX52" fmla="*/ 4635995 w 6721192"/>
                <a:gd name="connsiteY52" fmla="*/ 683406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32884"/>
                <a:gd name="connsiteY0" fmla="*/ 1088859 h 1090001"/>
                <a:gd name="connsiteX1" fmla="*/ 403660 w 6732884"/>
                <a:gd name="connsiteY1" fmla="*/ 1088104 h 1090001"/>
                <a:gd name="connsiteX2" fmla="*/ 752467 w 6732884"/>
                <a:gd name="connsiteY2" fmla="*/ 1077155 h 1090001"/>
                <a:gd name="connsiteX3" fmla="*/ 1029175 w 6732884"/>
                <a:gd name="connsiteY3" fmla="*/ 1049363 h 1090001"/>
                <a:gd name="connsiteX4" fmla="*/ 1307834 w 6732884"/>
                <a:gd name="connsiteY4" fmla="*/ 996305 h 1090001"/>
                <a:gd name="connsiteX5" fmla="*/ 1565055 w 6732884"/>
                <a:gd name="connsiteY5" fmla="*/ 917982 h 1090001"/>
                <a:gd name="connsiteX6" fmla="*/ 1826174 w 6732884"/>
                <a:gd name="connsiteY6" fmla="*/ 816078 h 1090001"/>
                <a:gd name="connsiteX7" fmla="*/ 2128216 w 6732884"/>
                <a:gd name="connsiteY7" fmla="*/ 667011 h 1090001"/>
                <a:gd name="connsiteX8" fmla="*/ 2311944 w 6732884"/>
                <a:gd name="connsiteY8" fmla="*/ 540837 h 1090001"/>
                <a:gd name="connsiteX9" fmla="*/ 2537433 w 6732884"/>
                <a:gd name="connsiteY9" fmla="*/ 386563 h 1090001"/>
                <a:gd name="connsiteX10" fmla="*/ 2608158 w 6732884"/>
                <a:gd name="connsiteY10" fmla="*/ 339499 h 1090001"/>
                <a:gd name="connsiteX11" fmla="*/ 2724225 w 6732884"/>
                <a:gd name="connsiteY11" fmla="*/ 258223 h 1090001"/>
                <a:gd name="connsiteX12" fmla="*/ 2789778 w 6732884"/>
                <a:gd name="connsiteY12" fmla="*/ 214188 h 1090001"/>
                <a:gd name="connsiteX13" fmla="*/ 2849494 w 6732884"/>
                <a:gd name="connsiteY13" fmla="*/ 176651 h 1090001"/>
                <a:gd name="connsiteX14" fmla="*/ 2901758 w 6732884"/>
                <a:gd name="connsiteY14" fmla="*/ 143488 h 1090001"/>
                <a:gd name="connsiteX15" fmla="*/ 2947485 w 6732884"/>
                <a:gd name="connsiteY15" fmla="*/ 117699 h 1090001"/>
                <a:gd name="connsiteX16" fmla="*/ 2993289 w 6732884"/>
                <a:gd name="connsiteY16" fmla="*/ 94327 h 1090001"/>
                <a:gd name="connsiteX17" fmla="*/ 3036287 w 6732884"/>
                <a:gd name="connsiteY17" fmla="*/ 76070 h 1090001"/>
                <a:gd name="connsiteX18" fmla="*/ 3079158 w 6732884"/>
                <a:gd name="connsiteY18" fmla="*/ 58384 h 1090001"/>
                <a:gd name="connsiteX19" fmla="*/ 3121945 w 6732884"/>
                <a:gd name="connsiteY19" fmla="*/ 42031 h 1090001"/>
                <a:gd name="connsiteX20" fmla="*/ 3153485 w 6732884"/>
                <a:gd name="connsiteY20" fmla="*/ 30833 h 1090001"/>
                <a:gd name="connsiteX21" fmla="*/ 3195483 w 6732884"/>
                <a:gd name="connsiteY21" fmla="*/ 20324 h 1090001"/>
                <a:gd name="connsiteX22" fmla="*/ 3246463 w 6732884"/>
                <a:gd name="connsiteY22" fmla="*/ 11944 h 1090001"/>
                <a:gd name="connsiteX23" fmla="*/ 3296362 w 6732884"/>
                <a:gd name="connsiteY23" fmla="*/ 4995 h 1090001"/>
                <a:gd name="connsiteX24" fmla="*/ 3332482 w 6732884"/>
                <a:gd name="connsiteY24" fmla="*/ 1958 h 1090001"/>
                <a:gd name="connsiteX25" fmla="*/ 3372912 w 6732884"/>
                <a:gd name="connsiteY25" fmla="*/ 0 h 1090001"/>
                <a:gd name="connsiteX26" fmla="*/ 3416277 w 6732884"/>
                <a:gd name="connsiteY26" fmla="*/ 1957 h 1090001"/>
                <a:gd name="connsiteX27" fmla="*/ 3454795 w 6732884"/>
                <a:gd name="connsiteY27" fmla="*/ 7271 h 1090001"/>
                <a:gd name="connsiteX28" fmla="*/ 3499454 w 6732884"/>
                <a:gd name="connsiteY28" fmla="*/ 15921 h 1090001"/>
                <a:gd name="connsiteX29" fmla="*/ 3551033 w 6732884"/>
                <a:gd name="connsiteY29" fmla="*/ 26198 h 1090001"/>
                <a:gd name="connsiteX30" fmla="*/ 3603345 w 6732884"/>
                <a:gd name="connsiteY30" fmla="*/ 40699 h 1090001"/>
                <a:gd name="connsiteX31" fmla="*/ 3636473 w 6732884"/>
                <a:gd name="connsiteY31" fmla="*/ 54173 h 1090001"/>
                <a:gd name="connsiteX32" fmla="*/ 3693989 w 6732884"/>
                <a:gd name="connsiteY32" fmla="*/ 81366 h 1090001"/>
                <a:gd name="connsiteX33" fmla="*/ 3737804 w 6732884"/>
                <a:gd name="connsiteY33" fmla="*/ 103021 h 1090001"/>
                <a:gd name="connsiteX34" fmla="*/ 3789033 w 6732884"/>
                <a:gd name="connsiteY34" fmla="*/ 128795 h 1090001"/>
                <a:gd name="connsiteX35" fmla="*/ 3852519 w 6732884"/>
                <a:gd name="connsiteY35" fmla="*/ 165973 h 1090001"/>
                <a:gd name="connsiteX36" fmla="*/ 3908542 w 6732884"/>
                <a:gd name="connsiteY36" fmla="*/ 201570 h 1090001"/>
                <a:gd name="connsiteX37" fmla="*/ 3973164 w 6732884"/>
                <a:gd name="connsiteY37" fmla="*/ 241928 h 1090001"/>
                <a:gd name="connsiteX38" fmla="*/ 4046559 w 6732884"/>
                <a:gd name="connsiteY38" fmla="*/ 287923 h 1090001"/>
                <a:gd name="connsiteX39" fmla="*/ 4101873 w 6732884"/>
                <a:gd name="connsiteY39" fmla="*/ 326461 h 1090001"/>
                <a:gd name="connsiteX40" fmla="*/ 4176733 w 6732884"/>
                <a:gd name="connsiteY40" fmla="*/ 377226 h 1090001"/>
                <a:gd name="connsiteX41" fmla="*/ 4231882 w 6732884"/>
                <a:gd name="connsiteY41" fmla="*/ 418618 h 1090001"/>
                <a:gd name="connsiteX42" fmla="*/ 4277947 w 6732884"/>
                <a:gd name="connsiteY42" fmla="*/ 453733 h 1090001"/>
                <a:gd name="connsiteX43" fmla="*/ 4309399 w 6732884"/>
                <a:gd name="connsiteY43" fmla="*/ 477646 h 1090001"/>
                <a:gd name="connsiteX44" fmla="*/ 4348262 w 6732884"/>
                <a:gd name="connsiteY44" fmla="*/ 504742 h 1090001"/>
                <a:gd name="connsiteX45" fmla="*/ 4372022 w 6732884"/>
                <a:gd name="connsiteY45" fmla="*/ 520727 h 1090001"/>
                <a:gd name="connsiteX46" fmla="*/ 4394578 w 6732884"/>
                <a:gd name="connsiteY46" fmla="*/ 536831 h 1090001"/>
                <a:gd name="connsiteX47" fmla="*/ 4407453 w 6732884"/>
                <a:gd name="connsiteY47" fmla="*/ 544873 h 1090001"/>
                <a:gd name="connsiteX48" fmla="*/ 4433970 w 6732884"/>
                <a:gd name="connsiteY48" fmla="*/ 562169 h 1090001"/>
                <a:gd name="connsiteX49" fmla="*/ 4480947 w 6732884"/>
                <a:gd name="connsiteY49" fmla="*/ 590537 h 1090001"/>
                <a:gd name="connsiteX50" fmla="*/ 4532354 w 6732884"/>
                <a:gd name="connsiteY50" fmla="*/ 623576 h 1090001"/>
                <a:gd name="connsiteX51" fmla="*/ 4583220 w 6732884"/>
                <a:gd name="connsiteY51" fmla="*/ 653238 h 1090001"/>
                <a:gd name="connsiteX52" fmla="*/ 4635995 w 6732884"/>
                <a:gd name="connsiteY52" fmla="*/ 683406 h 1090001"/>
                <a:gd name="connsiteX53" fmla="*/ 4695110 w 6732884"/>
                <a:gd name="connsiteY53" fmla="*/ 717999 h 1090001"/>
                <a:gd name="connsiteX54" fmla="*/ 4841895 w 6732884"/>
                <a:gd name="connsiteY54" fmla="*/ 792122 h 1090001"/>
                <a:gd name="connsiteX55" fmla="*/ 5005564 w 6732884"/>
                <a:gd name="connsiteY55" fmla="*/ 858548 h 1090001"/>
                <a:gd name="connsiteX56" fmla="*/ 5203654 w 6732884"/>
                <a:gd name="connsiteY56" fmla="*/ 932602 h 1090001"/>
                <a:gd name="connsiteX57" fmla="*/ 5503408 w 6732884"/>
                <a:gd name="connsiteY57" fmla="*/ 1014779 h 1090001"/>
                <a:gd name="connsiteX58" fmla="*/ 5834557 w 6732884"/>
                <a:gd name="connsiteY58" fmla="*/ 1066482 h 1090001"/>
                <a:gd name="connsiteX59" fmla="*/ 6173623 w 6732884"/>
                <a:gd name="connsiteY59" fmla="*/ 1088379 h 1090001"/>
                <a:gd name="connsiteX60" fmla="*/ 6732884 w 6732884"/>
                <a:gd name="connsiteY60" fmla="*/ 1088379 h 1090001"/>
                <a:gd name="connsiteX0" fmla="*/ 3 w 6732884"/>
                <a:gd name="connsiteY0" fmla="*/ 1088859 h 1092059"/>
                <a:gd name="connsiteX1" fmla="*/ 403660 w 6732884"/>
                <a:gd name="connsiteY1" fmla="*/ 1088104 h 1092059"/>
                <a:gd name="connsiteX2" fmla="*/ 752467 w 6732884"/>
                <a:gd name="connsiteY2" fmla="*/ 1077155 h 1092059"/>
                <a:gd name="connsiteX3" fmla="*/ 1029175 w 6732884"/>
                <a:gd name="connsiteY3" fmla="*/ 1049363 h 1092059"/>
                <a:gd name="connsiteX4" fmla="*/ 1307834 w 6732884"/>
                <a:gd name="connsiteY4" fmla="*/ 996305 h 1092059"/>
                <a:gd name="connsiteX5" fmla="*/ 1565055 w 6732884"/>
                <a:gd name="connsiteY5" fmla="*/ 917982 h 1092059"/>
                <a:gd name="connsiteX6" fmla="*/ 1826174 w 6732884"/>
                <a:gd name="connsiteY6" fmla="*/ 816078 h 1092059"/>
                <a:gd name="connsiteX7" fmla="*/ 2128216 w 6732884"/>
                <a:gd name="connsiteY7" fmla="*/ 667011 h 1092059"/>
                <a:gd name="connsiteX8" fmla="*/ 2311944 w 6732884"/>
                <a:gd name="connsiteY8" fmla="*/ 540837 h 1092059"/>
                <a:gd name="connsiteX9" fmla="*/ 2537433 w 6732884"/>
                <a:gd name="connsiteY9" fmla="*/ 386563 h 1092059"/>
                <a:gd name="connsiteX10" fmla="*/ 2608158 w 6732884"/>
                <a:gd name="connsiteY10" fmla="*/ 339499 h 1092059"/>
                <a:gd name="connsiteX11" fmla="*/ 2724225 w 6732884"/>
                <a:gd name="connsiteY11" fmla="*/ 258223 h 1092059"/>
                <a:gd name="connsiteX12" fmla="*/ 2789778 w 6732884"/>
                <a:gd name="connsiteY12" fmla="*/ 214188 h 1092059"/>
                <a:gd name="connsiteX13" fmla="*/ 2849494 w 6732884"/>
                <a:gd name="connsiteY13" fmla="*/ 176651 h 1092059"/>
                <a:gd name="connsiteX14" fmla="*/ 2901758 w 6732884"/>
                <a:gd name="connsiteY14" fmla="*/ 143488 h 1092059"/>
                <a:gd name="connsiteX15" fmla="*/ 2947485 w 6732884"/>
                <a:gd name="connsiteY15" fmla="*/ 117699 h 1092059"/>
                <a:gd name="connsiteX16" fmla="*/ 2993289 w 6732884"/>
                <a:gd name="connsiteY16" fmla="*/ 94327 h 1092059"/>
                <a:gd name="connsiteX17" fmla="*/ 3036287 w 6732884"/>
                <a:gd name="connsiteY17" fmla="*/ 76070 h 1092059"/>
                <a:gd name="connsiteX18" fmla="*/ 3079158 w 6732884"/>
                <a:gd name="connsiteY18" fmla="*/ 58384 h 1092059"/>
                <a:gd name="connsiteX19" fmla="*/ 3121945 w 6732884"/>
                <a:gd name="connsiteY19" fmla="*/ 42031 h 1092059"/>
                <a:gd name="connsiteX20" fmla="*/ 3153485 w 6732884"/>
                <a:gd name="connsiteY20" fmla="*/ 30833 h 1092059"/>
                <a:gd name="connsiteX21" fmla="*/ 3195483 w 6732884"/>
                <a:gd name="connsiteY21" fmla="*/ 20324 h 1092059"/>
                <a:gd name="connsiteX22" fmla="*/ 3246463 w 6732884"/>
                <a:gd name="connsiteY22" fmla="*/ 11944 h 1092059"/>
                <a:gd name="connsiteX23" fmla="*/ 3296362 w 6732884"/>
                <a:gd name="connsiteY23" fmla="*/ 4995 h 1092059"/>
                <a:gd name="connsiteX24" fmla="*/ 3332482 w 6732884"/>
                <a:gd name="connsiteY24" fmla="*/ 1958 h 1092059"/>
                <a:gd name="connsiteX25" fmla="*/ 3372912 w 6732884"/>
                <a:gd name="connsiteY25" fmla="*/ 0 h 1092059"/>
                <a:gd name="connsiteX26" fmla="*/ 3416277 w 6732884"/>
                <a:gd name="connsiteY26" fmla="*/ 1957 h 1092059"/>
                <a:gd name="connsiteX27" fmla="*/ 3454795 w 6732884"/>
                <a:gd name="connsiteY27" fmla="*/ 7271 h 1092059"/>
                <a:gd name="connsiteX28" fmla="*/ 3499454 w 6732884"/>
                <a:gd name="connsiteY28" fmla="*/ 15921 h 1092059"/>
                <a:gd name="connsiteX29" fmla="*/ 3551033 w 6732884"/>
                <a:gd name="connsiteY29" fmla="*/ 26198 h 1092059"/>
                <a:gd name="connsiteX30" fmla="*/ 3603345 w 6732884"/>
                <a:gd name="connsiteY30" fmla="*/ 40699 h 1092059"/>
                <a:gd name="connsiteX31" fmla="*/ 3636473 w 6732884"/>
                <a:gd name="connsiteY31" fmla="*/ 54173 h 1092059"/>
                <a:gd name="connsiteX32" fmla="*/ 3693989 w 6732884"/>
                <a:gd name="connsiteY32" fmla="*/ 81366 h 1092059"/>
                <a:gd name="connsiteX33" fmla="*/ 3737804 w 6732884"/>
                <a:gd name="connsiteY33" fmla="*/ 103021 h 1092059"/>
                <a:gd name="connsiteX34" fmla="*/ 3789033 w 6732884"/>
                <a:gd name="connsiteY34" fmla="*/ 128795 h 1092059"/>
                <a:gd name="connsiteX35" fmla="*/ 3852519 w 6732884"/>
                <a:gd name="connsiteY35" fmla="*/ 165973 h 1092059"/>
                <a:gd name="connsiteX36" fmla="*/ 3908542 w 6732884"/>
                <a:gd name="connsiteY36" fmla="*/ 201570 h 1092059"/>
                <a:gd name="connsiteX37" fmla="*/ 3973164 w 6732884"/>
                <a:gd name="connsiteY37" fmla="*/ 241928 h 1092059"/>
                <a:gd name="connsiteX38" fmla="*/ 4046559 w 6732884"/>
                <a:gd name="connsiteY38" fmla="*/ 287923 h 1092059"/>
                <a:gd name="connsiteX39" fmla="*/ 4101873 w 6732884"/>
                <a:gd name="connsiteY39" fmla="*/ 326461 h 1092059"/>
                <a:gd name="connsiteX40" fmla="*/ 4176733 w 6732884"/>
                <a:gd name="connsiteY40" fmla="*/ 377226 h 1092059"/>
                <a:gd name="connsiteX41" fmla="*/ 4231882 w 6732884"/>
                <a:gd name="connsiteY41" fmla="*/ 418618 h 1092059"/>
                <a:gd name="connsiteX42" fmla="*/ 4277947 w 6732884"/>
                <a:gd name="connsiteY42" fmla="*/ 453733 h 1092059"/>
                <a:gd name="connsiteX43" fmla="*/ 4309399 w 6732884"/>
                <a:gd name="connsiteY43" fmla="*/ 477646 h 1092059"/>
                <a:gd name="connsiteX44" fmla="*/ 4348262 w 6732884"/>
                <a:gd name="connsiteY44" fmla="*/ 504742 h 1092059"/>
                <a:gd name="connsiteX45" fmla="*/ 4372022 w 6732884"/>
                <a:gd name="connsiteY45" fmla="*/ 520727 h 1092059"/>
                <a:gd name="connsiteX46" fmla="*/ 4394578 w 6732884"/>
                <a:gd name="connsiteY46" fmla="*/ 536831 h 1092059"/>
                <a:gd name="connsiteX47" fmla="*/ 4407453 w 6732884"/>
                <a:gd name="connsiteY47" fmla="*/ 544873 h 1092059"/>
                <a:gd name="connsiteX48" fmla="*/ 4433970 w 6732884"/>
                <a:gd name="connsiteY48" fmla="*/ 562169 h 1092059"/>
                <a:gd name="connsiteX49" fmla="*/ 4480947 w 6732884"/>
                <a:gd name="connsiteY49" fmla="*/ 590537 h 1092059"/>
                <a:gd name="connsiteX50" fmla="*/ 4532354 w 6732884"/>
                <a:gd name="connsiteY50" fmla="*/ 623576 h 1092059"/>
                <a:gd name="connsiteX51" fmla="*/ 4583220 w 6732884"/>
                <a:gd name="connsiteY51" fmla="*/ 653238 h 1092059"/>
                <a:gd name="connsiteX52" fmla="*/ 4635995 w 6732884"/>
                <a:gd name="connsiteY52" fmla="*/ 683406 h 1092059"/>
                <a:gd name="connsiteX53" fmla="*/ 4695110 w 6732884"/>
                <a:gd name="connsiteY53" fmla="*/ 717999 h 1092059"/>
                <a:gd name="connsiteX54" fmla="*/ 4841895 w 6732884"/>
                <a:gd name="connsiteY54" fmla="*/ 792122 h 1092059"/>
                <a:gd name="connsiteX55" fmla="*/ 5005564 w 6732884"/>
                <a:gd name="connsiteY55" fmla="*/ 858548 h 1092059"/>
                <a:gd name="connsiteX56" fmla="*/ 5203654 w 6732884"/>
                <a:gd name="connsiteY56" fmla="*/ 932602 h 1092059"/>
                <a:gd name="connsiteX57" fmla="*/ 5503408 w 6732884"/>
                <a:gd name="connsiteY57" fmla="*/ 1014779 h 1092059"/>
                <a:gd name="connsiteX58" fmla="*/ 5834557 w 6732884"/>
                <a:gd name="connsiteY58" fmla="*/ 1066482 h 1092059"/>
                <a:gd name="connsiteX59" fmla="*/ 6286645 w 6732884"/>
                <a:gd name="connsiteY59" fmla="*/ 1090906 h 1092059"/>
                <a:gd name="connsiteX60" fmla="*/ 6732884 w 6732884"/>
                <a:gd name="connsiteY60" fmla="*/ 1088379 h 1092059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503408 w 6732884"/>
                <a:gd name="connsiteY57" fmla="*/ 1014779 h 1090906"/>
                <a:gd name="connsiteX58" fmla="*/ 6037218 w 6732884"/>
                <a:gd name="connsiteY58" fmla="*/ 1080799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826885 w 6732884"/>
                <a:gd name="connsiteY57" fmla="*/ 1061099 h 1090906"/>
                <a:gd name="connsiteX58" fmla="*/ 6037218 w 6732884"/>
                <a:gd name="connsiteY58" fmla="*/ 1080799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826885 w 6732884"/>
                <a:gd name="connsiteY57" fmla="*/ 1061099 h 1090906"/>
                <a:gd name="connsiteX58" fmla="*/ 6041116 w 6732884"/>
                <a:gd name="connsiteY58" fmla="*/ 1081641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826885 w 6732884"/>
                <a:gd name="connsiteY57" fmla="*/ 1061099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1099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1941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2243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2243 h 1090906"/>
                <a:gd name="connsiteX56" fmla="*/ 5597282 w 6732884"/>
                <a:gd name="connsiteY56" fmla="*/ 1025242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2243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0559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32938 w 6732884"/>
                <a:gd name="connsiteY55" fmla="*/ 970559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60219 w 6732884"/>
                <a:gd name="connsiteY55" fmla="*/ 977297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60219 w 6732884"/>
                <a:gd name="connsiteY55" fmla="*/ 977297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962076 w 6732884"/>
                <a:gd name="connsiteY53" fmla="*/ 834221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962076 w 6732884"/>
                <a:gd name="connsiteY53" fmla="*/ 836748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756812 w 6732884"/>
                <a:gd name="connsiteY52" fmla="*/ 747412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653372 w 6732884"/>
                <a:gd name="connsiteY51" fmla="*/ 691979 h 1090906"/>
                <a:gd name="connsiteX52" fmla="*/ 4756812 w 6732884"/>
                <a:gd name="connsiteY52" fmla="*/ 747412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63533 w 6732884"/>
                <a:gd name="connsiteY50" fmla="*/ 640420 h 1090906"/>
                <a:gd name="connsiteX51" fmla="*/ 4653372 w 6732884"/>
                <a:gd name="connsiteY51" fmla="*/ 691979 h 1090906"/>
                <a:gd name="connsiteX52" fmla="*/ 4756812 w 6732884"/>
                <a:gd name="connsiteY52" fmla="*/ 747412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63533 w 6732884"/>
                <a:gd name="connsiteY50" fmla="*/ 640420 h 1090906"/>
                <a:gd name="connsiteX51" fmla="*/ 4653372 w 6732884"/>
                <a:gd name="connsiteY51" fmla="*/ 691979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63533 w 6732884"/>
                <a:gd name="connsiteY50" fmla="*/ 640420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7869 w 6732884"/>
                <a:gd name="connsiteY45" fmla="*/ 526622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5664 w 6732884"/>
                <a:gd name="connsiteY45" fmla="*/ 527464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198201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529454 w 6732884"/>
                <a:gd name="connsiteY48" fmla="*/ 618595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65914 w 6732884"/>
                <a:gd name="connsiteY47" fmla="*/ 579403 h 1090906"/>
                <a:gd name="connsiteX48" fmla="*/ 4529454 w 6732884"/>
                <a:gd name="connsiteY48" fmla="*/ 618595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7962 w 6732884"/>
                <a:gd name="connsiteY46" fmla="*/ 551149 h 1090906"/>
                <a:gd name="connsiteX47" fmla="*/ 4465914 w 6732884"/>
                <a:gd name="connsiteY47" fmla="*/ 579403 h 1090906"/>
                <a:gd name="connsiteX48" fmla="*/ 4529454 w 6732884"/>
                <a:gd name="connsiteY48" fmla="*/ 618595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521846 w 6732884"/>
                <a:gd name="connsiteY10" fmla="*/ 397510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24507 w 6732884"/>
                <a:gd name="connsiteY13" fmla="*/ 266129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521847 w 6732884"/>
                <a:gd name="connsiteY13" fmla="*/ 198754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521847 w 6732884"/>
                <a:gd name="connsiteY13" fmla="*/ 198754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677457 w 6732884"/>
                <a:gd name="connsiteY12" fmla="*/ 288542 h 1090906"/>
                <a:gd name="connsiteX13" fmla="*/ 2521847 w 6732884"/>
                <a:gd name="connsiteY13" fmla="*/ 198754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677457 w 6732884"/>
                <a:gd name="connsiteY12" fmla="*/ 288542 h 1090906"/>
                <a:gd name="connsiteX13" fmla="*/ 2740097 w 6732884"/>
                <a:gd name="connsiteY13" fmla="*/ 245916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677457 w 6732884"/>
                <a:gd name="connsiteY12" fmla="*/ 288542 h 1090906"/>
                <a:gd name="connsiteX13" fmla="*/ 2740097 w 6732884"/>
                <a:gd name="connsiteY13" fmla="*/ 245916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311392 w 6732884"/>
                <a:gd name="connsiteY9" fmla="*/ 545735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311392 w 6732884"/>
                <a:gd name="connsiteY9" fmla="*/ 545735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342571 w 6732884"/>
                <a:gd name="connsiteY9" fmla="*/ 525523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249036 w 6732884"/>
                <a:gd name="connsiteY9" fmla="*/ 589529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35328 w 6732884"/>
                <a:gd name="connsiteY8" fmla="*/ 537468 h 1090906"/>
                <a:gd name="connsiteX9" fmla="*/ 2249036 w 6732884"/>
                <a:gd name="connsiteY9" fmla="*/ 589529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27533 w 6732884"/>
                <a:gd name="connsiteY8" fmla="*/ 537468 h 1090906"/>
                <a:gd name="connsiteX9" fmla="*/ 2249036 w 6732884"/>
                <a:gd name="connsiteY9" fmla="*/ 589529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32115 w 6732884"/>
                <a:gd name="connsiteY8" fmla="*/ 673747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32115 w 6732884"/>
                <a:gd name="connsiteY8" fmla="*/ 673747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32115 w 6732884"/>
                <a:gd name="connsiteY8" fmla="*/ 673747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47705 w 6732884"/>
                <a:gd name="connsiteY8" fmla="*/ 660272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47705 w 6732884"/>
                <a:gd name="connsiteY8" fmla="*/ 660272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147705 w 6732884"/>
                <a:gd name="connsiteY8" fmla="*/ 660272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147705 w 6732884"/>
                <a:gd name="connsiteY8" fmla="*/ 650166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038580 w 6732884"/>
                <a:gd name="connsiteY8" fmla="*/ 717541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038580 w 6732884"/>
                <a:gd name="connsiteY8" fmla="*/ 717541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061964 w 6732884"/>
                <a:gd name="connsiteY8" fmla="*/ 704066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987913 w 6732884"/>
                <a:gd name="connsiteY7" fmla="*/ 737755 h 1090906"/>
                <a:gd name="connsiteX8" fmla="*/ 2061964 w 6732884"/>
                <a:gd name="connsiteY8" fmla="*/ 704066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835920 w 6732884"/>
                <a:gd name="connsiteY7" fmla="*/ 815235 h 1090906"/>
                <a:gd name="connsiteX8" fmla="*/ 1987913 w 6732884"/>
                <a:gd name="connsiteY8" fmla="*/ 737755 h 1090906"/>
                <a:gd name="connsiteX9" fmla="*/ 2061964 w 6732884"/>
                <a:gd name="connsiteY9" fmla="*/ 704066 h 1090906"/>
                <a:gd name="connsiteX10" fmla="*/ 2147705 w 6732884"/>
                <a:gd name="connsiteY10" fmla="*/ 650166 h 1090906"/>
                <a:gd name="connsiteX11" fmla="*/ 2327533 w 6732884"/>
                <a:gd name="connsiteY11" fmla="*/ 537468 h 1090906"/>
                <a:gd name="connsiteX12" fmla="*/ 2249036 w 6732884"/>
                <a:gd name="connsiteY12" fmla="*/ 589529 h 1090906"/>
                <a:gd name="connsiteX13" fmla="*/ 2404925 w 6732884"/>
                <a:gd name="connsiteY13" fmla="*/ 477519 h 1090906"/>
                <a:gd name="connsiteX14" fmla="*/ 2506257 w 6732884"/>
                <a:gd name="connsiteY14" fmla="*/ 414354 h 1090906"/>
                <a:gd name="connsiteX15" fmla="*/ 2608158 w 6732884"/>
                <a:gd name="connsiteY15" fmla="*/ 339499 h 1090906"/>
                <a:gd name="connsiteX16" fmla="*/ 2677457 w 6732884"/>
                <a:gd name="connsiteY16" fmla="*/ 288542 h 1090906"/>
                <a:gd name="connsiteX17" fmla="*/ 2740097 w 6732884"/>
                <a:gd name="connsiteY17" fmla="*/ 245916 h 1090906"/>
                <a:gd name="connsiteX18" fmla="*/ 2789778 w 6732884"/>
                <a:gd name="connsiteY18" fmla="*/ 214188 h 1090906"/>
                <a:gd name="connsiteX19" fmla="*/ 2849494 w 6732884"/>
                <a:gd name="connsiteY19" fmla="*/ 176651 h 1090906"/>
                <a:gd name="connsiteX20" fmla="*/ 2901758 w 6732884"/>
                <a:gd name="connsiteY20" fmla="*/ 143488 h 1090906"/>
                <a:gd name="connsiteX21" fmla="*/ 2947485 w 6732884"/>
                <a:gd name="connsiteY21" fmla="*/ 117699 h 1090906"/>
                <a:gd name="connsiteX22" fmla="*/ 2993289 w 6732884"/>
                <a:gd name="connsiteY22" fmla="*/ 94327 h 1090906"/>
                <a:gd name="connsiteX23" fmla="*/ 3036287 w 6732884"/>
                <a:gd name="connsiteY23" fmla="*/ 76070 h 1090906"/>
                <a:gd name="connsiteX24" fmla="*/ 3079158 w 6732884"/>
                <a:gd name="connsiteY24" fmla="*/ 58384 h 1090906"/>
                <a:gd name="connsiteX25" fmla="*/ 3121945 w 6732884"/>
                <a:gd name="connsiteY25" fmla="*/ 42031 h 1090906"/>
                <a:gd name="connsiteX26" fmla="*/ 3153485 w 6732884"/>
                <a:gd name="connsiteY26" fmla="*/ 30833 h 1090906"/>
                <a:gd name="connsiteX27" fmla="*/ 3195483 w 6732884"/>
                <a:gd name="connsiteY27" fmla="*/ 20324 h 1090906"/>
                <a:gd name="connsiteX28" fmla="*/ 3246463 w 6732884"/>
                <a:gd name="connsiteY28" fmla="*/ 11944 h 1090906"/>
                <a:gd name="connsiteX29" fmla="*/ 3296362 w 6732884"/>
                <a:gd name="connsiteY29" fmla="*/ 4995 h 1090906"/>
                <a:gd name="connsiteX30" fmla="*/ 3332482 w 6732884"/>
                <a:gd name="connsiteY30" fmla="*/ 1958 h 1090906"/>
                <a:gd name="connsiteX31" fmla="*/ 3372912 w 6732884"/>
                <a:gd name="connsiteY31" fmla="*/ 0 h 1090906"/>
                <a:gd name="connsiteX32" fmla="*/ 3416277 w 6732884"/>
                <a:gd name="connsiteY32" fmla="*/ 1957 h 1090906"/>
                <a:gd name="connsiteX33" fmla="*/ 3454795 w 6732884"/>
                <a:gd name="connsiteY33" fmla="*/ 7271 h 1090906"/>
                <a:gd name="connsiteX34" fmla="*/ 3499454 w 6732884"/>
                <a:gd name="connsiteY34" fmla="*/ 15921 h 1090906"/>
                <a:gd name="connsiteX35" fmla="*/ 3551033 w 6732884"/>
                <a:gd name="connsiteY35" fmla="*/ 26198 h 1090906"/>
                <a:gd name="connsiteX36" fmla="*/ 3603345 w 6732884"/>
                <a:gd name="connsiteY36" fmla="*/ 40699 h 1090906"/>
                <a:gd name="connsiteX37" fmla="*/ 3636473 w 6732884"/>
                <a:gd name="connsiteY37" fmla="*/ 54173 h 1090906"/>
                <a:gd name="connsiteX38" fmla="*/ 3693989 w 6732884"/>
                <a:gd name="connsiteY38" fmla="*/ 81366 h 1090906"/>
                <a:gd name="connsiteX39" fmla="*/ 3737804 w 6732884"/>
                <a:gd name="connsiteY39" fmla="*/ 103021 h 1090906"/>
                <a:gd name="connsiteX40" fmla="*/ 3789033 w 6732884"/>
                <a:gd name="connsiteY40" fmla="*/ 128795 h 1090906"/>
                <a:gd name="connsiteX41" fmla="*/ 3852519 w 6732884"/>
                <a:gd name="connsiteY41" fmla="*/ 165973 h 1090906"/>
                <a:gd name="connsiteX42" fmla="*/ 3904645 w 6732884"/>
                <a:gd name="connsiteY42" fmla="*/ 198201 h 1090906"/>
                <a:gd name="connsiteX43" fmla="*/ 3963421 w 6732884"/>
                <a:gd name="connsiteY43" fmla="*/ 235190 h 1090906"/>
                <a:gd name="connsiteX44" fmla="*/ 4029022 w 6732884"/>
                <a:gd name="connsiteY44" fmla="*/ 276974 h 1090906"/>
                <a:gd name="connsiteX45" fmla="*/ 4092131 w 6732884"/>
                <a:gd name="connsiteY45" fmla="*/ 318881 h 1090906"/>
                <a:gd name="connsiteX46" fmla="*/ 4155298 w 6732884"/>
                <a:gd name="connsiteY46" fmla="*/ 362066 h 1090906"/>
                <a:gd name="connsiteX47" fmla="*/ 4204601 w 6732884"/>
                <a:gd name="connsiteY47" fmla="*/ 399247 h 1090906"/>
                <a:gd name="connsiteX48" fmla="*/ 4260409 w 6732884"/>
                <a:gd name="connsiteY48" fmla="*/ 441942 h 1090906"/>
                <a:gd name="connsiteX49" fmla="*/ 4299656 w 6732884"/>
                <a:gd name="connsiteY49" fmla="*/ 471751 h 1090906"/>
                <a:gd name="connsiteX50" fmla="*/ 4348262 w 6732884"/>
                <a:gd name="connsiteY50" fmla="*/ 504742 h 1090906"/>
                <a:gd name="connsiteX51" fmla="*/ 4383715 w 6732884"/>
                <a:gd name="connsiteY51" fmla="*/ 528306 h 1090906"/>
                <a:gd name="connsiteX52" fmla="*/ 4417962 w 6732884"/>
                <a:gd name="connsiteY52" fmla="*/ 551149 h 1090906"/>
                <a:gd name="connsiteX53" fmla="*/ 4465914 w 6732884"/>
                <a:gd name="connsiteY53" fmla="*/ 579403 h 1090906"/>
                <a:gd name="connsiteX54" fmla="*/ 4529454 w 6732884"/>
                <a:gd name="connsiteY54" fmla="*/ 618595 h 1090906"/>
                <a:gd name="connsiteX55" fmla="*/ 4580329 w 6732884"/>
                <a:gd name="connsiteY55" fmla="*/ 647806 h 1090906"/>
                <a:gd name="connsiteX56" fmla="*/ 4660965 w 6732884"/>
                <a:gd name="connsiteY56" fmla="*/ 694320 h 1090906"/>
                <a:gd name="connsiteX57" fmla="*/ 4717676 w 6732884"/>
                <a:gd name="connsiteY57" fmla="*/ 724824 h 1090906"/>
                <a:gd name="connsiteX58" fmla="*/ 4828912 w 6732884"/>
                <a:gd name="connsiteY58" fmla="*/ 781100 h 1090906"/>
                <a:gd name="connsiteX59" fmla="*/ 4958179 w 6732884"/>
                <a:gd name="connsiteY59" fmla="*/ 838433 h 1090906"/>
                <a:gd name="connsiteX60" fmla="*/ 5149783 w 6732884"/>
                <a:gd name="connsiteY60" fmla="*/ 910870 h 1090906"/>
                <a:gd name="connsiteX61" fmla="*/ 5377758 w 6732884"/>
                <a:gd name="connsiteY61" fmla="*/ 982350 h 1090906"/>
                <a:gd name="connsiteX62" fmla="*/ 5599230 w 6732884"/>
                <a:gd name="connsiteY62" fmla="*/ 1029453 h 1090906"/>
                <a:gd name="connsiteX63" fmla="*/ 5826885 w 6732884"/>
                <a:gd name="connsiteY63" fmla="*/ 1063626 h 1090906"/>
                <a:gd name="connsiteX64" fmla="*/ 6039168 w 6732884"/>
                <a:gd name="connsiteY64" fmla="*/ 1084168 h 1090906"/>
                <a:gd name="connsiteX65" fmla="*/ 6286645 w 6732884"/>
                <a:gd name="connsiteY65" fmla="*/ 1090906 h 1090906"/>
                <a:gd name="connsiteX66" fmla="*/ 6732884 w 6732884"/>
                <a:gd name="connsiteY66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835920 w 6732884"/>
                <a:gd name="connsiteY7" fmla="*/ 815235 h 1090906"/>
                <a:gd name="connsiteX8" fmla="*/ 1987913 w 6732884"/>
                <a:gd name="connsiteY8" fmla="*/ 737755 h 1090906"/>
                <a:gd name="connsiteX9" fmla="*/ 2061964 w 6732884"/>
                <a:gd name="connsiteY9" fmla="*/ 704066 h 1090906"/>
                <a:gd name="connsiteX10" fmla="*/ 2147705 w 6732884"/>
                <a:gd name="connsiteY10" fmla="*/ 650166 h 1090906"/>
                <a:gd name="connsiteX11" fmla="*/ 2327533 w 6732884"/>
                <a:gd name="connsiteY11" fmla="*/ 537468 h 1090906"/>
                <a:gd name="connsiteX12" fmla="*/ 2249036 w 6732884"/>
                <a:gd name="connsiteY12" fmla="*/ 589529 h 1090906"/>
                <a:gd name="connsiteX13" fmla="*/ 2404925 w 6732884"/>
                <a:gd name="connsiteY13" fmla="*/ 477519 h 1090906"/>
                <a:gd name="connsiteX14" fmla="*/ 2506257 w 6732884"/>
                <a:gd name="connsiteY14" fmla="*/ 414354 h 1090906"/>
                <a:gd name="connsiteX15" fmla="*/ 2608158 w 6732884"/>
                <a:gd name="connsiteY15" fmla="*/ 339499 h 1090906"/>
                <a:gd name="connsiteX16" fmla="*/ 2677457 w 6732884"/>
                <a:gd name="connsiteY16" fmla="*/ 288542 h 1090906"/>
                <a:gd name="connsiteX17" fmla="*/ 2740097 w 6732884"/>
                <a:gd name="connsiteY17" fmla="*/ 245916 h 1090906"/>
                <a:gd name="connsiteX18" fmla="*/ 2789778 w 6732884"/>
                <a:gd name="connsiteY18" fmla="*/ 214188 h 1090906"/>
                <a:gd name="connsiteX19" fmla="*/ 2849494 w 6732884"/>
                <a:gd name="connsiteY19" fmla="*/ 176651 h 1090906"/>
                <a:gd name="connsiteX20" fmla="*/ 2901758 w 6732884"/>
                <a:gd name="connsiteY20" fmla="*/ 143488 h 1090906"/>
                <a:gd name="connsiteX21" fmla="*/ 2947485 w 6732884"/>
                <a:gd name="connsiteY21" fmla="*/ 117699 h 1090906"/>
                <a:gd name="connsiteX22" fmla="*/ 2993289 w 6732884"/>
                <a:gd name="connsiteY22" fmla="*/ 94327 h 1090906"/>
                <a:gd name="connsiteX23" fmla="*/ 3036287 w 6732884"/>
                <a:gd name="connsiteY23" fmla="*/ 76070 h 1090906"/>
                <a:gd name="connsiteX24" fmla="*/ 3079158 w 6732884"/>
                <a:gd name="connsiteY24" fmla="*/ 58384 h 1090906"/>
                <a:gd name="connsiteX25" fmla="*/ 3121945 w 6732884"/>
                <a:gd name="connsiteY25" fmla="*/ 42031 h 1090906"/>
                <a:gd name="connsiteX26" fmla="*/ 3153485 w 6732884"/>
                <a:gd name="connsiteY26" fmla="*/ 30833 h 1090906"/>
                <a:gd name="connsiteX27" fmla="*/ 3195483 w 6732884"/>
                <a:gd name="connsiteY27" fmla="*/ 20324 h 1090906"/>
                <a:gd name="connsiteX28" fmla="*/ 3246463 w 6732884"/>
                <a:gd name="connsiteY28" fmla="*/ 11944 h 1090906"/>
                <a:gd name="connsiteX29" fmla="*/ 3296362 w 6732884"/>
                <a:gd name="connsiteY29" fmla="*/ 4995 h 1090906"/>
                <a:gd name="connsiteX30" fmla="*/ 3332482 w 6732884"/>
                <a:gd name="connsiteY30" fmla="*/ 1958 h 1090906"/>
                <a:gd name="connsiteX31" fmla="*/ 3372912 w 6732884"/>
                <a:gd name="connsiteY31" fmla="*/ 0 h 1090906"/>
                <a:gd name="connsiteX32" fmla="*/ 3416277 w 6732884"/>
                <a:gd name="connsiteY32" fmla="*/ 1957 h 1090906"/>
                <a:gd name="connsiteX33" fmla="*/ 3454795 w 6732884"/>
                <a:gd name="connsiteY33" fmla="*/ 7271 h 1090906"/>
                <a:gd name="connsiteX34" fmla="*/ 3499454 w 6732884"/>
                <a:gd name="connsiteY34" fmla="*/ 15921 h 1090906"/>
                <a:gd name="connsiteX35" fmla="*/ 3551033 w 6732884"/>
                <a:gd name="connsiteY35" fmla="*/ 26198 h 1090906"/>
                <a:gd name="connsiteX36" fmla="*/ 3603345 w 6732884"/>
                <a:gd name="connsiteY36" fmla="*/ 40699 h 1090906"/>
                <a:gd name="connsiteX37" fmla="*/ 3636473 w 6732884"/>
                <a:gd name="connsiteY37" fmla="*/ 54173 h 1090906"/>
                <a:gd name="connsiteX38" fmla="*/ 3693989 w 6732884"/>
                <a:gd name="connsiteY38" fmla="*/ 81366 h 1090906"/>
                <a:gd name="connsiteX39" fmla="*/ 3737804 w 6732884"/>
                <a:gd name="connsiteY39" fmla="*/ 103021 h 1090906"/>
                <a:gd name="connsiteX40" fmla="*/ 3789033 w 6732884"/>
                <a:gd name="connsiteY40" fmla="*/ 128795 h 1090906"/>
                <a:gd name="connsiteX41" fmla="*/ 3852519 w 6732884"/>
                <a:gd name="connsiteY41" fmla="*/ 165973 h 1090906"/>
                <a:gd name="connsiteX42" fmla="*/ 3904645 w 6732884"/>
                <a:gd name="connsiteY42" fmla="*/ 198201 h 1090906"/>
                <a:gd name="connsiteX43" fmla="*/ 3963421 w 6732884"/>
                <a:gd name="connsiteY43" fmla="*/ 235190 h 1090906"/>
                <a:gd name="connsiteX44" fmla="*/ 4029022 w 6732884"/>
                <a:gd name="connsiteY44" fmla="*/ 276974 h 1090906"/>
                <a:gd name="connsiteX45" fmla="*/ 4092131 w 6732884"/>
                <a:gd name="connsiteY45" fmla="*/ 318881 h 1090906"/>
                <a:gd name="connsiteX46" fmla="*/ 4155298 w 6732884"/>
                <a:gd name="connsiteY46" fmla="*/ 362066 h 1090906"/>
                <a:gd name="connsiteX47" fmla="*/ 4204601 w 6732884"/>
                <a:gd name="connsiteY47" fmla="*/ 399247 h 1090906"/>
                <a:gd name="connsiteX48" fmla="*/ 4260409 w 6732884"/>
                <a:gd name="connsiteY48" fmla="*/ 441942 h 1090906"/>
                <a:gd name="connsiteX49" fmla="*/ 4299656 w 6732884"/>
                <a:gd name="connsiteY49" fmla="*/ 471751 h 1090906"/>
                <a:gd name="connsiteX50" fmla="*/ 4348262 w 6732884"/>
                <a:gd name="connsiteY50" fmla="*/ 504742 h 1090906"/>
                <a:gd name="connsiteX51" fmla="*/ 4383715 w 6732884"/>
                <a:gd name="connsiteY51" fmla="*/ 528306 h 1090906"/>
                <a:gd name="connsiteX52" fmla="*/ 4417962 w 6732884"/>
                <a:gd name="connsiteY52" fmla="*/ 551149 h 1090906"/>
                <a:gd name="connsiteX53" fmla="*/ 4465914 w 6732884"/>
                <a:gd name="connsiteY53" fmla="*/ 579403 h 1090906"/>
                <a:gd name="connsiteX54" fmla="*/ 4529454 w 6732884"/>
                <a:gd name="connsiteY54" fmla="*/ 618595 h 1090906"/>
                <a:gd name="connsiteX55" fmla="*/ 4580329 w 6732884"/>
                <a:gd name="connsiteY55" fmla="*/ 647806 h 1090906"/>
                <a:gd name="connsiteX56" fmla="*/ 4660965 w 6732884"/>
                <a:gd name="connsiteY56" fmla="*/ 694320 h 1090906"/>
                <a:gd name="connsiteX57" fmla="*/ 4717676 w 6732884"/>
                <a:gd name="connsiteY57" fmla="*/ 724824 h 1090906"/>
                <a:gd name="connsiteX58" fmla="*/ 4828912 w 6732884"/>
                <a:gd name="connsiteY58" fmla="*/ 781100 h 1090906"/>
                <a:gd name="connsiteX59" fmla="*/ 4958179 w 6732884"/>
                <a:gd name="connsiteY59" fmla="*/ 838433 h 1090906"/>
                <a:gd name="connsiteX60" fmla="*/ 5149783 w 6732884"/>
                <a:gd name="connsiteY60" fmla="*/ 910870 h 1090906"/>
                <a:gd name="connsiteX61" fmla="*/ 5377758 w 6732884"/>
                <a:gd name="connsiteY61" fmla="*/ 982350 h 1090906"/>
                <a:gd name="connsiteX62" fmla="*/ 5599230 w 6732884"/>
                <a:gd name="connsiteY62" fmla="*/ 1029453 h 1090906"/>
                <a:gd name="connsiteX63" fmla="*/ 5826885 w 6732884"/>
                <a:gd name="connsiteY63" fmla="*/ 1063626 h 1090906"/>
                <a:gd name="connsiteX64" fmla="*/ 6039168 w 6732884"/>
                <a:gd name="connsiteY64" fmla="*/ 1084168 h 1090906"/>
                <a:gd name="connsiteX65" fmla="*/ 6286645 w 6732884"/>
                <a:gd name="connsiteY65" fmla="*/ 1090906 h 1090906"/>
                <a:gd name="connsiteX66" fmla="*/ 6732884 w 6732884"/>
                <a:gd name="connsiteY66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898277 w 6732884"/>
                <a:gd name="connsiteY7" fmla="*/ 791654 h 1090906"/>
                <a:gd name="connsiteX8" fmla="*/ 1987913 w 6732884"/>
                <a:gd name="connsiteY8" fmla="*/ 737755 h 1090906"/>
                <a:gd name="connsiteX9" fmla="*/ 2061964 w 6732884"/>
                <a:gd name="connsiteY9" fmla="*/ 704066 h 1090906"/>
                <a:gd name="connsiteX10" fmla="*/ 2147705 w 6732884"/>
                <a:gd name="connsiteY10" fmla="*/ 650166 h 1090906"/>
                <a:gd name="connsiteX11" fmla="*/ 2327533 w 6732884"/>
                <a:gd name="connsiteY11" fmla="*/ 537468 h 1090906"/>
                <a:gd name="connsiteX12" fmla="*/ 2249036 w 6732884"/>
                <a:gd name="connsiteY12" fmla="*/ 589529 h 1090906"/>
                <a:gd name="connsiteX13" fmla="*/ 2404925 w 6732884"/>
                <a:gd name="connsiteY13" fmla="*/ 477519 h 1090906"/>
                <a:gd name="connsiteX14" fmla="*/ 2506257 w 6732884"/>
                <a:gd name="connsiteY14" fmla="*/ 414354 h 1090906"/>
                <a:gd name="connsiteX15" fmla="*/ 2608158 w 6732884"/>
                <a:gd name="connsiteY15" fmla="*/ 339499 h 1090906"/>
                <a:gd name="connsiteX16" fmla="*/ 2677457 w 6732884"/>
                <a:gd name="connsiteY16" fmla="*/ 288542 h 1090906"/>
                <a:gd name="connsiteX17" fmla="*/ 2740097 w 6732884"/>
                <a:gd name="connsiteY17" fmla="*/ 245916 h 1090906"/>
                <a:gd name="connsiteX18" fmla="*/ 2789778 w 6732884"/>
                <a:gd name="connsiteY18" fmla="*/ 214188 h 1090906"/>
                <a:gd name="connsiteX19" fmla="*/ 2849494 w 6732884"/>
                <a:gd name="connsiteY19" fmla="*/ 176651 h 1090906"/>
                <a:gd name="connsiteX20" fmla="*/ 2901758 w 6732884"/>
                <a:gd name="connsiteY20" fmla="*/ 143488 h 1090906"/>
                <a:gd name="connsiteX21" fmla="*/ 2947485 w 6732884"/>
                <a:gd name="connsiteY21" fmla="*/ 117699 h 1090906"/>
                <a:gd name="connsiteX22" fmla="*/ 2993289 w 6732884"/>
                <a:gd name="connsiteY22" fmla="*/ 94327 h 1090906"/>
                <a:gd name="connsiteX23" fmla="*/ 3036287 w 6732884"/>
                <a:gd name="connsiteY23" fmla="*/ 76070 h 1090906"/>
                <a:gd name="connsiteX24" fmla="*/ 3079158 w 6732884"/>
                <a:gd name="connsiteY24" fmla="*/ 58384 h 1090906"/>
                <a:gd name="connsiteX25" fmla="*/ 3121945 w 6732884"/>
                <a:gd name="connsiteY25" fmla="*/ 42031 h 1090906"/>
                <a:gd name="connsiteX26" fmla="*/ 3153485 w 6732884"/>
                <a:gd name="connsiteY26" fmla="*/ 30833 h 1090906"/>
                <a:gd name="connsiteX27" fmla="*/ 3195483 w 6732884"/>
                <a:gd name="connsiteY27" fmla="*/ 20324 h 1090906"/>
                <a:gd name="connsiteX28" fmla="*/ 3246463 w 6732884"/>
                <a:gd name="connsiteY28" fmla="*/ 11944 h 1090906"/>
                <a:gd name="connsiteX29" fmla="*/ 3296362 w 6732884"/>
                <a:gd name="connsiteY29" fmla="*/ 4995 h 1090906"/>
                <a:gd name="connsiteX30" fmla="*/ 3332482 w 6732884"/>
                <a:gd name="connsiteY30" fmla="*/ 1958 h 1090906"/>
                <a:gd name="connsiteX31" fmla="*/ 3372912 w 6732884"/>
                <a:gd name="connsiteY31" fmla="*/ 0 h 1090906"/>
                <a:gd name="connsiteX32" fmla="*/ 3416277 w 6732884"/>
                <a:gd name="connsiteY32" fmla="*/ 1957 h 1090906"/>
                <a:gd name="connsiteX33" fmla="*/ 3454795 w 6732884"/>
                <a:gd name="connsiteY33" fmla="*/ 7271 h 1090906"/>
                <a:gd name="connsiteX34" fmla="*/ 3499454 w 6732884"/>
                <a:gd name="connsiteY34" fmla="*/ 15921 h 1090906"/>
                <a:gd name="connsiteX35" fmla="*/ 3551033 w 6732884"/>
                <a:gd name="connsiteY35" fmla="*/ 26198 h 1090906"/>
                <a:gd name="connsiteX36" fmla="*/ 3603345 w 6732884"/>
                <a:gd name="connsiteY36" fmla="*/ 40699 h 1090906"/>
                <a:gd name="connsiteX37" fmla="*/ 3636473 w 6732884"/>
                <a:gd name="connsiteY37" fmla="*/ 54173 h 1090906"/>
                <a:gd name="connsiteX38" fmla="*/ 3693989 w 6732884"/>
                <a:gd name="connsiteY38" fmla="*/ 81366 h 1090906"/>
                <a:gd name="connsiteX39" fmla="*/ 3737804 w 6732884"/>
                <a:gd name="connsiteY39" fmla="*/ 103021 h 1090906"/>
                <a:gd name="connsiteX40" fmla="*/ 3789033 w 6732884"/>
                <a:gd name="connsiteY40" fmla="*/ 128795 h 1090906"/>
                <a:gd name="connsiteX41" fmla="*/ 3852519 w 6732884"/>
                <a:gd name="connsiteY41" fmla="*/ 165973 h 1090906"/>
                <a:gd name="connsiteX42" fmla="*/ 3904645 w 6732884"/>
                <a:gd name="connsiteY42" fmla="*/ 198201 h 1090906"/>
                <a:gd name="connsiteX43" fmla="*/ 3963421 w 6732884"/>
                <a:gd name="connsiteY43" fmla="*/ 235190 h 1090906"/>
                <a:gd name="connsiteX44" fmla="*/ 4029022 w 6732884"/>
                <a:gd name="connsiteY44" fmla="*/ 276974 h 1090906"/>
                <a:gd name="connsiteX45" fmla="*/ 4092131 w 6732884"/>
                <a:gd name="connsiteY45" fmla="*/ 318881 h 1090906"/>
                <a:gd name="connsiteX46" fmla="*/ 4155298 w 6732884"/>
                <a:gd name="connsiteY46" fmla="*/ 362066 h 1090906"/>
                <a:gd name="connsiteX47" fmla="*/ 4204601 w 6732884"/>
                <a:gd name="connsiteY47" fmla="*/ 399247 h 1090906"/>
                <a:gd name="connsiteX48" fmla="*/ 4260409 w 6732884"/>
                <a:gd name="connsiteY48" fmla="*/ 441942 h 1090906"/>
                <a:gd name="connsiteX49" fmla="*/ 4299656 w 6732884"/>
                <a:gd name="connsiteY49" fmla="*/ 471751 h 1090906"/>
                <a:gd name="connsiteX50" fmla="*/ 4348262 w 6732884"/>
                <a:gd name="connsiteY50" fmla="*/ 504742 h 1090906"/>
                <a:gd name="connsiteX51" fmla="*/ 4383715 w 6732884"/>
                <a:gd name="connsiteY51" fmla="*/ 528306 h 1090906"/>
                <a:gd name="connsiteX52" fmla="*/ 4417962 w 6732884"/>
                <a:gd name="connsiteY52" fmla="*/ 551149 h 1090906"/>
                <a:gd name="connsiteX53" fmla="*/ 4465914 w 6732884"/>
                <a:gd name="connsiteY53" fmla="*/ 579403 h 1090906"/>
                <a:gd name="connsiteX54" fmla="*/ 4529454 w 6732884"/>
                <a:gd name="connsiteY54" fmla="*/ 618595 h 1090906"/>
                <a:gd name="connsiteX55" fmla="*/ 4580329 w 6732884"/>
                <a:gd name="connsiteY55" fmla="*/ 647806 h 1090906"/>
                <a:gd name="connsiteX56" fmla="*/ 4660965 w 6732884"/>
                <a:gd name="connsiteY56" fmla="*/ 694320 h 1090906"/>
                <a:gd name="connsiteX57" fmla="*/ 4717676 w 6732884"/>
                <a:gd name="connsiteY57" fmla="*/ 724824 h 1090906"/>
                <a:gd name="connsiteX58" fmla="*/ 4828912 w 6732884"/>
                <a:gd name="connsiteY58" fmla="*/ 781100 h 1090906"/>
                <a:gd name="connsiteX59" fmla="*/ 4958179 w 6732884"/>
                <a:gd name="connsiteY59" fmla="*/ 838433 h 1090906"/>
                <a:gd name="connsiteX60" fmla="*/ 5149783 w 6732884"/>
                <a:gd name="connsiteY60" fmla="*/ 910870 h 1090906"/>
                <a:gd name="connsiteX61" fmla="*/ 5377758 w 6732884"/>
                <a:gd name="connsiteY61" fmla="*/ 982350 h 1090906"/>
                <a:gd name="connsiteX62" fmla="*/ 5599230 w 6732884"/>
                <a:gd name="connsiteY62" fmla="*/ 1029453 h 1090906"/>
                <a:gd name="connsiteX63" fmla="*/ 5826885 w 6732884"/>
                <a:gd name="connsiteY63" fmla="*/ 1063626 h 1090906"/>
                <a:gd name="connsiteX64" fmla="*/ 6039168 w 6732884"/>
                <a:gd name="connsiteY64" fmla="*/ 1084168 h 1090906"/>
                <a:gd name="connsiteX65" fmla="*/ 6286645 w 6732884"/>
                <a:gd name="connsiteY65" fmla="*/ 1090906 h 1090906"/>
                <a:gd name="connsiteX66" fmla="*/ 6732884 w 6732884"/>
                <a:gd name="connsiteY66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570903 w 6732884"/>
                <a:gd name="connsiteY6" fmla="*/ 909560 h 1090906"/>
                <a:gd name="connsiteX7" fmla="*/ 1826174 w 6732884"/>
                <a:gd name="connsiteY7" fmla="*/ 816078 h 1090906"/>
                <a:gd name="connsiteX8" fmla="*/ 1898277 w 6732884"/>
                <a:gd name="connsiteY8" fmla="*/ 791654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570903 w 6732884"/>
                <a:gd name="connsiteY6" fmla="*/ 909560 h 1090906"/>
                <a:gd name="connsiteX7" fmla="*/ 1826174 w 6732884"/>
                <a:gd name="connsiteY7" fmla="*/ 816078 h 1090906"/>
                <a:gd name="connsiteX8" fmla="*/ 1898277 w 6732884"/>
                <a:gd name="connsiteY8" fmla="*/ 791654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91654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498463 w 6732884"/>
                <a:gd name="connsiteY16" fmla="*/ 414354 h 1090906"/>
                <a:gd name="connsiteX17" fmla="*/ 2608158 w 6732884"/>
                <a:gd name="connsiteY17" fmla="*/ 339499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498463 w 6732884"/>
                <a:gd name="connsiteY16" fmla="*/ 414354 h 1090906"/>
                <a:gd name="connsiteX17" fmla="*/ 2608158 w 6732884"/>
                <a:gd name="connsiteY17" fmla="*/ 339499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545231 w 6732884"/>
                <a:gd name="connsiteY16" fmla="*/ 377298 h 1090906"/>
                <a:gd name="connsiteX17" fmla="*/ 2608158 w 6732884"/>
                <a:gd name="connsiteY17" fmla="*/ 339499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545231 w 6732884"/>
                <a:gd name="connsiteY16" fmla="*/ 377298 h 1090906"/>
                <a:gd name="connsiteX17" fmla="*/ 2615953 w 6732884"/>
                <a:gd name="connsiteY17" fmla="*/ 329393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412722 w 6732884"/>
                <a:gd name="connsiteY15" fmla="*/ 474991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412722 w 6732884"/>
                <a:gd name="connsiteY15" fmla="*/ 474991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443900 w 6732884"/>
                <a:gd name="connsiteY15" fmla="*/ 458147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389336 w 6732884"/>
                <a:gd name="connsiteY14" fmla="*/ 490994 h 1090906"/>
                <a:gd name="connsiteX15" fmla="*/ 2443900 w 6732884"/>
                <a:gd name="connsiteY15" fmla="*/ 458147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389336 w 6732884"/>
                <a:gd name="connsiteY14" fmla="*/ 490994 h 1090906"/>
                <a:gd name="connsiteX15" fmla="*/ 2436106 w 6732884"/>
                <a:gd name="connsiteY15" fmla="*/ 458147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389336 w 6732884"/>
                <a:gd name="connsiteY14" fmla="*/ 490994 h 1090906"/>
                <a:gd name="connsiteX15" fmla="*/ 2436106 w 6732884"/>
                <a:gd name="connsiteY15" fmla="*/ 458147 h 1090906"/>
                <a:gd name="connsiteX16" fmla="*/ 2498463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14388 w 6747269"/>
                <a:gd name="connsiteY0" fmla="*/ 1088859 h 1090906"/>
                <a:gd name="connsiteX1" fmla="*/ 35492 w 6747269"/>
                <a:gd name="connsiteY1" fmla="*/ 1079572 h 1090906"/>
                <a:gd name="connsiteX2" fmla="*/ 418045 w 6747269"/>
                <a:gd name="connsiteY2" fmla="*/ 1088104 h 1090906"/>
                <a:gd name="connsiteX3" fmla="*/ 766852 w 6747269"/>
                <a:gd name="connsiteY3" fmla="*/ 1077155 h 1090906"/>
                <a:gd name="connsiteX4" fmla="*/ 1043560 w 6747269"/>
                <a:gd name="connsiteY4" fmla="*/ 1049363 h 1090906"/>
                <a:gd name="connsiteX5" fmla="*/ 1322219 w 6747269"/>
                <a:gd name="connsiteY5" fmla="*/ 996305 h 1090906"/>
                <a:gd name="connsiteX6" fmla="*/ 1579440 w 6747269"/>
                <a:gd name="connsiteY6" fmla="*/ 917982 h 1090906"/>
                <a:gd name="connsiteX7" fmla="*/ 1725591 w 6747269"/>
                <a:gd name="connsiteY7" fmla="*/ 865766 h 1090906"/>
                <a:gd name="connsiteX8" fmla="*/ 1840559 w 6747269"/>
                <a:gd name="connsiteY8" fmla="*/ 816078 h 1090906"/>
                <a:gd name="connsiteX9" fmla="*/ 1912662 w 6747269"/>
                <a:gd name="connsiteY9" fmla="*/ 784917 h 1090906"/>
                <a:gd name="connsiteX10" fmla="*/ 2002298 w 6747269"/>
                <a:gd name="connsiteY10" fmla="*/ 737755 h 1090906"/>
                <a:gd name="connsiteX11" fmla="*/ 2076349 w 6747269"/>
                <a:gd name="connsiteY11" fmla="*/ 704066 h 1090906"/>
                <a:gd name="connsiteX12" fmla="*/ 2162090 w 6747269"/>
                <a:gd name="connsiteY12" fmla="*/ 650166 h 1090906"/>
                <a:gd name="connsiteX13" fmla="*/ 2341918 w 6747269"/>
                <a:gd name="connsiteY13" fmla="*/ 537468 h 1090906"/>
                <a:gd name="connsiteX14" fmla="*/ 2263421 w 6747269"/>
                <a:gd name="connsiteY14" fmla="*/ 589529 h 1090906"/>
                <a:gd name="connsiteX15" fmla="*/ 2403721 w 6747269"/>
                <a:gd name="connsiteY15" fmla="*/ 490994 h 1090906"/>
                <a:gd name="connsiteX16" fmla="*/ 2450491 w 6747269"/>
                <a:gd name="connsiteY16" fmla="*/ 458147 h 1090906"/>
                <a:gd name="connsiteX17" fmla="*/ 2512848 w 6747269"/>
                <a:gd name="connsiteY17" fmla="*/ 414354 h 1090906"/>
                <a:gd name="connsiteX18" fmla="*/ 2559616 w 6747269"/>
                <a:gd name="connsiteY18" fmla="*/ 377298 h 1090906"/>
                <a:gd name="connsiteX19" fmla="*/ 2630338 w 6747269"/>
                <a:gd name="connsiteY19" fmla="*/ 329393 h 1090906"/>
                <a:gd name="connsiteX20" fmla="*/ 2691842 w 6747269"/>
                <a:gd name="connsiteY20" fmla="*/ 288542 h 1090906"/>
                <a:gd name="connsiteX21" fmla="*/ 2754482 w 6747269"/>
                <a:gd name="connsiteY21" fmla="*/ 245916 h 1090906"/>
                <a:gd name="connsiteX22" fmla="*/ 2804163 w 6747269"/>
                <a:gd name="connsiteY22" fmla="*/ 214188 h 1090906"/>
                <a:gd name="connsiteX23" fmla="*/ 2863879 w 6747269"/>
                <a:gd name="connsiteY23" fmla="*/ 176651 h 1090906"/>
                <a:gd name="connsiteX24" fmla="*/ 2916143 w 6747269"/>
                <a:gd name="connsiteY24" fmla="*/ 143488 h 1090906"/>
                <a:gd name="connsiteX25" fmla="*/ 2961870 w 6747269"/>
                <a:gd name="connsiteY25" fmla="*/ 117699 h 1090906"/>
                <a:gd name="connsiteX26" fmla="*/ 3007674 w 6747269"/>
                <a:gd name="connsiteY26" fmla="*/ 94327 h 1090906"/>
                <a:gd name="connsiteX27" fmla="*/ 3050672 w 6747269"/>
                <a:gd name="connsiteY27" fmla="*/ 76070 h 1090906"/>
                <a:gd name="connsiteX28" fmla="*/ 3093543 w 6747269"/>
                <a:gd name="connsiteY28" fmla="*/ 58384 h 1090906"/>
                <a:gd name="connsiteX29" fmla="*/ 3136330 w 6747269"/>
                <a:gd name="connsiteY29" fmla="*/ 42031 h 1090906"/>
                <a:gd name="connsiteX30" fmla="*/ 3167870 w 6747269"/>
                <a:gd name="connsiteY30" fmla="*/ 30833 h 1090906"/>
                <a:gd name="connsiteX31" fmla="*/ 3209868 w 6747269"/>
                <a:gd name="connsiteY31" fmla="*/ 20324 h 1090906"/>
                <a:gd name="connsiteX32" fmla="*/ 3260848 w 6747269"/>
                <a:gd name="connsiteY32" fmla="*/ 11944 h 1090906"/>
                <a:gd name="connsiteX33" fmla="*/ 3310747 w 6747269"/>
                <a:gd name="connsiteY33" fmla="*/ 4995 h 1090906"/>
                <a:gd name="connsiteX34" fmla="*/ 3346867 w 6747269"/>
                <a:gd name="connsiteY34" fmla="*/ 1958 h 1090906"/>
                <a:gd name="connsiteX35" fmla="*/ 3387297 w 6747269"/>
                <a:gd name="connsiteY35" fmla="*/ 0 h 1090906"/>
                <a:gd name="connsiteX36" fmla="*/ 3430662 w 6747269"/>
                <a:gd name="connsiteY36" fmla="*/ 1957 h 1090906"/>
                <a:gd name="connsiteX37" fmla="*/ 3469180 w 6747269"/>
                <a:gd name="connsiteY37" fmla="*/ 7271 h 1090906"/>
                <a:gd name="connsiteX38" fmla="*/ 3513839 w 6747269"/>
                <a:gd name="connsiteY38" fmla="*/ 15921 h 1090906"/>
                <a:gd name="connsiteX39" fmla="*/ 3565418 w 6747269"/>
                <a:gd name="connsiteY39" fmla="*/ 26198 h 1090906"/>
                <a:gd name="connsiteX40" fmla="*/ 3617730 w 6747269"/>
                <a:gd name="connsiteY40" fmla="*/ 40699 h 1090906"/>
                <a:gd name="connsiteX41" fmla="*/ 3650858 w 6747269"/>
                <a:gd name="connsiteY41" fmla="*/ 54173 h 1090906"/>
                <a:gd name="connsiteX42" fmla="*/ 3708374 w 6747269"/>
                <a:gd name="connsiteY42" fmla="*/ 81366 h 1090906"/>
                <a:gd name="connsiteX43" fmla="*/ 3752189 w 6747269"/>
                <a:gd name="connsiteY43" fmla="*/ 103021 h 1090906"/>
                <a:gd name="connsiteX44" fmla="*/ 3803418 w 6747269"/>
                <a:gd name="connsiteY44" fmla="*/ 128795 h 1090906"/>
                <a:gd name="connsiteX45" fmla="*/ 3866904 w 6747269"/>
                <a:gd name="connsiteY45" fmla="*/ 165973 h 1090906"/>
                <a:gd name="connsiteX46" fmla="*/ 3919030 w 6747269"/>
                <a:gd name="connsiteY46" fmla="*/ 198201 h 1090906"/>
                <a:gd name="connsiteX47" fmla="*/ 3977806 w 6747269"/>
                <a:gd name="connsiteY47" fmla="*/ 235190 h 1090906"/>
                <a:gd name="connsiteX48" fmla="*/ 4043407 w 6747269"/>
                <a:gd name="connsiteY48" fmla="*/ 276974 h 1090906"/>
                <a:gd name="connsiteX49" fmla="*/ 4106516 w 6747269"/>
                <a:gd name="connsiteY49" fmla="*/ 318881 h 1090906"/>
                <a:gd name="connsiteX50" fmla="*/ 4169683 w 6747269"/>
                <a:gd name="connsiteY50" fmla="*/ 362066 h 1090906"/>
                <a:gd name="connsiteX51" fmla="*/ 4218986 w 6747269"/>
                <a:gd name="connsiteY51" fmla="*/ 399247 h 1090906"/>
                <a:gd name="connsiteX52" fmla="*/ 4274794 w 6747269"/>
                <a:gd name="connsiteY52" fmla="*/ 441942 h 1090906"/>
                <a:gd name="connsiteX53" fmla="*/ 4314041 w 6747269"/>
                <a:gd name="connsiteY53" fmla="*/ 471751 h 1090906"/>
                <a:gd name="connsiteX54" fmla="*/ 4362647 w 6747269"/>
                <a:gd name="connsiteY54" fmla="*/ 504742 h 1090906"/>
                <a:gd name="connsiteX55" fmla="*/ 4398100 w 6747269"/>
                <a:gd name="connsiteY55" fmla="*/ 528306 h 1090906"/>
                <a:gd name="connsiteX56" fmla="*/ 4432347 w 6747269"/>
                <a:gd name="connsiteY56" fmla="*/ 551149 h 1090906"/>
                <a:gd name="connsiteX57" fmla="*/ 4480299 w 6747269"/>
                <a:gd name="connsiteY57" fmla="*/ 579403 h 1090906"/>
                <a:gd name="connsiteX58" fmla="*/ 4543839 w 6747269"/>
                <a:gd name="connsiteY58" fmla="*/ 618595 h 1090906"/>
                <a:gd name="connsiteX59" fmla="*/ 4594714 w 6747269"/>
                <a:gd name="connsiteY59" fmla="*/ 647806 h 1090906"/>
                <a:gd name="connsiteX60" fmla="*/ 4675350 w 6747269"/>
                <a:gd name="connsiteY60" fmla="*/ 694320 h 1090906"/>
                <a:gd name="connsiteX61" fmla="*/ 4732061 w 6747269"/>
                <a:gd name="connsiteY61" fmla="*/ 724824 h 1090906"/>
                <a:gd name="connsiteX62" fmla="*/ 4843297 w 6747269"/>
                <a:gd name="connsiteY62" fmla="*/ 781100 h 1090906"/>
                <a:gd name="connsiteX63" fmla="*/ 4972564 w 6747269"/>
                <a:gd name="connsiteY63" fmla="*/ 838433 h 1090906"/>
                <a:gd name="connsiteX64" fmla="*/ 5164168 w 6747269"/>
                <a:gd name="connsiteY64" fmla="*/ 910870 h 1090906"/>
                <a:gd name="connsiteX65" fmla="*/ 5392143 w 6747269"/>
                <a:gd name="connsiteY65" fmla="*/ 982350 h 1090906"/>
                <a:gd name="connsiteX66" fmla="*/ 5613615 w 6747269"/>
                <a:gd name="connsiteY66" fmla="*/ 1029453 h 1090906"/>
                <a:gd name="connsiteX67" fmla="*/ 5841270 w 6747269"/>
                <a:gd name="connsiteY67" fmla="*/ 1063626 h 1090906"/>
                <a:gd name="connsiteX68" fmla="*/ 6053553 w 6747269"/>
                <a:gd name="connsiteY68" fmla="*/ 1084168 h 1090906"/>
                <a:gd name="connsiteX69" fmla="*/ 6301030 w 6747269"/>
                <a:gd name="connsiteY69" fmla="*/ 1090906 h 1090906"/>
                <a:gd name="connsiteX70" fmla="*/ 6747269 w 6747269"/>
                <a:gd name="connsiteY70" fmla="*/ 1088379 h 1090906"/>
                <a:gd name="connsiteX0" fmla="*/ 0 w 6732881"/>
                <a:gd name="connsiteY0" fmla="*/ 1088859 h 1090906"/>
                <a:gd name="connsiteX1" fmla="*/ 77387 w 6732881"/>
                <a:gd name="connsiteY1" fmla="*/ 1085239 h 1090906"/>
                <a:gd name="connsiteX2" fmla="*/ 403657 w 6732881"/>
                <a:gd name="connsiteY2" fmla="*/ 1088104 h 1090906"/>
                <a:gd name="connsiteX3" fmla="*/ 752464 w 6732881"/>
                <a:gd name="connsiteY3" fmla="*/ 1077155 h 1090906"/>
                <a:gd name="connsiteX4" fmla="*/ 1029172 w 6732881"/>
                <a:gd name="connsiteY4" fmla="*/ 1049363 h 1090906"/>
                <a:gd name="connsiteX5" fmla="*/ 1307831 w 6732881"/>
                <a:gd name="connsiteY5" fmla="*/ 996305 h 1090906"/>
                <a:gd name="connsiteX6" fmla="*/ 1565052 w 6732881"/>
                <a:gd name="connsiteY6" fmla="*/ 917982 h 1090906"/>
                <a:gd name="connsiteX7" fmla="*/ 1711203 w 6732881"/>
                <a:gd name="connsiteY7" fmla="*/ 865766 h 1090906"/>
                <a:gd name="connsiteX8" fmla="*/ 1826171 w 6732881"/>
                <a:gd name="connsiteY8" fmla="*/ 816078 h 1090906"/>
                <a:gd name="connsiteX9" fmla="*/ 1898274 w 6732881"/>
                <a:gd name="connsiteY9" fmla="*/ 784917 h 1090906"/>
                <a:gd name="connsiteX10" fmla="*/ 1987910 w 6732881"/>
                <a:gd name="connsiteY10" fmla="*/ 737755 h 1090906"/>
                <a:gd name="connsiteX11" fmla="*/ 2061961 w 6732881"/>
                <a:gd name="connsiteY11" fmla="*/ 704066 h 1090906"/>
                <a:gd name="connsiteX12" fmla="*/ 2147702 w 6732881"/>
                <a:gd name="connsiteY12" fmla="*/ 650166 h 1090906"/>
                <a:gd name="connsiteX13" fmla="*/ 2327530 w 6732881"/>
                <a:gd name="connsiteY13" fmla="*/ 537468 h 1090906"/>
                <a:gd name="connsiteX14" fmla="*/ 2249033 w 6732881"/>
                <a:gd name="connsiteY14" fmla="*/ 589529 h 1090906"/>
                <a:gd name="connsiteX15" fmla="*/ 2389333 w 6732881"/>
                <a:gd name="connsiteY15" fmla="*/ 490994 h 1090906"/>
                <a:gd name="connsiteX16" fmla="*/ 2436103 w 6732881"/>
                <a:gd name="connsiteY16" fmla="*/ 458147 h 1090906"/>
                <a:gd name="connsiteX17" fmla="*/ 2498460 w 6732881"/>
                <a:gd name="connsiteY17" fmla="*/ 414354 h 1090906"/>
                <a:gd name="connsiteX18" fmla="*/ 2545228 w 6732881"/>
                <a:gd name="connsiteY18" fmla="*/ 377298 h 1090906"/>
                <a:gd name="connsiteX19" fmla="*/ 2615950 w 6732881"/>
                <a:gd name="connsiteY19" fmla="*/ 329393 h 1090906"/>
                <a:gd name="connsiteX20" fmla="*/ 2677454 w 6732881"/>
                <a:gd name="connsiteY20" fmla="*/ 288542 h 1090906"/>
                <a:gd name="connsiteX21" fmla="*/ 2740094 w 6732881"/>
                <a:gd name="connsiteY21" fmla="*/ 245916 h 1090906"/>
                <a:gd name="connsiteX22" fmla="*/ 2789775 w 6732881"/>
                <a:gd name="connsiteY22" fmla="*/ 214188 h 1090906"/>
                <a:gd name="connsiteX23" fmla="*/ 2849491 w 6732881"/>
                <a:gd name="connsiteY23" fmla="*/ 176651 h 1090906"/>
                <a:gd name="connsiteX24" fmla="*/ 2901755 w 6732881"/>
                <a:gd name="connsiteY24" fmla="*/ 143488 h 1090906"/>
                <a:gd name="connsiteX25" fmla="*/ 2947482 w 6732881"/>
                <a:gd name="connsiteY25" fmla="*/ 117699 h 1090906"/>
                <a:gd name="connsiteX26" fmla="*/ 2993286 w 6732881"/>
                <a:gd name="connsiteY26" fmla="*/ 94327 h 1090906"/>
                <a:gd name="connsiteX27" fmla="*/ 3036284 w 6732881"/>
                <a:gd name="connsiteY27" fmla="*/ 76070 h 1090906"/>
                <a:gd name="connsiteX28" fmla="*/ 3079155 w 6732881"/>
                <a:gd name="connsiteY28" fmla="*/ 58384 h 1090906"/>
                <a:gd name="connsiteX29" fmla="*/ 3121942 w 6732881"/>
                <a:gd name="connsiteY29" fmla="*/ 42031 h 1090906"/>
                <a:gd name="connsiteX30" fmla="*/ 3153482 w 6732881"/>
                <a:gd name="connsiteY30" fmla="*/ 30833 h 1090906"/>
                <a:gd name="connsiteX31" fmla="*/ 3195480 w 6732881"/>
                <a:gd name="connsiteY31" fmla="*/ 20324 h 1090906"/>
                <a:gd name="connsiteX32" fmla="*/ 3246460 w 6732881"/>
                <a:gd name="connsiteY32" fmla="*/ 11944 h 1090906"/>
                <a:gd name="connsiteX33" fmla="*/ 3296359 w 6732881"/>
                <a:gd name="connsiteY33" fmla="*/ 4995 h 1090906"/>
                <a:gd name="connsiteX34" fmla="*/ 3332479 w 6732881"/>
                <a:gd name="connsiteY34" fmla="*/ 1958 h 1090906"/>
                <a:gd name="connsiteX35" fmla="*/ 3372909 w 6732881"/>
                <a:gd name="connsiteY35" fmla="*/ 0 h 1090906"/>
                <a:gd name="connsiteX36" fmla="*/ 3416274 w 6732881"/>
                <a:gd name="connsiteY36" fmla="*/ 1957 h 1090906"/>
                <a:gd name="connsiteX37" fmla="*/ 3454792 w 6732881"/>
                <a:gd name="connsiteY37" fmla="*/ 7271 h 1090906"/>
                <a:gd name="connsiteX38" fmla="*/ 3499451 w 6732881"/>
                <a:gd name="connsiteY38" fmla="*/ 15921 h 1090906"/>
                <a:gd name="connsiteX39" fmla="*/ 3551030 w 6732881"/>
                <a:gd name="connsiteY39" fmla="*/ 26198 h 1090906"/>
                <a:gd name="connsiteX40" fmla="*/ 3603342 w 6732881"/>
                <a:gd name="connsiteY40" fmla="*/ 40699 h 1090906"/>
                <a:gd name="connsiteX41" fmla="*/ 3636470 w 6732881"/>
                <a:gd name="connsiteY41" fmla="*/ 54173 h 1090906"/>
                <a:gd name="connsiteX42" fmla="*/ 3693986 w 6732881"/>
                <a:gd name="connsiteY42" fmla="*/ 81366 h 1090906"/>
                <a:gd name="connsiteX43" fmla="*/ 3737801 w 6732881"/>
                <a:gd name="connsiteY43" fmla="*/ 103021 h 1090906"/>
                <a:gd name="connsiteX44" fmla="*/ 3789030 w 6732881"/>
                <a:gd name="connsiteY44" fmla="*/ 128795 h 1090906"/>
                <a:gd name="connsiteX45" fmla="*/ 3852516 w 6732881"/>
                <a:gd name="connsiteY45" fmla="*/ 165973 h 1090906"/>
                <a:gd name="connsiteX46" fmla="*/ 3904642 w 6732881"/>
                <a:gd name="connsiteY46" fmla="*/ 198201 h 1090906"/>
                <a:gd name="connsiteX47" fmla="*/ 3963418 w 6732881"/>
                <a:gd name="connsiteY47" fmla="*/ 235190 h 1090906"/>
                <a:gd name="connsiteX48" fmla="*/ 4029019 w 6732881"/>
                <a:gd name="connsiteY48" fmla="*/ 276974 h 1090906"/>
                <a:gd name="connsiteX49" fmla="*/ 4092128 w 6732881"/>
                <a:gd name="connsiteY49" fmla="*/ 318881 h 1090906"/>
                <a:gd name="connsiteX50" fmla="*/ 4155295 w 6732881"/>
                <a:gd name="connsiteY50" fmla="*/ 362066 h 1090906"/>
                <a:gd name="connsiteX51" fmla="*/ 4204598 w 6732881"/>
                <a:gd name="connsiteY51" fmla="*/ 399247 h 1090906"/>
                <a:gd name="connsiteX52" fmla="*/ 4260406 w 6732881"/>
                <a:gd name="connsiteY52" fmla="*/ 441942 h 1090906"/>
                <a:gd name="connsiteX53" fmla="*/ 4299653 w 6732881"/>
                <a:gd name="connsiteY53" fmla="*/ 471751 h 1090906"/>
                <a:gd name="connsiteX54" fmla="*/ 4348259 w 6732881"/>
                <a:gd name="connsiteY54" fmla="*/ 504742 h 1090906"/>
                <a:gd name="connsiteX55" fmla="*/ 4383712 w 6732881"/>
                <a:gd name="connsiteY55" fmla="*/ 528306 h 1090906"/>
                <a:gd name="connsiteX56" fmla="*/ 4417959 w 6732881"/>
                <a:gd name="connsiteY56" fmla="*/ 551149 h 1090906"/>
                <a:gd name="connsiteX57" fmla="*/ 4465911 w 6732881"/>
                <a:gd name="connsiteY57" fmla="*/ 579403 h 1090906"/>
                <a:gd name="connsiteX58" fmla="*/ 4529451 w 6732881"/>
                <a:gd name="connsiteY58" fmla="*/ 618595 h 1090906"/>
                <a:gd name="connsiteX59" fmla="*/ 4580326 w 6732881"/>
                <a:gd name="connsiteY59" fmla="*/ 647806 h 1090906"/>
                <a:gd name="connsiteX60" fmla="*/ 4660962 w 6732881"/>
                <a:gd name="connsiteY60" fmla="*/ 694320 h 1090906"/>
                <a:gd name="connsiteX61" fmla="*/ 4717673 w 6732881"/>
                <a:gd name="connsiteY61" fmla="*/ 724824 h 1090906"/>
                <a:gd name="connsiteX62" fmla="*/ 4828909 w 6732881"/>
                <a:gd name="connsiteY62" fmla="*/ 781100 h 1090906"/>
                <a:gd name="connsiteX63" fmla="*/ 4958176 w 6732881"/>
                <a:gd name="connsiteY63" fmla="*/ 838433 h 1090906"/>
                <a:gd name="connsiteX64" fmla="*/ 5149780 w 6732881"/>
                <a:gd name="connsiteY64" fmla="*/ 910870 h 1090906"/>
                <a:gd name="connsiteX65" fmla="*/ 5377755 w 6732881"/>
                <a:gd name="connsiteY65" fmla="*/ 982350 h 1090906"/>
                <a:gd name="connsiteX66" fmla="*/ 5599227 w 6732881"/>
                <a:gd name="connsiteY66" fmla="*/ 1029453 h 1090906"/>
                <a:gd name="connsiteX67" fmla="*/ 5826882 w 6732881"/>
                <a:gd name="connsiteY67" fmla="*/ 1063626 h 1090906"/>
                <a:gd name="connsiteX68" fmla="*/ 6039165 w 6732881"/>
                <a:gd name="connsiteY68" fmla="*/ 1084168 h 1090906"/>
                <a:gd name="connsiteX69" fmla="*/ 6286642 w 6732881"/>
                <a:gd name="connsiteY69" fmla="*/ 1090906 h 1090906"/>
                <a:gd name="connsiteX70" fmla="*/ 6732881 w 6732881"/>
                <a:gd name="connsiteY70" fmla="*/ 1088379 h 1090906"/>
                <a:gd name="connsiteX0" fmla="*/ 0 w 8688724"/>
                <a:gd name="connsiteY0" fmla="*/ 1094526 h 1094526"/>
                <a:gd name="connsiteX1" fmla="*/ 2033230 w 8688724"/>
                <a:gd name="connsiteY1" fmla="*/ 1085239 h 1094526"/>
                <a:gd name="connsiteX2" fmla="*/ 2359500 w 8688724"/>
                <a:gd name="connsiteY2" fmla="*/ 1088104 h 1094526"/>
                <a:gd name="connsiteX3" fmla="*/ 2708307 w 8688724"/>
                <a:gd name="connsiteY3" fmla="*/ 1077155 h 1094526"/>
                <a:gd name="connsiteX4" fmla="*/ 2985015 w 8688724"/>
                <a:gd name="connsiteY4" fmla="*/ 1049363 h 1094526"/>
                <a:gd name="connsiteX5" fmla="*/ 3263674 w 8688724"/>
                <a:gd name="connsiteY5" fmla="*/ 996305 h 1094526"/>
                <a:gd name="connsiteX6" fmla="*/ 3520895 w 8688724"/>
                <a:gd name="connsiteY6" fmla="*/ 917982 h 1094526"/>
                <a:gd name="connsiteX7" fmla="*/ 3667046 w 8688724"/>
                <a:gd name="connsiteY7" fmla="*/ 865766 h 1094526"/>
                <a:gd name="connsiteX8" fmla="*/ 3782014 w 8688724"/>
                <a:gd name="connsiteY8" fmla="*/ 816078 h 1094526"/>
                <a:gd name="connsiteX9" fmla="*/ 3854117 w 8688724"/>
                <a:gd name="connsiteY9" fmla="*/ 784917 h 1094526"/>
                <a:gd name="connsiteX10" fmla="*/ 3943753 w 8688724"/>
                <a:gd name="connsiteY10" fmla="*/ 737755 h 1094526"/>
                <a:gd name="connsiteX11" fmla="*/ 4017804 w 8688724"/>
                <a:gd name="connsiteY11" fmla="*/ 704066 h 1094526"/>
                <a:gd name="connsiteX12" fmla="*/ 4103545 w 8688724"/>
                <a:gd name="connsiteY12" fmla="*/ 650166 h 1094526"/>
                <a:gd name="connsiteX13" fmla="*/ 4283373 w 8688724"/>
                <a:gd name="connsiteY13" fmla="*/ 537468 h 1094526"/>
                <a:gd name="connsiteX14" fmla="*/ 4204876 w 8688724"/>
                <a:gd name="connsiteY14" fmla="*/ 589529 h 1094526"/>
                <a:gd name="connsiteX15" fmla="*/ 4345176 w 8688724"/>
                <a:gd name="connsiteY15" fmla="*/ 490994 h 1094526"/>
                <a:gd name="connsiteX16" fmla="*/ 4391946 w 8688724"/>
                <a:gd name="connsiteY16" fmla="*/ 458147 h 1094526"/>
                <a:gd name="connsiteX17" fmla="*/ 4454303 w 8688724"/>
                <a:gd name="connsiteY17" fmla="*/ 414354 h 1094526"/>
                <a:gd name="connsiteX18" fmla="*/ 4501071 w 8688724"/>
                <a:gd name="connsiteY18" fmla="*/ 377298 h 1094526"/>
                <a:gd name="connsiteX19" fmla="*/ 4571793 w 8688724"/>
                <a:gd name="connsiteY19" fmla="*/ 329393 h 1094526"/>
                <a:gd name="connsiteX20" fmla="*/ 4633297 w 8688724"/>
                <a:gd name="connsiteY20" fmla="*/ 288542 h 1094526"/>
                <a:gd name="connsiteX21" fmla="*/ 4695937 w 8688724"/>
                <a:gd name="connsiteY21" fmla="*/ 245916 h 1094526"/>
                <a:gd name="connsiteX22" fmla="*/ 4745618 w 8688724"/>
                <a:gd name="connsiteY22" fmla="*/ 214188 h 1094526"/>
                <a:gd name="connsiteX23" fmla="*/ 4805334 w 8688724"/>
                <a:gd name="connsiteY23" fmla="*/ 176651 h 1094526"/>
                <a:gd name="connsiteX24" fmla="*/ 4857598 w 8688724"/>
                <a:gd name="connsiteY24" fmla="*/ 143488 h 1094526"/>
                <a:gd name="connsiteX25" fmla="*/ 4903325 w 8688724"/>
                <a:gd name="connsiteY25" fmla="*/ 117699 h 1094526"/>
                <a:gd name="connsiteX26" fmla="*/ 4949129 w 8688724"/>
                <a:gd name="connsiteY26" fmla="*/ 94327 h 1094526"/>
                <a:gd name="connsiteX27" fmla="*/ 4992127 w 8688724"/>
                <a:gd name="connsiteY27" fmla="*/ 76070 h 1094526"/>
                <a:gd name="connsiteX28" fmla="*/ 5034998 w 8688724"/>
                <a:gd name="connsiteY28" fmla="*/ 58384 h 1094526"/>
                <a:gd name="connsiteX29" fmla="*/ 5077785 w 8688724"/>
                <a:gd name="connsiteY29" fmla="*/ 42031 h 1094526"/>
                <a:gd name="connsiteX30" fmla="*/ 5109325 w 8688724"/>
                <a:gd name="connsiteY30" fmla="*/ 30833 h 1094526"/>
                <a:gd name="connsiteX31" fmla="*/ 5151323 w 8688724"/>
                <a:gd name="connsiteY31" fmla="*/ 20324 h 1094526"/>
                <a:gd name="connsiteX32" fmla="*/ 5202303 w 8688724"/>
                <a:gd name="connsiteY32" fmla="*/ 11944 h 1094526"/>
                <a:gd name="connsiteX33" fmla="*/ 5252202 w 8688724"/>
                <a:gd name="connsiteY33" fmla="*/ 4995 h 1094526"/>
                <a:gd name="connsiteX34" fmla="*/ 5288322 w 8688724"/>
                <a:gd name="connsiteY34" fmla="*/ 1958 h 1094526"/>
                <a:gd name="connsiteX35" fmla="*/ 5328752 w 8688724"/>
                <a:gd name="connsiteY35" fmla="*/ 0 h 1094526"/>
                <a:gd name="connsiteX36" fmla="*/ 5372117 w 8688724"/>
                <a:gd name="connsiteY36" fmla="*/ 1957 h 1094526"/>
                <a:gd name="connsiteX37" fmla="*/ 5410635 w 8688724"/>
                <a:gd name="connsiteY37" fmla="*/ 7271 h 1094526"/>
                <a:gd name="connsiteX38" fmla="*/ 5455294 w 8688724"/>
                <a:gd name="connsiteY38" fmla="*/ 15921 h 1094526"/>
                <a:gd name="connsiteX39" fmla="*/ 5506873 w 8688724"/>
                <a:gd name="connsiteY39" fmla="*/ 26198 h 1094526"/>
                <a:gd name="connsiteX40" fmla="*/ 5559185 w 8688724"/>
                <a:gd name="connsiteY40" fmla="*/ 40699 h 1094526"/>
                <a:gd name="connsiteX41" fmla="*/ 5592313 w 8688724"/>
                <a:gd name="connsiteY41" fmla="*/ 54173 h 1094526"/>
                <a:gd name="connsiteX42" fmla="*/ 5649829 w 8688724"/>
                <a:gd name="connsiteY42" fmla="*/ 81366 h 1094526"/>
                <a:gd name="connsiteX43" fmla="*/ 5693644 w 8688724"/>
                <a:gd name="connsiteY43" fmla="*/ 103021 h 1094526"/>
                <a:gd name="connsiteX44" fmla="*/ 5744873 w 8688724"/>
                <a:gd name="connsiteY44" fmla="*/ 128795 h 1094526"/>
                <a:gd name="connsiteX45" fmla="*/ 5808359 w 8688724"/>
                <a:gd name="connsiteY45" fmla="*/ 165973 h 1094526"/>
                <a:gd name="connsiteX46" fmla="*/ 5860485 w 8688724"/>
                <a:gd name="connsiteY46" fmla="*/ 198201 h 1094526"/>
                <a:gd name="connsiteX47" fmla="*/ 5919261 w 8688724"/>
                <a:gd name="connsiteY47" fmla="*/ 235190 h 1094526"/>
                <a:gd name="connsiteX48" fmla="*/ 5984862 w 8688724"/>
                <a:gd name="connsiteY48" fmla="*/ 276974 h 1094526"/>
                <a:gd name="connsiteX49" fmla="*/ 6047971 w 8688724"/>
                <a:gd name="connsiteY49" fmla="*/ 318881 h 1094526"/>
                <a:gd name="connsiteX50" fmla="*/ 6111138 w 8688724"/>
                <a:gd name="connsiteY50" fmla="*/ 362066 h 1094526"/>
                <a:gd name="connsiteX51" fmla="*/ 6160441 w 8688724"/>
                <a:gd name="connsiteY51" fmla="*/ 399247 h 1094526"/>
                <a:gd name="connsiteX52" fmla="*/ 6216249 w 8688724"/>
                <a:gd name="connsiteY52" fmla="*/ 441942 h 1094526"/>
                <a:gd name="connsiteX53" fmla="*/ 6255496 w 8688724"/>
                <a:gd name="connsiteY53" fmla="*/ 471751 h 1094526"/>
                <a:gd name="connsiteX54" fmla="*/ 6304102 w 8688724"/>
                <a:gd name="connsiteY54" fmla="*/ 504742 h 1094526"/>
                <a:gd name="connsiteX55" fmla="*/ 6339555 w 8688724"/>
                <a:gd name="connsiteY55" fmla="*/ 528306 h 1094526"/>
                <a:gd name="connsiteX56" fmla="*/ 6373802 w 8688724"/>
                <a:gd name="connsiteY56" fmla="*/ 551149 h 1094526"/>
                <a:gd name="connsiteX57" fmla="*/ 6421754 w 8688724"/>
                <a:gd name="connsiteY57" fmla="*/ 579403 h 1094526"/>
                <a:gd name="connsiteX58" fmla="*/ 6485294 w 8688724"/>
                <a:gd name="connsiteY58" fmla="*/ 618595 h 1094526"/>
                <a:gd name="connsiteX59" fmla="*/ 6536169 w 8688724"/>
                <a:gd name="connsiteY59" fmla="*/ 647806 h 1094526"/>
                <a:gd name="connsiteX60" fmla="*/ 6616805 w 8688724"/>
                <a:gd name="connsiteY60" fmla="*/ 694320 h 1094526"/>
                <a:gd name="connsiteX61" fmla="*/ 6673516 w 8688724"/>
                <a:gd name="connsiteY61" fmla="*/ 724824 h 1094526"/>
                <a:gd name="connsiteX62" fmla="*/ 6784752 w 8688724"/>
                <a:gd name="connsiteY62" fmla="*/ 781100 h 1094526"/>
                <a:gd name="connsiteX63" fmla="*/ 6914019 w 8688724"/>
                <a:gd name="connsiteY63" fmla="*/ 838433 h 1094526"/>
                <a:gd name="connsiteX64" fmla="*/ 7105623 w 8688724"/>
                <a:gd name="connsiteY64" fmla="*/ 910870 h 1094526"/>
                <a:gd name="connsiteX65" fmla="*/ 7333598 w 8688724"/>
                <a:gd name="connsiteY65" fmla="*/ 982350 h 1094526"/>
                <a:gd name="connsiteX66" fmla="*/ 7555070 w 8688724"/>
                <a:gd name="connsiteY66" fmla="*/ 1029453 h 1094526"/>
                <a:gd name="connsiteX67" fmla="*/ 7782725 w 8688724"/>
                <a:gd name="connsiteY67" fmla="*/ 1063626 h 1094526"/>
                <a:gd name="connsiteX68" fmla="*/ 7995008 w 8688724"/>
                <a:gd name="connsiteY68" fmla="*/ 1084168 h 1094526"/>
                <a:gd name="connsiteX69" fmla="*/ 8242485 w 8688724"/>
                <a:gd name="connsiteY69" fmla="*/ 1090906 h 1094526"/>
                <a:gd name="connsiteX70" fmla="*/ 8688724 w 8688724"/>
                <a:gd name="connsiteY70" fmla="*/ 1088379 h 1094526"/>
                <a:gd name="connsiteX0" fmla="*/ 0 w 8688724"/>
                <a:gd name="connsiteY0" fmla="*/ 1094526 h 1094526"/>
                <a:gd name="connsiteX1" fmla="*/ 1653319 w 8688724"/>
                <a:gd name="connsiteY1" fmla="*/ 1088073 h 1094526"/>
                <a:gd name="connsiteX2" fmla="*/ 2359500 w 8688724"/>
                <a:gd name="connsiteY2" fmla="*/ 1088104 h 1094526"/>
                <a:gd name="connsiteX3" fmla="*/ 2708307 w 8688724"/>
                <a:gd name="connsiteY3" fmla="*/ 1077155 h 1094526"/>
                <a:gd name="connsiteX4" fmla="*/ 2985015 w 8688724"/>
                <a:gd name="connsiteY4" fmla="*/ 1049363 h 1094526"/>
                <a:gd name="connsiteX5" fmla="*/ 3263674 w 8688724"/>
                <a:gd name="connsiteY5" fmla="*/ 996305 h 1094526"/>
                <a:gd name="connsiteX6" fmla="*/ 3520895 w 8688724"/>
                <a:gd name="connsiteY6" fmla="*/ 917982 h 1094526"/>
                <a:gd name="connsiteX7" fmla="*/ 3667046 w 8688724"/>
                <a:gd name="connsiteY7" fmla="*/ 865766 h 1094526"/>
                <a:gd name="connsiteX8" fmla="*/ 3782014 w 8688724"/>
                <a:gd name="connsiteY8" fmla="*/ 816078 h 1094526"/>
                <a:gd name="connsiteX9" fmla="*/ 3854117 w 8688724"/>
                <a:gd name="connsiteY9" fmla="*/ 784917 h 1094526"/>
                <a:gd name="connsiteX10" fmla="*/ 3943753 w 8688724"/>
                <a:gd name="connsiteY10" fmla="*/ 737755 h 1094526"/>
                <a:gd name="connsiteX11" fmla="*/ 4017804 w 8688724"/>
                <a:gd name="connsiteY11" fmla="*/ 704066 h 1094526"/>
                <a:gd name="connsiteX12" fmla="*/ 4103545 w 8688724"/>
                <a:gd name="connsiteY12" fmla="*/ 650166 h 1094526"/>
                <a:gd name="connsiteX13" fmla="*/ 4283373 w 8688724"/>
                <a:gd name="connsiteY13" fmla="*/ 537468 h 1094526"/>
                <a:gd name="connsiteX14" fmla="*/ 4204876 w 8688724"/>
                <a:gd name="connsiteY14" fmla="*/ 589529 h 1094526"/>
                <a:gd name="connsiteX15" fmla="*/ 4345176 w 8688724"/>
                <a:gd name="connsiteY15" fmla="*/ 490994 h 1094526"/>
                <a:gd name="connsiteX16" fmla="*/ 4391946 w 8688724"/>
                <a:gd name="connsiteY16" fmla="*/ 458147 h 1094526"/>
                <a:gd name="connsiteX17" fmla="*/ 4454303 w 8688724"/>
                <a:gd name="connsiteY17" fmla="*/ 414354 h 1094526"/>
                <a:gd name="connsiteX18" fmla="*/ 4501071 w 8688724"/>
                <a:gd name="connsiteY18" fmla="*/ 377298 h 1094526"/>
                <a:gd name="connsiteX19" fmla="*/ 4571793 w 8688724"/>
                <a:gd name="connsiteY19" fmla="*/ 329393 h 1094526"/>
                <a:gd name="connsiteX20" fmla="*/ 4633297 w 8688724"/>
                <a:gd name="connsiteY20" fmla="*/ 288542 h 1094526"/>
                <a:gd name="connsiteX21" fmla="*/ 4695937 w 8688724"/>
                <a:gd name="connsiteY21" fmla="*/ 245916 h 1094526"/>
                <a:gd name="connsiteX22" fmla="*/ 4745618 w 8688724"/>
                <a:gd name="connsiteY22" fmla="*/ 214188 h 1094526"/>
                <a:gd name="connsiteX23" fmla="*/ 4805334 w 8688724"/>
                <a:gd name="connsiteY23" fmla="*/ 176651 h 1094526"/>
                <a:gd name="connsiteX24" fmla="*/ 4857598 w 8688724"/>
                <a:gd name="connsiteY24" fmla="*/ 143488 h 1094526"/>
                <a:gd name="connsiteX25" fmla="*/ 4903325 w 8688724"/>
                <a:gd name="connsiteY25" fmla="*/ 117699 h 1094526"/>
                <a:gd name="connsiteX26" fmla="*/ 4949129 w 8688724"/>
                <a:gd name="connsiteY26" fmla="*/ 94327 h 1094526"/>
                <a:gd name="connsiteX27" fmla="*/ 4992127 w 8688724"/>
                <a:gd name="connsiteY27" fmla="*/ 76070 h 1094526"/>
                <a:gd name="connsiteX28" fmla="*/ 5034998 w 8688724"/>
                <a:gd name="connsiteY28" fmla="*/ 58384 h 1094526"/>
                <a:gd name="connsiteX29" fmla="*/ 5077785 w 8688724"/>
                <a:gd name="connsiteY29" fmla="*/ 42031 h 1094526"/>
                <a:gd name="connsiteX30" fmla="*/ 5109325 w 8688724"/>
                <a:gd name="connsiteY30" fmla="*/ 30833 h 1094526"/>
                <a:gd name="connsiteX31" fmla="*/ 5151323 w 8688724"/>
                <a:gd name="connsiteY31" fmla="*/ 20324 h 1094526"/>
                <a:gd name="connsiteX32" fmla="*/ 5202303 w 8688724"/>
                <a:gd name="connsiteY32" fmla="*/ 11944 h 1094526"/>
                <a:gd name="connsiteX33" fmla="*/ 5252202 w 8688724"/>
                <a:gd name="connsiteY33" fmla="*/ 4995 h 1094526"/>
                <a:gd name="connsiteX34" fmla="*/ 5288322 w 8688724"/>
                <a:gd name="connsiteY34" fmla="*/ 1958 h 1094526"/>
                <a:gd name="connsiteX35" fmla="*/ 5328752 w 8688724"/>
                <a:gd name="connsiteY35" fmla="*/ 0 h 1094526"/>
                <a:gd name="connsiteX36" fmla="*/ 5372117 w 8688724"/>
                <a:gd name="connsiteY36" fmla="*/ 1957 h 1094526"/>
                <a:gd name="connsiteX37" fmla="*/ 5410635 w 8688724"/>
                <a:gd name="connsiteY37" fmla="*/ 7271 h 1094526"/>
                <a:gd name="connsiteX38" fmla="*/ 5455294 w 8688724"/>
                <a:gd name="connsiteY38" fmla="*/ 15921 h 1094526"/>
                <a:gd name="connsiteX39" fmla="*/ 5506873 w 8688724"/>
                <a:gd name="connsiteY39" fmla="*/ 26198 h 1094526"/>
                <a:gd name="connsiteX40" fmla="*/ 5559185 w 8688724"/>
                <a:gd name="connsiteY40" fmla="*/ 40699 h 1094526"/>
                <a:gd name="connsiteX41" fmla="*/ 5592313 w 8688724"/>
                <a:gd name="connsiteY41" fmla="*/ 54173 h 1094526"/>
                <a:gd name="connsiteX42" fmla="*/ 5649829 w 8688724"/>
                <a:gd name="connsiteY42" fmla="*/ 81366 h 1094526"/>
                <a:gd name="connsiteX43" fmla="*/ 5693644 w 8688724"/>
                <a:gd name="connsiteY43" fmla="*/ 103021 h 1094526"/>
                <a:gd name="connsiteX44" fmla="*/ 5744873 w 8688724"/>
                <a:gd name="connsiteY44" fmla="*/ 128795 h 1094526"/>
                <a:gd name="connsiteX45" fmla="*/ 5808359 w 8688724"/>
                <a:gd name="connsiteY45" fmla="*/ 165973 h 1094526"/>
                <a:gd name="connsiteX46" fmla="*/ 5860485 w 8688724"/>
                <a:gd name="connsiteY46" fmla="*/ 198201 h 1094526"/>
                <a:gd name="connsiteX47" fmla="*/ 5919261 w 8688724"/>
                <a:gd name="connsiteY47" fmla="*/ 235190 h 1094526"/>
                <a:gd name="connsiteX48" fmla="*/ 5984862 w 8688724"/>
                <a:gd name="connsiteY48" fmla="*/ 276974 h 1094526"/>
                <a:gd name="connsiteX49" fmla="*/ 6047971 w 8688724"/>
                <a:gd name="connsiteY49" fmla="*/ 318881 h 1094526"/>
                <a:gd name="connsiteX50" fmla="*/ 6111138 w 8688724"/>
                <a:gd name="connsiteY50" fmla="*/ 362066 h 1094526"/>
                <a:gd name="connsiteX51" fmla="*/ 6160441 w 8688724"/>
                <a:gd name="connsiteY51" fmla="*/ 399247 h 1094526"/>
                <a:gd name="connsiteX52" fmla="*/ 6216249 w 8688724"/>
                <a:gd name="connsiteY52" fmla="*/ 441942 h 1094526"/>
                <a:gd name="connsiteX53" fmla="*/ 6255496 w 8688724"/>
                <a:gd name="connsiteY53" fmla="*/ 471751 h 1094526"/>
                <a:gd name="connsiteX54" fmla="*/ 6304102 w 8688724"/>
                <a:gd name="connsiteY54" fmla="*/ 504742 h 1094526"/>
                <a:gd name="connsiteX55" fmla="*/ 6339555 w 8688724"/>
                <a:gd name="connsiteY55" fmla="*/ 528306 h 1094526"/>
                <a:gd name="connsiteX56" fmla="*/ 6373802 w 8688724"/>
                <a:gd name="connsiteY56" fmla="*/ 551149 h 1094526"/>
                <a:gd name="connsiteX57" fmla="*/ 6421754 w 8688724"/>
                <a:gd name="connsiteY57" fmla="*/ 579403 h 1094526"/>
                <a:gd name="connsiteX58" fmla="*/ 6485294 w 8688724"/>
                <a:gd name="connsiteY58" fmla="*/ 618595 h 1094526"/>
                <a:gd name="connsiteX59" fmla="*/ 6536169 w 8688724"/>
                <a:gd name="connsiteY59" fmla="*/ 647806 h 1094526"/>
                <a:gd name="connsiteX60" fmla="*/ 6616805 w 8688724"/>
                <a:gd name="connsiteY60" fmla="*/ 694320 h 1094526"/>
                <a:gd name="connsiteX61" fmla="*/ 6673516 w 8688724"/>
                <a:gd name="connsiteY61" fmla="*/ 724824 h 1094526"/>
                <a:gd name="connsiteX62" fmla="*/ 6784752 w 8688724"/>
                <a:gd name="connsiteY62" fmla="*/ 781100 h 1094526"/>
                <a:gd name="connsiteX63" fmla="*/ 6914019 w 8688724"/>
                <a:gd name="connsiteY63" fmla="*/ 838433 h 1094526"/>
                <a:gd name="connsiteX64" fmla="*/ 7105623 w 8688724"/>
                <a:gd name="connsiteY64" fmla="*/ 910870 h 1094526"/>
                <a:gd name="connsiteX65" fmla="*/ 7333598 w 8688724"/>
                <a:gd name="connsiteY65" fmla="*/ 982350 h 1094526"/>
                <a:gd name="connsiteX66" fmla="*/ 7555070 w 8688724"/>
                <a:gd name="connsiteY66" fmla="*/ 1029453 h 1094526"/>
                <a:gd name="connsiteX67" fmla="*/ 7782725 w 8688724"/>
                <a:gd name="connsiteY67" fmla="*/ 1063626 h 1094526"/>
                <a:gd name="connsiteX68" fmla="*/ 7995008 w 8688724"/>
                <a:gd name="connsiteY68" fmla="*/ 1084168 h 1094526"/>
                <a:gd name="connsiteX69" fmla="*/ 8242485 w 8688724"/>
                <a:gd name="connsiteY69" fmla="*/ 1090906 h 1094526"/>
                <a:gd name="connsiteX70" fmla="*/ 8688724 w 8688724"/>
                <a:gd name="connsiteY70" fmla="*/ 1088379 h 1094526"/>
                <a:gd name="connsiteX0" fmla="*/ 0 w 8773148"/>
                <a:gd name="connsiteY0" fmla="*/ 1094526 h 1094526"/>
                <a:gd name="connsiteX1" fmla="*/ 1653319 w 8773148"/>
                <a:gd name="connsiteY1" fmla="*/ 1088073 h 1094526"/>
                <a:gd name="connsiteX2" fmla="*/ 2359500 w 8773148"/>
                <a:gd name="connsiteY2" fmla="*/ 1088104 h 1094526"/>
                <a:gd name="connsiteX3" fmla="*/ 2708307 w 8773148"/>
                <a:gd name="connsiteY3" fmla="*/ 1077155 h 1094526"/>
                <a:gd name="connsiteX4" fmla="*/ 2985015 w 8773148"/>
                <a:gd name="connsiteY4" fmla="*/ 1049363 h 1094526"/>
                <a:gd name="connsiteX5" fmla="*/ 3263674 w 8773148"/>
                <a:gd name="connsiteY5" fmla="*/ 996305 h 1094526"/>
                <a:gd name="connsiteX6" fmla="*/ 3520895 w 8773148"/>
                <a:gd name="connsiteY6" fmla="*/ 917982 h 1094526"/>
                <a:gd name="connsiteX7" fmla="*/ 3667046 w 8773148"/>
                <a:gd name="connsiteY7" fmla="*/ 865766 h 1094526"/>
                <a:gd name="connsiteX8" fmla="*/ 3782014 w 8773148"/>
                <a:gd name="connsiteY8" fmla="*/ 816078 h 1094526"/>
                <a:gd name="connsiteX9" fmla="*/ 3854117 w 8773148"/>
                <a:gd name="connsiteY9" fmla="*/ 784917 h 1094526"/>
                <a:gd name="connsiteX10" fmla="*/ 3943753 w 8773148"/>
                <a:gd name="connsiteY10" fmla="*/ 737755 h 1094526"/>
                <a:gd name="connsiteX11" fmla="*/ 4017804 w 8773148"/>
                <a:gd name="connsiteY11" fmla="*/ 704066 h 1094526"/>
                <a:gd name="connsiteX12" fmla="*/ 4103545 w 8773148"/>
                <a:gd name="connsiteY12" fmla="*/ 650166 h 1094526"/>
                <a:gd name="connsiteX13" fmla="*/ 4283373 w 8773148"/>
                <a:gd name="connsiteY13" fmla="*/ 537468 h 1094526"/>
                <a:gd name="connsiteX14" fmla="*/ 4204876 w 8773148"/>
                <a:gd name="connsiteY14" fmla="*/ 589529 h 1094526"/>
                <a:gd name="connsiteX15" fmla="*/ 4345176 w 8773148"/>
                <a:gd name="connsiteY15" fmla="*/ 490994 h 1094526"/>
                <a:gd name="connsiteX16" fmla="*/ 4391946 w 8773148"/>
                <a:gd name="connsiteY16" fmla="*/ 458147 h 1094526"/>
                <a:gd name="connsiteX17" fmla="*/ 4454303 w 8773148"/>
                <a:gd name="connsiteY17" fmla="*/ 414354 h 1094526"/>
                <a:gd name="connsiteX18" fmla="*/ 4501071 w 8773148"/>
                <a:gd name="connsiteY18" fmla="*/ 377298 h 1094526"/>
                <a:gd name="connsiteX19" fmla="*/ 4571793 w 8773148"/>
                <a:gd name="connsiteY19" fmla="*/ 329393 h 1094526"/>
                <a:gd name="connsiteX20" fmla="*/ 4633297 w 8773148"/>
                <a:gd name="connsiteY20" fmla="*/ 288542 h 1094526"/>
                <a:gd name="connsiteX21" fmla="*/ 4695937 w 8773148"/>
                <a:gd name="connsiteY21" fmla="*/ 245916 h 1094526"/>
                <a:gd name="connsiteX22" fmla="*/ 4745618 w 8773148"/>
                <a:gd name="connsiteY22" fmla="*/ 214188 h 1094526"/>
                <a:gd name="connsiteX23" fmla="*/ 4805334 w 8773148"/>
                <a:gd name="connsiteY23" fmla="*/ 176651 h 1094526"/>
                <a:gd name="connsiteX24" fmla="*/ 4857598 w 8773148"/>
                <a:gd name="connsiteY24" fmla="*/ 143488 h 1094526"/>
                <a:gd name="connsiteX25" fmla="*/ 4903325 w 8773148"/>
                <a:gd name="connsiteY25" fmla="*/ 117699 h 1094526"/>
                <a:gd name="connsiteX26" fmla="*/ 4949129 w 8773148"/>
                <a:gd name="connsiteY26" fmla="*/ 94327 h 1094526"/>
                <a:gd name="connsiteX27" fmla="*/ 4992127 w 8773148"/>
                <a:gd name="connsiteY27" fmla="*/ 76070 h 1094526"/>
                <a:gd name="connsiteX28" fmla="*/ 5034998 w 8773148"/>
                <a:gd name="connsiteY28" fmla="*/ 58384 h 1094526"/>
                <a:gd name="connsiteX29" fmla="*/ 5077785 w 8773148"/>
                <a:gd name="connsiteY29" fmla="*/ 42031 h 1094526"/>
                <a:gd name="connsiteX30" fmla="*/ 5109325 w 8773148"/>
                <a:gd name="connsiteY30" fmla="*/ 30833 h 1094526"/>
                <a:gd name="connsiteX31" fmla="*/ 5151323 w 8773148"/>
                <a:gd name="connsiteY31" fmla="*/ 20324 h 1094526"/>
                <a:gd name="connsiteX32" fmla="*/ 5202303 w 8773148"/>
                <a:gd name="connsiteY32" fmla="*/ 11944 h 1094526"/>
                <a:gd name="connsiteX33" fmla="*/ 5252202 w 8773148"/>
                <a:gd name="connsiteY33" fmla="*/ 4995 h 1094526"/>
                <a:gd name="connsiteX34" fmla="*/ 5288322 w 8773148"/>
                <a:gd name="connsiteY34" fmla="*/ 1958 h 1094526"/>
                <a:gd name="connsiteX35" fmla="*/ 5328752 w 8773148"/>
                <a:gd name="connsiteY35" fmla="*/ 0 h 1094526"/>
                <a:gd name="connsiteX36" fmla="*/ 5372117 w 8773148"/>
                <a:gd name="connsiteY36" fmla="*/ 1957 h 1094526"/>
                <a:gd name="connsiteX37" fmla="*/ 5410635 w 8773148"/>
                <a:gd name="connsiteY37" fmla="*/ 7271 h 1094526"/>
                <a:gd name="connsiteX38" fmla="*/ 5455294 w 8773148"/>
                <a:gd name="connsiteY38" fmla="*/ 15921 h 1094526"/>
                <a:gd name="connsiteX39" fmla="*/ 5506873 w 8773148"/>
                <a:gd name="connsiteY39" fmla="*/ 26198 h 1094526"/>
                <a:gd name="connsiteX40" fmla="*/ 5559185 w 8773148"/>
                <a:gd name="connsiteY40" fmla="*/ 40699 h 1094526"/>
                <a:gd name="connsiteX41" fmla="*/ 5592313 w 8773148"/>
                <a:gd name="connsiteY41" fmla="*/ 54173 h 1094526"/>
                <a:gd name="connsiteX42" fmla="*/ 5649829 w 8773148"/>
                <a:gd name="connsiteY42" fmla="*/ 81366 h 1094526"/>
                <a:gd name="connsiteX43" fmla="*/ 5693644 w 8773148"/>
                <a:gd name="connsiteY43" fmla="*/ 103021 h 1094526"/>
                <a:gd name="connsiteX44" fmla="*/ 5744873 w 8773148"/>
                <a:gd name="connsiteY44" fmla="*/ 128795 h 1094526"/>
                <a:gd name="connsiteX45" fmla="*/ 5808359 w 8773148"/>
                <a:gd name="connsiteY45" fmla="*/ 165973 h 1094526"/>
                <a:gd name="connsiteX46" fmla="*/ 5860485 w 8773148"/>
                <a:gd name="connsiteY46" fmla="*/ 198201 h 1094526"/>
                <a:gd name="connsiteX47" fmla="*/ 5919261 w 8773148"/>
                <a:gd name="connsiteY47" fmla="*/ 235190 h 1094526"/>
                <a:gd name="connsiteX48" fmla="*/ 5984862 w 8773148"/>
                <a:gd name="connsiteY48" fmla="*/ 276974 h 1094526"/>
                <a:gd name="connsiteX49" fmla="*/ 6047971 w 8773148"/>
                <a:gd name="connsiteY49" fmla="*/ 318881 h 1094526"/>
                <a:gd name="connsiteX50" fmla="*/ 6111138 w 8773148"/>
                <a:gd name="connsiteY50" fmla="*/ 362066 h 1094526"/>
                <a:gd name="connsiteX51" fmla="*/ 6160441 w 8773148"/>
                <a:gd name="connsiteY51" fmla="*/ 399247 h 1094526"/>
                <a:gd name="connsiteX52" fmla="*/ 6216249 w 8773148"/>
                <a:gd name="connsiteY52" fmla="*/ 441942 h 1094526"/>
                <a:gd name="connsiteX53" fmla="*/ 6255496 w 8773148"/>
                <a:gd name="connsiteY53" fmla="*/ 471751 h 1094526"/>
                <a:gd name="connsiteX54" fmla="*/ 6304102 w 8773148"/>
                <a:gd name="connsiteY54" fmla="*/ 504742 h 1094526"/>
                <a:gd name="connsiteX55" fmla="*/ 6339555 w 8773148"/>
                <a:gd name="connsiteY55" fmla="*/ 528306 h 1094526"/>
                <a:gd name="connsiteX56" fmla="*/ 6373802 w 8773148"/>
                <a:gd name="connsiteY56" fmla="*/ 551149 h 1094526"/>
                <a:gd name="connsiteX57" fmla="*/ 6421754 w 8773148"/>
                <a:gd name="connsiteY57" fmla="*/ 579403 h 1094526"/>
                <a:gd name="connsiteX58" fmla="*/ 6485294 w 8773148"/>
                <a:gd name="connsiteY58" fmla="*/ 618595 h 1094526"/>
                <a:gd name="connsiteX59" fmla="*/ 6536169 w 8773148"/>
                <a:gd name="connsiteY59" fmla="*/ 647806 h 1094526"/>
                <a:gd name="connsiteX60" fmla="*/ 6616805 w 8773148"/>
                <a:gd name="connsiteY60" fmla="*/ 694320 h 1094526"/>
                <a:gd name="connsiteX61" fmla="*/ 6673516 w 8773148"/>
                <a:gd name="connsiteY61" fmla="*/ 724824 h 1094526"/>
                <a:gd name="connsiteX62" fmla="*/ 6784752 w 8773148"/>
                <a:gd name="connsiteY62" fmla="*/ 781100 h 1094526"/>
                <a:gd name="connsiteX63" fmla="*/ 6914019 w 8773148"/>
                <a:gd name="connsiteY63" fmla="*/ 838433 h 1094526"/>
                <a:gd name="connsiteX64" fmla="*/ 7105623 w 8773148"/>
                <a:gd name="connsiteY64" fmla="*/ 910870 h 1094526"/>
                <a:gd name="connsiteX65" fmla="*/ 7333598 w 8773148"/>
                <a:gd name="connsiteY65" fmla="*/ 982350 h 1094526"/>
                <a:gd name="connsiteX66" fmla="*/ 7555070 w 8773148"/>
                <a:gd name="connsiteY66" fmla="*/ 1029453 h 1094526"/>
                <a:gd name="connsiteX67" fmla="*/ 7782725 w 8773148"/>
                <a:gd name="connsiteY67" fmla="*/ 1063626 h 1094526"/>
                <a:gd name="connsiteX68" fmla="*/ 7995008 w 8773148"/>
                <a:gd name="connsiteY68" fmla="*/ 1084168 h 1094526"/>
                <a:gd name="connsiteX69" fmla="*/ 8242485 w 8773148"/>
                <a:gd name="connsiteY69" fmla="*/ 1090906 h 1094526"/>
                <a:gd name="connsiteX70" fmla="*/ 8688724 w 8773148"/>
                <a:gd name="connsiteY70" fmla="*/ 1088379 h 1094526"/>
                <a:gd name="connsiteX71" fmla="*/ 8773148 w 8773148"/>
                <a:gd name="connsiteY71" fmla="*/ 1085239 h 1094526"/>
                <a:gd name="connsiteX0" fmla="*/ 0 w 10560139"/>
                <a:gd name="connsiteY0" fmla="*/ 1094526 h 1094526"/>
                <a:gd name="connsiteX1" fmla="*/ 1653319 w 10560139"/>
                <a:gd name="connsiteY1" fmla="*/ 1088073 h 1094526"/>
                <a:gd name="connsiteX2" fmla="*/ 2359500 w 10560139"/>
                <a:gd name="connsiteY2" fmla="*/ 1088104 h 1094526"/>
                <a:gd name="connsiteX3" fmla="*/ 2708307 w 10560139"/>
                <a:gd name="connsiteY3" fmla="*/ 1077155 h 1094526"/>
                <a:gd name="connsiteX4" fmla="*/ 2985015 w 10560139"/>
                <a:gd name="connsiteY4" fmla="*/ 1049363 h 1094526"/>
                <a:gd name="connsiteX5" fmla="*/ 3263674 w 10560139"/>
                <a:gd name="connsiteY5" fmla="*/ 996305 h 1094526"/>
                <a:gd name="connsiteX6" fmla="*/ 3520895 w 10560139"/>
                <a:gd name="connsiteY6" fmla="*/ 917982 h 1094526"/>
                <a:gd name="connsiteX7" fmla="*/ 3667046 w 10560139"/>
                <a:gd name="connsiteY7" fmla="*/ 865766 h 1094526"/>
                <a:gd name="connsiteX8" fmla="*/ 3782014 w 10560139"/>
                <a:gd name="connsiteY8" fmla="*/ 816078 h 1094526"/>
                <a:gd name="connsiteX9" fmla="*/ 3854117 w 10560139"/>
                <a:gd name="connsiteY9" fmla="*/ 784917 h 1094526"/>
                <a:gd name="connsiteX10" fmla="*/ 3943753 w 10560139"/>
                <a:gd name="connsiteY10" fmla="*/ 737755 h 1094526"/>
                <a:gd name="connsiteX11" fmla="*/ 4017804 w 10560139"/>
                <a:gd name="connsiteY11" fmla="*/ 704066 h 1094526"/>
                <a:gd name="connsiteX12" fmla="*/ 4103545 w 10560139"/>
                <a:gd name="connsiteY12" fmla="*/ 650166 h 1094526"/>
                <a:gd name="connsiteX13" fmla="*/ 4283373 w 10560139"/>
                <a:gd name="connsiteY13" fmla="*/ 537468 h 1094526"/>
                <a:gd name="connsiteX14" fmla="*/ 4204876 w 10560139"/>
                <a:gd name="connsiteY14" fmla="*/ 589529 h 1094526"/>
                <a:gd name="connsiteX15" fmla="*/ 4345176 w 10560139"/>
                <a:gd name="connsiteY15" fmla="*/ 490994 h 1094526"/>
                <a:gd name="connsiteX16" fmla="*/ 4391946 w 10560139"/>
                <a:gd name="connsiteY16" fmla="*/ 458147 h 1094526"/>
                <a:gd name="connsiteX17" fmla="*/ 4454303 w 10560139"/>
                <a:gd name="connsiteY17" fmla="*/ 414354 h 1094526"/>
                <a:gd name="connsiteX18" fmla="*/ 4501071 w 10560139"/>
                <a:gd name="connsiteY18" fmla="*/ 377298 h 1094526"/>
                <a:gd name="connsiteX19" fmla="*/ 4571793 w 10560139"/>
                <a:gd name="connsiteY19" fmla="*/ 329393 h 1094526"/>
                <a:gd name="connsiteX20" fmla="*/ 4633297 w 10560139"/>
                <a:gd name="connsiteY20" fmla="*/ 288542 h 1094526"/>
                <a:gd name="connsiteX21" fmla="*/ 4695937 w 10560139"/>
                <a:gd name="connsiteY21" fmla="*/ 245916 h 1094526"/>
                <a:gd name="connsiteX22" fmla="*/ 4745618 w 10560139"/>
                <a:gd name="connsiteY22" fmla="*/ 214188 h 1094526"/>
                <a:gd name="connsiteX23" fmla="*/ 4805334 w 10560139"/>
                <a:gd name="connsiteY23" fmla="*/ 176651 h 1094526"/>
                <a:gd name="connsiteX24" fmla="*/ 4857598 w 10560139"/>
                <a:gd name="connsiteY24" fmla="*/ 143488 h 1094526"/>
                <a:gd name="connsiteX25" fmla="*/ 4903325 w 10560139"/>
                <a:gd name="connsiteY25" fmla="*/ 117699 h 1094526"/>
                <a:gd name="connsiteX26" fmla="*/ 4949129 w 10560139"/>
                <a:gd name="connsiteY26" fmla="*/ 94327 h 1094526"/>
                <a:gd name="connsiteX27" fmla="*/ 4992127 w 10560139"/>
                <a:gd name="connsiteY27" fmla="*/ 76070 h 1094526"/>
                <a:gd name="connsiteX28" fmla="*/ 5034998 w 10560139"/>
                <a:gd name="connsiteY28" fmla="*/ 58384 h 1094526"/>
                <a:gd name="connsiteX29" fmla="*/ 5077785 w 10560139"/>
                <a:gd name="connsiteY29" fmla="*/ 42031 h 1094526"/>
                <a:gd name="connsiteX30" fmla="*/ 5109325 w 10560139"/>
                <a:gd name="connsiteY30" fmla="*/ 30833 h 1094526"/>
                <a:gd name="connsiteX31" fmla="*/ 5151323 w 10560139"/>
                <a:gd name="connsiteY31" fmla="*/ 20324 h 1094526"/>
                <a:gd name="connsiteX32" fmla="*/ 5202303 w 10560139"/>
                <a:gd name="connsiteY32" fmla="*/ 11944 h 1094526"/>
                <a:gd name="connsiteX33" fmla="*/ 5252202 w 10560139"/>
                <a:gd name="connsiteY33" fmla="*/ 4995 h 1094526"/>
                <a:gd name="connsiteX34" fmla="*/ 5288322 w 10560139"/>
                <a:gd name="connsiteY34" fmla="*/ 1958 h 1094526"/>
                <a:gd name="connsiteX35" fmla="*/ 5328752 w 10560139"/>
                <a:gd name="connsiteY35" fmla="*/ 0 h 1094526"/>
                <a:gd name="connsiteX36" fmla="*/ 5372117 w 10560139"/>
                <a:gd name="connsiteY36" fmla="*/ 1957 h 1094526"/>
                <a:gd name="connsiteX37" fmla="*/ 5410635 w 10560139"/>
                <a:gd name="connsiteY37" fmla="*/ 7271 h 1094526"/>
                <a:gd name="connsiteX38" fmla="*/ 5455294 w 10560139"/>
                <a:gd name="connsiteY38" fmla="*/ 15921 h 1094526"/>
                <a:gd name="connsiteX39" fmla="*/ 5506873 w 10560139"/>
                <a:gd name="connsiteY39" fmla="*/ 26198 h 1094526"/>
                <a:gd name="connsiteX40" fmla="*/ 5559185 w 10560139"/>
                <a:gd name="connsiteY40" fmla="*/ 40699 h 1094526"/>
                <a:gd name="connsiteX41" fmla="*/ 5592313 w 10560139"/>
                <a:gd name="connsiteY41" fmla="*/ 54173 h 1094526"/>
                <a:gd name="connsiteX42" fmla="*/ 5649829 w 10560139"/>
                <a:gd name="connsiteY42" fmla="*/ 81366 h 1094526"/>
                <a:gd name="connsiteX43" fmla="*/ 5693644 w 10560139"/>
                <a:gd name="connsiteY43" fmla="*/ 103021 h 1094526"/>
                <a:gd name="connsiteX44" fmla="*/ 5744873 w 10560139"/>
                <a:gd name="connsiteY44" fmla="*/ 128795 h 1094526"/>
                <a:gd name="connsiteX45" fmla="*/ 5808359 w 10560139"/>
                <a:gd name="connsiteY45" fmla="*/ 165973 h 1094526"/>
                <a:gd name="connsiteX46" fmla="*/ 5860485 w 10560139"/>
                <a:gd name="connsiteY46" fmla="*/ 198201 h 1094526"/>
                <a:gd name="connsiteX47" fmla="*/ 5919261 w 10560139"/>
                <a:gd name="connsiteY47" fmla="*/ 235190 h 1094526"/>
                <a:gd name="connsiteX48" fmla="*/ 5984862 w 10560139"/>
                <a:gd name="connsiteY48" fmla="*/ 276974 h 1094526"/>
                <a:gd name="connsiteX49" fmla="*/ 6047971 w 10560139"/>
                <a:gd name="connsiteY49" fmla="*/ 318881 h 1094526"/>
                <a:gd name="connsiteX50" fmla="*/ 6111138 w 10560139"/>
                <a:gd name="connsiteY50" fmla="*/ 362066 h 1094526"/>
                <a:gd name="connsiteX51" fmla="*/ 6160441 w 10560139"/>
                <a:gd name="connsiteY51" fmla="*/ 399247 h 1094526"/>
                <a:gd name="connsiteX52" fmla="*/ 6216249 w 10560139"/>
                <a:gd name="connsiteY52" fmla="*/ 441942 h 1094526"/>
                <a:gd name="connsiteX53" fmla="*/ 6255496 w 10560139"/>
                <a:gd name="connsiteY53" fmla="*/ 471751 h 1094526"/>
                <a:gd name="connsiteX54" fmla="*/ 6304102 w 10560139"/>
                <a:gd name="connsiteY54" fmla="*/ 504742 h 1094526"/>
                <a:gd name="connsiteX55" fmla="*/ 6339555 w 10560139"/>
                <a:gd name="connsiteY55" fmla="*/ 528306 h 1094526"/>
                <a:gd name="connsiteX56" fmla="*/ 6373802 w 10560139"/>
                <a:gd name="connsiteY56" fmla="*/ 551149 h 1094526"/>
                <a:gd name="connsiteX57" fmla="*/ 6421754 w 10560139"/>
                <a:gd name="connsiteY57" fmla="*/ 579403 h 1094526"/>
                <a:gd name="connsiteX58" fmla="*/ 6485294 w 10560139"/>
                <a:gd name="connsiteY58" fmla="*/ 618595 h 1094526"/>
                <a:gd name="connsiteX59" fmla="*/ 6536169 w 10560139"/>
                <a:gd name="connsiteY59" fmla="*/ 647806 h 1094526"/>
                <a:gd name="connsiteX60" fmla="*/ 6616805 w 10560139"/>
                <a:gd name="connsiteY60" fmla="*/ 694320 h 1094526"/>
                <a:gd name="connsiteX61" fmla="*/ 6673516 w 10560139"/>
                <a:gd name="connsiteY61" fmla="*/ 724824 h 1094526"/>
                <a:gd name="connsiteX62" fmla="*/ 6784752 w 10560139"/>
                <a:gd name="connsiteY62" fmla="*/ 781100 h 1094526"/>
                <a:gd name="connsiteX63" fmla="*/ 6914019 w 10560139"/>
                <a:gd name="connsiteY63" fmla="*/ 838433 h 1094526"/>
                <a:gd name="connsiteX64" fmla="*/ 7105623 w 10560139"/>
                <a:gd name="connsiteY64" fmla="*/ 910870 h 1094526"/>
                <a:gd name="connsiteX65" fmla="*/ 7333598 w 10560139"/>
                <a:gd name="connsiteY65" fmla="*/ 982350 h 1094526"/>
                <a:gd name="connsiteX66" fmla="*/ 7555070 w 10560139"/>
                <a:gd name="connsiteY66" fmla="*/ 1029453 h 1094526"/>
                <a:gd name="connsiteX67" fmla="*/ 7782725 w 10560139"/>
                <a:gd name="connsiteY67" fmla="*/ 1063626 h 1094526"/>
                <a:gd name="connsiteX68" fmla="*/ 7995008 w 10560139"/>
                <a:gd name="connsiteY68" fmla="*/ 1084168 h 1094526"/>
                <a:gd name="connsiteX69" fmla="*/ 8242485 w 10560139"/>
                <a:gd name="connsiteY69" fmla="*/ 1090906 h 1094526"/>
                <a:gd name="connsiteX70" fmla="*/ 8688724 w 10560139"/>
                <a:gd name="connsiteY70" fmla="*/ 1088379 h 1094526"/>
                <a:gd name="connsiteX71" fmla="*/ 10560139 w 10560139"/>
                <a:gd name="connsiteY71" fmla="*/ 1085239 h 1094526"/>
                <a:gd name="connsiteX0" fmla="*/ 0 w 10560139"/>
                <a:gd name="connsiteY0" fmla="*/ 1094526 h 1094526"/>
                <a:gd name="connsiteX1" fmla="*/ 1653319 w 10560139"/>
                <a:gd name="connsiteY1" fmla="*/ 1088073 h 1094526"/>
                <a:gd name="connsiteX2" fmla="*/ 2359500 w 10560139"/>
                <a:gd name="connsiteY2" fmla="*/ 1088104 h 1094526"/>
                <a:gd name="connsiteX3" fmla="*/ 2708307 w 10560139"/>
                <a:gd name="connsiteY3" fmla="*/ 1077155 h 1094526"/>
                <a:gd name="connsiteX4" fmla="*/ 2985015 w 10560139"/>
                <a:gd name="connsiteY4" fmla="*/ 1049363 h 1094526"/>
                <a:gd name="connsiteX5" fmla="*/ 3263674 w 10560139"/>
                <a:gd name="connsiteY5" fmla="*/ 996305 h 1094526"/>
                <a:gd name="connsiteX6" fmla="*/ 3520895 w 10560139"/>
                <a:gd name="connsiteY6" fmla="*/ 917982 h 1094526"/>
                <a:gd name="connsiteX7" fmla="*/ 3667046 w 10560139"/>
                <a:gd name="connsiteY7" fmla="*/ 865766 h 1094526"/>
                <a:gd name="connsiteX8" fmla="*/ 3782014 w 10560139"/>
                <a:gd name="connsiteY8" fmla="*/ 816078 h 1094526"/>
                <a:gd name="connsiteX9" fmla="*/ 3854117 w 10560139"/>
                <a:gd name="connsiteY9" fmla="*/ 784917 h 1094526"/>
                <a:gd name="connsiteX10" fmla="*/ 3943753 w 10560139"/>
                <a:gd name="connsiteY10" fmla="*/ 737755 h 1094526"/>
                <a:gd name="connsiteX11" fmla="*/ 4017804 w 10560139"/>
                <a:gd name="connsiteY11" fmla="*/ 704066 h 1094526"/>
                <a:gd name="connsiteX12" fmla="*/ 4103545 w 10560139"/>
                <a:gd name="connsiteY12" fmla="*/ 650166 h 1094526"/>
                <a:gd name="connsiteX13" fmla="*/ 4283373 w 10560139"/>
                <a:gd name="connsiteY13" fmla="*/ 537468 h 1094526"/>
                <a:gd name="connsiteX14" fmla="*/ 4204876 w 10560139"/>
                <a:gd name="connsiteY14" fmla="*/ 589529 h 1094526"/>
                <a:gd name="connsiteX15" fmla="*/ 4345176 w 10560139"/>
                <a:gd name="connsiteY15" fmla="*/ 490994 h 1094526"/>
                <a:gd name="connsiteX16" fmla="*/ 4391946 w 10560139"/>
                <a:gd name="connsiteY16" fmla="*/ 458147 h 1094526"/>
                <a:gd name="connsiteX17" fmla="*/ 4454303 w 10560139"/>
                <a:gd name="connsiteY17" fmla="*/ 414354 h 1094526"/>
                <a:gd name="connsiteX18" fmla="*/ 4501071 w 10560139"/>
                <a:gd name="connsiteY18" fmla="*/ 377298 h 1094526"/>
                <a:gd name="connsiteX19" fmla="*/ 4571793 w 10560139"/>
                <a:gd name="connsiteY19" fmla="*/ 329393 h 1094526"/>
                <a:gd name="connsiteX20" fmla="*/ 4633297 w 10560139"/>
                <a:gd name="connsiteY20" fmla="*/ 288542 h 1094526"/>
                <a:gd name="connsiteX21" fmla="*/ 4695937 w 10560139"/>
                <a:gd name="connsiteY21" fmla="*/ 245916 h 1094526"/>
                <a:gd name="connsiteX22" fmla="*/ 4745618 w 10560139"/>
                <a:gd name="connsiteY22" fmla="*/ 214188 h 1094526"/>
                <a:gd name="connsiteX23" fmla="*/ 4805334 w 10560139"/>
                <a:gd name="connsiteY23" fmla="*/ 176651 h 1094526"/>
                <a:gd name="connsiteX24" fmla="*/ 4857598 w 10560139"/>
                <a:gd name="connsiteY24" fmla="*/ 143488 h 1094526"/>
                <a:gd name="connsiteX25" fmla="*/ 4903325 w 10560139"/>
                <a:gd name="connsiteY25" fmla="*/ 117699 h 1094526"/>
                <a:gd name="connsiteX26" fmla="*/ 4949129 w 10560139"/>
                <a:gd name="connsiteY26" fmla="*/ 94327 h 1094526"/>
                <a:gd name="connsiteX27" fmla="*/ 4992127 w 10560139"/>
                <a:gd name="connsiteY27" fmla="*/ 76070 h 1094526"/>
                <a:gd name="connsiteX28" fmla="*/ 5034998 w 10560139"/>
                <a:gd name="connsiteY28" fmla="*/ 58384 h 1094526"/>
                <a:gd name="connsiteX29" fmla="*/ 5077785 w 10560139"/>
                <a:gd name="connsiteY29" fmla="*/ 42031 h 1094526"/>
                <a:gd name="connsiteX30" fmla="*/ 5109325 w 10560139"/>
                <a:gd name="connsiteY30" fmla="*/ 30833 h 1094526"/>
                <a:gd name="connsiteX31" fmla="*/ 5151323 w 10560139"/>
                <a:gd name="connsiteY31" fmla="*/ 20324 h 1094526"/>
                <a:gd name="connsiteX32" fmla="*/ 5202303 w 10560139"/>
                <a:gd name="connsiteY32" fmla="*/ 11944 h 1094526"/>
                <a:gd name="connsiteX33" fmla="*/ 5252202 w 10560139"/>
                <a:gd name="connsiteY33" fmla="*/ 4995 h 1094526"/>
                <a:gd name="connsiteX34" fmla="*/ 5288322 w 10560139"/>
                <a:gd name="connsiteY34" fmla="*/ 1958 h 1094526"/>
                <a:gd name="connsiteX35" fmla="*/ 5328752 w 10560139"/>
                <a:gd name="connsiteY35" fmla="*/ 0 h 1094526"/>
                <a:gd name="connsiteX36" fmla="*/ 5372117 w 10560139"/>
                <a:gd name="connsiteY36" fmla="*/ 1957 h 1094526"/>
                <a:gd name="connsiteX37" fmla="*/ 5410635 w 10560139"/>
                <a:gd name="connsiteY37" fmla="*/ 7271 h 1094526"/>
                <a:gd name="connsiteX38" fmla="*/ 5455294 w 10560139"/>
                <a:gd name="connsiteY38" fmla="*/ 15921 h 1094526"/>
                <a:gd name="connsiteX39" fmla="*/ 5506873 w 10560139"/>
                <a:gd name="connsiteY39" fmla="*/ 26198 h 1094526"/>
                <a:gd name="connsiteX40" fmla="*/ 5559185 w 10560139"/>
                <a:gd name="connsiteY40" fmla="*/ 40699 h 1094526"/>
                <a:gd name="connsiteX41" fmla="*/ 5592313 w 10560139"/>
                <a:gd name="connsiteY41" fmla="*/ 54173 h 1094526"/>
                <a:gd name="connsiteX42" fmla="*/ 5649829 w 10560139"/>
                <a:gd name="connsiteY42" fmla="*/ 81366 h 1094526"/>
                <a:gd name="connsiteX43" fmla="*/ 5693644 w 10560139"/>
                <a:gd name="connsiteY43" fmla="*/ 103021 h 1094526"/>
                <a:gd name="connsiteX44" fmla="*/ 5744873 w 10560139"/>
                <a:gd name="connsiteY44" fmla="*/ 128795 h 1094526"/>
                <a:gd name="connsiteX45" fmla="*/ 5808359 w 10560139"/>
                <a:gd name="connsiteY45" fmla="*/ 165973 h 1094526"/>
                <a:gd name="connsiteX46" fmla="*/ 5860485 w 10560139"/>
                <a:gd name="connsiteY46" fmla="*/ 198201 h 1094526"/>
                <a:gd name="connsiteX47" fmla="*/ 5919261 w 10560139"/>
                <a:gd name="connsiteY47" fmla="*/ 235190 h 1094526"/>
                <a:gd name="connsiteX48" fmla="*/ 5984862 w 10560139"/>
                <a:gd name="connsiteY48" fmla="*/ 276974 h 1094526"/>
                <a:gd name="connsiteX49" fmla="*/ 6047971 w 10560139"/>
                <a:gd name="connsiteY49" fmla="*/ 318881 h 1094526"/>
                <a:gd name="connsiteX50" fmla="*/ 6111138 w 10560139"/>
                <a:gd name="connsiteY50" fmla="*/ 362066 h 1094526"/>
                <a:gd name="connsiteX51" fmla="*/ 6160441 w 10560139"/>
                <a:gd name="connsiteY51" fmla="*/ 399247 h 1094526"/>
                <a:gd name="connsiteX52" fmla="*/ 6216249 w 10560139"/>
                <a:gd name="connsiteY52" fmla="*/ 441942 h 1094526"/>
                <a:gd name="connsiteX53" fmla="*/ 6255496 w 10560139"/>
                <a:gd name="connsiteY53" fmla="*/ 471751 h 1094526"/>
                <a:gd name="connsiteX54" fmla="*/ 6304102 w 10560139"/>
                <a:gd name="connsiteY54" fmla="*/ 504742 h 1094526"/>
                <a:gd name="connsiteX55" fmla="*/ 6339555 w 10560139"/>
                <a:gd name="connsiteY55" fmla="*/ 528306 h 1094526"/>
                <a:gd name="connsiteX56" fmla="*/ 6373802 w 10560139"/>
                <a:gd name="connsiteY56" fmla="*/ 551149 h 1094526"/>
                <a:gd name="connsiteX57" fmla="*/ 6421754 w 10560139"/>
                <a:gd name="connsiteY57" fmla="*/ 579403 h 1094526"/>
                <a:gd name="connsiteX58" fmla="*/ 6485294 w 10560139"/>
                <a:gd name="connsiteY58" fmla="*/ 618595 h 1094526"/>
                <a:gd name="connsiteX59" fmla="*/ 6536169 w 10560139"/>
                <a:gd name="connsiteY59" fmla="*/ 647806 h 1094526"/>
                <a:gd name="connsiteX60" fmla="*/ 6616805 w 10560139"/>
                <a:gd name="connsiteY60" fmla="*/ 694320 h 1094526"/>
                <a:gd name="connsiteX61" fmla="*/ 6673516 w 10560139"/>
                <a:gd name="connsiteY61" fmla="*/ 724824 h 1094526"/>
                <a:gd name="connsiteX62" fmla="*/ 6784752 w 10560139"/>
                <a:gd name="connsiteY62" fmla="*/ 781100 h 1094526"/>
                <a:gd name="connsiteX63" fmla="*/ 6914019 w 10560139"/>
                <a:gd name="connsiteY63" fmla="*/ 838433 h 1094526"/>
                <a:gd name="connsiteX64" fmla="*/ 7105623 w 10560139"/>
                <a:gd name="connsiteY64" fmla="*/ 910870 h 1094526"/>
                <a:gd name="connsiteX65" fmla="*/ 7333598 w 10560139"/>
                <a:gd name="connsiteY65" fmla="*/ 982350 h 1094526"/>
                <a:gd name="connsiteX66" fmla="*/ 7555070 w 10560139"/>
                <a:gd name="connsiteY66" fmla="*/ 1029453 h 1094526"/>
                <a:gd name="connsiteX67" fmla="*/ 7782725 w 10560139"/>
                <a:gd name="connsiteY67" fmla="*/ 1063626 h 1094526"/>
                <a:gd name="connsiteX68" fmla="*/ 7995008 w 10560139"/>
                <a:gd name="connsiteY68" fmla="*/ 1084168 h 1094526"/>
                <a:gd name="connsiteX69" fmla="*/ 8242485 w 10560139"/>
                <a:gd name="connsiteY69" fmla="*/ 1090906 h 1094526"/>
                <a:gd name="connsiteX70" fmla="*/ 8730937 w 10560139"/>
                <a:gd name="connsiteY70" fmla="*/ 1088379 h 1094526"/>
                <a:gd name="connsiteX71" fmla="*/ 10560139 w 10560139"/>
                <a:gd name="connsiteY71" fmla="*/ 1085239 h 1094526"/>
                <a:gd name="connsiteX0" fmla="*/ 0 w 10560139"/>
                <a:gd name="connsiteY0" fmla="*/ 1094526 h 1094526"/>
                <a:gd name="connsiteX1" fmla="*/ 1653319 w 10560139"/>
                <a:gd name="connsiteY1" fmla="*/ 1088073 h 1094526"/>
                <a:gd name="connsiteX2" fmla="*/ 2359500 w 10560139"/>
                <a:gd name="connsiteY2" fmla="*/ 1088104 h 1094526"/>
                <a:gd name="connsiteX3" fmla="*/ 2708307 w 10560139"/>
                <a:gd name="connsiteY3" fmla="*/ 1077155 h 1094526"/>
                <a:gd name="connsiteX4" fmla="*/ 2985015 w 10560139"/>
                <a:gd name="connsiteY4" fmla="*/ 1049363 h 1094526"/>
                <a:gd name="connsiteX5" fmla="*/ 3263674 w 10560139"/>
                <a:gd name="connsiteY5" fmla="*/ 996305 h 1094526"/>
                <a:gd name="connsiteX6" fmla="*/ 3520895 w 10560139"/>
                <a:gd name="connsiteY6" fmla="*/ 917982 h 1094526"/>
                <a:gd name="connsiteX7" fmla="*/ 3667046 w 10560139"/>
                <a:gd name="connsiteY7" fmla="*/ 865766 h 1094526"/>
                <a:gd name="connsiteX8" fmla="*/ 3782014 w 10560139"/>
                <a:gd name="connsiteY8" fmla="*/ 816078 h 1094526"/>
                <a:gd name="connsiteX9" fmla="*/ 3854117 w 10560139"/>
                <a:gd name="connsiteY9" fmla="*/ 784917 h 1094526"/>
                <a:gd name="connsiteX10" fmla="*/ 3943753 w 10560139"/>
                <a:gd name="connsiteY10" fmla="*/ 737755 h 1094526"/>
                <a:gd name="connsiteX11" fmla="*/ 4017804 w 10560139"/>
                <a:gd name="connsiteY11" fmla="*/ 704066 h 1094526"/>
                <a:gd name="connsiteX12" fmla="*/ 4103545 w 10560139"/>
                <a:gd name="connsiteY12" fmla="*/ 650166 h 1094526"/>
                <a:gd name="connsiteX13" fmla="*/ 4283373 w 10560139"/>
                <a:gd name="connsiteY13" fmla="*/ 537468 h 1094526"/>
                <a:gd name="connsiteX14" fmla="*/ 4204876 w 10560139"/>
                <a:gd name="connsiteY14" fmla="*/ 589529 h 1094526"/>
                <a:gd name="connsiteX15" fmla="*/ 4345176 w 10560139"/>
                <a:gd name="connsiteY15" fmla="*/ 490994 h 1094526"/>
                <a:gd name="connsiteX16" fmla="*/ 4391946 w 10560139"/>
                <a:gd name="connsiteY16" fmla="*/ 458147 h 1094526"/>
                <a:gd name="connsiteX17" fmla="*/ 4454303 w 10560139"/>
                <a:gd name="connsiteY17" fmla="*/ 414354 h 1094526"/>
                <a:gd name="connsiteX18" fmla="*/ 4501071 w 10560139"/>
                <a:gd name="connsiteY18" fmla="*/ 377298 h 1094526"/>
                <a:gd name="connsiteX19" fmla="*/ 4571793 w 10560139"/>
                <a:gd name="connsiteY19" fmla="*/ 329393 h 1094526"/>
                <a:gd name="connsiteX20" fmla="*/ 4633297 w 10560139"/>
                <a:gd name="connsiteY20" fmla="*/ 288542 h 1094526"/>
                <a:gd name="connsiteX21" fmla="*/ 4695937 w 10560139"/>
                <a:gd name="connsiteY21" fmla="*/ 245916 h 1094526"/>
                <a:gd name="connsiteX22" fmla="*/ 4745618 w 10560139"/>
                <a:gd name="connsiteY22" fmla="*/ 214188 h 1094526"/>
                <a:gd name="connsiteX23" fmla="*/ 4805334 w 10560139"/>
                <a:gd name="connsiteY23" fmla="*/ 176651 h 1094526"/>
                <a:gd name="connsiteX24" fmla="*/ 4857598 w 10560139"/>
                <a:gd name="connsiteY24" fmla="*/ 143488 h 1094526"/>
                <a:gd name="connsiteX25" fmla="*/ 4903325 w 10560139"/>
                <a:gd name="connsiteY25" fmla="*/ 117699 h 1094526"/>
                <a:gd name="connsiteX26" fmla="*/ 4949129 w 10560139"/>
                <a:gd name="connsiteY26" fmla="*/ 94327 h 1094526"/>
                <a:gd name="connsiteX27" fmla="*/ 4992127 w 10560139"/>
                <a:gd name="connsiteY27" fmla="*/ 76070 h 1094526"/>
                <a:gd name="connsiteX28" fmla="*/ 5034998 w 10560139"/>
                <a:gd name="connsiteY28" fmla="*/ 58384 h 1094526"/>
                <a:gd name="connsiteX29" fmla="*/ 5077785 w 10560139"/>
                <a:gd name="connsiteY29" fmla="*/ 42031 h 1094526"/>
                <a:gd name="connsiteX30" fmla="*/ 5109325 w 10560139"/>
                <a:gd name="connsiteY30" fmla="*/ 30833 h 1094526"/>
                <a:gd name="connsiteX31" fmla="*/ 5151323 w 10560139"/>
                <a:gd name="connsiteY31" fmla="*/ 20324 h 1094526"/>
                <a:gd name="connsiteX32" fmla="*/ 5202303 w 10560139"/>
                <a:gd name="connsiteY32" fmla="*/ 11944 h 1094526"/>
                <a:gd name="connsiteX33" fmla="*/ 5252202 w 10560139"/>
                <a:gd name="connsiteY33" fmla="*/ 4995 h 1094526"/>
                <a:gd name="connsiteX34" fmla="*/ 5288322 w 10560139"/>
                <a:gd name="connsiteY34" fmla="*/ 1958 h 1094526"/>
                <a:gd name="connsiteX35" fmla="*/ 5328752 w 10560139"/>
                <a:gd name="connsiteY35" fmla="*/ 0 h 1094526"/>
                <a:gd name="connsiteX36" fmla="*/ 5372117 w 10560139"/>
                <a:gd name="connsiteY36" fmla="*/ 1957 h 1094526"/>
                <a:gd name="connsiteX37" fmla="*/ 5410635 w 10560139"/>
                <a:gd name="connsiteY37" fmla="*/ 7271 h 1094526"/>
                <a:gd name="connsiteX38" fmla="*/ 5455294 w 10560139"/>
                <a:gd name="connsiteY38" fmla="*/ 15921 h 1094526"/>
                <a:gd name="connsiteX39" fmla="*/ 5506873 w 10560139"/>
                <a:gd name="connsiteY39" fmla="*/ 26198 h 1094526"/>
                <a:gd name="connsiteX40" fmla="*/ 5559185 w 10560139"/>
                <a:gd name="connsiteY40" fmla="*/ 40699 h 1094526"/>
                <a:gd name="connsiteX41" fmla="*/ 5592313 w 10560139"/>
                <a:gd name="connsiteY41" fmla="*/ 54173 h 1094526"/>
                <a:gd name="connsiteX42" fmla="*/ 5649829 w 10560139"/>
                <a:gd name="connsiteY42" fmla="*/ 81366 h 1094526"/>
                <a:gd name="connsiteX43" fmla="*/ 5693644 w 10560139"/>
                <a:gd name="connsiteY43" fmla="*/ 103021 h 1094526"/>
                <a:gd name="connsiteX44" fmla="*/ 5744873 w 10560139"/>
                <a:gd name="connsiteY44" fmla="*/ 128795 h 1094526"/>
                <a:gd name="connsiteX45" fmla="*/ 5808359 w 10560139"/>
                <a:gd name="connsiteY45" fmla="*/ 165973 h 1094526"/>
                <a:gd name="connsiteX46" fmla="*/ 5860485 w 10560139"/>
                <a:gd name="connsiteY46" fmla="*/ 198201 h 1094526"/>
                <a:gd name="connsiteX47" fmla="*/ 5919261 w 10560139"/>
                <a:gd name="connsiteY47" fmla="*/ 235190 h 1094526"/>
                <a:gd name="connsiteX48" fmla="*/ 5984862 w 10560139"/>
                <a:gd name="connsiteY48" fmla="*/ 276974 h 1094526"/>
                <a:gd name="connsiteX49" fmla="*/ 6047971 w 10560139"/>
                <a:gd name="connsiteY49" fmla="*/ 318881 h 1094526"/>
                <a:gd name="connsiteX50" fmla="*/ 6111138 w 10560139"/>
                <a:gd name="connsiteY50" fmla="*/ 362066 h 1094526"/>
                <a:gd name="connsiteX51" fmla="*/ 6160441 w 10560139"/>
                <a:gd name="connsiteY51" fmla="*/ 399247 h 1094526"/>
                <a:gd name="connsiteX52" fmla="*/ 6216249 w 10560139"/>
                <a:gd name="connsiteY52" fmla="*/ 441942 h 1094526"/>
                <a:gd name="connsiteX53" fmla="*/ 6255496 w 10560139"/>
                <a:gd name="connsiteY53" fmla="*/ 471751 h 1094526"/>
                <a:gd name="connsiteX54" fmla="*/ 6304102 w 10560139"/>
                <a:gd name="connsiteY54" fmla="*/ 504742 h 1094526"/>
                <a:gd name="connsiteX55" fmla="*/ 6339555 w 10560139"/>
                <a:gd name="connsiteY55" fmla="*/ 528306 h 1094526"/>
                <a:gd name="connsiteX56" fmla="*/ 6373802 w 10560139"/>
                <a:gd name="connsiteY56" fmla="*/ 551149 h 1094526"/>
                <a:gd name="connsiteX57" fmla="*/ 6421754 w 10560139"/>
                <a:gd name="connsiteY57" fmla="*/ 579403 h 1094526"/>
                <a:gd name="connsiteX58" fmla="*/ 6485294 w 10560139"/>
                <a:gd name="connsiteY58" fmla="*/ 618595 h 1094526"/>
                <a:gd name="connsiteX59" fmla="*/ 6536169 w 10560139"/>
                <a:gd name="connsiteY59" fmla="*/ 647806 h 1094526"/>
                <a:gd name="connsiteX60" fmla="*/ 6616805 w 10560139"/>
                <a:gd name="connsiteY60" fmla="*/ 694320 h 1094526"/>
                <a:gd name="connsiteX61" fmla="*/ 6673516 w 10560139"/>
                <a:gd name="connsiteY61" fmla="*/ 724824 h 1094526"/>
                <a:gd name="connsiteX62" fmla="*/ 6784752 w 10560139"/>
                <a:gd name="connsiteY62" fmla="*/ 781100 h 1094526"/>
                <a:gd name="connsiteX63" fmla="*/ 6914019 w 10560139"/>
                <a:gd name="connsiteY63" fmla="*/ 838433 h 1094526"/>
                <a:gd name="connsiteX64" fmla="*/ 7105623 w 10560139"/>
                <a:gd name="connsiteY64" fmla="*/ 910870 h 1094526"/>
                <a:gd name="connsiteX65" fmla="*/ 7333598 w 10560139"/>
                <a:gd name="connsiteY65" fmla="*/ 982350 h 1094526"/>
                <a:gd name="connsiteX66" fmla="*/ 7555070 w 10560139"/>
                <a:gd name="connsiteY66" fmla="*/ 1029453 h 1094526"/>
                <a:gd name="connsiteX67" fmla="*/ 7782725 w 10560139"/>
                <a:gd name="connsiteY67" fmla="*/ 1063626 h 1094526"/>
                <a:gd name="connsiteX68" fmla="*/ 7995008 w 10560139"/>
                <a:gd name="connsiteY68" fmla="*/ 1084168 h 1094526"/>
                <a:gd name="connsiteX69" fmla="*/ 8242485 w 10560139"/>
                <a:gd name="connsiteY69" fmla="*/ 1090906 h 1094526"/>
                <a:gd name="connsiteX70" fmla="*/ 8730937 w 10560139"/>
                <a:gd name="connsiteY70" fmla="*/ 1088379 h 1094526"/>
                <a:gd name="connsiteX71" fmla="*/ 10560139 w 10560139"/>
                <a:gd name="connsiteY71" fmla="*/ 1090906 h 1094526"/>
                <a:gd name="connsiteX0" fmla="*/ 0 w 10560139"/>
                <a:gd name="connsiteY0" fmla="*/ 1094526 h 1094526"/>
                <a:gd name="connsiteX1" fmla="*/ 1653319 w 10560139"/>
                <a:gd name="connsiteY1" fmla="*/ 1088073 h 1094526"/>
                <a:gd name="connsiteX2" fmla="*/ 2359500 w 10560139"/>
                <a:gd name="connsiteY2" fmla="*/ 1088104 h 1094526"/>
                <a:gd name="connsiteX3" fmla="*/ 2708307 w 10560139"/>
                <a:gd name="connsiteY3" fmla="*/ 1077155 h 1094526"/>
                <a:gd name="connsiteX4" fmla="*/ 2985015 w 10560139"/>
                <a:gd name="connsiteY4" fmla="*/ 1049363 h 1094526"/>
                <a:gd name="connsiteX5" fmla="*/ 3263674 w 10560139"/>
                <a:gd name="connsiteY5" fmla="*/ 996305 h 1094526"/>
                <a:gd name="connsiteX6" fmla="*/ 3520895 w 10560139"/>
                <a:gd name="connsiteY6" fmla="*/ 917982 h 1094526"/>
                <a:gd name="connsiteX7" fmla="*/ 3667046 w 10560139"/>
                <a:gd name="connsiteY7" fmla="*/ 865766 h 1094526"/>
                <a:gd name="connsiteX8" fmla="*/ 3782014 w 10560139"/>
                <a:gd name="connsiteY8" fmla="*/ 816078 h 1094526"/>
                <a:gd name="connsiteX9" fmla="*/ 3854117 w 10560139"/>
                <a:gd name="connsiteY9" fmla="*/ 784917 h 1094526"/>
                <a:gd name="connsiteX10" fmla="*/ 3943753 w 10560139"/>
                <a:gd name="connsiteY10" fmla="*/ 737755 h 1094526"/>
                <a:gd name="connsiteX11" fmla="*/ 4017804 w 10560139"/>
                <a:gd name="connsiteY11" fmla="*/ 704066 h 1094526"/>
                <a:gd name="connsiteX12" fmla="*/ 4103545 w 10560139"/>
                <a:gd name="connsiteY12" fmla="*/ 650166 h 1094526"/>
                <a:gd name="connsiteX13" fmla="*/ 4283373 w 10560139"/>
                <a:gd name="connsiteY13" fmla="*/ 537468 h 1094526"/>
                <a:gd name="connsiteX14" fmla="*/ 4204876 w 10560139"/>
                <a:gd name="connsiteY14" fmla="*/ 589529 h 1094526"/>
                <a:gd name="connsiteX15" fmla="*/ 4345176 w 10560139"/>
                <a:gd name="connsiteY15" fmla="*/ 490994 h 1094526"/>
                <a:gd name="connsiteX16" fmla="*/ 4391946 w 10560139"/>
                <a:gd name="connsiteY16" fmla="*/ 458147 h 1094526"/>
                <a:gd name="connsiteX17" fmla="*/ 4454303 w 10560139"/>
                <a:gd name="connsiteY17" fmla="*/ 414354 h 1094526"/>
                <a:gd name="connsiteX18" fmla="*/ 4501071 w 10560139"/>
                <a:gd name="connsiteY18" fmla="*/ 377298 h 1094526"/>
                <a:gd name="connsiteX19" fmla="*/ 4571793 w 10560139"/>
                <a:gd name="connsiteY19" fmla="*/ 329393 h 1094526"/>
                <a:gd name="connsiteX20" fmla="*/ 4633297 w 10560139"/>
                <a:gd name="connsiteY20" fmla="*/ 288542 h 1094526"/>
                <a:gd name="connsiteX21" fmla="*/ 4695937 w 10560139"/>
                <a:gd name="connsiteY21" fmla="*/ 245916 h 1094526"/>
                <a:gd name="connsiteX22" fmla="*/ 4745618 w 10560139"/>
                <a:gd name="connsiteY22" fmla="*/ 214188 h 1094526"/>
                <a:gd name="connsiteX23" fmla="*/ 4805334 w 10560139"/>
                <a:gd name="connsiteY23" fmla="*/ 176651 h 1094526"/>
                <a:gd name="connsiteX24" fmla="*/ 4857598 w 10560139"/>
                <a:gd name="connsiteY24" fmla="*/ 143488 h 1094526"/>
                <a:gd name="connsiteX25" fmla="*/ 4903325 w 10560139"/>
                <a:gd name="connsiteY25" fmla="*/ 117699 h 1094526"/>
                <a:gd name="connsiteX26" fmla="*/ 4949129 w 10560139"/>
                <a:gd name="connsiteY26" fmla="*/ 94327 h 1094526"/>
                <a:gd name="connsiteX27" fmla="*/ 4992127 w 10560139"/>
                <a:gd name="connsiteY27" fmla="*/ 76070 h 1094526"/>
                <a:gd name="connsiteX28" fmla="*/ 5034998 w 10560139"/>
                <a:gd name="connsiteY28" fmla="*/ 58384 h 1094526"/>
                <a:gd name="connsiteX29" fmla="*/ 5077785 w 10560139"/>
                <a:gd name="connsiteY29" fmla="*/ 42031 h 1094526"/>
                <a:gd name="connsiteX30" fmla="*/ 5109325 w 10560139"/>
                <a:gd name="connsiteY30" fmla="*/ 30833 h 1094526"/>
                <a:gd name="connsiteX31" fmla="*/ 5151323 w 10560139"/>
                <a:gd name="connsiteY31" fmla="*/ 20324 h 1094526"/>
                <a:gd name="connsiteX32" fmla="*/ 5202303 w 10560139"/>
                <a:gd name="connsiteY32" fmla="*/ 11944 h 1094526"/>
                <a:gd name="connsiteX33" fmla="*/ 5252202 w 10560139"/>
                <a:gd name="connsiteY33" fmla="*/ 4995 h 1094526"/>
                <a:gd name="connsiteX34" fmla="*/ 5288322 w 10560139"/>
                <a:gd name="connsiteY34" fmla="*/ 1958 h 1094526"/>
                <a:gd name="connsiteX35" fmla="*/ 5328752 w 10560139"/>
                <a:gd name="connsiteY35" fmla="*/ 0 h 1094526"/>
                <a:gd name="connsiteX36" fmla="*/ 5372117 w 10560139"/>
                <a:gd name="connsiteY36" fmla="*/ 1957 h 1094526"/>
                <a:gd name="connsiteX37" fmla="*/ 5410635 w 10560139"/>
                <a:gd name="connsiteY37" fmla="*/ 7271 h 1094526"/>
                <a:gd name="connsiteX38" fmla="*/ 5455294 w 10560139"/>
                <a:gd name="connsiteY38" fmla="*/ 15921 h 1094526"/>
                <a:gd name="connsiteX39" fmla="*/ 5506873 w 10560139"/>
                <a:gd name="connsiteY39" fmla="*/ 26198 h 1094526"/>
                <a:gd name="connsiteX40" fmla="*/ 5559185 w 10560139"/>
                <a:gd name="connsiteY40" fmla="*/ 40699 h 1094526"/>
                <a:gd name="connsiteX41" fmla="*/ 5592313 w 10560139"/>
                <a:gd name="connsiteY41" fmla="*/ 54173 h 1094526"/>
                <a:gd name="connsiteX42" fmla="*/ 5649829 w 10560139"/>
                <a:gd name="connsiteY42" fmla="*/ 81366 h 1094526"/>
                <a:gd name="connsiteX43" fmla="*/ 5693644 w 10560139"/>
                <a:gd name="connsiteY43" fmla="*/ 103021 h 1094526"/>
                <a:gd name="connsiteX44" fmla="*/ 5744873 w 10560139"/>
                <a:gd name="connsiteY44" fmla="*/ 128795 h 1094526"/>
                <a:gd name="connsiteX45" fmla="*/ 5808359 w 10560139"/>
                <a:gd name="connsiteY45" fmla="*/ 165973 h 1094526"/>
                <a:gd name="connsiteX46" fmla="*/ 5860485 w 10560139"/>
                <a:gd name="connsiteY46" fmla="*/ 198201 h 1094526"/>
                <a:gd name="connsiteX47" fmla="*/ 5919261 w 10560139"/>
                <a:gd name="connsiteY47" fmla="*/ 235190 h 1094526"/>
                <a:gd name="connsiteX48" fmla="*/ 5984862 w 10560139"/>
                <a:gd name="connsiteY48" fmla="*/ 276974 h 1094526"/>
                <a:gd name="connsiteX49" fmla="*/ 6047971 w 10560139"/>
                <a:gd name="connsiteY49" fmla="*/ 318881 h 1094526"/>
                <a:gd name="connsiteX50" fmla="*/ 6111138 w 10560139"/>
                <a:gd name="connsiteY50" fmla="*/ 362066 h 1094526"/>
                <a:gd name="connsiteX51" fmla="*/ 6160441 w 10560139"/>
                <a:gd name="connsiteY51" fmla="*/ 399247 h 1094526"/>
                <a:gd name="connsiteX52" fmla="*/ 6216249 w 10560139"/>
                <a:gd name="connsiteY52" fmla="*/ 441942 h 1094526"/>
                <a:gd name="connsiteX53" fmla="*/ 6255496 w 10560139"/>
                <a:gd name="connsiteY53" fmla="*/ 471751 h 1094526"/>
                <a:gd name="connsiteX54" fmla="*/ 6304102 w 10560139"/>
                <a:gd name="connsiteY54" fmla="*/ 504742 h 1094526"/>
                <a:gd name="connsiteX55" fmla="*/ 6339555 w 10560139"/>
                <a:gd name="connsiteY55" fmla="*/ 528306 h 1094526"/>
                <a:gd name="connsiteX56" fmla="*/ 6373802 w 10560139"/>
                <a:gd name="connsiteY56" fmla="*/ 551149 h 1094526"/>
                <a:gd name="connsiteX57" fmla="*/ 6421754 w 10560139"/>
                <a:gd name="connsiteY57" fmla="*/ 579403 h 1094526"/>
                <a:gd name="connsiteX58" fmla="*/ 6485294 w 10560139"/>
                <a:gd name="connsiteY58" fmla="*/ 618595 h 1094526"/>
                <a:gd name="connsiteX59" fmla="*/ 6536169 w 10560139"/>
                <a:gd name="connsiteY59" fmla="*/ 647806 h 1094526"/>
                <a:gd name="connsiteX60" fmla="*/ 6616805 w 10560139"/>
                <a:gd name="connsiteY60" fmla="*/ 694320 h 1094526"/>
                <a:gd name="connsiteX61" fmla="*/ 6673516 w 10560139"/>
                <a:gd name="connsiteY61" fmla="*/ 724824 h 1094526"/>
                <a:gd name="connsiteX62" fmla="*/ 6784752 w 10560139"/>
                <a:gd name="connsiteY62" fmla="*/ 781100 h 1094526"/>
                <a:gd name="connsiteX63" fmla="*/ 6914019 w 10560139"/>
                <a:gd name="connsiteY63" fmla="*/ 838433 h 1094526"/>
                <a:gd name="connsiteX64" fmla="*/ 7105623 w 10560139"/>
                <a:gd name="connsiteY64" fmla="*/ 910870 h 1094526"/>
                <a:gd name="connsiteX65" fmla="*/ 7333598 w 10560139"/>
                <a:gd name="connsiteY65" fmla="*/ 982350 h 1094526"/>
                <a:gd name="connsiteX66" fmla="*/ 7555070 w 10560139"/>
                <a:gd name="connsiteY66" fmla="*/ 1029453 h 1094526"/>
                <a:gd name="connsiteX67" fmla="*/ 7782725 w 10560139"/>
                <a:gd name="connsiteY67" fmla="*/ 1063626 h 1094526"/>
                <a:gd name="connsiteX68" fmla="*/ 7995008 w 10560139"/>
                <a:gd name="connsiteY68" fmla="*/ 1084168 h 1094526"/>
                <a:gd name="connsiteX69" fmla="*/ 8242485 w 10560139"/>
                <a:gd name="connsiteY69" fmla="*/ 1090906 h 1094526"/>
                <a:gd name="connsiteX70" fmla="*/ 8716867 w 10560139"/>
                <a:gd name="connsiteY70" fmla="*/ 1091213 h 1094526"/>
                <a:gd name="connsiteX71" fmla="*/ 10560139 w 10560139"/>
                <a:gd name="connsiteY71" fmla="*/ 1090906 h 1094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0560139" h="1094526">
                  <a:moveTo>
                    <a:pt x="0" y="1094526"/>
                  </a:moveTo>
                  <a:cubicBezTo>
                    <a:pt x="3517" y="1092978"/>
                    <a:pt x="1586043" y="1088199"/>
                    <a:pt x="1653319" y="1088073"/>
                  </a:cubicBezTo>
                  <a:lnTo>
                    <a:pt x="2359500" y="1088104"/>
                  </a:lnTo>
                  <a:cubicBezTo>
                    <a:pt x="2535331" y="1086284"/>
                    <a:pt x="2604055" y="1083612"/>
                    <a:pt x="2708307" y="1077155"/>
                  </a:cubicBezTo>
                  <a:cubicBezTo>
                    <a:pt x="2812559" y="1070698"/>
                    <a:pt x="2892454" y="1062838"/>
                    <a:pt x="2985015" y="1049363"/>
                  </a:cubicBezTo>
                  <a:cubicBezTo>
                    <a:pt x="3077576" y="1035888"/>
                    <a:pt x="3174361" y="1018202"/>
                    <a:pt x="3263674" y="996305"/>
                  </a:cubicBezTo>
                  <a:cubicBezTo>
                    <a:pt x="3352987" y="974408"/>
                    <a:pt x="3453666" y="939738"/>
                    <a:pt x="3520895" y="917982"/>
                  </a:cubicBezTo>
                  <a:cubicBezTo>
                    <a:pt x="3588124" y="896226"/>
                    <a:pt x="3623526" y="882750"/>
                    <a:pt x="3667046" y="865766"/>
                  </a:cubicBezTo>
                  <a:cubicBezTo>
                    <a:pt x="3710566" y="848782"/>
                    <a:pt x="3750836" y="829553"/>
                    <a:pt x="3782014" y="816078"/>
                  </a:cubicBezTo>
                  <a:cubicBezTo>
                    <a:pt x="3813192" y="802603"/>
                    <a:pt x="3827161" y="797971"/>
                    <a:pt x="3854117" y="784917"/>
                  </a:cubicBezTo>
                  <a:cubicBezTo>
                    <a:pt x="3881074" y="771863"/>
                    <a:pt x="3916472" y="751230"/>
                    <a:pt x="3943753" y="737755"/>
                  </a:cubicBezTo>
                  <a:cubicBezTo>
                    <a:pt x="3971034" y="724280"/>
                    <a:pt x="3991172" y="718664"/>
                    <a:pt x="4017804" y="704066"/>
                  </a:cubicBezTo>
                  <a:cubicBezTo>
                    <a:pt x="4044436" y="689468"/>
                    <a:pt x="4059284" y="677932"/>
                    <a:pt x="4103545" y="650166"/>
                  </a:cubicBezTo>
                  <a:lnTo>
                    <a:pt x="4283373" y="537468"/>
                  </a:lnTo>
                  <a:cubicBezTo>
                    <a:pt x="4300262" y="527362"/>
                    <a:pt x="4194576" y="597275"/>
                    <a:pt x="4204876" y="589529"/>
                  </a:cubicBezTo>
                  <a:cubicBezTo>
                    <a:pt x="4215176" y="581783"/>
                    <a:pt x="4313998" y="512891"/>
                    <a:pt x="4345176" y="490994"/>
                  </a:cubicBezTo>
                  <a:lnTo>
                    <a:pt x="4391946" y="458147"/>
                  </a:lnTo>
                  <a:cubicBezTo>
                    <a:pt x="4410134" y="445374"/>
                    <a:pt x="4436116" y="427829"/>
                    <a:pt x="4454303" y="414354"/>
                  </a:cubicBezTo>
                  <a:cubicBezTo>
                    <a:pt x="4472490" y="400879"/>
                    <a:pt x="4481489" y="391458"/>
                    <a:pt x="4501071" y="377298"/>
                  </a:cubicBezTo>
                  <a:cubicBezTo>
                    <a:pt x="4520653" y="363138"/>
                    <a:pt x="4549755" y="344186"/>
                    <a:pt x="4571793" y="329393"/>
                  </a:cubicBezTo>
                  <a:lnTo>
                    <a:pt x="4633297" y="288542"/>
                  </a:lnTo>
                  <a:lnTo>
                    <a:pt x="4695937" y="245916"/>
                  </a:lnTo>
                  <a:cubicBezTo>
                    <a:pt x="4714657" y="233524"/>
                    <a:pt x="4727385" y="225732"/>
                    <a:pt x="4745618" y="214188"/>
                  </a:cubicBezTo>
                  <a:lnTo>
                    <a:pt x="4805334" y="176651"/>
                  </a:lnTo>
                  <a:cubicBezTo>
                    <a:pt x="4823997" y="164868"/>
                    <a:pt x="4841266" y="153313"/>
                    <a:pt x="4857598" y="143488"/>
                  </a:cubicBezTo>
                  <a:cubicBezTo>
                    <a:pt x="4873930" y="133663"/>
                    <a:pt x="4888070" y="125893"/>
                    <a:pt x="4903325" y="117699"/>
                  </a:cubicBezTo>
                  <a:cubicBezTo>
                    <a:pt x="4918580" y="109506"/>
                    <a:pt x="4934329" y="101265"/>
                    <a:pt x="4949129" y="94327"/>
                  </a:cubicBezTo>
                  <a:cubicBezTo>
                    <a:pt x="4963929" y="87389"/>
                    <a:pt x="4977785" y="81986"/>
                    <a:pt x="4992127" y="76070"/>
                  </a:cubicBezTo>
                  <a:lnTo>
                    <a:pt x="5034998" y="58384"/>
                  </a:lnTo>
                  <a:cubicBezTo>
                    <a:pt x="5049199" y="52526"/>
                    <a:pt x="5065397" y="46623"/>
                    <a:pt x="5077785" y="42031"/>
                  </a:cubicBezTo>
                  <a:cubicBezTo>
                    <a:pt x="5090173" y="37439"/>
                    <a:pt x="5097069" y="34451"/>
                    <a:pt x="5109325" y="30833"/>
                  </a:cubicBezTo>
                  <a:cubicBezTo>
                    <a:pt x="5121581" y="27215"/>
                    <a:pt x="5135827" y="23472"/>
                    <a:pt x="5151323" y="20324"/>
                  </a:cubicBezTo>
                  <a:cubicBezTo>
                    <a:pt x="5166819" y="17176"/>
                    <a:pt x="5185490" y="14499"/>
                    <a:pt x="5202303" y="11944"/>
                  </a:cubicBezTo>
                  <a:cubicBezTo>
                    <a:pt x="5219116" y="9389"/>
                    <a:pt x="5237866" y="6659"/>
                    <a:pt x="5252202" y="4995"/>
                  </a:cubicBezTo>
                  <a:cubicBezTo>
                    <a:pt x="5266539" y="3331"/>
                    <a:pt x="5275564" y="2790"/>
                    <a:pt x="5288322" y="1958"/>
                  </a:cubicBezTo>
                  <a:cubicBezTo>
                    <a:pt x="5301080" y="1126"/>
                    <a:pt x="5314786" y="0"/>
                    <a:pt x="5328752" y="0"/>
                  </a:cubicBezTo>
                  <a:cubicBezTo>
                    <a:pt x="5342718" y="0"/>
                    <a:pt x="5358470" y="745"/>
                    <a:pt x="5372117" y="1957"/>
                  </a:cubicBezTo>
                  <a:cubicBezTo>
                    <a:pt x="5385764" y="3169"/>
                    <a:pt x="5396772" y="4944"/>
                    <a:pt x="5410635" y="7271"/>
                  </a:cubicBezTo>
                  <a:cubicBezTo>
                    <a:pt x="5424498" y="9598"/>
                    <a:pt x="5439254" y="12767"/>
                    <a:pt x="5455294" y="15921"/>
                  </a:cubicBezTo>
                  <a:cubicBezTo>
                    <a:pt x="5471334" y="19076"/>
                    <a:pt x="5489558" y="22068"/>
                    <a:pt x="5506873" y="26198"/>
                  </a:cubicBezTo>
                  <a:cubicBezTo>
                    <a:pt x="5524188" y="30328"/>
                    <a:pt x="5544945" y="36036"/>
                    <a:pt x="5559185" y="40699"/>
                  </a:cubicBezTo>
                  <a:cubicBezTo>
                    <a:pt x="5573425" y="45362"/>
                    <a:pt x="5577206" y="47395"/>
                    <a:pt x="5592313" y="54173"/>
                  </a:cubicBezTo>
                  <a:cubicBezTo>
                    <a:pt x="5607420" y="60951"/>
                    <a:pt x="5632941" y="73225"/>
                    <a:pt x="5649829" y="81366"/>
                  </a:cubicBezTo>
                  <a:cubicBezTo>
                    <a:pt x="5666717" y="89507"/>
                    <a:pt x="5677803" y="95116"/>
                    <a:pt x="5693644" y="103021"/>
                  </a:cubicBezTo>
                  <a:cubicBezTo>
                    <a:pt x="5709485" y="110926"/>
                    <a:pt x="5725754" y="118303"/>
                    <a:pt x="5744873" y="128795"/>
                  </a:cubicBezTo>
                  <a:cubicBezTo>
                    <a:pt x="5763992" y="139287"/>
                    <a:pt x="5789090" y="154405"/>
                    <a:pt x="5808359" y="165973"/>
                  </a:cubicBezTo>
                  <a:cubicBezTo>
                    <a:pt x="5827628" y="177541"/>
                    <a:pt x="5842001" y="186665"/>
                    <a:pt x="5860485" y="198201"/>
                  </a:cubicBezTo>
                  <a:lnTo>
                    <a:pt x="5919261" y="235190"/>
                  </a:lnTo>
                  <a:lnTo>
                    <a:pt x="5984862" y="276974"/>
                  </a:lnTo>
                  <a:cubicBezTo>
                    <a:pt x="6006314" y="290922"/>
                    <a:pt x="6026925" y="304699"/>
                    <a:pt x="6047971" y="318881"/>
                  </a:cubicBezTo>
                  <a:cubicBezTo>
                    <a:pt x="6069017" y="333063"/>
                    <a:pt x="6092393" y="348672"/>
                    <a:pt x="6111138" y="362066"/>
                  </a:cubicBezTo>
                  <a:cubicBezTo>
                    <a:pt x="6129883" y="375460"/>
                    <a:pt x="6142923" y="385934"/>
                    <a:pt x="6160441" y="399247"/>
                  </a:cubicBezTo>
                  <a:lnTo>
                    <a:pt x="6216249" y="441942"/>
                  </a:lnTo>
                  <a:cubicBezTo>
                    <a:pt x="6232092" y="454026"/>
                    <a:pt x="6240854" y="461284"/>
                    <a:pt x="6255496" y="471751"/>
                  </a:cubicBezTo>
                  <a:cubicBezTo>
                    <a:pt x="6270138" y="482218"/>
                    <a:pt x="6290092" y="495316"/>
                    <a:pt x="6304102" y="504742"/>
                  </a:cubicBezTo>
                  <a:lnTo>
                    <a:pt x="6339555" y="528306"/>
                  </a:lnTo>
                  <a:cubicBezTo>
                    <a:pt x="6351172" y="536040"/>
                    <a:pt x="6360102" y="542633"/>
                    <a:pt x="6373802" y="551149"/>
                  </a:cubicBezTo>
                  <a:cubicBezTo>
                    <a:pt x="6387502" y="559665"/>
                    <a:pt x="6403172" y="568162"/>
                    <a:pt x="6421754" y="579403"/>
                  </a:cubicBezTo>
                  <a:cubicBezTo>
                    <a:pt x="6440336" y="590644"/>
                    <a:pt x="6464114" y="605531"/>
                    <a:pt x="6485294" y="618595"/>
                  </a:cubicBezTo>
                  <a:cubicBezTo>
                    <a:pt x="6504363" y="629995"/>
                    <a:pt x="6514251" y="635185"/>
                    <a:pt x="6536169" y="647806"/>
                  </a:cubicBezTo>
                  <a:lnTo>
                    <a:pt x="6616805" y="694320"/>
                  </a:lnTo>
                  <a:cubicBezTo>
                    <a:pt x="6639696" y="707156"/>
                    <a:pt x="6645525" y="710361"/>
                    <a:pt x="6673516" y="724824"/>
                  </a:cubicBezTo>
                  <a:cubicBezTo>
                    <a:pt x="6701507" y="739287"/>
                    <a:pt x="6744668" y="762165"/>
                    <a:pt x="6784752" y="781100"/>
                  </a:cubicBezTo>
                  <a:cubicBezTo>
                    <a:pt x="6824836" y="800035"/>
                    <a:pt x="6860541" y="816805"/>
                    <a:pt x="6914019" y="838433"/>
                  </a:cubicBezTo>
                  <a:cubicBezTo>
                    <a:pt x="6967497" y="860061"/>
                    <a:pt x="7035693" y="886884"/>
                    <a:pt x="7105623" y="910870"/>
                  </a:cubicBezTo>
                  <a:cubicBezTo>
                    <a:pt x="7175553" y="934856"/>
                    <a:pt x="7258690" y="962586"/>
                    <a:pt x="7333598" y="982350"/>
                  </a:cubicBezTo>
                  <a:cubicBezTo>
                    <a:pt x="7408506" y="1002114"/>
                    <a:pt x="7480216" y="1015907"/>
                    <a:pt x="7555070" y="1029453"/>
                  </a:cubicBezTo>
                  <a:cubicBezTo>
                    <a:pt x="7629924" y="1042999"/>
                    <a:pt x="7709402" y="1054507"/>
                    <a:pt x="7782725" y="1063626"/>
                  </a:cubicBezTo>
                  <a:cubicBezTo>
                    <a:pt x="7856048" y="1072745"/>
                    <a:pt x="7918381" y="1079621"/>
                    <a:pt x="7995008" y="1084168"/>
                  </a:cubicBezTo>
                  <a:cubicBezTo>
                    <a:pt x="8071635" y="1088715"/>
                    <a:pt x="8126866" y="1090204"/>
                    <a:pt x="8242485" y="1090906"/>
                  </a:cubicBezTo>
                  <a:lnTo>
                    <a:pt x="8716867" y="1091213"/>
                  </a:lnTo>
                  <a:lnTo>
                    <a:pt x="10560139" y="1090906"/>
                  </a:lnTo>
                </a:path>
              </a:pathLst>
            </a:custGeom>
            <a:noFill/>
            <a:ln w="6350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9B30473-2B15-4C4A-A201-C12BF795FB68}"/>
                </a:ext>
              </a:extLst>
            </p:cNvPr>
            <p:cNvSpPr txBox="1"/>
            <p:nvPr/>
          </p:nvSpPr>
          <p:spPr>
            <a:xfrm>
              <a:off x="4952999" y="2730789"/>
              <a:ext cx="3195164" cy="5962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dirty="0">
                  <a:solidFill>
                    <a:srgbClr val="CCFF33"/>
                  </a:solidFill>
                  <a:latin typeface="Comic Sans MS" pitchFamily="66" charset="0"/>
                </a:rPr>
                <a:t>leptokurtic</a:t>
              </a:r>
              <a:endParaRPr lang="en-US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53985A1-A63D-4D82-80E1-C7E82B19919A}"/>
              </a:ext>
            </a:extLst>
          </p:cNvPr>
          <p:cNvGrpSpPr/>
          <p:nvPr/>
        </p:nvGrpSpPr>
        <p:grpSpPr>
          <a:xfrm>
            <a:off x="4572000" y="4644177"/>
            <a:ext cx="4151605" cy="613622"/>
            <a:chOff x="440872" y="5029200"/>
            <a:chExt cx="8398328" cy="990600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35E314F-28C1-4B89-9AED-21C58AAB4073}"/>
                </a:ext>
              </a:extLst>
            </p:cNvPr>
            <p:cNvSpPr/>
            <p:nvPr/>
          </p:nvSpPr>
          <p:spPr>
            <a:xfrm>
              <a:off x="440872" y="5029200"/>
              <a:ext cx="8169728" cy="99060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07207"/>
                <a:gd name="connsiteY0" fmla="*/ 916297 h 919514"/>
                <a:gd name="connsiteX1" fmla="*/ 18826 w 2307207"/>
                <a:gd name="connsiteY1" fmla="*/ 516731 h 919514"/>
                <a:gd name="connsiteX2" fmla="*/ 35495 w 2307207"/>
                <a:gd name="connsiteY2" fmla="*/ 476250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35495 w 2307207"/>
                <a:gd name="connsiteY2" fmla="*/ 476250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35495 w 2307207"/>
                <a:gd name="connsiteY2" fmla="*/ 476250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56926 w 2307207"/>
                <a:gd name="connsiteY3" fmla="*/ 435769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187523 w 2307207"/>
                <a:gd name="connsiteY3" fmla="*/ 617483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122559 w 2307207"/>
                <a:gd name="connsiteY2" fmla="*/ 684236 h 919514"/>
                <a:gd name="connsiteX3" fmla="*/ 187523 w 2307207"/>
                <a:gd name="connsiteY3" fmla="*/ 617483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187523 w 2307207"/>
                <a:gd name="connsiteY3" fmla="*/ 617483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80738 w 2307207"/>
                <a:gd name="connsiteY4" fmla="*/ 395287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02170 w 2307207"/>
                <a:gd name="connsiteY5" fmla="*/ 364331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128363 w 2307207"/>
                <a:gd name="connsiteY6" fmla="*/ 330994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152176 w 2307207"/>
                <a:gd name="connsiteY7" fmla="*/ 302418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2438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09576 w 2307207"/>
                <a:gd name="connsiteY48" fmla="*/ 176212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53108 w 2307207"/>
                <a:gd name="connsiteY48" fmla="*/ 182780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53108 w 2307207"/>
                <a:gd name="connsiteY48" fmla="*/ 182780 h 919514"/>
                <a:gd name="connsiteX49" fmla="*/ 2259692 w 2307207"/>
                <a:gd name="connsiteY49" fmla="*/ 104775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150045 w 2307207"/>
                <a:gd name="connsiteY47" fmla="*/ 269082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076226 w 2307207"/>
                <a:gd name="connsiteY46" fmla="*/ 366712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177801 w 2307207"/>
                <a:gd name="connsiteY46" fmla="*/ 373280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177801 w 2307207"/>
                <a:gd name="connsiteY46" fmla="*/ 373280 h 919514"/>
                <a:gd name="connsiteX47" fmla="*/ 2237110 w 2307207"/>
                <a:gd name="connsiteY47" fmla="*/ 277839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014313 w 2307207"/>
                <a:gd name="connsiteY45" fmla="*/ 452438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1935733 w 2307207"/>
                <a:gd name="connsiteY44" fmla="*/ 540543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1876201 w 2307207"/>
                <a:gd name="connsiteY43" fmla="*/ 607218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809526 w 2307207"/>
                <a:gd name="connsiteY42" fmla="*/ 671512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932867 w 2307207"/>
                <a:gd name="connsiteY42" fmla="*/ 684648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932867 w 2307207"/>
                <a:gd name="connsiteY42" fmla="*/ 684648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764282 w 2307207"/>
                <a:gd name="connsiteY41" fmla="*/ 71199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47378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709513 w 2307207"/>
                <a:gd name="connsiteY40" fmla="*/ 754856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825599 w 2307207"/>
                <a:gd name="connsiteY40" fmla="*/ 776749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825599 w 2307207"/>
                <a:gd name="connsiteY40" fmla="*/ 776749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654744 w 2307207"/>
                <a:gd name="connsiteY39" fmla="*/ 795337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599976 w 2307207"/>
                <a:gd name="connsiteY38" fmla="*/ 831056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547588 w 2307207"/>
                <a:gd name="connsiteY37" fmla="*/ 862012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495201 w 2307207"/>
                <a:gd name="connsiteY36" fmla="*/ 883443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604032 w 2307207"/>
                <a:gd name="connsiteY36" fmla="*/ 828710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19514"/>
                <a:gd name="connsiteX1" fmla="*/ 69615 w 2307207"/>
                <a:gd name="connsiteY1" fmla="*/ 801343 h 919514"/>
                <a:gd name="connsiteX2" fmla="*/ 57260 w 2307207"/>
                <a:gd name="connsiteY2" fmla="*/ 675479 h 919514"/>
                <a:gd name="connsiteX3" fmla="*/ 93203 w 2307207"/>
                <a:gd name="connsiteY3" fmla="*/ 610915 h 919514"/>
                <a:gd name="connsiteX4" fmla="*/ 73482 w 2307207"/>
                <a:gd name="connsiteY4" fmla="*/ 526646 h 919514"/>
                <a:gd name="connsiteX5" fmla="*/ 131191 w 2307207"/>
                <a:gd name="connsiteY5" fmla="*/ 449715 h 919514"/>
                <a:gd name="connsiteX6" fmla="*/ 317004 w 2307207"/>
                <a:gd name="connsiteY6" fmla="*/ 407621 h 919514"/>
                <a:gd name="connsiteX7" fmla="*/ 456903 w 2307207"/>
                <a:gd name="connsiteY7" fmla="*/ 357152 h 919514"/>
                <a:gd name="connsiteX8" fmla="*/ 171226 w 2307207"/>
                <a:gd name="connsiteY8" fmla="*/ 278606 h 919514"/>
                <a:gd name="connsiteX9" fmla="*/ 197420 w 2307207"/>
                <a:gd name="connsiteY9" fmla="*/ 250031 h 919514"/>
                <a:gd name="connsiteX10" fmla="*/ 223613 w 2307207"/>
                <a:gd name="connsiteY10" fmla="*/ 223837 h 919514"/>
                <a:gd name="connsiteX11" fmla="*/ 247426 w 2307207"/>
                <a:gd name="connsiteY11" fmla="*/ 204787 h 919514"/>
                <a:gd name="connsiteX12" fmla="*/ 271238 w 2307207"/>
                <a:gd name="connsiteY12" fmla="*/ 185737 h 919514"/>
                <a:gd name="connsiteX13" fmla="*/ 302195 w 2307207"/>
                <a:gd name="connsiteY13" fmla="*/ 166687 h 919514"/>
                <a:gd name="connsiteX14" fmla="*/ 337914 w 2307207"/>
                <a:gd name="connsiteY14" fmla="*/ 154781 h 919514"/>
                <a:gd name="connsiteX15" fmla="*/ 371251 w 2307207"/>
                <a:gd name="connsiteY15" fmla="*/ 150018 h 919514"/>
                <a:gd name="connsiteX16" fmla="*/ 418876 w 2307207"/>
                <a:gd name="connsiteY16" fmla="*/ 161925 h 919514"/>
                <a:gd name="connsiteX17" fmla="*/ 466501 w 2307207"/>
                <a:gd name="connsiteY17" fmla="*/ 188118 h 919514"/>
                <a:gd name="connsiteX18" fmla="*/ 526032 w 2307207"/>
                <a:gd name="connsiteY18" fmla="*/ 233362 h 919514"/>
                <a:gd name="connsiteX19" fmla="*/ 578420 w 2307207"/>
                <a:gd name="connsiteY19" fmla="*/ 288131 h 919514"/>
                <a:gd name="connsiteX20" fmla="*/ 626044 w 2307207"/>
                <a:gd name="connsiteY20" fmla="*/ 345281 h 919514"/>
                <a:gd name="connsiteX21" fmla="*/ 695101 w 2307207"/>
                <a:gd name="connsiteY21" fmla="*/ 431006 h 919514"/>
                <a:gd name="connsiteX22" fmla="*/ 773682 w 2307207"/>
                <a:gd name="connsiteY22" fmla="*/ 528637 h 919514"/>
                <a:gd name="connsiteX23" fmla="*/ 859407 w 2307207"/>
                <a:gd name="connsiteY23" fmla="*/ 645318 h 919514"/>
                <a:gd name="connsiteX24" fmla="*/ 916557 w 2307207"/>
                <a:gd name="connsiteY24" fmla="*/ 723900 h 919514"/>
                <a:gd name="connsiteX25" fmla="*/ 980851 w 2307207"/>
                <a:gd name="connsiteY25" fmla="*/ 788193 h 919514"/>
                <a:gd name="connsiteX26" fmla="*/ 1023713 w 2307207"/>
                <a:gd name="connsiteY26" fmla="*/ 828675 h 919514"/>
                <a:gd name="connsiteX27" fmla="*/ 1092769 w 2307207"/>
                <a:gd name="connsiteY27" fmla="*/ 873918 h 919514"/>
                <a:gd name="connsiteX28" fmla="*/ 1138013 w 2307207"/>
                <a:gd name="connsiteY28" fmla="*/ 892968 h 919514"/>
                <a:gd name="connsiteX29" fmla="*/ 1188020 w 2307207"/>
                <a:gd name="connsiteY29" fmla="*/ 907256 h 919514"/>
                <a:gd name="connsiteX30" fmla="*/ 1221357 w 2307207"/>
                <a:gd name="connsiteY30" fmla="*/ 914400 h 919514"/>
                <a:gd name="connsiteX31" fmla="*/ 1268982 w 2307207"/>
                <a:gd name="connsiteY31" fmla="*/ 919162 h 919514"/>
                <a:gd name="connsiteX32" fmla="*/ 1304701 w 2307207"/>
                <a:gd name="connsiteY32" fmla="*/ 919162 h 919514"/>
                <a:gd name="connsiteX33" fmla="*/ 1333276 w 2307207"/>
                <a:gd name="connsiteY33" fmla="*/ 919162 h 919514"/>
                <a:gd name="connsiteX34" fmla="*/ 1373757 w 2307207"/>
                <a:gd name="connsiteY34" fmla="*/ 916781 h 919514"/>
                <a:gd name="connsiteX35" fmla="*/ 1426144 w 2307207"/>
                <a:gd name="connsiteY35" fmla="*/ 907256 h 919514"/>
                <a:gd name="connsiteX36" fmla="*/ 1604032 w 2307207"/>
                <a:gd name="connsiteY36" fmla="*/ 828710 h 919514"/>
                <a:gd name="connsiteX37" fmla="*/ 1663674 w 2307207"/>
                <a:gd name="connsiteY37" fmla="*/ 840119 h 919514"/>
                <a:gd name="connsiteX38" fmla="*/ 1745083 w 2307207"/>
                <a:gd name="connsiteY38" fmla="*/ 826677 h 919514"/>
                <a:gd name="connsiteX39" fmla="*/ 1792596 w 2307207"/>
                <a:gd name="connsiteY39" fmla="*/ 810662 h 919514"/>
                <a:gd name="connsiteX40" fmla="*/ 1854620 w 2307207"/>
                <a:gd name="connsiteY40" fmla="*/ 783317 h 919514"/>
                <a:gd name="connsiteX41" fmla="*/ 1902135 w 2307207"/>
                <a:gd name="connsiteY41" fmla="*/ 744833 h 919514"/>
                <a:gd name="connsiteX42" fmla="*/ 1954633 w 2307207"/>
                <a:gd name="connsiteY42" fmla="*/ 689027 h 919514"/>
                <a:gd name="connsiteX43" fmla="*/ 2014054 w 2307207"/>
                <a:gd name="connsiteY43" fmla="*/ 626922 h 919514"/>
                <a:gd name="connsiteX44" fmla="*/ 2073586 w 2307207"/>
                <a:gd name="connsiteY44" fmla="*/ 547111 h 919514"/>
                <a:gd name="connsiteX45" fmla="*/ 2123143 w 2307207"/>
                <a:gd name="connsiteY45" fmla="*/ 463385 h 919514"/>
                <a:gd name="connsiteX46" fmla="*/ 2177801 w 2307207"/>
                <a:gd name="connsiteY46" fmla="*/ 373280 h 919514"/>
                <a:gd name="connsiteX47" fmla="*/ 2222600 w 2307207"/>
                <a:gd name="connsiteY47" fmla="*/ 282218 h 919514"/>
                <a:gd name="connsiteX48" fmla="*/ 2253108 w 2307207"/>
                <a:gd name="connsiteY48" fmla="*/ 182780 h 919514"/>
                <a:gd name="connsiteX49" fmla="*/ 2274203 w 2307207"/>
                <a:gd name="connsiteY49" fmla="*/ 109154 h 919514"/>
                <a:gd name="connsiteX50" fmla="*/ 2307207 w 2307207"/>
                <a:gd name="connsiteY50" fmla="*/ 0 h 919514"/>
                <a:gd name="connsiteX51" fmla="*/ 2307207 w 2307207"/>
                <a:gd name="connsiteY51" fmla="*/ 0 h 919514"/>
                <a:gd name="connsiteX52" fmla="*/ 2307207 w 2307207"/>
                <a:gd name="connsiteY52" fmla="*/ 0 h 919514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604032 w 2307207"/>
                <a:gd name="connsiteY36" fmla="*/ 828710 h 924559"/>
                <a:gd name="connsiteX37" fmla="*/ 1663674 w 2307207"/>
                <a:gd name="connsiteY37" fmla="*/ 840119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604032 w 2307207"/>
                <a:gd name="connsiteY36" fmla="*/ 828710 h 924559"/>
                <a:gd name="connsiteX37" fmla="*/ 1663674 w 2307207"/>
                <a:gd name="connsiteY37" fmla="*/ 840119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596778 w 2307207"/>
                <a:gd name="connsiteY36" fmla="*/ 830900 h 924559"/>
                <a:gd name="connsiteX37" fmla="*/ 1663674 w 2307207"/>
                <a:gd name="connsiteY37" fmla="*/ 840119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596778 w 2307207"/>
                <a:gd name="connsiteY36" fmla="*/ 830900 h 924559"/>
                <a:gd name="connsiteX37" fmla="*/ 1692695 w 2307207"/>
                <a:gd name="connsiteY37" fmla="*/ 837930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559"/>
                <a:gd name="connsiteX1" fmla="*/ 69615 w 2307207"/>
                <a:gd name="connsiteY1" fmla="*/ 801343 h 924559"/>
                <a:gd name="connsiteX2" fmla="*/ 57260 w 2307207"/>
                <a:gd name="connsiteY2" fmla="*/ 675479 h 924559"/>
                <a:gd name="connsiteX3" fmla="*/ 93203 w 2307207"/>
                <a:gd name="connsiteY3" fmla="*/ 610915 h 924559"/>
                <a:gd name="connsiteX4" fmla="*/ 73482 w 2307207"/>
                <a:gd name="connsiteY4" fmla="*/ 526646 h 924559"/>
                <a:gd name="connsiteX5" fmla="*/ 131191 w 2307207"/>
                <a:gd name="connsiteY5" fmla="*/ 449715 h 924559"/>
                <a:gd name="connsiteX6" fmla="*/ 317004 w 2307207"/>
                <a:gd name="connsiteY6" fmla="*/ 407621 h 924559"/>
                <a:gd name="connsiteX7" fmla="*/ 456903 w 2307207"/>
                <a:gd name="connsiteY7" fmla="*/ 357152 h 924559"/>
                <a:gd name="connsiteX8" fmla="*/ 171226 w 2307207"/>
                <a:gd name="connsiteY8" fmla="*/ 278606 h 924559"/>
                <a:gd name="connsiteX9" fmla="*/ 197420 w 2307207"/>
                <a:gd name="connsiteY9" fmla="*/ 250031 h 924559"/>
                <a:gd name="connsiteX10" fmla="*/ 223613 w 2307207"/>
                <a:gd name="connsiteY10" fmla="*/ 223837 h 924559"/>
                <a:gd name="connsiteX11" fmla="*/ 247426 w 2307207"/>
                <a:gd name="connsiteY11" fmla="*/ 204787 h 924559"/>
                <a:gd name="connsiteX12" fmla="*/ 271238 w 2307207"/>
                <a:gd name="connsiteY12" fmla="*/ 185737 h 924559"/>
                <a:gd name="connsiteX13" fmla="*/ 302195 w 2307207"/>
                <a:gd name="connsiteY13" fmla="*/ 166687 h 924559"/>
                <a:gd name="connsiteX14" fmla="*/ 337914 w 2307207"/>
                <a:gd name="connsiteY14" fmla="*/ 154781 h 924559"/>
                <a:gd name="connsiteX15" fmla="*/ 371251 w 2307207"/>
                <a:gd name="connsiteY15" fmla="*/ 150018 h 924559"/>
                <a:gd name="connsiteX16" fmla="*/ 418876 w 2307207"/>
                <a:gd name="connsiteY16" fmla="*/ 161925 h 924559"/>
                <a:gd name="connsiteX17" fmla="*/ 466501 w 2307207"/>
                <a:gd name="connsiteY17" fmla="*/ 188118 h 924559"/>
                <a:gd name="connsiteX18" fmla="*/ 526032 w 2307207"/>
                <a:gd name="connsiteY18" fmla="*/ 233362 h 924559"/>
                <a:gd name="connsiteX19" fmla="*/ 578420 w 2307207"/>
                <a:gd name="connsiteY19" fmla="*/ 288131 h 924559"/>
                <a:gd name="connsiteX20" fmla="*/ 626044 w 2307207"/>
                <a:gd name="connsiteY20" fmla="*/ 345281 h 924559"/>
                <a:gd name="connsiteX21" fmla="*/ 695101 w 2307207"/>
                <a:gd name="connsiteY21" fmla="*/ 431006 h 924559"/>
                <a:gd name="connsiteX22" fmla="*/ 773682 w 2307207"/>
                <a:gd name="connsiteY22" fmla="*/ 528637 h 924559"/>
                <a:gd name="connsiteX23" fmla="*/ 859407 w 2307207"/>
                <a:gd name="connsiteY23" fmla="*/ 645318 h 924559"/>
                <a:gd name="connsiteX24" fmla="*/ 916557 w 2307207"/>
                <a:gd name="connsiteY24" fmla="*/ 723900 h 924559"/>
                <a:gd name="connsiteX25" fmla="*/ 980851 w 2307207"/>
                <a:gd name="connsiteY25" fmla="*/ 788193 h 924559"/>
                <a:gd name="connsiteX26" fmla="*/ 1023713 w 2307207"/>
                <a:gd name="connsiteY26" fmla="*/ 828675 h 924559"/>
                <a:gd name="connsiteX27" fmla="*/ 1092769 w 2307207"/>
                <a:gd name="connsiteY27" fmla="*/ 873918 h 924559"/>
                <a:gd name="connsiteX28" fmla="*/ 1138013 w 2307207"/>
                <a:gd name="connsiteY28" fmla="*/ 892968 h 924559"/>
                <a:gd name="connsiteX29" fmla="*/ 1188020 w 2307207"/>
                <a:gd name="connsiteY29" fmla="*/ 907256 h 924559"/>
                <a:gd name="connsiteX30" fmla="*/ 1221357 w 2307207"/>
                <a:gd name="connsiteY30" fmla="*/ 914400 h 924559"/>
                <a:gd name="connsiteX31" fmla="*/ 1268982 w 2307207"/>
                <a:gd name="connsiteY31" fmla="*/ 919162 h 924559"/>
                <a:gd name="connsiteX32" fmla="*/ 1304701 w 2307207"/>
                <a:gd name="connsiteY32" fmla="*/ 919162 h 924559"/>
                <a:gd name="connsiteX33" fmla="*/ 1333276 w 2307207"/>
                <a:gd name="connsiteY33" fmla="*/ 919162 h 924559"/>
                <a:gd name="connsiteX34" fmla="*/ 1373757 w 2307207"/>
                <a:gd name="connsiteY34" fmla="*/ 916781 h 924559"/>
                <a:gd name="connsiteX35" fmla="*/ 1513209 w 2307207"/>
                <a:gd name="connsiteY35" fmla="*/ 821872 h 924559"/>
                <a:gd name="connsiteX36" fmla="*/ 1618543 w 2307207"/>
                <a:gd name="connsiteY36" fmla="*/ 835279 h 924559"/>
                <a:gd name="connsiteX37" fmla="*/ 1692695 w 2307207"/>
                <a:gd name="connsiteY37" fmla="*/ 837930 h 924559"/>
                <a:gd name="connsiteX38" fmla="*/ 1745083 w 2307207"/>
                <a:gd name="connsiteY38" fmla="*/ 826677 h 924559"/>
                <a:gd name="connsiteX39" fmla="*/ 1792596 w 2307207"/>
                <a:gd name="connsiteY39" fmla="*/ 810662 h 924559"/>
                <a:gd name="connsiteX40" fmla="*/ 1854620 w 2307207"/>
                <a:gd name="connsiteY40" fmla="*/ 783317 h 924559"/>
                <a:gd name="connsiteX41" fmla="*/ 1902135 w 2307207"/>
                <a:gd name="connsiteY41" fmla="*/ 744833 h 924559"/>
                <a:gd name="connsiteX42" fmla="*/ 1954633 w 2307207"/>
                <a:gd name="connsiteY42" fmla="*/ 689027 h 924559"/>
                <a:gd name="connsiteX43" fmla="*/ 2014054 w 2307207"/>
                <a:gd name="connsiteY43" fmla="*/ 626922 h 924559"/>
                <a:gd name="connsiteX44" fmla="*/ 2073586 w 2307207"/>
                <a:gd name="connsiteY44" fmla="*/ 547111 h 924559"/>
                <a:gd name="connsiteX45" fmla="*/ 2123143 w 2307207"/>
                <a:gd name="connsiteY45" fmla="*/ 463385 h 924559"/>
                <a:gd name="connsiteX46" fmla="*/ 2177801 w 2307207"/>
                <a:gd name="connsiteY46" fmla="*/ 373280 h 924559"/>
                <a:gd name="connsiteX47" fmla="*/ 2222600 w 2307207"/>
                <a:gd name="connsiteY47" fmla="*/ 282218 h 924559"/>
                <a:gd name="connsiteX48" fmla="*/ 2253108 w 2307207"/>
                <a:gd name="connsiteY48" fmla="*/ 182780 h 924559"/>
                <a:gd name="connsiteX49" fmla="*/ 2274203 w 2307207"/>
                <a:gd name="connsiteY49" fmla="*/ 109154 h 924559"/>
                <a:gd name="connsiteX50" fmla="*/ 2307207 w 2307207"/>
                <a:gd name="connsiteY50" fmla="*/ 0 h 924559"/>
                <a:gd name="connsiteX51" fmla="*/ 2307207 w 2307207"/>
                <a:gd name="connsiteY51" fmla="*/ 0 h 924559"/>
                <a:gd name="connsiteX52" fmla="*/ 2307207 w 2307207"/>
                <a:gd name="connsiteY52" fmla="*/ 0 h 924559"/>
                <a:gd name="connsiteX0" fmla="*/ 0 w 2307207"/>
                <a:gd name="connsiteY0" fmla="*/ 916297 h 924398"/>
                <a:gd name="connsiteX1" fmla="*/ 69615 w 2307207"/>
                <a:gd name="connsiteY1" fmla="*/ 801343 h 924398"/>
                <a:gd name="connsiteX2" fmla="*/ 57260 w 2307207"/>
                <a:gd name="connsiteY2" fmla="*/ 675479 h 924398"/>
                <a:gd name="connsiteX3" fmla="*/ 93203 w 2307207"/>
                <a:gd name="connsiteY3" fmla="*/ 610915 h 924398"/>
                <a:gd name="connsiteX4" fmla="*/ 73482 w 2307207"/>
                <a:gd name="connsiteY4" fmla="*/ 526646 h 924398"/>
                <a:gd name="connsiteX5" fmla="*/ 131191 w 2307207"/>
                <a:gd name="connsiteY5" fmla="*/ 449715 h 924398"/>
                <a:gd name="connsiteX6" fmla="*/ 317004 w 2307207"/>
                <a:gd name="connsiteY6" fmla="*/ 407621 h 924398"/>
                <a:gd name="connsiteX7" fmla="*/ 456903 w 2307207"/>
                <a:gd name="connsiteY7" fmla="*/ 357152 h 924398"/>
                <a:gd name="connsiteX8" fmla="*/ 171226 w 2307207"/>
                <a:gd name="connsiteY8" fmla="*/ 278606 h 924398"/>
                <a:gd name="connsiteX9" fmla="*/ 197420 w 2307207"/>
                <a:gd name="connsiteY9" fmla="*/ 250031 h 924398"/>
                <a:gd name="connsiteX10" fmla="*/ 223613 w 2307207"/>
                <a:gd name="connsiteY10" fmla="*/ 223837 h 924398"/>
                <a:gd name="connsiteX11" fmla="*/ 247426 w 2307207"/>
                <a:gd name="connsiteY11" fmla="*/ 204787 h 924398"/>
                <a:gd name="connsiteX12" fmla="*/ 271238 w 2307207"/>
                <a:gd name="connsiteY12" fmla="*/ 185737 h 924398"/>
                <a:gd name="connsiteX13" fmla="*/ 302195 w 2307207"/>
                <a:gd name="connsiteY13" fmla="*/ 166687 h 924398"/>
                <a:gd name="connsiteX14" fmla="*/ 337914 w 2307207"/>
                <a:gd name="connsiteY14" fmla="*/ 154781 h 924398"/>
                <a:gd name="connsiteX15" fmla="*/ 371251 w 2307207"/>
                <a:gd name="connsiteY15" fmla="*/ 150018 h 924398"/>
                <a:gd name="connsiteX16" fmla="*/ 418876 w 2307207"/>
                <a:gd name="connsiteY16" fmla="*/ 161925 h 924398"/>
                <a:gd name="connsiteX17" fmla="*/ 466501 w 2307207"/>
                <a:gd name="connsiteY17" fmla="*/ 188118 h 924398"/>
                <a:gd name="connsiteX18" fmla="*/ 526032 w 2307207"/>
                <a:gd name="connsiteY18" fmla="*/ 233362 h 924398"/>
                <a:gd name="connsiteX19" fmla="*/ 578420 w 2307207"/>
                <a:gd name="connsiteY19" fmla="*/ 288131 h 924398"/>
                <a:gd name="connsiteX20" fmla="*/ 626044 w 2307207"/>
                <a:gd name="connsiteY20" fmla="*/ 345281 h 924398"/>
                <a:gd name="connsiteX21" fmla="*/ 695101 w 2307207"/>
                <a:gd name="connsiteY21" fmla="*/ 431006 h 924398"/>
                <a:gd name="connsiteX22" fmla="*/ 773682 w 2307207"/>
                <a:gd name="connsiteY22" fmla="*/ 528637 h 924398"/>
                <a:gd name="connsiteX23" fmla="*/ 859407 w 2307207"/>
                <a:gd name="connsiteY23" fmla="*/ 645318 h 924398"/>
                <a:gd name="connsiteX24" fmla="*/ 916557 w 2307207"/>
                <a:gd name="connsiteY24" fmla="*/ 723900 h 924398"/>
                <a:gd name="connsiteX25" fmla="*/ 980851 w 2307207"/>
                <a:gd name="connsiteY25" fmla="*/ 788193 h 924398"/>
                <a:gd name="connsiteX26" fmla="*/ 1023713 w 2307207"/>
                <a:gd name="connsiteY26" fmla="*/ 828675 h 924398"/>
                <a:gd name="connsiteX27" fmla="*/ 1092769 w 2307207"/>
                <a:gd name="connsiteY27" fmla="*/ 873918 h 924398"/>
                <a:gd name="connsiteX28" fmla="*/ 1138013 w 2307207"/>
                <a:gd name="connsiteY28" fmla="*/ 892968 h 924398"/>
                <a:gd name="connsiteX29" fmla="*/ 1188020 w 2307207"/>
                <a:gd name="connsiteY29" fmla="*/ 907256 h 924398"/>
                <a:gd name="connsiteX30" fmla="*/ 1221357 w 2307207"/>
                <a:gd name="connsiteY30" fmla="*/ 914400 h 924398"/>
                <a:gd name="connsiteX31" fmla="*/ 1268982 w 2307207"/>
                <a:gd name="connsiteY31" fmla="*/ 919162 h 924398"/>
                <a:gd name="connsiteX32" fmla="*/ 1304701 w 2307207"/>
                <a:gd name="connsiteY32" fmla="*/ 919162 h 924398"/>
                <a:gd name="connsiteX33" fmla="*/ 1333276 w 2307207"/>
                <a:gd name="connsiteY33" fmla="*/ 919162 h 924398"/>
                <a:gd name="connsiteX34" fmla="*/ 1373757 w 2307207"/>
                <a:gd name="connsiteY34" fmla="*/ 916781 h 924398"/>
                <a:gd name="connsiteX35" fmla="*/ 1549486 w 2307207"/>
                <a:gd name="connsiteY35" fmla="*/ 824062 h 924398"/>
                <a:gd name="connsiteX36" fmla="*/ 1618543 w 2307207"/>
                <a:gd name="connsiteY36" fmla="*/ 835279 h 924398"/>
                <a:gd name="connsiteX37" fmla="*/ 1692695 w 2307207"/>
                <a:gd name="connsiteY37" fmla="*/ 837930 h 924398"/>
                <a:gd name="connsiteX38" fmla="*/ 1745083 w 2307207"/>
                <a:gd name="connsiteY38" fmla="*/ 826677 h 924398"/>
                <a:gd name="connsiteX39" fmla="*/ 1792596 w 2307207"/>
                <a:gd name="connsiteY39" fmla="*/ 810662 h 924398"/>
                <a:gd name="connsiteX40" fmla="*/ 1854620 w 2307207"/>
                <a:gd name="connsiteY40" fmla="*/ 783317 h 924398"/>
                <a:gd name="connsiteX41" fmla="*/ 1902135 w 2307207"/>
                <a:gd name="connsiteY41" fmla="*/ 744833 h 924398"/>
                <a:gd name="connsiteX42" fmla="*/ 1954633 w 2307207"/>
                <a:gd name="connsiteY42" fmla="*/ 689027 h 924398"/>
                <a:gd name="connsiteX43" fmla="*/ 2014054 w 2307207"/>
                <a:gd name="connsiteY43" fmla="*/ 626922 h 924398"/>
                <a:gd name="connsiteX44" fmla="*/ 2073586 w 2307207"/>
                <a:gd name="connsiteY44" fmla="*/ 547111 h 924398"/>
                <a:gd name="connsiteX45" fmla="*/ 2123143 w 2307207"/>
                <a:gd name="connsiteY45" fmla="*/ 463385 h 924398"/>
                <a:gd name="connsiteX46" fmla="*/ 2177801 w 2307207"/>
                <a:gd name="connsiteY46" fmla="*/ 373280 h 924398"/>
                <a:gd name="connsiteX47" fmla="*/ 2222600 w 2307207"/>
                <a:gd name="connsiteY47" fmla="*/ 282218 h 924398"/>
                <a:gd name="connsiteX48" fmla="*/ 2253108 w 2307207"/>
                <a:gd name="connsiteY48" fmla="*/ 182780 h 924398"/>
                <a:gd name="connsiteX49" fmla="*/ 2274203 w 2307207"/>
                <a:gd name="connsiteY49" fmla="*/ 109154 h 924398"/>
                <a:gd name="connsiteX50" fmla="*/ 2307207 w 2307207"/>
                <a:gd name="connsiteY50" fmla="*/ 0 h 924398"/>
                <a:gd name="connsiteX51" fmla="*/ 2307207 w 2307207"/>
                <a:gd name="connsiteY51" fmla="*/ 0 h 924398"/>
                <a:gd name="connsiteX52" fmla="*/ 2307207 w 2307207"/>
                <a:gd name="connsiteY52" fmla="*/ 0 h 924398"/>
                <a:gd name="connsiteX0" fmla="*/ 0 w 2307207"/>
                <a:gd name="connsiteY0" fmla="*/ 916297 h 927122"/>
                <a:gd name="connsiteX1" fmla="*/ 69615 w 2307207"/>
                <a:gd name="connsiteY1" fmla="*/ 801343 h 927122"/>
                <a:gd name="connsiteX2" fmla="*/ 57260 w 2307207"/>
                <a:gd name="connsiteY2" fmla="*/ 675479 h 927122"/>
                <a:gd name="connsiteX3" fmla="*/ 93203 w 2307207"/>
                <a:gd name="connsiteY3" fmla="*/ 610915 h 927122"/>
                <a:gd name="connsiteX4" fmla="*/ 73482 w 2307207"/>
                <a:gd name="connsiteY4" fmla="*/ 526646 h 927122"/>
                <a:gd name="connsiteX5" fmla="*/ 131191 w 2307207"/>
                <a:gd name="connsiteY5" fmla="*/ 449715 h 927122"/>
                <a:gd name="connsiteX6" fmla="*/ 317004 w 2307207"/>
                <a:gd name="connsiteY6" fmla="*/ 407621 h 927122"/>
                <a:gd name="connsiteX7" fmla="*/ 456903 w 2307207"/>
                <a:gd name="connsiteY7" fmla="*/ 357152 h 927122"/>
                <a:gd name="connsiteX8" fmla="*/ 171226 w 2307207"/>
                <a:gd name="connsiteY8" fmla="*/ 278606 h 927122"/>
                <a:gd name="connsiteX9" fmla="*/ 197420 w 2307207"/>
                <a:gd name="connsiteY9" fmla="*/ 250031 h 927122"/>
                <a:gd name="connsiteX10" fmla="*/ 223613 w 2307207"/>
                <a:gd name="connsiteY10" fmla="*/ 223837 h 927122"/>
                <a:gd name="connsiteX11" fmla="*/ 247426 w 2307207"/>
                <a:gd name="connsiteY11" fmla="*/ 204787 h 927122"/>
                <a:gd name="connsiteX12" fmla="*/ 271238 w 2307207"/>
                <a:gd name="connsiteY12" fmla="*/ 185737 h 927122"/>
                <a:gd name="connsiteX13" fmla="*/ 302195 w 2307207"/>
                <a:gd name="connsiteY13" fmla="*/ 166687 h 927122"/>
                <a:gd name="connsiteX14" fmla="*/ 337914 w 2307207"/>
                <a:gd name="connsiteY14" fmla="*/ 154781 h 927122"/>
                <a:gd name="connsiteX15" fmla="*/ 371251 w 2307207"/>
                <a:gd name="connsiteY15" fmla="*/ 150018 h 927122"/>
                <a:gd name="connsiteX16" fmla="*/ 418876 w 2307207"/>
                <a:gd name="connsiteY16" fmla="*/ 161925 h 927122"/>
                <a:gd name="connsiteX17" fmla="*/ 466501 w 2307207"/>
                <a:gd name="connsiteY17" fmla="*/ 188118 h 927122"/>
                <a:gd name="connsiteX18" fmla="*/ 526032 w 2307207"/>
                <a:gd name="connsiteY18" fmla="*/ 233362 h 927122"/>
                <a:gd name="connsiteX19" fmla="*/ 578420 w 2307207"/>
                <a:gd name="connsiteY19" fmla="*/ 288131 h 927122"/>
                <a:gd name="connsiteX20" fmla="*/ 626044 w 2307207"/>
                <a:gd name="connsiteY20" fmla="*/ 345281 h 927122"/>
                <a:gd name="connsiteX21" fmla="*/ 695101 w 2307207"/>
                <a:gd name="connsiteY21" fmla="*/ 431006 h 927122"/>
                <a:gd name="connsiteX22" fmla="*/ 773682 w 2307207"/>
                <a:gd name="connsiteY22" fmla="*/ 528637 h 927122"/>
                <a:gd name="connsiteX23" fmla="*/ 859407 w 2307207"/>
                <a:gd name="connsiteY23" fmla="*/ 645318 h 927122"/>
                <a:gd name="connsiteX24" fmla="*/ 916557 w 2307207"/>
                <a:gd name="connsiteY24" fmla="*/ 723900 h 927122"/>
                <a:gd name="connsiteX25" fmla="*/ 980851 w 2307207"/>
                <a:gd name="connsiteY25" fmla="*/ 788193 h 927122"/>
                <a:gd name="connsiteX26" fmla="*/ 1023713 w 2307207"/>
                <a:gd name="connsiteY26" fmla="*/ 828675 h 927122"/>
                <a:gd name="connsiteX27" fmla="*/ 1092769 w 2307207"/>
                <a:gd name="connsiteY27" fmla="*/ 873918 h 927122"/>
                <a:gd name="connsiteX28" fmla="*/ 1138013 w 2307207"/>
                <a:gd name="connsiteY28" fmla="*/ 892968 h 927122"/>
                <a:gd name="connsiteX29" fmla="*/ 1188020 w 2307207"/>
                <a:gd name="connsiteY29" fmla="*/ 907256 h 927122"/>
                <a:gd name="connsiteX30" fmla="*/ 1221357 w 2307207"/>
                <a:gd name="connsiteY30" fmla="*/ 914400 h 927122"/>
                <a:gd name="connsiteX31" fmla="*/ 1268982 w 2307207"/>
                <a:gd name="connsiteY31" fmla="*/ 919162 h 927122"/>
                <a:gd name="connsiteX32" fmla="*/ 1304701 w 2307207"/>
                <a:gd name="connsiteY32" fmla="*/ 919162 h 927122"/>
                <a:gd name="connsiteX33" fmla="*/ 1333276 w 2307207"/>
                <a:gd name="connsiteY33" fmla="*/ 919162 h 927122"/>
                <a:gd name="connsiteX34" fmla="*/ 1482588 w 2307207"/>
                <a:gd name="connsiteY34" fmla="*/ 811694 h 927122"/>
                <a:gd name="connsiteX35" fmla="*/ 1549486 w 2307207"/>
                <a:gd name="connsiteY35" fmla="*/ 824062 h 927122"/>
                <a:gd name="connsiteX36" fmla="*/ 1618543 w 2307207"/>
                <a:gd name="connsiteY36" fmla="*/ 835279 h 927122"/>
                <a:gd name="connsiteX37" fmla="*/ 1692695 w 2307207"/>
                <a:gd name="connsiteY37" fmla="*/ 837930 h 927122"/>
                <a:gd name="connsiteX38" fmla="*/ 1745083 w 2307207"/>
                <a:gd name="connsiteY38" fmla="*/ 826677 h 927122"/>
                <a:gd name="connsiteX39" fmla="*/ 1792596 w 2307207"/>
                <a:gd name="connsiteY39" fmla="*/ 810662 h 927122"/>
                <a:gd name="connsiteX40" fmla="*/ 1854620 w 2307207"/>
                <a:gd name="connsiteY40" fmla="*/ 783317 h 927122"/>
                <a:gd name="connsiteX41" fmla="*/ 1902135 w 2307207"/>
                <a:gd name="connsiteY41" fmla="*/ 744833 h 927122"/>
                <a:gd name="connsiteX42" fmla="*/ 1954633 w 2307207"/>
                <a:gd name="connsiteY42" fmla="*/ 689027 h 927122"/>
                <a:gd name="connsiteX43" fmla="*/ 2014054 w 2307207"/>
                <a:gd name="connsiteY43" fmla="*/ 626922 h 927122"/>
                <a:gd name="connsiteX44" fmla="*/ 2073586 w 2307207"/>
                <a:gd name="connsiteY44" fmla="*/ 547111 h 927122"/>
                <a:gd name="connsiteX45" fmla="*/ 2123143 w 2307207"/>
                <a:gd name="connsiteY45" fmla="*/ 463385 h 927122"/>
                <a:gd name="connsiteX46" fmla="*/ 2177801 w 2307207"/>
                <a:gd name="connsiteY46" fmla="*/ 373280 h 927122"/>
                <a:gd name="connsiteX47" fmla="*/ 2222600 w 2307207"/>
                <a:gd name="connsiteY47" fmla="*/ 282218 h 927122"/>
                <a:gd name="connsiteX48" fmla="*/ 2253108 w 2307207"/>
                <a:gd name="connsiteY48" fmla="*/ 182780 h 927122"/>
                <a:gd name="connsiteX49" fmla="*/ 2274203 w 2307207"/>
                <a:gd name="connsiteY49" fmla="*/ 109154 h 927122"/>
                <a:gd name="connsiteX50" fmla="*/ 2307207 w 2307207"/>
                <a:gd name="connsiteY50" fmla="*/ 0 h 927122"/>
                <a:gd name="connsiteX51" fmla="*/ 2307207 w 2307207"/>
                <a:gd name="connsiteY51" fmla="*/ 0 h 927122"/>
                <a:gd name="connsiteX52" fmla="*/ 2307207 w 2307207"/>
                <a:gd name="connsiteY52" fmla="*/ 0 h 927122"/>
                <a:gd name="connsiteX0" fmla="*/ 0 w 2307207"/>
                <a:gd name="connsiteY0" fmla="*/ 916297 h 927122"/>
                <a:gd name="connsiteX1" fmla="*/ 69615 w 2307207"/>
                <a:gd name="connsiteY1" fmla="*/ 801343 h 927122"/>
                <a:gd name="connsiteX2" fmla="*/ 57260 w 2307207"/>
                <a:gd name="connsiteY2" fmla="*/ 675479 h 927122"/>
                <a:gd name="connsiteX3" fmla="*/ 93203 w 2307207"/>
                <a:gd name="connsiteY3" fmla="*/ 610915 h 927122"/>
                <a:gd name="connsiteX4" fmla="*/ 73482 w 2307207"/>
                <a:gd name="connsiteY4" fmla="*/ 526646 h 927122"/>
                <a:gd name="connsiteX5" fmla="*/ 131191 w 2307207"/>
                <a:gd name="connsiteY5" fmla="*/ 449715 h 927122"/>
                <a:gd name="connsiteX6" fmla="*/ 317004 w 2307207"/>
                <a:gd name="connsiteY6" fmla="*/ 407621 h 927122"/>
                <a:gd name="connsiteX7" fmla="*/ 456903 w 2307207"/>
                <a:gd name="connsiteY7" fmla="*/ 357152 h 927122"/>
                <a:gd name="connsiteX8" fmla="*/ 171226 w 2307207"/>
                <a:gd name="connsiteY8" fmla="*/ 278606 h 927122"/>
                <a:gd name="connsiteX9" fmla="*/ 197420 w 2307207"/>
                <a:gd name="connsiteY9" fmla="*/ 250031 h 927122"/>
                <a:gd name="connsiteX10" fmla="*/ 223613 w 2307207"/>
                <a:gd name="connsiteY10" fmla="*/ 223837 h 927122"/>
                <a:gd name="connsiteX11" fmla="*/ 247426 w 2307207"/>
                <a:gd name="connsiteY11" fmla="*/ 204787 h 927122"/>
                <a:gd name="connsiteX12" fmla="*/ 271238 w 2307207"/>
                <a:gd name="connsiteY12" fmla="*/ 185737 h 927122"/>
                <a:gd name="connsiteX13" fmla="*/ 302195 w 2307207"/>
                <a:gd name="connsiteY13" fmla="*/ 166687 h 927122"/>
                <a:gd name="connsiteX14" fmla="*/ 337914 w 2307207"/>
                <a:gd name="connsiteY14" fmla="*/ 154781 h 927122"/>
                <a:gd name="connsiteX15" fmla="*/ 371251 w 2307207"/>
                <a:gd name="connsiteY15" fmla="*/ 150018 h 927122"/>
                <a:gd name="connsiteX16" fmla="*/ 418876 w 2307207"/>
                <a:gd name="connsiteY16" fmla="*/ 161925 h 927122"/>
                <a:gd name="connsiteX17" fmla="*/ 466501 w 2307207"/>
                <a:gd name="connsiteY17" fmla="*/ 188118 h 927122"/>
                <a:gd name="connsiteX18" fmla="*/ 526032 w 2307207"/>
                <a:gd name="connsiteY18" fmla="*/ 233362 h 927122"/>
                <a:gd name="connsiteX19" fmla="*/ 578420 w 2307207"/>
                <a:gd name="connsiteY19" fmla="*/ 288131 h 927122"/>
                <a:gd name="connsiteX20" fmla="*/ 626044 w 2307207"/>
                <a:gd name="connsiteY20" fmla="*/ 345281 h 927122"/>
                <a:gd name="connsiteX21" fmla="*/ 695101 w 2307207"/>
                <a:gd name="connsiteY21" fmla="*/ 431006 h 927122"/>
                <a:gd name="connsiteX22" fmla="*/ 773682 w 2307207"/>
                <a:gd name="connsiteY22" fmla="*/ 528637 h 927122"/>
                <a:gd name="connsiteX23" fmla="*/ 859407 w 2307207"/>
                <a:gd name="connsiteY23" fmla="*/ 645318 h 927122"/>
                <a:gd name="connsiteX24" fmla="*/ 916557 w 2307207"/>
                <a:gd name="connsiteY24" fmla="*/ 723900 h 927122"/>
                <a:gd name="connsiteX25" fmla="*/ 980851 w 2307207"/>
                <a:gd name="connsiteY25" fmla="*/ 788193 h 927122"/>
                <a:gd name="connsiteX26" fmla="*/ 1023713 w 2307207"/>
                <a:gd name="connsiteY26" fmla="*/ 828675 h 927122"/>
                <a:gd name="connsiteX27" fmla="*/ 1092769 w 2307207"/>
                <a:gd name="connsiteY27" fmla="*/ 873918 h 927122"/>
                <a:gd name="connsiteX28" fmla="*/ 1138013 w 2307207"/>
                <a:gd name="connsiteY28" fmla="*/ 892968 h 927122"/>
                <a:gd name="connsiteX29" fmla="*/ 1188020 w 2307207"/>
                <a:gd name="connsiteY29" fmla="*/ 907256 h 927122"/>
                <a:gd name="connsiteX30" fmla="*/ 1221357 w 2307207"/>
                <a:gd name="connsiteY30" fmla="*/ 914400 h 927122"/>
                <a:gd name="connsiteX31" fmla="*/ 1268982 w 2307207"/>
                <a:gd name="connsiteY31" fmla="*/ 919162 h 927122"/>
                <a:gd name="connsiteX32" fmla="*/ 1304701 w 2307207"/>
                <a:gd name="connsiteY32" fmla="*/ 919162 h 927122"/>
                <a:gd name="connsiteX33" fmla="*/ 1333276 w 2307207"/>
                <a:gd name="connsiteY33" fmla="*/ 919162 h 927122"/>
                <a:gd name="connsiteX34" fmla="*/ 1482588 w 2307207"/>
                <a:gd name="connsiteY34" fmla="*/ 811694 h 927122"/>
                <a:gd name="connsiteX35" fmla="*/ 1549486 w 2307207"/>
                <a:gd name="connsiteY35" fmla="*/ 824062 h 927122"/>
                <a:gd name="connsiteX36" fmla="*/ 1618543 w 2307207"/>
                <a:gd name="connsiteY36" fmla="*/ 835279 h 927122"/>
                <a:gd name="connsiteX37" fmla="*/ 1692695 w 2307207"/>
                <a:gd name="connsiteY37" fmla="*/ 837930 h 927122"/>
                <a:gd name="connsiteX38" fmla="*/ 1745083 w 2307207"/>
                <a:gd name="connsiteY38" fmla="*/ 826677 h 927122"/>
                <a:gd name="connsiteX39" fmla="*/ 1792596 w 2307207"/>
                <a:gd name="connsiteY39" fmla="*/ 810662 h 927122"/>
                <a:gd name="connsiteX40" fmla="*/ 1854620 w 2307207"/>
                <a:gd name="connsiteY40" fmla="*/ 783317 h 927122"/>
                <a:gd name="connsiteX41" fmla="*/ 1902135 w 2307207"/>
                <a:gd name="connsiteY41" fmla="*/ 744833 h 927122"/>
                <a:gd name="connsiteX42" fmla="*/ 1954633 w 2307207"/>
                <a:gd name="connsiteY42" fmla="*/ 689027 h 927122"/>
                <a:gd name="connsiteX43" fmla="*/ 2014054 w 2307207"/>
                <a:gd name="connsiteY43" fmla="*/ 626922 h 927122"/>
                <a:gd name="connsiteX44" fmla="*/ 2073586 w 2307207"/>
                <a:gd name="connsiteY44" fmla="*/ 547111 h 927122"/>
                <a:gd name="connsiteX45" fmla="*/ 2123143 w 2307207"/>
                <a:gd name="connsiteY45" fmla="*/ 463385 h 927122"/>
                <a:gd name="connsiteX46" fmla="*/ 2177801 w 2307207"/>
                <a:gd name="connsiteY46" fmla="*/ 373280 h 927122"/>
                <a:gd name="connsiteX47" fmla="*/ 2222600 w 2307207"/>
                <a:gd name="connsiteY47" fmla="*/ 282218 h 927122"/>
                <a:gd name="connsiteX48" fmla="*/ 2253108 w 2307207"/>
                <a:gd name="connsiteY48" fmla="*/ 182780 h 927122"/>
                <a:gd name="connsiteX49" fmla="*/ 2274203 w 2307207"/>
                <a:gd name="connsiteY49" fmla="*/ 109154 h 927122"/>
                <a:gd name="connsiteX50" fmla="*/ 2307207 w 2307207"/>
                <a:gd name="connsiteY50" fmla="*/ 0 h 927122"/>
                <a:gd name="connsiteX51" fmla="*/ 2307207 w 2307207"/>
                <a:gd name="connsiteY51" fmla="*/ 0 h 927122"/>
                <a:gd name="connsiteX52" fmla="*/ 2307207 w 2307207"/>
                <a:gd name="connsiteY52" fmla="*/ 0 h 927122"/>
                <a:gd name="connsiteX0" fmla="*/ 0 w 2307207"/>
                <a:gd name="connsiteY0" fmla="*/ 916297 h 928908"/>
                <a:gd name="connsiteX1" fmla="*/ 69615 w 2307207"/>
                <a:gd name="connsiteY1" fmla="*/ 801343 h 928908"/>
                <a:gd name="connsiteX2" fmla="*/ 57260 w 2307207"/>
                <a:gd name="connsiteY2" fmla="*/ 675479 h 928908"/>
                <a:gd name="connsiteX3" fmla="*/ 93203 w 2307207"/>
                <a:gd name="connsiteY3" fmla="*/ 610915 h 928908"/>
                <a:gd name="connsiteX4" fmla="*/ 73482 w 2307207"/>
                <a:gd name="connsiteY4" fmla="*/ 526646 h 928908"/>
                <a:gd name="connsiteX5" fmla="*/ 131191 w 2307207"/>
                <a:gd name="connsiteY5" fmla="*/ 449715 h 928908"/>
                <a:gd name="connsiteX6" fmla="*/ 317004 w 2307207"/>
                <a:gd name="connsiteY6" fmla="*/ 407621 h 928908"/>
                <a:gd name="connsiteX7" fmla="*/ 456903 w 2307207"/>
                <a:gd name="connsiteY7" fmla="*/ 357152 h 928908"/>
                <a:gd name="connsiteX8" fmla="*/ 171226 w 2307207"/>
                <a:gd name="connsiteY8" fmla="*/ 278606 h 928908"/>
                <a:gd name="connsiteX9" fmla="*/ 197420 w 2307207"/>
                <a:gd name="connsiteY9" fmla="*/ 250031 h 928908"/>
                <a:gd name="connsiteX10" fmla="*/ 223613 w 2307207"/>
                <a:gd name="connsiteY10" fmla="*/ 223837 h 928908"/>
                <a:gd name="connsiteX11" fmla="*/ 247426 w 2307207"/>
                <a:gd name="connsiteY11" fmla="*/ 204787 h 928908"/>
                <a:gd name="connsiteX12" fmla="*/ 271238 w 2307207"/>
                <a:gd name="connsiteY12" fmla="*/ 185737 h 928908"/>
                <a:gd name="connsiteX13" fmla="*/ 302195 w 2307207"/>
                <a:gd name="connsiteY13" fmla="*/ 166687 h 928908"/>
                <a:gd name="connsiteX14" fmla="*/ 337914 w 2307207"/>
                <a:gd name="connsiteY14" fmla="*/ 154781 h 928908"/>
                <a:gd name="connsiteX15" fmla="*/ 371251 w 2307207"/>
                <a:gd name="connsiteY15" fmla="*/ 150018 h 928908"/>
                <a:gd name="connsiteX16" fmla="*/ 418876 w 2307207"/>
                <a:gd name="connsiteY16" fmla="*/ 161925 h 928908"/>
                <a:gd name="connsiteX17" fmla="*/ 466501 w 2307207"/>
                <a:gd name="connsiteY17" fmla="*/ 188118 h 928908"/>
                <a:gd name="connsiteX18" fmla="*/ 526032 w 2307207"/>
                <a:gd name="connsiteY18" fmla="*/ 233362 h 928908"/>
                <a:gd name="connsiteX19" fmla="*/ 578420 w 2307207"/>
                <a:gd name="connsiteY19" fmla="*/ 288131 h 928908"/>
                <a:gd name="connsiteX20" fmla="*/ 626044 w 2307207"/>
                <a:gd name="connsiteY20" fmla="*/ 345281 h 928908"/>
                <a:gd name="connsiteX21" fmla="*/ 695101 w 2307207"/>
                <a:gd name="connsiteY21" fmla="*/ 431006 h 928908"/>
                <a:gd name="connsiteX22" fmla="*/ 773682 w 2307207"/>
                <a:gd name="connsiteY22" fmla="*/ 528637 h 928908"/>
                <a:gd name="connsiteX23" fmla="*/ 859407 w 2307207"/>
                <a:gd name="connsiteY23" fmla="*/ 645318 h 928908"/>
                <a:gd name="connsiteX24" fmla="*/ 916557 w 2307207"/>
                <a:gd name="connsiteY24" fmla="*/ 723900 h 928908"/>
                <a:gd name="connsiteX25" fmla="*/ 980851 w 2307207"/>
                <a:gd name="connsiteY25" fmla="*/ 788193 h 928908"/>
                <a:gd name="connsiteX26" fmla="*/ 1023713 w 2307207"/>
                <a:gd name="connsiteY26" fmla="*/ 828675 h 928908"/>
                <a:gd name="connsiteX27" fmla="*/ 1092769 w 2307207"/>
                <a:gd name="connsiteY27" fmla="*/ 873918 h 928908"/>
                <a:gd name="connsiteX28" fmla="*/ 1138013 w 2307207"/>
                <a:gd name="connsiteY28" fmla="*/ 892968 h 928908"/>
                <a:gd name="connsiteX29" fmla="*/ 1188020 w 2307207"/>
                <a:gd name="connsiteY29" fmla="*/ 907256 h 928908"/>
                <a:gd name="connsiteX30" fmla="*/ 1221357 w 2307207"/>
                <a:gd name="connsiteY30" fmla="*/ 914400 h 928908"/>
                <a:gd name="connsiteX31" fmla="*/ 1268982 w 2307207"/>
                <a:gd name="connsiteY31" fmla="*/ 919162 h 928908"/>
                <a:gd name="connsiteX32" fmla="*/ 1304701 w 2307207"/>
                <a:gd name="connsiteY32" fmla="*/ 919162 h 928908"/>
                <a:gd name="connsiteX33" fmla="*/ 1391319 w 2307207"/>
                <a:gd name="connsiteY33" fmla="*/ 789992 h 928908"/>
                <a:gd name="connsiteX34" fmla="*/ 1482588 w 2307207"/>
                <a:gd name="connsiteY34" fmla="*/ 811694 h 928908"/>
                <a:gd name="connsiteX35" fmla="*/ 1549486 w 2307207"/>
                <a:gd name="connsiteY35" fmla="*/ 824062 h 928908"/>
                <a:gd name="connsiteX36" fmla="*/ 1618543 w 2307207"/>
                <a:gd name="connsiteY36" fmla="*/ 835279 h 928908"/>
                <a:gd name="connsiteX37" fmla="*/ 1692695 w 2307207"/>
                <a:gd name="connsiteY37" fmla="*/ 837930 h 928908"/>
                <a:gd name="connsiteX38" fmla="*/ 1745083 w 2307207"/>
                <a:gd name="connsiteY38" fmla="*/ 826677 h 928908"/>
                <a:gd name="connsiteX39" fmla="*/ 1792596 w 2307207"/>
                <a:gd name="connsiteY39" fmla="*/ 810662 h 928908"/>
                <a:gd name="connsiteX40" fmla="*/ 1854620 w 2307207"/>
                <a:gd name="connsiteY40" fmla="*/ 783317 h 928908"/>
                <a:gd name="connsiteX41" fmla="*/ 1902135 w 2307207"/>
                <a:gd name="connsiteY41" fmla="*/ 744833 h 928908"/>
                <a:gd name="connsiteX42" fmla="*/ 1954633 w 2307207"/>
                <a:gd name="connsiteY42" fmla="*/ 689027 h 928908"/>
                <a:gd name="connsiteX43" fmla="*/ 2014054 w 2307207"/>
                <a:gd name="connsiteY43" fmla="*/ 626922 h 928908"/>
                <a:gd name="connsiteX44" fmla="*/ 2073586 w 2307207"/>
                <a:gd name="connsiteY44" fmla="*/ 547111 h 928908"/>
                <a:gd name="connsiteX45" fmla="*/ 2123143 w 2307207"/>
                <a:gd name="connsiteY45" fmla="*/ 463385 h 928908"/>
                <a:gd name="connsiteX46" fmla="*/ 2177801 w 2307207"/>
                <a:gd name="connsiteY46" fmla="*/ 373280 h 928908"/>
                <a:gd name="connsiteX47" fmla="*/ 2222600 w 2307207"/>
                <a:gd name="connsiteY47" fmla="*/ 282218 h 928908"/>
                <a:gd name="connsiteX48" fmla="*/ 2253108 w 2307207"/>
                <a:gd name="connsiteY48" fmla="*/ 182780 h 928908"/>
                <a:gd name="connsiteX49" fmla="*/ 2274203 w 2307207"/>
                <a:gd name="connsiteY49" fmla="*/ 109154 h 928908"/>
                <a:gd name="connsiteX50" fmla="*/ 2307207 w 2307207"/>
                <a:gd name="connsiteY50" fmla="*/ 0 h 928908"/>
                <a:gd name="connsiteX51" fmla="*/ 2307207 w 2307207"/>
                <a:gd name="connsiteY51" fmla="*/ 0 h 928908"/>
                <a:gd name="connsiteX52" fmla="*/ 2307207 w 2307207"/>
                <a:gd name="connsiteY52" fmla="*/ 0 h 928908"/>
                <a:gd name="connsiteX0" fmla="*/ 0 w 2307207"/>
                <a:gd name="connsiteY0" fmla="*/ 916297 h 928908"/>
                <a:gd name="connsiteX1" fmla="*/ 69615 w 2307207"/>
                <a:gd name="connsiteY1" fmla="*/ 801343 h 928908"/>
                <a:gd name="connsiteX2" fmla="*/ 57260 w 2307207"/>
                <a:gd name="connsiteY2" fmla="*/ 675479 h 928908"/>
                <a:gd name="connsiteX3" fmla="*/ 93203 w 2307207"/>
                <a:gd name="connsiteY3" fmla="*/ 610915 h 928908"/>
                <a:gd name="connsiteX4" fmla="*/ 73482 w 2307207"/>
                <a:gd name="connsiteY4" fmla="*/ 526646 h 928908"/>
                <a:gd name="connsiteX5" fmla="*/ 131191 w 2307207"/>
                <a:gd name="connsiteY5" fmla="*/ 449715 h 928908"/>
                <a:gd name="connsiteX6" fmla="*/ 317004 w 2307207"/>
                <a:gd name="connsiteY6" fmla="*/ 407621 h 928908"/>
                <a:gd name="connsiteX7" fmla="*/ 456903 w 2307207"/>
                <a:gd name="connsiteY7" fmla="*/ 357152 h 928908"/>
                <a:gd name="connsiteX8" fmla="*/ 171226 w 2307207"/>
                <a:gd name="connsiteY8" fmla="*/ 278606 h 928908"/>
                <a:gd name="connsiteX9" fmla="*/ 197420 w 2307207"/>
                <a:gd name="connsiteY9" fmla="*/ 250031 h 928908"/>
                <a:gd name="connsiteX10" fmla="*/ 223613 w 2307207"/>
                <a:gd name="connsiteY10" fmla="*/ 223837 h 928908"/>
                <a:gd name="connsiteX11" fmla="*/ 247426 w 2307207"/>
                <a:gd name="connsiteY11" fmla="*/ 204787 h 928908"/>
                <a:gd name="connsiteX12" fmla="*/ 271238 w 2307207"/>
                <a:gd name="connsiteY12" fmla="*/ 185737 h 928908"/>
                <a:gd name="connsiteX13" fmla="*/ 302195 w 2307207"/>
                <a:gd name="connsiteY13" fmla="*/ 166687 h 928908"/>
                <a:gd name="connsiteX14" fmla="*/ 337914 w 2307207"/>
                <a:gd name="connsiteY14" fmla="*/ 154781 h 928908"/>
                <a:gd name="connsiteX15" fmla="*/ 371251 w 2307207"/>
                <a:gd name="connsiteY15" fmla="*/ 150018 h 928908"/>
                <a:gd name="connsiteX16" fmla="*/ 418876 w 2307207"/>
                <a:gd name="connsiteY16" fmla="*/ 161925 h 928908"/>
                <a:gd name="connsiteX17" fmla="*/ 466501 w 2307207"/>
                <a:gd name="connsiteY17" fmla="*/ 188118 h 928908"/>
                <a:gd name="connsiteX18" fmla="*/ 526032 w 2307207"/>
                <a:gd name="connsiteY18" fmla="*/ 233362 h 928908"/>
                <a:gd name="connsiteX19" fmla="*/ 578420 w 2307207"/>
                <a:gd name="connsiteY19" fmla="*/ 288131 h 928908"/>
                <a:gd name="connsiteX20" fmla="*/ 626044 w 2307207"/>
                <a:gd name="connsiteY20" fmla="*/ 345281 h 928908"/>
                <a:gd name="connsiteX21" fmla="*/ 695101 w 2307207"/>
                <a:gd name="connsiteY21" fmla="*/ 431006 h 928908"/>
                <a:gd name="connsiteX22" fmla="*/ 773682 w 2307207"/>
                <a:gd name="connsiteY22" fmla="*/ 528637 h 928908"/>
                <a:gd name="connsiteX23" fmla="*/ 859407 w 2307207"/>
                <a:gd name="connsiteY23" fmla="*/ 645318 h 928908"/>
                <a:gd name="connsiteX24" fmla="*/ 916557 w 2307207"/>
                <a:gd name="connsiteY24" fmla="*/ 723900 h 928908"/>
                <a:gd name="connsiteX25" fmla="*/ 980851 w 2307207"/>
                <a:gd name="connsiteY25" fmla="*/ 788193 h 928908"/>
                <a:gd name="connsiteX26" fmla="*/ 1023713 w 2307207"/>
                <a:gd name="connsiteY26" fmla="*/ 828675 h 928908"/>
                <a:gd name="connsiteX27" fmla="*/ 1092769 w 2307207"/>
                <a:gd name="connsiteY27" fmla="*/ 873918 h 928908"/>
                <a:gd name="connsiteX28" fmla="*/ 1138013 w 2307207"/>
                <a:gd name="connsiteY28" fmla="*/ 892968 h 928908"/>
                <a:gd name="connsiteX29" fmla="*/ 1188020 w 2307207"/>
                <a:gd name="connsiteY29" fmla="*/ 907256 h 928908"/>
                <a:gd name="connsiteX30" fmla="*/ 1221357 w 2307207"/>
                <a:gd name="connsiteY30" fmla="*/ 914400 h 928908"/>
                <a:gd name="connsiteX31" fmla="*/ 1268982 w 2307207"/>
                <a:gd name="connsiteY31" fmla="*/ 919162 h 928908"/>
                <a:gd name="connsiteX32" fmla="*/ 1304701 w 2307207"/>
                <a:gd name="connsiteY32" fmla="*/ 919162 h 928908"/>
                <a:gd name="connsiteX33" fmla="*/ 1391319 w 2307207"/>
                <a:gd name="connsiteY33" fmla="*/ 789992 h 928908"/>
                <a:gd name="connsiteX34" fmla="*/ 1482588 w 2307207"/>
                <a:gd name="connsiteY34" fmla="*/ 811694 h 928908"/>
                <a:gd name="connsiteX35" fmla="*/ 1549486 w 2307207"/>
                <a:gd name="connsiteY35" fmla="*/ 824062 h 928908"/>
                <a:gd name="connsiteX36" fmla="*/ 1618543 w 2307207"/>
                <a:gd name="connsiteY36" fmla="*/ 835279 h 928908"/>
                <a:gd name="connsiteX37" fmla="*/ 1692695 w 2307207"/>
                <a:gd name="connsiteY37" fmla="*/ 837930 h 928908"/>
                <a:gd name="connsiteX38" fmla="*/ 1745083 w 2307207"/>
                <a:gd name="connsiteY38" fmla="*/ 826677 h 928908"/>
                <a:gd name="connsiteX39" fmla="*/ 1792596 w 2307207"/>
                <a:gd name="connsiteY39" fmla="*/ 810662 h 928908"/>
                <a:gd name="connsiteX40" fmla="*/ 1854620 w 2307207"/>
                <a:gd name="connsiteY40" fmla="*/ 783317 h 928908"/>
                <a:gd name="connsiteX41" fmla="*/ 1902135 w 2307207"/>
                <a:gd name="connsiteY41" fmla="*/ 744833 h 928908"/>
                <a:gd name="connsiteX42" fmla="*/ 1954633 w 2307207"/>
                <a:gd name="connsiteY42" fmla="*/ 689027 h 928908"/>
                <a:gd name="connsiteX43" fmla="*/ 2014054 w 2307207"/>
                <a:gd name="connsiteY43" fmla="*/ 626922 h 928908"/>
                <a:gd name="connsiteX44" fmla="*/ 2073586 w 2307207"/>
                <a:gd name="connsiteY44" fmla="*/ 547111 h 928908"/>
                <a:gd name="connsiteX45" fmla="*/ 2123143 w 2307207"/>
                <a:gd name="connsiteY45" fmla="*/ 463385 h 928908"/>
                <a:gd name="connsiteX46" fmla="*/ 2177801 w 2307207"/>
                <a:gd name="connsiteY46" fmla="*/ 373280 h 928908"/>
                <a:gd name="connsiteX47" fmla="*/ 2222600 w 2307207"/>
                <a:gd name="connsiteY47" fmla="*/ 282218 h 928908"/>
                <a:gd name="connsiteX48" fmla="*/ 2253108 w 2307207"/>
                <a:gd name="connsiteY48" fmla="*/ 182780 h 928908"/>
                <a:gd name="connsiteX49" fmla="*/ 2274203 w 2307207"/>
                <a:gd name="connsiteY49" fmla="*/ 109154 h 928908"/>
                <a:gd name="connsiteX50" fmla="*/ 2307207 w 2307207"/>
                <a:gd name="connsiteY50" fmla="*/ 0 h 928908"/>
                <a:gd name="connsiteX51" fmla="*/ 2307207 w 2307207"/>
                <a:gd name="connsiteY51" fmla="*/ 0 h 928908"/>
                <a:gd name="connsiteX52" fmla="*/ 2307207 w 2307207"/>
                <a:gd name="connsiteY52" fmla="*/ 0 h 928908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6677 h 929426"/>
                <a:gd name="connsiteX39" fmla="*/ 1792596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6677 h 929426"/>
                <a:gd name="connsiteX39" fmla="*/ 1792596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667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82588 w 2307207"/>
                <a:gd name="connsiteY34" fmla="*/ 81169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97099 w 2307207"/>
                <a:gd name="connsiteY34" fmla="*/ 813884 h 929426"/>
                <a:gd name="connsiteX35" fmla="*/ 1549486 w 2307207"/>
                <a:gd name="connsiteY35" fmla="*/ 824062 h 929426"/>
                <a:gd name="connsiteX36" fmla="*/ 1618543 w 2307207"/>
                <a:gd name="connsiteY36" fmla="*/ 835279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97099 w 2307207"/>
                <a:gd name="connsiteY34" fmla="*/ 813884 h 929426"/>
                <a:gd name="connsiteX35" fmla="*/ 1549486 w 2307207"/>
                <a:gd name="connsiteY35" fmla="*/ 824062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497099 w 2307207"/>
                <a:gd name="connsiteY34" fmla="*/ 813884 h 929426"/>
                <a:gd name="connsiteX35" fmla="*/ 1585762 w 2307207"/>
                <a:gd name="connsiteY35" fmla="*/ 828441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391319 w 2307207"/>
                <a:gd name="connsiteY33" fmla="*/ 789992 h 929426"/>
                <a:gd name="connsiteX34" fmla="*/ 1526121 w 2307207"/>
                <a:gd name="connsiteY34" fmla="*/ 816074 h 929426"/>
                <a:gd name="connsiteX35" fmla="*/ 1585762 w 2307207"/>
                <a:gd name="connsiteY35" fmla="*/ 828441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9426"/>
                <a:gd name="connsiteX1" fmla="*/ 69615 w 2307207"/>
                <a:gd name="connsiteY1" fmla="*/ 801343 h 929426"/>
                <a:gd name="connsiteX2" fmla="*/ 57260 w 2307207"/>
                <a:gd name="connsiteY2" fmla="*/ 675479 h 929426"/>
                <a:gd name="connsiteX3" fmla="*/ 93203 w 2307207"/>
                <a:gd name="connsiteY3" fmla="*/ 610915 h 929426"/>
                <a:gd name="connsiteX4" fmla="*/ 73482 w 2307207"/>
                <a:gd name="connsiteY4" fmla="*/ 526646 h 929426"/>
                <a:gd name="connsiteX5" fmla="*/ 131191 w 2307207"/>
                <a:gd name="connsiteY5" fmla="*/ 449715 h 929426"/>
                <a:gd name="connsiteX6" fmla="*/ 317004 w 2307207"/>
                <a:gd name="connsiteY6" fmla="*/ 407621 h 929426"/>
                <a:gd name="connsiteX7" fmla="*/ 456903 w 2307207"/>
                <a:gd name="connsiteY7" fmla="*/ 357152 h 929426"/>
                <a:gd name="connsiteX8" fmla="*/ 171226 w 2307207"/>
                <a:gd name="connsiteY8" fmla="*/ 278606 h 929426"/>
                <a:gd name="connsiteX9" fmla="*/ 197420 w 2307207"/>
                <a:gd name="connsiteY9" fmla="*/ 250031 h 929426"/>
                <a:gd name="connsiteX10" fmla="*/ 223613 w 2307207"/>
                <a:gd name="connsiteY10" fmla="*/ 223837 h 929426"/>
                <a:gd name="connsiteX11" fmla="*/ 247426 w 2307207"/>
                <a:gd name="connsiteY11" fmla="*/ 204787 h 929426"/>
                <a:gd name="connsiteX12" fmla="*/ 271238 w 2307207"/>
                <a:gd name="connsiteY12" fmla="*/ 185737 h 929426"/>
                <a:gd name="connsiteX13" fmla="*/ 302195 w 2307207"/>
                <a:gd name="connsiteY13" fmla="*/ 166687 h 929426"/>
                <a:gd name="connsiteX14" fmla="*/ 337914 w 2307207"/>
                <a:gd name="connsiteY14" fmla="*/ 154781 h 929426"/>
                <a:gd name="connsiteX15" fmla="*/ 371251 w 2307207"/>
                <a:gd name="connsiteY15" fmla="*/ 150018 h 929426"/>
                <a:gd name="connsiteX16" fmla="*/ 418876 w 2307207"/>
                <a:gd name="connsiteY16" fmla="*/ 161925 h 929426"/>
                <a:gd name="connsiteX17" fmla="*/ 466501 w 2307207"/>
                <a:gd name="connsiteY17" fmla="*/ 188118 h 929426"/>
                <a:gd name="connsiteX18" fmla="*/ 526032 w 2307207"/>
                <a:gd name="connsiteY18" fmla="*/ 233362 h 929426"/>
                <a:gd name="connsiteX19" fmla="*/ 578420 w 2307207"/>
                <a:gd name="connsiteY19" fmla="*/ 288131 h 929426"/>
                <a:gd name="connsiteX20" fmla="*/ 626044 w 2307207"/>
                <a:gd name="connsiteY20" fmla="*/ 345281 h 929426"/>
                <a:gd name="connsiteX21" fmla="*/ 695101 w 2307207"/>
                <a:gd name="connsiteY21" fmla="*/ 431006 h 929426"/>
                <a:gd name="connsiteX22" fmla="*/ 773682 w 2307207"/>
                <a:gd name="connsiteY22" fmla="*/ 528637 h 929426"/>
                <a:gd name="connsiteX23" fmla="*/ 859407 w 2307207"/>
                <a:gd name="connsiteY23" fmla="*/ 645318 h 929426"/>
                <a:gd name="connsiteX24" fmla="*/ 916557 w 2307207"/>
                <a:gd name="connsiteY24" fmla="*/ 723900 h 929426"/>
                <a:gd name="connsiteX25" fmla="*/ 980851 w 2307207"/>
                <a:gd name="connsiteY25" fmla="*/ 788193 h 929426"/>
                <a:gd name="connsiteX26" fmla="*/ 1023713 w 2307207"/>
                <a:gd name="connsiteY26" fmla="*/ 828675 h 929426"/>
                <a:gd name="connsiteX27" fmla="*/ 1092769 w 2307207"/>
                <a:gd name="connsiteY27" fmla="*/ 873918 h 929426"/>
                <a:gd name="connsiteX28" fmla="*/ 1138013 w 2307207"/>
                <a:gd name="connsiteY28" fmla="*/ 892968 h 929426"/>
                <a:gd name="connsiteX29" fmla="*/ 1188020 w 2307207"/>
                <a:gd name="connsiteY29" fmla="*/ 907256 h 929426"/>
                <a:gd name="connsiteX30" fmla="*/ 1221357 w 2307207"/>
                <a:gd name="connsiteY30" fmla="*/ 914400 h 929426"/>
                <a:gd name="connsiteX31" fmla="*/ 1268982 w 2307207"/>
                <a:gd name="connsiteY31" fmla="*/ 919162 h 929426"/>
                <a:gd name="connsiteX32" fmla="*/ 1370000 w 2307207"/>
                <a:gd name="connsiteY32" fmla="*/ 765909 h 929426"/>
                <a:gd name="connsiteX33" fmla="*/ 1434851 w 2307207"/>
                <a:gd name="connsiteY33" fmla="*/ 796560 h 929426"/>
                <a:gd name="connsiteX34" fmla="*/ 1526121 w 2307207"/>
                <a:gd name="connsiteY34" fmla="*/ 816074 h 929426"/>
                <a:gd name="connsiteX35" fmla="*/ 1585762 w 2307207"/>
                <a:gd name="connsiteY35" fmla="*/ 828441 h 929426"/>
                <a:gd name="connsiteX36" fmla="*/ 1654819 w 2307207"/>
                <a:gd name="connsiteY36" fmla="*/ 837468 h 929426"/>
                <a:gd name="connsiteX37" fmla="*/ 1692695 w 2307207"/>
                <a:gd name="connsiteY37" fmla="*/ 837930 h 929426"/>
                <a:gd name="connsiteX38" fmla="*/ 1745083 w 2307207"/>
                <a:gd name="connsiteY38" fmla="*/ 828867 h 929426"/>
                <a:gd name="connsiteX39" fmla="*/ 1799852 w 2307207"/>
                <a:gd name="connsiteY39" fmla="*/ 810662 h 929426"/>
                <a:gd name="connsiteX40" fmla="*/ 1854620 w 2307207"/>
                <a:gd name="connsiteY40" fmla="*/ 783317 h 929426"/>
                <a:gd name="connsiteX41" fmla="*/ 1902135 w 2307207"/>
                <a:gd name="connsiteY41" fmla="*/ 744833 h 929426"/>
                <a:gd name="connsiteX42" fmla="*/ 1954633 w 2307207"/>
                <a:gd name="connsiteY42" fmla="*/ 689027 h 929426"/>
                <a:gd name="connsiteX43" fmla="*/ 2014054 w 2307207"/>
                <a:gd name="connsiteY43" fmla="*/ 626922 h 929426"/>
                <a:gd name="connsiteX44" fmla="*/ 2073586 w 2307207"/>
                <a:gd name="connsiteY44" fmla="*/ 547111 h 929426"/>
                <a:gd name="connsiteX45" fmla="*/ 2123143 w 2307207"/>
                <a:gd name="connsiteY45" fmla="*/ 463385 h 929426"/>
                <a:gd name="connsiteX46" fmla="*/ 2177801 w 2307207"/>
                <a:gd name="connsiteY46" fmla="*/ 373280 h 929426"/>
                <a:gd name="connsiteX47" fmla="*/ 2222600 w 2307207"/>
                <a:gd name="connsiteY47" fmla="*/ 282218 h 929426"/>
                <a:gd name="connsiteX48" fmla="*/ 2253108 w 2307207"/>
                <a:gd name="connsiteY48" fmla="*/ 182780 h 929426"/>
                <a:gd name="connsiteX49" fmla="*/ 2274203 w 2307207"/>
                <a:gd name="connsiteY49" fmla="*/ 109154 h 929426"/>
                <a:gd name="connsiteX50" fmla="*/ 2307207 w 2307207"/>
                <a:gd name="connsiteY50" fmla="*/ 0 h 929426"/>
                <a:gd name="connsiteX51" fmla="*/ 2307207 w 2307207"/>
                <a:gd name="connsiteY51" fmla="*/ 0 h 929426"/>
                <a:gd name="connsiteX52" fmla="*/ 2307207 w 2307207"/>
                <a:gd name="connsiteY52" fmla="*/ 0 h 929426"/>
                <a:gd name="connsiteX0" fmla="*/ 0 w 2307207"/>
                <a:gd name="connsiteY0" fmla="*/ 916297 h 926174"/>
                <a:gd name="connsiteX1" fmla="*/ 69615 w 2307207"/>
                <a:gd name="connsiteY1" fmla="*/ 801343 h 926174"/>
                <a:gd name="connsiteX2" fmla="*/ 57260 w 2307207"/>
                <a:gd name="connsiteY2" fmla="*/ 675479 h 926174"/>
                <a:gd name="connsiteX3" fmla="*/ 93203 w 2307207"/>
                <a:gd name="connsiteY3" fmla="*/ 610915 h 926174"/>
                <a:gd name="connsiteX4" fmla="*/ 73482 w 2307207"/>
                <a:gd name="connsiteY4" fmla="*/ 526646 h 926174"/>
                <a:gd name="connsiteX5" fmla="*/ 131191 w 2307207"/>
                <a:gd name="connsiteY5" fmla="*/ 449715 h 926174"/>
                <a:gd name="connsiteX6" fmla="*/ 317004 w 2307207"/>
                <a:gd name="connsiteY6" fmla="*/ 407621 h 926174"/>
                <a:gd name="connsiteX7" fmla="*/ 456903 w 2307207"/>
                <a:gd name="connsiteY7" fmla="*/ 357152 h 926174"/>
                <a:gd name="connsiteX8" fmla="*/ 171226 w 2307207"/>
                <a:gd name="connsiteY8" fmla="*/ 278606 h 926174"/>
                <a:gd name="connsiteX9" fmla="*/ 197420 w 2307207"/>
                <a:gd name="connsiteY9" fmla="*/ 250031 h 926174"/>
                <a:gd name="connsiteX10" fmla="*/ 223613 w 2307207"/>
                <a:gd name="connsiteY10" fmla="*/ 223837 h 926174"/>
                <a:gd name="connsiteX11" fmla="*/ 247426 w 2307207"/>
                <a:gd name="connsiteY11" fmla="*/ 204787 h 926174"/>
                <a:gd name="connsiteX12" fmla="*/ 271238 w 2307207"/>
                <a:gd name="connsiteY12" fmla="*/ 185737 h 926174"/>
                <a:gd name="connsiteX13" fmla="*/ 302195 w 2307207"/>
                <a:gd name="connsiteY13" fmla="*/ 166687 h 926174"/>
                <a:gd name="connsiteX14" fmla="*/ 337914 w 2307207"/>
                <a:gd name="connsiteY14" fmla="*/ 154781 h 926174"/>
                <a:gd name="connsiteX15" fmla="*/ 371251 w 2307207"/>
                <a:gd name="connsiteY15" fmla="*/ 150018 h 926174"/>
                <a:gd name="connsiteX16" fmla="*/ 418876 w 2307207"/>
                <a:gd name="connsiteY16" fmla="*/ 161925 h 926174"/>
                <a:gd name="connsiteX17" fmla="*/ 466501 w 2307207"/>
                <a:gd name="connsiteY17" fmla="*/ 188118 h 926174"/>
                <a:gd name="connsiteX18" fmla="*/ 526032 w 2307207"/>
                <a:gd name="connsiteY18" fmla="*/ 233362 h 926174"/>
                <a:gd name="connsiteX19" fmla="*/ 578420 w 2307207"/>
                <a:gd name="connsiteY19" fmla="*/ 288131 h 926174"/>
                <a:gd name="connsiteX20" fmla="*/ 626044 w 2307207"/>
                <a:gd name="connsiteY20" fmla="*/ 345281 h 926174"/>
                <a:gd name="connsiteX21" fmla="*/ 695101 w 2307207"/>
                <a:gd name="connsiteY21" fmla="*/ 431006 h 926174"/>
                <a:gd name="connsiteX22" fmla="*/ 773682 w 2307207"/>
                <a:gd name="connsiteY22" fmla="*/ 528637 h 926174"/>
                <a:gd name="connsiteX23" fmla="*/ 859407 w 2307207"/>
                <a:gd name="connsiteY23" fmla="*/ 645318 h 926174"/>
                <a:gd name="connsiteX24" fmla="*/ 916557 w 2307207"/>
                <a:gd name="connsiteY24" fmla="*/ 723900 h 926174"/>
                <a:gd name="connsiteX25" fmla="*/ 980851 w 2307207"/>
                <a:gd name="connsiteY25" fmla="*/ 788193 h 926174"/>
                <a:gd name="connsiteX26" fmla="*/ 1023713 w 2307207"/>
                <a:gd name="connsiteY26" fmla="*/ 828675 h 926174"/>
                <a:gd name="connsiteX27" fmla="*/ 1092769 w 2307207"/>
                <a:gd name="connsiteY27" fmla="*/ 873918 h 926174"/>
                <a:gd name="connsiteX28" fmla="*/ 1138013 w 2307207"/>
                <a:gd name="connsiteY28" fmla="*/ 892968 h 926174"/>
                <a:gd name="connsiteX29" fmla="*/ 1188020 w 2307207"/>
                <a:gd name="connsiteY29" fmla="*/ 907256 h 926174"/>
                <a:gd name="connsiteX30" fmla="*/ 1221357 w 2307207"/>
                <a:gd name="connsiteY30" fmla="*/ 914400 h 926174"/>
                <a:gd name="connsiteX31" fmla="*/ 1305258 w 2307207"/>
                <a:gd name="connsiteY31" fmla="*/ 735259 h 926174"/>
                <a:gd name="connsiteX32" fmla="*/ 1370000 w 2307207"/>
                <a:gd name="connsiteY32" fmla="*/ 765909 h 926174"/>
                <a:gd name="connsiteX33" fmla="*/ 1434851 w 2307207"/>
                <a:gd name="connsiteY33" fmla="*/ 796560 h 926174"/>
                <a:gd name="connsiteX34" fmla="*/ 1526121 w 2307207"/>
                <a:gd name="connsiteY34" fmla="*/ 816074 h 926174"/>
                <a:gd name="connsiteX35" fmla="*/ 1585762 w 2307207"/>
                <a:gd name="connsiteY35" fmla="*/ 828441 h 926174"/>
                <a:gd name="connsiteX36" fmla="*/ 1654819 w 2307207"/>
                <a:gd name="connsiteY36" fmla="*/ 837468 h 926174"/>
                <a:gd name="connsiteX37" fmla="*/ 1692695 w 2307207"/>
                <a:gd name="connsiteY37" fmla="*/ 837930 h 926174"/>
                <a:gd name="connsiteX38" fmla="*/ 1745083 w 2307207"/>
                <a:gd name="connsiteY38" fmla="*/ 828867 h 926174"/>
                <a:gd name="connsiteX39" fmla="*/ 1799852 w 2307207"/>
                <a:gd name="connsiteY39" fmla="*/ 810662 h 926174"/>
                <a:gd name="connsiteX40" fmla="*/ 1854620 w 2307207"/>
                <a:gd name="connsiteY40" fmla="*/ 783317 h 926174"/>
                <a:gd name="connsiteX41" fmla="*/ 1902135 w 2307207"/>
                <a:gd name="connsiteY41" fmla="*/ 744833 h 926174"/>
                <a:gd name="connsiteX42" fmla="*/ 1954633 w 2307207"/>
                <a:gd name="connsiteY42" fmla="*/ 689027 h 926174"/>
                <a:gd name="connsiteX43" fmla="*/ 2014054 w 2307207"/>
                <a:gd name="connsiteY43" fmla="*/ 626922 h 926174"/>
                <a:gd name="connsiteX44" fmla="*/ 2073586 w 2307207"/>
                <a:gd name="connsiteY44" fmla="*/ 547111 h 926174"/>
                <a:gd name="connsiteX45" fmla="*/ 2123143 w 2307207"/>
                <a:gd name="connsiteY45" fmla="*/ 463385 h 926174"/>
                <a:gd name="connsiteX46" fmla="*/ 2177801 w 2307207"/>
                <a:gd name="connsiteY46" fmla="*/ 373280 h 926174"/>
                <a:gd name="connsiteX47" fmla="*/ 2222600 w 2307207"/>
                <a:gd name="connsiteY47" fmla="*/ 282218 h 926174"/>
                <a:gd name="connsiteX48" fmla="*/ 2253108 w 2307207"/>
                <a:gd name="connsiteY48" fmla="*/ 182780 h 926174"/>
                <a:gd name="connsiteX49" fmla="*/ 2274203 w 2307207"/>
                <a:gd name="connsiteY49" fmla="*/ 109154 h 926174"/>
                <a:gd name="connsiteX50" fmla="*/ 2307207 w 2307207"/>
                <a:gd name="connsiteY50" fmla="*/ 0 h 926174"/>
                <a:gd name="connsiteX51" fmla="*/ 2307207 w 2307207"/>
                <a:gd name="connsiteY51" fmla="*/ 0 h 926174"/>
                <a:gd name="connsiteX52" fmla="*/ 2307207 w 2307207"/>
                <a:gd name="connsiteY52" fmla="*/ 0 h 926174"/>
                <a:gd name="connsiteX0" fmla="*/ 0 w 2307207"/>
                <a:gd name="connsiteY0" fmla="*/ 916297 h 926174"/>
                <a:gd name="connsiteX1" fmla="*/ 69615 w 2307207"/>
                <a:gd name="connsiteY1" fmla="*/ 801343 h 926174"/>
                <a:gd name="connsiteX2" fmla="*/ 57260 w 2307207"/>
                <a:gd name="connsiteY2" fmla="*/ 675479 h 926174"/>
                <a:gd name="connsiteX3" fmla="*/ 93203 w 2307207"/>
                <a:gd name="connsiteY3" fmla="*/ 610915 h 926174"/>
                <a:gd name="connsiteX4" fmla="*/ 73482 w 2307207"/>
                <a:gd name="connsiteY4" fmla="*/ 526646 h 926174"/>
                <a:gd name="connsiteX5" fmla="*/ 131191 w 2307207"/>
                <a:gd name="connsiteY5" fmla="*/ 449715 h 926174"/>
                <a:gd name="connsiteX6" fmla="*/ 317004 w 2307207"/>
                <a:gd name="connsiteY6" fmla="*/ 407621 h 926174"/>
                <a:gd name="connsiteX7" fmla="*/ 456903 w 2307207"/>
                <a:gd name="connsiteY7" fmla="*/ 357152 h 926174"/>
                <a:gd name="connsiteX8" fmla="*/ 171226 w 2307207"/>
                <a:gd name="connsiteY8" fmla="*/ 278606 h 926174"/>
                <a:gd name="connsiteX9" fmla="*/ 197420 w 2307207"/>
                <a:gd name="connsiteY9" fmla="*/ 250031 h 926174"/>
                <a:gd name="connsiteX10" fmla="*/ 223613 w 2307207"/>
                <a:gd name="connsiteY10" fmla="*/ 223837 h 926174"/>
                <a:gd name="connsiteX11" fmla="*/ 247426 w 2307207"/>
                <a:gd name="connsiteY11" fmla="*/ 204787 h 926174"/>
                <a:gd name="connsiteX12" fmla="*/ 271238 w 2307207"/>
                <a:gd name="connsiteY12" fmla="*/ 185737 h 926174"/>
                <a:gd name="connsiteX13" fmla="*/ 302195 w 2307207"/>
                <a:gd name="connsiteY13" fmla="*/ 166687 h 926174"/>
                <a:gd name="connsiteX14" fmla="*/ 337914 w 2307207"/>
                <a:gd name="connsiteY14" fmla="*/ 154781 h 926174"/>
                <a:gd name="connsiteX15" fmla="*/ 371251 w 2307207"/>
                <a:gd name="connsiteY15" fmla="*/ 150018 h 926174"/>
                <a:gd name="connsiteX16" fmla="*/ 418876 w 2307207"/>
                <a:gd name="connsiteY16" fmla="*/ 161925 h 926174"/>
                <a:gd name="connsiteX17" fmla="*/ 466501 w 2307207"/>
                <a:gd name="connsiteY17" fmla="*/ 188118 h 926174"/>
                <a:gd name="connsiteX18" fmla="*/ 526032 w 2307207"/>
                <a:gd name="connsiteY18" fmla="*/ 233362 h 926174"/>
                <a:gd name="connsiteX19" fmla="*/ 578420 w 2307207"/>
                <a:gd name="connsiteY19" fmla="*/ 288131 h 926174"/>
                <a:gd name="connsiteX20" fmla="*/ 626044 w 2307207"/>
                <a:gd name="connsiteY20" fmla="*/ 345281 h 926174"/>
                <a:gd name="connsiteX21" fmla="*/ 695101 w 2307207"/>
                <a:gd name="connsiteY21" fmla="*/ 431006 h 926174"/>
                <a:gd name="connsiteX22" fmla="*/ 773682 w 2307207"/>
                <a:gd name="connsiteY22" fmla="*/ 528637 h 926174"/>
                <a:gd name="connsiteX23" fmla="*/ 859407 w 2307207"/>
                <a:gd name="connsiteY23" fmla="*/ 645318 h 926174"/>
                <a:gd name="connsiteX24" fmla="*/ 916557 w 2307207"/>
                <a:gd name="connsiteY24" fmla="*/ 723900 h 926174"/>
                <a:gd name="connsiteX25" fmla="*/ 980851 w 2307207"/>
                <a:gd name="connsiteY25" fmla="*/ 788193 h 926174"/>
                <a:gd name="connsiteX26" fmla="*/ 1023713 w 2307207"/>
                <a:gd name="connsiteY26" fmla="*/ 828675 h 926174"/>
                <a:gd name="connsiteX27" fmla="*/ 1092769 w 2307207"/>
                <a:gd name="connsiteY27" fmla="*/ 873918 h 926174"/>
                <a:gd name="connsiteX28" fmla="*/ 1138013 w 2307207"/>
                <a:gd name="connsiteY28" fmla="*/ 892968 h 926174"/>
                <a:gd name="connsiteX29" fmla="*/ 1188020 w 2307207"/>
                <a:gd name="connsiteY29" fmla="*/ 907256 h 926174"/>
                <a:gd name="connsiteX30" fmla="*/ 1221357 w 2307207"/>
                <a:gd name="connsiteY30" fmla="*/ 914400 h 926174"/>
                <a:gd name="connsiteX31" fmla="*/ 1305258 w 2307207"/>
                <a:gd name="connsiteY31" fmla="*/ 735259 h 926174"/>
                <a:gd name="connsiteX32" fmla="*/ 1370000 w 2307207"/>
                <a:gd name="connsiteY32" fmla="*/ 765909 h 926174"/>
                <a:gd name="connsiteX33" fmla="*/ 1434851 w 2307207"/>
                <a:gd name="connsiteY33" fmla="*/ 796560 h 926174"/>
                <a:gd name="connsiteX34" fmla="*/ 1526121 w 2307207"/>
                <a:gd name="connsiteY34" fmla="*/ 816074 h 926174"/>
                <a:gd name="connsiteX35" fmla="*/ 1585762 w 2307207"/>
                <a:gd name="connsiteY35" fmla="*/ 828441 h 926174"/>
                <a:gd name="connsiteX36" fmla="*/ 1654819 w 2307207"/>
                <a:gd name="connsiteY36" fmla="*/ 837468 h 926174"/>
                <a:gd name="connsiteX37" fmla="*/ 1692695 w 2307207"/>
                <a:gd name="connsiteY37" fmla="*/ 837930 h 926174"/>
                <a:gd name="connsiteX38" fmla="*/ 1745083 w 2307207"/>
                <a:gd name="connsiteY38" fmla="*/ 828867 h 926174"/>
                <a:gd name="connsiteX39" fmla="*/ 1799852 w 2307207"/>
                <a:gd name="connsiteY39" fmla="*/ 810662 h 926174"/>
                <a:gd name="connsiteX40" fmla="*/ 1854620 w 2307207"/>
                <a:gd name="connsiteY40" fmla="*/ 783317 h 926174"/>
                <a:gd name="connsiteX41" fmla="*/ 1902135 w 2307207"/>
                <a:gd name="connsiteY41" fmla="*/ 744833 h 926174"/>
                <a:gd name="connsiteX42" fmla="*/ 1954633 w 2307207"/>
                <a:gd name="connsiteY42" fmla="*/ 689027 h 926174"/>
                <a:gd name="connsiteX43" fmla="*/ 2014054 w 2307207"/>
                <a:gd name="connsiteY43" fmla="*/ 626922 h 926174"/>
                <a:gd name="connsiteX44" fmla="*/ 2073586 w 2307207"/>
                <a:gd name="connsiteY44" fmla="*/ 547111 h 926174"/>
                <a:gd name="connsiteX45" fmla="*/ 2123143 w 2307207"/>
                <a:gd name="connsiteY45" fmla="*/ 463385 h 926174"/>
                <a:gd name="connsiteX46" fmla="*/ 2177801 w 2307207"/>
                <a:gd name="connsiteY46" fmla="*/ 373280 h 926174"/>
                <a:gd name="connsiteX47" fmla="*/ 2222600 w 2307207"/>
                <a:gd name="connsiteY47" fmla="*/ 282218 h 926174"/>
                <a:gd name="connsiteX48" fmla="*/ 2253108 w 2307207"/>
                <a:gd name="connsiteY48" fmla="*/ 182780 h 926174"/>
                <a:gd name="connsiteX49" fmla="*/ 2274203 w 2307207"/>
                <a:gd name="connsiteY49" fmla="*/ 109154 h 926174"/>
                <a:gd name="connsiteX50" fmla="*/ 2307207 w 2307207"/>
                <a:gd name="connsiteY50" fmla="*/ 0 h 926174"/>
                <a:gd name="connsiteX51" fmla="*/ 2307207 w 2307207"/>
                <a:gd name="connsiteY51" fmla="*/ 0 h 926174"/>
                <a:gd name="connsiteX52" fmla="*/ 2307207 w 2307207"/>
                <a:gd name="connsiteY52" fmla="*/ 0 h 926174"/>
                <a:gd name="connsiteX0" fmla="*/ 0 w 2307207"/>
                <a:gd name="connsiteY0" fmla="*/ 916297 h 919322"/>
                <a:gd name="connsiteX1" fmla="*/ 69615 w 2307207"/>
                <a:gd name="connsiteY1" fmla="*/ 801343 h 919322"/>
                <a:gd name="connsiteX2" fmla="*/ 57260 w 2307207"/>
                <a:gd name="connsiteY2" fmla="*/ 675479 h 919322"/>
                <a:gd name="connsiteX3" fmla="*/ 93203 w 2307207"/>
                <a:gd name="connsiteY3" fmla="*/ 610915 h 919322"/>
                <a:gd name="connsiteX4" fmla="*/ 73482 w 2307207"/>
                <a:gd name="connsiteY4" fmla="*/ 526646 h 919322"/>
                <a:gd name="connsiteX5" fmla="*/ 131191 w 2307207"/>
                <a:gd name="connsiteY5" fmla="*/ 449715 h 919322"/>
                <a:gd name="connsiteX6" fmla="*/ 317004 w 2307207"/>
                <a:gd name="connsiteY6" fmla="*/ 407621 h 919322"/>
                <a:gd name="connsiteX7" fmla="*/ 456903 w 2307207"/>
                <a:gd name="connsiteY7" fmla="*/ 357152 h 919322"/>
                <a:gd name="connsiteX8" fmla="*/ 171226 w 2307207"/>
                <a:gd name="connsiteY8" fmla="*/ 278606 h 919322"/>
                <a:gd name="connsiteX9" fmla="*/ 197420 w 2307207"/>
                <a:gd name="connsiteY9" fmla="*/ 250031 h 919322"/>
                <a:gd name="connsiteX10" fmla="*/ 223613 w 2307207"/>
                <a:gd name="connsiteY10" fmla="*/ 223837 h 919322"/>
                <a:gd name="connsiteX11" fmla="*/ 247426 w 2307207"/>
                <a:gd name="connsiteY11" fmla="*/ 204787 h 919322"/>
                <a:gd name="connsiteX12" fmla="*/ 271238 w 2307207"/>
                <a:gd name="connsiteY12" fmla="*/ 185737 h 919322"/>
                <a:gd name="connsiteX13" fmla="*/ 302195 w 2307207"/>
                <a:gd name="connsiteY13" fmla="*/ 166687 h 919322"/>
                <a:gd name="connsiteX14" fmla="*/ 337914 w 2307207"/>
                <a:gd name="connsiteY14" fmla="*/ 154781 h 919322"/>
                <a:gd name="connsiteX15" fmla="*/ 371251 w 2307207"/>
                <a:gd name="connsiteY15" fmla="*/ 150018 h 919322"/>
                <a:gd name="connsiteX16" fmla="*/ 418876 w 2307207"/>
                <a:gd name="connsiteY16" fmla="*/ 161925 h 919322"/>
                <a:gd name="connsiteX17" fmla="*/ 466501 w 2307207"/>
                <a:gd name="connsiteY17" fmla="*/ 188118 h 919322"/>
                <a:gd name="connsiteX18" fmla="*/ 526032 w 2307207"/>
                <a:gd name="connsiteY18" fmla="*/ 233362 h 919322"/>
                <a:gd name="connsiteX19" fmla="*/ 578420 w 2307207"/>
                <a:gd name="connsiteY19" fmla="*/ 288131 h 919322"/>
                <a:gd name="connsiteX20" fmla="*/ 626044 w 2307207"/>
                <a:gd name="connsiteY20" fmla="*/ 345281 h 919322"/>
                <a:gd name="connsiteX21" fmla="*/ 695101 w 2307207"/>
                <a:gd name="connsiteY21" fmla="*/ 431006 h 919322"/>
                <a:gd name="connsiteX22" fmla="*/ 773682 w 2307207"/>
                <a:gd name="connsiteY22" fmla="*/ 528637 h 919322"/>
                <a:gd name="connsiteX23" fmla="*/ 859407 w 2307207"/>
                <a:gd name="connsiteY23" fmla="*/ 645318 h 919322"/>
                <a:gd name="connsiteX24" fmla="*/ 916557 w 2307207"/>
                <a:gd name="connsiteY24" fmla="*/ 723900 h 919322"/>
                <a:gd name="connsiteX25" fmla="*/ 980851 w 2307207"/>
                <a:gd name="connsiteY25" fmla="*/ 788193 h 919322"/>
                <a:gd name="connsiteX26" fmla="*/ 1023713 w 2307207"/>
                <a:gd name="connsiteY26" fmla="*/ 828675 h 919322"/>
                <a:gd name="connsiteX27" fmla="*/ 1092769 w 2307207"/>
                <a:gd name="connsiteY27" fmla="*/ 873918 h 919322"/>
                <a:gd name="connsiteX28" fmla="*/ 1138013 w 2307207"/>
                <a:gd name="connsiteY28" fmla="*/ 892968 h 919322"/>
                <a:gd name="connsiteX29" fmla="*/ 1188020 w 2307207"/>
                <a:gd name="connsiteY29" fmla="*/ 907256 h 919322"/>
                <a:gd name="connsiteX30" fmla="*/ 1264890 w 2307207"/>
                <a:gd name="connsiteY30" fmla="*/ 702036 h 919322"/>
                <a:gd name="connsiteX31" fmla="*/ 1305258 w 2307207"/>
                <a:gd name="connsiteY31" fmla="*/ 735259 h 919322"/>
                <a:gd name="connsiteX32" fmla="*/ 1370000 w 2307207"/>
                <a:gd name="connsiteY32" fmla="*/ 765909 h 919322"/>
                <a:gd name="connsiteX33" fmla="*/ 1434851 w 2307207"/>
                <a:gd name="connsiteY33" fmla="*/ 796560 h 919322"/>
                <a:gd name="connsiteX34" fmla="*/ 1526121 w 2307207"/>
                <a:gd name="connsiteY34" fmla="*/ 816074 h 919322"/>
                <a:gd name="connsiteX35" fmla="*/ 1585762 w 2307207"/>
                <a:gd name="connsiteY35" fmla="*/ 828441 h 919322"/>
                <a:gd name="connsiteX36" fmla="*/ 1654819 w 2307207"/>
                <a:gd name="connsiteY36" fmla="*/ 837468 h 919322"/>
                <a:gd name="connsiteX37" fmla="*/ 1692695 w 2307207"/>
                <a:gd name="connsiteY37" fmla="*/ 837930 h 919322"/>
                <a:gd name="connsiteX38" fmla="*/ 1745083 w 2307207"/>
                <a:gd name="connsiteY38" fmla="*/ 828867 h 919322"/>
                <a:gd name="connsiteX39" fmla="*/ 1799852 w 2307207"/>
                <a:gd name="connsiteY39" fmla="*/ 810662 h 919322"/>
                <a:gd name="connsiteX40" fmla="*/ 1854620 w 2307207"/>
                <a:gd name="connsiteY40" fmla="*/ 783317 h 919322"/>
                <a:gd name="connsiteX41" fmla="*/ 1902135 w 2307207"/>
                <a:gd name="connsiteY41" fmla="*/ 744833 h 919322"/>
                <a:gd name="connsiteX42" fmla="*/ 1954633 w 2307207"/>
                <a:gd name="connsiteY42" fmla="*/ 689027 h 919322"/>
                <a:gd name="connsiteX43" fmla="*/ 2014054 w 2307207"/>
                <a:gd name="connsiteY43" fmla="*/ 626922 h 919322"/>
                <a:gd name="connsiteX44" fmla="*/ 2073586 w 2307207"/>
                <a:gd name="connsiteY44" fmla="*/ 547111 h 919322"/>
                <a:gd name="connsiteX45" fmla="*/ 2123143 w 2307207"/>
                <a:gd name="connsiteY45" fmla="*/ 463385 h 919322"/>
                <a:gd name="connsiteX46" fmla="*/ 2177801 w 2307207"/>
                <a:gd name="connsiteY46" fmla="*/ 373280 h 919322"/>
                <a:gd name="connsiteX47" fmla="*/ 2222600 w 2307207"/>
                <a:gd name="connsiteY47" fmla="*/ 282218 h 919322"/>
                <a:gd name="connsiteX48" fmla="*/ 2253108 w 2307207"/>
                <a:gd name="connsiteY48" fmla="*/ 182780 h 919322"/>
                <a:gd name="connsiteX49" fmla="*/ 2274203 w 2307207"/>
                <a:gd name="connsiteY49" fmla="*/ 109154 h 919322"/>
                <a:gd name="connsiteX50" fmla="*/ 2307207 w 2307207"/>
                <a:gd name="connsiteY50" fmla="*/ 0 h 919322"/>
                <a:gd name="connsiteX51" fmla="*/ 2307207 w 2307207"/>
                <a:gd name="connsiteY51" fmla="*/ 0 h 919322"/>
                <a:gd name="connsiteX52" fmla="*/ 2307207 w 2307207"/>
                <a:gd name="connsiteY52" fmla="*/ 0 h 919322"/>
                <a:gd name="connsiteX0" fmla="*/ 0 w 2307207"/>
                <a:gd name="connsiteY0" fmla="*/ 916297 h 919322"/>
                <a:gd name="connsiteX1" fmla="*/ 69615 w 2307207"/>
                <a:gd name="connsiteY1" fmla="*/ 801343 h 919322"/>
                <a:gd name="connsiteX2" fmla="*/ 57260 w 2307207"/>
                <a:gd name="connsiteY2" fmla="*/ 675479 h 919322"/>
                <a:gd name="connsiteX3" fmla="*/ 93203 w 2307207"/>
                <a:gd name="connsiteY3" fmla="*/ 610915 h 919322"/>
                <a:gd name="connsiteX4" fmla="*/ 73482 w 2307207"/>
                <a:gd name="connsiteY4" fmla="*/ 526646 h 919322"/>
                <a:gd name="connsiteX5" fmla="*/ 131191 w 2307207"/>
                <a:gd name="connsiteY5" fmla="*/ 449715 h 919322"/>
                <a:gd name="connsiteX6" fmla="*/ 317004 w 2307207"/>
                <a:gd name="connsiteY6" fmla="*/ 407621 h 919322"/>
                <a:gd name="connsiteX7" fmla="*/ 456903 w 2307207"/>
                <a:gd name="connsiteY7" fmla="*/ 357152 h 919322"/>
                <a:gd name="connsiteX8" fmla="*/ 171226 w 2307207"/>
                <a:gd name="connsiteY8" fmla="*/ 278606 h 919322"/>
                <a:gd name="connsiteX9" fmla="*/ 197420 w 2307207"/>
                <a:gd name="connsiteY9" fmla="*/ 250031 h 919322"/>
                <a:gd name="connsiteX10" fmla="*/ 223613 w 2307207"/>
                <a:gd name="connsiteY10" fmla="*/ 223837 h 919322"/>
                <a:gd name="connsiteX11" fmla="*/ 247426 w 2307207"/>
                <a:gd name="connsiteY11" fmla="*/ 204787 h 919322"/>
                <a:gd name="connsiteX12" fmla="*/ 271238 w 2307207"/>
                <a:gd name="connsiteY12" fmla="*/ 185737 h 919322"/>
                <a:gd name="connsiteX13" fmla="*/ 302195 w 2307207"/>
                <a:gd name="connsiteY13" fmla="*/ 166687 h 919322"/>
                <a:gd name="connsiteX14" fmla="*/ 337914 w 2307207"/>
                <a:gd name="connsiteY14" fmla="*/ 154781 h 919322"/>
                <a:gd name="connsiteX15" fmla="*/ 371251 w 2307207"/>
                <a:gd name="connsiteY15" fmla="*/ 150018 h 919322"/>
                <a:gd name="connsiteX16" fmla="*/ 418876 w 2307207"/>
                <a:gd name="connsiteY16" fmla="*/ 161925 h 919322"/>
                <a:gd name="connsiteX17" fmla="*/ 466501 w 2307207"/>
                <a:gd name="connsiteY17" fmla="*/ 188118 h 919322"/>
                <a:gd name="connsiteX18" fmla="*/ 526032 w 2307207"/>
                <a:gd name="connsiteY18" fmla="*/ 233362 h 919322"/>
                <a:gd name="connsiteX19" fmla="*/ 578420 w 2307207"/>
                <a:gd name="connsiteY19" fmla="*/ 288131 h 919322"/>
                <a:gd name="connsiteX20" fmla="*/ 626044 w 2307207"/>
                <a:gd name="connsiteY20" fmla="*/ 345281 h 919322"/>
                <a:gd name="connsiteX21" fmla="*/ 695101 w 2307207"/>
                <a:gd name="connsiteY21" fmla="*/ 431006 h 919322"/>
                <a:gd name="connsiteX22" fmla="*/ 773682 w 2307207"/>
                <a:gd name="connsiteY22" fmla="*/ 528637 h 919322"/>
                <a:gd name="connsiteX23" fmla="*/ 859407 w 2307207"/>
                <a:gd name="connsiteY23" fmla="*/ 645318 h 919322"/>
                <a:gd name="connsiteX24" fmla="*/ 916557 w 2307207"/>
                <a:gd name="connsiteY24" fmla="*/ 723900 h 919322"/>
                <a:gd name="connsiteX25" fmla="*/ 980851 w 2307207"/>
                <a:gd name="connsiteY25" fmla="*/ 788193 h 919322"/>
                <a:gd name="connsiteX26" fmla="*/ 1023713 w 2307207"/>
                <a:gd name="connsiteY26" fmla="*/ 828675 h 919322"/>
                <a:gd name="connsiteX27" fmla="*/ 1092769 w 2307207"/>
                <a:gd name="connsiteY27" fmla="*/ 873918 h 919322"/>
                <a:gd name="connsiteX28" fmla="*/ 1138013 w 2307207"/>
                <a:gd name="connsiteY28" fmla="*/ 892968 h 919322"/>
                <a:gd name="connsiteX29" fmla="*/ 1188020 w 2307207"/>
                <a:gd name="connsiteY29" fmla="*/ 907256 h 919322"/>
                <a:gd name="connsiteX30" fmla="*/ 1264890 w 2307207"/>
                <a:gd name="connsiteY30" fmla="*/ 702036 h 919322"/>
                <a:gd name="connsiteX31" fmla="*/ 1305258 w 2307207"/>
                <a:gd name="connsiteY31" fmla="*/ 735259 h 919322"/>
                <a:gd name="connsiteX32" fmla="*/ 1370000 w 2307207"/>
                <a:gd name="connsiteY32" fmla="*/ 765909 h 919322"/>
                <a:gd name="connsiteX33" fmla="*/ 1434851 w 2307207"/>
                <a:gd name="connsiteY33" fmla="*/ 796560 h 919322"/>
                <a:gd name="connsiteX34" fmla="*/ 1526121 w 2307207"/>
                <a:gd name="connsiteY34" fmla="*/ 816074 h 919322"/>
                <a:gd name="connsiteX35" fmla="*/ 1585762 w 2307207"/>
                <a:gd name="connsiteY35" fmla="*/ 828441 h 919322"/>
                <a:gd name="connsiteX36" fmla="*/ 1654819 w 2307207"/>
                <a:gd name="connsiteY36" fmla="*/ 837468 h 919322"/>
                <a:gd name="connsiteX37" fmla="*/ 1692695 w 2307207"/>
                <a:gd name="connsiteY37" fmla="*/ 837930 h 919322"/>
                <a:gd name="connsiteX38" fmla="*/ 1745083 w 2307207"/>
                <a:gd name="connsiteY38" fmla="*/ 828867 h 919322"/>
                <a:gd name="connsiteX39" fmla="*/ 1799852 w 2307207"/>
                <a:gd name="connsiteY39" fmla="*/ 810662 h 919322"/>
                <a:gd name="connsiteX40" fmla="*/ 1854620 w 2307207"/>
                <a:gd name="connsiteY40" fmla="*/ 783317 h 919322"/>
                <a:gd name="connsiteX41" fmla="*/ 1902135 w 2307207"/>
                <a:gd name="connsiteY41" fmla="*/ 744833 h 919322"/>
                <a:gd name="connsiteX42" fmla="*/ 1954633 w 2307207"/>
                <a:gd name="connsiteY42" fmla="*/ 689027 h 919322"/>
                <a:gd name="connsiteX43" fmla="*/ 2014054 w 2307207"/>
                <a:gd name="connsiteY43" fmla="*/ 626922 h 919322"/>
                <a:gd name="connsiteX44" fmla="*/ 2073586 w 2307207"/>
                <a:gd name="connsiteY44" fmla="*/ 547111 h 919322"/>
                <a:gd name="connsiteX45" fmla="*/ 2123143 w 2307207"/>
                <a:gd name="connsiteY45" fmla="*/ 463385 h 919322"/>
                <a:gd name="connsiteX46" fmla="*/ 2177801 w 2307207"/>
                <a:gd name="connsiteY46" fmla="*/ 373280 h 919322"/>
                <a:gd name="connsiteX47" fmla="*/ 2222600 w 2307207"/>
                <a:gd name="connsiteY47" fmla="*/ 282218 h 919322"/>
                <a:gd name="connsiteX48" fmla="*/ 2253108 w 2307207"/>
                <a:gd name="connsiteY48" fmla="*/ 182780 h 919322"/>
                <a:gd name="connsiteX49" fmla="*/ 2274203 w 2307207"/>
                <a:gd name="connsiteY49" fmla="*/ 109154 h 919322"/>
                <a:gd name="connsiteX50" fmla="*/ 2307207 w 2307207"/>
                <a:gd name="connsiteY50" fmla="*/ 0 h 919322"/>
                <a:gd name="connsiteX51" fmla="*/ 2307207 w 2307207"/>
                <a:gd name="connsiteY51" fmla="*/ 0 h 919322"/>
                <a:gd name="connsiteX52" fmla="*/ 2307207 w 2307207"/>
                <a:gd name="connsiteY52" fmla="*/ 0 h 919322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38013 w 2307207"/>
                <a:gd name="connsiteY28" fmla="*/ 892968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38013 w 2307207"/>
                <a:gd name="connsiteY28" fmla="*/ 892968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87391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23713 w 2307207"/>
                <a:gd name="connsiteY26" fmla="*/ 828675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80851 w 2307207"/>
                <a:gd name="connsiteY25" fmla="*/ 788193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916557 w 2307207"/>
                <a:gd name="connsiteY24" fmla="*/ 723900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859407 w 2307207"/>
                <a:gd name="connsiteY23" fmla="*/ 645318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57260 w 2307207"/>
                <a:gd name="connsiteY2" fmla="*/ 675479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93203 w 2307207"/>
                <a:gd name="connsiteY3" fmla="*/ 610915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73482 w 2307207"/>
                <a:gd name="connsiteY4" fmla="*/ 526646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131191 w 2307207"/>
                <a:gd name="connsiteY5" fmla="*/ 449715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17004 w 2307207"/>
                <a:gd name="connsiteY6" fmla="*/ 407621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171226 w 2307207"/>
                <a:gd name="connsiteY8" fmla="*/ 278606 h 916297"/>
                <a:gd name="connsiteX9" fmla="*/ 197420 w 2307207"/>
                <a:gd name="connsiteY9" fmla="*/ 250031 h 916297"/>
                <a:gd name="connsiteX10" fmla="*/ 223613 w 2307207"/>
                <a:gd name="connsiteY10" fmla="*/ 223837 h 916297"/>
                <a:gd name="connsiteX11" fmla="*/ 247426 w 2307207"/>
                <a:gd name="connsiteY11" fmla="*/ 204787 h 916297"/>
                <a:gd name="connsiteX12" fmla="*/ 271238 w 2307207"/>
                <a:gd name="connsiteY12" fmla="*/ 185737 h 916297"/>
                <a:gd name="connsiteX13" fmla="*/ 302195 w 2307207"/>
                <a:gd name="connsiteY13" fmla="*/ 166687 h 916297"/>
                <a:gd name="connsiteX14" fmla="*/ 337914 w 2307207"/>
                <a:gd name="connsiteY14" fmla="*/ 154781 h 916297"/>
                <a:gd name="connsiteX15" fmla="*/ 371251 w 2307207"/>
                <a:gd name="connsiteY15" fmla="*/ 150018 h 916297"/>
                <a:gd name="connsiteX16" fmla="*/ 418876 w 2307207"/>
                <a:gd name="connsiteY16" fmla="*/ 161925 h 916297"/>
                <a:gd name="connsiteX17" fmla="*/ 466501 w 2307207"/>
                <a:gd name="connsiteY17" fmla="*/ 188118 h 916297"/>
                <a:gd name="connsiteX18" fmla="*/ 526032 w 2307207"/>
                <a:gd name="connsiteY18" fmla="*/ 233362 h 916297"/>
                <a:gd name="connsiteX19" fmla="*/ 578420 w 2307207"/>
                <a:gd name="connsiteY19" fmla="*/ 288131 h 916297"/>
                <a:gd name="connsiteX20" fmla="*/ 626044 w 2307207"/>
                <a:gd name="connsiteY20" fmla="*/ 345281 h 916297"/>
                <a:gd name="connsiteX21" fmla="*/ 695101 w 2307207"/>
                <a:gd name="connsiteY21" fmla="*/ 431006 h 916297"/>
                <a:gd name="connsiteX22" fmla="*/ 773682 w 2307207"/>
                <a:gd name="connsiteY22" fmla="*/ 528637 h 916297"/>
                <a:gd name="connsiteX23" fmla="*/ 794107 w 2307207"/>
                <a:gd name="connsiteY23" fmla="*/ 406682 h 916297"/>
                <a:gd name="connsiteX24" fmla="*/ 858514 w 2307207"/>
                <a:gd name="connsiteY24" fmla="*/ 450235 h 916297"/>
                <a:gd name="connsiteX25" fmla="*/ 944573 w 2307207"/>
                <a:gd name="connsiteY25" fmla="*/ 488255 h 916297"/>
                <a:gd name="connsiteX26" fmla="*/ 1016456 w 2307207"/>
                <a:gd name="connsiteY26" fmla="*/ 533117 h 916297"/>
                <a:gd name="connsiteX27" fmla="*/ 1092769 w 2307207"/>
                <a:gd name="connsiteY27" fmla="*/ 582738 h 916297"/>
                <a:gd name="connsiteX28" fmla="*/ 1152524 w 2307207"/>
                <a:gd name="connsiteY28" fmla="*/ 623681 h 916297"/>
                <a:gd name="connsiteX29" fmla="*/ 1195275 w 2307207"/>
                <a:gd name="connsiteY29" fmla="*/ 668620 h 916297"/>
                <a:gd name="connsiteX30" fmla="*/ 1264890 w 2307207"/>
                <a:gd name="connsiteY30" fmla="*/ 702036 h 916297"/>
                <a:gd name="connsiteX31" fmla="*/ 1305258 w 2307207"/>
                <a:gd name="connsiteY31" fmla="*/ 735259 h 916297"/>
                <a:gd name="connsiteX32" fmla="*/ 1370000 w 2307207"/>
                <a:gd name="connsiteY32" fmla="*/ 765909 h 916297"/>
                <a:gd name="connsiteX33" fmla="*/ 1434851 w 2307207"/>
                <a:gd name="connsiteY33" fmla="*/ 796560 h 916297"/>
                <a:gd name="connsiteX34" fmla="*/ 1526121 w 2307207"/>
                <a:gd name="connsiteY34" fmla="*/ 816074 h 916297"/>
                <a:gd name="connsiteX35" fmla="*/ 1585762 w 2307207"/>
                <a:gd name="connsiteY35" fmla="*/ 828441 h 916297"/>
                <a:gd name="connsiteX36" fmla="*/ 1654819 w 2307207"/>
                <a:gd name="connsiteY36" fmla="*/ 837468 h 916297"/>
                <a:gd name="connsiteX37" fmla="*/ 1692695 w 2307207"/>
                <a:gd name="connsiteY37" fmla="*/ 837930 h 916297"/>
                <a:gd name="connsiteX38" fmla="*/ 1745083 w 2307207"/>
                <a:gd name="connsiteY38" fmla="*/ 828867 h 916297"/>
                <a:gd name="connsiteX39" fmla="*/ 1799852 w 2307207"/>
                <a:gd name="connsiteY39" fmla="*/ 810662 h 916297"/>
                <a:gd name="connsiteX40" fmla="*/ 1854620 w 2307207"/>
                <a:gd name="connsiteY40" fmla="*/ 783317 h 916297"/>
                <a:gd name="connsiteX41" fmla="*/ 1902135 w 2307207"/>
                <a:gd name="connsiteY41" fmla="*/ 744833 h 916297"/>
                <a:gd name="connsiteX42" fmla="*/ 1954633 w 2307207"/>
                <a:gd name="connsiteY42" fmla="*/ 689027 h 916297"/>
                <a:gd name="connsiteX43" fmla="*/ 2014054 w 2307207"/>
                <a:gd name="connsiteY43" fmla="*/ 626922 h 916297"/>
                <a:gd name="connsiteX44" fmla="*/ 2073586 w 2307207"/>
                <a:gd name="connsiteY44" fmla="*/ 547111 h 916297"/>
                <a:gd name="connsiteX45" fmla="*/ 2123143 w 2307207"/>
                <a:gd name="connsiteY45" fmla="*/ 463385 h 916297"/>
                <a:gd name="connsiteX46" fmla="*/ 2177801 w 2307207"/>
                <a:gd name="connsiteY46" fmla="*/ 373280 h 916297"/>
                <a:gd name="connsiteX47" fmla="*/ 2222600 w 2307207"/>
                <a:gd name="connsiteY47" fmla="*/ 282218 h 916297"/>
                <a:gd name="connsiteX48" fmla="*/ 2253108 w 2307207"/>
                <a:gd name="connsiteY48" fmla="*/ 182780 h 916297"/>
                <a:gd name="connsiteX49" fmla="*/ 2274203 w 2307207"/>
                <a:gd name="connsiteY49" fmla="*/ 109154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52" fmla="*/ 2307207 w 2307207"/>
                <a:gd name="connsiteY5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197420 w 2307207"/>
                <a:gd name="connsiteY8" fmla="*/ 250031 h 916297"/>
                <a:gd name="connsiteX9" fmla="*/ 223613 w 2307207"/>
                <a:gd name="connsiteY9" fmla="*/ 223837 h 916297"/>
                <a:gd name="connsiteX10" fmla="*/ 247426 w 2307207"/>
                <a:gd name="connsiteY10" fmla="*/ 204787 h 916297"/>
                <a:gd name="connsiteX11" fmla="*/ 271238 w 2307207"/>
                <a:gd name="connsiteY11" fmla="*/ 185737 h 916297"/>
                <a:gd name="connsiteX12" fmla="*/ 302195 w 2307207"/>
                <a:gd name="connsiteY12" fmla="*/ 166687 h 916297"/>
                <a:gd name="connsiteX13" fmla="*/ 337914 w 2307207"/>
                <a:gd name="connsiteY13" fmla="*/ 154781 h 916297"/>
                <a:gd name="connsiteX14" fmla="*/ 371251 w 2307207"/>
                <a:gd name="connsiteY14" fmla="*/ 150018 h 916297"/>
                <a:gd name="connsiteX15" fmla="*/ 418876 w 2307207"/>
                <a:gd name="connsiteY15" fmla="*/ 161925 h 916297"/>
                <a:gd name="connsiteX16" fmla="*/ 466501 w 2307207"/>
                <a:gd name="connsiteY16" fmla="*/ 188118 h 916297"/>
                <a:gd name="connsiteX17" fmla="*/ 526032 w 2307207"/>
                <a:gd name="connsiteY17" fmla="*/ 233362 h 916297"/>
                <a:gd name="connsiteX18" fmla="*/ 578420 w 2307207"/>
                <a:gd name="connsiteY18" fmla="*/ 288131 h 916297"/>
                <a:gd name="connsiteX19" fmla="*/ 626044 w 2307207"/>
                <a:gd name="connsiteY19" fmla="*/ 345281 h 916297"/>
                <a:gd name="connsiteX20" fmla="*/ 695101 w 2307207"/>
                <a:gd name="connsiteY20" fmla="*/ 431006 h 916297"/>
                <a:gd name="connsiteX21" fmla="*/ 773682 w 2307207"/>
                <a:gd name="connsiteY21" fmla="*/ 528637 h 916297"/>
                <a:gd name="connsiteX22" fmla="*/ 794107 w 2307207"/>
                <a:gd name="connsiteY22" fmla="*/ 406682 h 916297"/>
                <a:gd name="connsiteX23" fmla="*/ 858514 w 2307207"/>
                <a:gd name="connsiteY23" fmla="*/ 450235 h 916297"/>
                <a:gd name="connsiteX24" fmla="*/ 944573 w 2307207"/>
                <a:gd name="connsiteY24" fmla="*/ 488255 h 916297"/>
                <a:gd name="connsiteX25" fmla="*/ 1016456 w 2307207"/>
                <a:gd name="connsiteY25" fmla="*/ 533117 h 916297"/>
                <a:gd name="connsiteX26" fmla="*/ 1092769 w 2307207"/>
                <a:gd name="connsiteY26" fmla="*/ 582738 h 916297"/>
                <a:gd name="connsiteX27" fmla="*/ 1152524 w 2307207"/>
                <a:gd name="connsiteY27" fmla="*/ 623681 h 916297"/>
                <a:gd name="connsiteX28" fmla="*/ 1195275 w 2307207"/>
                <a:gd name="connsiteY28" fmla="*/ 668620 h 916297"/>
                <a:gd name="connsiteX29" fmla="*/ 1264890 w 2307207"/>
                <a:gd name="connsiteY29" fmla="*/ 702036 h 916297"/>
                <a:gd name="connsiteX30" fmla="*/ 1305258 w 2307207"/>
                <a:gd name="connsiteY30" fmla="*/ 735259 h 916297"/>
                <a:gd name="connsiteX31" fmla="*/ 1370000 w 2307207"/>
                <a:gd name="connsiteY31" fmla="*/ 765909 h 916297"/>
                <a:gd name="connsiteX32" fmla="*/ 1434851 w 2307207"/>
                <a:gd name="connsiteY32" fmla="*/ 796560 h 916297"/>
                <a:gd name="connsiteX33" fmla="*/ 1526121 w 2307207"/>
                <a:gd name="connsiteY33" fmla="*/ 816074 h 916297"/>
                <a:gd name="connsiteX34" fmla="*/ 1585762 w 2307207"/>
                <a:gd name="connsiteY34" fmla="*/ 828441 h 916297"/>
                <a:gd name="connsiteX35" fmla="*/ 1654819 w 2307207"/>
                <a:gd name="connsiteY35" fmla="*/ 837468 h 916297"/>
                <a:gd name="connsiteX36" fmla="*/ 1692695 w 2307207"/>
                <a:gd name="connsiteY36" fmla="*/ 837930 h 916297"/>
                <a:gd name="connsiteX37" fmla="*/ 1745083 w 2307207"/>
                <a:gd name="connsiteY37" fmla="*/ 828867 h 916297"/>
                <a:gd name="connsiteX38" fmla="*/ 1799852 w 2307207"/>
                <a:gd name="connsiteY38" fmla="*/ 810662 h 916297"/>
                <a:gd name="connsiteX39" fmla="*/ 1854620 w 2307207"/>
                <a:gd name="connsiteY39" fmla="*/ 783317 h 916297"/>
                <a:gd name="connsiteX40" fmla="*/ 1902135 w 2307207"/>
                <a:gd name="connsiteY40" fmla="*/ 744833 h 916297"/>
                <a:gd name="connsiteX41" fmla="*/ 1954633 w 2307207"/>
                <a:gd name="connsiteY41" fmla="*/ 689027 h 916297"/>
                <a:gd name="connsiteX42" fmla="*/ 2014054 w 2307207"/>
                <a:gd name="connsiteY42" fmla="*/ 626922 h 916297"/>
                <a:gd name="connsiteX43" fmla="*/ 2073586 w 2307207"/>
                <a:gd name="connsiteY43" fmla="*/ 547111 h 916297"/>
                <a:gd name="connsiteX44" fmla="*/ 2123143 w 2307207"/>
                <a:gd name="connsiteY44" fmla="*/ 463385 h 916297"/>
                <a:gd name="connsiteX45" fmla="*/ 2177801 w 2307207"/>
                <a:gd name="connsiteY45" fmla="*/ 373280 h 916297"/>
                <a:gd name="connsiteX46" fmla="*/ 2222600 w 2307207"/>
                <a:gd name="connsiteY46" fmla="*/ 282218 h 916297"/>
                <a:gd name="connsiteX47" fmla="*/ 2253108 w 2307207"/>
                <a:gd name="connsiteY47" fmla="*/ 182780 h 916297"/>
                <a:gd name="connsiteX48" fmla="*/ 2274203 w 2307207"/>
                <a:gd name="connsiteY48" fmla="*/ 109154 h 916297"/>
                <a:gd name="connsiteX49" fmla="*/ 2307207 w 2307207"/>
                <a:gd name="connsiteY49" fmla="*/ 0 h 916297"/>
                <a:gd name="connsiteX50" fmla="*/ 2307207 w 2307207"/>
                <a:gd name="connsiteY50" fmla="*/ 0 h 916297"/>
                <a:gd name="connsiteX51" fmla="*/ 2307207 w 2307207"/>
                <a:gd name="connsiteY5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223613 w 2307207"/>
                <a:gd name="connsiteY8" fmla="*/ 223837 h 916297"/>
                <a:gd name="connsiteX9" fmla="*/ 247426 w 2307207"/>
                <a:gd name="connsiteY9" fmla="*/ 204787 h 916297"/>
                <a:gd name="connsiteX10" fmla="*/ 271238 w 2307207"/>
                <a:gd name="connsiteY10" fmla="*/ 185737 h 916297"/>
                <a:gd name="connsiteX11" fmla="*/ 302195 w 2307207"/>
                <a:gd name="connsiteY11" fmla="*/ 166687 h 916297"/>
                <a:gd name="connsiteX12" fmla="*/ 337914 w 2307207"/>
                <a:gd name="connsiteY12" fmla="*/ 154781 h 916297"/>
                <a:gd name="connsiteX13" fmla="*/ 371251 w 2307207"/>
                <a:gd name="connsiteY13" fmla="*/ 150018 h 916297"/>
                <a:gd name="connsiteX14" fmla="*/ 418876 w 2307207"/>
                <a:gd name="connsiteY14" fmla="*/ 161925 h 916297"/>
                <a:gd name="connsiteX15" fmla="*/ 466501 w 2307207"/>
                <a:gd name="connsiteY15" fmla="*/ 188118 h 916297"/>
                <a:gd name="connsiteX16" fmla="*/ 526032 w 2307207"/>
                <a:gd name="connsiteY16" fmla="*/ 233362 h 916297"/>
                <a:gd name="connsiteX17" fmla="*/ 578420 w 2307207"/>
                <a:gd name="connsiteY17" fmla="*/ 288131 h 916297"/>
                <a:gd name="connsiteX18" fmla="*/ 626044 w 2307207"/>
                <a:gd name="connsiteY18" fmla="*/ 345281 h 916297"/>
                <a:gd name="connsiteX19" fmla="*/ 695101 w 2307207"/>
                <a:gd name="connsiteY19" fmla="*/ 431006 h 916297"/>
                <a:gd name="connsiteX20" fmla="*/ 773682 w 2307207"/>
                <a:gd name="connsiteY20" fmla="*/ 528637 h 916297"/>
                <a:gd name="connsiteX21" fmla="*/ 794107 w 2307207"/>
                <a:gd name="connsiteY21" fmla="*/ 406682 h 916297"/>
                <a:gd name="connsiteX22" fmla="*/ 858514 w 2307207"/>
                <a:gd name="connsiteY22" fmla="*/ 450235 h 916297"/>
                <a:gd name="connsiteX23" fmla="*/ 944573 w 2307207"/>
                <a:gd name="connsiteY23" fmla="*/ 488255 h 916297"/>
                <a:gd name="connsiteX24" fmla="*/ 1016456 w 2307207"/>
                <a:gd name="connsiteY24" fmla="*/ 533117 h 916297"/>
                <a:gd name="connsiteX25" fmla="*/ 1092769 w 2307207"/>
                <a:gd name="connsiteY25" fmla="*/ 582738 h 916297"/>
                <a:gd name="connsiteX26" fmla="*/ 1152524 w 2307207"/>
                <a:gd name="connsiteY26" fmla="*/ 623681 h 916297"/>
                <a:gd name="connsiteX27" fmla="*/ 1195275 w 2307207"/>
                <a:gd name="connsiteY27" fmla="*/ 668620 h 916297"/>
                <a:gd name="connsiteX28" fmla="*/ 1264890 w 2307207"/>
                <a:gd name="connsiteY28" fmla="*/ 702036 h 916297"/>
                <a:gd name="connsiteX29" fmla="*/ 1305258 w 2307207"/>
                <a:gd name="connsiteY29" fmla="*/ 735259 h 916297"/>
                <a:gd name="connsiteX30" fmla="*/ 1370000 w 2307207"/>
                <a:gd name="connsiteY30" fmla="*/ 765909 h 916297"/>
                <a:gd name="connsiteX31" fmla="*/ 1434851 w 2307207"/>
                <a:gd name="connsiteY31" fmla="*/ 796560 h 916297"/>
                <a:gd name="connsiteX32" fmla="*/ 1526121 w 2307207"/>
                <a:gd name="connsiteY32" fmla="*/ 816074 h 916297"/>
                <a:gd name="connsiteX33" fmla="*/ 1585762 w 2307207"/>
                <a:gd name="connsiteY33" fmla="*/ 828441 h 916297"/>
                <a:gd name="connsiteX34" fmla="*/ 1654819 w 2307207"/>
                <a:gd name="connsiteY34" fmla="*/ 837468 h 916297"/>
                <a:gd name="connsiteX35" fmla="*/ 1692695 w 2307207"/>
                <a:gd name="connsiteY35" fmla="*/ 837930 h 916297"/>
                <a:gd name="connsiteX36" fmla="*/ 1745083 w 2307207"/>
                <a:gd name="connsiteY36" fmla="*/ 828867 h 916297"/>
                <a:gd name="connsiteX37" fmla="*/ 1799852 w 2307207"/>
                <a:gd name="connsiteY37" fmla="*/ 810662 h 916297"/>
                <a:gd name="connsiteX38" fmla="*/ 1854620 w 2307207"/>
                <a:gd name="connsiteY38" fmla="*/ 783317 h 916297"/>
                <a:gd name="connsiteX39" fmla="*/ 1902135 w 2307207"/>
                <a:gd name="connsiteY39" fmla="*/ 744833 h 916297"/>
                <a:gd name="connsiteX40" fmla="*/ 1954633 w 2307207"/>
                <a:gd name="connsiteY40" fmla="*/ 689027 h 916297"/>
                <a:gd name="connsiteX41" fmla="*/ 2014054 w 2307207"/>
                <a:gd name="connsiteY41" fmla="*/ 626922 h 916297"/>
                <a:gd name="connsiteX42" fmla="*/ 2073586 w 2307207"/>
                <a:gd name="connsiteY42" fmla="*/ 547111 h 916297"/>
                <a:gd name="connsiteX43" fmla="*/ 2123143 w 2307207"/>
                <a:gd name="connsiteY43" fmla="*/ 463385 h 916297"/>
                <a:gd name="connsiteX44" fmla="*/ 2177801 w 2307207"/>
                <a:gd name="connsiteY44" fmla="*/ 373280 h 916297"/>
                <a:gd name="connsiteX45" fmla="*/ 2222600 w 2307207"/>
                <a:gd name="connsiteY45" fmla="*/ 282218 h 916297"/>
                <a:gd name="connsiteX46" fmla="*/ 2253108 w 2307207"/>
                <a:gd name="connsiteY46" fmla="*/ 182780 h 916297"/>
                <a:gd name="connsiteX47" fmla="*/ 2274203 w 2307207"/>
                <a:gd name="connsiteY47" fmla="*/ 109154 h 916297"/>
                <a:gd name="connsiteX48" fmla="*/ 2307207 w 2307207"/>
                <a:gd name="connsiteY48" fmla="*/ 0 h 916297"/>
                <a:gd name="connsiteX49" fmla="*/ 2307207 w 2307207"/>
                <a:gd name="connsiteY49" fmla="*/ 0 h 916297"/>
                <a:gd name="connsiteX50" fmla="*/ 2307207 w 2307207"/>
                <a:gd name="connsiteY5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247426 w 2307207"/>
                <a:gd name="connsiteY8" fmla="*/ 204787 h 916297"/>
                <a:gd name="connsiteX9" fmla="*/ 271238 w 2307207"/>
                <a:gd name="connsiteY9" fmla="*/ 185737 h 916297"/>
                <a:gd name="connsiteX10" fmla="*/ 302195 w 2307207"/>
                <a:gd name="connsiteY10" fmla="*/ 166687 h 916297"/>
                <a:gd name="connsiteX11" fmla="*/ 337914 w 2307207"/>
                <a:gd name="connsiteY11" fmla="*/ 154781 h 916297"/>
                <a:gd name="connsiteX12" fmla="*/ 371251 w 2307207"/>
                <a:gd name="connsiteY12" fmla="*/ 150018 h 916297"/>
                <a:gd name="connsiteX13" fmla="*/ 418876 w 2307207"/>
                <a:gd name="connsiteY13" fmla="*/ 161925 h 916297"/>
                <a:gd name="connsiteX14" fmla="*/ 466501 w 2307207"/>
                <a:gd name="connsiteY14" fmla="*/ 188118 h 916297"/>
                <a:gd name="connsiteX15" fmla="*/ 526032 w 2307207"/>
                <a:gd name="connsiteY15" fmla="*/ 233362 h 916297"/>
                <a:gd name="connsiteX16" fmla="*/ 578420 w 2307207"/>
                <a:gd name="connsiteY16" fmla="*/ 288131 h 916297"/>
                <a:gd name="connsiteX17" fmla="*/ 626044 w 2307207"/>
                <a:gd name="connsiteY17" fmla="*/ 345281 h 916297"/>
                <a:gd name="connsiteX18" fmla="*/ 695101 w 2307207"/>
                <a:gd name="connsiteY18" fmla="*/ 431006 h 916297"/>
                <a:gd name="connsiteX19" fmla="*/ 773682 w 2307207"/>
                <a:gd name="connsiteY19" fmla="*/ 528637 h 916297"/>
                <a:gd name="connsiteX20" fmla="*/ 794107 w 2307207"/>
                <a:gd name="connsiteY20" fmla="*/ 406682 h 916297"/>
                <a:gd name="connsiteX21" fmla="*/ 858514 w 2307207"/>
                <a:gd name="connsiteY21" fmla="*/ 450235 h 916297"/>
                <a:gd name="connsiteX22" fmla="*/ 944573 w 2307207"/>
                <a:gd name="connsiteY22" fmla="*/ 488255 h 916297"/>
                <a:gd name="connsiteX23" fmla="*/ 1016456 w 2307207"/>
                <a:gd name="connsiteY23" fmla="*/ 533117 h 916297"/>
                <a:gd name="connsiteX24" fmla="*/ 1092769 w 2307207"/>
                <a:gd name="connsiteY24" fmla="*/ 582738 h 916297"/>
                <a:gd name="connsiteX25" fmla="*/ 1152524 w 2307207"/>
                <a:gd name="connsiteY25" fmla="*/ 623681 h 916297"/>
                <a:gd name="connsiteX26" fmla="*/ 1195275 w 2307207"/>
                <a:gd name="connsiteY26" fmla="*/ 668620 h 916297"/>
                <a:gd name="connsiteX27" fmla="*/ 1264890 w 2307207"/>
                <a:gd name="connsiteY27" fmla="*/ 702036 h 916297"/>
                <a:gd name="connsiteX28" fmla="*/ 1305258 w 2307207"/>
                <a:gd name="connsiteY28" fmla="*/ 735259 h 916297"/>
                <a:gd name="connsiteX29" fmla="*/ 1370000 w 2307207"/>
                <a:gd name="connsiteY29" fmla="*/ 765909 h 916297"/>
                <a:gd name="connsiteX30" fmla="*/ 1434851 w 2307207"/>
                <a:gd name="connsiteY30" fmla="*/ 796560 h 916297"/>
                <a:gd name="connsiteX31" fmla="*/ 1526121 w 2307207"/>
                <a:gd name="connsiteY31" fmla="*/ 816074 h 916297"/>
                <a:gd name="connsiteX32" fmla="*/ 1585762 w 2307207"/>
                <a:gd name="connsiteY32" fmla="*/ 828441 h 916297"/>
                <a:gd name="connsiteX33" fmla="*/ 1654819 w 2307207"/>
                <a:gd name="connsiteY33" fmla="*/ 837468 h 916297"/>
                <a:gd name="connsiteX34" fmla="*/ 1692695 w 2307207"/>
                <a:gd name="connsiteY34" fmla="*/ 837930 h 916297"/>
                <a:gd name="connsiteX35" fmla="*/ 1745083 w 2307207"/>
                <a:gd name="connsiteY35" fmla="*/ 828867 h 916297"/>
                <a:gd name="connsiteX36" fmla="*/ 1799852 w 2307207"/>
                <a:gd name="connsiteY36" fmla="*/ 810662 h 916297"/>
                <a:gd name="connsiteX37" fmla="*/ 1854620 w 2307207"/>
                <a:gd name="connsiteY37" fmla="*/ 783317 h 916297"/>
                <a:gd name="connsiteX38" fmla="*/ 1902135 w 2307207"/>
                <a:gd name="connsiteY38" fmla="*/ 744833 h 916297"/>
                <a:gd name="connsiteX39" fmla="*/ 1954633 w 2307207"/>
                <a:gd name="connsiteY39" fmla="*/ 689027 h 916297"/>
                <a:gd name="connsiteX40" fmla="*/ 2014054 w 2307207"/>
                <a:gd name="connsiteY40" fmla="*/ 626922 h 916297"/>
                <a:gd name="connsiteX41" fmla="*/ 2073586 w 2307207"/>
                <a:gd name="connsiteY41" fmla="*/ 547111 h 916297"/>
                <a:gd name="connsiteX42" fmla="*/ 2123143 w 2307207"/>
                <a:gd name="connsiteY42" fmla="*/ 463385 h 916297"/>
                <a:gd name="connsiteX43" fmla="*/ 2177801 w 2307207"/>
                <a:gd name="connsiteY43" fmla="*/ 373280 h 916297"/>
                <a:gd name="connsiteX44" fmla="*/ 2222600 w 2307207"/>
                <a:gd name="connsiteY44" fmla="*/ 282218 h 916297"/>
                <a:gd name="connsiteX45" fmla="*/ 2253108 w 2307207"/>
                <a:gd name="connsiteY45" fmla="*/ 182780 h 916297"/>
                <a:gd name="connsiteX46" fmla="*/ 2274203 w 2307207"/>
                <a:gd name="connsiteY46" fmla="*/ 109154 h 916297"/>
                <a:gd name="connsiteX47" fmla="*/ 2307207 w 2307207"/>
                <a:gd name="connsiteY47" fmla="*/ 0 h 916297"/>
                <a:gd name="connsiteX48" fmla="*/ 2307207 w 2307207"/>
                <a:gd name="connsiteY48" fmla="*/ 0 h 916297"/>
                <a:gd name="connsiteX49" fmla="*/ 2307207 w 2307207"/>
                <a:gd name="connsiteY49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271238 w 2307207"/>
                <a:gd name="connsiteY8" fmla="*/ 185737 h 916297"/>
                <a:gd name="connsiteX9" fmla="*/ 302195 w 2307207"/>
                <a:gd name="connsiteY9" fmla="*/ 166687 h 916297"/>
                <a:gd name="connsiteX10" fmla="*/ 337914 w 2307207"/>
                <a:gd name="connsiteY10" fmla="*/ 154781 h 916297"/>
                <a:gd name="connsiteX11" fmla="*/ 371251 w 2307207"/>
                <a:gd name="connsiteY11" fmla="*/ 150018 h 916297"/>
                <a:gd name="connsiteX12" fmla="*/ 418876 w 2307207"/>
                <a:gd name="connsiteY12" fmla="*/ 161925 h 916297"/>
                <a:gd name="connsiteX13" fmla="*/ 466501 w 2307207"/>
                <a:gd name="connsiteY13" fmla="*/ 188118 h 916297"/>
                <a:gd name="connsiteX14" fmla="*/ 526032 w 2307207"/>
                <a:gd name="connsiteY14" fmla="*/ 233362 h 916297"/>
                <a:gd name="connsiteX15" fmla="*/ 578420 w 2307207"/>
                <a:gd name="connsiteY15" fmla="*/ 288131 h 916297"/>
                <a:gd name="connsiteX16" fmla="*/ 626044 w 2307207"/>
                <a:gd name="connsiteY16" fmla="*/ 345281 h 916297"/>
                <a:gd name="connsiteX17" fmla="*/ 695101 w 2307207"/>
                <a:gd name="connsiteY17" fmla="*/ 431006 h 916297"/>
                <a:gd name="connsiteX18" fmla="*/ 773682 w 2307207"/>
                <a:gd name="connsiteY18" fmla="*/ 528637 h 916297"/>
                <a:gd name="connsiteX19" fmla="*/ 794107 w 2307207"/>
                <a:gd name="connsiteY19" fmla="*/ 406682 h 916297"/>
                <a:gd name="connsiteX20" fmla="*/ 858514 w 2307207"/>
                <a:gd name="connsiteY20" fmla="*/ 450235 h 916297"/>
                <a:gd name="connsiteX21" fmla="*/ 944573 w 2307207"/>
                <a:gd name="connsiteY21" fmla="*/ 488255 h 916297"/>
                <a:gd name="connsiteX22" fmla="*/ 1016456 w 2307207"/>
                <a:gd name="connsiteY22" fmla="*/ 533117 h 916297"/>
                <a:gd name="connsiteX23" fmla="*/ 1092769 w 2307207"/>
                <a:gd name="connsiteY23" fmla="*/ 582738 h 916297"/>
                <a:gd name="connsiteX24" fmla="*/ 1152524 w 2307207"/>
                <a:gd name="connsiteY24" fmla="*/ 623681 h 916297"/>
                <a:gd name="connsiteX25" fmla="*/ 1195275 w 2307207"/>
                <a:gd name="connsiteY25" fmla="*/ 668620 h 916297"/>
                <a:gd name="connsiteX26" fmla="*/ 1264890 w 2307207"/>
                <a:gd name="connsiteY26" fmla="*/ 702036 h 916297"/>
                <a:gd name="connsiteX27" fmla="*/ 1305258 w 2307207"/>
                <a:gd name="connsiteY27" fmla="*/ 735259 h 916297"/>
                <a:gd name="connsiteX28" fmla="*/ 1370000 w 2307207"/>
                <a:gd name="connsiteY28" fmla="*/ 765909 h 916297"/>
                <a:gd name="connsiteX29" fmla="*/ 1434851 w 2307207"/>
                <a:gd name="connsiteY29" fmla="*/ 796560 h 916297"/>
                <a:gd name="connsiteX30" fmla="*/ 1526121 w 2307207"/>
                <a:gd name="connsiteY30" fmla="*/ 816074 h 916297"/>
                <a:gd name="connsiteX31" fmla="*/ 1585762 w 2307207"/>
                <a:gd name="connsiteY31" fmla="*/ 828441 h 916297"/>
                <a:gd name="connsiteX32" fmla="*/ 1654819 w 2307207"/>
                <a:gd name="connsiteY32" fmla="*/ 837468 h 916297"/>
                <a:gd name="connsiteX33" fmla="*/ 1692695 w 2307207"/>
                <a:gd name="connsiteY33" fmla="*/ 837930 h 916297"/>
                <a:gd name="connsiteX34" fmla="*/ 1745083 w 2307207"/>
                <a:gd name="connsiteY34" fmla="*/ 828867 h 916297"/>
                <a:gd name="connsiteX35" fmla="*/ 1799852 w 2307207"/>
                <a:gd name="connsiteY35" fmla="*/ 810662 h 916297"/>
                <a:gd name="connsiteX36" fmla="*/ 1854620 w 2307207"/>
                <a:gd name="connsiteY36" fmla="*/ 783317 h 916297"/>
                <a:gd name="connsiteX37" fmla="*/ 1902135 w 2307207"/>
                <a:gd name="connsiteY37" fmla="*/ 744833 h 916297"/>
                <a:gd name="connsiteX38" fmla="*/ 1954633 w 2307207"/>
                <a:gd name="connsiteY38" fmla="*/ 689027 h 916297"/>
                <a:gd name="connsiteX39" fmla="*/ 2014054 w 2307207"/>
                <a:gd name="connsiteY39" fmla="*/ 626922 h 916297"/>
                <a:gd name="connsiteX40" fmla="*/ 2073586 w 2307207"/>
                <a:gd name="connsiteY40" fmla="*/ 547111 h 916297"/>
                <a:gd name="connsiteX41" fmla="*/ 2123143 w 2307207"/>
                <a:gd name="connsiteY41" fmla="*/ 463385 h 916297"/>
                <a:gd name="connsiteX42" fmla="*/ 2177801 w 2307207"/>
                <a:gd name="connsiteY42" fmla="*/ 373280 h 916297"/>
                <a:gd name="connsiteX43" fmla="*/ 2222600 w 2307207"/>
                <a:gd name="connsiteY43" fmla="*/ 282218 h 916297"/>
                <a:gd name="connsiteX44" fmla="*/ 2253108 w 2307207"/>
                <a:gd name="connsiteY44" fmla="*/ 182780 h 916297"/>
                <a:gd name="connsiteX45" fmla="*/ 2274203 w 2307207"/>
                <a:gd name="connsiteY45" fmla="*/ 109154 h 916297"/>
                <a:gd name="connsiteX46" fmla="*/ 2307207 w 2307207"/>
                <a:gd name="connsiteY46" fmla="*/ 0 h 916297"/>
                <a:gd name="connsiteX47" fmla="*/ 2307207 w 2307207"/>
                <a:gd name="connsiteY47" fmla="*/ 0 h 916297"/>
                <a:gd name="connsiteX48" fmla="*/ 2307207 w 2307207"/>
                <a:gd name="connsiteY48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02195 w 2307207"/>
                <a:gd name="connsiteY8" fmla="*/ 166687 h 916297"/>
                <a:gd name="connsiteX9" fmla="*/ 337914 w 2307207"/>
                <a:gd name="connsiteY9" fmla="*/ 154781 h 916297"/>
                <a:gd name="connsiteX10" fmla="*/ 371251 w 2307207"/>
                <a:gd name="connsiteY10" fmla="*/ 150018 h 916297"/>
                <a:gd name="connsiteX11" fmla="*/ 418876 w 2307207"/>
                <a:gd name="connsiteY11" fmla="*/ 161925 h 916297"/>
                <a:gd name="connsiteX12" fmla="*/ 466501 w 2307207"/>
                <a:gd name="connsiteY12" fmla="*/ 188118 h 916297"/>
                <a:gd name="connsiteX13" fmla="*/ 526032 w 2307207"/>
                <a:gd name="connsiteY13" fmla="*/ 233362 h 916297"/>
                <a:gd name="connsiteX14" fmla="*/ 578420 w 2307207"/>
                <a:gd name="connsiteY14" fmla="*/ 288131 h 916297"/>
                <a:gd name="connsiteX15" fmla="*/ 626044 w 2307207"/>
                <a:gd name="connsiteY15" fmla="*/ 345281 h 916297"/>
                <a:gd name="connsiteX16" fmla="*/ 695101 w 2307207"/>
                <a:gd name="connsiteY16" fmla="*/ 431006 h 916297"/>
                <a:gd name="connsiteX17" fmla="*/ 773682 w 2307207"/>
                <a:gd name="connsiteY17" fmla="*/ 528637 h 916297"/>
                <a:gd name="connsiteX18" fmla="*/ 794107 w 2307207"/>
                <a:gd name="connsiteY18" fmla="*/ 406682 h 916297"/>
                <a:gd name="connsiteX19" fmla="*/ 858514 w 2307207"/>
                <a:gd name="connsiteY19" fmla="*/ 450235 h 916297"/>
                <a:gd name="connsiteX20" fmla="*/ 944573 w 2307207"/>
                <a:gd name="connsiteY20" fmla="*/ 488255 h 916297"/>
                <a:gd name="connsiteX21" fmla="*/ 1016456 w 2307207"/>
                <a:gd name="connsiteY21" fmla="*/ 533117 h 916297"/>
                <a:gd name="connsiteX22" fmla="*/ 1092769 w 2307207"/>
                <a:gd name="connsiteY22" fmla="*/ 582738 h 916297"/>
                <a:gd name="connsiteX23" fmla="*/ 1152524 w 2307207"/>
                <a:gd name="connsiteY23" fmla="*/ 623681 h 916297"/>
                <a:gd name="connsiteX24" fmla="*/ 1195275 w 2307207"/>
                <a:gd name="connsiteY24" fmla="*/ 668620 h 916297"/>
                <a:gd name="connsiteX25" fmla="*/ 1264890 w 2307207"/>
                <a:gd name="connsiteY25" fmla="*/ 702036 h 916297"/>
                <a:gd name="connsiteX26" fmla="*/ 1305258 w 2307207"/>
                <a:gd name="connsiteY26" fmla="*/ 735259 h 916297"/>
                <a:gd name="connsiteX27" fmla="*/ 1370000 w 2307207"/>
                <a:gd name="connsiteY27" fmla="*/ 765909 h 916297"/>
                <a:gd name="connsiteX28" fmla="*/ 1434851 w 2307207"/>
                <a:gd name="connsiteY28" fmla="*/ 796560 h 916297"/>
                <a:gd name="connsiteX29" fmla="*/ 1526121 w 2307207"/>
                <a:gd name="connsiteY29" fmla="*/ 816074 h 916297"/>
                <a:gd name="connsiteX30" fmla="*/ 1585762 w 2307207"/>
                <a:gd name="connsiteY30" fmla="*/ 828441 h 916297"/>
                <a:gd name="connsiteX31" fmla="*/ 1654819 w 2307207"/>
                <a:gd name="connsiteY31" fmla="*/ 837468 h 916297"/>
                <a:gd name="connsiteX32" fmla="*/ 1692695 w 2307207"/>
                <a:gd name="connsiteY32" fmla="*/ 837930 h 916297"/>
                <a:gd name="connsiteX33" fmla="*/ 1745083 w 2307207"/>
                <a:gd name="connsiteY33" fmla="*/ 828867 h 916297"/>
                <a:gd name="connsiteX34" fmla="*/ 1799852 w 2307207"/>
                <a:gd name="connsiteY34" fmla="*/ 810662 h 916297"/>
                <a:gd name="connsiteX35" fmla="*/ 1854620 w 2307207"/>
                <a:gd name="connsiteY35" fmla="*/ 783317 h 916297"/>
                <a:gd name="connsiteX36" fmla="*/ 1902135 w 2307207"/>
                <a:gd name="connsiteY36" fmla="*/ 744833 h 916297"/>
                <a:gd name="connsiteX37" fmla="*/ 1954633 w 2307207"/>
                <a:gd name="connsiteY37" fmla="*/ 689027 h 916297"/>
                <a:gd name="connsiteX38" fmla="*/ 2014054 w 2307207"/>
                <a:gd name="connsiteY38" fmla="*/ 626922 h 916297"/>
                <a:gd name="connsiteX39" fmla="*/ 2073586 w 2307207"/>
                <a:gd name="connsiteY39" fmla="*/ 547111 h 916297"/>
                <a:gd name="connsiteX40" fmla="*/ 2123143 w 2307207"/>
                <a:gd name="connsiteY40" fmla="*/ 463385 h 916297"/>
                <a:gd name="connsiteX41" fmla="*/ 2177801 w 2307207"/>
                <a:gd name="connsiteY41" fmla="*/ 373280 h 916297"/>
                <a:gd name="connsiteX42" fmla="*/ 2222600 w 2307207"/>
                <a:gd name="connsiteY42" fmla="*/ 282218 h 916297"/>
                <a:gd name="connsiteX43" fmla="*/ 2253108 w 2307207"/>
                <a:gd name="connsiteY43" fmla="*/ 182780 h 916297"/>
                <a:gd name="connsiteX44" fmla="*/ 2274203 w 2307207"/>
                <a:gd name="connsiteY44" fmla="*/ 109154 h 916297"/>
                <a:gd name="connsiteX45" fmla="*/ 2307207 w 2307207"/>
                <a:gd name="connsiteY45" fmla="*/ 0 h 916297"/>
                <a:gd name="connsiteX46" fmla="*/ 2307207 w 2307207"/>
                <a:gd name="connsiteY46" fmla="*/ 0 h 916297"/>
                <a:gd name="connsiteX47" fmla="*/ 2307207 w 2307207"/>
                <a:gd name="connsiteY47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37914 w 2307207"/>
                <a:gd name="connsiteY8" fmla="*/ 154781 h 916297"/>
                <a:gd name="connsiteX9" fmla="*/ 371251 w 2307207"/>
                <a:gd name="connsiteY9" fmla="*/ 150018 h 916297"/>
                <a:gd name="connsiteX10" fmla="*/ 418876 w 2307207"/>
                <a:gd name="connsiteY10" fmla="*/ 161925 h 916297"/>
                <a:gd name="connsiteX11" fmla="*/ 466501 w 2307207"/>
                <a:gd name="connsiteY11" fmla="*/ 188118 h 916297"/>
                <a:gd name="connsiteX12" fmla="*/ 526032 w 2307207"/>
                <a:gd name="connsiteY12" fmla="*/ 233362 h 916297"/>
                <a:gd name="connsiteX13" fmla="*/ 578420 w 2307207"/>
                <a:gd name="connsiteY13" fmla="*/ 288131 h 916297"/>
                <a:gd name="connsiteX14" fmla="*/ 626044 w 2307207"/>
                <a:gd name="connsiteY14" fmla="*/ 345281 h 916297"/>
                <a:gd name="connsiteX15" fmla="*/ 695101 w 2307207"/>
                <a:gd name="connsiteY15" fmla="*/ 431006 h 916297"/>
                <a:gd name="connsiteX16" fmla="*/ 773682 w 2307207"/>
                <a:gd name="connsiteY16" fmla="*/ 528637 h 916297"/>
                <a:gd name="connsiteX17" fmla="*/ 794107 w 2307207"/>
                <a:gd name="connsiteY17" fmla="*/ 406682 h 916297"/>
                <a:gd name="connsiteX18" fmla="*/ 858514 w 2307207"/>
                <a:gd name="connsiteY18" fmla="*/ 450235 h 916297"/>
                <a:gd name="connsiteX19" fmla="*/ 944573 w 2307207"/>
                <a:gd name="connsiteY19" fmla="*/ 488255 h 916297"/>
                <a:gd name="connsiteX20" fmla="*/ 1016456 w 2307207"/>
                <a:gd name="connsiteY20" fmla="*/ 533117 h 916297"/>
                <a:gd name="connsiteX21" fmla="*/ 1092769 w 2307207"/>
                <a:gd name="connsiteY21" fmla="*/ 582738 h 916297"/>
                <a:gd name="connsiteX22" fmla="*/ 1152524 w 2307207"/>
                <a:gd name="connsiteY22" fmla="*/ 623681 h 916297"/>
                <a:gd name="connsiteX23" fmla="*/ 1195275 w 2307207"/>
                <a:gd name="connsiteY23" fmla="*/ 668620 h 916297"/>
                <a:gd name="connsiteX24" fmla="*/ 1264890 w 2307207"/>
                <a:gd name="connsiteY24" fmla="*/ 702036 h 916297"/>
                <a:gd name="connsiteX25" fmla="*/ 1305258 w 2307207"/>
                <a:gd name="connsiteY25" fmla="*/ 735259 h 916297"/>
                <a:gd name="connsiteX26" fmla="*/ 1370000 w 2307207"/>
                <a:gd name="connsiteY26" fmla="*/ 765909 h 916297"/>
                <a:gd name="connsiteX27" fmla="*/ 1434851 w 2307207"/>
                <a:gd name="connsiteY27" fmla="*/ 796560 h 916297"/>
                <a:gd name="connsiteX28" fmla="*/ 1526121 w 2307207"/>
                <a:gd name="connsiteY28" fmla="*/ 816074 h 916297"/>
                <a:gd name="connsiteX29" fmla="*/ 1585762 w 2307207"/>
                <a:gd name="connsiteY29" fmla="*/ 828441 h 916297"/>
                <a:gd name="connsiteX30" fmla="*/ 1654819 w 2307207"/>
                <a:gd name="connsiteY30" fmla="*/ 837468 h 916297"/>
                <a:gd name="connsiteX31" fmla="*/ 1692695 w 2307207"/>
                <a:gd name="connsiteY31" fmla="*/ 837930 h 916297"/>
                <a:gd name="connsiteX32" fmla="*/ 1745083 w 2307207"/>
                <a:gd name="connsiteY32" fmla="*/ 828867 h 916297"/>
                <a:gd name="connsiteX33" fmla="*/ 1799852 w 2307207"/>
                <a:gd name="connsiteY33" fmla="*/ 810662 h 916297"/>
                <a:gd name="connsiteX34" fmla="*/ 1854620 w 2307207"/>
                <a:gd name="connsiteY34" fmla="*/ 783317 h 916297"/>
                <a:gd name="connsiteX35" fmla="*/ 1902135 w 2307207"/>
                <a:gd name="connsiteY35" fmla="*/ 744833 h 916297"/>
                <a:gd name="connsiteX36" fmla="*/ 1954633 w 2307207"/>
                <a:gd name="connsiteY36" fmla="*/ 689027 h 916297"/>
                <a:gd name="connsiteX37" fmla="*/ 2014054 w 2307207"/>
                <a:gd name="connsiteY37" fmla="*/ 626922 h 916297"/>
                <a:gd name="connsiteX38" fmla="*/ 2073586 w 2307207"/>
                <a:gd name="connsiteY38" fmla="*/ 547111 h 916297"/>
                <a:gd name="connsiteX39" fmla="*/ 2123143 w 2307207"/>
                <a:gd name="connsiteY39" fmla="*/ 463385 h 916297"/>
                <a:gd name="connsiteX40" fmla="*/ 2177801 w 2307207"/>
                <a:gd name="connsiteY40" fmla="*/ 373280 h 916297"/>
                <a:gd name="connsiteX41" fmla="*/ 2222600 w 2307207"/>
                <a:gd name="connsiteY41" fmla="*/ 282218 h 916297"/>
                <a:gd name="connsiteX42" fmla="*/ 2253108 w 2307207"/>
                <a:gd name="connsiteY42" fmla="*/ 182780 h 916297"/>
                <a:gd name="connsiteX43" fmla="*/ 2274203 w 2307207"/>
                <a:gd name="connsiteY43" fmla="*/ 109154 h 916297"/>
                <a:gd name="connsiteX44" fmla="*/ 2307207 w 2307207"/>
                <a:gd name="connsiteY44" fmla="*/ 0 h 916297"/>
                <a:gd name="connsiteX45" fmla="*/ 2307207 w 2307207"/>
                <a:gd name="connsiteY45" fmla="*/ 0 h 916297"/>
                <a:gd name="connsiteX46" fmla="*/ 2307207 w 2307207"/>
                <a:gd name="connsiteY46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37914 w 2307207"/>
                <a:gd name="connsiteY8" fmla="*/ 154781 h 916297"/>
                <a:gd name="connsiteX9" fmla="*/ 371250 w 2307207"/>
                <a:gd name="connsiteY9" fmla="*/ 150018 h 916297"/>
                <a:gd name="connsiteX10" fmla="*/ 418876 w 2307207"/>
                <a:gd name="connsiteY10" fmla="*/ 161925 h 916297"/>
                <a:gd name="connsiteX11" fmla="*/ 466501 w 2307207"/>
                <a:gd name="connsiteY11" fmla="*/ 188118 h 916297"/>
                <a:gd name="connsiteX12" fmla="*/ 526032 w 2307207"/>
                <a:gd name="connsiteY12" fmla="*/ 233362 h 916297"/>
                <a:gd name="connsiteX13" fmla="*/ 578420 w 2307207"/>
                <a:gd name="connsiteY13" fmla="*/ 288131 h 916297"/>
                <a:gd name="connsiteX14" fmla="*/ 626044 w 2307207"/>
                <a:gd name="connsiteY14" fmla="*/ 345281 h 916297"/>
                <a:gd name="connsiteX15" fmla="*/ 695101 w 2307207"/>
                <a:gd name="connsiteY15" fmla="*/ 431006 h 916297"/>
                <a:gd name="connsiteX16" fmla="*/ 773682 w 2307207"/>
                <a:gd name="connsiteY16" fmla="*/ 528637 h 916297"/>
                <a:gd name="connsiteX17" fmla="*/ 794107 w 2307207"/>
                <a:gd name="connsiteY17" fmla="*/ 406682 h 916297"/>
                <a:gd name="connsiteX18" fmla="*/ 858514 w 2307207"/>
                <a:gd name="connsiteY18" fmla="*/ 450235 h 916297"/>
                <a:gd name="connsiteX19" fmla="*/ 944573 w 2307207"/>
                <a:gd name="connsiteY19" fmla="*/ 488255 h 916297"/>
                <a:gd name="connsiteX20" fmla="*/ 1016456 w 2307207"/>
                <a:gd name="connsiteY20" fmla="*/ 533117 h 916297"/>
                <a:gd name="connsiteX21" fmla="*/ 1092769 w 2307207"/>
                <a:gd name="connsiteY21" fmla="*/ 582738 h 916297"/>
                <a:gd name="connsiteX22" fmla="*/ 1152524 w 2307207"/>
                <a:gd name="connsiteY22" fmla="*/ 623681 h 916297"/>
                <a:gd name="connsiteX23" fmla="*/ 1195275 w 2307207"/>
                <a:gd name="connsiteY23" fmla="*/ 668620 h 916297"/>
                <a:gd name="connsiteX24" fmla="*/ 1264890 w 2307207"/>
                <a:gd name="connsiteY24" fmla="*/ 702036 h 916297"/>
                <a:gd name="connsiteX25" fmla="*/ 1305258 w 2307207"/>
                <a:gd name="connsiteY25" fmla="*/ 735259 h 916297"/>
                <a:gd name="connsiteX26" fmla="*/ 1370000 w 2307207"/>
                <a:gd name="connsiteY26" fmla="*/ 765909 h 916297"/>
                <a:gd name="connsiteX27" fmla="*/ 1434851 w 2307207"/>
                <a:gd name="connsiteY27" fmla="*/ 796560 h 916297"/>
                <a:gd name="connsiteX28" fmla="*/ 1526121 w 2307207"/>
                <a:gd name="connsiteY28" fmla="*/ 816074 h 916297"/>
                <a:gd name="connsiteX29" fmla="*/ 1585762 w 2307207"/>
                <a:gd name="connsiteY29" fmla="*/ 828441 h 916297"/>
                <a:gd name="connsiteX30" fmla="*/ 1654819 w 2307207"/>
                <a:gd name="connsiteY30" fmla="*/ 837468 h 916297"/>
                <a:gd name="connsiteX31" fmla="*/ 1692695 w 2307207"/>
                <a:gd name="connsiteY31" fmla="*/ 837930 h 916297"/>
                <a:gd name="connsiteX32" fmla="*/ 1745083 w 2307207"/>
                <a:gd name="connsiteY32" fmla="*/ 828867 h 916297"/>
                <a:gd name="connsiteX33" fmla="*/ 1799852 w 2307207"/>
                <a:gd name="connsiteY33" fmla="*/ 810662 h 916297"/>
                <a:gd name="connsiteX34" fmla="*/ 1854620 w 2307207"/>
                <a:gd name="connsiteY34" fmla="*/ 783317 h 916297"/>
                <a:gd name="connsiteX35" fmla="*/ 1902135 w 2307207"/>
                <a:gd name="connsiteY35" fmla="*/ 744833 h 916297"/>
                <a:gd name="connsiteX36" fmla="*/ 1954633 w 2307207"/>
                <a:gd name="connsiteY36" fmla="*/ 689027 h 916297"/>
                <a:gd name="connsiteX37" fmla="*/ 2014054 w 2307207"/>
                <a:gd name="connsiteY37" fmla="*/ 626922 h 916297"/>
                <a:gd name="connsiteX38" fmla="*/ 2073586 w 2307207"/>
                <a:gd name="connsiteY38" fmla="*/ 547111 h 916297"/>
                <a:gd name="connsiteX39" fmla="*/ 2123143 w 2307207"/>
                <a:gd name="connsiteY39" fmla="*/ 463385 h 916297"/>
                <a:gd name="connsiteX40" fmla="*/ 2177801 w 2307207"/>
                <a:gd name="connsiteY40" fmla="*/ 373280 h 916297"/>
                <a:gd name="connsiteX41" fmla="*/ 2222600 w 2307207"/>
                <a:gd name="connsiteY41" fmla="*/ 282218 h 916297"/>
                <a:gd name="connsiteX42" fmla="*/ 2253108 w 2307207"/>
                <a:gd name="connsiteY42" fmla="*/ 182780 h 916297"/>
                <a:gd name="connsiteX43" fmla="*/ 2274203 w 2307207"/>
                <a:gd name="connsiteY43" fmla="*/ 109154 h 916297"/>
                <a:gd name="connsiteX44" fmla="*/ 2307207 w 2307207"/>
                <a:gd name="connsiteY44" fmla="*/ 0 h 916297"/>
                <a:gd name="connsiteX45" fmla="*/ 2307207 w 2307207"/>
                <a:gd name="connsiteY45" fmla="*/ 0 h 916297"/>
                <a:gd name="connsiteX46" fmla="*/ 2307207 w 2307207"/>
                <a:gd name="connsiteY46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337914 w 2307207"/>
                <a:gd name="connsiteY8" fmla="*/ 154781 h 916297"/>
                <a:gd name="connsiteX9" fmla="*/ 418876 w 2307207"/>
                <a:gd name="connsiteY9" fmla="*/ 161925 h 916297"/>
                <a:gd name="connsiteX10" fmla="*/ 466501 w 2307207"/>
                <a:gd name="connsiteY10" fmla="*/ 188118 h 916297"/>
                <a:gd name="connsiteX11" fmla="*/ 526032 w 2307207"/>
                <a:gd name="connsiteY11" fmla="*/ 233362 h 916297"/>
                <a:gd name="connsiteX12" fmla="*/ 578420 w 2307207"/>
                <a:gd name="connsiteY12" fmla="*/ 288131 h 916297"/>
                <a:gd name="connsiteX13" fmla="*/ 626044 w 2307207"/>
                <a:gd name="connsiteY13" fmla="*/ 345281 h 916297"/>
                <a:gd name="connsiteX14" fmla="*/ 695101 w 2307207"/>
                <a:gd name="connsiteY14" fmla="*/ 431006 h 916297"/>
                <a:gd name="connsiteX15" fmla="*/ 773682 w 2307207"/>
                <a:gd name="connsiteY15" fmla="*/ 528637 h 916297"/>
                <a:gd name="connsiteX16" fmla="*/ 794107 w 2307207"/>
                <a:gd name="connsiteY16" fmla="*/ 406682 h 916297"/>
                <a:gd name="connsiteX17" fmla="*/ 858514 w 2307207"/>
                <a:gd name="connsiteY17" fmla="*/ 450235 h 916297"/>
                <a:gd name="connsiteX18" fmla="*/ 944573 w 2307207"/>
                <a:gd name="connsiteY18" fmla="*/ 488255 h 916297"/>
                <a:gd name="connsiteX19" fmla="*/ 1016456 w 2307207"/>
                <a:gd name="connsiteY19" fmla="*/ 533117 h 916297"/>
                <a:gd name="connsiteX20" fmla="*/ 1092769 w 2307207"/>
                <a:gd name="connsiteY20" fmla="*/ 582738 h 916297"/>
                <a:gd name="connsiteX21" fmla="*/ 1152524 w 2307207"/>
                <a:gd name="connsiteY21" fmla="*/ 623681 h 916297"/>
                <a:gd name="connsiteX22" fmla="*/ 1195275 w 2307207"/>
                <a:gd name="connsiteY22" fmla="*/ 668620 h 916297"/>
                <a:gd name="connsiteX23" fmla="*/ 1264890 w 2307207"/>
                <a:gd name="connsiteY23" fmla="*/ 702036 h 916297"/>
                <a:gd name="connsiteX24" fmla="*/ 1305258 w 2307207"/>
                <a:gd name="connsiteY24" fmla="*/ 735259 h 916297"/>
                <a:gd name="connsiteX25" fmla="*/ 1370000 w 2307207"/>
                <a:gd name="connsiteY25" fmla="*/ 765909 h 916297"/>
                <a:gd name="connsiteX26" fmla="*/ 1434851 w 2307207"/>
                <a:gd name="connsiteY26" fmla="*/ 796560 h 916297"/>
                <a:gd name="connsiteX27" fmla="*/ 1526121 w 2307207"/>
                <a:gd name="connsiteY27" fmla="*/ 816074 h 916297"/>
                <a:gd name="connsiteX28" fmla="*/ 1585762 w 2307207"/>
                <a:gd name="connsiteY28" fmla="*/ 828441 h 916297"/>
                <a:gd name="connsiteX29" fmla="*/ 1654819 w 2307207"/>
                <a:gd name="connsiteY29" fmla="*/ 837468 h 916297"/>
                <a:gd name="connsiteX30" fmla="*/ 1692695 w 2307207"/>
                <a:gd name="connsiteY30" fmla="*/ 837930 h 916297"/>
                <a:gd name="connsiteX31" fmla="*/ 1745083 w 2307207"/>
                <a:gd name="connsiteY31" fmla="*/ 828867 h 916297"/>
                <a:gd name="connsiteX32" fmla="*/ 1799852 w 2307207"/>
                <a:gd name="connsiteY32" fmla="*/ 810662 h 916297"/>
                <a:gd name="connsiteX33" fmla="*/ 1854620 w 2307207"/>
                <a:gd name="connsiteY33" fmla="*/ 783317 h 916297"/>
                <a:gd name="connsiteX34" fmla="*/ 1902135 w 2307207"/>
                <a:gd name="connsiteY34" fmla="*/ 744833 h 916297"/>
                <a:gd name="connsiteX35" fmla="*/ 1954633 w 2307207"/>
                <a:gd name="connsiteY35" fmla="*/ 689027 h 916297"/>
                <a:gd name="connsiteX36" fmla="*/ 2014054 w 2307207"/>
                <a:gd name="connsiteY36" fmla="*/ 626922 h 916297"/>
                <a:gd name="connsiteX37" fmla="*/ 2073586 w 2307207"/>
                <a:gd name="connsiteY37" fmla="*/ 547111 h 916297"/>
                <a:gd name="connsiteX38" fmla="*/ 2123143 w 2307207"/>
                <a:gd name="connsiteY38" fmla="*/ 463385 h 916297"/>
                <a:gd name="connsiteX39" fmla="*/ 2177801 w 2307207"/>
                <a:gd name="connsiteY39" fmla="*/ 373280 h 916297"/>
                <a:gd name="connsiteX40" fmla="*/ 2222600 w 2307207"/>
                <a:gd name="connsiteY40" fmla="*/ 282218 h 916297"/>
                <a:gd name="connsiteX41" fmla="*/ 2253108 w 2307207"/>
                <a:gd name="connsiteY41" fmla="*/ 182780 h 916297"/>
                <a:gd name="connsiteX42" fmla="*/ 2274203 w 2307207"/>
                <a:gd name="connsiteY42" fmla="*/ 109154 h 916297"/>
                <a:gd name="connsiteX43" fmla="*/ 2307207 w 2307207"/>
                <a:gd name="connsiteY43" fmla="*/ 0 h 916297"/>
                <a:gd name="connsiteX44" fmla="*/ 2307207 w 2307207"/>
                <a:gd name="connsiteY44" fmla="*/ 0 h 916297"/>
                <a:gd name="connsiteX45" fmla="*/ 2307207 w 2307207"/>
                <a:gd name="connsiteY45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418876 w 2307207"/>
                <a:gd name="connsiteY8" fmla="*/ 161925 h 916297"/>
                <a:gd name="connsiteX9" fmla="*/ 466501 w 2307207"/>
                <a:gd name="connsiteY9" fmla="*/ 188118 h 916297"/>
                <a:gd name="connsiteX10" fmla="*/ 526032 w 2307207"/>
                <a:gd name="connsiteY10" fmla="*/ 233362 h 916297"/>
                <a:gd name="connsiteX11" fmla="*/ 578420 w 2307207"/>
                <a:gd name="connsiteY11" fmla="*/ 288131 h 916297"/>
                <a:gd name="connsiteX12" fmla="*/ 626044 w 2307207"/>
                <a:gd name="connsiteY12" fmla="*/ 345281 h 916297"/>
                <a:gd name="connsiteX13" fmla="*/ 695101 w 2307207"/>
                <a:gd name="connsiteY13" fmla="*/ 431006 h 916297"/>
                <a:gd name="connsiteX14" fmla="*/ 773682 w 2307207"/>
                <a:gd name="connsiteY14" fmla="*/ 528637 h 916297"/>
                <a:gd name="connsiteX15" fmla="*/ 794107 w 2307207"/>
                <a:gd name="connsiteY15" fmla="*/ 406682 h 916297"/>
                <a:gd name="connsiteX16" fmla="*/ 858514 w 2307207"/>
                <a:gd name="connsiteY16" fmla="*/ 450235 h 916297"/>
                <a:gd name="connsiteX17" fmla="*/ 944573 w 2307207"/>
                <a:gd name="connsiteY17" fmla="*/ 488255 h 916297"/>
                <a:gd name="connsiteX18" fmla="*/ 1016456 w 2307207"/>
                <a:gd name="connsiteY18" fmla="*/ 533117 h 916297"/>
                <a:gd name="connsiteX19" fmla="*/ 1092769 w 2307207"/>
                <a:gd name="connsiteY19" fmla="*/ 582738 h 916297"/>
                <a:gd name="connsiteX20" fmla="*/ 1152524 w 2307207"/>
                <a:gd name="connsiteY20" fmla="*/ 623681 h 916297"/>
                <a:gd name="connsiteX21" fmla="*/ 1195275 w 2307207"/>
                <a:gd name="connsiteY21" fmla="*/ 668620 h 916297"/>
                <a:gd name="connsiteX22" fmla="*/ 1264890 w 2307207"/>
                <a:gd name="connsiteY22" fmla="*/ 702036 h 916297"/>
                <a:gd name="connsiteX23" fmla="*/ 1305258 w 2307207"/>
                <a:gd name="connsiteY23" fmla="*/ 735259 h 916297"/>
                <a:gd name="connsiteX24" fmla="*/ 1370000 w 2307207"/>
                <a:gd name="connsiteY24" fmla="*/ 765909 h 916297"/>
                <a:gd name="connsiteX25" fmla="*/ 1434851 w 2307207"/>
                <a:gd name="connsiteY25" fmla="*/ 796560 h 916297"/>
                <a:gd name="connsiteX26" fmla="*/ 1526121 w 2307207"/>
                <a:gd name="connsiteY26" fmla="*/ 816074 h 916297"/>
                <a:gd name="connsiteX27" fmla="*/ 1585762 w 2307207"/>
                <a:gd name="connsiteY27" fmla="*/ 828441 h 916297"/>
                <a:gd name="connsiteX28" fmla="*/ 1654819 w 2307207"/>
                <a:gd name="connsiteY28" fmla="*/ 837468 h 916297"/>
                <a:gd name="connsiteX29" fmla="*/ 1692695 w 2307207"/>
                <a:gd name="connsiteY29" fmla="*/ 837930 h 916297"/>
                <a:gd name="connsiteX30" fmla="*/ 1745083 w 2307207"/>
                <a:gd name="connsiteY30" fmla="*/ 828867 h 916297"/>
                <a:gd name="connsiteX31" fmla="*/ 1799852 w 2307207"/>
                <a:gd name="connsiteY31" fmla="*/ 810662 h 916297"/>
                <a:gd name="connsiteX32" fmla="*/ 1854620 w 2307207"/>
                <a:gd name="connsiteY32" fmla="*/ 783317 h 916297"/>
                <a:gd name="connsiteX33" fmla="*/ 1902135 w 2307207"/>
                <a:gd name="connsiteY33" fmla="*/ 744833 h 916297"/>
                <a:gd name="connsiteX34" fmla="*/ 1954633 w 2307207"/>
                <a:gd name="connsiteY34" fmla="*/ 689027 h 916297"/>
                <a:gd name="connsiteX35" fmla="*/ 2014054 w 2307207"/>
                <a:gd name="connsiteY35" fmla="*/ 626922 h 916297"/>
                <a:gd name="connsiteX36" fmla="*/ 2073586 w 2307207"/>
                <a:gd name="connsiteY36" fmla="*/ 547111 h 916297"/>
                <a:gd name="connsiteX37" fmla="*/ 2123143 w 2307207"/>
                <a:gd name="connsiteY37" fmla="*/ 463385 h 916297"/>
                <a:gd name="connsiteX38" fmla="*/ 2177801 w 2307207"/>
                <a:gd name="connsiteY38" fmla="*/ 373280 h 916297"/>
                <a:gd name="connsiteX39" fmla="*/ 2222600 w 2307207"/>
                <a:gd name="connsiteY39" fmla="*/ 282218 h 916297"/>
                <a:gd name="connsiteX40" fmla="*/ 2253108 w 2307207"/>
                <a:gd name="connsiteY40" fmla="*/ 182780 h 916297"/>
                <a:gd name="connsiteX41" fmla="*/ 2274203 w 2307207"/>
                <a:gd name="connsiteY41" fmla="*/ 109154 h 916297"/>
                <a:gd name="connsiteX42" fmla="*/ 2307207 w 2307207"/>
                <a:gd name="connsiteY42" fmla="*/ 0 h 916297"/>
                <a:gd name="connsiteX43" fmla="*/ 2307207 w 2307207"/>
                <a:gd name="connsiteY43" fmla="*/ 0 h 916297"/>
                <a:gd name="connsiteX44" fmla="*/ 2307207 w 2307207"/>
                <a:gd name="connsiteY44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466501 w 2307207"/>
                <a:gd name="connsiteY8" fmla="*/ 188118 h 916297"/>
                <a:gd name="connsiteX9" fmla="*/ 526032 w 2307207"/>
                <a:gd name="connsiteY9" fmla="*/ 233362 h 916297"/>
                <a:gd name="connsiteX10" fmla="*/ 578420 w 2307207"/>
                <a:gd name="connsiteY10" fmla="*/ 288131 h 916297"/>
                <a:gd name="connsiteX11" fmla="*/ 626044 w 2307207"/>
                <a:gd name="connsiteY11" fmla="*/ 345281 h 916297"/>
                <a:gd name="connsiteX12" fmla="*/ 695101 w 2307207"/>
                <a:gd name="connsiteY12" fmla="*/ 431006 h 916297"/>
                <a:gd name="connsiteX13" fmla="*/ 773682 w 2307207"/>
                <a:gd name="connsiteY13" fmla="*/ 528637 h 916297"/>
                <a:gd name="connsiteX14" fmla="*/ 794107 w 2307207"/>
                <a:gd name="connsiteY14" fmla="*/ 406682 h 916297"/>
                <a:gd name="connsiteX15" fmla="*/ 858514 w 2307207"/>
                <a:gd name="connsiteY15" fmla="*/ 450235 h 916297"/>
                <a:gd name="connsiteX16" fmla="*/ 944573 w 2307207"/>
                <a:gd name="connsiteY16" fmla="*/ 488255 h 916297"/>
                <a:gd name="connsiteX17" fmla="*/ 1016456 w 2307207"/>
                <a:gd name="connsiteY17" fmla="*/ 533117 h 916297"/>
                <a:gd name="connsiteX18" fmla="*/ 1092769 w 2307207"/>
                <a:gd name="connsiteY18" fmla="*/ 582738 h 916297"/>
                <a:gd name="connsiteX19" fmla="*/ 1152524 w 2307207"/>
                <a:gd name="connsiteY19" fmla="*/ 623681 h 916297"/>
                <a:gd name="connsiteX20" fmla="*/ 1195275 w 2307207"/>
                <a:gd name="connsiteY20" fmla="*/ 668620 h 916297"/>
                <a:gd name="connsiteX21" fmla="*/ 1264890 w 2307207"/>
                <a:gd name="connsiteY21" fmla="*/ 702036 h 916297"/>
                <a:gd name="connsiteX22" fmla="*/ 1305258 w 2307207"/>
                <a:gd name="connsiteY22" fmla="*/ 735259 h 916297"/>
                <a:gd name="connsiteX23" fmla="*/ 1370000 w 2307207"/>
                <a:gd name="connsiteY23" fmla="*/ 765909 h 916297"/>
                <a:gd name="connsiteX24" fmla="*/ 1434851 w 2307207"/>
                <a:gd name="connsiteY24" fmla="*/ 796560 h 916297"/>
                <a:gd name="connsiteX25" fmla="*/ 1526121 w 2307207"/>
                <a:gd name="connsiteY25" fmla="*/ 816074 h 916297"/>
                <a:gd name="connsiteX26" fmla="*/ 1585762 w 2307207"/>
                <a:gd name="connsiteY26" fmla="*/ 828441 h 916297"/>
                <a:gd name="connsiteX27" fmla="*/ 1654819 w 2307207"/>
                <a:gd name="connsiteY27" fmla="*/ 837468 h 916297"/>
                <a:gd name="connsiteX28" fmla="*/ 1692695 w 2307207"/>
                <a:gd name="connsiteY28" fmla="*/ 837930 h 916297"/>
                <a:gd name="connsiteX29" fmla="*/ 1745083 w 2307207"/>
                <a:gd name="connsiteY29" fmla="*/ 828867 h 916297"/>
                <a:gd name="connsiteX30" fmla="*/ 1799852 w 2307207"/>
                <a:gd name="connsiteY30" fmla="*/ 810662 h 916297"/>
                <a:gd name="connsiteX31" fmla="*/ 1854620 w 2307207"/>
                <a:gd name="connsiteY31" fmla="*/ 783317 h 916297"/>
                <a:gd name="connsiteX32" fmla="*/ 1902135 w 2307207"/>
                <a:gd name="connsiteY32" fmla="*/ 744833 h 916297"/>
                <a:gd name="connsiteX33" fmla="*/ 1954633 w 2307207"/>
                <a:gd name="connsiteY33" fmla="*/ 689027 h 916297"/>
                <a:gd name="connsiteX34" fmla="*/ 2014054 w 2307207"/>
                <a:gd name="connsiteY34" fmla="*/ 626922 h 916297"/>
                <a:gd name="connsiteX35" fmla="*/ 2073586 w 2307207"/>
                <a:gd name="connsiteY35" fmla="*/ 547111 h 916297"/>
                <a:gd name="connsiteX36" fmla="*/ 2123143 w 2307207"/>
                <a:gd name="connsiteY36" fmla="*/ 463385 h 916297"/>
                <a:gd name="connsiteX37" fmla="*/ 2177801 w 2307207"/>
                <a:gd name="connsiteY37" fmla="*/ 373280 h 916297"/>
                <a:gd name="connsiteX38" fmla="*/ 2222600 w 2307207"/>
                <a:gd name="connsiteY38" fmla="*/ 282218 h 916297"/>
                <a:gd name="connsiteX39" fmla="*/ 2253108 w 2307207"/>
                <a:gd name="connsiteY39" fmla="*/ 182780 h 916297"/>
                <a:gd name="connsiteX40" fmla="*/ 2274203 w 2307207"/>
                <a:gd name="connsiteY40" fmla="*/ 109154 h 916297"/>
                <a:gd name="connsiteX41" fmla="*/ 2307207 w 2307207"/>
                <a:gd name="connsiteY41" fmla="*/ 0 h 916297"/>
                <a:gd name="connsiteX42" fmla="*/ 2307207 w 2307207"/>
                <a:gd name="connsiteY42" fmla="*/ 0 h 916297"/>
                <a:gd name="connsiteX43" fmla="*/ 2307207 w 2307207"/>
                <a:gd name="connsiteY43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526032 w 2307207"/>
                <a:gd name="connsiteY8" fmla="*/ 233362 h 916297"/>
                <a:gd name="connsiteX9" fmla="*/ 578420 w 2307207"/>
                <a:gd name="connsiteY9" fmla="*/ 288131 h 916297"/>
                <a:gd name="connsiteX10" fmla="*/ 626044 w 2307207"/>
                <a:gd name="connsiteY10" fmla="*/ 345281 h 916297"/>
                <a:gd name="connsiteX11" fmla="*/ 695101 w 2307207"/>
                <a:gd name="connsiteY11" fmla="*/ 431006 h 916297"/>
                <a:gd name="connsiteX12" fmla="*/ 773682 w 2307207"/>
                <a:gd name="connsiteY12" fmla="*/ 528637 h 916297"/>
                <a:gd name="connsiteX13" fmla="*/ 794107 w 2307207"/>
                <a:gd name="connsiteY13" fmla="*/ 406682 h 916297"/>
                <a:gd name="connsiteX14" fmla="*/ 858514 w 2307207"/>
                <a:gd name="connsiteY14" fmla="*/ 450235 h 916297"/>
                <a:gd name="connsiteX15" fmla="*/ 944573 w 2307207"/>
                <a:gd name="connsiteY15" fmla="*/ 488255 h 916297"/>
                <a:gd name="connsiteX16" fmla="*/ 1016456 w 2307207"/>
                <a:gd name="connsiteY16" fmla="*/ 533117 h 916297"/>
                <a:gd name="connsiteX17" fmla="*/ 1092769 w 2307207"/>
                <a:gd name="connsiteY17" fmla="*/ 582738 h 916297"/>
                <a:gd name="connsiteX18" fmla="*/ 1152524 w 2307207"/>
                <a:gd name="connsiteY18" fmla="*/ 623681 h 916297"/>
                <a:gd name="connsiteX19" fmla="*/ 1195275 w 2307207"/>
                <a:gd name="connsiteY19" fmla="*/ 668620 h 916297"/>
                <a:gd name="connsiteX20" fmla="*/ 1264890 w 2307207"/>
                <a:gd name="connsiteY20" fmla="*/ 702036 h 916297"/>
                <a:gd name="connsiteX21" fmla="*/ 1305258 w 2307207"/>
                <a:gd name="connsiteY21" fmla="*/ 735259 h 916297"/>
                <a:gd name="connsiteX22" fmla="*/ 1370000 w 2307207"/>
                <a:gd name="connsiteY22" fmla="*/ 765909 h 916297"/>
                <a:gd name="connsiteX23" fmla="*/ 1434851 w 2307207"/>
                <a:gd name="connsiteY23" fmla="*/ 796560 h 916297"/>
                <a:gd name="connsiteX24" fmla="*/ 1526121 w 2307207"/>
                <a:gd name="connsiteY24" fmla="*/ 816074 h 916297"/>
                <a:gd name="connsiteX25" fmla="*/ 1585762 w 2307207"/>
                <a:gd name="connsiteY25" fmla="*/ 828441 h 916297"/>
                <a:gd name="connsiteX26" fmla="*/ 1654819 w 2307207"/>
                <a:gd name="connsiteY26" fmla="*/ 837468 h 916297"/>
                <a:gd name="connsiteX27" fmla="*/ 1692695 w 2307207"/>
                <a:gd name="connsiteY27" fmla="*/ 837930 h 916297"/>
                <a:gd name="connsiteX28" fmla="*/ 1745083 w 2307207"/>
                <a:gd name="connsiteY28" fmla="*/ 828867 h 916297"/>
                <a:gd name="connsiteX29" fmla="*/ 1799852 w 2307207"/>
                <a:gd name="connsiteY29" fmla="*/ 810662 h 916297"/>
                <a:gd name="connsiteX30" fmla="*/ 1854620 w 2307207"/>
                <a:gd name="connsiteY30" fmla="*/ 783317 h 916297"/>
                <a:gd name="connsiteX31" fmla="*/ 1902135 w 2307207"/>
                <a:gd name="connsiteY31" fmla="*/ 744833 h 916297"/>
                <a:gd name="connsiteX32" fmla="*/ 1954633 w 2307207"/>
                <a:gd name="connsiteY32" fmla="*/ 689027 h 916297"/>
                <a:gd name="connsiteX33" fmla="*/ 2014054 w 2307207"/>
                <a:gd name="connsiteY33" fmla="*/ 626922 h 916297"/>
                <a:gd name="connsiteX34" fmla="*/ 2073586 w 2307207"/>
                <a:gd name="connsiteY34" fmla="*/ 547111 h 916297"/>
                <a:gd name="connsiteX35" fmla="*/ 2123143 w 2307207"/>
                <a:gd name="connsiteY35" fmla="*/ 463385 h 916297"/>
                <a:gd name="connsiteX36" fmla="*/ 2177801 w 2307207"/>
                <a:gd name="connsiteY36" fmla="*/ 373280 h 916297"/>
                <a:gd name="connsiteX37" fmla="*/ 2222600 w 2307207"/>
                <a:gd name="connsiteY37" fmla="*/ 282218 h 916297"/>
                <a:gd name="connsiteX38" fmla="*/ 2253108 w 2307207"/>
                <a:gd name="connsiteY38" fmla="*/ 182780 h 916297"/>
                <a:gd name="connsiteX39" fmla="*/ 2274203 w 2307207"/>
                <a:gd name="connsiteY39" fmla="*/ 109154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42" fmla="*/ 2307207 w 2307207"/>
                <a:gd name="connsiteY42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456903 w 2307207"/>
                <a:gd name="connsiteY7" fmla="*/ 357152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695101 w 2307207"/>
                <a:gd name="connsiteY10" fmla="*/ 431006 h 916297"/>
                <a:gd name="connsiteX11" fmla="*/ 773682 w 2307207"/>
                <a:gd name="connsiteY11" fmla="*/ 528637 h 916297"/>
                <a:gd name="connsiteX12" fmla="*/ 794107 w 2307207"/>
                <a:gd name="connsiteY12" fmla="*/ 406682 h 916297"/>
                <a:gd name="connsiteX13" fmla="*/ 858514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195275 w 2307207"/>
                <a:gd name="connsiteY18" fmla="*/ 668620 h 916297"/>
                <a:gd name="connsiteX19" fmla="*/ 1264890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695101 w 2307207"/>
                <a:gd name="connsiteY10" fmla="*/ 431006 h 916297"/>
                <a:gd name="connsiteX11" fmla="*/ 773682 w 2307207"/>
                <a:gd name="connsiteY11" fmla="*/ 528637 h 916297"/>
                <a:gd name="connsiteX12" fmla="*/ 794107 w 2307207"/>
                <a:gd name="connsiteY12" fmla="*/ 406682 h 916297"/>
                <a:gd name="connsiteX13" fmla="*/ 858514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195275 w 2307207"/>
                <a:gd name="connsiteY18" fmla="*/ 668620 h 916297"/>
                <a:gd name="connsiteX19" fmla="*/ 1264890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695101 w 2307207"/>
                <a:gd name="connsiteY10" fmla="*/ 431006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626044 w 2307207"/>
                <a:gd name="connsiteY9" fmla="*/ 345281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78420 w 2307207"/>
                <a:gd name="connsiteY8" fmla="*/ 288131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195275 w 2307207"/>
                <a:gd name="connsiteY17" fmla="*/ 668620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64890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33100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598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500435 w 2307207"/>
                <a:gd name="connsiteY7" fmla="*/ 368099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597023 w 2307207"/>
                <a:gd name="connsiteY9" fmla="*/ 362795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06682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15439 h 916297"/>
                <a:gd name="connsiteX12" fmla="*/ 858514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0356 w 2307207"/>
                <a:gd name="connsiteY4" fmla="*/ 535403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15439 h 916297"/>
                <a:gd name="connsiteX12" fmla="*/ 865768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305320 w 2307207"/>
                <a:gd name="connsiteY5" fmla="*/ 473797 h 916297"/>
                <a:gd name="connsiteX6" fmla="*/ 375047 w 2307207"/>
                <a:gd name="connsiteY6" fmla="*/ 409810 h 916297"/>
                <a:gd name="connsiteX7" fmla="*/ 449647 w 2307207"/>
                <a:gd name="connsiteY7" fmla="*/ 381235 h 916297"/>
                <a:gd name="connsiteX8" fmla="*/ 563909 w 2307207"/>
                <a:gd name="connsiteY8" fmla="*/ 364757 h 916297"/>
                <a:gd name="connsiteX9" fmla="*/ 618788 w 2307207"/>
                <a:gd name="connsiteY9" fmla="*/ 367174 h 916297"/>
                <a:gd name="connsiteX10" fmla="*/ 709611 w 2307207"/>
                <a:gd name="connsiteY10" fmla="*/ 387220 h 916297"/>
                <a:gd name="connsiteX11" fmla="*/ 794107 w 2307207"/>
                <a:gd name="connsiteY11" fmla="*/ 415439 h 916297"/>
                <a:gd name="connsiteX12" fmla="*/ 865768 w 2307207"/>
                <a:gd name="connsiteY12" fmla="*/ 450235 h 916297"/>
                <a:gd name="connsiteX13" fmla="*/ 944573 w 2307207"/>
                <a:gd name="connsiteY13" fmla="*/ 488255 h 916297"/>
                <a:gd name="connsiteX14" fmla="*/ 1016456 w 2307207"/>
                <a:gd name="connsiteY14" fmla="*/ 533117 h 916297"/>
                <a:gd name="connsiteX15" fmla="*/ 1092769 w 2307207"/>
                <a:gd name="connsiteY15" fmla="*/ 582738 h 916297"/>
                <a:gd name="connsiteX16" fmla="*/ 1152524 w 2307207"/>
                <a:gd name="connsiteY16" fmla="*/ 623681 h 916297"/>
                <a:gd name="connsiteX17" fmla="*/ 1209786 w 2307207"/>
                <a:gd name="connsiteY17" fmla="*/ 666431 h 916297"/>
                <a:gd name="connsiteX18" fmla="*/ 1257634 w 2307207"/>
                <a:gd name="connsiteY18" fmla="*/ 702036 h 916297"/>
                <a:gd name="connsiteX19" fmla="*/ 1305258 w 2307207"/>
                <a:gd name="connsiteY19" fmla="*/ 735259 h 916297"/>
                <a:gd name="connsiteX20" fmla="*/ 1370000 w 2307207"/>
                <a:gd name="connsiteY20" fmla="*/ 765909 h 916297"/>
                <a:gd name="connsiteX21" fmla="*/ 1434851 w 2307207"/>
                <a:gd name="connsiteY21" fmla="*/ 796560 h 916297"/>
                <a:gd name="connsiteX22" fmla="*/ 1526121 w 2307207"/>
                <a:gd name="connsiteY22" fmla="*/ 816074 h 916297"/>
                <a:gd name="connsiteX23" fmla="*/ 1585762 w 2307207"/>
                <a:gd name="connsiteY23" fmla="*/ 828441 h 916297"/>
                <a:gd name="connsiteX24" fmla="*/ 1654819 w 2307207"/>
                <a:gd name="connsiteY24" fmla="*/ 837468 h 916297"/>
                <a:gd name="connsiteX25" fmla="*/ 1692695 w 2307207"/>
                <a:gd name="connsiteY25" fmla="*/ 837930 h 916297"/>
                <a:gd name="connsiteX26" fmla="*/ 1745083 w 2307207"/>
                <a:gd name="connsiteY26" fmla="*/ 828867 h 916297"/>
                <a:gd name="connsiteX27" fmla="*/ 1799852 w 2307207"/>
                <a:gd name="connsiteY27" fmla="*/ 810662 h 916297"/>
                <a:gd name="connsiteX28" fmla="*/ 1854620 w 2307207"/>
                <a:gd name="connsiteY28" fmla="*/ 783317 h 916297"/>
                <a:gd name="connsiteX29" fmla="*/ 1902135 w 2307207"/>
                <a:gd name="connsiteY29" fmla="*/ 744833 h 916297"/>
                <a:gd name="connsiteX30" fmla="*/ 1954633 w 2307207"/>
                <a:gd name="connsiteY30" fmla="*/ 689027 h 916297"/>
                <a:gd name="connsiteX31" fmla="*/ 2014054 w 2307207"/>
                <a:gd name="connsiteY31" fmla="*/ 626922 h 916297"/>
                <a:gd name="connsiteX32" fmla="*/ 2073586 w 2307207"/>
                <a:gd name="connsiteY32" fmla="*/ 547111 h 916297"/>
                <a:gd name="connsiteX33" fmla="*/ 2123143 w 2307207"/>
                <a:gd name="connsiteY33" fmla="*/ 463385 h 916297"/>
                <a:gd name="connsiteX34" fmla="*/ 2177801 w 2307207"/>
                <a:gd name="connsiteY34" fmla="*/ 373280 h 916297"/>
                <a:gd name="connsiteX35" fmla="*/ 2222600 w 2307207"/>
                <a:gd name="connsiteY35" fmla="*/ 282218 h 916297"/>
                <a:gd name="connsiteX36" fmla="*/ 2253108 w 2307207"/>
                <a:gd name="connsiteY36" fmla="*/ 182780 h 916297"/>
                <a:gd name="connsiteX37" fmla="*/ 2274203 w 2307207"/>
                <a:gd name="connsiteY37" fmla="*/ 109154 h 916297"/>
                <a:gd name="connsiteX38" fmla="*/ 2307207 w 2307207"/>
                <a:gd name="connsiteY38" fmla="*/ 0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305320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63909 w 2307207"/>
                <a:gd name="connsiteY9" fmla="*/ 364757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63909 w 2307207"/>
                <a:gd name="connsiteY9" fmla="*/ 364757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26121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85762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5481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45083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23143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49398 w 2307207"/>
                <a:gd name="connsiteY9" fmla="*/ 36694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8788 w 2307207"/>
                <a:gd name="connsiteY10" fmla="*/ 36717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26492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4573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70000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7930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799852 w 2307207"/>
                <a:gd name="connsiteY28" fmla="*/ 810662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40309 w 2307207"/>
                <a:gd name="connsiteY25" fmla="*/ 837468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71251 w 2307207"/>
                <a:gd name="connsiteY24" fmla="*/ 828441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511610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59116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05258 w 2307207"/>
                <a:gd name="connsiteY20" fmla="*/ 735259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57634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3214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47612 w 2307207"/>
                <a:gd name="connsiteY4" fmla="*/ 532120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4325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4633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02135 w 2307207"/>
                <a:gd name="connsiteY30" fmla="*/ 744833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19124 w 2307207"/>
                <a:gd name="connsiteY30" fmla="*/ 739707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307207 w 2307207"/>
                <a:gd name="connsiteY41" fmla="*/ 0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19124 w 2307207"/>
                <a:gd name="connsiteY30" fmla="*/ 739707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307207 w 2307207"/>
                <a:gd name="connsiteY40" fmla="*/ 0 h 916297"/>
                <a:gd name="connsiteX41" fmla="*/ 2279925 w 2307207"/>
                <a:gd name="connsiteY41" fmla="*/ 459833 h 916297"/>
                <a:gd name="connsiteX0" fmla="*/ 0 w 2307207"/>
                <a:gd name="connsiteY0" fmla="*/ 916297 h 916297"/>
                <a:gd name="connsiteX1" fmla="*/ 69615 w 2307207"/>
                <a:gd name="connsiteY1" fmla="*/ 801343 h 916297"/>
                <a:gd name="connsiteX2" fmla="*/ 147954 w 2307207"/>
                <a:gd name="connsiteY2" fmla="*/ 682047 h 916297"/>
                <a:gd name="connsiteX3" fmla="*/ 202033 w 2307207"/>
                <a:gd name="connsiteY3" fmla="*/ 606536 h 916297"/>
                <a:gd name="connsiteX4" fmla="*/ 254867 w 2307207"/>
                <a:gd name="connsiteY4" fmla="*/ 531025 h 916297"/>
                <a:gd name="connsiteX5" fmla="*/ 298064 w 2307207"/>
                <a:gd name="connsiteY5" fmla="*/ 473797 h 916297"/>
                <a:gd name="connsiteX6" fmla="*/ 330119 w 2307207"/>
                <a:gd name="connsiteY6" fmla="*/ 439217 h 916297"/>
                <a:gd name="connsiteX7" fmla="*/ 375047 w 2307207"/>
                <a:gd name="connsiteY7" fmla="*/ 409810 h 916297"/>
                <a:gd name="connsiteX8" fmla="*/ 449647 w 2307207"/>
                <a:gd name="connsiteY8" fmla="*/ 381235 h 916297"/>
                <a:gd name="connsiteX9" fmla="*/ 527633 w 2307207"/>
                <a:gd name="connsiteY9" fmla="*/ 369136 h 916297"/>
                <a:gd name="connsiteX10" fmla="*/ 615161 w 2307207"/>
                <a:gd name="connsiteY10" fmla="*/ 369364 h 916297"/>
                <a:gd name="connsiteX11" fmla="*/ 709611 w 2307207"/>
                <a:gd name="connsiteY11" fmla="*/ 387220 h 916297"/>
                <a:gd name="connsiteX12" fmla="*/ 794107 w 2307207"/>
                <a:gd name="connsiteY12" fmla="*/ 415439 h 916297"/>
                <a:gd name="connsiteX13" fmla="*/ 865768 w 2307207"/>
                <a:gd name="connsiteY13" fmla="*/ 450235 h 916297"/>
                <a:gd name="connsiteX14" fmla="*/ 940946 w 2307207"/>
                <a:gd name="connsiteY14" fmla="*/ 488255 h 916297"/>
                <a:gd name="connsiteX15" fmla="*/ 1016456 w 2307207"/>
                <a:gd name="connsiteY15" fmla="*/ 533117 h 916297"/>
                <a:gd name="connsiteX16" fmla="*/ 1092769 w 2307207"/>
                <a:gd name="connsiteY16" fmla="*/ 582738 h 916297"/>
                <a:gd name="connsiteX17" fmla="*/ 1152524 w 2307207"/>
                <a:gd name="connsiteY17" fmla="*/ 623681 h 916297"/>
                <a:gd name="connsiteX18" fmla="*/ 1209786 w 2307207"/>
                <a:gd name="connsiteY18" fmla="*/ 666431 h 916297"/>
                <a:gd name="connsiteX19" fmla="*/ 1261261 w 2307207"/>
                <a:gd name="connsiteY19" fmla="*/ 702036 h 916297"/>
                <a:gd name="connsiteX20" fmla="*/ 1312514 w 2307207"/>
                <a:gd name="connsiteY20" fmla="*/ 734164 h 916297"/>
                <a:gd name="connsiteX21" fmla="*/ 1366373 w 2307207"/>
                <a:gd name="connsiteY21" fmla="*/ 765909 h 916297"/>
                <a:gd name="connsiteX22" fmla="*/ 1434851 w 2307207"/>
                <a:gd name="connsiteY22" fmla="*/ 796560 h 916297"/>
                <a:gd name="connsiteX23" fmla="*/ 1497099 w 2307207"/>
                <a:gd name="connsiteY23" fmla="*/ 816074 h 916297"/>
                <a:gd name="connsiteX24" fmla="*/ 1567624 w 2307207"/>
                <a:gd name="connsiteY24" fmla="*/ 829535 h 916297"/>
                <a:gd name="connsiteX25" fmla="*/ 1633052 w 2307207"/>
                <a:gd name="connsiteY25" fmla="*/ 836374 h 916297"/>
                <a:gd name="connsiteX26" fmla="*/ 1692695 w 2307207"/>
                <a:gd name="connsiteY26" fmla="*/ 836836 h 916297"/>
                <a:gd name="connsiteX27" fmla="*/ 1752339 w 2307207"/>
                <a:gd name="connsiteY27" fmla="*/ 828867 h 916297"/>
                <a:gd name="connsiteX28" fmla="*/ 1807109 w 2307207"/>
                <a:gd name="connsiteY28" fmla="*/ 811757 h 916297"/>
                <a:gd name="connsiteX29" fmla="*/ 1854620 w 2307207"/>
                <a:gd name="connsiteY29" fmla="*/ 783317 h 916297"/>
                <a:gd name="connsiteX30" fmla="*/ 1919124 w 2307207"/>
                <a:gd name="connsiteY30" fmla="*/ 739707 h 916297"/>
                <a:gd name="connsiteX31" fmla="*/ 1958260 w 2307207"/>
                <a:gd name="connsiteY31" fmla="*/ 689027 h 916297"/>
                <a:gd name="connsiteX32" fmla="*/ 2014054 w 2307207"/>
                <a:gd name="connsiteY32" fmla="*/ 626922 h 916297"/>
                <a:gd name="connsiteX33" fmla="*/ 2073586 w 2307207"/>
                <a:gd name="connsiteY33" fmla="*/ 547111 h 916297"/>
                <a:gd name="connsiteX34" fmla="*/ 2130398 w 2307207"/>
                <a:gd name="connsiteY34" fmla="*/ 463385 h 916297"/>
                <a:gd name="connsiteX35" fmla="*/ 2177801 w 2307207"/>
                <a:gd name="connsiteY35" fmla="*/ 373280 h 916297"/>
                <a:gd name="connsiteX36" fmla="*/ 2222600 w 2307207"/>
                <a:gd name="connsiteY36" fmla="*/ 282218 h 916297"/>
                <a:gd name="connsiteX37" fmla="*/ 2253108 w 2307207"/>
                <a:gd name="connsiteY37" fmla="*/ 182780 h 916297"/>
                <a:gd name="connsiteX38" fmla="*/ 2274203 w 2307207"/>
                <a:gd name="connsiteY38" fmla="*/ 109154 h 916297"/>
                <a:gd name="connsiteX39" fmla="*/ 2307207 w 2307207"/>
                <a:gd name="connsiteY39" fmla="*/ 0 h 916297"/>
                <a:gd name="connsiteX40" fmla="*/ 2240952 w 2307207"/>
                <a:gd name="connsiteY40" fmla="*/ 493520 h 916297"/>
                <a:gd name="connsiteX41" fmla="*/ 2279925 w 2307207"/>
                <a:gd name="connsiteY41" fmla="*/ 459833 h 916297"/>
                <a:gd name="connsiteX0" fmla="*/ 0 w 2279925"/>
                <a:gd name="connsiteY0" fmla="*/ 824355 h 824355"/>
                <a:gd name="connsiteX1" fmla="*/ 69615 w 2279925"/>
                <a:gd name="connsiteY1" fmla="*/ 709401 h 824355"/>
                <a:gd name="connsiteX2" fmla="*/ 147954 w 2279925"/>
                <a:gd name="connsiteY2" fmla="*/ 590105 h 824355"/>
                <a:gd name="connsiteX3" fmla="*/ 202033 w 2279925"/>
                <a:gd name="connsiteY3" fmla="*/ 514594 h 824355"/>
                <a:gd name="connsiteX4" fmla="*/ 254867 w 2279925"/>
                <a:gd name="connsiteY4" fmla="*/ 439083 h 824355"/>
                <a:gd name="connsiteX5" fmla="*/ 298064 w 2279925"/>
                <a:gd name="connsiteY5" fmla="*/ 381855 h 824355"/>
                <a:gd name="connsiteX6" fmla="*/ 330119 w 2279925"/>
                <a:gd name="connsiteY6" fmla="*/ 347275 h 824355"/>
                <a:gd name="connsiteX7" fmla="*/ 375047 w 2279925"/>
                <a:gd name="connsiteY7" fmla="*/ 317868 h 824355"/>
                <a:gd name="connsiteX8" fmla="*/ 449647 w 2279925"/>
                <a:gd name="connsiteY8" fmla="*/ 289293 h 824355"/>
                <a:gd name="connsiteX9" fmla="*/ 527633 w 2279925"/>
                <a:gd name="connsiteY9" fmla="*/ 277194 h 824355"/>
                <a:gd name="connsiteX10" fmla="*/ 615161 w 2279925"/>
                <a:gd name="connsiteY10" fmla="*/ 277422 h 824355"/>
                <a:gd name="connsiteX11" fmla="*/ 709611 w 2279925"/>
                <a:gd name="connsiteY11" fmla="*/ 295278 h 824355"/>
                <a:gd name="connsiteX12" fmla="*/ 794107 w 2279925"/>
                <a:gd name="connsiteY12" fmla="*/ 323497 h 824355"/>
                <a:gd name="connsiteX13" fmla="*/ 865768 w 2279925"/>
                <a:gd name="connsiteY13" fmla="*/ 358293 h 824355"/>
                <a:gd name="connsiteX14" fmla="*/ 940946 w 2279925"/>
                <a:gd name="connsiteY14" fmla="*/ 396313 h 824355"/>
                <a:gd name="connsiteX15" fmla="*/ 1016456 w 2279925"/>
                <a:gd name="connsiteY15" fmla="*/ 441175 h 824355"/>
                <a:gd name="connsiteX16" fmla="*/ 1092769 w 2279925"/>
                <a:gd name="connsiteY16" fmla="*/ 490796 h 824355"/>
                <a:gd name="connsiteX17" fmla="*/ 1152524 w 2279925"/>
                <a:gd name="connsiteY17" fmla="*/ 531739 h 824355"/>
                <a:gd name="connsiteX18" fmla="*/ 1209786 w 2279925"/>
                <a:gd name="connsiteY18" fmla="*/ 574489 h 824355"/>
                <a:gd name="connsiteX19" fmla="*/ 1261261 w 2279925"/>
                <a:gd name="connsiteY19" fmla="*/ 610094 h 824355"/>
                <a:gd name="connsiteX20" fmla="*/ 1312514 w 2279925"/>
                <a:gd name="connsiteY20" fmla="*/ 642222 h 824355"/>
                <a:gd name="connsiteX21" fmla="*/ 1366373 w 2279925"/>
                <a:gd name="connsiteY21" fmla="*/ 673967 h 824355"/>
                <a:gd name="connsiteX22" fmla="*/ 1434851 w 2279925"/>
                <a:gd name="connsiteY22" fmla="*/ 704618 h 824355"/>
                <a:gd name="connsiteX23" fmla="*/ 1497099 w 2279925"/>
                <a:gd name="connsiteY23" fmla="*/ 724132 h 824355"/>
                <a:gd name="connsiteX24" fmla="*/ 1567624 w 2279925"/>
                <a:gd name="connsiteY24" fmla="*/ 737593 h 824355"/>
                <a:gd name="connsiteX25" fmla="*/ 1633052 w 2279925"/>
                <a:gd name="connsiteY25" fmla="*/ 744432 h 824355"/>
                <a:gd name="connsiteX26" fmla="*/ 1692695 w 2279925"/>
                <a:gd name="connsiteY26" fmla="*/ 744894 h 824355"/>
                <a:gd name="connsiteX27" fmla="*/ 1752339 w 2279925"/>
                <a:gd name="connsiteY27" fmla="*/ 736925 h 824355"/>
                <a:gd name="connsiteX28" fmla="*/ 1807109 w 2279925"/>
                <a:gd name="connsiteY28" fmla="*/ 719815 h 824355"/>
                <a:gd name="connsiteX29" fmla="*/ 1854620 w 2279925"/>
                <a:gd name="connsiteY29" fmla="*/ 691375 h 824355"/>
                <a:gd name="connsiteX30" fmla="*/ 1919124 w 2279925"/>
                <a:gd name="connsiteY30" fmla="*/ 647765 h 824355"/>
                <a:gd name="connsiteX31" fmla="*/ 1958260 w 2279925"/>
                <a:gd name="connsiteY31" fmla="*/ 597085 h 824355"/>
                <a:gd name="connsiteX32" fmla="*/ 2014054 w 2279925"/>
                <a:gd name="connsiteY32" fmla="*/ 534980 h 824355"/>
                <a:gd name="connsiteX33" fmla="*/ 2073586 w 2279925"/>
                <a:gd name="connsiteY33" fmla="*/ 455169 h 824355"/>
                <a:gd name="connsiteX34" fmla="*/ 2130398 w 2279925"/>
                <a:gd name="connsiteY34" fmla="*/ 371443 h 824355"/>
                <a:gd name="connsiteX35" fmla="*/ 2177801 w 2279925"/>
                <a:gd name="connsiteY35" fmla="*/ 281338 h 824355"/>
                <a:gd name="connsiteX36" fmla="*/ 2222600 w 2279925"/>
                <a:gd name="connsiteY36" fmla="*/ 190276 h 824355"/>
                <a:gd name="connsiteX37" fmla="*/ 2253108 w 2279925"/>
                <a:gd name="connsiteY37" fmla="*/ 90838 h 824355"/>
                <a:gd name="connsiteX38" fmla="*/ 2274203 w 2279925"/>
                <a:gd name="connsiteY38" fmla="*/ 17212 h 824355"/>
                <a:gd name="connsiteX39" fmla="*/ 2201980 w 2279925"/>
                <a:gd name="connsiteY39" fmla="*/ 435266 h 824355"/>
                <a:gd name="connsiteX40" fmla="*/ 2240952 w 2279925"/>
                <a:gd name="connsiteY40" fmla="*/ 401578 h 824355"/>
                <a:gd name="connsiteX41" fmla="*/ 2279925 w 2279925"/>
                <a:gd name="connsiteY41" fmla="*/ 367891 h 824355"/>
                <a:gd name="connsiteX0" fmla="*/ 0 w 2279925"/>
                <a:gd name="connsiteY0" fmla="*/ 744272 h 744272"/>
                <a:gd name="connsiteX1" fmla="*/ 69615 w 2279925"/>
                <a:gd name="connsiteY1" fmla="*/ 629318 h 744272"/>
                <a:gd name="connsiteX2" fmla="*/ 147954 w 2279925"/>
                <a:gd name="connsiteY2" fmla="*/ 510022 h 744272"/>
                <a:gd name="connsiteX3" fmla="*/ 202033 w 2279925"/>
                <a:gd name="connsiteY3" fmla="*/ 434511 h 744272"/>
                <a:gd name="connsiteX4" fmla="*/ 254867 w 2279925"/>
                <a:gd name="connsiteY4" fmla="*/ 359000 h 744272"/>
                <a:gd name="connsiteX5" fmla="*/ 298064 w 2279925"/>
                <a:gd name="connsiteY5" fmla="*/ 301772 h 744272"/>
                <a:gd name="connsiteX6" fmla="*/ 330119 w 2279925"/>
                <a:gd name="connsiteY6" fmla="*/ 267192 h 744272"/>
                <a:gd name="connsiteX7" fmla="*/ 375047 w 2279925"/>
                <a:gd name="connsiteY7" fmla="*/ 237785 h 744272"/>
                <a:gd name="connsiteX8" fmla="*/ 449647 w 2279925"/>
                <a:gd name="connsiteY8" fmla="*/ 209210 h 744272"/>
                <a:gd name="connsiteX9" fmla="*/ 527633 w 2279925"/>
                <a:gd name="connsiteY9" fmla="*/ 197111 h 744272"/>
                <a:gd name="connsiteX10" fmla="*/ 615161 w 2279925"/>
                <a:gd name="connsiteY10" fmla="*/ 197339 h 744272"/>
                <a:gd name="connsiteX11" fmla="*/ 709611 w 2279925"/>
                <a:gd name="connsiteY11" fmla="*/ 215195 h 744272"/>
                <a:gd name="connsiteX12" fmla="*/ 794107 w 2279925"/>
                <a:gd name="connsiteY12" fmla="*/ 243414 h 744272"/>
                <a:gd name="connsiteX13" fmla="*/ 865768 w 2279925"/>
                <a:gd name="connsiteY13" fmla="*/ 278210 h 744272"/>
                <a:gd name="connsiteX14" fmla="*/ 940946 w 2279925"/>
                <a:gd name="connsiteY14" fmla="*/ 316230 h 744272"/>
                <a:gd name="connsiteX15" fmla="*/ 1016456 w 2279925"/>
                <a:gd name="connsiteY15" fmla="*/ 361092 h 744272"/>
                <a:gd name="connsiteX16" fmla="*/ 1092769 w 2279925"/>
                <a:gd name="connsiteY16" fmla="*/ 410713 h 744272"/>
                <a:gd name="connsiteX17" fmla="*/ 1152524 w 2279925"/>
                <a:gd name="connsiteY17" fmla="*/ 451656 h 744272"/>
                <a:gd name="connsiteX18" fmla="*/ 1209786 w 2279925"/>
                <a:gd name="connsiteY18" fmla="*/ 494406 h 744272"/>
                <a:gd name="connsiteX19" fmla="*/ 1261261 w 2279925"/>
                <a:gd name="connsiteY19" fmla="*/ 530011 h 744272"/>
                <a:gd name="connsiteX20" fmla="*/ 1312514 w 2279925"/>
                <a:gd name="connsiteY20" fmla="*/ 562139 h 744272"/>
                <a:gd name="connsiteX21" fmla="*/ 1366373 w 2279925"/>
                <a:gd name="connsiteY21" fmla="*/ 593884 h 744272"/>
                <a:gd name="connsiteX22" fmla="*/ 1434851 w 2279925"/>
                <a:gd name="connsiteY22" fmla="*/ 624535 h 744272"/>
                <a:gd name="connsiteX23" fmla="*/ 1497099 w 2279925"/>
                <a:gd name="connsiteY23" fmla="*/ 644049 h 744272"/>
                <a:gd name="connsiteX24" fmla="*/ 1567624 w 2279925"/>
                <a:gd name="connsiteY24" fmla="*/ 657510 h 744272"/>
                <a:gd name="connsiteX25" fmla="*/ 1633052 w 2279925"/>
                <a:gd name="connsiteY25" fmla="*/ 664349 h 744272"/>
                <a:gd name="connsiteX26" fmla="*/ 1692695 w 2279925"/>
                <a:gd name="connsiteY26" fmla="*/ 664811 h 744272"/>
                <a:gd name="connsiteX27" fmla="*/ 1752339 w 2279925"/>
                <a:gd name="connsiteY27" fmla="*/ 656842 h 744272"/>
                <a:gd name="connsiteX28" fmla="*/ 1807109 w 2279925"/>
                <a:gd name="connsiteY28" fmla="*/ 639732 h 744272"/>
                <a:gd name="connsiteX29" fmla="*/ 1854620 w 2279925"/>
                <a:gd name="connsiteY29" fmla="*/ 611292 h 744272"/>
                <a:gd name="connsiteX30" fmla="*/ 1919124 w 2279925"/>
                <a:gd name="connsiteY30" fmla="*/ 567682 h 744272"/>
                <a:gd name="connsiteX31" fmla="*/ 1958260 w 2279925"/>
                <a:gd name="connsiteY31" fmla="*/ 517002 h 744272"/>
                <a:gd name="connsiteX32" fmla="*/ 2014054 w 2279925"/>
                <a:gd name="connsiteY32" fmla="*/ 454897 h 744272"/>
                <a:gd name="connsiteX33" fmla="*/ 2073586 w 2279925"/>
                <a:gd name="connsiteY33" fmla="*/ 375086 h 744272"/>
                <a:gd name="connsiteX34" fmla="*/ 2130398 w 2279925"/>
                <a:gd name="connsiteY34" fmla="*/ 291360 h 744272"/>
                <a:gd name="connsiteX35" fmla="*/ 2177801 w 2279925"/>
                <a:gd name="connsiteY35" fmla="*/ 201255 h 744272"/>
                <a:gd name="connsiteX36" fmla="*/ 2222600 w 2279925"/>
                <a:gd name="connsiteY36" fmla="*/ 110193 h 744272"/>
                <a:gd name="connsiteX37" fmla="*/ 2253108 w 2279925"/>
                <a:gd name="connsiteY37" fmla="*/ 10755 h 744272"/>
                <a:gd name="connsiteX38" fmla="*/ 2168976 w 2279925"/>
                <a:gd name="connsiteY38" fmla="*/ 385171 h 744272"/>
                <a:gd name="connsiteX39" fmla="*/ 2201980 w 2279925"/>
                <a:gd name="connsiteY39" fmla="*/ 355183 h 744272"/>
                <a:gd name="connsiteX40" fmla="*/ 2240952 w 2279925"/>
                <a:gd name="connsiteY40" fmla="*/ 321495 h 744272"/>
                <a:gd name="connsiteX41" fmla="*/ 2279925 w 2279925"/>
                <a:gd name="connsiteY41" fmla="*/ 287808 h 744272"/>
                <a:gd name="connsiteX0" fmla="*/ 0 w 2279925"/>
                <a:gd name="connsiteY0" fmla="*/ 641589 h 641589"/>
                <a:gd name="connsiteX1" fmla="*/ 69615 w 2279925"/>
                <a:gd name="connsiteY1" fmla="*/ 526635 h 641589"/>
                <a:gd name="connsiteX2" fmla="*/ 147954 w 2279925"/>
                <a:gd name="connsiteY2" fmla="*/ 407339 h 641589"/>
                <a:gd name="connsiteX3" fmla="*/ 202033 w 2279925"/>
                <a:gd name="connsiteY3" fmla="*/ 331828 h 641589"/>
                <a:gd name="connsiteX4" fmla="*/ 254867 w 2279925"/>
                <a:gd name="connsiteY4" fmla="*/ 256317 h 641589"/>
                <a:gd name="connsiteX5" fmla="*/ 298064 w 2279925"/>
                <a:gd name="connsiteY5" fmla="*/ 199089 h 641589"/>
                <a:gd name="connsiteX6" fmla="*/ 330119 w 2279925"/>
                <a:gd name="connsiteY6" fmla="*/ 164509 h 641589"/>
                <a:gd name="connsiteX7" fmla="*/ 375047 w 2279925"/>
                <a:gd name="connsiteY7" fmla="*/ 135102 h 641589"/>
                <a:gd name="connsiteX8" fmla="*/ 449647 w 2279925"/>
                <a:gd name="connsiteY8" fmla="*/ 106527 h 641589"/>
                <a:gd name="connsiteX9" fmla="*/ 527633 w 2279925"/>
                <a:gd name="connsiteY9" fmla="*/ 94428 h 641589"/>
                <a:gd name="connsiteX10" fmla="*/ 615161 w 2279925"/>
                <a:gd name="connsiteY10" fmla="*/ 94656 h 641589"/>
                <a:gd name="connsiteX11" fmla="*/ 709611 w 2279925"/>
                <a:gd name="connsiteY11" fmla="*/ 112512 h 641589"/>
                <a:gd name="connsiteX12" fmla="*/ 794107 w 2279925"/>
                <a:gd name="connsiteY12" fmla="*/ 140731 h 641589"/>
                <a:gd name="connsiteX13" fmla="*/ 865768 w 2279925"/>
                <a:gd name="connsiteY13" fmla="*/ 175527 h 641589"/>
                <a:gd name="connsiteX14" fmla="*/ 940946 w 2279925"/>
                <a:gd name="connsiteY14" fmla="*/ 213547 h 641589"/>
                <a:gd name="connsiteX15" fmla="*/ 1016456 w 2279925"/>
                <a:gd name="connsiteY15" fmla="*/ 258409 h 641589"/>
                <a:gd name="connsiteX16" fmla="*/ 1092769 w 2279925"/>
                <a:gd name="connsiteY16" fmla="*/ 308030 h 641589"/>
                <a:gd name="connsiteX17" fmla="*/ 1152524 w 2279925"/>
                <a:gd name="connsiteY17" fmla="*/ 348973 h 641589"/>
                <a:gd name="connsiteX18" fmla="*/ 1209786 w 2279925"/>
                <a:gd name="connsiteY18" fmla="*/ 391723 h 641589"/>
                <a:gd name="connsiteX19" fmla="*/ 1261261 w 2279925"/>
                <a:gd name="connsiteY19" fmla="*/ 427328 h 641589"/>
                <a:gd name="connsiteX20" fmla="*/ 1312514 w 2279925"/>
                <a:gd name="connsiteY20" fmla="*/ 459456 h 641589"/>
                <a:gd name="connsiteX21" fmla="*/ 1366373 w 2279925"/>
                <a:gd name="connsiteY21" fmla="*/ 491201 h 641589"/>
                <a:gd name="connsiteX22" fmla="*/ 1434851 w 2279925"/>
                <a:gd name="connsiteY22" fmla="*/ 521852 h 641589"/>
                <a:gd name="connsiteX23" fmla="*/ 1497099 w 2279925"/>
                <a:gd name="connsiteY23" fmla="*/ 541366 h 641589"/>
                <a:gd name="connsiteX24" fmla="*/ 1567624 w 2279925"/>
                <a:gd name="connsiteY24" fmla="*/ 554827 h 641589"/>
                <a:gd name="connsiteX25" fmla="*/ 1633052 w 2279925"/>
                <a:gd name="connsiteY25" fmla="*/ 561666 h 641589"/>
                <a:gd name="connsiteX26" fmla="*/ 1692695 w 2279925"/>
                <a:gd name="connsiteY26" fmla="*/ 562128 h 641589"/>
                <a:gd name="connsiteX27" fmla="*/ 1752339 w 2279925"/>
                <a:gd name="connsiteY27" fmla="*/ 554159 h 641589"/>
                <a:gd name="connsiteX28" fmla="*/ 1807109 w 2279925"/>
                <a:gd name="connsiteY28" fmla="*/ 537049 h 641589"/>
                <a:gd name="connsiteX29" fmla="*/ 1854620 w 2279925"/>
                <a:gd name="connsiteY29" fmla="*/ 508609 h 641589"/>
                <a:gd name="connsiteX30" fmla="*/ 1919124 w 2279925"/>
                <a:gd name="connsiteY30" fmla="*/ 464999 h 641589"/>
                <a:gd name="connsiteX31" fmla="*/ 1958260 w 2279925"/>
                <a:gd name="connsiteY31" fmla="*/ 414319 h 641589"/>
                <a:gd name="connsiteX32" fmla="*/ 2014054 w 2279925"/>
                <a:gd name="connsiteY32" fmla="*/ 352214 h 641589"/>
                <a:gd name="connsiteX33" fmla="*/ 2073586 w 2279925"/>
                <a:gd name="connsiteY33" fmla="*/ 272403 h 641589"/>
                <a:gd name="connsiteX34" fmla="*/ 2130398 w 2279925"/>
                <a:gd name="connsiteY34" fmla="*/ 188677 h 641589"/>
                <a:gd name="connsiteX35" fmla="*/ 2177801 w 2279925"/>
                <a:gd name="connsiteY35" fmla="*/ 98572 h 641589"/>
                <a:gd name="connsiteX36" fmla="*/ 2222600 w 2279925"/>
                <a:gd name="connsiteY36" fmla="*/ 7510 h 641589"/>
                <a:gd name="connsiteX37" fmla="*/ 2124497 w 2279925"/>
                <a:gd name="connsiteY37" fmla="*/ 307268 h 641589"/>
                <a:gd name="connsiteX38" fmla="*/ 2168976 w 2279925"/>
                <a:gd name="connsiteY38" fmla="*/ 282488 h 641589"/>
                <a:gd name="connsiteX39" fmla="*/ 2201980 w 2279925"/>
                <a:gd name="connsiteY39" fmla="*/ 252500 h 641589"/>
                <a:gd name="connsiteX40" fmla="*/ 2240952 w 2279925"/>
                <a:gd name="connsiteY40" fmla="*/ 218812 h 641589"/>
                <a:gd name="connsiteX41" fmla="*/ 2279925 w 2279925"/>
                <a:gd name="connsiteY41" fmla="*/ 185125 h 641589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73586 w 2279925"/>
                <a:gd name="connsiteY33" fmla="*/ 179740 h 548926"/>
                <a:gd name="connsiteX34" fmla="*/ 2130398 w 2279925"/>
                <a:gd name="connsiteY34" fmla="*/ 96014 h 548926"/>
                <a:gd name="connsiteX35" fmla="*/ 2177801 w 2279925"/>
                <a:gd name="connsiteY35" fmla="*/ 5909 h 548926"/>
                <a:gd name="connsiteX36" fmla="*/ 2086195 w 2279925"/>
                <a:gd name="connsiteY36" fmla="*/ 248352 h 548926"/>
                <a:gd name="connsiteX37" fmla="*/ 2124497 w 2279925"/>
                <a:gd name="connsiteY37" fmla="*/ 214605 h 548926"/>
                <a:gd name="connsiteX38" fmla="*/ 2168976 w 2279925"/>
                <a:gd name="connsiteY38" fmla="*/ 189825 h 548926"/>
                <a:gd name="connsiteX39" fmla="*/ 2201980 w 2279925"/>
                <a:gd name="connsiteY39" fmla="*/ 159837 h 548926"/>
                <a:gd name="connsiteX40" fmla="*/ 2240952 w 2279925"/>
                <a:gd name="connsiteY40" fmla="*/ 126149 h 548926"/>
                <a:gd name="connsiteX41" fmla="*/ 2279925 w 2279925"/>
                <a:gd name="connsiteY41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73586 w 2279925"/>
                <a:gd name="connsiteY33" fmla="*/ 179740 h 548926"/>
                <a:gd name="connsiteX34" fmla="*/ 2130398 w 2279925"/>
                <a:gd name="connsiteY34" fmla="*/ 96014 h 548926"/>
                <a:gd name="connsiteX35" fmla="*/ 2060882 w 2279925"/>
                <a:gd name="connsiteY35" fmla="*/ 277093 h 548926"/>
                <a:gd name="connsiteX36" fmla="*/ 2086195 w 2279925"/>
                <a:gd name="connsiteY36" fmla="*/ 248352 h 548926"/>
                <a:gd name="connsiteX37" fmla="*/ 2124497 w 2279925"/>
                <a:gd name="connsiteY37" fmla="*/ 214605 h 548926"/>
                <a:gd name="connsiteX38" fmla="*/ 2168976 w 2279925"/>
                <a:gd name="connsiteY38" fmla="*/ 189825 h 548926"/>
                <a:gd name="connsiteX39" fmla="*/ 2201980 w 2279925"/>
                <a:gd name="connsiteY39" fmla="*/ 159837 h 548926"/>
                <a:gd name="connsiteX40" fmla="*/ 2240952 w 2279925"/>
                <a:gd name="connsiteY40" fmla="*/ 126149 h 548926"/>
                <a:gd name="connsiteX41" fmla="*/ 2279925 w 2279925"/>
                <a:gd name="connsiteY41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73586 w 2279925"/>
                <a:gd name="connsiteY33" fmla="*/ 179740 h 548926"/>
                <a:gd name="connsiteX34" fmla="*/ 2009581 w 2279925"/>
                <a:gd name="connsiteY34" fmla="*/ 311613 h 548926"/>
                <a:gd name="connsiteX35" fmla="*/ 2060882 w 2279925"/>
                <a:gd name="connsiteY35" fmla="*/ 277093 h 548926"/>
                <a:gd name="connsiteX36" fmla="*/ 2086195 w 2279925"/>
                <a:gd name="connsiteY36" fmla="*/ 248352 h 548926"/>
                <a:gd name="connsiteX37" fmla="*/ 2124497 w 2279925"/>
                <a:gd name="connsiteY37" fmla="*/ 214605 h 548926"/>
                <a:gd name="connsiteX38" fmla="*/ 2168976 w 2279925"/>
                <a:gd name="connsiteY38" fmla="*/ 189825 h 548926"/>
                <a:gd name="connsiteX39" fmla="*/ 2201980 w 2279925"/>
                <a:gd name="connsiteY39" fmla="*/ 159837 h 548926"/>
                <a:gd name="connsiteX40" fmla="*/ 2240952 w 2279925"/>
                <a:gd name="connsiteY40" fmla="*/ 126149 h 548926"/>
                <a:gd name="connsiteX41" fmla="*/ 2279925 w 2279925"/>
                <a:gd name="connsiteY41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58260 w 2279925"/>
                <a:gd name="connsiteY31" fmla="*/ 321656 h 548926"/>
                <a:gd name="connsiteX32" fmla="*/ 2014054 w 2279925"/>
                <a:gd name="connsiteY32" fmla="*/ 259551 h 548926"/>
                <a:gd name="connsiteX33" fmla="*/ 2009581 w 2279925"/>
                <a:gd name="connsiteY33" fmla="*/ 311613 h 548926"/>
                <a:gd name="connsiteX34" fmla="*/ 2060882 w 2279925"/>
                <a:gd name="connsiteY34" fmla="*/ 277093 h 548926"/>
                <a:gd name="connsiteX35" fmla="*/ 2086195 w 2279925"/>
                <a:gd name="connsiteY35" fmla="*/ 248352 h 548926"/>
                <a:gd name="connsiteX36" fmla="*/ 2124497 w 2279925"/>
                <a:gd name="connsiteY36" fmla="*/ 214605 h 548926"/>
                <a:gd name="connsiteX37" fmla="*/ 2168976 w 2279925"/>
                <a:gd name="connsiteY37" fmla="*/ 189825 h 548926"/>
                <a:gd name="connsiteX38" fmla="*/ 2201980 w 2279925"/>
                <a:gd name="connsiteY38" fmla="*/ 159837 h 548926"/>
                <a:gd name="connsiteX39" fmla="*/ 2240952 w 2279925"/>
                <a:gd name="connsiteY39" fmla="*/ 126149 h 548926"/>
                <a:gd name="connsiteX40" fmla="*/ 2279925 w 2279925"/>
                <a:gd name="connsiteY40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73850 w 2279925"/>
                <a:gd name="connsiteY31" fmla="*/ 328394 h 548926"/>
                <a:gd name="connsiteX32" fmla="*/ 2014054 w 2279925"/>
                <a:gd name="connsiteY32" fmla="*/ 259551 h 548926"/>
                <a:gd name="connsiteX33" fmla="*/ 2009581 w 2279925"/>
                <a:gd name="connsiteY33" fmla="*/ 311613 h 548926"/>
                <a:gd name="connsiteX34" fmla="*/ 2060882 w 2279925"/>
                <a:gd name="connsiteY34" fmla="*/ 277093 h 548926"/>
                <a:gd name="connsiteX35" fmla="*/ 2086195 w 2279925"/>
                <a:gd name="connsiteY35" fmla="*/ 248352 h 548926"/>
                <a:gd name="connsiteX36" fmla="*/ 2124497 w 2279925"/>
                <a:gd name="connsiteY36" fmla="*/ 214605 h 548926"/>
                <a:gd name="connsiteX37" fmla="*/ 2168976 w 2279925"/>
                <a:gd name="connsiteY37" fmla="*/ 189825 h 548926"/>
                <a:gd name="connsiteX38" fmla="*/ 2201980 w 2279925"/>
                <a:gd name="connsiteY38" fmla="*/ 159837 h 548926"/>
                <a:gd name="connsiteX39" fmla="*/ 2240952 w 2279925"/>
                <a:gd name="connsiteY39" fmla="*/ 126149 h 548926"/>
                <a:gd name="connsiteX40" fmla="*/ 2279925 w 2279925"/>
                <a:gd name="connsiteY40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73850 w 2279925"/>
                <a:gd name="connsiteY31" fmla="*/ 328394 h 548926"/>
                <a:gd name="connsiteX32" fmla="*/ 2009581 w 2279925"/>
                <a:gd name="connsiteY32" fmla="*/ 311613 h 548926"/>
                <a:gd name="connsiteX33" fmla="*/ 2060882 w 2279925"/>
                <a:gd name="connsiteY33" fmla="*/ 277093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73850 w 2279925"/>
                <a:gd name="connsiteY31" fmla="*/ 328394 h 548926"/>
                <a:gd name="connsiteX32" fmla="*/ 2009581 w 2279925"/>
                <a:gd name="connsiteY32" fmla="*/ 304875 h 548926"/>
                <a:gd name="connsiteX33" fmla="*/ 2060882 w 2279925"/>
                <a:gd name="connsiteY33" fmla="*/ 277093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60882 w 2279925"/>
                <a:gd name="connsiteY33" fmla="*/ 277093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8976 w 2279925"/>
                <a:gd name="connsiteY36" fmla="*/ 189825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4497 w 2279925"/>
                <a:gd name="connsiteY35" fmla="*/ 214605 h 548926"/>
                <a:gd name="connsiteX36" fmla="*/ 2161182 w 2279925"/>
                <a:gd name="connsiteY36" fmla="*/ 188141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201980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69003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7624 w 2279925"/>
                <a:gd name="connsiteY24" fmla="*/ 462164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48703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807109 w 2279925"/>
                <a:gd name="connsiteY28" fmla="*/ 444386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2695 w 2279925"/>
                <a:gd name="connsiteY26" fmla="*/ 469465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6793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1261 w 2279925"/>
                <a:gd name="connsiteY19" fmla="*/ 334665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09786 w 2279925"/>
                <a:gd name="connsiteY18" fmla="*/ 299060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2524 w 2279925"/>
                <a:gd name="connsiteY17" fmla="*/ 25631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092769 w 2279925"/>
                <a:gd name="connsiteY16" fmla="*/ 215367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16456 w 2279925"/>
                <a:gd name="connsiteY15" fmla="*/ 165746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940946 w 2279925"/>
                <a:gd name="connsiteY14" fmla="*/ 120884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865768 w 2279925"/>
                <a:gd name="connsiteY13" fmla="*/ 82864 h 548926"/>
                <a:gd name="connsiteX14" fmla="*/ 1014994 w 2279925"/>
                <a:gd name="connsiteY14" fmla="*/ 105725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794107 w 2279925"/>
                <a:gd name="connsiteY12" fmla="*/ 48068 h 548926"/>
                <a:gd name="connsiteX13" fmla="*/ 939817 w 2279925"/>
                <a:gd name="connsiteY13" fmla="*/ 64336 h 548926"/>
                <a:gd name="connsiteX14" fmla="*/ 1014994 w 2279925"/>
                <a:gd name="connsiteY14" fmla="*/ 105725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48926 h 548926"/>
                <a:gd name="connsiteX1" fmla="*/ 69615 w 2279925"/>
                <a:gd name="connsiteY1" fmla="*/ 433972 h 548926"/>
                <a:gd name="connsiteX2" fmla="*/ 147954 w 2279925"/>
                <a:gd name="connsiteY2" fmla="*/ 314676 h 548926"/>
                <a:gd name="connsiteX3" fmla="*/ 202033 w 2279925"/>
                <a:gd name="connsiteY3" fmla="*/ 239165 h 548926"/>
                <a:gd name="connsiteX4" fmla="*/ 254867 w 2279925"/>
                <a:gd name="connsiteY4" fmla="*/ 163654 h 548926"/>
                <a:gd name="connsiteX5" fmla="*/ 298064 w 2279925"/>
                <a:gd name="connsiteY5" fmla="*/ 106426 h 548926"/>
                <a:gd name="connsiteX6" fmla="*/ 330119 w 2279925"/>
                <a:gd name="connsiteY6" fmla="*/ 71846 h 548926"/>
                <a:gd name="connsiteX7" fmla="*/ 375047 w 2279925"/>
                <a:gd name="connsiteY7" fmla="*/ 42439 h 548926"/>
                <a:gd name="connsiteX8" fmla="*/ 449647 w 2279925"/>
                <a:gd name="connsiteY8" fmla="*/ 13864 h 548926"/>
                <a:gd name="connsiteX9" fmla="*/ 527633 w 2279925"/>
                <a:gd name="connsiteY9" fmla="*/ 1765 h 548926"/>
                <a:gd name="connsiteX10" fmla="*/ 615161 w 2279925"/>
                <a:gd name="connsiteY10" fmla="*/ 1993 h 548926"/>
                <a:gd name="connsiteX11" fmla="*/ 709611 w 2279925"/>
                <a:gd name="connsiteY11" fmla="*/ 19849 h 548926"/>
                <a:gd name="connsiteX12" fmla="*/ 879848 w 2279925"/>
                <a:gd name="connsiteY12" fmla="*/ 21118 h 548926"/>
                <a:gd name="connsiteX13" fmla="*/ 939817 w 2279925"/>
                <a:gd name="connsiteY13" fmla="*/ 64336 h 548926"/>
                <a:gd name="connsiteX14" fmla="*/ 1014994 w 2279925"/>
                <a:gd name="connsiteY14" fmla="*/ 105725 h 548926"/>
                <a:gd name="connsiteX15" fmla="*/ 1063224 w 2279925"/>
                <a:gd name="connsiteY15" fmla="*/ 152271 h 548926"/>
                <a:gd name="connsiteX16" fmla="*/ 1116153 w 2279925"/>
                <a:gd name="connsiteY16" fmla="*/ 205261 h 548926"/>
                <a:gd name="connsiteX17" fmla="*/ 1156421 w 2279925"/>
                <a:gd name="connsiteY17" fmla="*/ 244520 h 548926"/>
                <a:gd name="connsiteX18" fmla="*/ 1225376 w 2279925"/>
                <a:gd name="connsiteY18" fmla="*/ 287269 h 548926"/>
                <a:gd name="connsiteX19" fmla="*/ 1269056 w 2279925"/>
                <a:gd name="connsiteY19" fmla="*/ 329612 h 548926"/>
                <a:gd name="connsiteX20" fmla="*/ 1312514 w 2279925"/>
                <a:gd name="connsiteY20" fmla="*/ 365108 h 548926"/>
                <a:gd name="connsiteX21" fmla="*/ 1366373 w 2279925"/>
                <a:gd name="connsiteY21" fmla="*/ 398538 h 548926"/>
                <a:gd name="connsiteX22" fmla="*/ 1434851 w 2279925"/>
                <a:gd name="connsiteY22" fmla="*/ 429189 h 548926"/>
                <a:gd name="connsiteX23" fmla="*/ 1497099 w 2279925"/>
                <a:gd name="connsiteY23" fmla="*/ 452072 h 548926"/>
                <a:gd name="connsiteX24" fmla="*/ 1563728 w 2279925"/>
                <a:gd name="connsiteY24" fmla="*/ 468901 h 548926"/>
                <a:gd name="connsiteX25" fmla="*/ 1633052 w 2279925"/>
                <a:gd name="connsiteY25" fmla="*/ 474056 h 548926"/>
                <a:gd name="connsiteX26" fmla="*/ 1696592 w 2279925"/>
                <a:gd name="connsiteY26" fmla="*/ 472834 h 548926"/>
                <a:gd name="connsiteX27" fmla="*/ 1752339 w 2279925"/>
                <a:gd name="connsiteY27" fmla="*/ 461496 h 548926"/>
                <a:gd name="connsiteX28" fmla="*/ 1799314 w 2279925"/>
                <a:gd name="connsiteY28" fmla="*/ 442702 h 548926"/>
                <a:gd name="connsiteX29" fmla="*/ 1854620 w 2279925"/>
                <a:gd name="connsiteY29" fmla="*/ 415946 h 548926"/>
                <a:gd name="connsiteX30" fmla="*/ 1919124 w 2279925"/>
                <a:gd name="connsiteY30" fmla="*/ 372336 h 548926"/>
                <a:gd name="connsiteX31" fmla="*/ 1969952 w 2279925"/>
                <a:gd name="connsiteY31" fmla="*/ 336816 h 548926"/>
                <a:gd name="connsiteX32" fmla="*/ 2009581 w 2279925"/>
                <a:gd name="connsiteY32" fmla="*/ 304875 h 548926"/>
                <a:gd name="connsiteX33" fmla="*/ 2049190 w 2279925"/>
                <a:gd name="connsiteY33" fmla="*/ 278777 h 548926"/>
                <a:gd name="connsiteX34" fmla="*/ 2086195 w 2279925"/>
                <a:gd name="connsiteY34" fmla="*/ 248352 h 548926"/>
                <a:gd name="connsiteX35" fmla="*/ 2128395 w 2279925"/>
                <a:gd name="connsiteY35" fmla="*/ 216290 h 548926"/>
                <a:gd name="connsiteX36" fmla="*/ 2161182 w 2279925"/>
                <a:gd name="connsiteY36" fmla="*/ 188141 h 548926"/>
                <a:gd name="connsiteX37" fmla="*/ 2198084 w 2279925"/>
                <a:gd name="connsiteY37" fmla="*/ 159837 h 548926"/>
                <a:gd name="connsiteX38" fmla="*/ 2240952 w 2279925"/>
                <a:gd name="connsiteY38" fmla="*/ 126149 h 548926"/>
                <a:gd name="connsiteX39" fmla="*/ 2279925 w 2279925"/>
                <a:gd name="connsiteY39" fmla="*/ 92462 h 548926"/>
                <a:gd name="connsiteX0" fmla="*/ 0 w 2279925"/>
                <a:gd name="connsiteY0" fmla="*/ 564829 h 564829"/>
                <a:gd name="connsiteX1" fmla="*/ 69615 w 2279925"/>
                <a:gd name="connsiteY1" fmla="*/ 449875 h 564829"/>
                <a:gd name="connsiteX2" fmla="*/ 147954 w 2279925"/>
                <a:gd name="connsiteY2" fmla="*/ 330579 h 564829"/>
                <a:gd name="connsiteX3" fmla="*/ 202033 w 2279925"/>
                <a:gd name="connsiteY3" fmla="*/ 255068 h 564829"/>
                <a:gd name="connsiteX4" fmla="*/ 254867 w 2279925"/>
                <a:gd name="connsiteY4" fmla="*/ 179557 h 564829"/>
                <a:gd name="connsiteX5" fmla="*/ 298064 w 2279925"/>
                <a:gd name="connsiteY5" fmla="*/ 122329 h 564829"/>
                <a:gd name="connsiteX6" fmla="*/ 330119 w 2279925"/>
                <a:gd name="connsiteY6" fmla="*/ 87749 h 564829"/>
                <a:gd name="connsiteX7" fmla="*/ 375047 w 2279925"/>
                <a:gd name="connsiteY7" fmla="*/ 58342 h 564829"/>
                <a:gd name="connsiteX8" fmla="*/ 449647 w 2279925"/>
                <a:gd name="connsiteY8" fmla="*/ 29767 h 564829"/>
                <a:gd name="connsiteX9" fmla="*/ 527633 w 2279925"/>
                <a:gd name="connsiteY9" fmla="*/ 17668 h 564829"/>
                <a:gd name="connsiteX10" fmla="*/ 615161 w 2279925"/>
                <a:gd name="connsiteY10" fmla="*/ 17896 h 564829"/>
                <a:gd name="connsiteX11" fmla="*/ 826530 w 2279925"/>
                <a:gd name="connsiteY11" fmla="*/ 380 h 564829"/>
                <a:gd name="connsiteX12" fmla="*/ 879848 w 2279925"/>
                <a:gd name="connsiteY12" fmla="*/ 37021 h 564829"/>
                <a:gd name="connsiteX13" fmla="*/ 939817 w 2279925"/>
                <a:gd name="connsiteY13" fmla="*/ 80239 h 564829"/>
                <a:gd name="connsiteX14" fmla="*/ 1014994 w 2279925"/>
                <a:gd name="connsiteY14" fmla="*/ 121628 h 564829"/>
                <a:gd name="connsiteX15" fmla="*/ 1063224 w 2279925"/>
                <a:gd name="connsiteY15" fmla="*/ 168174 h 564829"/>
                <a:gd name="connsiteX16" fmla="*/ 1116153 w 2279925"/>
                <a:gd name="connsiteY16" fmla="*/ 221164 h 564829"/>
                <a:gd name="connsiteX17" fmla="*/ 1156421 w 2279925"/>
                <a:gd name="connsiteY17" fmla="*/ 260423 h 564829"/>
                <a:gd name="connsiteX18" fmla="*/ 1225376 w 2279925"/>
                <a:gd name="connsiteY18" fmla="*/ 303172 h 564829"/>
                <a:gd name="connsiteX19" fmla="*/ 1269056 w 2279925"/>
                <a:gd name="connsiteY19" fmla="*/ 345515 h 564829"/>
                <a:gd name="connsiteX20" fmla="*/ 1312514 w 2279925"/>
                <a:gd name="connsiteY20" fmla="*/ 381011 h 564829"/>
                <a:gd name="connsiteX21" fmla="*/ 1366373 w 2279925"/>
                <a:gd name="connsiteY21" fmla="*/ 414441 h 564829"/>
                <a:gd name="connsiteX22" fmla="*/ 1434851 w 2279925"/>
                <a:gd name="connsiteY22" fmla="*/ 445092 h 564829"/>
                <a:gd name="connsiteX23" fmla="*/ 1497099 w 2279925"/>
                <a:gd name="connsiteY23" fmla="*/ 467975 h 564829"/>
                <a:gd name="connsiteX24" fmla="*/ 1563728 w 2279925"/>
                <a:gd name="connsiteY24" fmla="*/ 484804 h 564829"/>
                <a:gd name="connsiteX25" fmla="*/ 1633052 w 2279925"/>
                <a:gd name="connsiteY25" fmla="*/ 489959 h 564829"/>
                <a:gd name="connsiteX26" fmla="*/ 1696592 w 2279925"/>
                <a:gd name="connsiteY26" fmla="*/ 488737 h 564829"/>
                <a:gd name="connsiteX27" fmla="*/ 1752339 w 2279925"/>
                <a:gd name="connsiteY27" fmla="*/ 477399 h 564829"/>
                <a:gd name="connsiteX28" fmla="*/ 1799314 w 2279925"/>
                <a:gd name="connsiteY28" fmla="*/ 458605 h 564829"/>
                <a:gd name="connsiteX29" fmla="*/ 1854620 w 2279925"/>
                <a:gd name="connsiteY29" fmla="*/ 431849 h 564829"/>
                <a:gd name="connsiteX30" fmla="*/ 1919124 w 2279925"/>
                <a:gd name="connsiteY30" fmla="*/ 388239 h 564829"/>
                <a:gd name="connsiteX31" fmla="*/ 1969952 w 2279925"/>
                <a:gd name="connsiteY31" fmla="*/ 352719 h 564829"/>
                <a:gd name="connsiteX32" fmla="*/ 2009581 w 2279925"/>
                <a:gd name="connsiteY32" fmla="*/ 320778 h 564829"/>
                <a:gd name="connsiteX33" fmla="*/ 2049190 w 2279925"/>
                <a:gd name="connsiteY33" fmla="*/ 294680 h 564829"/>
                <a:gd name="connsiteX34" fmla="*/ 2086195 w 2279925"/>
                <a:gd name="connsiteY34" fmla="*/ 264255 h 564829"/>
                <a:gd name="connsiteX35" fmla="*/ 2128395 w 2279925"/>
                <a:gd name="connsiteY35" fmla="*/ 232193 h 564829"/>
                <a:gd name="connsiteX36" fmla="*/ 2161182 w 2279925"/>
                <a:gd name="connsiteY36" fmla="*/ 204044 h 564829"/>
                <a:gd name="connsiteX37" fmla="*/ 2198084 w 2279925"/>
                <a:gd name="connsiteY37" fmla="*/ 175740 h 564829"/>
                <a:gd name="connsiteX38" fmla="*/ 2240952 w 2279925"/>
                <a:gd name="connsiteY38" fmla="*/ 142052 h 564829"/>
                <a:gd name="connsiteX39" fmla="*/ 2279925 w 2279925"/>
                <a:gd name="connsiteY39" fmla="*/ 108365 h 564829"/>
                <a:gd name="connsiteX0" fmla="*/ 0 w 2279925"/>
                <a:gd name="connsiteY0" fmla="*/ 584395 h 584395"/>
                <a:gd name="connsiteX1" fmla="*/ 69615 w 2279925"/>
                <a:gd name="connsiteY1" fmla="*/ 469441 h 584395"/>
                <a:gd name="connsiteX2" fmla="*/ 147954 w 2279925"/>
                <a:gd name="connsiteY2" fmla="*/ 350145 h 584395"/>
                <a:gd name="connsiteX3" fmla="*/ 202033 w 2279925"/>
                <a:gd name="connsiteY3" fmla="*/ 274634 h 584395"/>
                <a:gd name="connsiteX4" fmla="*/ 254867 w 2279925"/>
                <a:gd name="connsiteY4" fmla="*/ 199123 h 584395"/>
                <a:gd name="connsiteX5" fmla="*/ 298064 w 2279925"/>
                <a:gd name="connsiteY5" fmla="*/ 141895 h 584395"/>
                <a:gd name="connsiteX6" fmla="*/ 330119 w 2279925"/>
                <a:gd name="connsiteY6" fmla="*/ 107315 h 584395"/>
                <a:gd name="connsiteX7" fmla="*/ 375047 w 2279925"/>
                <a:gd name="connsiteY7" fmla="*/ 77908 h 584395"/>
                <a:gd name="connsiteX8" fmla="*/ 449647 w 2279925"/>
                <a:gd name="connsiteY8" fmla="*/ 49333 h 584395"/>
                <a:gd name="connsiteX9" fmla="*/ 527633 w 2279925"/>
                <a:gd name="connsiteY9" fmla="*/ 37234 h 584395"/>
                <a:gd name="connsiteX10" fmla="*/ 759362 w 2279925"/>
                <a:gd name="connsiteY10" fmla="*/ 406 h 584395"/>
                <a:gd name="connsiteX11" fmla="*/ 826530 w 2279925"/>
                <a:gd name="connsiteY11" fmla="*/ 19946 h 584395"/>
                <a:gd name="connsiteX12" fmla="*/ 879848 w 2279925"/>
                <a:gd name="connsiteY12" fmla="*/ 56587 h 584395"/>
                <a:gd name="connsiteX13" fmla="*/ 939817 w 2279925"/>
                <a:gd name="connsiteY13" fmla="*/ 99805 h 584395"/>
                <a:gd name="connsiteX14" fmla="*/ 1014994 w 2279925"/>
                <a:gd name="connsiteY14" fmla="*/ 141194 h 584395"/>
                <a:gd name="connsiteX15" fmla="*/ 1063224 w 2279925"/>
                <a:gd name="connsiteY15" fmla="*/ 187740 h 584395"/>
                <a:gd name="connsiteX16" fmla="*/ 1116153 w 2279925"/>
                <a:gd name="connsiteY16" fmla="*/ 240730 h 584395"/>
                <a:gd name="connsiteX17" fmla="*/ 1156421 w 2279925"/>
                <a:gd name="connsiteY17" fmla="*/ 279989 h 584395"/>
                <a:gd name="connsiteX18" fmla="*/ 1225376 w 2279925"/>
                <a:gd name="connsiteY18" fmla="*/ 322738 h 584395"/>
                <a:gd name="connsiteX19" fmla="*/ 1269056 w 2279925"/>
                <a:gd name="connsiteY19" fmla="*/ 365081 h 584395"/>
                <a:gd name="connsiteX20" fmla="*/ 1312514 w 2279925"/>
                <a:gd name="connsiteY20" fmla="*/ 400577 h 584395"/>
                <a:gd name="connsiteX21" fmla="*/ 1366373 w 2279925"/>
                <a:gd name="connsiteY21" fmla="*/ 434007 h 584395"/>
                <a:gd name="connsiteX22" fmla="*/ 1434851 w 2279925"/>
                <a:gd name="connsiteY22" fmla="*/ 464658 h 584395"/>
                <a:gd name="connsiteX23" fmla="*/ 1497099 w 2279925"/>
                <a:gd name="connsiteY23" fmla="*/ 487541 h 584395"/>
                <a:gd name="connsiteX24" fmla="*/ 1563728 w 2279925"/>
                <a:gd name="connsiteY24" fmla="*/ 504370 h 584395"/>
                <a:gd name="connsiteX25" fmla="*/ 1633052 w 2279925"/>
                <a:gd name="connsiteY25" fmla="*/ 509525 h 584395"/>
                <a:gd name="connsiteX26" fmla="*/ 1696592 w 2279925"/>
                <a:gd name="connsiteY26" fmla="*/ 508303 h 584395"/>
                <a:gd name="connsiteX27" fmla="*/ 1752339 w 2279925"/>
                <a:gd name="connsiteY27" fmla="*/ 496965 h 584395"/>
                <a:gd name="connsiteX28" fmla="*/ 1799314 w 2279925"/>
                <a:gd name="connsiteY28" fmla="*/ 478171 h 584395"/>
                <a:gd name="connsiteX29" fmla="*/ 1854620 w 2279925"/>
                <a:gd name="connsiteY29" fmla="*/ 451415 h 584395"/>
                <a:gd name="connsiteX30" fmla="*/ 1919124 w 2279925"/>
                <a:gd name="connsiteY30" fmla="*/ 407805 h 584395"/>
                <a:gd name="connsiteX31" fmla="*/ 1969952 w 2279925"/>
                <a:gd name="connsiteY31" fmla="*/ 372285 h 584395"/>
                <a:gd name="connsiteX32" fmla="*/ 2009581 w 2279925"/>
                <a:gd name="connsiteY32" fmla="*/ 340344 h 584395"/>
                <a:gd name="connsiteX33" fmla="*/ 2049190 w 2279925"/>
                <a:gd name="connsiteY33" fmla="*/ 314246 h 584395"/>
                <a:gd name="connsiteX34" fmla="*/ 2086195 w 2279925"/>
                <a:gd name="connsiteY34" fmla="*/ 283821 h 584395"/>
                <a:gd name="connsiteX35" fmla="*/ 2128395 w 2279925"/>
                <a:gd name="connsiteY35" fmla="*/ 251759 h 584395"/>
                <a:gd name="connsiteX36" fmla="*/ 2161182 w 2279925"/>
                <a:gd name="connsiteY36" fmla="*/ 223610 h 584395"/>
                <a:gd name="connsiteX37" fmla="*/ 2198084 w 2279925"/>
                <a:gd name="connsiteY37" fmla="*/ 195306 h 584395"/>
                <a:gd name="connsiteX38" fmla="*/ 2240952 w 2279925"/>
                <a:gd name="connsiteY38" fmla="*/ 161618 h 584395"/>
                <a:gd name="connsiteX39" fmla="*/ 2279925 w 2279925"/>
                <a:gd name="connsiteY39" fmla="*/ 127931 h 584395"/>
                <a:gd name="connsiteX0" fmla="*/ 0 w 2279925"/>
                <a:gd name="connsiteY0" fmla="*/ 599932 h 599932"/>
                <a:gd name="connsiteX1" fmla="*/ 69615 w 2279925"/>
                <a:gd name="connsiteY1" fmla="*/ 484978 h 599932"/>
                <a:gd name="connsiteX2" fmla="*/ 147954 w 2279925"/>
                <a:gd name="connsiteY2" fmla="*/ 365682 h 599932"/>
                <a:gd name="connsiteX3" fmla="*/ 202033 w 2279925"/>
                <a:gd name="connsiteY3" fmla="*/ 290171 h 599932"/>
                <a:gd name="connsiteX4" fmla="*/ 254867 w 2279925"/>
                <a:gd name="connsiteY4" fmla="*/ 214660 h 599932"/>
                <a:gd name="connsiteX5" fmla="*/ 298064 w 2279925"/>
                <a:gd name="connsiteY5" fmla="*/ 157432 h 599932"/>
                <a:gd name="connsiteX6" fmla="*/ 330119 w 2279925"/>
                <a:gd name="connsiteY6" fmla="*/ 122852 h 599932"/>
                <a:gd name="connsiteX7" fmla="*/ 375047 w 2279925"/>
                <a:gd name="connsiteY7" fmla="*/ 93445 h 599932"/>
                <a:gd name="connsiteX8" fmla="*/ 449647 w 2279925"/>
                <a:gd name="connsiteY8" fmla="*/ 64870 h 599932"/>
                <a:gd name="connsiteX9" fmla="*/ 718601 w 2279925"/>
                <a:gd name="connsiteY9" fmla="*/ 2240 h 599932"/>
                <a:gd name="connsiteX10" fmla="*/ 759362 w 2279925"/>
                <a:gd name="connsiteY10" fmla="*/ 15943 h 599932"/>
                <a:gd name="connsiteX11" fmla="*/ 826530 w 2279925"/>
                <a:gd name="connsiteY11" fmla="*/ 35483 h 599932"/>
                <a:gd name="connsiteX12" fmla="*/ 879848 w 2279925"/>
                <a:gd name="connsiteY12" fmla="*/ 72124 h 599932"/>
                <a:gd name="connsiteX13" fmla="*/ 939817 w 2279925"/>
                <a:gd name="connsiteY13" fmla="*/ 115342 h 599932"/>
                <a:gd name="connsiteX14" fmla="*/ 1014994 w 2279925"/>
                <a:gd name="connsiteY14" fmla="*/ 156731 h 599932"/>
                <a:gd name="connsiteX15" fmla="*/ 1063224 w 2279925"/>
                <a:gd name="connsiteY15" fmla="*/ 203277 h 599932"/>
                <a:gd name="connsiteX16" fmla="*/ 1116153 w 2279925"/>
                <a:gd name="connsiteY16" fmla="*/ 256267 h 599932"/>
                <a:gd name="connsiteX17" fmla="*/ 1156421 w 2279925"/>
                <a:gd name="connsiteY17" fmla="*/ 295526 h 599932"/>
                <a:gd name="connsiteX18" fmla="*/ 1225376 w 2279925"/>
                <a:gd name="connsiteY18" fmla="*/ 338275 h 599932"/>
                <a:gd name="connsiteX19" fmla="*/ 1269056 w 2279925"/>
                <a:gd name="connsiteY19" fmla="*/ 380618 h 599932"/>
                <a:gd name="connsiteX20" fmla="*/ 1312514 w 2279925"/>
                <a:gd name="connsiteY20" fmla="*/ 416114 h 599932"/>
                <a:gd name="connsiteX21" fmla="*/ 1366373 w 2279925"/>
                <a:gd name="connsiteY21" fmla="*/ 449544 h 599932"/>
                <a:gd name="connsiteX22" fmla="*/ 1434851 w 2279925"/>
                <a:gd name="connsiteY22" fmla="*/ 480195 h 599932"/>
                <a:gd name="connsiteX23" fmla="*/ 1497099 w 2279925"/>
                <a:gd name="connsiteY23" fmla="*/ 503078 h 599932"/>
                <a:gd name="connsiteX24" fmla="*/ 1563728 w 2279925"/>
                <a:gd name="connsiteY24" fmla="*/ 519907 h 599932"/>
                <a:gd name="connsiteX25" fmla="*/ 1633052 w 2279925"/>
                <a:gd name="connsiteY25" fmla="*/ 525062 h 599932"/>
                <a:gd name="connsiteX26" fmla="*/ 1696592 w 2279925"/>
                <a:gd name="connsiteY26" fmla="*/ 523840 h 599932"/>
                <a:gd name="connsiteX27" fmla="*/ 1752339 w 2279925"/>
                <a:gd name="connsiteY27" fmla="*/ 512502 h 599932"/>
                <a:gd name="connsiteX28" fmla="*/ 1799314 w 2279925"/>
                <a:gd name="connsiteY28" fmla="*/ 493708 h 599932"/>
                <a:gd name="connsiteX29" fmla="*/ 1854620 w 2279925"/>
                <a:gd name="connsiteY29" fmla="*/ 466952 h 599932"/>
                <a:gd name="connsiteX30" fmla="*/ 1919124 w 2279925"/>
                <a:gd name="connsiteY30" fmla="*/ 423342 h 599932"/>
                <a:gd name="connsiteX31" fmla="*/ 1969952 w 2279925"/>
                <a:gd name="connsiteY31" fmla="*/ 387822 h 599932"/>
                <a:gd name="connsiteX32" fmla="*/ 2009581 w 2279925"/>
                <a:gd name="connsiteY32" fmla="*/ 355881 h 599932"/>
                <a:gd name="connsiteX33" fmla="*/ 2049190 w 2279925"/>
                <a:gd name="connsiteY33" fmla="*/ 329783 h 599932"/>
                <a:gd name="connsiteX34" fmla="*/ 2086195 w 2279925"/>
                <a:gd name="connsiteY34" fmla="*/ 299358 h 599932"/>
                <a:gd name="connsiteX35" fmla="*/ 2128395 w 2279925"/>
                <a:gd name="connsiteY35" fmla="*/ 267296 h 599932"/>
                <a:gd name="connsiteX36" fmla="*/ 2161182 w 2279925"/>
                <a:gd name="connsiteY36" fmla="*/ 239147 h 599932"/>
                <a:gd name="connsiteX37" fmla="*/ 2198084 w 2279925"/>
                <a:gd name="connsiteY37" fmla="*/ 210843 h 599932"/>
                <a:gd name="connsiteX38" fmla="*/ 2240952 w 2279925"/>
                <a:gd name="connsiteY38" fmla="*/ 177155 h 599932"/>
                <a:gd name="connsiteX39" fmla="*/ 2279925 w 2279925"/>
                <a:gd name="connsiteY39" fmla="*/ 143468 h 599932"/>
                <a:gd name="connsiteX0" fmla="*/ 0 w 2279925"/>
                <a:gd name="connsiteY0" fmla="*/ 618853 h 618853"/>
                <a:gd name="connsiteX1" fmla="*/ 69615 w 2279925"/>
                <a:gd name="connsiteY1" fmla="*/ 503899 h 618853"/>
                <a:gd name="connsiteX2" fmla="*/ 147954 w 2279925"/>
                <a:gd name="connsiteY2" fmla="*/ 384603 h 618853"/>
                <a:gd name="connsiteX3" fmla="*/ 202033 w 2279925"/>
                <a:gd name="connsiteY3" fmla="*/ 309092 h 618853"/>
                <a:gd name="connsiteX4" fmla="*/ 254867 w 2279925"/>
                <a:gd name="connsiteY4" fmla="*/ 233581 h 618853"/>
                <a:gd name="connsiteX5" fmla="*/ 298064 w 2279925"/>
                <a:gd name="connsiteY5" fmla="*/ 176353 h 618853"/>
                <a:gd name="connsiteX6" fmla="*/ 330119 w 2279925"/>
                <a:gd name="connsiteY6" fmla="*/ 141773 h 618853"/>
                <a:gd name="connsiteX7" fmla="*/ 375047 w 2279925"/>
                <a:gd name="connsiteY7" fmla="*/ 112366 h 618853"/>
                <a:gd name="connsiteX8" fmla="*/ 648410 w 2279925"/>
                <a:gd name="connsiteY8" fmla="*/ 4626 h 618853"/>
                <a:gd name="connsiteX9" fmla="*/ 718601 w 2279925"/>
                <a:gd name="connsiteY9" fmla="*/ 21161 h 618853"/>
                <a:gd name="connsiteX10" fmla="*/ 759362 w 2279925"/>
                <a:gd name="connsiteY10" fmla="*/ 34864 h 618853"/>
                <a:gd name="connsiteX11" fmla="*/ 826530 w 2279925"/>
                <a:gd name="connsiteY11" fmla="*/ 54404 h 618853"/>
                <a:gd name="connsiteX12" fmla="*/ 879848 w 2279925"/>
                <a:gd name="connsiteY12" fmla="*/ 91045 h 618853"/>
                <a:gd name="connsiteX13" fmla="*/ 939817 w 2279925"/>
                <a:gd name="connsiteY13" fmla="*/ 134263 h 618853"/>
                <a:gd name="connsiteX14" fmla="*/ 1014994 w 2279925"/>
                <a:gd name="connsiteY14" fmla="*/ 175652 h 618853"/>
                <a:gd name="connsiteX15" fmla="*/ 1063224 w 2279925"/>
                <a:gd name="connsiteY15" fmla="*/ 222198 h 618853"/>
                <a:gd name="connsiteX16" fmla="*/ 1116153 w 2279925"/>
                <a:gd name="connsiteY16" fmla="*/ 275188 h 618853"/>
                <a:gd name="connsiteX17" fmla="*/ 1156421 w 2279925"/>
                <a:gd name="connsiteY17" fmla="*/ 314447 h 618853"/>
                <a:gd name="connsiteX18" fmla="*/ 1225376 w 2279925"/>
                <a:gd name="connsiteY18" fmla="*/ 357196 h 618853"/>
                <a:gd name="connsiteX19" fmla="*/ 1269056 w 2279925"/>
                <a:gd name="connsiteY19" fmla="*/ 399539 h 618853"/>
                <a:gd name="connsiteX20" fmla="*/ 1312514 w 2279925"/>
                <a:gd name="connsiteY20" fmla="*/ 435035 h 618853"/>
                <a:gd name="connsiteX21" fmla="*/ 1366373 w 2279925"/>
                <a:gd name="connsiteY21" fmla="*/ 468465 h 618853"/>
                <a:gd name="connsiteX22" fmla="*/ 1434851 w 2279925"/>
                <a:gd name="connsiteY22" fmla="*/ 499116 h 618853"/>
                <a:gd name="connsiteX23" fmla="*/ 1497099 w 2279925"/>
                <a:gd name="connsiteY23" fmla="*/ 521999 h 618853"/>
                <a:gd name="connsiteX24" fmla="*/ 1563728 w 2279925"/>
                <a:gd name="connsiteY24" fmla="*/ 538828 h 618853"/>
                <a:gd name="connsiteX25" fmla="*/ 1633052 w 2279925"/>
                <a:gd name="connsiteY25" fmla="*/ 543983 h 618853"/>
                <a:gd name="connsiteX26" fmla="*/ 1696592 w 2279925"/>
                <a:gd name="connsiteY26" fmla="*/ 542761 h 618853"/>
                <a:gd name="connsiteX27" fmla="*/ 1752339 w 2279925"/>
                <a:gd name="connsiteY27" fmla="*/ 531423 h 618853"/>
                <a:gd name="connsiteX28" fmla="*/ 1799314 w 2279925"/>
                <a:gd name="connsiteY28" fmla="*/ 512629 h 618853"/>
                <a:gd name="connsiteX29" fmla="*/ 1854620 w 2279925"/>
                <a:gd name="connsiteY29" fmla="*/ 485873 h 618853"/>
                <a:gd name="connsiteX30" fmla="*/ 1919124 w 2279925"/>
                <a:gd name="connsiteY30" fmla="*/ 442263 h 618853"/>
                <a:gd name="connsiteX31" fmla="*/ 1969952 w 2279925"/>
                <a:gd name="connsiteY31" fmla="*/ 406743 h 618853"/>
                <a:gd name="connsiteX32" fmla="*/ 2009581 w 2279925"/>
                <a:gd name="connsiteY32" fmla="*/ 374802 h 618853"/>
                <a:gd name="connsiteX33" fmla="*/ 2049190 w 2279925"/>
                <a:gd name="connsiteY33" fmla="*/ 348704 h 618853"/>
                <a:gd name="connsiteX34" fmla="*/ 2086195 w 2279925"/>
                <a:gd name="connsiteY34" fmla="*/ 318279 h 618853"/>
                <a:gd name="connsiteX35" fmla="*/ 2128395 w 2279925"/>
                <a:gd name="connsiteY35" fmla="*/ 286217 h 618853"/>
                <a:gd name="connsiteX36" fmla="*/ 2161182 w 2279925"/>
                <a:gd name="connsiteY36" fmla="*/ 258068 h 618853"/>
                <a:gd name="connsiteX37" fmla="*/ 2198084 w 2279925"/>
                <a:gd name="connsiteY37" fmla="*/ 229764 h 618853"/>
                <a:gd name="connsiteX38" fmla="*/ 2240952 w 2279925"/>
                <a:gd name="connsiteY38" fmla="*/ 196076 h 618853"/>
                <a:gd name="connsiteX39" fmla="*/ 2279925 w 2279925"/>
                <a:gd name="connsiteY39" fmla="*/ 162389 h 618853"/>
                <a:gd name="connsiteX0" fmla="*/ 0 w 2279925"/>
                <a:gd name="connsiteY0" fmla="*/ 617242 h 617242"/>
                <a:gd name="connsiteX1" fmla="*/ 69615 w 2279925"/>
                <a:gd name="connsiteY1" fmla="*/ 502288 h 617242"/>
                <a:gd name="connsiteX2" fmla="*/ 147954 w 2279925"/>
                <a:gd name="connsiteY2" fmla="*/ 382992 h 617242"/>
                <a:gd name="connsiteX3" fmla="*/ 202033 w 2279925"/>
                <a:gd name="connsiteY3" fmla="*/ 307481 h 617242"/>
                <a:gd name="connsiteX4" fmla="*/ 254867 w 2279925"/>
                <a:gd name="connsiteY4" fmla="*/ 231970 h 617242"/>
                <a:gd name="connsiteX5" fmla="*/ 298064 w 2279925"/>
                <a:gd name="connsiteY5" fmla="*/ 174742 h 617242"/>
                <a:gd name="connsiteX6" fmla="*/ 330119 w 2279925"/>
                <a:gd name="connsiteY6" fmla="*/ 140162 h 617242"/>
                <a:gd name="connsiteX7" fmla="*/ 558220 w 2279925"/>
                <a:gd name="connsiteY7" fmla="*/ 14746 h 617242"/>
                <a:gd name="connsiteX8" fmla="*/ 648410 w 2279925"/>
                <a:gd name="connsiteY8" fmla="*/ 3015 h 617242"/>
                <a:gd name="connsiteX9" fmla="*/ 718601 w 2279925"/>
                <a:gd name="connsiteY9" fmla="*/ 19550 h 617242"/>
                <a:gd name="connsiteX10" fmla="*/ 759362 w 2279925"/>
                <a:gd name="connsiteY10" fmla="*/ 33253 h 617242"/>
                <a:gd name="connsiteX11" fmla="*/ 826530 w 2279925"/>
                <a:gd name="connsiteY11" fmla="*/ 52793 h 617242"/>
                <a:gd name="connsiteX12" fmla="*/ 879848 w 2279925"/>
                <a:gd name="connsiteY12" fmla="*/ 89434 h 617242"/>
                <a:gd name="connsiteX13" fmla="*/ 939817 w 2279925"/>
                <a:gd name="connsiteY13" fmla="*/ 132652 h 617242"/>
                <a:gd name="connsiteX14" fmla="*/ 1014994 w 2279925"/>
                <a:gd name="connsiteY14" fmla="*/ 174041 h 617242"/>
                <a:gd name="connsiteX15" fmla="*/ 1063224 w 2279925"/>
                <a:gd name="connsiteY15" fmla="*/ 220587 h 617242"/>
                <a:gd name="connsiteX16" fmla="*/ 1116153 w 2279925"/>
                <a:gd name="connsiteY16" fmla="*/ 273577 h 617242"/>
                <a:gd name="connsiteX17" fmla="*/ 1156421 w 2279925"/>
                <a:gd name="connsiteY17" fmla="*/ 312836 h 617242"/>
                <a:gd name="connsiteX18" fmla="*/ 1225376 w 2279925"/>
                <a:gd name="connsiteY18" fmla="*/ 355585 h 617242"/>
                <a:gd name="connsiteX19" fmla="*/ 1269056 w 2279925"/>
                <a:gd name="connsiteY19" fmla="*/ 397928 h 617242"/>
                <a:gd name="connsiteX20" fmla="*/ 1312514 w 2279925"/>
                <a:gd name="connsiteY20" fmla="*/ 433424 h 617242"/>
                <a:gd name="connsiteX21" fmla="*/ 1366373 w 2279925"/>
                <a:gd name="connsiteY21" fmla="*/ 466854 h 617242"/>
                <a:gd name="connsiteX22" fmla="*/ 1434851 w 2279925"/>
                <a:gd name="connsiteY22" fmla="*/ 497505 h 617242"/>
                <a:gd name="connsiteX23" fmla="*/ 1497099 w 2279925"/>
                <a:gd name="connsiteY23" fmla="*/ 520388 h 617242"/>
                <a:gd name="connsiteX24" fmla="*/ 1563728 w 2279925"/>
                <a:gd name="connsiteY24" fmla="*/ 537217 h 617242"/>
                <a:gd name="connsiteX25" fmla="*/ 1633052 w 2279925"/>
                <a:gd name="connsiteY25" fmla="*/ 542372 h 617242"/>
                <a:gd name="connsiteX26" fmla="*/ 1696592 w 2279925"/>
                <a:gd name="connsiteY26" fmla="*/ 541150 h 617242"/>
                <a:gd name="connsiteX27" fmla="*/ 1752339 w 2279925"/>
                <a:gd name="connsiteY27" fmla="*/ 529812 h 617242"/>
                <a:gd name="connsiteX28" fmla="*/ 1799314 w 2279925"/>
                <a:gd name="connsiteY28" fmla="*/ 511018 h 617242"/>
                <a:gd name="connsiteX29" fmla="*/ 1854620 w 2279925"/>
                <a:gd name="connsiteY29" fmla="*/ 484262 h 617242"/>
                <a:gd name="connsiteX30" fmla="*/ 1919124 w 2279925"/>
                <a:gd name="connsiteY30" fmla="*/ 440652 h 617242"/>
                <a:gd name="connsiteX31" fmla="*/ 1969952 w 2279925"/>
                <a:gd name="connsiteY31" fmla="*/ 405132 h 617242"/>
                <a:gd name="connsiteX32" fmla="*/ 2009581 w 2279925"/>
                <a:gd name="connsiteY32" fmla="*/ 373191 h 617242"/>
                <a:gd name="connsiteX33" fmla="*/ 2049190 w 2279925"/>
                <a:gd name="connsiteY33" fmla="*/ 347093 h 617242"/>
                <a:gd name="connsiteX34" fmla="*/ 2086195 w 2279925"/>
                <a:gd name="connsiteY34" fmla="*/ 316668 h 617242"/>
                <a:gd name="connsiteX35" fmla="*/ 2128395 w 2279925"/>
                <a:gd name="connsiteY35" fmla="*/ 284606 h 617242"/>
                <a:gd name="connsiteX36" fmla="*/ 2161182 w 2279925"/>
                <a:gd name="connsiteY36" fmla="*/ 256457 h 617242"/>
                <a:gd name="connsiteX37" fmla="*/ 2198084 w 2279925"/>
                <a:gd name="connsiteY37" fmla="*/ 228153 h 617242"/>
                <a:gd name="connsiteX38" fmla="*/ 2240952 w 2279925"/>
                <a:gd name="connsiteY38" fmla="*/ 194465 h 617242"/>
                <a:gd name="connsiteX39" fmla="*/ 2279925 w 2279925"/>
                <a:gd name="connsiteY39" fmla="*/ 160778 h 617242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02033 w 2279925"/>
                <a:gd name="connsiteY3" fmla="*/ 304545 h 614306"/>
                <a:gd name="connsiteX4" fmla="*/ 254867 w 2279925"/>
                <a:gd name="connsiteY4" fmla="*/ 229034 h 614306"/>
                <a:gd name="connsiteX5" fmla="*/ 298064 w 2279925"/>
                <a:gd name="connsiteY5" fmla="*/ 171806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02033 w 2279925"/>
                <a:gd name="connsiteY3" fmla="*/ 304545 h 614306"/>
                <a:gd name="connsiteX4" fmla="*/ 254867 w 2279925"/>
                <a:gd name="connsiteY4" fmla="*/ 229034 h 614306"/>
                <a:gd name="connsiteX5" fmla="*/ 329242 w 2279925"/>
                <a:gd name="connsiteY5" fmla="*/ 111169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02033 w 2279925"/>
                <a:gd name="connsiteY3" fmla="*/ 304545 h 614306"/>
                <a:gd name="connsiteX4" fmla="*/ 250970 w 2279925"/>
                <a:gd name="connsiteY4" fmla="*/ 173450 h 614306"/>
                <a:gd name="connsiteX5" fmla="*/ 329242 w 2279925"/>
                <a:gd name="connsiteY5" fmla="*/ 111169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186444 w 2279925"/>
                <a:gd name="connsiteY3" fmla="*/ 222011 h 614306"/>
                <a:gd name="connsiteX4" fmla="*/ 250970 w 2279925"/>
                <a:gd name="connsiteY4" fmla="*/ 173450 h 614306"/>
                <a:gd name="connsiteX5" fmla="*/ 329242 w 2279925"/>
                <a:gd name="connsiteY5" fmla="*/ 111169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186444 w 2279925"/>
                <a:gd name="connsiteY3" fmla="*/ 222011 h 614306"/>
                <a:gd name="connsiteX4" fmla="*/ 250970 w 2279925"/>
                <a:gd name="connsiteY4" fmla="*/ 173450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186444 w 2279925"/>
                <a:gd name="connsiteY3" fmla="*/ 222011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7954 w 2279925"/>
                <a:gd name="connsiteY2" fmla="*/ 380056 h 614306"/>
                <a:gd name="connsiteX3" fmla="*/ 241006 w 2279925"/>
                <a:gd name="connsiteY3" fmla="*/ 181586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69615 w 2279925"/>
                <a:gd name="connsiteY1" fmla="*/ 499352 h 614306"/>
                <a:gd name="connsiteX2" fmla="*/ 144056 w 2279925"/>
                <a:gd name="connsiteY2" fmla="*/ 260466 h 614306"/>
                <a:gd name="connsiteX3" fmla="*/ 241006 w 2279925"/>
                <a:gd name="connsiteY3" fmla="*/ 181586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279925"/>
                <a:gd name="connsiteY0" fmla="*/ 614306 h 614306"/>
                <a:gd name="connsiteX1" fmla="*/ 81306 w 2279925"/>
                <a:gd name="connsiteY1" fmla="*/ 315756 h 614306"/>
                <a:gd name="connsiteX2" fmla="*/ 144056 w 2279925"/>
                <a:gd name="connsiteY2" fmla="*/ 260466 h 614306"/>
                <a:gd name="connsiteX3" fmla="*/ 241006 w 2279925"/>
                <a:gd name="connsiteY3" fmla="*/ 181586 h 614306"/>
                <a:gd name="connsiteX4" fmla="*/ 309430 w 2279925"/>
                <a:gd name="connsiteY4" fmla="*/ 136394 h 614306"/>
                <a:gd name="connsiteX5" fmla="*/ 395496 w 2279925"/>
                <a:gd name="connsiteY5" fmla="*/ 70744 h 614306"/>
                <a:gd name="connsiteX6" fmla="*/ 450936 w 2279925"/>
                <a:gd name="connsiteY6" fmla="*/ 42901 h 614306"/>
                <a:gd name="connsiteX7" fmla="*/ 558220 w 2279925"/>
                <a:gd name="connsiteY7" fmla="*/ 11810 h 614306"/>
                <a:gd name="connsiteX8" fmla="*/ 648410 w 2279925"/>
                <a:gd name="connsiteY8" fmla="*/ 79 h 614306"/>
                <a:gd name="connsiteX9" fmla="*/ 718601 w 2279925"/>
                <a:gd name="connsiteY9" fmla="*/ 16614 h 614306"/>
                <a:gd name="connsiteX10" fmla="*/ 759362 w 2279925"/>
                <a:gd name="connsiteY10" fmla="*/ 30317 h 614306"/>
                <a:gd name="connsiteX11" fmla="*/ 826530 w 2279925"/>
                <a:gd name="connsiteY11" fmla="*/ 49857 h 614306"/>
                <a:gd name="connsiteX12" fmla="*/ 879848 w 2279925"/>
                <a:gd name="connsiteY12" fmla="*/ 86498 h 614306"/>
                <a:gd name="connsiteX13" fmla="*/ 939817 w 2279925"/>
                <a:gd name="connsiteY13" fmla="*/ 129716 h 614306"/>
                <a:gd name="connsiteX14" fmla="*/ 1014994 w 2279925"/>
                <a:gd name="connsiteY14" fmla="*/ 171105 h 614306"/>
                <a:gd name="connsiteX15" fmla="*/ 1063224 w 2279925"/>
                <a:gd name="connsiteY15" fmla="*/ 217651 h 614306"/>
                <a:gd name="connsiteX16" fmla="*/ 1116153 w 2279925"/>
                <a:gd name="connsiteY16" fmla="*/ 270641 h 614306"/>
                <a:gd name="connsiteX17" fmla="*/ 1156421 w 2279925"/>
                <a:gd name="connsiteY17" fmla="*/ 309900 h 614306"/>
                <a:gd name="connsiteX18" fmla="*/ 1225376 w 2279925"/>
                <a:gd name="connsiteY18" fmla="*/ 352649 h 614306"/>
                <a:gd name="connsiteX19" fmla="*/ 1269056 w 2279925"/>
                <a:gd name="connsiteY19" fmla="*/ 394992 h 614306"/>
                <a:gd name="connsiteX20" fmla="*/ 1312514 w 2279925"/>
                <a:gd name="connsiteY20" fmla="*/ 430488 h 614306"/>
                <a:gd name="connsiteX21" fmla="*/ 1366373 w 2279925"/>
                <a:gd name="connsiteY21" fmla="*/ 463918 h 614306"/>
                <a:gd name="connsiteX22" fmla="*/ 1434851 w 2279925"/>
                <a:gd name="connsiteY22" fmla="*/ 494569 h 614306"/>
                <a:gd name="connsiteX23" fmla="*/ 1497099 w 2279925"/>
                <a:gd name="connsiteY23" fmla="*/ 517452 h 614306"/>
                <a:gd name="connsiteX24" fmla="*/ 1563728 w 2279925"/>
                <a:gd name="connsiteY24" fmla="*/ 534281 h 614306"/>
                <a:gd name="connsiteX25" fmla="*/ 1633052 w 2279925"/>
                <a:gd name="connsiteY25" fmla="*/ 539436 h 614306"/>
                <a:gd name="connsiteX26" fmla="*/ 1696592 w 2279925"/>
                <a:gd name="connsiteY26" fmla="*/ 538214 h 614306"/>
                <a:gd name="connsiteX27" fmla="*/ 1752339 w 2279925"/>
                <a:gd name="connsiteY27" fmla="*/ 526876 h 614306"/>
                <a:gd name="connsiteX28" fmla="*/ 1799314 w 2279925"/>
                <a:gd name="connsiteY28" fmla="*/ 508082 h 614306"/>
                <a:gd name="connsiteX29" fmla="*/ 1854620 w 2279925"/>
                <a:gd name="connsiteY29" fmla="*/ 481326 h 614306"/>
                <a:gd name="connsiteX30" fmla="*/ 1919124 w 2279925"/>
                <a:gd name="connsiteY30" fmla="*/ 437716 h 614306"/>
                <a:gd name="connsiteX31" fmla="*/ 1969952 w 2279925"/>
                <a:gd name="connsiteY31" fmla="*/ 402196 h 614306"/>
                <a:gd name="connsiteX32" fmla="*/ 2009581 w 2279925"/>
                <a:gd name="connsiteY32" fmla="*/ 370255 h 614306"/>
                <a:gd name="connsiteX33" fmla="*/ 2049190 w 2279925"/>
                <a:gd name="connsiteY33" fmla="*/ 344157 h 614306"/>
                <a:gd name="connsiteX34" fmla="*/ 2086195 w 2279925"/>
                <a:gd name="connsiteY34" fmla="*/ 313732 h 614306"/>
                <a:gd name="connsiteX35" fmla="*/ 2128395 w 2279925"/>
                <a:gd name="connsiteY35" fmla="*/ 281670 h 614306"/>
                <a:gd name="connsiteX36" fmla="*/ 2161182 w 2279925"/>
                <a:gd name="connsiteY36" fmla="*/ 253521 h 614306"/>
                <a:gd name="connsiteX37" fmla="*/ 2198084 w 2279925"/>
                <a:gd name="connsiteY37" fmla="*/ 225217 h 614306"/>
                <a:gd name="connsiteX38" fmla="*/ 2240952 w 2279925"/>
                <a:gd name="connsiteY38" fmla="*/ 191529 h 614306"/>
                <a:gd name="connsiteX39" fmla="*/ 2279925 w 2279925"/>
                <a:gd name="connsiteY39" fmla="*/ 157842 h 614306"/>
                <a:gd name="connsiteX0" fmla="*/ 0 w 2311103"/>
                <a:gd name="connsiteY0" fmla="*/ 397022 h 539892"/>
                <a:gd name="connsiteX1" fmla="*/ 112484 w 2311103"/>
                <a:gd name="connsiteY1" fmla="*/ 315756 h 539892"/>
                <a:gd name="connsiteX2" fmla="*/ 175234 w 2311103"/>
                <a:gd name="connsiteY2" fmla="*/ 260466 h 539892"/>
                <a:gd name="connsiteX3" fmla="*/ 272184 w 2311103"/>
                <a:gd name="connsiteY3" fmla="*/ 181586 h 539892"/>
                <a:gd name="connsiteX4" fmla="*/ 340608 w 2311103"/>
                <a:gd name="connsiteY4" fmla="*/ 136394 h 539892"/>
                <a:gd name="connsiteX5" fmla="*/ 426674 w 2311103"/>
                <a:gd name="connsiteY5" fmla="*/ 70744 h 539892"/>
                <a:gd name="connsiteX6" fmla="*/ 482114 w 2311103"/>
                <a:gd name="connsiteY6" fmla="*/ 42901 h 539892"/>
                <a:gd name="connsiteX7" fmla="*/ 589398 w 2311103"/>
                <a:gd name="connsiteY7" fmla="*/ 11810 h 539892"/>
                <a:gd name="connsiteX8" fmla="*/ 679588 w 2311103"/>
                <a:gd name="connsiteY8" fmla="*/ 79 h 539892"/>
                <a:gd name="connsiteX9" fmla="*/ 749779 w 2311103"/>
                <a:gd name="connsiteY9" fmla="*/ 16614 h 539892"/>
                <a:gd name="connsiteX10" fmla="*/ 790540 w 2311103"/>
                <a:gd name="connsiteY10" fmla="*/ 30317 h 539892"/>
                <a:gd name="connsiteX11" fmla="*/ 857708 w 2311103"/>
                <a:gd name="connsiteY11" fmla="*/ 49857 h 539892"/>
                <a:gd name="connsiteX12" fmla="*/ 911026 w 2311103"/>
                <a:gd name="connsiteY12" fmla="*/ 86498 h 539892"/>
                <a:gd name="connsiteX13" fmla="*/ 970995 w 2311103"/>
                <a:gd name="connsiteY13" fmla="*/ 129716 h 539892"/>
                <a:gd name="connsiteX14" fmla="*/ 1046172 w 2311103"/>
                <a:gd name="connsiteY14" fmla="*/ 171105 h 539892"/>
                <a:gd name="connsiteX15" fmla="*/ 1094402 w 2311103"/>
                <a:gd name="connsiteY15" fmla="*/ 217651 h 539892"/>
                <a:gd name="connsiteX16" fmla="*/ 1147331 w 2311103"/>
                <a:gd name="connsiteY16" fmla="*/ 270641 h 539892"/>
                <a:gd name="connsiteX17" fmla="*/ 1187599 w 2311103"/>
                <a:gd name="connsiteY17" fmla="*/ 309900 h 539892"/>
                <a:gd name="connsiteX18" fmla="*/ 1256554 w 2311103"/>
                <a:gd name="connsiteY18" fmla="*/ 352649 h 539892"/>
                <a:gd name="connsiteX19" fmla="*/ 1300234 w 2311103"/>
                <a:gd name="connsiteY19" fmla="*/ 394992 h 539892"/>
                <a:gd name="connsiteX20" fmla="*/ 1343692 w 2311103"/>
                <a:gd name="connsiteY20" fmla="*/ 430488 h 539892"/>
                <a:gd name="connsiteX21" fmla="*/ 1397551 w 2311103"/>
                <a:gd name="connsiteY21" fmla="*/ 463918 h 539892"/>
                <a:gd name="connsiteX22" fmla="*/ 1466029 w 2311103"/>
                <a:gd name="connsiteY22" fmla="*/ 494569 h 539892"/>
                <a:gd name="connsiteX23" fmla="*/ 1528277 w 2311103"/>
                <a:gd name="connsiteY23" fmla="*/ 517452 h 539892"/>
                <a:gd name="connsiteX24" fmla="*/ 1594906 w 2311103"/>
                <a:gd name="connsiteY24" fmla="*/ 534281 h 539892"/>
                <a:gd name="connsiteX25" fmla="*/ 1664230 w 2311103"/>
                <a:gd name="connsiteY25" fmla="*/ 539436 h 539892"/>
                <a:gd name="connsiteX26" fmla="*/ 1727770 w 2311103"/>
                <a:gd name="connsiteY26" fmla="*/ 538214 h 539892"/>
                <a:gd name="connsiteX27" fmla="*/ 1783517 w 2311103"/>
                <a:gd name="connsiteY27" fmla="*/ 526876 h 539892"/>
                <a:gd name="connsiteX28" fmla="*/ 1830492 w 2311103"/>
                <a:gd name="connsiteY28" fmla="*/ 508082 h 539892"/>
                <a:gd name="connsiteX29" fmla="*/ 1885798 w 2311103"/>
                <a:gd name="connsiteY29" fmla="*/ 481326 h 539892"/>
                <a:gd name="connsiteX30" fmla="*/ 1950302 w 2311103"/>
                <a:gd name="connsiteY30" fmla="*/ 437716 h 539892"/>
                <a:gd name="connsiteX31" fmla="*/ 2001130 w 2311103"/>
                <a:gd name="connsiteY31" fmla="*/ 402196 h 539892"/>
                <a:gd name="connsiteX32" fmla="*/ 2040759 w 2311103"/>
                <a:gd name="connsiteY32" fmla="*/ 370255 h 539892"/>
                <a:gd name="connsiteX33" fmla="*/ 2080368 w 2311103"/>
                <a:gd name="connsiteY33" fmla="*/ 344157 h 539892"/>
                <a:gd name="connsiteX34" fmla="*/ 2117373 w 2311103"/>
                <a:gd name="connsiteY34" fmla="*/ 313732 h 539892"/>
                <a:gd name="connsiteX35" fmla="*/ 2159573 w 2311103"/>
                <a:gd name="connsiteY35" fmla="*/ 281670 h 539892"/>
                <a:gd name="connsiteX36" fmla="*/ 2192360 w 2311103"/>
                <a:gd name="connsiteY36" fmla="*/ 253521 h 539892"/>
                <a:gd name="connsiteX37" fmla="*/ 2229262 w 2311103"/>
                <a:gd name="connsiteY37" fmla="*/ 225217 h 539892"/>
                <a:gd name="connsiteX38" fmla="*/ 2272130 w 2311103"/>
                <a:gd name="connsiteY38" fmla="*/ 191529 h 539892"/>
                <a:gd name="connsiteX39" fmla="*/ 2311103 w 2311103"/>
                <a:gd name="connsiteY39" fmla="*/ 157842 h 539892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40608 w 2311103"/>
                <a:gd name="connsiteY4" fmla="*/ 136316 h 539814"/>
                <a:gd name="connsiteX5" fmla="*/ 426674 w 2311103"/>
                <a:gd name="connsiteY5" fmla="*/ 70666 h 539814"/>
                <a:gd name="connsiteX6" fmla="*/ 482114 w 2311103"/>
                <a:gd name="connsiteY6" fmla="*/ 42823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40608 w 2311103"/>
                <a:gd name="connsiteY4" fmla="*/ 136316 h 539814"/>
                <a:gd name="connsiteX5" fmla="*/ 426674 w 2311103"/>
                <a:gd name="connsiteY5" fmla="*/ 70666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40608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12484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00792 w 2311103"/>
                <a:gd name="connsiteY1" fmla="*/ 315678 h 539814"/>
                <a:gd name="connsiteX2" fmla="*/ 175234 w 2311103"/>
                <a:gd name="connsiteY2" fmla="*/ 260388 h 539814"/>
                <a:gd name="connsiteX3" fmla="*/ 272184 w 2311103"/>
                <a:gd name="connsiteY3" fmla="*/ 181508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00792 w 2311103"/>
                <a:gd name="connsiteY1" fmla="*/ 315678 h 539814"/>
                <a:gd name="connsiteX2" fmla="*/ 175234 w 2311103"/>
                <a:gd name="connsiteY2" fmla="*/ 248598 h 539814"/>
                <a:gd name="connsiteX3" fmla="*/ 272184 w 2311103"/>
                <a:gd name="connsiteY3" fmla="*/ 181508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100792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92997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92997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93807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44 h 539814"/>
                <a:gd name="connsiteX1" fmla="*/ 92997 w 2311103"/>
                <a:gd name="connsiteY1" fmla="*/ 315678 h 539814"/>
                <a:gd name="connsiteX2" fmla="*/ 175234 w 2311103"/>
                <a:gd name="connsiteY2" fmla="*/ 248598 h 539814"/>
                <a:gd name="connsiteX3" fmla="*/ 264389 w 2311103"/>
                <a:gd name="connsiteY3" fmla="*/ 178139 h 539814"/>
                <a:gd name="connsiteX4" fmla="*/ 328917 w 2311103"/>
                <a:gd name="connsiteY4" fmla="*/ 136316 h 539814"/>
                <a:gd name="connsiteX5" fmla="*/ 418879 w 2311103"/>
                <a:gd name="connsiteY5" fmla="*/ 74035 h 539814"/>
                <a:gd name="connsiteX6" fmla="*/ 489910 w 2311103"/>
                <a:gd name="connsiteY6" fmla="*/ 37770 h 539814"/>
                <a:gd name="connsiteX7" fmla="*/ 589398 w 2311103"/>
                <a:gd name="connsiteY7" fmla="*/ 11732 h 539814"/>
                <a:gd name="connsiteX8" fmla="*/ 679588 w 2311103"/>
                <a:gd name="connsiteY8" fmla="*/ 1 h 539814"/>
                <a:gd name="connsiteX9" fmla="*/ 761471 w 2311103"/>
                <a:gd name="connsiteY9" fmla="*/ 11483 h 539814"/>
                <a:gd name="connsiteX10" fmla="*/ 790540 w 2311103"/>
                <a:gd name="connsiteY10" fmla="*/ 30239 h 539814"/>
                <a:gd name="connsiteX11" fmla="*/ 857708 w 2311103"/>
                <a:gd name="connsiteY11" fmla="*/ 49779 h 539814"/>
                <a:gd name="connsiteX12" fmla="*/ 911026 w 2311103"/>
                <a:gd name="connsiteY12" fmla="*/ 86420 h 539814"/>
                <a:gd name="connsiteX13" fmla="*/ 970995 w 2311103"/>
                <a:gd name="connsiteY13" fmla="*/ 129638 h 539814"/>
                <a:gd name="connsiteX14" fmla="*/ 1046172 w 2311103"/>
                <a:gd name="connsiteY14" fmla="*/ 171027 h 539814"/>
                <a:gd name="connsiteX15" fmla="*/ 1094402 w 2311103"/>
                <a:gd name="connsiteY15" fmla="*/ 217573 h 539814"/>
                <a:gd name="connsiteX16" fmla="*/ 1147331 w 2311103"/>
                <a:gd name="connsiteY16" fmla="*/ 270563 h 539814"/>
                <a:gd name="connsiteX17" fmla="*/ 1187599 w 2311103"/>
                <a:gd name="connsiteY17" fmla="*/ 309822 h 539814"/>
                <a:gd name="connsiteX18" fmla="*/ 1256554 w 2311103"/>
                <a:gd name="connsiteY18" fmla="*/ 352571 h 539814"/>
                <a:gd name="connsiteX19" fmla="*/ 1300234 w 2311103"/>
                <a:gd name="connsiteY19" fmla="*/ 394914 h 539814"/>
                <a:gd name="connsiteX20" fmla="*/ 1343692 w 2311103"/>
                <a:gd name="connsiteY20" fmla="*/ 430410 h 539814"/>
                <a:gd name="connsiteX21" fmla="*/ 1397551 w 2311103"/>
                <a:gd name="connsiteY21" fmla="*/ 463840 h 539814"/>
                <a:gd name="connsiteX22" fmla="*/ 1466029 w 2311103"/>
                <a:gd name="connsiteY22" fmla="*/ 494491 h 539814"/>
                <a:gd name="connsiteX23" fmla="*/ 1528277 w 2311103"/>
                <a:gd name="connsiteY23" fmla="*/ 517374 h 539814"/>
                <a:gd name="connsiteX24" fmla="*/ 1594906 w 2311103"/>
                <a:gd name="connsiteY24" fmla="*/ 534203 h 539814"/>
                <a:gd name="connsiteX25" fmla="*/ 1664230 w 2311103"/>
                <a:gd name="connsiteY25" fmla="*/ 539358 h 539814"/>
                <a:gd name="connsiteX26" fmla="*/ 1727770 w 2311103"/>
                <a:gd name="connsiteY26" fmla="*/ 538136 h 539814"/>
                <a:gd name="connsiteX27" fmla="*/ 1783517 w 2311103"/>
                <a:gd name="connsiteY27" fmla="*/ 526798 h 539814"/>
                <a:gd name="connsiteX28" fmla="*/ 1830492 w 2311103"/>
                <a:gd name="connsiteY28" fmla="*/ 508004 h 539814"/>
                <a:gd name="connsiteX29" fmla="*/ 1885798 w 2311103"/>
                <a:gd name="connsiteY29" fmla="*/ 481248 h 539814"/>
                <a:gd name="connsiteX30" fmla="*/ 1950302 w 2311103"/>
                <a:gd name="connsiteY30" fmla="*/ 437638 h 539814"/>
                <a:gd name="connsiteX31" fmla="*/ 2001130 w 2311103"/>
                <a:gd name="connsiteY31" fmla="*/ 402118 h 539814"/>
                <a:gd name="connsiteX32" fmla="*/ 2040759 w 2311103"/>
                <a:gd name="connsiteY32" fmla="*/ 370177 h 539814"/>
                <a:gd name="connsiteX33" fmla="*/ 2080368 w 2311103"/>
                <a:gd name="connsiteY33" fmla="*/ 344079 h 539814"/>
                <a:gd name="connsiteX34" fmla="*/ 2117373 w 2311103"/>
                <a:gd name="connsiteY34" fmla="*/ 313654 h 539814"/>
                <a:gd name="connsiteX35" fmla="*/ 2159573 w 2311103"/>
                <a:gd name="connsiteY35" fmla="*/ 281592 h 539814"/>
                <a:gd name="connsiteX36" fmla="*/ 2192360 w 2311103"/>
                <a:gd name="connsiteY36" fmla="*/ 253443 h 539814"/>
                <a:gd name="connsiteX37" fmla="*/ 2229262 w 2311103"/>
                <a:gd name="connsiteY37" fmla="*/ 225139 h 539814"/>
                <a:gd name="connsiteX38" fmla="*/ 2272130 w 2311103"/>
                <a:gd name="connsiteY38" fmla="*/ 191451 h 539814"/>
                <a:gd name="connsiteX39" fmla="*/ 2311103 w 2311103"/>
                <a:gd name="connsiteY39" fmla="*/ 157764 h 539814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790540 w 2311103"/>
                <a:gd name="connsiteY10" fmla="*/ 30248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46172 w 2311103"/>
                <a:gd name="connsiteY14" fmla="*/ 171036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46172 w 2311103"/>
                <a:gd name="connsiteY14" fmla="*/ 171036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46172 w 2311103"/>
                <a:gd name="connsiteY14" fmla="*/ 171036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94402 w 2311103"/>
                <a:gd name="connsiteY15" fmla="*/ 217582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90505 w 2311103"/>
                <a:gd name="connsiteY15" fmla="*/ 219266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56554 w 2311103"/>
                <a:gd name="connsiteY18" fmla="*/ 352580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90505 w 2311103"/>
                <a:gd name="connsiteY15" fmla="*/ 219266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44862 w 2311103"/>
                <a:gd name="connsiteY18" fmla="*/ 354264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87599 w 2311103"/>
                <a:gd name="connsiteY17" fmla="*/ 309831 h 539823"/>
                <a:gd name="connsiteX18" fmla="*/ 1244862 w 2311103"/>
                <a:gd name="connsiteY18" fmla="*/ 354264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300234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28277 w 2311103"/>
                <a:gd name="connsiteY23" fmla="*/ 517383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16584 w 2311103"/>
                <a:gd name="connsiteY23" fmla="*/ 519068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397551 w 2311103"/>
                <a:gd name="connsiteY21" fmla="*/ 463849 h 539823"/>
                <a:gd name="connsiteX22" fmla="*/ 1466029 w 2311103"/>
                <a:gd name="connsiteY22" fmla="*/ 494500 h 539823"/>
                <a:gd name="connsiteX23" fmla="*/ 1516584 w 2311103"/>
                <a:gd name="connsiteY23" fmla="*/ 517384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6029 w 2311103"/>
                <a:gd name="connsiteY22" fmla="*/ 494500 h 539823"/>
                <a:gd name="connsiteX23" fmla="*/ 1516584 w 2311103"/>
                <a:gd name="connsiteY23" fmla="*/ 517384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6029 w 2311103"/>
                <a:gd name="connsiteY22" fmla="*/ 494500 h 539823"/>
                <a:gd name="connsiteX23" fmla="*/ 1520481 w 2311103"/>
                <a:gd name="connsiteY23" fmla="*/ 515700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2132 w 2311103"/>
                <a:gd name="connsiteY22" fmla="*/ 494500 h 539823"/>
                <a:gd name="connsiteX23" fmla="*/ 1520481 w 2311103"/>
                <a:gd name="connsiteY23" fmla="*/ 515700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3 h 539823"/>
                <a:gd name="connsiteX1" fmla="*/ 92997 w 2311103"/>
                <a:gd name="connsiteY1" fmla="*/ 315687 h 539823"/>
                <a:gd name="connsiteX2" fmla="*/ 175234 w 2311103"/>
                <a:gd name="connsiteY2" fmla="*/ 248607 h 539823"/>
                <a:gd name="connsiteX3" fmla="*/ 264389 w 2311103"/>
                <a:gd name="connsiteY3" fmla="*/ 178148 h 539823"/>
                <a:gd name="connsiteX4" fmla="*/ 328917 w 2311103"/>
                <a:gd name="connsiteY4" fmla="*/ 136325 h 539823"/>
                <a:gd name="connsiteX5" fmla="*/ 418879 w 2311103"/>
                <a:gd name="connsiteY5" fmla="*/ 74044 h 539823"/>
                <a:gd name="connsiteX6" fmla="*/ 489910 w 2311103"/>
                <a:gd name="connsiteY6" fmla="*/ 37779 h 539823"/>
                <a:gd name="connsiteX7" fmla="*/ 589398 w 2311103"/>
                <a:gd name="connsiteY7" fmla="*/ 10057 h 539823"/>
                <a:gd name="connsiteX8" fmla="*/ 679588 w 2311103"/>
                <a:gd name="connsiteY8" fmla="*/ 10 h 539823"/>
                <a:gd name="connsiteX9" fmla="*/ 761471 w 2311103"/>
                <a:gd name="connsiteY9" fmla="*/ 11492 h 539823"/>
                <a:gd name="connsiteX10" fmla="*/ 810027 w 2311103"/>
                <a:gd name="connsiteY10" fmla="*/ 28563 h 539823"/>
                <a:gd name="connsiteX11" fmla="*/ 857708 w 2311103"/>
                <a:gd name="connsiteY11" fmla="*/ 49788 h 539823"/>
                <a:gd name="connsiteX12" fmla="*/ 911026 w 2311103"/>
                <a:gd name="connsiteY12" fmla="*/ 86429 h 539823"/>
                <a:gd name="connsiteX13" fmla="*/ 970995 w 2311103"/>
                <a:gd name="connsiteY13" fmla="*/ 129647 h 539823"/>
                <a:gd name="connsiteX14" fmla="*/ 1034481 w 2311103"/>
                <a:gd name="connsiteY14" fmla="*/ 176089 h 539823"/>
                <a:gd name="connsiteX15" fmla="*/ 1086607 w 2311103"/>
                <a:gd name="connsiteY15" fmla="*/ 219266 h 539823"/>
                <a:gd name="connsiteX16" fmla="*/ 1147331 w 2311103"/>
                <a:gd name="connsiteY16" fmla="*/ 270572 h 539823"/>
                <a:gd name="connsiteX17" fmla="*/ 1191497 w 2311103"/>
                <a:gd name="connsiteY17" fmla="*/ 308146 h 539823"/>
                <a:gd name="connsiteX18" fmla="*/ 1244862 w 2311103"/>
                <a:gd name="connsiteY18" fmla="*/ 354264 h 539823"/>
                <a:gd name="connsiteX19" fmla="*/ 1296337 w 2311103"/>
                <a:gd name="connsiteY19" fmla="*/ 394923 h 539823"/>
                <a:gd name="connsiteX20" fmla="*/ 1343692 w 2311103"/>
                <a:gd name="connsiteY20" fmla="*/ 430419 h 539823"/>
                <a:gd name="connsiteX21" fmla="*/ 1401449 w 2311103"/>
                <a:gd name="connsiteY21" fmla="*/ 467218 h 539823"/>
                <a:gd name="connsiteX22" fmla="*/ 1462132 w 2311103"/>
                <a:gd name="connsiteY22" fmla="*/ 494500 h 539823"/>
                <a:gd name="connsiteX23" fmla="*/ 1520481 w 2311103"/>
                <a:gd name="connsiteY23" fmla="*/ 515700 h 539823"/>
                <a:gd name="connsiteX24" fmla="*/ 1594906 w 2311103"/>
                <a:gd name="connsiteY24" fmla="*/ 534212 h 539823"/>
                <a:gd name="connsiteX25" fmla="*/ 1664230 w 2311103"/>
                <a:gd name="connsiteY25" fmla="*/ 539367 h 539823"/>
                <a:gd name="connsiteX26" fmla="*/ 1727770 w 2311103"/>
                <a:gd name="connsiteY26" fmla="*/ 538145 h 539823"/>
                <a:gd name="connsiteX27" fmla="*/ 1783517 w 2311103"/>
                <a:gd name="connsiteY27" fmla="*/ 526807 h 539823"/>
                <a:gd name="connsiteX28" fmla="*/ 1830492 w 2311103"/>
                <a:gd name="connsiteY28" fmla="*/ 508013 h 539823"/>
                <a:gd name="connsiteX29" fmla="*/ 1885798 w 2311103"/>
                <a:gd name="connsiteY29" fmla="*/ 481257 h 539823"/>
                <a:gd name="connsiteX30" fmla="*/ 1950302 w 2311103"/>
                <a:gd name="connsiteY30" fmla="*/ 437647 h 539823"/>
                <a:gd name="connsiteX31" fmla="*/ 2001130 w 2311103"/>
                <a:gd name="connsiteY31" fmla="*/ 402127 h 539823"/>
                <a:gd name="connsiteX32" fmla="*/ 2040759 w 2311103"/>
                <a:gd name="connsiteY32" fmla="*/ 370186 h 539823"/>
                <a:gd name="connsiteX33" fmla="*/ 2080368 w 2311103"/>
                <a:gd name="connsiteY33" fmla="*/ 344088 h 539823"/>
                <a:gd name="connsiteX34" fmla="*/ 2117373 w 2311103"/>
                <a:gd name="connsiteY34" fmla="*/ 313663 h 539823"/>
                <a:gd name="connsiteX35" fmla="*/ 2159573 w 2311103"/>
                <a:gd name="connsiteY35" fmla="*/ 281601 h 539823"/>
                <a:gd name="connsiteX36" fmla="*/ 2192360 w 2311103"/>
                <a:gd name="connsiteY36" fmla="*/ 253452 h 539823"/>
                <a:gd name="connsiteX37" fmla="*/ 2229262 w 2311103"/>
                <a:gd name="connsiteY37" fmla="*/ 225148 h 539823"/>
                <a:gd name="connsiteX38" fmla="*/ 2272130 w 2311103"/>
                <a:gd name="connsiteY38" fmla="*/ 191460 h 539823"/>
                <a:gd name="connsiteX39" fmla="*/ 2311103 w 2311103"/>
                <a:gd name="connsiteY39" fmla="*/ 157773 h 539823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64389 w 2311103"/>
                <a:gd name="connsiteY3" fmla="*/ 178145 h 539820"/>
                <a:gd name="connsiteX4" fmla="*/ 328917 w 2311103"/>
                <a:gd name="connsiteY4" fmla="*/ 136322 h 539820"/>
                <a:gd name="connsiteX5" fmla="*/ 418879 w 2311103"/>
                <a:gd name="connsiteY5" fmla="*/ 74041 h 539820"/>
                <a:gd name="connsiteX6" fmla="*/ 489910 w 2311103"/>
                <a:gd name="connsiteY6" fmla="*/ 37776 h 539820"/>
                <a:gd name="connsiteX7" fmla="*/ 537829 w 2311103"/>
                <a:gd name="connsiteY7" fmla="*/ 21335 h 539820"/>
                <a:gd name="connsiteX8" fmla="*/ 589398 w 2311103"/>
                <a:gd name="connsiteY8" fmla="*/ 10054 h 539820"/>
                <a:gd name="connsiteX9" fmla="*/ 679588 w 2311103"/>
                <a:gd name="connsiteY9" fmla="*/ 7 h 539820"/>
                <a:gd name="connsiteX10" fmla="*/ 761471 w 2311103"/>
                <a:gd name="connsiteY10" fmla="*/ 11489 h 539820"/>
                <a:gd name="connsiteX11" fmla="*/ 810027 w 2311103"/>
                <a:gd name="connsiteY11" fmla="*/ 28560 h 539820"/>
                <a:gd name="connsiteX12" fmla="*/ 857708 w 2311103"/>
                <a:gd name="connsiteY12" fmla="*/ 49785 h 539820"/>
                <a:gd name="connsiteX13" fmla="*/ 911026 w 2311103"/>
                <a:gd name="connsiteY13" fmla="*/ 86426 h 539820"/>
                <a:gd name="connsiteX14" fmla="*/ 970995 w 2311103"/>
                <a:gd name="connsiteY14" fmla="*/ 129644 h 539820"/>
                <a:gd name="connsiteX15" fmla="*/ 1034481 w 2311103"/>
                <a:gd name="connsiteY15" fmla="*/ 176086 h 539820"/>
                <a:gd name="connsiteX16" fmla="*/ 1086607 w 2311103"/>
                <a:gd name="connsiteY16" fmla="*/ 219263 h 539820"/>
                <a:gd name="connsiteX17" fmla="*/ 1147331 w 2311103"/>
                <a:gd name="connsiteY17" fmla="*/ 270569 h 539820"/>
                <a:gd name="connsiteX18" fmla="*/ 1191497 w 2311103"/>
                <a:gd name="connsiteY18" fmla="*/ 308143 h 539820"/>
                <a:gd name="connsiteX19" fmla="*/ 1244862 w 2311103"/>
                <a:gd name="connsiteY19" fmla="*/ 354261 h 539820"/>
                <a:gd name="connsiteX20" fmla="*/ 1296337 w 2311103"/>
                <a:gd name="connsiteY20" fmla="*/ 394920 h 539820"/>
                <a:gd name="connsiteX21" fmla="*/ 1343692 w 2311103"/>
                <a:gd name="connsiteY21" fmla="*/ 430416 h 539820"/>
                <a:gd name="connsiteX22" fmla="*/ 1401449 w 2311103"/>
                <a:gd name="connsiteY22" fmla="*/ 467215 h 539820"/>
                <a:gd name="connsiteX23" fmla="*/ 1462132 w 2311103"/>
                <a:gd name="connsiteY23" fmla="*/ 494497 h 539820"/>
                <a:gd name="connsiteX24" fmla="*/ 1520481 w 2311103"/>
                <a:gd name="connsiteY24" fmla="*/ 515697 h 539820"/>
                <a:gd name="connsiteX25" fmla="*/ 1594906 w 2311103"/>
                <a:gd name="connsiteY25" fmla="*/ 534209 h 539820"/>
                <a:gd name="connsiteX26" fmla="*/ 1664230 w 2311103"/>
                <a:gd name="connsiteY26" fmla="*/ 539364 h 539820"/>
                <a:gd name="connsiteX27" fmla="*/ 1727770 w 2311103"/>
                <a:gd name="connsiteY27" fmla="*/ 538142 h 539820"/>
                <a:gd name="connsiteX28" fmla="*/ 1783517 w 2311103"/>
                <a:gd name="connsiteY28" fmla="*/ 526804 h 539820"/>
                <a:gd name="connsiteX29" fmla="*/ 1830492 w 2311103"/>
                <a:gd name="connsiteY29" fmla="*/ 508010 h 539820"/>
                <a:gd name="connsiteX30" fmla="*/ 1885798 w 2311103"/>
                <a:gd name="connsiteY30" fmla="*/ 481254 h 539820"/>
                <a:gd name="connsiteX31" fmla="*/ 1950302 w 2311103"/>
                <a:gd name="connsiteY31" fmla="*/ 437644 h 539820"/>
                <a:gd name="connsiteX32" fmla="*/ 2001130 w 2311103"/>
                <a:gd name="connsiteY32" fmla="*/ 402124 h 539820"/>
                <a:gd name="connsiteX33" fmla="*/ 2040759 w 2311103"/>
                <a:gd name="connsiteY33" fmla="*/ 370183 h 539820"/>
                <a:gd name="connsiteX34" fmla="*/ 2080368 w 2311103"/>
                <a:gd name="connsiteY34" fmla="*/ 344085 h 539820"/>
                <a:gd name="connsiteX35" fmla="*/ 2117373 w 2311103"/>
                <a:gd name="connsiteY35" fmla="*/ 313660 h 539820"/>
                <a:gd name="connsiteX36" fmla="*/ 2159573 w 2311103"/>
                <a:gd name="connsiteY36" fmla="*/ 281598 h 539820"/>
                <a:gd name="connsiteX37" fmla="*/ 2192360 w 2311103"/>
                <a:gd name="connsiteY37" fmla="*/ 253449 h 539820"/>
                <a:gd name="connsiteX38" fmla="*/ 2229262 w 2311103"/>
                <a:gd name="connsiteY38" fmla="*/ 225145 h 539820"/>
                <a:gd name="connsiteX39" fmla="*/ 2272130 w 2311103"/>
                <a:gd name="connsiteY39" fmla="*/ 191457 h 539820"/>
                <a:gd name="connsiteX40" fmla="*/ 2311103 w 2311103"/>
                <a:gd name="connsiteY40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64389 w 2311103"/>
                <a:gd name="connsiteY3" fmla="*/ 178145 h 539820"/>
                <a:gd name="connsiteX4" fmla="*/ 328917 w 2311103"/>
                <a:gd name="connsiteY4" fmla="*/ 136322 h 539820"/>
                <a:gd name="connsiteX5" fmla="*/ 366347 w 2311103"/>
                <a:gd name="connsiteY5" fmla="*/ 107238 h 539820"/>
                <a:gd name="connsiteX6" fmla="*/ 418879 w 2311103"/>
                <a:gd name="connsiteY6" fmla="*/ 74041 h 539820"/>
                <a:gd name="connsiteX7" fmla="*/ 489910 w 2311103"/>
                <a:gd name="connsiteY7" fmla="*/ 37776 h 539820"/>
                <a:gd name="connsiteX8" fmla="*/ 537829 w 2311103"/>
                <a:gd name="connsiteY8" fmla="*/ 21335 h 539820"/>
                <a:gd name="connsiteX9" fmla="*/ 589398 w 2311103"/>
                <a:gd name="connsiteY9" fmla="*/ 10054 h 539820"/>
                <a:gd name="connsiteX10" fmla="*/ 679588 w 2311103"/>
                <a:gd name="connsiteY10" fmla="*/ 7 h 539820"/>
                <a:gd name="connsiteX11" fmla="*/ 761471 w 2311103"/>
                <a:gd name="connsiteY11" fmla="*/ 11489 h 539820"/>
                <a:gd name="connsiteX12" fmla="*/ 810027 w 2311103"/>
                <a:gd name="connsiteY12" fmla="*/ 28560 h 539820"/>
                <a:gd name="connsiteX13" fmla="*/ 857708 w 2311103"/>
                <a:gd name="connsiteY13" fmla="*/ 49785 h 539820"/>
                <a:gd name="connsiteX14" fmla="*/ 911026 w 2311103"/>
                <a:gd name="connsiteY14" fmla="*/ 86426 h 539820"/>
                <a:gd name="connsiteX15" fmla="*/ 970995 w 2311103"/>
                <a:gd name="connsiteY15" fmla="*/ 129644 h 539820"/>
                <a:gd name="connsiteX16" fmla="*/ 1034481 w 2311103"/>
                <a:gd name="connsiteY16" fmla="*/ 176086 h 539820"/>
                <a:gd name="connsiteX17" fmla="*/ 1086607 w 2311103"/>
                <a:gd name="connsiteY17" fmla="*/ 219263 h 539820"/>
                <a:gd name="connsiteX18" fmla="*/ 1147331 w 2311103"/>
                <a:gd name="connsiteY18" fmla="*/ 270569 h 539820"/>
                <a:gd name="connsiteX19" fmla="*/ 1191497 w 2311103"/>
                <a:gd name="connsiteY19" fmla="*/ 308143 h 539820"/>
                <a:gd name="connsiteX20" fmla="*/ 1244862 w 2311103"/>
                <a:gd name="connsiteY20" fmla="*/ 354261 h 539820"/>
                <a:gd name="connsiteX21" fmla="*/ 1296337 w 2311103"/>
                <a:gd name="connsiteY21" fmla="*/ 394920 h 539820"/>
                <a:gd name="connsiteX22" fmla="*/ 1343692 w 2311103"/>
                <a:gd name="connsiteY22" fmla="*/ 430416 h 539820"/>
                <a:gd name="connsiteX23" fmla="*/ 1401449 w 2311103"/>
                <a:gd name="connsiteY23" fmla="*/ 467215 h 539820"/>
                <a:gd name="connsiteX24" fmla="*/ 1462132 w 2311103"/>
                <a:gd name="connsiteY24" fmla="*/ 494497 h 539820"/>
                <a:gd name="connsiteX25" fmla="*/ 1520481 w 2311103"/>
                <a:gd name="connsiteY25" fmla="*/ 515697 h 539820"/>
                <a:gd name="connsiteX26" fmla="*/ 1594906 w 2311103"/>
                <a:gd name="connsiteY26" fmla="*/ 534209 h 539820"/>
                <a:gd name="connsiteX27" fmla="*/ 1664230 w 2311103"/>
                <a:gd name="connsiteY27" fmla="*/ 539364 h 539820"/>
                <a:gd name="connsiteX28" fmla="*/ 1727770 w 2311103"/>
                <a:gd name="connsiteY28" fmla="*/ 538142 h 539820"/>
                <a:gd name="connsiteX29" fmla="*/ 1783517 w 2311103"/>
                <a:gd name="connsiteY29" fmla="*/ 526804 h 539820"/>
                <a:gd name="connsiteX30" fmla="*/ 1830492 w 2311103"/>
                <a:gd name="connsiteY30" fmla="*/ 508010 h 539820"/>
                <a:gd name="connsiteX31" fmla="*/ 1885798 w 2311103"/>
                <a:gd name="connsiteY31" fmla="*/ 481254 h 539820"/>
                <a:gd name="connsiteX32" fmla="*/ 1950302 w 2311103"/>
                <a:gd name="connsiteY32" fmla="*/ 437644 h 539820"/>
                <a:gd name="connsiteX33" fmla="*/ 2001130 w 2311103"/>
                <a:gd name="connsiteY33" fmla="*/ 402124 h 539820"/>
                <a:gd name="connsiteX34" fmla="*/ 2040759 w 2311103"/>
                <a:gd name="connsiteY34" fmla="*/ 370183 h 539820"/>
                <a:gd name="connsiteX35" fmla="*/ 2080368 w 2311103"/>
                <a:gd name="connsiteY35" fmla="*/ 344085 h 539820"/>
                <a:gd name="connsiteX36" fmla="*/ 2117373 w 2311103"/>
                <a:gd name="connsiteY36" fmla="*/ 313660 h 539820"/>
                <a:gd name="connsiteX37" fmla="*/ 2159573 w 2311103"/>
                <a:gd name="connsiteY37" fmla="*/ 281598 h 539820"/>
                <a:gd name="connsiteX38" fmla="*/ 2192360 w 2311103"/>
                <a:gd name="connsiteY38" fmla="*/ 253449 h 539820"/>
                <a:gd name="connsiteX39" fmla="*/ 2229262 w 2311103"/>
                <a:gd name="connsiteY39" fmla="*/ 225145 h 539820"/>
                <a:gd name="connsiteX40" fmla="*/ 2272130 w 2311103"/>
                <a:gd name="connsiteY40" fmla="*/ 191457 h 539820"/>
                <a:gd name="connsiteX41" fmla="*/ 2311103 w 2311103"/>
                <a:gd name="connsiteY41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18249 w 2311103"/>
                <a:gd name="connsiteY3" fmla="*/ 213353 h 539820"/>
                <a:gd name="connsiteX4" fmla="*/ 264389 w 2311103"/>
                <a:gd name="connsiteY4" fmla="*/ 178145 h 539820"/>
                <a:gd name="connsiteX5" fmla="*/ 328917 w 2311103"/>
                <a:gd name="connsiteY5" fmla="*/ 136322 h 539820"/>
                <a:gd name="connsiteX6" fmla="*/ 366347 w 2311103"/>
                <a:gd name="connsiteY6" fmla="*/ 107238 h 539820"/>
                <a:gd name="connsiteX7" fmla="*/ 418879 w 2311103"/>
                <a:gd name="connsiteY7" fmla="*/ 74041 h 539820"/>
                <a:gd name="connsiteX8" fmla="*/ 489910 w 2311103"/>
                <a:gd name="connsiteY8" fmla="*/ 37776 h 539820"/>
                <a:gd name="connsiteX9" fmla="*/ 537829 w 2311103"/>
                <a:gd name="connsiteY9" fmla="*/ 21335 h 539820"/>
                <a:gd name="connsiteX10" fmla="*/ 589398 w 2311103"/>
                <a:gd name="connsiteY10" fmla="*/ 10054 h 539820"/>
                <a:gd name="connsiteX11" fmla="*/ 679588 w 2311103"/>
                <a:gd name="connsiteY11" fmla="*/ 7 h 539820"/>
                <a:gd name="connsiteX12" fmla="*/ 761471 w 2311103"/>
                <a:gd name="connsiteY12" fmla="*/ 11489 h 539820"/>
                <a:gd name="connsiteX13" fmla="*/ 810027 w 2311103"/>
                <a:gd name="connsiteY13" fmla="*/ 28560 h 539820"/>
                <a:gd name="connsiteX14" fmla="*/ 857708 w 2311103"/>
                <a:gd name="connsiteY14" fmla="*/ 49785 h 539820"/>
                <a:gd name="connsiteX15" fmla="*/ 911026 w 2311103"/>
                <a:gd name="connsiteY15" fmla="*/ 86426 h 539820"/>
                <a:gd name="connsiteX16" fmla="*/ 970995 w 2311103"/>
                <a:gd name="connsiteY16" fmla="*/ 129644 h 539820"/>
                <a:gd name="connsiteX17" fmla="*/ 1034481 w 2311103"/>
                <a:gd name="connsiteY17" fmla="*/ 176086 h 539820"/>
                <a:gd name="connsiteX18" fmla="*/ 1086607 w 2311103"/>
                <a:gd name="connsiteY18" fmla="*/ 219263 h 539820"/>
                <a:gd name="connsiteX19" fmla="*/ 1147331 w 2311103"/>
                <a:gd name="connsiteY19" fmla="*/ 270569 h 539820"/>
                <a:gd name="connsiteX20" fmla="*/ 1191497 w 2311103"/>
                <a:gd name="connsiteY20" fmla="*/ 308143 h 539820"/>
                <a:gd name="connsiteX21" fmla="*/ 1244862 w 2311103"/>
                <a:gd name="connsiteY21" fmla="*/ 354261 h 539820"/>
                <a:gd name="connsiteX22" fmla="*/ 1296337 w 2311103"/>
                <a:gd name="connsiteY22" fmla="*/ 394920 h 539820"/>
                <a:gd name="connsiteX23" fmla="*/ 1343692 w 2311103"/>
                <a:gd name="connsiteY23" fmla="*/ 430416 h 539820"/>
                <a:gd name="connsiteX24" fmla="*/ 1401449 w 2311103"/>
                <a:gd name="connsiteY24" fmla="*/ 467215 h 539820"/>
                <a:gd name="connsiteX25" fmla="*/ 1462132 w 2311103"/>
                <a:gd name="connsiteY25" fmla="*/ 494497 h 539820"/>
                <a:gd name="connsiteX26" fmla="*/ 1520481 w 2311103"/>
                <a:gd name="connsiteY26" fmla="*/ 515697 h 539820"/>
                <a:gd name="connsiteX27" fmla="*/ 1594906 w 2311103"/>
                <a:gd name="connsiteY27" fmla="*/ 534209 h 539820"/>
                <a:gd name="connsiteX28" fmla="*/ 1664230 w 2311103"/>
                <a:gd name="connsiteY28" fmla="*/ 539364 h 539820"/>
                <a:gd name="connsiteX29" fmla="*/ 1727770 w 2311103"/>
                <a:gd name="connsiteY29" fmla="*/ 538142 h 539820"/>
                <a:gd name="connsiteX30" fmla="*/ 1783517 w 2311103"/>
                <a:gd name="connsiteY30" fmla="*/ 526804 h 539820"/>
                <a:gd name="connsiteX31" fmla="*/ 1830492 w 2311103"/>
                <a:gd name="connsiteY31" fmla="*/ 508010 h 539820"/>
                <a:gd name="connsiteX32" fmla="*/ 1885798 w 2311103"/>
                <a:gd name="connsiteY32" fmla="*/ 481254 h 539820"/>
                <a:gd name="connsiteX33" fmla="*/ 1950302 w 2311103"/>
                <a:gd name="connsiteY33" fmla="*/ 437644 h 539820"/>
                <a:gd name="connsiteX34" fmla="*/ 2001130 w 2311103"/>
                <a:gd name="connsiteY34" fmla="*/ 402124 h 539820"/>
                <a:gd name="connsiteX35" fmla="*/ 2040759 w 2311103"/>
                <a:gd name="connsiteY35" fmla="*/ 370183 h 539820"/>
                <a:gd name="connsiteX36" fmla="*/ 2080368 w 2311103"/>
                <a:gd name="connsiteY36" fmla="*/ 344085 h 539820"/>
                <a:gd name="connsiteX37" fmla="*/ 2117373 w 2311103"/>
                <a:gd name="connsiteY37" fmla="*/ 313660 h 539820"/>
                <a:gd name="connsiteX38" fmla="*/ 2159573 w 2311103"/>
                <a:gd name="connsiteY38" fmla="*/ 281598 h 539820"/>
                <a:gd name="connsiteX39" fmla="*/ 2192360 w 2311103"/>
                <a:gd name="connsiteY39" fmla="*/ 253449 h 539820"/>
                <a:gd name="connsiteX40" fmla="*/ 2229262 w 2311103"/>
                <a:gd name="connsiteY40" fmla="*/ 225145 h 539820"/>
                <a:gd name="connsiteX41" fmla="*/ 2272130 w 2311103"/>
                <a:gd name="connsiteY41" fmla="*/ 191457 h 539820"/>
                <a:gd name="connsiteX42" fmla="*/ 2311103 w 2311103"/>
                <a:gd name="connsiteY42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18249 w 2311103"/>
                <a:gd name="connsiteY3" fmla="*/ 213353 h 539820"/>
                <a:gd name="connsiteX4" fmla="*/ 264389 w 2311103"/>
                <a:gd name="connsiteY4" fmla="*/ 178145 h 539820"/>
                <a:gd name="connsiteX5" fmla="*/ 296196 w 2311103"/>
                <a:gd name="connsiteY5" fmla="*/ 154401 h 539820"/>
                <a:gd name="connsiteX6" fmla="*/ 328917 w 2311103"/>
                <a:gd name="connsiteY6" fmla="*/ 136322 h 539820"/>
                <a:gd name="connsiteX7" fmla="*/ 366347 w 2311103"/>
                <a:gd name="connsiteY7" fmla="*/ 107238 h 539820"/>
                <a:gd name="connsiteX8" fmla="*/ 418879 w 2311103"/>
                <a:gd name="connsiteY8" fmla="*/ 74041 h 539820"/>
                <a:gd name="connsiteX9" fmla="*/ 489910 w 2311103"/>
                <a:gd name="connsiteY9" fmla="*/ 37776 h 539820"/>
                <a:gd name="connsiteX10" fmla="*/ 537829 w 2311103"/>
                <a:gd name="connsiteY10" fmla="*/ 21335 h 539820"/>
                <a:gd name="connsiteX11" fmla="*/ 589398 w 2311103"/>
                <a:gd name="connsiteY11" fmla="*/ 10054 h 539820"/>
                <a:gd name="connsiteX12" fmla="*/ 679588 w 2311103"/>
                <a:gd name="connsiteY12" fmla="*/ 7 h 539820"/>
                <a:gd name="connsiteX13" fmla="*/ 761471 w 2311103"/>
                <a:gd name="connsiteY13" fmla="*/ 11489 h 539820"/>
                <a:gd name="connsiteX14" fmla="*/ 810027 w 2311103"/>
                <a:gd name="connsiteY14" fmla="*/ 28560 h 539820"/>
                <a:gd name="connsiteX15" fmla="*/ 857708 w 2311103"/>
                <a:gd name="connsiteY15" fmla="*/ 49785 h 539820"/>
                <a:gd name="connsiteX16" fmla="*/ 911026 w 2311103"/>
                <a:gd name="connsiteY16" fmla="*/ 86426 h 539820"/>
                <a:gd name="connsiteX17" fmla="*/ 970995 w 2311103"/>
                <a:gd name="connsiteY17" fmla="*/ 129644 h 539820"/>
                <a:gd name="connsiteX18" fmla="*/ 1034481 w 2311103"/>
                <a:gd name="connsiteY18" fmla="*/ 176086 h 539820"/>
                <a:gd name="connsiteX19" fmla="*/ 1086607 w 2311103"/>
                <a:gd name="connsiteY19" fmla="*/ 219263 h 539820"/>
                <a:gd name="connsiteX20" fmla="*/ 1147331 w 2311103"/>
                <a:gd name="connsiteY20" fmla="*/ 270569 h 539820"/>
                <a:gd name="connsiteX21" fmla="*/ 1191497 w 2311103"/>
                <a:gd name="connsiteY21" fmla="*/ 308143 h 539820"/>
                <a:gd name="connsiteX22" fmla="*/ 1244862 w 2311103"/>
                <a:gd name="connsiteY22" fmla="*/ 354261 h 539820"/>
                <a:gd name="connsiteX23" fmla="*/ 1296337 w 2311103"/>
                <a:gd name="connsiteY23" fmla="*/ 394920 h 539820"/>
                <a:gd name="connsiteX24" fmla="*/ 1343692 w 2311103"/>
                <a:gd name="connsiteY24" fmla="*/ 430416 h 539820"/>
                <a:gd name="connsiteX25" fmla="*/ 1401449 w 2311103"/>
                <a:gd name="connsiteY25" fmla="*/ 467215 h 539820"/>
                <a:gd name="connsiteX26" fmla="*/ 1462132 w 2311103"/>
                <a:gd name="connsiteY26" fmla="*/ 494497 h 539820"/>
                <a:gd name="connsiteX27" fmla="*/ 1520481 w 2311103"/>
                <a:gd name="connsiteY27" fmla="*/ 515697 h 539820"/>
                <a:gd name="connsiteX28" fmla="*/ 1594906 w 2311103"/>
                <a:gd name="connsiteY28" fmla="*/ 534209 h 539820"/>
                <a:gd name="connsiteX29" fmla="*/ 1664230 w 2311103"/>
                <a:gd name="connsiteY29" fmla="*/ 539364 h 539820"/>
                <a:gd name="connsiteX30" fmla="*/ 1727770 w 2311103"/>
                <a:gd name="connsiteY30" fmla="*/ 538142 h 539820"/>
                <a:gd name="connsiteX31" fmla="*/ 1783517 w 2311103"/>
                <a:gd name="connsiteY31" fmla="*/ 526804 h 539820"/>
                <a:gd name="connsiteX32" fmla="*/ 1830492 w 2311103"/>
                <a:gd name="connsiteY32" fmla="*/ 508010 h 539820"/>
                <a:gd name="connsiteX33" fmla="*/ 1885798 w 2311103"/>
                <a:gd name="connsiteY33" fmla="*/ 481254 h 539820"/>
                <a:gd name="connsiteX34" fmla="*/ 1950302 w 2311103"/>
                <a:gd name="connsiteY34" fmla="*/ 437644 h 539820"/>
                <a:gd name="connsiteX35" fmla="*/ 2001130 w 2311103"/>
                <a:gd name="connsiteY35" fmla="*/ 402124 h 539820"/>
                <a:gd name="connsiteX36" fmla="*/ 2040759 w 2311103"/>
                <a:gd name="connsiteY36" fmla="*/ 370183 h 539820"/>
                <a:gd name="connsiteX37" fmla="*/ 2080368 w 2311103"/>
                <a:gd name="connsiteY37" fmla="*/ 344085 h 539820"/>
                <a:gd name="connsiteX38" fmla="*/ 2117373 w 2311103"/>
                <a:gd name="connsiteY38" fmla="*/ 313660 h 539820"/>
                <a:gd name="connsiteX39" fmla="*/ 2159573 w 2311103"/>
                <a:gd name="connsiteY39" fmla="*/ 281598 h 539820"/>
                <a:gd name="connsiteX40" fmla="*/ 2192360 w 2311103"/>
                <a:gd name="connsiteY40" fmla="*/ 253449 h 539820"/>
                <a:gd name="connsiteX41" fmla="*/ 2229262 w 2311103"/>
                <a:gd name="connsiteY41" fmla="*/ 225145 h 539820"/>
                <a:gd name="connsiteX42" fmla="*/ 2272130 w 2311103"/>
                <a:gd name="connsiteY42" fmla="*/ 191457 h 539820"/>
                <a:gd name="connsiteX43" fmla="*/ 2311103 w 2311103"/>
                <a:gd name="connsiteY43" fmla="*/ 157770 h 539820"/>
                <a:gd name="connsiteX0" fmla="*/ 0 w 2311103"/>
                <a:gd name="connsiteY0" fmla="*/ 396950 h 539820"/>
                <a:gd name="connsiteX1" fmla="*/ 92997 w 2311103"/>
                <a:gd name="connsiteY1" fmla="*/ 315684 h 539820"/>
                <a:gd name="connsiteX2" fmla="*/ 175234 w 2311103"/>
                <a:gd name="connsiteY2" fmla="*/ 248604 h 539820"/>
                <a:gd name="connsiteX3" fmla="*/ 218249 w 2311103"/>
                <a:gd name="connsiteY3" fmla="*/ 213353 h 539820"/>
                <a:gd name="connsiteX4" fmla="*/ 264389 w 2311103"/>
                <a:gd name="connsiteY4" fmla="*/ 178145 h 539820"/>
                <a:gd name="connsiteX5" fmla="*/ 296196 w 2311103"/>
                <a:gd name="connsiteY5" fmla="*/ 154401 h 539820"/>
                <a:gd name="connsiteX6" fmla="*/ 325019 w 2311103"/>
                <a:gd name="connsiteY6" fmla="*/ 136322 h 539820"/>
                <a:gd name="connsiteX7" fmla="*/ 366347 w 2311103"/>
                <a:gd name="connsiteY7" fmla="*/ 107238 h 539820"/>
                <a:gd name="connsiteX8" fmla="*/ 418879 w 2311103"/>
                <a:gd name="connsiteY8" fmla="*/ 74041 h 539820"/>
                <a:gd name="connsiteX9" fmla="*/ 489910 w 2311103"/>
                <a:gd name="connsiteY9" fmla="*/ 37776 h 539820"/>
                <a:gd name="connsiteX10" fmla="*/ 537829 w 2311103"/>
                <a:gd name="connsiteY10" fmla="*/ 21335 h 539820"/>
                <a:gd name="connsiteX11" fmla="*/ 589398 w 2311103"/>
                <a:gd name="connsiteY11" fmla="*/ 10054 h 539820"/>
                <a:gd name="connsiteX12" fmla="*/ 679588 w 2311103"/>
                <a:gd name="connsiteY12" fmla="*/ 7 h 539820"/>
                <a:gd name="connsiteX13" fmla="*/ 761471 w 2311103"/>
                <a:gd name="connsiteY13" fmla="*/ 11489 h 539820"/>
                <a:gd name="connsiteX14" fmla="*/ 810027 w 2311103"/>
                <a:gd name="connsiteY14" fmla="*/ 28560 h 539820"/>
                <a:gd name="connsiteX15" fmla="*/ 857708 w 2311103"/>
                <a:gd name="connsiteY15" fmla="*/ 49785 h 539820"/>
                <a:gd name="connsiteX16" fmla="*/ 911026 w 2311103"/>
                <a:gd name="connsiteY16" fmla="*/ 86426 h 539820"/>
                <a:gd name="connsiteX17" fmla="*/ 970995 w 2311103"/>
                <a:gd name="connsiteY17" fmla="*/ 129644 h 539820"/>
                <a:gd name="connsiteX18" fmla="*/ 1034481 w 2311103"/>
                <a:gd name="connsiteY18" fmla="*/ 176086 h 539820"/>
                <a:gd name="connsiteX19" fmla="*/ 1086607 w 2311103"/>
                <a:gd name="connsiteY19" fmla="*/ 219263 h 539820"/>
                <a:gd name="connsiteX20" fmla="*/ 1147331 w 2311103"/>
                <a:gd name="connsiteY20" fmla="*/ 270569 h 539820"/>
                <a:gd name="connsiteX21" fmla="*/ 1191497 w 2311103"/>
                <a:gd name="connsiteY21" fmla="*/ 308143 h 539820"/>
                <a:gd name="connsiteX22" fmla="*/ 1244862 w 2311103"/>
                <a:gd name="connsiteY22" fmla="*/ 354261 h 539820"/>
                <a:gd name="connsiteX23" fmla="*/ 1296337 w 2311103"/>
                <a:gd name="connsiteY23" fmla="*/ 394920 h 539820"/>
                <a:gd name="connsiteX24" fmla="*/ 1343692 w 2311103"/>
                <a:gd name="connsiteY24" fmla="*/ 430416 h 539820"/>
                <a:gd name="connsiteX25" fmla="*/ 1401449 w 2311103"/>
                <a:gd name="connsiteY25" fmla="*/ 467215 h 539820"/>
                <a:gd name="connsiteX26" fmla="*/ 1462132 w 2311103"/>
                <a:gd name="connsiteY26" fmla="*/ 494497 h 539820"/>
                <a:gd name="connsiteX27" fmla="*/ 1520481 w 2311103"/>
                <a:gd name="connsiteY27" fmla="*/ 515697 h 539820"/>
                <a:gd name="connsiteX28" fmla="*/ 1594906 w 2311103"/>
                <a:gd name="connsiteY28" fmla="*/ 534209 h 539820"/>
                <a:gd name="connsiteX29" fmla="*/ 1664230 w 2311103"/>
                <a:gd name="connsiteY29" fmla="*/ 539364 h 539820"/>
                <a:gd name="connsiteX30" fmla="*/ 1727770 w 2311103"/>
                <a:gd name="connsiteY30" fmla="*/ 538142 h 539820"/>
                <a:gd name="connsiteX31" fmla="*/ 1783517 w 2311103"/>
                <a:gd name="connsiteY31" fmla="*/ 526804 h 539820"/>
                <a:gd name="connsiteX32" fmla="*/ 1830492 w 2311103"/>
                <a:gd name="connsiteY32" fmla="*/ 508010 h 539820"/>
                <a:gd name="connsiteX33" fmla="*/ 1885798 w 2311103"/>
                <a:gd name="connsiteY33" fmla="*/ 481254 h 539820"/>
                <a:gd name="connsiteX34" fmla="*/ 1950302 w 2311103"/>
                <a:gd name="connsiteY34" fmla="*/ 437644 h 539820"/>
                <a:gd name="connsiteX35" fmla="*/ 2001130 w 2311103"/>
                <a:gd name="connsiteY35" fmla="*/ 402124 h 539820"/>
                <a:gd name="connsiteX36" fmla="*/ 2040759 w 2311103"/>
                <a:gd name="connsiteY36" fmla="*/ 370183 h 539820"/>
                <a:gd name="connsiteX37" fmla="*/ 2080368 w 2311103"/>
                <a:gd name="connsiteY37" fmla="*/ 344085 h 539820"/>
                <a:gd name="connsiteX38" fmla="*/ 2117373 w 2311103"/>
                <a:gd name="connsiteY38" fmla="*/ 313660 h 539820"/>
                <a:gd name="connsiteX39" fmla="*/ 2159573 w 2311103"/>
                <a:gd name="connsiteY39" fmla="*/ 281598 h 539820"/>
                <a:gd name="connsiteX40" fmla="*/ 2192360 w 2311103"/>
                <a:gd name="connsiteY40" fmla="*/ 253449 h 539820"/>
                <a:gd name="connsiteX41" fmla="*/ 2229262 w 2311103"/>
                <a:gd name="connsiteY41" fmla="*/ 225145 h 539820"/>
                <a:gd name="connsiteX42" fmla="*/ 2272130 w 2311103"/>
                <a:gd name="connsiteY42" fmla="*/ 191457 h 539820"/>
                <a:gd name="connsiteX43" fmla="*/ 2311103 w 2311103"/>
                <a:gd name="connsiteY43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92997 w 2311103"/>
                <a:gd name="connsiteY2" fmla="*/ 315684 h 539820"/>
                <a:gd name="connsiteX3" fmla="*/ 175234 w 2311103"/>
                <a:gd name="connsiteY3" fmla="*/ 248604 h 539820"/>
                <a:gd name="connsiteX4" fmla="*/ 218249 w 2311103"/>
                <a:gd name="connsiteY4" fmla="*/ 213353 h 539820"/>
                <a:gd name="connsiteX5" fmla="*/ 264389 w 2311103"/>
                <a:gd name="connsiteY5" fmla="*/ 178145 h 539820"/>
                <a:gd name="connsiteX6" fmla="*/ 296196 w 2311103"/>
                <a:gd name="connsiteY6" fmla="*/ 154401 h 539820"/>
                <a:gd name="connsiteX7" fmla="*/ 325019 w 2311103"/>
                <a:gd name="connsiteY7" fmla="*/ 136322 h 539820"/>
                <a:gd name="connsiteX8" fmla="*/ 366347 w 2311103"/>
                <a:gd name="connsiteY8" fmla="*/ 107238 h 539820"/>
                <a:gd name="connsiteX9" fmla="*/ 418879 w 2311103"/>
                <a:gd name="connsiteY9" fmla="*/ 74041 h 539820"/>
                <a:gd name="connsiteX10" fmla="*/ 489910 w 2311103"/>
                <a:gd name="connsiteY10" fmla="*/ 37776 h 539820"/>
                <a:gd name="connsiteX11" fmla="*/ 537829 w 2311103"/>
                <a:gd name="connsiteY11" fmla="*/ 21335 h 539820"/>
                <a:gd name="connsiteX12" fmla="*/ 589398 w 2311103"/>
                <a:gd name="connsiteY12" fmla="*/ 10054 h 539820"/>
                <a:gd name="connsiteX13" fmla="*/ 679588 w 2311103"/>
                <a:gd name="connsiteY13" fmla="*/ 7 h 539820"/>
                <a:gd name="connsiteX14" fmla="*/ 761471 w 2311103"/>
                <a:gd name="connsiteY14" fmla="*/ 11489 h 539820"/>
                <a:gd name="connsiteX15" fmla="*/ 810027 w 2311103"/>
                <a:gd name="connsiteY15" fmla="*/ 28560 h 539820"/>
                <a:gd name="connsiteX16" fmla="*/ 857708 w 2311103"/>
                <a:gd name="connsiteY16" fmla="*/ 49785 h 539820"/>
                <a:gd name="connsiteX17" fmla="*/ 911026 w 2311103"/>
                <a:gd name="connsiteY17" fmla="*/ 86426 h 539820"/>
                <a:gd name="connsiteX18" fmla="*/ 970995 w 2311103"/>
                <a:gd name="connsiteY18" fmla="*/ 129644 h 539820"/>
                <a:gd name="connsiteX19" fmla="*/ 1034481 w 2311103"/>
                <a:gd name="connsiteY19" fmla="*/ 176086 h 539820"/>
                <a:gd name="connsiteX20" fmla="*/ 1086607 w 2311103"/>
                <a:gd name="connsiteY20" fmla="*/ 219263 h 539820"/>
                <a:gd name="connsiteX21" fmla="*/ 1147331 w 2311103"/>
                <a:gd name="connsiteY21" fmla="*/ 270569 h 539820"/>
                <a:gd name="connsiteX22" fmla="*/ 1191497 w 2311103"/>
                <a:gd name="connsiteY22" fmla="*/ 308143 h 539820"/>
                <a:gd name="connsiteX23" fmla="*/ 1244862 w 2311103"/>
                <a:gd name="connsiteY23" fmla="*/ 354261 h 539820"/>
                <a:gd name="connsiteX24" fmla="*/ 1296337 w 2311103"/>
                <a:gd name="connsiteY24" fmla="*/ 394920 h 539820"/>
                <a:gd name="connsiteX25" fmla="*/ 1343692 w 2311103"/>
                <a:gd name="connsiteY25" fmla="*/ 430416 h 539820"/>
                <a:gd name="connsiteX26" fmla="*/ 1401449 w 2311103"/>
                <a:gd name="connsiteY26" fmla="*/ 467215 h 539820"/>
                <a:gd name="connsiteX27" fmla="*/ 1462132 w 2311103"/>
                <a:gd name="connsiteY27" fmla="*/ 494497 h 539820"/>
                <a:gd name="connsiteX28" fmla="*/ 1520481 w 2311103"/>
                <a:gd name="connsiteY28" fmla="*/ 515697 h 539820"/>
                <a:gd name="connsiteX29" fmla="*/ 1594906 w 2311103"/>
                <a:gd name="connsiteY29" fmla="*/ 534209 h 539820"/>
                <a:gd name="connsiteX30" fmla="*/ 1664230 w 2311103"/>
                <a:gd name="connsiteY30" fmla="*/ 539364 h 539820"/>
                <a:gd name="connsiteX31" fmla="*/ 1727770 w 2311103"/>
                <a:gd name="connsiteY31" fmla="*/ 538142 h 539820"/>
                <a:gd name="connsiteX32" fmla="*/ 1783517 w 2311103"/>
                <a:gd name="connsiteY32" fmla="*/ 526804 h 539820"/>
                <a:gd name="connsiteX33" fmla="*/ 1830492 w 2311103"/>
                <a:gd name="connsiteY33" fmla="*/ 508010 h 539820"/>
                <a:gd name="connsiteX34" fmla="*/ 1885798 w 2311103"/>
                <a:gd name="connsiteY34" fmla="*/ 481254 h 539820"/>
                <a:gd name="connsiteX35" fmla="*/ 1950302 w 2311103"/>
                <a:gd name="connsiteY35" fmla="*/ 437644 h 539820"/>
                <a:gd name="connsiteX36" fmla="*/ 2001130 w 2311103"/>
                <a:gd name="connsiteY36" fmla="*/ 402124 h 539820"/>
                <a:gd name="connsiteX37" fmla="*/ 2040759 w 2311103"/>
                <a:gd name="connsiteY37" fmla="*/ 370183 h 539820"/>
                <a:gd name="connsiteX38" fmla="*/ 2080368 w 2311103"/>
                <a:gd name="connsiteY38" fmla="*/ 344085 h 539820"/>
                <a:gd name="connsiteX39" fmla="*/ 2117373 w 2311103"/>
                <a:gd name="connsiteY39" fmla="*/ 313660 h 539820"/>
                <a:gd name="connsiteX40" fmla="*/ 2159573 w 2311103"/>
                <a:gd name="connsiteY40" fmla="*/ 281598 h 539820"/>
                <a:gd name="connsiteX41" fmla="*/ 2192360 w 2311103"/>
                <a:gd name="connsiteY41" fmla="*/ 253449 h 539820"/>
                <a:gd name="connsiteX42" fmla="*/ 2229262 w 2311103"/>
                <a:gd name="connsiteY42" fmla="*/ 225145 h 539820"/>
                <a:gd name="connsiteX43" fmla="*/ 2272130 w 2311103"/>
                <a:gd name="connsiteY43" fmla="*/ 191457 h 539820"/>
                <a:gd name="connsiteX44" fmla="*/ 2311103 w 2311103"/>
                <a:gd name="connsiteY44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92997 w 2311103"/>
                <a:gd name="connsiteY2" fmla="*/ 315684 h 539820"/>
                <a:gd name="connsiteX3" fmla="*/ 136406 w 2311103"/>
                <a:gd name="connsiteY3" fmla="*/ 279044 h 539820"/>
                <a:gd name="connsiteX4" fmla="*/ 175234 w 2311103"/>
                <a:gd name="connsiteY4" fmla="*/ 248604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85202 w 2311103"/>
                <a:gd name="connsiteY2" fmla="*/ 314000 h 539820"/>
                <a:gd name="connsiteX3" fmla="*/ 136406 w 2311103"/>
                <a:gd name="connsiteY3" fmla="*/ 279044 h 539820"/>
                <a:gd name="connsiteX4" fmla="*/ 175234 w 2311103"/>
                <a:gd name="connsiteY4" fmla="*/ 248604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85202 w 2311103"/>
                <a:gd name="connsiteY2" fmla="*/ 314000 h 539820"/>
                <a:gd name="connsiteX3" fmla="*/ 132509 w 2311103"/>
                <a:gd name="connsiteY3" fmla="*/ 275675 h 539820"/>
                <a:gd name="connsiteX4" fmla="*/ 175234 w 2311103"/>
                <a:gd name="connsiteY4" fmla="*/ 248604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6950 h 539820"/>
                <a:gd name="connsiteX1" fmla="*/ 38973 w 2311103"/>
                <a:gd name="connsiteY1" fmla="*/ 354841 h 539820"/>
                <a:gd name="connsiteX2" fmla="*/ 85202 w 2311103"/>
                <a:gd name="connsiteY2" fmla="*/ 314000 h 539820"/>
                <a:gd name="connsiteX3" fmla="*/ 132509 w 2311103"/>
                <a:gd name="connsiteY3" fmla="*/ 275675 h 539820"/>
                <a:gd name="connsiteX4" fmla="*/ 171336 w 2311103"/>
                <a:gd name="connsiteY4" fmla="*/ 246920 h 539820"/>
                <a:gd name="connsiteX5" fmla="*/ 218249 w 2311103"/>
                <a:gd name="connsiteY5" fmla="*/ 213353 h 539820"/>
                <a:gd name="connsiteX6" fmla="*/ 264389 w 2311103"/>
                <a:gd name="connsiteY6" fmla="*/ 178145 h 539820"/>
                <a:gd name="connsiteX7" fmla="*/ 296196 w 2311103"/>
                <a:gd name="connsiteY7" fmla="*/ 154401 h 539820"/>
                <a:gd name="connsiteX8" fmla="*/ 325019 w 2311103"/>
                <a:gd name="connsiteY8" fmla="*/ 136322 h 539820"/>
                <a:gd name="connsiteX9" fmla="*/ 366347 w 2311103"/>
                <a:gd name="connsiteY9" fmla="*/ 107238 h 539820"/>
                <a:gd name="connsiteX10" fmla="*/ 418879 w 2311103"/>
                <a:gd name="connsiteY10" fmla="*/ 74041 h 539820"/>
                <a:gd name="connsiteX11" fmla="*/ 489910 w 2311103"/>
                <a:gd name="connsiteY11" fmla="*/ 37776 h 539820"/>
                <a:gd name="connsiteX12" fmla="*/ 537829 w 2311103"/>
                <a:gd name="connsiteY12" fmla="*/ 21335 h 539820"/>
                <a:gd name="connsiteX13" fmla="*/ 589398 w 2311103"/>
                <a:gd name="connsiteY13" fmla="*/ 10054 h 539820"/>
                <a:gd name="connsiteX14" fmla="*/ 679588 w 2311103"/>
                <a:gd name="connsiteY14" fmla="*/ 7 h 539820"/>
                <a:gd name="connsiteX15" fmla="*/ 761471 w 2311103"/>
                <a:gd name="connsiteY15" fmla="*/ 11489 h 539820"/>
                <a:gd name="connsiteX16" fmla="*/ 810027 w 2311103"/>
                <a:gd name="connsiteY16" fmla="*/ 28560 h 539820"/>
                <a:gd name="connsiteX17" fmla="*/ 857708 w 2311103"/>
                <a:gd name="connsiteY17" fmla="*/ 49785 h 539820"/>
                <a:gd name="connsiteX18" fmla="*/ 911026 w 2311103"/>
                <a:gd name="connsiteY18" fmla="*/ 86426 h 539820"/>
                <a:gd name="connsiteX19" fmla="*/ 970995 w 2311103"/>
                <a:gd name="connsiteY19" fmla="*/ 129644 h 539820"/>
                <a:gd name="connsiteX20" fmla="*/ 1034481 w 2311103"/>
                <a:gd name="connsiteY20" fmla="*/ 176086 h 539820"/>
                <a:gd name="connsiteX21" fmla="*/ 1086607 w 2311103"/>
                <a:gd name="connsiteY21" fmla="*/ 219263 h 539820"/>
                <a:gd name="connsiteX22" fmla="*/ 1147331 w 2311103"/>
                <a:gd name="connsiteY22" fmla="*/ 270569 h 539820"/>
                <a:gd name="connsiteX23" fmla="*/ 1191497 w 2311103"/>
                <a:gd name="connsiteY23" fmla="*/ 308143 h 539820"/>
                <a:gd name="connsiteX24" fmla="*/ 1244862 w 2311103"/>
                <a:gd name="connsiteY24" fmla="*/ 354261 h 539820"/>
                <a:gd name="connsiteX25" fmla="*/ 1296337 w 2311103"/>
                <a:gd name="connsiteY25" fmla="*/ 394920 h 539820"/>
                <a:gd name="connsiteX26" fmla="*/ 1343692 w 2311103"/>
                <a:gd name="connsiteY26" fmla="*/ 430416 h 539820"/>
                <a:gd name="connsiteX27" fmla="*/ 1401449 w 2311103"/>
                <a:gd name="connsiteY27" fmla="*/ 467215 h 539820"/>
                <a:gd name="connsiteX28" fmla="*/ 1462132 w 2311103"/>
                <a:gd name="connsiteY28" fmla="*/ 494497 h 539820"/>
                <a:gd name="connsiteX29" fmla="*/ 1520481 w 2311103"/>
                <a:gd name="connsiteY29" fmla="*/ 515697 h 539820"/>
                <a:gd name="connsiteX30" fmla="*/ 1594906 w 2311103"/>
                <a:gd name="connsiteY30" fmla="*/ 534209 h 539820"/>
                <a:gd name="connsiteX31" fmla="*/ 1664230 w 2311103"/>
                <a:gd name="connsiteY31" fmla="*/ 539364 h 539820"/>
                <a:gd name="connsiteX32" fmla="*/ 1727770 w 2311103"/>
                <a:gd name="connsiteY32" fmla="*/ 538142 h 539820"/>
                <a:gd name="connsiteX33" fmla="*/ 1783517 w 2311103"/>
                <a:gd name="connsiteY33" fmla="*/ 526804 h 539820"/>
                <a:gd name="connsiteX34" fmla="*/ 1830492 w 2311103"/>
                <a:gd name="connsiteY34" fmla="*/ 508010 h 539820"/>
                <a:gd name="connsiteX35" fmla="*/ 1885798 w 2311103"/>
                <a:gd name="connsiteY35" fmla="*/ 481254 h 539820"/>
                <a:gd name="connsiteX36" fmla="*/ 1950302 w 2311103"/>
                <a:gd name="connsiteY36" fmla="*/ 437644 h 539820"/>
                <a:gd name="connsiteX37" fmla="*/ 2001130 w 2311103"/>
                <a:gd name="connsiteY37" fmla="*/ 402124 h 539820"/>
                <a:gd name="connsiteX38" fmla="*/ 2040759 w 2311103"/>
                <a:gd name="connsiteY38" fmla="*/ 370183 h 539820"/>
                <a:gd name="connsiteX39" fmla="*/ 2080368 w 2311103"/>
                <a:gd name="connsiteY39" fmla="*/ 344085 h 539820"/>
                <a:gd name="connsiteX40" fmla="*/ 2117373 w 2311103"/>
                <a:gd name="connsiteY40" fmla="*/ 313660 h 539820"/>
                <a:gd name="connsiteX41" fmla="*/ 2159573 w 2311103"/>
                <a:gd name="connsiteY41" fmla="*/ 281598 h 539820"/>
                <a:gd name="connsiteX42" fmla="*/ 2192360 w 2311103"/>
                <a:gd name="connsiteY42" fmla="*/ 253449 h 539820"/>
                <a:gd name="connsiteX43" fmla="*/ 2229262 w 2311103"/>
                <a:gd name="connsiteY43" fmla="*/ 225145 h 539820"/>
                <a:gd name="connsiteX44" fmla="*/ 2272130 w 2311103"/>
                <a:gd name="connsiteY44" fmla="*/ 191457 h 539820"/>
                <a:gd name="connsiteX45" fmla="*/ 2311103 w 2311103"/>
                <a:gd name="connsiteY45" fmla="*/ 157770 h 539820"/>
                <a:gd name="connsiteX0" fmla="*/ 0 w 2311103"/>
                <a:gd name="connsiteY0" fmla="*/ 397368 h 540238"/>
                <a:gd name="connsiteX1" fmla="*/ 38973 w 2311103"/>
                <a:gd name="connsiteY1" fmla="*/ 355259 h 540238"/>
                <a:gd name="connsiteX2" fmla="*/ 85202 w 2311103"/>
                <a:gd name="connsiteY2" fmla="*/ 314418 h 540238"/>
                <a:gd name="connsiteX3" fmla="*/ 132509 w 2311103"/>
                <a:gd name="connsiteY3" fmla="*/ 276093 h 540238"/>
                <a:gd name="connsiteX4" fmla="*/ 171336 w 2311103"/>
                <a:gd name="connsiteY4" fmla="*/ 247338 h 540238"/>
                <a:gd name="connsiteX5" fmla="*/ 218249 w 2311103"/>
                <a:gd name="connsiteY5" fmla="*/ 213771 h 540238"/>
                <a:gd name="connsiteX6" fmla="*/ 264389 w 2311103"/>
                <a:gd name="connsiteY6" fmla="*/ 178563 h 540238"/>
                <a:gd name="connsiteX7" fmla="*/ 296196 w 2311103"/>
                <a:gd name="connsiteY7" fmla="*/ 154819 h 540238"/>
                <a:gd name="connsiteX8" fmla="*/ 325019 w 2311103"/>
                <a:gd name="connsiteY8" fmla="*/ 136740 h 540238"/>
                <a:gd name="connsiteX9" fmla="*/ 366347 w 2311103"/>
                <a:gd name="connsiteY9" fmla="*/ 107656 h 540238"/>
                <a:gd name="connsiteX10" fmla="*/ 418879 w 2311103"/>
                <a:gd name="connsiteY10" fmla="*/ 74459 h 540238"/>
                <a:gd name="connsiteX11" fmla="*/ 489910 w 2311103"/>
                <a:gd name="connsiteY11" fmla="*/ 38194 h 540238"/>
                <a:gd name="connsiteX12" fmla="*/ 537829 w 2311103"/>
                <a:gd name="connsiteY12" fmla="*/ 21753 h 540238"/>
                <a:gd name="connsiteX13" fmla="*/ 589398 w 2311103"/>
                <a:gd name="connsiteY13" fmla="*/ 10472 h 540238"/>
                <a:gd name="connsiteX14" fmla="*/ 627467 w 2311103"/>
                <a:gd name="connsiteY14" fmla="*/ 3225 h 540238"/>
                <a:gd name="connsiteX15" fmla="*/ 679588 w 2311103"/>
                <a:gd name="connsiteY15" fmla="*/ 425 h 540238"/>
                <a:gd name="connsiteX16" fmla="*/ 761471 w 2311103"/>
                <a:gd name="connsiteY16" fmla="*/ 11907 h 540238"/>
                <a:gd name="connsiteX17" fmla="*/ 810027 w 2311103"/>
                <a:gd name="connsiteY17" fmla="*/ 28978 h 540238"/>
                <a:gd name="connsiteX18" fmla="*/ 857708 w 2311103"/>
                <a:gd name="connsiteY18" fmla="*/ 50203 h 540238"/>
                <a:gd name="connsiteX19" fmla="*/ 911026 w 2311103"/>
                <a:gd name="connsiteY19" fmla="*/ 86844 h 540238"/>
                <a:gd name="connsiteX20" fmla="*/ 970995 w 2311103"/>
                <a:gd name="connsiteY20" fmla="*/ 130062 h 540238"/>
                <a:gd name="connsiteX21" fmla="*/ 1034481 w 2311103"/>
                <a:gd name="connsiteY21" fmla="*/ 176504 h 540238"/>
                <a:gd name="connsiteX22" fmla="*/ 1086607 w 2311103"/>
                <a:gd name="connsiteY22" fmla="*/ 219681 h 540238"/>
                <a:gd name="connsiteX23" fmla="*/ 1147331 w 2311103"/>
                <a:gd name="connsiteY23" fmla="*/ 270987 h 540238"/>
                <a:gd name="connsiteX24" fmla="*/ 1191497 w 2311103"/>
                <a:gd name="connsiteY24" fmla="*/ 308561 h 540238"/>
                <a:gd name="connsiteX25" fmla="*/ 1244862 w 2311103"/>
                <a:gd name="connsiteY25" fmla="*/ 354679 h 540238"/>
                <a:gd name="connsiteX26" fmla="*/ 1296337 w 2311103"/>
                <a:gd name="connsiteY26" fmla="*/ 395338 h 540238"/>
                <a:gd name="connsiteX27" fmla="*/ 1343692 w 2311103"/>
                <a:gd name="connsiteY27" fmla="*/ 430834 h 540238"/>
                <a:gd name="connsiteX28" fmla="*/ 1401449 w 2311103"/>
                <a:gd name="connsiteY28" fmla="*/ 467633 h 540238"/>
                <a:gd name="connsiteX29" fmla="*/ 1462132 w 2311103"/>
                <a:gd name="connsiteY29" fmla="*/ 494915 h 540238"/>
                <a:gd name="connsiteX30" fmla="*/ 1520481 w 2311103"/>
                <a:gd name="connsiteY30" fmla="*/ 516115 h 540238"/>
                <a:gd name="connsiteX31" fmla="*/ 1594906 w 2311103"/>
                <a:gd name="connsiteY31" fmla="*/ 534627 h 540238"/>
                <a:gd name="connsiteX32" fmla="*/ 1664230 w 2311103"/>
                <a:gd name="connsiteY32" fmla="*/ 539782 h 540238"/>
                <a:gd name="connsiteX33" fmla="*/ 1727770 w 2311103"/>
                <a:gd name="connsiteY33" fmla="*/ 538560 h 540238"/>
                <a:gd name="connsiteX34" fmla="*/ 1783517 w 2311103"/>
                <a:gd name="connsiteY34" fmla="*/ 527222 h 540238"/>
                <a:gd name="connsiteX35" fmla="*/ 1830492 w 2311103"/>
                <a:gd name="connsiteY35" fmla="*/ 508428 h 540238"/>
                <a:gd name="connsiteX36" fmla="*/ 1885798 w 2311103"/>
                <a:gd name="connsiteY36" fmla="*/ 481672 h 540238"/>
                <a:gd name="connsiteX37" fmla="*/ 1950302 w 2311103"/>
                <a:gd name="connsiteY37" fmla="*/ 438062 h 540238"/>
                <a:gd name="connsiteX38" fmla="*/ 2001130 w 2311103"/>
                <a:gd name="connsiteY38" fmla="*/ 402542 h 540238"/>
                <a:gd name="connsiteX39" fmla="*/ 2040759 w 2311103"/>
                <a:gd name="connsiteY39" fmla="*/ 370601 h 540238"/>
                <a:gd name="connsiteX40" fmla="*/ 2080368 w 2311103"/>
                <a:gd name="connsiteY40" fmla="*/ 344503 h 540238"/>
                <a:gd name="connsiteX41" fmla="*/ 2117373 w 2311103"/>
                <a:gd name="connsiteY41" fmla="*/ 314078 h 540238"/>
                <a:gd name="connsiteX42" fmla="*/ 2159573 w 2311103"/>
                <a:gd name="connsiteY42" fmla="*/ 282016 h 540238"/>
                <a:gd name="connsiteX43" fmla="*/ 2192360 w 2311103"/>
                <a:gd name="connsiteY43" fmla="*/ 253867 h 540238"/>
                <a:gd name="connsiteX44" fmla="*/ 2229262 w 2311103"/>
                <a:gd name="connsiteY44" fmla="*/ 225563 h 540238"/>
                <a:gd name="connsiteX45" fmla="*/ 2272130 w 2311103"/>
                <a:gd name="connsiteY45" fmla="*/ 191875 h 540238"/>
                <a:gd name="connsiteX46" fmla="*/ 2311103 w 2311103"/>
                <a:gd name="connsiteY46" fmla="*/ 158188 h 540238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911026 w 2311103"/>
                <a:gd name="connsiteY20" fmla="*/ 86419 h 539813"/>
                <a:gd name="connsiteX21" fmla="*/ 970995 w 2311103"/>
                <a:gd name="connsiteY21" fmla="*/ 129637 h 539813"/>
                <a:gd name="connsiteX22" fmla="*/ 1034481 w 2311103"/>
                <a:gd name="connsiteY22" fmla="*/ 176079 h 539813"/>
                <a:gd name="connsiteX23" fmla="*/ 1086607 w 2311103"/>
                <a:gd name="connsiteY23" fmla="*/ 219256 h 539813"/>
                <a:gd name="connsiteX24" fmla="*/ 1147331 w 2311103"/>
                <a:gd name="connsiteY24" fmla="*/ 270562 h 539813"/>
                <a:gd name="connsiteX25" fmla="*/ 1191497 w 2311103"/>
                <a:gd name="connsiteY25" fmla="*/ 308136 h 539813"/>
                <a:gd name="connsiteX26" fmla="*/ 1244862 w 2311103"/>
                <a:gd name="connsiteY26" fmla="*/ 354254 h 539813"/>
                <a:gd name="connsiteX27" fmla="*/ 1296337 w 2311103"/>
                <a:gd name="connsiteY27" fmla="*/ 394913 h 539813"/>
                <a:gd name="connsiteX28" fmla="*/ 1343692 w 2311103"/>
                <a:gd name="connsiteY28" fmla="*/ 430409 h 539813"/>
                <a:gd name="connsiteX29" fmla="*/ 1401449 w 2311103"/>
                <a:gd name="connsiteY29" fmla="*/ 467208 h 539813"/>
                <a:gd name="connsiteX30" fmla="*/ 1462132 w 2311103"/>
                <a:gd name="connsiteY30" fmla="*/ 494490 h 539813"/>
                <a:gd name="connsiteX31" fmla="*/ 1520481 w 2311103"/>
                <a:gd name="connsiteY31" fmla="*/ 515690 h 539813"/>
                <a:gd name="connsiteX32" fmla="*/ 1594906 w 2311103"/>
                <a:gd name="connsiteY32" fmla="*/ 534202 h 539813"/>
                <a:gd name="connsiteX33" fmla="*/ 1664230 w 2311103"/>
                <a:gd name="connsiteY33" fmla="*/ 539357 h 539813"/>
                <a:gd name="connsiteX34" fmla="*/ 1727770 w 2311103"/>
                <a:gd name="connsiteY34" fmla="*/ 538135 h 539813"/>
                <a:gd name="connsiteX35" fmla="*/ 1783517 w 2311103"/>
                <a:gd name="connsiteY35" fmla="*/ 526797 h 539813"/>
                <a:gd name="connsiteX36" fmla="*/ 1830492 w 2311103"/>
                <a:gd name="connsiteY36" fmla="*/ 508003 h 539813"/>
                <a:gd name="connsiteX37" fmla="*/ 1885798 w 2311103"/>
                <a:gd name="connsiteY37" fmla="*/ 481247 h 539813"/>
                <a:gd name="connsiteX38" fmla="*/ 1950302 w 2311103"/>
                <a:gd name="connsiteY38" fmla="*/ 437637 h 539813"/>
                <a:gd name="connsiteX39" fmla="*/ 2001130 w 2311103"/>
                <a:gd name="connsiteY39" fmla="*/ 402117 h 539813"/>
                <a:gd name="connsiteX40" fmla="*/ 2040759 w 2311103"/>
                <a:gd name="connsiteY40" fmla="*/ 370176 h 539813"/>
                <a:gd name="connsiteX41" fmla="*/ 2080368 w 2311103"/>
                <a:gd name="connsiteY41" fmla="*/ 344078 h 539813"/>
                <a:gd name="connsiteX42" fmla="*/ 2117373 w 2311103"/>
                <a:gd name="connsiteY42" fmla="*/ 313653 h 539813"/>
                <a:gd name="connsiteX43" fmla="*/ 2159573 w 2311103"/>
                <a:gd name="connsiteY43" fmla="*/ 281591 h 539813"/>
                <a:gd name="connsiteX44" fmla="*/ 2192360 w 2311103"/>
                <a:gd name="connsiteY44" fmla="*/ 253442 h 539813"/>
                <a:gd name="connsiteX45" fmla="*/ 2229262 w 2311103"/>
                <a:gd name="connsiteY45" fmla="*/ 225138 h 539813"/>
                <a:gd name="connsiteX46" fmla="*/ 2272130 w 2311103"/>
                <a:gd name="connsiteY46" fmla="*/ 191450 h 539813"/>
                <a:gd name="connsiteX47" fmla="*/ 2311103 w 2311103"/>
                <a:gd name="connsiteY47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888587 w 2311103"/>
                <a:gd name="connsiteY20" fmla="*/ 66806 h 539813"/>
                <a:gd name="connsiteX21" fmla="*/ 911026 w 2311103"/>
                <a:gd name="connsiteY21" fmla="*/ 86419 h 539813"/>
                <a:gd name="connsiteX22" fmla="*/ 970995 w 2311103"/>
                <a:gd name="connsiteY22" fmla="*/ 129637 h 539813"/>
                <a:gd name="connsiteX23" fmla="*/ 1034481 w 2311103"/>
                <a:gd name="connsiteY23" fmla="*/ 176079 h 539813"/>
                <a:gd name="connsiteX24" fmla="*/ 1086607 w 2311103"/>
                <a:gd name="connsiteY24" fmla="*/ 219256 h 539813"/>
                <a:gd name="connsiteX25" fmla="*/ 1147331 w 2311103"/>
                <a:gd name="connsiteY25" fmla="*/ 270562 h 539813"/>
                <a:gd name="connsiteX26" fmla="*/ 1191497 w 2311103"/>
                <a:gd name="connsiteY26" fmla="*/ 308136 h 539813"/>
                <a:gd name="connsiteX27" fmla="*/ 1244862 w 2311103"/>
                <a:gd name="connsiteY27" fmla="*/ 354254 h 539813"/>
                <a:gd name="connsiteX28" fmla="*/ 1296337 w 2311103"/>
                <a:gd name="connsiteY28" fmla="*/ 394913 h 539813"/>
                <a:gd name="connsiteX29" fmla="*/ 1343692 w 2311103"/>
                <a:gd name="connsiteY29" fmla="*/ 430409 h 539813"/>
                <a:gd name="connsiteX30" fmla="*/ 1401449 w 2311103"/>
                <a:gd name="connsiteY30" fmla="*/ 467208 h 539813"/>
                <a:gd name="connsiteX31" fmla="*/ 1462132 w 2311103"/>
                <a:gd name="connsiteY31" fmla="*/ 494490 h 539813"/>
                <a:gd name="connsiteX32" fmla="*/ 1520481 w 2311103"/>
                <a:gd name="connsiteY32" fmla="*/ 515690 h 539813"/>
                <a:gd name="connsiteX33" fmla="*/ 1594906 w 2311103"/>
                <a:gd name="connsiteY33" fmla="*/ 534202 h 539813"/>
                <a:gd name="connsiteX34" fmla="*/ 1664230 w 2311103"/>
                <a:gd name="connsiteY34" fmla="*/ 539357 h 539813"/>
                <a:gd name="connsiteX35" fmla="*/ 1727770 w 2311103"/>
                <a:gd name="connsiteY35" fmla="*/ 538135 h 539813"/>
                <a:gd name="connsiteX36" fmla="*/ 1783517 w 2311103"/>
                <a:gd name="connsiteY36" fmla="*/ 526797 h 539813"/>
                <a:gd name="connsiteX37" fmla="*/ 1830492 w 2311103"/>
                <a:gd name="connsiteY37" fmla="*/ 508003 h 539813"/>
                <a:gd name="connsiteX38" fmla="*/ 1885798 w 2311103"/>
                <a:gd name="connsiteY38" fmla="*/ 481247 h 539813"/>
                <a:gd name="connsiteX39" fmla="*/ 1950302 w 2311103"/>
                <a:gd name="connsiteY39" fmla="*/ 437637 h 539813"/>
                <a:gd name="connsiteX40" fmla="*/ 2001130 w 2311103"/>
                <a:gd name="connsiteY40" fmla="*/ 402117 h 539813"/>
                <a:gd name="connsiteX41" fmla="*/ 2040759 w 2311103"/>
                <a:gd name="connsiteY41" fmla="*/ 370176 h 539813"/>
                <a:gd name="connsiteX42" fmla="*/ 2080368 w 2311103"/>
                <a:gd name="connsiteY42" fmla="*/ 344078 h 539813"/>
                <a:gd name="connsiteX43" fmla="*/ 2117373 w 2311103"/>
                <a:gd name="connsiteY43" fmla="*/ 313653 h 539813"/>
                <a:gd name="connsiteX44" fmla="*/ 2159573 w 2311103"/>
                <a:gd name="connsiteY44" fmla="*/ 281591 h 539813"/>
                <a:gd name="connsiteX45" fmla="*/ 2192360 w 2311103"/>
                <a:gd name="connsiteY45" fmla="*/ 253442 h 539813"/>
                <a:gd name="connsiteX46" fmla="*/ 2229262 w 2311103"/>
                <a:gd name="connsiteY46" fmla="*/ 225138 h 539813"/>
                <a:gd name="connsiteX47" fmla="*/ 2272130 w 2311103"/>
                <a:gd name="connsiteY47" fmla="*/ 191450 h 539813"/>
                <a:gd name="connsiteX48" fmla="*/ 2311103 w 2311103"/>
                <a:gd name="connsiteY48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888587 w 2311103"/>
                <a:gd name="connsiteY20" fmla="*/ 66806 h 539813"/>
                <a:gd name="connsiteX21" fmla="*/ 888587 w 2311103"/>
                <a:gd name="connsiteY21" fmla="*/ 66806 h 539813"/>
                <a:gd name="connsiteX22" fmla="*/ 911026 w 2311103"/>
                <a:gd name="connsiteY22" fmla="*/ 86419 h 539813"/>
                <a:gd name="connsiteX23" fmla="*/ 970995 w 2311103"/>
                <a:gd name="connsiteY23" fmla="*/ 129637 h 539813"/>
                <a:gd name="connsiteX24" fmla="*/ 1034481 w 2311103"/>
                <a:gd name="connsiteY24" fmla="*/ 176079 h 539813"/>
                <a:gd name="connsiteX25" fmla="*/ 1086607 w 2311103"/>
                <a:gd name="connsiteY25" fmla="*/ 219256 h 539813"/>
                <a:gd name="connsiteX26" fmla="*/ 1147331 w 2311103"/>
                <a:gd name="connsiteY26" fmla="*/ 270562 h 539813"/>
                <a:gd name="connsiteX27" fmla="*/ 1191497 w 2311103"/>
                <a:gd name="connsiteY27" fmla="*/ 308136 h 539813"/>
                <a:gd name="connsiteX28" fmla="*/ 1244862 w 2311103"/>
                <a:gd name="connsiteY28" fmla="*/ 354254 h 539813"/>
                <a:gd name="connsiteX29" fmla="*/ 1296337 w 2311103"/>
                <a:gd name="connsiteY29" fmla="*/ 394913 h 539813"/>
                <a:gd name="connsiteX30" fmla="*/ 1343692 w 2311103"/>
                <a:gd name="connsiteY30" fmla="*/ 430409 h 539813"/>
                <a:gd name="connsiteX31" fmla="*/ 1401449 w 2311103"/>
                <a:gd name="connsiteY31" fmla="*/ 467208 h 539813"/>
                <a:gd name="connsiteX32" fmla="*/ 1462132 w 2311103"/>
                <a:gd name="connsiteY32" fmla="*/ 494490 h 539813"/>
                <a:gd name="connsiteX33" fmla="*/ 1520481 w 2311103"/>
                <a:gd name="connsiteY33" fmla="*/ 515690 h 539813"/>
                <a:gd name="connsiteX34" fmla="*/ 1594906 w 2311103"/>
                <a:gd name="connsiteY34" fmla="*/ 534202 h 539813"/>
                <a:gd name="connsiteX35" fmla="*/ 1664230 w 2311103"/>
                <a:gd name="connsiteY35" fmla="*/ 539357 h 539813"/>
                <a:gd name="connsiteX36" fmla="*/ 1727770 w 2311103"/>
                <a:gd name="connsiteY36" fmla="*/ 538135 h 539813"/>
                <a:gd name="connsiteX37" fmla="*/ 1783517 w 2311103"/>
                <a:gd name="connsiteY37" fmla="*/ 526797 h 539813"/>
                <a:gd name="connsiteX38" fmla="*/ 1830492 w 2311103"/>
                <a:gd name="connsiteY38" fmla="*/ 508003 h 539813"/>
                <a:gd name="connsiteX39" fmla="*/ 1885798 w 2311103"/>
                <a:gd name="connsiteY39" fmla="*/ 481247 h 539813"/>
                <a:gd name="connsiteX40" fmla="*/ 1950302 w 2311103"/>
                <a:gd name="connsiteY40" fmla="*/ 437637 h 539813"/>
                <a:gd name="connsiteX41" fmla="*/ 2001130 w 2311103"/>
                <a:gd name="connsiteY41" fmla="*/ 402117 h 539813"/>
                <a:gd name="connsiteX42" fmla="*/ 2040759 w 2311103"/>
                <a:gd name="connsiteY42" fmla="*/ 370176 h 539813"/>
                <a:gd name="connsiteX43" fmla="*/ 2080368 w 2311103"/>
                <a:gd name="connsiteY43" fmla="*/ 344078 h 539813"/>
                <a:gd name="connsiteX44" fmla="*/ 2117373 w 2311103"/>
                <a:gd name="connsiteY44" fmla="*/ 313653 h 539813"/>
                <a:gd name="connsiteX45" fmla="*/ 2159573 w 2311103"/>
                <a:gd name="connsiteY45" fmla="*/ 281591 h 539813"/>
                <a:gd name="connsiteX46" fmla="*/ 2192360 w 2311103"/>
                <a:gd name="connsiteY46" fmla="*/ 253442 h 539813"/>
                <a:gd name="connsiteX47" fmla="*/ 2229262 w 2311103"/>
                <a:gd name="connsiteY47" fmla="*/ 225138 h 539813"/>
                <a:gd name="connsiteX48" fmla="*/ 2272130 w 2311103"/>
                <a:gd name="connsiteY48" fmla="*/ 191450 h 539813"/>
                <a:gd name="connsiteX49" fmla="*/ 2311103 w 2311103"/>
                <a:gd name="connsiteY49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89910 w 2311103"/>
                <a:gd name="connsiteY11" fmla="*/ 37769 h 539813"/>
                <a:gd name="connsiteX12" fmla="*/ 537829 w 2311103"/>
                <a:gd name="connsiteY12" fmla="*/ 21328 h 539813"/>
                <a:gd name="connsiteX13" fmla="*/ 589398 w 2311103"/>
                <a:gd name="connsiteY13" fmla="*/ 10047 h 539813"/>
                <a:gd name="connsiteX14" fmla="*/ 627467 w 2311103"/>
                <a:gd name="connsiteY14" fmla="*/ 2800 h 539813"/>
                <a:gd name="connsiteX15" fmla="*/ 679588 w 2311103"/>
                <a:gd name="connsiteY15" fmla="*/ 0 h 539813"/>
                <a:gd name="connsiteX16" fmla="*/ 717105 w 2311103"/>
                <a:gd name="connsiteY16" fmla="*/ 2800 h 539813"/>
                <a:gd name="connsiteX17" fmla="*/ 761471 w 2311103"/>
                <a:gd name="connsiteY17" fmla="*/ 11482 h 539813"/>
                <a:gd name="connsiteX18" fmla="*/ 810027 w 2311103"/>
                <a:gd name="connsiteY18" fmla="*/ 28553 h 539813"/>
                <a:gd name="connsiteX19" fmla="*/ 857708 w 2311103"/>
                <a:gd name="connsiteY19" fmla="*/ 49778 h 539813"/>
                <a:gd name="connsiteX20" fmla="*/ 888587 w 2311103"/>
                <a:gd name="connsiteY20" fmla="*/ 66806 h 539813"/>
                <a:gd name="connsiteX21" fmla="*/ 888587 w 2311103"/>
                <a:gd name="connsiteY21" fmla="*/ 66806 h 539813"/>
                <a:gd name="connsiteX22" fmla="*/ 911026 w 2311103"/>
                <a:gd name="connsiteY22" fmla="*/ 86419 h 539813"/>
                <a:gd name="connsiteX23" fmla="*/ 943149 w 2311103"/>
                <a:gd name="connsiteY23" fmla="*/ 105547 h 539813"/>
                <a:gd name="connsiteX24" fmla="*/ 970995 w 2311103"/>
                <a:gd name="connsiteY24" fmla="*/ 129637 h 539813"/>
                <a:gd name="connsiteX25" fmla="*/ 1034481 w 2311103"/>
                <a:gd name="connsiteY25" fmla="*/ 176079 h 539813"/>
                <a:gd name="connsiteX26" fmla="*/ 1086607 w 2311103"/>
                <a:gd name="connsiteY26" fmla="*/ 219256 h 539813"/>
                <a:gd name="connsiteX27" fmla="*/ 1147331 w 2311103"/>
                <a:gd name="connsiteY27" fmla="*/ 270562 h 539813"/>
                <a:gd name="connsiteX28" fmla="*/ 1191497 w 2311103"/>
                <a:gd name="connsiteY28" fmla="*/ 308136 h 539813"/>
                <a:gd name="connsiteX29" fmla="*/ 1244862 w 2311103"/>
                <a:gd name="connsiteY29" fmla="*/ 354254 h 539813"/>
                <a:gd name="connsiteX30" fmla="*/ 1296337 w 2311103"/>
                <a:gd name="connsiteY30" fmla="*/ 394913 h 539813"/>
                <a:gd name="connsiteX31" fmla="*/ 1343692 w 2311103"/>
                <a:gd name="connsiteY31" fmla="*/ 430409 h 539813"/>
                <a:gd name="connsiteX32" fmla="*/ 1401449 w 2311103"/>
                <a:gd name="connsiteY32" fmla="*/ 467208 h 539813"/>
                <a:gd name="connsiteX33" fmla="*/ 1462132 w 2311103"/>
                <a:gd name="connsiteY33" fmla="*/ 494490 h 539813"/>
                <a:gd name="connsiteX34" fmla="*/ 1520481 w 2311103"/>
                <a:gd name="connsiteY34" fmla="*/ 515690 h 539813"/>
                <a:gd name="connsiteX35" fmla="*/ 1594906 w 2311103"/>
                <a:gd name="connsiteY35" fmla="*/ 534202 h 539813"/>
                <a:gd name="connsiteX36" fmla="*/ 1664230 w 2311103"/>
                <a:gd name="connsiteY36" fmla="*/ 539357 h 539813"/>
                <a:gd name="connsiteX37" fmla="*/ 1727770 w 2311103"/>
                <a:gd name="connsiteY37" fmla="*/ 538135 h 539813"/>
                <a:gd name="connsiteX38" fmla="*/ 1783517 w 2311103"/>
                <a:gd name="connsiteY38" fmla="*/ 526797 h 539813"/>
                <a:gd name="connsiteX39" fmla="*/ 1830492 w 2311103"/>
                <a:gd name="connsiteY39" fmla="*/ 508003 h 539813"/>
                <a:gd name="connsiteX40" fmla="*/ 1885798 w 2311103"/>
                <a:gd name="connsiteY40" fmla="*/ 481247 h 539813"/>
                <a:gd name="connsiteX41" fmla="*/ 1950302 w 2311103"/>
                <a:gd name="connsiteY41" fmla="*/ 437637 h 539813"/>
                <a:gd name="connsiteX42" fmla="*/ 2001130 w 2311103"/>
                <a:gd name="connsiteY42" fmla="*/ 402117 h 539813"/>
                <a:gd name="connsiteX43" fmla="*/ 2040759 w 2311103"/>
                <a:gd name="connsiteY43" fmla="*/ 370176 h 539813"/>
                <a:gd name="connsiteX44" fmla="*/ 2080368 w 2311103"/>
                <a:gd name="connsiteY44" fmla="*/ 344078 h 539813"/>
                <a:gd name="connsiteX45" fmla="*/ 2117373 w 2311103"/>
                <a:gd name="connsiteY45" fmla="*/ 313653 h 539813"/>
                <a:gd name="connsiteX46" fmla="*/ 2159573 w 2311103"/>
                <a:gd name="connsiteY46" fmla="*/ 281591 h 539813"/>
                <a:gd name="connsiteX47" fmla="*/ 2192360 w 2311103"/>
                <a:gd name="connsiteY47" fmla="*/ 253442 h 539813"/>
                <a:gd name="connsiteX48" fmla="*/ 2229262 w 2311103"/>
                <a:gd name="connsiteY48" fmla="*/ 225138 h 539813"/>
                <a:gd name="connsiteX49" fmla="*/ 2272130 w 2311103"/>
                <a:gd name="connsiteY49" fmla="*/ 191450 h 539813"/>
                <a:gd name="connsiteX50" fmla="*/ 2311103 w 2311103"/>
                <a:gd name="connsiteY50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418879 w 2311103"/>
                <a:gd name="connsiteY10" fmla="*/ 74034 h 539813"/>
                <a:gd name="connsiteX11" fmla="*/ 448191 w 2311103"/>
                <a:gd name="connsiteY11" fmla="*/ 53331 h 539813"/>
                <a:gd name="connsiteX12" fmla="*/ 489910 w 2311103"/>
                <a:gd name="connsiteY12" fmla="*/ 37769 h 539813"/>
                <a:gd name="connsiteX13" fmla="*/ 537829 w 2311103"/>
                <a:gd name="connsiteY13" fmla="*/ 21328 h 539813"/>
                <a:gd name="connsiteX14" fmla="*/ 589398 w 2311103"/>
                <a:gd name="connsiteY14" fmla="*/ 10047 h 539813"/>
                <a:gd name="connsiteX15" fmla="*/ 627467 w 2311103"/>
                <a:gd name="connsiteY15" fmla="*/ 2800 h 539813"/>
                <a:gd name="connsiteX16" fmla="*/ 679588 w 2311103"/>
                <a:gd name="connsiteY16" fmla="*/ 0 h 539813"/>
                <a:gd name="connsiteX17" fmla="*/ 717105 w 2311103"/>
                <a:gd name="connsiteY17" fmla="*/ 2800 h 539813"/>
                <a:gd name="connsiteX18" fmla="*/ 761471 w 2311103"/>
                <a:gd name="connsiteY18" fmla="*/ 11482 h 539813"/>
                <a:gd name="connsiteX19" fmla="*/ 810027 w 2311103"/>
                <a:gd name="connsiteY19" fmla="*/ 28553 h 539813"/>
                <a:gd name="connsiteX20" fmla="*/ 857708 w 2311103"/>
                <a:gd name="connsiteY20" fmla="*/ 49778 h 539813"/>
                <a:gd name="connsiteX21" fmla="*/ 888587 w 2311103"/>
                <a:gd name="connsiteY21" fmla="*/ 66806 h 539813"/>
                <a:gd name="connsiteX22" fmla="*/ 888587 w 2311103"/>
                <a:gd name="connsiteY22" fmla="*/ 66806 h 539813"/>
                <a:gd name="connsiteX23" fmla="*/ 911026 w 2311103"/>
                <a:gd name="connsiteY23" fmla="*/ 86419 h 539813"/>
                <a:gd name="connsiteX24" fmla="*/ 943149 w 2311103"/>
                <a:gd name="connsiteY24" fmla="*/ 105547 h 539813"/>
                <a:gd name="connsiteX25" fmla="*/ 970995 w 2311103"/>
                <a:gd name="connsiteY25" fmla="*/ 129637 h 539813"/>
                <a:gd name="connsiteX26" fmla="*/ 1034481 w 2311103"/>
                <a:gd name="connsiteY26" fmla="*/ 176079 h 539813"/>
                <a:gd name="connsiteX27" fmla="*/ 1086607 w 2311103"/>
                <a:gd name="connsiteY27" fmla="*/ 219256 h 539813"/>
                <a:gd name="connsiteX28" fmla="*/ 1147331 w 2311103"/>
                <a:gd name="connsiteY28" fmla="*/ 270562 h 539813"/>
                <a:gd name="connsiteX29" fmla="*/ 1191497 w 2311103"/>
                <a:gd name="connsiteY29" fmla="*/ 308136 h 539813"/>
                <a:gd name="connsiteX30" fmla="*/ 1244862 w 2311103"/>
                <a:gd name="connsiteY30" fmla="*/ 354254 h 539813"/>
                <a:gd name="connsiteX31" fmla="*/ 1296337 w 2311103"/>
                <a:gd name="connsiteY31" fmla="*/ 394913 h 539813"/>
                <a:gd name="connsiteX32" fmla="*/ 1343692 w 2311103"/>
                <a:gd name="connsiteY32" fmla="*/ 430409 h 539813"/>
                <a:gd name="connsiteX33" fmla="*/ 1401449 w 2311103"/>
                <a:gd name="connsiteY33" fmla="*/ 467208 h 539813"/>
                <a:gd name="connsiteX34" fmla="*/ 1462132 w 2311103"/>
                <a:gd name="connsiteY34" fmla="*/ 494490 h 539813"/>
                <a:gd name="connsiteX35" fmla="*/ 1520481 w 2311103"/>
                <a:gd name="connsiteY35" fmla="*/ 515690 h 539813"/>
                <a:gd name="connsiteX36" fmla="*/ 1594906 w 2311103"/>
                <a:gd name="connsiteY36" fmla="*/ 534202 h 539813"/>
                <a:gd name="connsiteX37" fmla="*/ 1664230 w 2311103"/>
                <a:gd name="connsiteY37" fmla="*/ 539357 h 539813"/>
                <a:gd name="connsiteX38" fmla="*/ 1727770 w 2311103"/>
                <a:gd name="connsiteY38" fmla="*/ 538135 h 539813"/>
                <a:gd name="connsiteX39" fmla="*/ 1783517 w 2311103"/>
                <a:gd name="connsiteY39" fmla="*/ 526797 h 539813"/>
                <a:gd name="connsiteX40" fmla="*/ 1830492 w 2311103"/>
                <a:gd name="connsiteY40" fmla="*/ 508003 h 539813"/>
                <a:gd name="connsiteX41" fmla="*/ 1885798 w 2311103"/>
                <a:gd name="connsiteY41" fmla="*/ 481247 h 539813"/>
                <a:gd name="connsiteX42" fmla="*/ 1950302 w 2311103"/>
                <a:gd name="connsiteY42" fmla="*/ 437637 h 539813"/>
                <a:gd name="connsiteX43" fmla="*/ 2001130 w 2311103"/>
                <a:gd name="connsiteY43" fmla="*/ 402117 h 539813"/>
                <a:gd name="connsiteX44" fmla="*/ 2040759 w 2311103"/>
                <a:gd name="connsiteY44" fmla="*/ 370176 h 539813"/>
                <a:gd name="connsiteX45" fmla="*/ 2080368 w 2311103"/>
                <a:gd name="connsiteY45" fmla="*/ 344078 h 539813"/>
                <a:gd name="connsiteX46" fmla="*/ 2117373 w 2311103"/>
                <a:gd name="connsiteY46" fmla="*/ 313653 h 539813"/>
                <a:gd name="connsiteX47" fmla="*/ 2159573 w 2311103"/>
                <a:gd name="connsiteY47" fmla="*/ 281591 h 539813"/>
                <a:gd name="connsiteX48" fmla="*/ 2192360 w 2311103"/>
                <a:gd name="connsiteY48" fmla="*/ 253442 h 539813"/>
                <a:gd name="connsiteX49" fmla="*/ 2229262 w 2311103"/>
                <a:gd name="connsiteY49" fmla="*/ 225138 h 539813"/>
                <a:gd name="connsiteX50" fmla="*/ 2272130 w 2311103"/>
                <a:gd name="connsiteY50" fmla="*/ 191450 h 539813"/>
                <a:gd name="connsiteX51" fmla="*/ 2311103 w 2311103"/>
                <a:gd name="connsiteY51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48191 w 2311103"/>
                <a:gd name="connsiteY12" fmla="*/ 53331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0995 w 2311103"/>
                <a:gd name="connsiteY26" fmla="*/ 129637 h 539813"/>
                <a:gd name="connsiteX27" fmla="*/ 1034481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0995 w 2311103"/>
                <a:gd name="connsiteY26" fmla="*/ 129637 h 539813"/>
                <a:gd name="connsiteX27" fmla="*/ 1034481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4481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0759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1130 w 2311103"/>
                <a:gd name="connsiteY44" fmla="*/ 402117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0302 w 2311103"/>
                <a:gd name="connsiteY43" fmla="*/ 437637 h 539813"/>
                <a:gd name="connsiteX44" fmla="*/ 2005027 w 2311103"/>
                <a:gd name="connsiteY44" fmla="*/ 403801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311103"/>
                <a:gd name="connsiteY0" fmla="*/ 396943 h 539813"/>
                <a:gd name="connsiteX1" fmla="*/ 38973 w 2311103"/>
                <a:gd name="connsiteY1" fmla="*/ 354834 h 539813"/>
                <a:gd name="connsiteX2" fmla="*/ 85202 w 2311103"/>
                <a:gd name="connsiteY2" fmla="*/ 313993 h 539813"/>
                <a:gd name="connsiteX3" fmla="*/ 132509 w 2311103"/>
                <a:gd name="connsiteY3" fmla="*/ 275668 h 539813"/>
                <a:gd name="connsiteX4" fmla="*/ 171336 w 2311103"/>
                <a:gd name="connsiteY4" fmla="*/ 246913 h 539813"/>
                <a:gd name="connsiteX5" fmla="*/ 218249 w 2311103"/>
                <a:gd name="connsiteY5" fmla="*/ 213346 h 539813"/>
                <a:gd name="connsiteX6" fmla="*/ 264389 w 2311103"/>
                <a:gd name="connsiteY6" fmla="*/ 178138 h 539813"/>
                <a:gd name="connsiteX7" fmla="*/ 296196 w 2311103"/>
                <a:gd name="connsiteY7" fmla="*/ 154394 h 539813"/>
                <a:gd name="connsiteX8" fmla="*/ 325019 w 2311103"/>
                <a:gd name="connsiteY8" fmla="*/ 136315 h 539813"/>
                <a:gd name="connsiteX9" fmla="*/ 366347 w 2311103"/>
                <a:gd name="connsiteY9" fmla="*/ 107231 h 539813"/>
                <a:gd name="connsiteX10" fmla="*/ 393629 w 2311103"/>
                <a:gd name="connsiteY10" fmla="*/ 92072 h 539813"/>
                <a:gd name="connsiteX11" fmla="*/ 418879 w 2311103"/>
                <a:gd name="connsiteY11" fmla="*/ 74034 h 539813"/>
                <a:gd name="connsiteX12" fmla="*/ 455986 w 2311103"/>
                <a:gd name="connsiteY12" fmla="*/ 55016 h 539813"/>
                <a:gd name="connsiteX13" fmla="*/ 489910 w 2311103"/>
                <a:gd name="connsiteY13" fmla="*/ 37769 h 539813"/>
                <a:gd name="connsiteX14" fmla="*/ 537829 w 2311103"/>
                <a:gd name="connsiteY14" fmla="*/ 21328 h 539813"/>
                <a:gd name="connsiteX15" fmla="*/ 589398 w 2311103"/>
                <a:gd name="connsiteY15" fmla="*/ 10047 h 539813"/>
                <a:gd name="connsiteX16" fmla="*/ 627467 w 2311103"/>
                <a:gd name="connsiteY16" fmla="*/ 2800 h 539813"/>
                <a:gd name="connsiteX17" fmla="*/ 679588 w 2311103"/>
                <a:gd name="connsiteY17" fmla="*/ 0 h 539813"/>
                <a:gd name="connsiteX18" fmla="*/ 717105 w 2311103"/>
                <a:gd name="connsiteY18" fmla="*/ 2800 h 539813"/>
                <a:gd name="connsiteX19" fmla="*/ 761471 w 2311103"/>
                <a:gd name="connsiteY19" fmla="*/ 11482 h 539813"/>
                <a:gd name="connsiteX20" fmla="*/ 810027 w 2311103"/>
                <a:gd name="connsiteY20" fmla="*/ 28553 h 539813"/>
                <a:gd name="connsiteX21" fmla="*/ 857708 w 2311103"/>
                <a:gd name="connsiteY21" fmla="*/ 49778 h 539813"/>
                <a:gd name="connsiteX22" fmla="*/ 888587 w 2311103"/>
                <a:gd name="connsiteY22" fmla="*/ 66806 h 539813"/>
                <a:gd name="connsiteX23" fmla="*/ 888587 w 2311103"/>
                <a:gd name="connsiteY23" fmla="*/ 66806 h 539813"/>
                <a:gd name="connsiteX24" fmla="*/ 911026 w 2311103"/>
                <a:gd name="connsiteY24" fmla="*/ 86419 h 539813"/>
                <a:gd name="connsiteX25" fmla="*/ 943149 w 2311103"/>
                <a:gd name="connsiteY25" fmla="*/ 105547 h 539813"/>
                <a:gd name="connsiteX26" fmla="*/ 974892 w 2311103"/>
                <a:gd name="connsiteY26" fmla="*/ 129637 h 539813"/>
                <a:gd name="connsiteX27" fmla="*/ 1030584 w 2311103"/>
                <a:gd name="connsiteY27" fmla="*/ 176079 h 539813"/>
                <a:gd name="connsiteX28" fmla="*/ 1086607 w 2311103"/>
                <a:gd name="connsiteY28" fmla="*/ 219256 h 539813"/>
                <a:gd name="connsiteX29" fmla="*/ 1147331 w 2311103"/>
                <a:gd name="connsiteY29" fmla="*/ 270562 h 539813"/>
                <a:gd name="connsiteX30" fmla="*/ 1191497 w 2311103"/>
                <a:gd name="connsiteY30" fmla="*/ 308136 h 539813"/>
                <a:gd name="connsiteX31" fmla="*/ 1244862 w 2311103"/>
                <a:gd name="connsiteY31" fmla="*/ 354254 h 539813"/>
                <a:gd name="connsiteX32" fmla="*/ 1296337 w 2311103"/>
                <a:gd name="connsiteY32" fmla="*/ 394913 h 539813"/>
                <a:gd name="connsiteX33" fmla="*/ 1343692 w 2311103"/>
                <a:gd name="connsiteY33" fmla="*/ 430409 h 539813"/>
                <a:gd name="connsiteX34" fmla="*/ 1401449 w 2311103"/>
                <a:gd name="connsiteY34" fmla="*/ 467208 h 539813"/>
                <a:gd name="connsiteX35" fmla="*/ 1462132 w 2311103"/>
                <a:gd name="connsiteY35" fmla="*/ 494490 h 539813"/>
                <a:gd name="connsiteX36" fmla="*/ 1520481 w 2311103"/>
                <a:gd name="connsiteY36" fmla="*/ 515690 h 539813"/>
                <a:gd name="connsiteX37" fmla="*/ 1594906 w 2311103"/>
                <a:gd name="connsiteY37" fmla="*/ 534202 h 539813"/>
                <a:gd name="connsiteX38" fmla="*/ 1664230 w 2311103"/>
                <a:gd name="connsiteY38" fmla="*/ 539357 h 539813"/>
                <a:gd name="connsiteX39" fmla="*/ 1727770 w 2311103"/>
                <a:gd name="connsiteY39" fmla="*/ 538135 h 539813"/>
                <a:gd name="connsiteX40" fmla="*/ 1783517 w 2311103"/>
                <a:gd name="connsiteY40" fmla="*/ 526797 h 539813"/>
                <a:gd name="connsiteX41" fmla="*/ 1830492 w 2311103"/>
                <a:gd name="connsiteY41" fmla="*/ 508003 h 539813"/>
                <a:gd name="connsiteX42" fmla="*/ 1885798 w 2311103"/>
                <a:gd name="connsiteY42" fmla="*/ 481247 h 539813"/>
                <a:gd name="connsiteX43" fmla="*/ 1954200 w 2311103"/>
                <a:gd name="connsiteY43" fmla="*/ 439322 h 539813"/>
                <a:gd name="connsiteX44" fmla="*/ 2005027 w 2311103"/>
                <a:gd name="connsiteY44" fmla="*/ 403801 h 539813"/>
                <a:gd name="connsiteX45" fmla="*/ 2048554 w 2311103"/>
                <a:gd name="connsiteY45" fmla="*/ 370176 h 539813"/>
                <a:gd name="connsiteX46" fmla="*/ 2080368 w 2311103"/>
                <a:gd name="connsiteY46" fmla="*/ 344078 h 539813"/>
                <a:gd name="connsiteX47" fmla="*/ 2117373 w 2311103"/>
                <a:gd name="connsiteY47" fmla="*/ 313653 h 539813"/>
                <a:gd name="connsiteX48" fmla="*/ 2159573 w 2311103"/>
                <a:gd name="connsiteY48" fmla="*/ 281591 h 539813"/>
                <a:gd name="connsiteX49" fmla="*/ 2192360 w 2311103"/>
                <a:gd name="connsiteY49" fmla="*/ 253442 h 539813"/>
                <a:gd name="connsiteX50" fmla="*/ 2229262 w 2311103"/>
                <a:gd name="connsiteY50" fmla="*/ 225138 h 539813"/>
                <a:gd name="connsiteX51" fmla="*/ 2272130 w 2311103"/>
                <a:gd name="connsiteY51" fmla="*/ 191450 h 539813"/>
                <a:gd name="connsiteX52" fmla="*/ 2311103 w 2311103"/>
                <a:gd name="connsiteY52" fmla="*/ 157763 h 539813"/>
                <a:gd name="connsiteX0" fmla="*/ 0 w 2462542"/>
                <a:gd name="connsiteY0" fmla="*/ 393093 h 539813"/>
                <a:gd name="connsiteX1" fmla="*/ 190412 w 2462542"/>
                <a:gd name="connsiteY1" fmla="*/ 354834 h 539813"/>
                <a:gd name="connsiteX2" fmla="*/ 236641 w 2462542"/>
                <a:gd name="connsiteY2" fmla="*/ 313993 h 539813"/>
                <a:gd name="connsiteX3" fmla="*/ 283948 w 2462542"/>
                <a:gd name="connsiteY3" fmla="*/ 2756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236641 w 2462542"/>
                <a:gd name="connsiteY2" fmla="*/ 313993 h 539813"/>
                <a:gd name="connsiteX3" fmla="*/ 283948 w 2462542"/>
                <a:gd name="connsiteY3" fmla="*/ 2756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83948 w 2462542"/>
                <a:gd name="connsiteY3" fmla="*/ 2756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322775 w 2462542"/>
                <a:gd name="connsiteY4" fmla="*/ 2469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69688 w 2462542"/>
                <a:gd name="connsiteY5" fmla="*/ 21334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415828 w 2462542"/>
                <a:gd name="connsiteY6" fmla="*/ 1781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447635 w 2462542"/>
                <a:gd name="connsiteY7" fmla="*/ 154394 h 539813"/>
                <a:gd name="connsiteX8" fmla="*/ 476458 w 2462542"/>
                <a:gd name="connsiteY8" fmla="*/ 13631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447635 w 2462542"/>
                <a:gd name="connsiteY7" fmla="*/ 1543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89268 w 2462542"/>
                <a:gd name="connsiteY14" fmla="*/ 213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41349 w 2462542"/>
                <a:gd name="connsiteY13" fmla="*/ 37769 h 539813"/>
                <a:gd name="connsiteX14" fmla="*/ 671451 w 2462542"/>
                <a:gd name="connsiteY14" fmla="*/ 136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607425 w 2462542"/>
                <a:gd name="connsiteY12" fmla="*/ 55016 h 539813"/>
                <a:gd name="connsiteX13" fmla="*/ 614624 w 2462542"/>
                <a:gd name="connsiteY13" fmla="*/ 26219 h 539813"/>
                <a:gd name="connsiteX14" fmla="*/ 671451 w 2462542"/>
                <a:gd name="connsiteY14" fmla="*/ 136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462542"/>
                <a:gd name="connsiteY0" fmla="*/ 393093 h 539813"/>
                <a:gd name="connsiteX1" fmla="*/ 47882 w 2462542"/>
                <a:gd name="connsiteY1" fmla="*/ 343284 h 539813"/>
                <a:gd name="connsiteX2" fmla="*/ 103019 w 2462542"/>
                <a:gd name="connsiteY2" fmla="*/ 283193 h 539813"/>
                <a:gd name="connsiteX3" fmla="*/ 203776 w 2462542"/>
                <a:gd name="connsiteY3" fmla="*/ 237168 h 539813"/>
                <a:gd name="connsiteX4" fmla="*/ 269326 w 2462542"/>
                <a:gd name="connsiteY4" fmla="*/ 200713 h 539813"/>
                <a:gd name="connsiteX5" fmla="*/ 325148 w 2462542"/>
                <a:gd name="connsiteY5" fmla="*/ 155596 h 539813"/>
                <a:gd name="connsiteX6" fmla="*/ 389103 w 2462542"/>
                <a:gd name="connsiteY6" fmla="*/ 116538 h 539813"/>
                <a:gd name="connsiteX7" fmla="*/ 501084 w 2462542"/>
                <a:gd name="connsiteY7" fmla="*/ 69694 h 539813"/>
                <a:gd name="connsiteX8" fmla="*/ 494274 w 2462542"/>
                <a:gd name="connsiteY8" fmla="*/ 63165 h 539813"/>
                <a:gd name="connsiteX9" fmla="*/ 517786 w 2462542"/>
                <a:gd name="connsiteY9" fmla="*/ 107231 h 539813"/>
                <a:gd name="connsiteX10" fmla="*/ 545068 w 2462542"/>
                <a:gd name="connsiteY10" fmla="*/ 92072 h 539813"/>
                <a:gd name="connsiteX11" fmla="*/ 570318 w 2462542"/>
                <a:gd name="connsiteY11" fmla="*/ 74034 h 539813"/>
                <a:gd name="connsiteX12" fmla="*/ 562885 w 2462542"/>
                <a:gd name="connsiteY12" fmla="*/ 43466 h 539813"/>
                <a:gd name="connsiteX13" fmla="*/ 614624 w 2462542"/>
                <a:gd name="connsiteY13" fmla="*/ 26219 h 539813"/>
                <a:gd name="connsiteX14" fmla="*/ 671451 w 2462542"/>
                <a:gd name="connsiteY14" fmla="*/ 13628 h 539813"/>
                <a:gd name="connsiteX15" fmla="*/ 740837 w 2462542"/>
                <a:gd name="connsiteY15" fmla="*/ 10047 h 539813"/>
                <a:gd name="connsiteX16" fmla="*/ 778906 w 2462542"/>
                <a:gd name="connsiteY16" fmla="*/ 2800 h 539813"/>
                <a:gd name="connsiteX17" fmla="*/ 831027 w 2462542"/>
                <a:gd name="connsiteY17" fmla="*/ 0 h 539813"/>
                <a:gd name="connsiteX18" fmla="*/ 868544 w 2462542"/>
                <a:gd name="connsiteY18" fmla="*/ 2800 h 539813"/>
                <a:gd name="connsiteX19" fmla="*/ 912910 w 2462542"/>
                <a:gd name="connsiteY19" fmla="*/ 11482 h 539813"/>
                <a:gd name="connsiteX20" fmla="*/ 961466 w 2462542"/>
                <a:gd name="connsiteY20" fmla="*/ 28553 h 539813"/>
                <a:gd name="connsiteX21" fmla="*/ 1009147 w 2462542"/>
                <a:gd name="connsiteY21" fmla="*/ 49778 h 539813"/>
                <a:gd name="connsiteX22" fmla="*/ 1040026 w 2462542"/>
                <a:gd name="connsiteY22" fmla="*/ 66806 h 539813"/>
                <a:gd name="connsiteX23" fmla="*/ 1040026 w 2462542"/>
                <a:gd name="connsiteY23" fmla="*/ 66806 h 539813"/>
                <a:gd name="connsiteX24" fmla="*/ 1062465 w 2462542"/>
                <a:gd name="connsiteY24" fmla="*/ 86419 h 539813"/>
                <a:gd name="connsiteX25" fmla="*/ 1094588 w 2462542"/>
                <a:gd name="connsiteY25" fmla="*/ 105547 h 539813"/>
                <a:gd name="connsiteX26" fmla="*/ 1126331 w 2462542"/>
                <a:gd name="connsiteY26" fmla="*/ 129637 h 539813"/>
                <a:gd name="connsiteX27" fmla="*/ 1182023 w 2462542"/>
                <a:gd name="connsiteY27" fmla="*/ 176079 h 539813"/>
                <a:gd name="connsiteX28" fmla="*/ 1238046 w 2462542"/>
                <a:gd name="connsiteY28" fmla="*/ 219256 h 539813"/>
                <a:gd name="connsiteX29" fmla="*/ 1298770 w 2462542"/>
                <a:gd name="connsiteY29" fmla="*/ 270562 h 539813"/>
                <a:gd name="connsiteX30" fmla="*/ 1342936 w 2462542"/>
                <a:gd name="connsiteY30" fmla="*/ 308136 h 539813"/>
                <a:gd name="connsiteX31" fmla="*/ 1396301 w 2462542"/>
                <a:gd name="connsiteY31" fmla="*/ 354254 h 539813"/>
                <a:gd name="connsiteX32" fmla="*/ 1447776 w 2462542"/>
                <a:gd name="connsiteY32" fmla="*/ 394913 h 539813"/>
                <a:gd name="connsiteX33" fmla="*/ 1495131 w 2462542"/>
                <a:gd name="connsiteY33" fmla="*/ 430409 h 539813"/>
                <a:gd name="connsiteX34" fmla="*/ 1552888 w 2462542"/>
                <a:gd name="connsiteY34" fmla="*/ 467208 h 539813"/>
                <a:gd name="connsiteX35" fmla="*/ 1613571 w 2462542"/>
                <a:gd name="connsiteY35" fmla="*/ 494490 h 539813"/>
                <a:gd name="connsiteX36" fmla="*/ 1671920 w 2462542"/>
                <a:gd name="connsiteY36" fmla="*/ 515690 h 539813"/>
                <a:gd name="connsiteX37" fmla="*/ 1746345 w 2462542"/>
                <a:gd name="connsiteY37" fmla="*/ 534202 h 539813"/>
                <a:gd name="connsiteX38" fmla="*/ 1815669 w 2462542"/>
                <a:gd name="connsiteY38" fmla="*/ 539357 h 539813"/>
                <a:gd name="connsiteX39" fmla="*/ 1879209 w 2462542"/>
                <a:gd name="connsiteY39" fmla="*/ 538135 h 539813"/>
                <a:gd name="connsiteX40" fmla="*/ 1934956 w 2462542"/>
                <a:gd name="connsiteY40" fmla="*/ 526797 h 539813"/>
                <a:gd name="connsiteX41" fmla="*/ 1981931 w 2462542"/>
                <a:gd name="connsiteY41" fmla="*/ 508003 h 539813"/>
                <a:gd name="connsiteX42" fmla="*/ 2037237 w 2462542"/>
                <a:gd name="connsiteY42" fmla="*/ 481247 h 539813"/>
                <a:gd name="connsiteX43" fmla="*/ 2105639 w 2462542"/>
                <a:gd name="connsiteY43" fmla="*/ 439322 h 539813"/>
                <a:gd name="connsiteX44" fmla="*/ 2156466 w 2462542"/>
                <a:gd name="connsiteY44" fmla="*/ 403801 h 539813"/>
                <a:gd name="connsiteX45" fmla="*/ 2199993 w 2462542"/>
                <a:gd name="connsiteY45" fmla="*/ 370176 h 539813"/>
                <a:gd name="connsiteX46" fmla="*/ 2231807 w 2462542"/>
                <a:gd name="connsiteY46" fmla="*/ 344078 h 539813"/>
                <a:gd name="connsiteX47" fmla="*/ 2268812 w 2462542"/>
                <a:gd name="connsiteY47" fmla="*/ 313653 h 539813"/>
                <a:gd name="connsiteX48" fmla="*/ 2311012 w 2462542"/>
                <a:gd name="connsiteY48" fmla="*/ 281591 h 539813"/>
                <a:gd name="connsiteX49" fmla="*/ 2343799 w 2462542"/>
                <a:gd name="connsiteY49" fmla="*/ 253442 h 539813"/>
                <a:gd name="connsiteX50" fmla="*/ 2380701 w 2462542"/>
                <a:gd name="connsiteY50" fmla="*/ 225138 h 539813"/>
                <a:gd name="connsiteX51" fmla="*/ 2423569 w 2462542"/>
                <a:gd name="connsiteY51" fmla="*/ 191450 h 539813"/>
                <a:gd name="connsiteX52" fmla="*/ 2462542 w 2462542"/>
                <a:gd name="connsiteY52" fmla="*/ 157763 h 539813"/>
                <a:gd name="connsiteX0" fmla="*/ 0 w 2640705"/>
                <a:gd name="connsiteY0" fmla="*/ 508592 h 539813"/>
                <a:gd name="connsiteX1" fmla="*/ 226045 w 2640705"/>
                <a:gd name="connsiteY1" fmla="*/ 343284 h 539813"/>
                <a:gd name="connsiteX2" fmla="*/ 281182 w 2640705"/>
                <a:gd name="connsiteY2" fmla="*/ 283193 h 539813"/>
                <a:gd name="connsiteX3" fmla="*/ 381939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81182 w 2640705"/>
                <a:gd name="connsiteY2" fmla="*/ 283193 h 539813"/>
                <a:gd name="connsiteX3" fmla="*/ 381939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1939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7489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1644 w 2640705"/>
                <a:gd name="connsiteY4" fmla="*/ 200713 h 539813"/>
                <a:gd name="connsiteX5" fmla="*/ 503311 w 2640705"/>
                <a:gd name="connsiteY5" fmla="*/ 155596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1644 w 2640705"/>
                <a:gd name="connsiteY4" fmla="*/ 200713 h 539813"/>
                <a:gd name="connsiteX5" fmla="*/ 516951 w 2640705"/>
                <a:gd name="connsiteY5" fmla="*/ 156438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5836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7266 w 2640705"/>
                <a:gd name="connsiteY6" fmla="*/ 11653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79247 w 2640705"/>
                <a:gd name="connsiteY7" fmla="*/ 69694 h 539813"/>
                <a:gd name="connsiteX8" fmla="*/ 672437 w 2640705"/>
                <a:gd name="connsiteY8" fmla="*/ 6316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79247 w 2640705"/>
                <a:gd name="connsiteY7" fmla="*/ 69694 h 539813"/>
                <a:gd name="connsiteX8" fmla="*/ 703616 w 2640705"/>
                <a:gd name="connsiteY8" fmla="*/ 42953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703616 w 2640705"/>
                <a:gd name="connsiteY8" fmla="*/ 42953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695949 w 2640705"/>
                <a:gd name="connsiteY9" fmla="*/ 107231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57069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19000 w 2640705"/>
                <a:gd name="connsiteY15" fmla="*/ 10047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4961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792787 w 2640705"/>
                <a:gd name="connsiteY13" fmla="*/ 26219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41048 w 2640705"/>
                <a:gd name="connsiteY12" fmla="*/ 43466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48481 w 2640705"/>
                <a:gd name="connsiteY11" fmla="*/ 74034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54779 w 2640705"/>
                <a:gd name="connsiteY1" fmla="*/ 40103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98998 w 2640705"/>
                <a:gd name="connsiteY2" fmla="*/ 302443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89733 w 2640705"/>
                <a:gd name="connsiteY3" fmla="*/ 237168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47491 w 2640705"/>
                <a:gd name="connsiteY4" fmla="*/ 200713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516951 w 2640705"/>
                <a:gd name="connsiteY5" fmla="*/ 156438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65317 w 2640705"/>
                <a:gd name="connsiteY6" fmla="*/ 12411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614942 w 2640705"/>
                <a:gd name="connsiteY7" fmla="*/ 100855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64643 w 2640705"/>
                <a:gd name="connsiteY8" fmla="*/ 78325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713486 w 2640705"/>
                <a:gd name="connsiteY9" fmla="*/ 6428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23231 w 2640705"/>
                <a:gd name="connsiteY10" fmla="*/ 92072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4326 w 2640705"/>
                <a:gd name="connsiteY11" fmla="*/ 39505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7815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29812 w 2640705"/>
                <a:gd name="connsiteY13" fmla="*/ 21166 h 539813"/>
                <a:gd name="connsiteX14" fmla="*/ 878844 w 2640705"/>
                <a:gd name="connsiteY14" fmla="*/ 13628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29812 w 2640705"/>
                <a:gd name="connsiteY13" fmla="*/ 21166 h 539813"/>
                <a:gd name="connsiteX14" fmla="*/ 882741 w 2640705"/>
                <a:gd name="connsiteY14" fmla="*/ 11944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31761 w 2640705"/>
                <a:gd name="connsiteY13" fmla="*/ 20324 h 539813"/>
                <a:gd name="connsiteX14" fmla="*/ 882741 w 2640705"/>
                <a:gd name="connsiteY14" fmla="*/ 11944 h 539813"/>
                <a:gd name="connsiteX15" fmla="*/ 932640 w 2640705"/>
                <a:gd name="connsiteY15" fmla="*/ 7521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31761 w 2640705"/>
                <a:gd name="connsiteY13" fmla="*/ 20324 h 539813"/>
                <a:gd name="connsiteX14" fmla="*/ 882741 w 2640705"/>
                <a:gd name="connsiteY14" fmla="*/ 11944 h 539813"/>
                <a:gd name="connsiteX15" fmla="*/ 932640 w 2640705"/>
                <a:gd name="connsiteY15" fmla="*/ 6679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592 h 539813"/>
                <a:gd name="connsiteX1" fmla="*/ 115806 w 2640705"/>
                <a:gd name="connsiteY1" fmla="*/ 427984 h 539813"/>
                <a:gd name="connsiteX2" fmla="*/ 244436 w 2640705"/>
                <a:gd name="connsiteY2" fmla="*/ 339499 h 539813"/>
                <a:gd name="connsiteX3" fmla="*/ 360503 w 2640705"/>
                <a:gd name="connsiteY3" fmla="*/ 258223 h 539813"/>
                <a:gd name="connsiteX4" fmla="*/ 426056 w 2640705"/>
                <a:gd name="connsiteY4" fmla="*/ 214188 h 539813"/>
                <a:gd name="connsiteX5" fmla="*/ 485772 w 2640705"/>
                <a:gd name="connsiteY5" fmla="*/ 176651 h 539813"/>
                <a:gd name="connsiteX6" fmla="*/ 536088 w 2640705"/>
                <a:gd name="connsiteY6" fmla="*/ 143488 h 539813"/>
                <a:gd name="connsiteX7" fmla="*/ 583763 w 2640705"/>
                <a:gd name="connsiteY7" fmla="*/ 117699 h 539813"/>
                <a:gd name="connsiteX8" fmla="*/ 629567 w 2640705"/>
                <a:gd name="connsiteY8" fmla="*/ 94327 h 539813"/>
                <a:gd name="connsiteX9" fmla="*/ 672565 w 2640705"/>
                <a:gd name="connsiteY9" fmla="*/ 76070 h 539813"/>
                <a:gd name="connsiteX10" fmla="*/ 715436 w 2640705"/>
                <a:gd name="connsiteY10" fmla="*/ 58384 h 539813"/>
                <a:gd name="connsiteX11" fmla="*/ 758223 w 2640705"/>
                <a:gd name="connsiteY11" fmla="*/ 42031 h 539813"/>
                <a:gd name="connsiteX12" fmla="*/ 789763 w 2640705"/>
                <a:gd name="connsiteY12" fmla="*/ 30833 h 539813"/>
                <a:gd name="connsiteX13" fmla="*/ 831761 w 2640705"/>
                <a:gd name="connsiteY13" fmla="*/ 20324 h 539813"/>
                <a:gd name="connsiteX14" fmla="*/ 882741 w 2640705"/>
                <a:gd name="connsiteY14" fmla="*/ 11944 h 539813"/>
                <a:gd name="connsiteX15" fmla="*/ 932640 w 2640705"/>
                <a:gd name="connsiteY15" fmla="*/ 4995 h 539813"/>
                <a:gd name="connsiteX16" fmla="*/ 968760 w 2640705"/>
                <a:gd name="connsiteY16" fmla="*/ 2800 h 539813"/>
                <a:gd name="connsiteX17" fmla="*/ 1009190 w 2640705"/>
                <a:gd name="connsiteY17" fmla="*/ 0 h 539813"/>
                <a:gd name="connsiteX18" fmla="*/ 1046707 w 2640705"/>
                <a:gd name="connsiteY18" fmla="*/ 2800 h 539813"/>
                <a:gd name="connsiteX19" fmla="*/ 1091073 w 2640705"/>
                <a:gd name="connsiteY19" fmla="*/ 11482 h 539813"/>
                <a:gd name="connsiteX20" fmla="*/ 1139629 w 2640705"/>
                <a:gd name="connsiteY20" fmla="*/ 28553 h 539813"/>
                <a:gd name="connsiteX21" fmla="*/ 1187310 w 2640705"/>
                <a:gd name="connsiteY21" fmla="*/ 49778 h 539813"/>
                <a:gd name="connsiteX22" fmla="*/ 1218189 w 2640705"/>
                <a:gd name="connsiteY22" fmla="*/ 66806 h 539813"/>
                <a:gd name="connsiteX23" fmla="*/ 1218189 w 2640705"/>
                <a:gd name="connsiteY23" fmla="*/ 66806 h 539813"/>
                <a:gd name="connsiteX24" fmla="*/ 1240628 w 2640705"/>
                <a:gd name="connsiteY24" fmla="*/ 86419 h 539813"/>
                <a:gd name="connsiteX25" fmla="*/ 1272751 w 2640705"/>
                <a:gd name="connsiteY25" fmla="*/ 105547 h 539813"/>
                <a:gd name="connsiteX26" fmla="*/ 1304494 w 2640705"/>
                <a:gd name="connsiteY26" fmla="*/ 129637 h 539813"/>
                <a:gd name="connsiteX27" fmla="*/ 1360186 w 2640705"/>
                <a:gd name="connsiteY27" fmla="*/ 176079 h 539813"/>
                <a:gd name="connsiteX28" fmla="*/ 1416209 w 2640705"/>
                <a:gd name="connsiteY28" fmla="*/ 219256 h 539813"/>
                <a:gd name="connsiteX29" fmla="*/ 1476933 w 2640705"/>
                <a:gd name="connsiteY29" fmla="*/ 270562 h 539813"/>
                <a:gd name="connsiteX30" fmla="*/ 1521099 w 2640705"/>
                <a:gd name="connsiteY30" fmla="*/ 308136 h 539813"/>
                <a:gd name="connsiteX31" fmla="*/ 1574464 w 2640705"/>
                <a:gd name="connsiteY31" fmla="*/ 354254 h 539813"/>
                <a:gd name="connsiteX32" fmla="*/ 1625939 w 2640705"/>
                <a:gd name="connsiteY32" fmla="*/ 394913 h 539813"/>
                <a:gd name="connsiteX33" fmla="*/ 1673294 w 2640705"/>
                <a:gd name="connsiteY33" fmla="*/ 430409 h 539813"/>
                <a:gd name="connsiteX34" fmla="*/ 1731051 w 2640705"/>
                <a:gd name="connsiteY34" fmla="*/ 467208 h 539813"/>
                <a:gd name="connsiteX35" fmla="*/ 1791734 w 2640705"/>
                <a:gd name="connsiteY35" fmla="*/ 494490 h 539813"/>
                <a:gd name="connsiteX36" fmla="*/ 1850083 w 2640705"/>
                <a:gd name="connsiteY36" fmla="*/ 515690 h 539813"/>
                <a:gd name="connsiteX37" fmla="*/ 1924508 w 2640705"/>
                <a:gd name="connsiteY37" fmla="*/ 534202 h 539813"/>
                <a:gd name="connsiteX38" fmla="*/ 1993832 w 2640705"/>
                <a:gd name="connsiteY38" fmla="*/ 539357 h 539813"/>
                <a:gd name="connsiteX39" fmla="*/ 2057372 w 2640705"/>
                <a:gd name="connsiteY39" fmla="*/ 538135 h 539813"/>
                <a:gd name="connsiteX40" fmla="*/ 2113119 w 2640705"/>
                <a:gd name="connsiteY40" fmla="*/ 526797 h 539813"/>
                <a:gd name="connsiteX41" fmla="*/ 2160094 w 2640705"/>
                <a:gd name="connsiteY41" fmla="*/ 508003 h 539813"/>
                <a:gd name="connsiteX42" fmla="*/ 2215400 w 2640705"/>
                <a:gd name="connsiteY42" fmla="*/ 481247 h 539813"/>
                <a:gd name="connsiteX43" fmla="*/ 2283802 w 2640705"/>
                <a:gd name="connsiteY43" fmla="*/ 439322 h 539813"/>
                <a:gd name="connsiteX44" fmla="*/ 2334629 w 2640705"/>
                <a:gd name="connsiteY44" fmla="*/ 403801 h 539813"/>
                <a:gd name="connsiteX45" fmla="*/ 2378156 w 2640705"/>
                <a:gd name="connsiteY45" fmla="*/ 370176 h 539813"/>
                <a:gd name="connsiteX46" fmla="*/ 2409970 w 2640705"/>
                <a:gd name="connsiteY46" fmla="*/ 344078 h 539813"/>
                <a:gd name="connsiteX47" fmla="*/ 2446975 w 2640705"/>
                <a:gd name="connsiteY47" fmla="*/ 313653 h 539813"/>
                <a:gd name="connsiteX48" fmla="*/ 2489175 w 2640705"/>
                <a:gd name="connsiteY48" fmla="*/ 281591 h 539813"/>
                <a:gd name="connsiteX49" fmla="*/ 2521962 w 2640705"/>
                <a:gd name="connsiteY49" fmla="*/ 253442 h 539813"/>
                <a:gd name="connsiteX50" fmla="*/ 2558864 w 2640705"/>
                <a:gd name="connsiteY50" fmla="*/ 225138 h 539813"/>
                <a:gd name="connsiteX51" fmla="*/ 2601732 w 2640705"/>
                <a:gd name="connsiteY51" fmla="*/ 191450 h 539813"/>
                <a:gd name="connsiteX52" fmla="*/ 2640705 w 2640705"/>
                <a:gd name="connsiteY52" fmla="*/ 157763 h 53981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244436 w 2640705"/>
                <a:gd name="connsiteY2" fmla="*/ 339509 h 539823"/>
                <a:gd name="connsiteX3" fmla="*/ 360503 w 2640705"/>
                <a:gd name="connsiteY3" fmla="*/ 258233 h 539823"/>
                <a:gd name="connsiteX4" fmla="*/ 426056 w 2640705"/>
                <a:gd name="connsiteY4" fmla="*/ 214198 h 539823"/>
                <a:gd name="connsiteX5" fmla="*/ 485772 w 2640705"/>
                <a:gd name="connsiteY5" fmla="*/ 176661 h 539823"/>
                <a:gd name="connsiteX6" fmla="*/ 536088 w 2640705"/>
                <a:gd name="connsiteY6" fmla="*/ 143498 h 539823"/>
                <a:gd name="connsiteX7" fmla="*/ 583763 w 2640705"/>
                <a:gd name="connsiteY7" fmla="*/ 117709 h 539823"/>
                <a:gd name="connsiteX8" fmla="*/ 629567 w 2640705"/>
                <a:gd name="connsiteY8" fmla="*/ 94337 h 539823"/>
                <a:gd name="connsiteX9" fmla="*/ 672565 w 2640705"/>
                <a:gd name="connsiteY9" fmla="*/ 76080 h 539823"/>
                <a:gd name="connsiteX10" fmla="*/ 715436 w 2640705"/>
                <a:gd name="connsiteY10" fmla="*/ 58394 h 539823"/>
                <a:gd name="connsiteX11" fmla="*/ 758223 w 2640705"/>
                <a:gd name="connsiteY11" fmla="*/ 42041 h 539823"/>
                <a:gd name="connsiteX12" fmla="*/ 789763 w 2640705"/>
                <a:gd name="connsiteY12" fmla="*/ 30843 h 539823"/>
                <a:gd name="connsiteX13" fmla="*/ 831761 w 2640705"/>
                <a:gd name="connsiteY13" fmla="*/ 20334 h 539823"/>
                <a:gd name="connsiteX14" fmla="*/ 882741 w 2640705"/>
                <a:gd name="connsiteY14" fmla="*/ 11954 h 539823"/>
                <a:gd name="connsiteX15" fmla="*/ 932640 w 2640705"/>
                <a:gd name="connsiteY15" fmla="*/ 5005 h 539823"/>
                <a:gd name="connsiteX16" fmla="*/ 968760 w 2640705"/>
                <a:gd name="connsiteY16" fmla="*/ 1968 h 539823"/>
                <a:gd name="connsiteX17" fmla="*/ 1009190 w 2640705"/>
                <a:gd name="connsiteY17" fmla="*/ 10 h 539823"/>
                <a:gd name="connsiteX18" fmla="*/ 1046707 w 2640705"/>
                <a:gd name="connsiteY18" fmla="*/ 2810 h 539823"/>
                <a:gd name="connsiteX19" fmla="*/ 1091073 w 2640705"/>
                <a:gd name="connsiteY19" fmla="*/ 11492 h 539823"/>
                <a:gd name="connsiteX20" fmla="*/ 1139629 w 2640705"/>
                <a:gd name="connsiteY20" fmla="*/ 28563 h 539823"/>
                <a:gd name="connsiteX21" fmla="*/ 1187310 w 2640705"/>
                <a:gd name="connsiteY21" fmla="*/ 49788 h 539823"/>
                <a:gd name="connsiteX22" fmla="*/ 1218189 w 2640705"/>
                <a:gd name="connsiteY22" fmla="*/ 66816 h 539823"/>
                <a:gd name="connsiteX23" fmla="*/ 1218189 w 2640705"/>
                <a:gd name="connsiteY23" fmla="*/ 66816 h 539823"/>
                <a:gd name="connsiteX24" fmla="*/ 1240628 w 2640705"/>
                <a:gd name="connsiteY24" fmla="*/ 86429 h 539823"/>
                <a:gd name="connsiteX25" fmla="*/ 1272751 w 2640705"/>
                <a:gd name="connsiteY25" fmla="*/ 105557 h 539823"/>
                <a:gd name="connsiteX26" fmla="*/ 1304494 w 2640705"/>
                <a:gd name="connsiteY26" fmla="*/ 129647 h 539823"/>
                <a:gd name="connsiteX27" fmla="*/ 1360186 w 2640705"/>
                <a:gd name="connsiteY27" fmla="*/ 176089 h 539823"/>
                <a:gd name="connsiteX28" fmla="*/ 1416209 w 2640705"/>
                <a:gd name="connsiteY28" fmla="*/ 219266 h 539823"/>
                <a:gd name="connsiteX29" fmla="*/ 1476933 w 2640705"/>
                <a:gd name="connsiteY29" fmla="*/ 270572 h 539823"/>
                <a:gd name="connsiteX30" fmla="*/ 1521099 w 2640705"/>
                <a:gd name="connsiteY30" fmla="*/ 308146 h 539823"/>
                <a:gd name="connsiteX31" fmla="*/ 1574464 w 2640705"/>
                <a:gd name="connsiteY31" fmla="*/ 354264 h 539823"/>
                <a:gd name="connsiteX32" fmla="*/ 1625939 w 2640705"/>
                <a:gd name="connsiteY32" fmla="*/ 394923 h 539823"/>
                <a:gd name="connsiteX33" fmla="*/ 1673294 w 2640705"/>
                <a:gd name="connsiteY33" fmla="*/ 430419 h 539823"/>
                <a:gd name="connsiteX34" fmla="*/ 1731051 w 2640705"/>
                <a:gd name="connsiteY34" fmla="*/ 467218 h 539823"/>
                <a:gd name="connsiteX35" fmla="*/ 1791734 w 2640705"/>
                <a:gd name="connsiteY35" fmla="*/ 494500 h 539823"/>
                <a:gd name="connsiteX36" fmla="*/ 1850083 w 2640705"/>
                <a:gd name="connsiteY36" fmla="*/ 515700 h 539823"/>
                <a:gd name="connsiteX37" fmla="*/ 1924508 w 2640705"/>
                <a:gd name="connsiteY37" fmla="*/ 534212 h 539823"/>
                <a:gd name="connsiteX38" fmla="*/ 1993832 w 2640705"/>
                <a:gd name="connsiteY38" fmla="*/ 539367 h 539823"/>
                <a:gd name="connsiteX39" fmla="*/ 2057372 w 2640705"/>
                <a:gd name="connsiteY39" fmla="*/ 538145 h 539823"/>
                <a:gd name="connsiteX40" fmla="*/ 2113119 w 2640705"/>
                <a:gd name="connsiteY40" fmla="*/ 526807 h 539823"/>
                <a:gd name="connsiteX41" fmla="*/ 2160094 w 2640705"/>
                <a:gd name="connsiteY41" fmla="*/ 508013 h 539823"/>
                <a:gd name="connsiteX42" fmla="*/ 2215400 w 2640705"/>
                <a:gd name="connsiteY42" fmla="*/ 481257 h 539823"/>
                <a:gd name="connsiteX43" fmla="*/ 2283802 w 2640705"/>
                <a:gd name="connsiteY43" fmla="*/ 439332 h 539823"/>
                <a:gd name="connsiteX44" fmla="*/ 2334629 w 2640705"/>
                <a:gd name="connsiteY44" fmla="*/ 403811 h 539823"/>
                <a:gd name="connsiteX45" fmla="*/ 2378156 w 2640705"/>
                <a:gd name="connsiteY45" fmla="*/ 370186 h 539823"/>
                <a:gd name="connsiteX46" fmla="*/ 2409970 w 2640705"/>
                <a:gd name="connsiteY46" fmla="*/ 344088 h 539823"/>
                <a:gd name="connsiteX47" fmla="*/ 2446975 w 2640705"/>
                <a:gd name="connsiteY47" fmla="*/ 313663 h 539823"/>
                <a:gd name="connsiteX48" fmla="*/ 2489175 w 2640705"/>
                <a:gd name="connsiteY48" fmla="*/ 281601 h 539823"/>
                <a:gd name="connsiteX49" fmla="*/ 2521962 w 2640705"/>
                <a:gd name="connsiteY49" fmla="*/ 253452 h 539823"/>
                <a:gd name="connsiteX50" fmla="*/ 2558864 w 2640705"/>
                <a:gd name="connsiteY50" fmla="*/ 225148 h 539823"/>
                <a:gd name="connsiteX51" fmla="*/ 2601732 w 2640705"/>
                <a:gd name="connsiteY51" fmla="*/ 191460 h 539823"/>
                <a:gd name="connsiteX52" fmla="*/ 2640705 w 2640705"/>
                <a:gd name="connsiteY52" fmla="*/ 157773 h 53982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244436 w 2640705"/>
                <a:gd name="connsiteY2" fmla="*/ 339509 h 539823"/>
                <a:gd name="connsiteX3" fmla="*/ 360503 w 2640705"/>
                <a:gd name="connsiteY3" fmla="*/ 258233 h 539823"/>
                <a:gd name="connsiteX4" fmla="*/ 426056 w 2640705"/>
                <a:gd name="connsiteY4" fmla="*/ 214198 h 539823"/>
                <a:gd name="connsiteX5" fmla="*/ 485772 w 2640705"/>
                <a:gd name="connsiteY5" fmla="*/ 176661 h 539823"/>
                <a:gd name="connsiteX6" fmla="*/ 536088 w 2640705"/>
                <a:gd name="connsiteY6" fmla="*/ 143498 h 539823"/>
                <a:gd name="connsiteX7" fmla="*/ 583763 w 2640705"/>
                <a:gd name="connsiteY7" fmla="*/ 117709 h 539823"/>
                <a:gd name="connsiteX8" fmla="*/ 629567 w 2640705"/>
                <a:gd name="connsiteY8" fmla="*/ 94337 h 539823"/>
                <a:gd name="connsiteX9" fmla="*/ 672565 w 2640705"/>
                <a:gd name="connsiteY9" fmla="*/ 76080 h 539823"/>
                <a:gd name="connsiteX10" fmla="*/ 715436 w 2640705"/>
                <a:gd name="connsiteY10" fmla="*/ 58394 h 539823"/>
                <a:gd name="connsiteX11" fmla="*/ 758223 w 2640705"/>
                <a:gd name="connsiteY11" fmla="*/ 42041 h 539823"/>
                <a:gd name="connsiteX12" fmla="*/ 789763 w 2640705"/>
                <a:gd name="connsiteY12" fmla="*/ 30843 h 539823"/>
                <a:gd name="connsiteX13" fmla="*/ 831761 w 2640705"/>
                <a:gd name="connsiteY13" fmla="*/ 20334 h 539823"/>
                <a:gd name="connsiteX14" fmla="*/ 882741 w 2640705"/>
                <a:gd name="connsiteY14" fmla="*/ 11954 h 539823"/>
                <a:gd name="connsiteX15" fmla="*/ 932640 w 2640705"/>
                <a:gd name="connsiteY15" fmla="*/ 5005 h 539823"/>
                <a:gd name="connsiteX16" fmla="*/ 968760 w 2640705"/>
                <a:gd name="connsiteY16" fmla="*/ 1968 h 539823"/>
                <a:gd name="connsiteX17" fmla="*/ 1009190 w 2640705"/>
                <a:gd name="connsiteY17" fmla="*/ 10 h 539823"/>
                <a:gd name="connsiteX18" fmla="*/ 1046707 w 2640705"/>
                <a:gd name="connsiteY18" fmla="*/ 2810 h 539823"/>
                <a:gd name="connsiteX19" fmla="*/ 1091073 w 2640705"/>
                <a:gd name="connsiteY19" fmla="*/ 11492 h 539823"/>
                <a:gd name="connsiteX20" fmla="*/ 1139629 w 2640705"/>
                <a:gd name="connsiteY20" fmla="*/ 28563 h 539823"/>
                <a:gd name="connsiteX21" fmla="*/ 1187310 w 2640705"/>
                <a:gd name="connsiteY21" fmla="*/ 49788 h 539823"/>
                <a:gd name="connsiteX22" fmla="*/ 1218189 w 2640705"/>
                <a:gd name="connsiteY22" fmla="*/ 66816 h 539823"/>
                <a:gd name="connsiteX23" fmla="*/ 1218189 w 2640705"/>
                <a:gd name="connsiteY23" fmla="*/ 66816 h 539823"/>
                <a:gd name="connsiteX24" fmla="*/ 1240628 w 2640705"/>
                <a:gd name="connsiteY24" fmla="*/ 86429 h 539823"/>
                <a:gd name="connsiteX25" fmla="*/ 1272751 w 2640705"/>
                <a:gd name="connsiteY25" fmla="*/ 105557 h 539823"/>
                <a:gd name="connsiteX26" fmla="*/ 1304494 w 2640705"/>
                <a:gd name="connsiteY26" fmla="*/ 129647 h 539823"/>
                <a:gd name="connsiteX27" fmla="*/ 1360186 w 2640705"/>
                <a:gd name="connsiteY27" fmla="*/ 176089 h 539823"/>
                <a:gd name="connsiteX28" fmla="*/ 1416209 w 2640705"/>
                <a:gd name="connsiteY28" fmla="*/ 219266 h 539823"/>
                <a:gd name="connsiteX29" fmla="*/ 1476933 w 2640705"/>
                <a:gd name="connsiteY29" fmla="*/ 270572 h 539823"/>
                <a:gd name="connsiteX30" fmla="*/ 1521099 w 2640705"/>
                <a:gd name="connsiteY30" fmla="*/ 308146 h 539823"/>
                <a:gd name="connsiteX31" fmla="*/ 1574464 w 2640705"/>
                <a:gd name="connsiteY31" fmla="*/ 354264 h 539823"/>
                <a:gd name="connsiteX32" fmla="*/ 1625939 w 2640705"/>
                <a:gd name="connsiteY32" fmla="*/ 394923 h 539823"/>
                <a:gd name="connsiteX33" fmla="*/ 1673294 w 2640705"/>
                <a:gd name="connsiteY33" fmla="*/ 430419 h 539823"/>
                <a:gd name="connsiteX34" fmla="*/ 1731051 w 2640705"/>
                <a:gd name="connsiteY34" fmla="*/ 467218 h 539823"/>
                <a:gd name="connsiteX35" fmla="*/ 1791734 w 2640705"/>
                <a:gd name="connsiteY35" fmla="*/ 494500 h 539823"/>
                <a:gd name="connsiteX36" fmla="*/ 1850083 w 2640705"/>
                <a:gd name="connsiteY36" fmla="*/ 515700 h 539823"/>
                <a:gd name="connsiteX37" fmla="*/ 1924508 w 2640705"/>
                <a:gd name="connsiteY37" fmla="*/ 534212 h 539823"/>
                <a:gd name="connsiteX38" fmla="*/ 1993832 w 2640705"/>
                <a:gd name="connsiteY38" fmla="*/ 539367 h 539823"/>
                <a:gd name="connsiteX39" fmla="*/ 2057372 w 2640705"/>
                <a:gd name="connsiteY39" fmla="*/ 538145 h 539823"/>
                <a:gd name="connsiteX40" fmla="*/ 2113119 w 2640705"/>
                <a:gd name="connsiteY40" fmla="*/ 526807 h 539823"/>
                <a:gd name="connsiteX41" fmla="*/ 2160094 w 2640705"/>
                <a:gd name="connsiteY41" fmla="*/ 508013 h 539823"/>
                <a:gd name="connsiteX42" fmla="*/ 2215400 w 2640705"/>
                <a:gd name="connsiteY42" fmla="*/ 481257 h 539823"/>
                <a:gd name="connsiteX43" fmla="*/ 2283802 w 2640705"/>
                <a:gd name="connsiteY43" fmla="*/ 439332 h 539823"/>
                <a:gd name="connsiteX44" fmla="*/ 2334629 w 2640705"/>
                <a:gd name="connsiteY44" fmla="*/ 403811 h 539823"/>
                <a:gd name="connsiteX45" fmla="*/ 2378156 w 2640705"/>
                <a:gd name="connsiteY45" fmla="*/ 370186 h 539823"/>
                <a:gd name="connsiteX46" fmla="*/ 2409970 w 2640705"/>
                <a:gd name="connsiteY46" fmla="*/ 344088 h 539823"/>
                <a:gd name="connsiteX47" fmla="*/ 2446975 w 2640705"/>
                <a:gd name="connsiteY47" fmla="*/ 313663 h 539823"/>
                <a:gd name="connsiteX48" fmla="*/ 2489175 w 2640705"/>
                <a:gd name="connsiteY48" fmla="*/ 281601 h 539823"/>
                <a:gd name="connsiteX49" fmla="*/ 2521962 w 2640705"/>
                <a:gd name="connsiteY49" fmla="*/ 253452 h 539823"/>
                <a:gd name="connsiteX50" fmla="*/ 2558864 w 2640705"/>
                <a:gd name="connsiteY50" fmla="*/ 225148 h 539823"/>
                <a:gd name="connsiteX51" fmla="*/ 2601732 w 2640705"/>
                <a:gd name="connsiteY51" fmla="*/ 191460 h 539823"/>
                <a:gd name="connsiteX52" fmla="*/ 2640705 w 2640705"/>
                <a:gd name="connsiteY52" fmla="*/ 157773 h 53982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281 w 2640705"/>
                <a:gd name="connsiteY2" fmla="*/ 498584 h 539823"/>
                <a:gd name="connsiteX3" fmla="*/ 244436 w 2640705"/>
                <a:gd name="connsiteY3" fmla="*/ 339509 h 539823"/>
                <a:gd name="connsiteX4" fmla="*/ 360503 w 2640705"/>
                <a:gd name="connsiteY4" fmla="*/ 258233 h 539823"/>
                <a:gd name="connsiteX5" fmla="*/ 426056 w 2640705"/>
                <a:gd name="connsiteY5" fmla="*/ 214198 h 539823"/>
                <a:gd name="connsiteX6" fmla="*/ 485772 w 2640705"/>
                <a:gd name="connsiteY6" fmla="*/ 176661 h 539823"/>
                <a:gd name="connsiteX7" fmla="*/ 536088 w 2640705"/>
                <a:gd name="connsiteY7" fmla="*/ 143498 h 539823"/>
                <a:gd name="connsiteX8" fmla="*/ 583763 w 2640705"/>
                <a:gd name="connsiteY8" fmla="*/ 117709 h 539823"/>
                <a:gd name="connsiteX9" fmla="*/ 629567 w 2640705"/>
                <a:gd name="connsiteY9" fmla="*/ 94337 h 539823"/>
                <a:gd name="connsiteX10" fmla="*/ 672565 w 2640705"/>
                <a:gd name="connsiteY10" fmla="*/ 76080 h 539823"/>
                <a:gd name="connsiteX11" fmla="*/ 715436 w 2640705"/>
                <a:gd name="connsiteY11" fmla="*/ 58394 h 539823"/>
                <a:gd name="connsiteX12" fmla="*/ 758223 w 2640705"/>
                <a:gd name="connsiteY12" fmla="*/ 42041 h 539823"/>
                <a:gd name="connsiteX13" fmla="*/ 789763 w 2640705"/>
                <a:gd name="connsiteY13" fmla="*/ 30843 h 539823"/>
                <a:gd name="connsiteX14" fmla="*/ 831761 w 2640705"/>
                <a:gd name="connsiteY14" fmla="*/ 20334 h 539823"/>
                <a:gd name="connsiteX15" fmla="*/ 882741 w 2640705"/>
                <a:gd name="connsiteY15" fmla="*/ 11954 h 539823"/>
                <a:gd name="connsiteX16" fmla="*/ 932640 w 2640705"/>
                <a:gd name="connsiteY16" fmla="*/ 5005 h 539823"/>
                <a:gd name="connsiteX17" fmla="*/ 968760 w 2640705"/>
                <a:gd name="connsiteY17" fmla="*/ 1968 h 539823"/>
                <a:gd name="connsiteX18" fmla="*/ 1009190 w 2640705"/>
                <a:gd name="connsiteY18" fmla="*/ 10 h 539823"/>
                <a:gd name="connsiteX19" fmla="*/ 1046707 w 2640705"/>
                <a:gd name="connsiteY19" fmla="*/ 2810 h 539823"/>
                <a:gd name="connsiteX20" fmla="*/ 1091073 w 2640705"/>
                <a:gd name="connsiteY20" fmla="*/ 11492 h 539823"/>
                <a:gd name="connsiteX21" fmla="*/ 1139629 w 2640705"/>
                <a:gd name="connsiteY21" fmla="*/ 28563 h 539823"/>
                <a:gd name="connsiteX22" fmla="*/ 1187310 w 2640705"/>
                <a:gd name="connsiteY22" fmla="*/ 49788 h 539823"/>
                <a:gd name="connsiteX23" fmla="*/ 1218189 w 2640705"/>
                <a:gd name="connsiteY23" fmla="*/ 66816 h 539823"/>
                <a:gd name="connsiteX24" fmla="*/ 1218189 w 2640705"/>
                <a:gd name="connsiteY24" fmla="*/ 66816 h 539823"/>
                <a:gd name="connsiteX25" fmla="*/ 1240628 w 2640705"/>
                <a:gd name="connsiteY25" fmla="*/ 86429 h 539823"/>
                <a:gd name="connsiteX26" fmla="*/ 1272751 w 2640705"/>
                <a:gd name="connsiteY26" fmla="*/ 105557 h 539823"/>
                <a:gd name="connsiteX27" fmla="*/ 1304494 w 2640705"/>
                <a:gd name="connsiteY27" fmla="*/ 129647 h 539823"/>
                <a:gd name="connsiteX28" fmla="*/ 1360186 w 2640705"/>
                <a:gd name="connsiteY28" fmla="*/ 176089 h 539823"/>
                <a:gd name="connsiteX29" fmla="*/ 1416209 w 2640705"/>
                <a:gd name="connsiteY29" fmla="*/ 219266 h 539823"/>
                <a:gd name="connsiteX30" fmla="*/ 1476933 w 2640705"/>
                <a:gd name="connsiteY30" fmla="*/ 270572 h 539823"/>
                <a:gd name="connsiteX31" fmla="*/ 1521099 w 2640705"/>
                <a:gd name="connsiteY31" fmla="*/ 308146 h 539823"/>
                <a:gd name="connsiteX32" fmla="*/ 1574464 w 2640705"/>
                <a:gd name="connsiteY32" fmla="*/ 354264 h 539823"/>
                <a:gd name="connsiteX33" fmla="*/ 1625939 w 2640705"/>
                <a:gd name="connsiteY33" fmla="*/ 394923 h 539823"/>
                <a:gd name="connsiteX34" fmla="*/ 1673294 w 2640705"/>
                <a:gd name="connsiteY34" fmla="*/ 430419 h 539823"/>
                <a:gd name="connsiteX35" fmla="*/ 1731051 w 2640705"/>
                <a:gd name="connsiteY35" fmla="*/ 467218 h 539823"/>
                <a:gd name="connsiteX36" fmla="*/ 1791734 w 2640705"/>
                <a:gd name="connsiteY36" fmla="*/ 494500 h 539823"/>
                <a:gd name="connsiteX37" fmla="*/ 1850083 w 2640705"/>
                <a:gd name="connsiteY37" fmla="*/ 515700 h 539823"/>
                <a:gd name="connsiteX38" fmla="*/ 1924508 w 2640705"/>
                <a:gd name="connsiteY38" fmla="*/ 534212 h 539823"/>
                <a:gd name="connsiteX39" fmla="*/ 1993832 w 2640705"/>
                <a:gd name="connsiteY39" fmla="*/ 539367 h 539823"/>
                <a:gd name="connsiteX40" fmla="*/ 2057372 w 2640705"/>
                <a:gd name="connsiteY40" fmla="*/ 538145 h 539823"/>
                <a:gd name="connsiteX41" fmla="*/ 2113119 w 2640705"/>
                <a:gd name="connsiteY41" fmla="*/ 526807 h 539823"/>
                <a:gd name="connsiteX42" fmla="*/ 2160094 w 2640705"/>
                <a:gd name="connsiteY42" fmla="*/ 508013 h 539823"/>
                <a:gd name="connsiteX43" fmla="*/ 2215400 w 2640705"/>
                <a:gd name="connsiteY43" fmla="*/ 481257 h 539823"/>
                <a:gd name="connsiteX44" fmla="*/ 2283802 w 2640705"/>
                <a:gd name="connsiteY44" fmla="*/ 439332 h 539823"/>
                <a:gd name="connsiteX45" fmla="*/ 2334629 w 2640705"/>
                <a:gd name="connsiteY45" fmla="*/ 403811 h 539823"/>
                <a:gd name="connsiteX46" fmla="*/ 2378156 w 2640705"/>
                <a:gd name="connsiteY46" fmla="*/ 370186 h 539823"/>
                <a:gd name="connsiteX47" fmla="*/ 2409970 w 2640705"/>
                <a:gd name="connsiteY47" fmla="*/ 344088 h 539823"/>
                <a:gd name="connsiteX48" fmla="*/ 2446975 w 2640705"/>
                <a:gd name="connsiteY48" fmla="*/ 313663 h 539823"/>
                <a:gd name="connsiteX49" fmla="*/ 2489175 w 2640705"/>
                <a:gd name="connsiteY49" fmla="*/ 281601 h 539823"/>
                <a:gd name="connsiteX50" fmla="*/ 2521962 w 2640705"/>
                <a:gd name="connsiteY50" fmla="*/ 253452 h 539823"/>
                <a:gd name="connsiteX51" fmla="*/ 2558864 w 2640705"/>
                <a:gd name="connsiteY51" fmla="*/ 225148 h 539823"/>
                <a:gd name="connsiteX52" fmla="*/ 2601732 w 2640705"/>
                <a:gd name="connsiteY52" fmla="*/ 191460 h 539823"/>
                <a:gd name="connsiteX53" fmla="*/ 2640705 w 2640705"/>
                <a:gd name="connsiteY53" fmla="*/ 157773 h 539823"/>
                <a:gd name="connsiteX0" fmla="*/ 0 w 2640705"/>
                <a:gd name="connsiteY0" fmla="*/ 508602 h 539823"/>
                <a:gd name="connsiteX1" fmla="*/ 115806 w 2640705"/>
                <a:gd name="connsiteY1" fmla="*/ 427994 h 539823"/>
                <a:gd name="connsiteX2" fmla="*/ 169814 w 2640705"/>
                <a:gd name="connsiteY2" fmla="*/ 386573 h 539823"/>
                <a:gd name="connsiteX3" fmla="*/ 244436 w 2640705"/>
                <a:gd name="connsiteY3" fmla="*/ 339509 h 539823"/>
                <a:gd name="connsiteX4" fmla="*/ 360503 w 2640705"/>
                <a:gd name="connsiteY4" fmla="*/ 258233 h 539823"/>
                <a:gd name="connsiteX5" fmla="*/ 426056 w 2640705"/>
                <a:gd name="connsiteY5" fmla="*/ 214198 h 539823"/>
                <a:gd name="connsiteX6" fmla="*/ 485772 w 2640705"/>
                <a:gd name="connsiteY6" fmla="*/ 176661 h 539823"/>
                <a:gd name="connsiteX7" fmla="*/ 536088 w 2640705"/>
                <a:gd name="connsiteY7" fmla="*/ 143498 h 539823"/>
                <a:gd name="connsiteX8" fmla="*/ 583763 w 2640705"/>
                <a:gd name="connsiteY8" fmla="*/ 117709 h 539823"/>
                <a:gd name="connsiteX9" fmla="*/ 629567 w 2640705"/>
                <a:gd name="connsiteY9" fmla="*/ 94337 h 539823"/>
                <a:gd name="connsiteX10" fmla="*/ 672565 w 2640705"/>
                <a:gd name="connsiteY10" fmla="*/ 76080 h 539823"/>
                <a:gd name="connsiteX11" fmla="*/ 715436 w 2640705"/>
                <a:gd name="connsiteY11" fmla="*/ 58394 h 539823"/>
                <a:gd name="connsiteX12" fmla="*/ 758223 w 2640705"/>
                <a:gd name="connsiteY12" fmla="*/ 42041 h 539823"/>
                <a:gd name="connsiteX13" fmla="*/ 789763 w 2640705"/>
                <a:gd name="connsiteY13" fmla="*/ 30843 h 539823"/>
                <a:gd name="connsiteX14" fmla="*/ 831761 w 2640705"/>
                <a:gd name="connsiteY14" fmla="*/ 20334 h 539823"/>
                <a:gd name="connsiteX15" fmla="*/ 882741 w 2640705"/>
                <a:gd name="connsiteY15" fmla="*/ 11954 h 539823"/>
                <a:gd name="connsiteX16" fmla="*/ 932640 w 2640705"/>
                <a:gd name="connsiteY16" fmla="*/ 5005 h 539823"/>
                <a:gd name="connsiteX17" fmla="*/ 968760 w 2640705"/>
                <a:gd name="connsiteY17" fmla="*/ 1968 h 539823"/>
                <a:gd name="connsiteX18" fmla="*/ 1009190 w 2640705"/>
                <a:gd name="connsiteY18" fmla="*/ 10 h 539823"/>
                <a:gd name="connsiteX19" fmla="*/ 1046707 w 2640705"/>
                <a:gd name="connsiteY19" fmla="*/ 2810 h 539823"/>
                <a:gd name="connsiteX20" fmla="*/ 1091073 w 2640705"/>
                <a:gd name="connsiteY20" fmla="*/ 11492 h 539823"/>
                <a:gd name="connsiteX21" fmla="*/ 1139629 w 2640705"/>
                <a:gd name="connsiteY21" fmla="*/ 28563 h 539823"/>
                <a:gd name="connsiteX22" fmla="*/ 1187310 w 2640705"/>
                <a:gd name="connsiteY22" fmla="*/ 49788 h 539823"/>
                <a:gd name="connsiteX23" fmla="*/ 1218189 w 2640705"/>
                <a:gd name="connsiteY23" fmla="*/ 66816 h 539823"/>
                <a:gd name="connsiteX24" fmla="*/ 1218189 w 2640705"/>
                <a:gd name="connsiteY24" fmla="*/ 66816 h 539823"/>
                <a:gd name="connsiteX25" fmla="*/ 1240628 w 2640705"/>
                <a:gd name="connsiteY25" fmla="*/ 86429 h 539823"/>
                <a:gd name="connsiteX26" fmla="*/ 1272751 w 2640705"/>
                <a:gd name="connsiteY26" fmla="*/ 105557 h 539823"/>
                <a:gd name="connsiteX27" fmla="*/ 1304494 w 2640705"/>
                <a:gd name="connsiteY27" fmla="*/ 129647 h 539823"/>
                <a:gd name="connsiteX28" fmla="*/ 1360186 w 2640705"/>
                <a:gd name="connsiteY28" fmla="*/ 176089 h 539823"/>
                <a:gd name="connsiteX29" fmla="*/ 1416209 w 2640705"/>
                <a:gd name="connsiteY29" fmla="*/ 219266 h 539823"/>
                <a:gd name="connsiteX30" fmla="*/ 1476933 w 2640705"/>
                <a:gd name="connsiteY30" fmla="*/ 270572 h 539823"/>
                <a:gd name="connsiteX31" fmla="*/ 1521099 w 2640705"/>
                <a:gd name="connsiteY31" fmla="*/ 308146 h 539823"/>
                <a:gd name="connsiteX32" fmla="*/ 1574464 w 2640705"/>
                <a:gd name="connsiteY32" fmla="*/ 354264 h 539823"/>
                <a:gd name="connsiteX33" fmla="*/ 1625939 w 2640705"/>
                <a:gd name="connsiteY33" fmla="*/ 394923 h 539823"/>
                <a:gd name="connsiteX34" fmla="*/ 1673294 w 2640705"/>
                <a:gd name="connsiteY34" fmla="*/ 430419 h 539823"/>
                <a:gd name="connsiteX35" fmla="*/ 1731051 w 2640705"/>
                <a:gd name="connsiteY35" fmla="*/ 467218 h 539823"/>
                <a:gd name="connsiteX36" fmla="*/ 1791734 w 2640705"/>
                <a:gd name="connsiteY36" fmla="*/ 494500 h 539823"/>
                <a:gd name="connsiteX37" fmla="*/ 1850083 w 2640705"/>
                <a:gd name="connsiteY37" fmla="*/ 515700 h 539823"/>
                <a:gd name="connsiteX38" fmla="*/ 1924508 w 2640705"/>
                <a:gd name="connsiteY38" fmla="*/ 534212 h 539823"/>
                <a:gd name="connsiteX39" fmla="*/ 1993832 w 2640705"/>
                <a:gd name="connsiteY39" fmla="*/ 539367 h 539823"/>
                <a:gd name="connsiteX40" fmla="*/ 2057372 w 2640705"/>
                <a:gd name="connsiteY40" fmla="*/ 538145 h 539823"/>
                <a:gd name="connsiteX41" fmla="*/ 2113119 w 2640705"/>
                <a:gd name="connsiteY41" fmla="*/ 526807 h 539823"/>
                <a:gd name="connsiteX42" fmla="*/ 2160094 w 2640705"/>
                <a:gd name="connsiteY42" fmla="*/ 508013 h 539823"/>
                <a:gd name="connsiteX43" fmla="*/ 2215400 w 2640705"/>
                <a:gd name="connsiteY43" fmla="*/ 481257 h 539823"/>
                <a:gd name="connsiteX44" fmla="*/ 2283802 w 2640705"/>
                <a:gd name="connsiteY44" fmla="*/ 439332 h 539823"/>
                <a:gd name="connsiteX45" fmla="*/ 2334629 w 2640705"/>
                <a:gd name="connsiteY45" fmla="*/ 403811 h 539823"/>
                <a:gd name="connsiteX46" fmla="*/ 2378156 w 2640705"/>
                <a:gd name="connsiteY46" fmla="*/ 370186 h 539823"/>
                <a:gd name="connsiteX47" fmla="*/ 2409970 w 2640705"/>
                <a:gd name="connsiteY47" fmla="*/ 344088 h 539823"/>
                <a:gd name="connsiteX48" fmla="*/ 2446975 w 2640705"/>
                <a:gd name="connsiteY48" fmla="*/ 313663 h 539823"/>
                <a:gd name="connsiteX49" fmla="*/ 2489175 w 2640705"/>
                <a:gd name="connsiteY49" fmla="*/ 281601 h 539823"/>
                <a:gd name="connsiteX50" fmla="*/ 2521962 w 2640705"/>
                <a:gd name="connsiteY50" fmla="*/ 253452 h 539823"/>
                <a:gd name="connsiteX51" fmla="*/ 2558864 w 2640705"/>
                <a:gd name="connsiteY51" fmla="*/ 225148 h 539823"/>
                <a:gd name="connsiteX52" fmla="*/ 2601732 w 2640705"/>
                <a:gd name="connsiteY52" fmla="*/ 191460 h 539823"/>
                <a:gd name="connsiteX53" fmla="*/ 2640705 w 2640705"/>
                <a:gd name="connsiteY53" fmla="*/ 157773 h 539823"/>
                <a:gd name="connsiteX0" fmla="*/ 0 w 2915466"/>
                <a:gd name="connsiteY0" fmla="*/ 687988 h 687988"/>
                <a:gd name="connsiteX1" fmla="*/ 390567 w 2915466"/>
                <a:gd name="connsiteY1" fmla="*/ 427994 h 687988"/>
                <a:gd name="connsiteX2" fmla="*/ 444575 w 2915466"/>
                <a:gd name="connsiteY2" fmla="*/ 386573 h 687988"/>
                <a:gd name="connsiteX3" fmla="*/ 519197 w 2915466"/>
                <a:gd name="connsiteY3" fmla="*/ 339509 h 687988"/>
                <a:gd name="connsiteX4" fmla="*/ 635264 w 2915466"/>
                <a:gd name="connsiteY4" fmla="*/ 258233 h 687988"/>
                <a:gd name="connsiteX5" fmla="*/ 700817 w 2915466"/>
                <a:gd name="connsiteY5" fmla="*/ 214198 h 687988"/>
                <a:gd name="connsiteX6" fmla="*/ 760533 w 2915466"/>
                <a:gd name="connsiteY6" fmla="*/ 176661 h 687988"/>
                <a:gd name="connsiteX7" fmla="*/ 810849 w 2915466"/>
                <a:gd name="connsiteY7" fmla="*/ 143498 h 687988"/>
                <a:gd name="connsiteX8" fmla="*/ 858524 w 2915466"/>
                <a:gd name="connsiteY8" fmla="*/ 117709 h 687988"/>
                <a:gd name="connsiteX9" fmla="*/ 904328 w 2915466"/>
                <a:gd name="connsiteY9" fmla="*/ 94337 h 687988"/>
                <a:gd name="connsiteX10" fmla="*/ 947326 w 2915466"/>
                <a:gd name="connsiteY10" fmla="*/ 76080 h 687988"/>
                <a:gd name="connsiteX11" fmla="*/ 990197 w 2915466"/>
                <a:gd name="connsiteY11" fmla="*/ 58394 h 687988"/>
                <a:gd name="connsiteX12" fmla="*/ 1032984 w 2915466"/>
                <a:gd name="connsiteY12" fmla="*/ 42041 h 687988"/>
                <a:gd name="connsiteX13" fmla="*/ 1064524 w 2915466"/>
                <a:gd name="connsiteY13" fmla="*/ 30843 h 687988"/>
                <a:gd name="connsiteX14" fmla="*/ 1106522 w 2915466"/>
                <a:gd name="connsiteY14" fmla="*/ 20334 h 687988"/>
                <a:gd name="connsiteX15" fmla="*/ 1157502 w 2915466"/>
                <a:gd name="connsiteY15" fmla="*/ 11954 h 687988"/>
                <a:gd name="connsiteX16" fmla="*/ 1207401 w 2915466"/>
                <a:gd name="connsiteY16" fmla="*/ 5005 h 687988"/>
                <a:gd name="connsiteX17" fmla="*/ 1243521 w 2915466"/>
                <a:gd name="connsiteY17" fmla="*/ 1968 h 687988"/>
                <a:gd name="connsiteX18" fmla="*/ 1283951 w 2915466"/>
                <a:gd name="connsiteY18" fmla="*/ 10 h 687988"/>
                <a:gd name="connsiteX19" fmla="*/ 1321468 w 2915466"/>
                <a:gd name="connsiteY19" fmla="*/ 2810 h 687988"/>
                <a:gd name="connsiteX20" fmla="*/ 1365834 w 2915466"/>
                <a:gd name="connsiteY20" fmla="*/ 11492 h 687988"/>
                <a:gd name="connsiteX21" fmla="*/ 1414390 w 2915466"/>
                <a:gd name="connsiteY21" fmla="*/ 28563 h 687988"/>
                <a:gd name="connsiteX22" fmla="*/ 1462071 w 2915466"/>
                <a:gd name="connsiteY22" fmla="*/ 49788 h 687988"/>
                <a:gd name="connsiteX23" fmla="*/ 1492950 w 2915466"/>
                <a:gd name="connsiteY23" fmla="*/ 66816 h 687988"/>
                <a:gd name="connsiteX24" fmla="*/ 1492950 w 2915466"/>
                <a:gd name="connsiteY24" fmla="*/ 66816 h 687988"/>
                <a:gd name="connsiteX25" fmla="*/ 1515389 w 2915466"/>
                <a:gd name="connsiteY25" fmla="*/ 86429 h 687988"/>
                <a:gd name="connsiteX26" fmla="*/ 1547512 w 2915466"/>
                <a:gd name="connsiteY26" fmla="*/ 105557 h 687988"/>
                <a:gd name="connsiteX27" fmla="*/ 1579255 w 2915466"/>
                <a:gd name="connsiteY27" fmla="*/ 129647 h 687988"/>
                <a:gd name="connsiteX28" fmla="*/ 1634947 w 2915466"/>
                <a:gd name="connsiteY28" fmla="*/ 176089 h 687988"/>
                <a:gd name="connsiteX29" fmla="*/ 1690970 w 2915466"/>
                <a:gd name="connsiteY29" fmla="*/ 219266 h 687988"/>
                <a:gd name="connsiteX30" fmla="*/ 1751694 w 2915466"/>
                <a:gd name="connsiteY30" fmla="*/ 270572 h 687988"/>
                <a:gd name="connsiteX31" fmla="*/ 1795860 w 2915466"/>
                <a:gd name="connsiteY31" fmla="*/ 308146 h 687988"/>
                <a:gd name="connsiteX32" fmla="*/ 1849225 w 2915466"/>
                <a:gd name="connsiteY32" fmla="*/ 354264 h 687988"/>
                <a:gd name="connsiteX33" fmla="*/ 1900700 w 2915466"/>
                <a:gd name="connsiteY33" fmla="*/ 394923 h 687988"/>
                <a:gd name="connsiteX34" fmla="*/ 1948055 w 2915466"/>
                <a:gd name="connsiteY34" fmla="*/ 430419 h 687988"/>
                <a:gd name="connsiteX35" fmla="*/ 2005812 w 2915466"/>
                <a:gd name="connsiteY35" fmla="*/ 467218 h 687988"/>
                <a:gd name="connsiteX36" fmla="*/ 2066495 w 2915466"/>
                <a:gd name="connsiteY36" fmla="*/ 494500 h 687988"/>
                <a:gd name="connsiteX37" fmla="*/ 2124844 w 2915466"/>
                <a:gd name="connsiteY37" fmla="*/ 515700 h 687988"/>
                <a:gd name="connsiteX38" fmla="*/ 2199269 w 2915466"/>
                <a:gd name="connsiteY38" fmla="*/ 534212 h 687988"/>
                <a:gd name="connsiteX39" fmla="*/ 2268593 w 2915466"/>
                <a:gd name="connsiteY39" fmla="*/ 539367 h 687988"/>
                <a:gd name="connsiteX40" fmla="*/ 2332133 w 2915466"/>
                <a:gd name="connsiteY40" fmla="*/ 538145 h 687988"/>
                <a:gd name="connsiteX41" fmla="*/ 2387880 w 2915466"/>
                <a:gd name="connsiteY41" fmla="*/ 526807 h 687988"/>
                <a:gd name="connsiteX42" fmla="*/ 2434855 w 2915466"/>
                <a:gd name="connsiteY42" fmla="*/ 508013 h 687988"/>
                <a:gd name="connsiteX43" fmla="*/ 2490161 w 2915466"/>
                <a:gd name="connsiteY43" fmla="*/ 481257 h 687988"/>
                <a:gd name="connsiteX44" fmla="*/ 2558563 w 2915466"/>
                <a:gd name="connsiteY44" fmla="*/ 439332 h 687988"/>
                <a:gd name="connsiteX45" fmla="*/ 2609390 w 2915466"/>
                <a:gd name="connsiteY45" fmla="*/ 403811 h 687988"/>
                <a:gd name="connsiteX46" fmla="*/ 2652917 w 2915466"/>
                <a:gd name="connsiteY46" fmla="*/ 370186 h 687988"/>
                <a:gd name="connsiteX47" fmla="*/ 2684731 w 2915466"/>
                <a:gd name="connsiteY47" fmla="*/ 344088 h 687988"/>
                <a:gd name="connsiteX48" fmla="*/ 2721736 w 2915466"/>
                <a:gd name="connsiteY48" fmla="*/ 313663 h 687988"/>
                <a:gd name="connsiteX49" fmla="*/ 2763936 w 2915466"/>
                <a:gd name="connsiteY49" fmla="*/ 281601 h 687988"/>
                <a:gd name="connsiteX50" fmla="*/ 2796723 w 2915466"/>
                <a:gd name="connsiteY50" fmla="*/ 253452 h 687988"/>
                <a:gd name="connsiteX51" fmla="*/ 2833625 w 2915466"/>
                <a:gd name="connsiteY51" fmla="*/ 225148 h 687988"/>
                <a:gd name="connsiteX52" fmla="*/ 2876493 w 2915466"/>
                <a:gd name="connsiteY52" fmla="*/ 191460 h 687988"/>
                <a:gd name="connsiteX53" fmla="*/ 2915466 w 2915466"/>
                <a:gd name="connsiteY53" fmla="*/ 157773 h 687988"/>
                <a:gd name="connsiteX0" fmla="*/ 0 w 2915466"/>
                <a:gd name="connsiteY0" fmla="*/ 687988 h 687988"/>
                <a:gd name="connsiteX1" fmla="*/ 219086 w 2915466"/>
                <a:gd name="connsiteY1" fmla="*/ 540847 h 687988"/>
                <a:gd name="connsiteX2" fmla="*/ 444575 w 2915466"/>
                <a:gd name="connsiteY2" fmla="*/ 386573 h 687988"/>
                <a:gd name="connsiteX3" fmla="*/ 519197 w 2915466"/>
                <a:gd name="connsiteY3" fmla="*/ 339509 h 687988"/>
                <a:gd name="connsiteX4" fmla="*/ 635264 w 2915466"/>
                <a:gd name="connsiteY4" fmla="*/ 258233 h 687988"/>
                <a:gd name="connsiteX5" fmla="*/ 700817 w 2915466"/>
                <a:gd name="connsiteY5" fmla="*/ 214198 h 687988"/>
                <a:gd name="connsiteX6" fmla="*/ 760533 w 2915466"/>
                <a:gd name="connsiteY6" fmla="*/ 176661 h 687988"/>
                <a:gd name="connsiteX7" fmla="*/ 810849 w 2915466"/>
                <a:gd name="connsiteY7" fmla="*/ 143498 h 687988"/>
                <a:gd name="connsiteX8" fmla="*/ 858524 w 2915466"/>
                <a:gd name="connsiteY8" fmla="*/ 117709 h 687988"/>
                <a:gd name="connsiteX9" fmla="*/ 904328 w 2915466"/>
                <a:gd name="connsiteY9" fmla="*/ 94337 h 687988"/>
                <a:gd name="connsiteX10" fmla="*/ 947326 w 2915466"/>
                <a:gd name="connsiteY10" fmla="*/ 76080 h 687988"/>
                <a:gd name="connsiteX11" fmla="*/ 990197 w 2915466"/>
                <a:gd name="connsiteY11" fmla="*/ 58394 h 687988"/>
                <a:gd name="connsiteX12" fmla="*/ 1032984 w 2915466"/>
                <a:gd name="connsiteY12" fmla="*/ 42041 h 687988"/>
                <a:gd name="connsiteX13" fmla="*/ 1064524 w 2915466"/>
                <a:gd name="connsiteY13" fmla="*/ 30843 h 687988"/>
                <a:gd name="connsiteX14" fmla="*/ 1106522 w 2915466"/>
                <a:gd name="connsiteY14" fmla="*/ 20334 h 687988"/>
                <a:gd name="connsiteX15" fmla="*/ 1157502 w 2915466"/>
                <a:gd name="connsiteY15" fmla="*/ 11954 h 687988"/>
                <a:gd name="connsiteX16" fmla="*/ 1207401 w 2915466"/>
                <a:gd name="connsiteY16" fmla="*/ 5005 h 687988"/>
                <a:gd name="connsiteX17" fmla="*/ 1243521 w 2915466"/>
                <a:gd name="connsiteY17" fmla="*/ 1968 h 687988"/>
                <a:gd name="connsiteX18" fmla="*/ 1283951 w 2915466"/>
                <a:gd name="connsiteY18" fmla="*/ 10 h 687988"/>
                <a:gd name="connsiteX19" fmla="*/ 1321468 w 2915466"/>
                <a:gd name="connsiteY19" fmla="*/ 2810 h 687988"/>
                <a:gd name="connsiteX20" fmla="*/ 1365834 w 2915466"/>
                <a:gd name="connsiteY20" fmla="*/ 11492 h 687988"/>
                <a:gd name="connsiteX21" fmla="*/ 1414390 w 2915466"/>
                <a:gd name="connsiteY21" fmla="*/ 28563 h 687988"/>
                <a:gd name="connsiteX22" fmla="*/ 1462071 w 2915466"/>
                <a:gd name="connsiteY22" fmla="*/ 49788 h 687988"/>
                <a:gd name="connsiteX23" fmla="*/ 1492950 w 2915466"/>
                <a:gd name="connsiteY23" fmla="*/ 66816 h 687988"/>
                <a:gd name="connsiteX24" fmla="*/ 1492950 w 2915466"/>
                <a:gd name="connsiteY24" fmla="*/ 66816 h 687988"/>
                <a:gd name="connsiteX25" fmla="*/ 1515389 w 2915466"/>
                <a:gd name="connsiteY25" fmla="*/ 86429 h 687988"/>
                <a:gd name="connsiteX26" fmla="*/ 1547512 w 2915466"/>
                <a:gd name="connsiteY26" fmla="*/ 105557 h 687988"/>
                <a:gd name="connsiteX27" fmla="*/ 1579255 w 2915466"/>
                <a:gd name="connsiteY27" fmla="*/ 129647 h 687988"/>
                <a:gd name="connsiteX28" fmla="*/ 1634947 w 2915466"/>
                <a:gd name="connsiteY28" fmla="*/ 176089 h 687988"/>
                <a:gd name="connsiteX29" fmla="*/ 1690970 w 2915466"/>
                <a:gd name="connsiteY29" fmla="*/ 219266 h 687988"/>
                <a:gd name="connsiteX30" fmla="*/ 1751694 w 2915466"/>
                <a:gd name="connsiteY30" fmla="*/ 270572 h 687988"/>
                <a:gd name="connsiteX31" fmla="*/ 1795860 w 2915466"/>
                <a:gd name="connsiteY31" fmla="*/ 308146 h 687988"/>
                <a:gd name="connsiteX32" fmla="*/ 1849225 w 2915466"/>
                <a:gd name="connsiteY32" fmla="*/ 354264 h 687988"/>
                <a:gd name="connsiteX33" fmla="*/ 1900700 w 2915466"/>
                <a:gd name="connsiteY33" fmla="*/ 394923 h 687988"/>
                <a:gd name="connsiteX34" fmla="*/ 1948055 w 2915466"/>
                <a:gd name="connsiteY34" fmla="*/ 430419 h 687988"/>
                <a:gd name="connsiteX35" fmla="*/ 2005812 w 2915466"/>
                <a:gd name="connsiteY35" fmla="*/ 467218 h 687988"/>
                <a:gd name="connsiteX36" fmla="*/ 2066495 w 2915466"/>
                <a:gd name="connsiteY36" fmla="*/ 494500 h 687988"/>
                <a:gd name="connsiteX37" fmla="*/ 2124844 w 2915466"/>
                <a:gd name="connsiteY37" fmla="*/ 515700 h 687988"/>
                <a:gd name="connsiteX38" fmla="*/ 2199269 w 2915466"/>
                <a:gd name="connsiteY38" fmla="*/ 534212 h 687988"/>
                <a:gd name="connsiteX39" fmla="*/ 2268593 w 2915466"/>
                <a:gd name="connsiteY39" fmla="*/ 539367 h 687988"/>
                <a:gd name="connsiteX40" fmla="*/ 2332133 w 2915466"/>
                <a:gd name="connsiteY40" fmla="*/ 538145 h 687988"/>
                <a:gd name="connsiteX41" fmla="*/ 2387880 w 2915466"/>
                <a:gd name="connsiteY41" fmla="*/ 526807 h 687988"/>
                <a:gd name="connsiteX42" fmla="*/ 2434855 w 2915466"/>
                <a:gd name="connsiteY42" fmla="*/ 508013 h 687988"/>
                <a:gd name="connsiteX43" fmla="*/ 2490161 w 2915466"/>
                <a:gd name="connsiteY43" fmla="*/ 481257 h 687988"/>
                <a:gd name="connsiteX44" fmla="*/ 2558563 w 2915466"/>
                <a:gd name="connsiteY44" fmla="*/ 439332 h 687988"/>
                <a:gd name="connsiteX45" fmla="*/ 2609390 w 2915466"/>
                <a:gd name="connsiteY45" fmla="*/ 403811 h 687988"/>
                <a:gd name="connsiteX46" fmla="*/ 2652917 w 2915466"/>
                <a:gd name="connsiteY46" fmla="*/ 370186 h 687988"/>
                <a:gd name="connsiteX47" fmla="*/ 2684731 w 2915466"/>
                <a:gd name="connsiteY47" fmla="*/ 344088 h 687988"/>
                <a:gd name="connsiteX48" fmla="*/ 2721736 w 2915466"/>
                <a:gd name="connsiteY48" fmla="*/ 313663 h 687988"/>
                <a:gd name="connsiteX49" fmla="*/ 2763936 w 2915466"/>
                <a:gd name="connsiteY49" fmla="*/ 281601 h 687988"/>
                <a:gd name="connsiteX50" fmla="*/ 2796723 w 2915466"/>
                <a:gd name="connsiteY50" fmla="*/ 253452 h 687988"/>
                <a:gd name="connsiteX51" fmla="*/ 2833625 w 2915466"/>
                <a:gd name="connsiteY51" fmla="*/ 225148 h 687988"/>
                <a:gd name="connsiteX52" fmla="*/ 2876493 w 2915466"/>
                <a:gd name="connsiteY52" fmla="*/ 191460 h 687988"/>
                <a:gd name="connsiteX53" fmla="*/ 2915466 w 2915466"/>
                <a:gd name="connsiteY53" fmla="*/ 157773 h 687988"/>
                <a:gd name="connsiteX0" fmla="*/ 0 w 2915466"/>
                <a:gd name="connsiteY0" fmla="*/ 687988 h 687988"/>
                <a:gd name="connsiteX1" fmla="*/ 219086 w 2915466"/>
                <a:gd name="connsiteY1" fmla="*/ 540847 h 687988"/>
                <a:gd name="connsiteX2" fmla="*/ 448472 w 2915466"/>
                <a:gd name="connsiteY2" fmla="*/ 386573 h 687988"/>
                <a:gd name="connsiteX3" fmla="*/ 519197 w 2915466"/>
                <a:gd name="connsiteY3" fmla="*/ 339509 h 687988"/>
                <a:gd name="connsiteX4" fmla="*/ 635264 w 2915466"/>
                <a:gd name="connsiteY4" fmla="*/ 258233 h 687988"/>
                <a:gd name="connsiteX5" fmla="*/ 700817 w 2915466"/>
                <a:gd name="connsiteY5" fmla="*/ 214198 h 687988"/>
                <a:gd name="connsiteX6" fmla="*/ 760533 w 2915466"/>
                <a:gd name="connsiteY6" fmla="*/ 176661 h 687988"/>
                <a:gd name="connsiteX7" fmla="*/ 810849 w 2915466"/>
                <a:gd name="connsiteY7" fmla="*/ 143498 h 687988"/>
                <a:gd name="connsiteX8" fmla="*/ 858524 w 2915466"/>
                <a:gd name="connsiteY8" fmla="*/ 117709 h 687988"/>
                <a:gd name="connsiteX9" fmla="*/ 904328 w 2915466"/>
                <a:gd name="connsiteY9" fmla="*/ 94337 h 687988"/>
                <a:gd name="connsiteX10" fmla="*/ 947326 w 2915466"/>
                <a:gd name="connsiteY10" fmla="*/ 76080 h 687988"/>
                <a:gd name="connsiteX11" fmla="*/ 990197 w 2915466"/>
                <a:gd name="connsiteY11" fmla="*/ 58394 h 687988"/>
                <a:gd name="connsiteX12" fmla="*/ 1032984 w 2915466"/>
                <a:gd name="connsiteY12" fmla="*/ 42041 h 687988"/>
                <a:gd name="connsiteX13" fmla="*/ 1064524 w 2915466"/>
                <a:gd name="connsiteY13" fmla="*/ 30843 h 687988"/>
                <a:gd name="connsiteX14" fmla="*/ 1106522 w 2915466"/>
                <a:gd name="connsiteY14" fmla="*/ 20334 h 687988"/>
                <a:gd name="connsiteX15" fmla="*/ 1157502 w 2915466"/>
                <a:gd name="connsiteY15" fmla="*/ 11954 h 687988"/>
                <a:gd name="connsiteX16" fmla="*/ 1207401 w 2915466"/>
                <a:gd name="connsiteY16" fmla="*/ 5005 h 687988"/>
                <a:gd name="connsiteX17" fmla="*/ 1243521 w 2915466"/>
                <a:gd name="connsiteY17" fmla="*/ 1968 h 687988"/>
                <a:gd name="connsiteX18" fmla="*/ 1283951 w 2915466"/>
                <a:gd name="connsiteY18" fmla="*/ 10 h 687988"/>
                <a:gd name="connsiteX19" fmla="*/ 1321468 w 2915466"/>
                <a:gd name="connsiteY19" fmla="*/ 2810 h 687988"/>
                <a:gd name="connsiteX20" fmla="*/ 1365834 w 2915466"/>
                <a:gd name="connsiteY20" fmla="*/ 11492 h 687988"/>
                <a:gd name="connsiteX21" fmla="*/ 1414390 w 2915466"/>
                <a:gd name="connsiteY21" fmla="*/ 28563 h 687988"/>
                <a:gd name="connsiteX22" fmla="*/ 1462071 w 2915466"/>
                <a:gd name="connsiteY22" fmla="*/ 49788 h 687988"/>
                <a:gd name="connsiteX23" fmla="*/ 1492950 w 2915466"/>
                <a:gd name="connsiteY23" fmla="*/ 66816 h 687988"/>
                <a:gd name="connsiteX24" fmla="*/ 1492950 w 2915466"/>
                <a:gd name="connsiteY24" fmla="*/ 66816 h 687988"/>
                <a:gd name="connsiteX25" fmla="*/ 1515389 w 2915466"/>
                <a:gd name="connsiteY25" fmla="*/ 86429 h 687988"/>
                <a:gd name="connsiteX26" fmla="*/ 1547512 w 2915466"/>
                <a:gd name="connsiteY26" fmla="*/ 105557 h 687988"/>
                <a:gd name="connsiteX27" fmla="*/ 1579255 w 2915466"/>
                <a:gd name="connsiteY27" fmla="*/ 129647 h 687988"/>
                <a:gd name="connsiteX28" fmla="*/ 1634947 w 2915466"/>
                <a:gd name="connsiteY28" fmla="*/ 176089 h 687988"/>
                <a:gd name="connsiteX29" fmla="*/ 1690970 w 2915466"/>
                <a:gd name="connsiteY29" fmla="*/ 219266 h 687988"/>
                <a:gd name="connsiteX30" fmla="*/ 1751694 w 2915466"/>
                <a:gd name="connsiteY30" fmla="*/ 270572 h 687988"/>
                <a:gd name="connsiteX31" fmla="*/ 1795860 w 2915466"/>
                <a:gd name="connsiteY31" fmla="*/ 308146 h 687988"/>
                <a:gd name="connsiteX32" fmla="*/ 1849225 w 2915466"/>
                <a:gd name="connsiteY32" fmla="*/ 354264 h 687988"/>
                <a:gd name="connsiteX33" fmla="*/ 1900700 w 2915466"/>
                <a:gd name="connsiteY33" fmla="*/ 394923 h 687988"/>
                <a:gd name="connsiteX34" fmla="*/ 1948055 w 2915466"/>
                <a:gd name="connsiteY34" fmla="*/ 430419 h 687988"/>
                <a:gd name="connsiteX35" fmla="*/ 2005812 w 2915466"/>
                <a:gd name="connsiteY35" fmla="*/ 467218 h 687988"/>
                <a:gd name="connsiteX36" fmla="*/ 2066495 w 2915466"/>
                <a:gd name="connsiteY36" fmla="*/ 494500 h 687988"/>
                <a:gd name="connsiteX37" fmla="*/ 2124844 w 2915466"/>
                <a:gd name="connsiteY37" fmla="*/ 515700 h 687988"/>
                <a:gd name="connsiteX38" fmla="*/ 2199269 w 2915466"/>
                <a:gd name="connsiteY38" fmla="*/ 534212 h 687988"/>
                <a:gd name="connsiteX39" fmla="*/ 2268593 w 2915466"/>
                <a:gd name="connsiteY39" fmla="*/ 539367 h 687988"/>
                <a:gd name="connsiteX40" fmla="*/ 2332133 w 2915466"/>
                <a:gd name="connsiteY40" fmla="*/ 538145 h 687988"/>
                <a:gd name="connsiteX41" fmla="*/ 2387880 w 2915466"/>
                <a:gd name="connsiteY41" fmla="*/ 526807 h 687988"/>
                <a:gd name="connsiteX42" fmla="*/ 2434855 w 2915466"/>
                <a:gd name="connsiteY42" fmla="*/ 508013 h 687988"/>
                <a:gd name="connsiteX43" fmla="*/ 2490161 w 2915466"/>
                <a:gd name="connsiteY43" fmla="*/ 481257 h 687988"/>
                <a:gd name="connsiteX44" fmla="*/ 2558563 w 2915466"/>
                <a:gd name="connsiteY44" fmla="*/ 439332 h 687988"/>
                <a:gd name="connsiteX45" fmla="*/ 2609390 w 2915466"/>
                <a:gd name="connsiteY45" fmla="*/ 403811 h 687988"/>
                <a:gd name="connsiteX46" fmla="*/ 2652917 w 2915466"/>
                <a:gd name="connsiteY46" fmla="*/ 370186 h 687988"/>
                <a:gd name="connsiteX47" fmla="*/ 2684731 w 2915466"/>
                <a:gd name="connsiteY47" fmla="*/ 344088 h 687988"/>
                <a:gd name="connsiteX48" fmla="*/ 2721736 w 2915466"/>
                <a:gd name="connsiteY48" fmla="*/ 313663 h 687988"/>
                <a:gd name="connsiteX49" fmla="*/ 2763936 w 2915466"/>
                <a:gd name="connsiteY49" fmla="*/ 281601 h 687988"/>
                <a:gd name="connsiteX50" fmla="*/ 2796723 w 2915466"/>
                <a:gd name="connsiteY50" fmla="*/ 253452 h 687988"/>
                <a:gd name="connsiteX51" fmla="*/ 2833625 w 2915466"/>
                <a:gd name="connsiteY51" fmla="*/ 225148 h 687988"/>
                <a:gd name="connsiteX52" fmla="*/ 2876493 w 2915466"/>
                <a:gd name="connsiteY52" fmla="*/ 191460 h 687988"/>
                <a:gd name="connsiteX53" fmla="*/ 2915466 w 2915466"/>
                <a:gd name="connsiteY53" fmla="*/ 157773 h 687988"/>
                <a:gd name="connsiteX0" fmla="*/ 8796 w 2924262"/>
                <a:gd name="connsiteY0" fmla="*/ 687988 h 696388"/>
                <a:gd name="connsiteX1" fmla="*/ 18821 w 2924262"/>
                <a:gd name="connsiteY1" fmla="*/ 684707 h 696388"/>
                <a:gd name="connsiteX2" fmla="*/ 227882 w 2924262"/>
                <a:gd name="connsiteY2" fmla="*/ 540847 h 696388"/>
                <a:gd name="connsiteX3" fmla="*/ 457268 w 2924262"/>
                <a:gd name="connsiteY3" fmla="*/ 386573 h 696388"/>
                <a:gd name="connsiteX4" fmla="*/ 527993 w 2924262"/>
                <a:gd name="connsiteY4" fmla="*/ 339509 h 696388"/>
                <a:gd name="connsiteX5" fmla="*/ 644060 w 2924262"/>
                <a:gd name="connsiteY5" fmla="*/ 258233 h 696388"/>
                <a:gd name="connsiteX6" fmla="*/ 709613 w 2924262"/>
                <a:gd name="connsiteY6" fmla="*/ 214198 h 696388"/>
                <a:gd name="connsiteX7" fmla="*/ 769329 w 2924262"/>
                <a:gd name="connsiteY7" fmla="*/ 176661 h 696388"/>
                <a:gd name="connsiteX8" fmla="*/ 819645 w 2924262"/>
                <a:gd name="connsiteY8" fmla="*/ 143498 h 696388"/>
                <a:gd name="connsiteX9" fmla="*/ 867320 w 2924262"/>
                <a:gd name="connsiteY9" fmla="*/ 117709 h 696388"/>
                <a:gd name="connsiteX10" fmla="*/ 913124 w 2924262"/>
                <a:gd name="connsiteY10" fmla="*/ 94337 h 696388"/>
                <a:gd name="connsiteX11" fmla="*/ 956122 w 2924262"/>
                <a:gd name="connsiteY11" fmla="*/ 76080 h 696388"/>
                <a:gd name="connsiteX12" fmla="*/ 998993 w 2924262"/>
                <a:gd name="connsiteY12" fmla="*/ 58394 h 696388"/>
                <a:gd name="connsiteX13" fmla="*/ 1041780 w 2924262"/>
                <a:gd name="connsiteY13" fmla="*/ 42041 h 696388"/>
                <a:gd name="connsiteX14" fmla="*/ 1073320 w 2924262"/>
                <a:gd name="connsiteY14" fmla="*/ 30843 h 696388"/>
                <a:gd name="connsiteX15" fmla="*/ 1115318 w 2924262"/>
                <a:gd name="connsiteY15" fmla="*/ 20334 h 696388"/>
                <a:gd name="connsiteX16" fmla="*/ 1166298 w 2924262"/>
                <a:gd name="connsiteY16" fmla="*/ 11954 h 696388"/>
                <a:gd name="connsiteX17" fmla="*/ 1216197 w 2924262"/>
                <a:gd name="connsiteY17" fmla="*/ 5005 h 696388"/>
                <a:gd name="connsiteX18" fmla="*/ 1252317 w 2924262"/>
                <a:gd name="connsiteY18" fmla="*/ 1968 h 696388"/>
                <a:gd name="connsiteX19" fmla="*/ 1292747 w 2924262"/>
                <a:gd name="connsiteY19" fmla="*/ 10 h 696388"/>
                <a:gd name="connsiteX20" fmla="*/ 1330264 w 2924262"/>
                <a:gd name="connsiteY20" fmla="*/ 2810 h 696388"/>
                <a:gd name="connsiteX21" fmla="*/ 1374630 w 2924262"/>
                <a:gd name="connsiteY21" fmla="*/ 11492 h 696388"/>
                <a:gd name="connsiteX22" fmla="*/ 1423186 w 2924262"/>
                <a:gd name="connsiteY22" fmla="*/ 28563 h 696388"/>
                <a:gd name="connsiteX23" fmla="*/ 1470867 w 2924262"/>
                <a:gd name="connsiteY23" fmla="*/ 49788 h 696388"/>
                <a:gd name="connsiteX24" fmla="*/ 1501746 w 2924262"/>
                <a:gd name="connsiteY24" fmla="*/ 66816 h 696388"/>
                <a:gd name="connsiteX25" fmla="*/ 1501746 w 2924262"/>
                <a:gd name="connsiteY25" fmla="*/ 66816 h 696388"/>
                <a:gd name="connsiteX26" fmla="*/ 1524185 w 2924262"/>
                <a:gd name="connsiteY26" fmla="*/ 86429 h 696388"/>
                <a:gd name="connsiteX27" fmla="*/ 1556308 w 2924262"/>
                <a:gd name="connsiteY27" fmla="*/ 105557 h 696388"/>
                <a:gd name="connsiteX28" fmla="*/ 1588051 w 2924262"/>
                <a:gd name="connsiteY28" fmla="*/ 129647 h 696388"/>
                <a:gd name="connsiteX29" fmla="*/ 1643743 w 2924262"/>
                <a:gd name="connsiteY29" fmla="*/ 176089 h 696388"/>
                <a:gd name="connsiteX30" fmla="*/ 1699766 w 2924262"/>
                <a:gd name="connsiteY30" fmla="*/ 219266 h 696388"/>
                <a:gd name="connsiteX31" fmla="*/ 1760490 w 2924262"/>
                <a:gd name="connsiteY31" fmla="*/ 270572 h 696388"/>
                <a:gd name="connsiteX32" fmla="*/ 1804656 w 2924262"/>
                <a:gd name="connsiteY32" fmla="*/ 308146 h 696388"/>
                <a:gd name="connsiteX33" fmla="*/ 1858021 w 2924262"/>
                <a:gd name="connsiteY33" fmla="*/ 354264 h 696388"/>
                <a:gd name="connsiteX34" fmla="*/ 1909496 w 2924262"/>
                <a:gd name="connsiteY34" fmla="*/ 394923 h 696388"/>
                <a:gd name="connsiteX35" fmla="*/ 1956851 w 2924262"/>
                <a:gd name="connsiteY35" fmla="*/ 430419 h 696388"/>
                <a:gd name="connsiteX36" fmla="*/ 2014608 w 2924262"/>
                <a:gd name="connsiteY36" fmla="*/ 467218 h 696388"/>
                <a:gd name="connsiteX37" fmla="*/ 2075291 w 2924262"/>
                <a:gd name="connsiteY37" fmla="*/ 494500 h 696388"/>
                <a:gd name="connsiteX38" fmla="*/ 2133640 w 2924262"/>
                <a:gd name="connsiteY38" fmla="*/ 515700 h 696388"/>
                <a:gd name="connsiteX39" fmla="*/ 2208065 w 2924262"/>
                <a:gd name="connsiteY39" fmla="*/ 534212 h 696388"/>
                <a:gd name="connsiteX40" fmla="*/ 2277389 w 2924262"/>
                <a:gd name="connsiteY40" fmla="*/ 539367 h 696388"/>
                <a:gd name="connsiteX41" fmla="*/ 2340929 w 2924262"/>
                <a:gd name="connsiteY41" fmla="*/ 538145 h 696388"/>
                <a:gd name="connsiteX42" fmla="*/ 2396676 w 2924262"/>
                <a:gd name="connsiteY42" fmla="*/ 526807 h 696388"/>
                <a:gd name="connsiteX43" fmla="*/ 2443651 w 2924262"/>
                <a:gd name="connsiteY43" fmla="*/ 508013 h 696388"/>
                <a:gd name="connsiteX44" fmla="*/ 2498957 w 2924262"/>
                <a:gd name="connsiteY44" fmla="*/ 481257 h 696388"/>
                <a:gd name="connsiteX45" fmla="*/ 2567359 w 2924262"/>
                <a:gd name="connsiteY45" fmla="*/ 439332 h 696388"/>
                <a:gd name="connsiteX46" fmla="*/ 2618186 w 2924262"/>
                <a:gd name="connsiteY46" fmla="*/ 403811 h 696388"/>
                <a:gd name="connsiteX47" fmla="*/ 2661713 w 2924262"/>
                <a:gd name="connsiteY47" fmla="*/ 370186 h 696388"/>
                <a:gd name="connsiteX48" fmla="*/ 2693527 w 2924262"/>
                <a:gd name="connsiteY48" fmla="*/ 344088 h 696388"/>
                <a:gd name="connsiteX49" fmla="*/ 2730532 w 2924262"/>
                <a:gd name="connsiteY49" fmla="*/ 313663 h 696388"/>
                <a:gd name="connsiteX50" fmla="*/ 2772732 w 2924262"/>
                <a:gd name="connsiteY50" fmla="*/ 281601 h 696388"/>
                <a:gd name="connsiteX51" fmla="*/ 2805519 w 2924262"/>
                <a:gd name="connsiteY51" fmla="*/ 253452 h 696388"/>
                <a:gd name="connsiteX52" fmla="*/ 2842421 w 2924262"/>
                <a:gd name="connsiteY52" fmla="*/ 225148 h 696388"/>
                <a:gd name="connsiteX53" fmla="*/ 2885289 w 2924262"/>
                <a:gd name="connsiteY53" fmla="*/ 191460 h 696388"/>
                <a:gd name="connsiteX54" fmla="*/ 2924262 w 2924262"/>
                <a:gd name="connsiteY54" fmla="*/ 157773 h 696388"/>
                <a:gd name="connsiteX0" fmla="*/ 0 w 2915466"/>
                <a:gd name="connsiteY0" fmla="*/ 687988 h 687988"/>
                <a:gd name="connsiteX1" fmla="*/ 39255 w 2915466"/>
                <a:gd name="connsiteY1" fmla="*/ 667021 h 687988"/>
                <a:gd name="connsiteX2" fmla="*/ 219086 w 2915466"/>
                <a:gd name="connsiteY2" fmla="*/ 540847 h 687988"/>
                <a:gd name="connsiteX3" fmla="*/ 448472 w 2915466"/>
                <a:gd name="connsiteY3" fmla="*/ 386573 h 687988"/>
                <a:gd name="connsiteX4" fmla="*/ 519197 w 2915466"/>
                <a:gd name="connsiteY4" fmla="*/ 339509 h 687988"/>
                <a:gd name="connsiteX5" fmla="*/ 635264 w 2915466"/>
                <a:gd name="connsiteY5" fmla="*/ 258233 h 687988"/>
                <a:gd name="connsiteX6" fmla="*/ 700817 w 2915466"/>
                <a:gd name="connsiteY6" fmla="*/ 214198 h 687988"/>
                <a:gd name="connsiteX7" fmla="*/ 760533 w 2915466"/>
                <a:gd name="connsiteY7" fmla="*/ 176661 h 687988"/>
                <a:gd name="connsiteX8" fmla="*/ 810849 w 2915466"/>
                <a:gd name="connsiteY8" fmla="*/ 143498 h 687988"/>
                <a:gd name="connsiteX9" fmla="*/ 858524 w 2915466"/>
                <a:gd name="connsiteY9" fmla="*/ 117709 h 687988"/>
                <a:gd name="connsiteX10" fmla="*/ 904328 w 2915466"/>
                <a:gd name="connsiteY10" fmla="*/ 94337 h 687988"/>
                <a:gd name="connsiteX11" fmla="*/ 947326 w 2915466"/>
                <a:gd name="connsiteY11" fmla="*/ 76080 h 687988"/>
                <a:gd name="connsiteX12" fmla="*/ 990197 w 2915466"/>
                <a:gd name="connsiteY12" fmla="*/ 58394 h 687988"/>
                <a:gd name="connsiteX13" fmla="*/ 1032984 w 2915466"/>
                <a:gd name="connsiteY13" fmla="*/ 42041 h 687988"/>
                <a:gd name="connsiteX14" fmla="*/ 1064524 w 2915466"/>
                <a:gd name="connsiteY14" fmla="*/ 30843 h 687988"/>
                <a:gd name="connsiteX15" fmla="*/ 1106522 w 2915466"/>
                <a:gd name="connsiteY15" fmla="*/ 20334 h 687988"/>
                <a:gd name="connsiteX16" fmla="*/ 1157502 w 2915466"/>
                <a:gd name="connsiteY16" fmla="*/ 11954 h 687988"/>
                <a:gd name="connsiteX17" fmla="*/ 1207401 w 2915466"/>
                <a:gd name="connsiteY17" fmla="*/ 5005 h 687988"/>
                <a:gd name="connsiteX18" fmla="*/ 1243521 w 2915466"/>
                <a:gd name="connsiteY18" fmla="*/ 1968 h 687988"/>
                <a:gd name="connsiteX19" fmla="*/ 1283951 w 2915466"/>
                <a:gd name="connsiteY19" fmla="*/ 10 h 687988"/>
                <a:gd name="connsiteX20" fmla="*/ 1321468 w 2915466"/>
                <a:gd name="connsiteY20" fmla="*/ 2810 h 687988"/>
                <a:gd name="connsiteX21" fmla="*/ 1365834 w 2915466"/>
                <a:gd name="connsiteY21" fmla="*/ 11492 h 687988"/>
                <a:gd name="connsiteX22" fmla="*/ 1414390 w 2915466"/>
                <a:gd name="connsiteY22" fmla="*/ 28563 h 687988"/>
                <a:gd name="connsiteX23" fmla="*/ 1462071 w 2915466"/>
                <a:gd name="connsiteY23" fmla="*/ 49788 h 687988"/>
                <a:gd name="connsiteX24" fmla="*/ 1492950 w 2915466"/>
                <a:gd name="connsiteY24" fmla="*/ 66816 h 687988"/>
                <a:gd name="connsiteX25" fmla="*/ 1492950 w 2915466"/>
                <a:gd name="connsiteY25" fmla="*/ 66816 h 687988"/>
                <a:gd name="connsiteX26" fmla="*/ 1515389 w 2915466"/>
                <a:gd name="connsiteY26" fmla="*/ 86429 h 687988"/>
                <a:gd name="connsiteX27" fmla="*/ 1547512 w 2915466"/>
                <a:gd name="connsiteY27" fmla="*/ 105557 h 687988"/>
                <a:gd name="connsiteX28" fmla="*/ 1579255 w 2915466"/>
                <a:gd name="connsiteY28" fmla="*/ 129647 h 687988"/>
                <a:gd name="connsiteX29" fmla="*/ 1634947 w 2915466"/>
                <a:gd name="connsiteY29" fmla="*/ 176089 h 687988"/>
                <a:gd name="connsiteX30" fmla="*/ 1690970 w 2915466"/>
                <a:gd name="connsiteY30" fmla="*/ 219266 h 687988"/>
                <a:gd name="connsiteX31" fmla="*/ 1751694 w 2915466"/>
                <a:gd name="connsiteY31" fmla="*/ 270572 h 687988"/>
                <a:gd name="connsiteX32" fmla="*/ 1795860 w 2915466"/>
                <a:gd name="connsiteY32" fmla="*/ 308146 h 687988"/>
                <a:gd name="connsiteX33" fmla="*/ 1849225 w 2915466"/>
                <a:gd name="connsiteY33" fmla="*/ 354264 h 687988"/>
                <a:gd name="connsiteX34" fmla="*/ 1900700 w 2915466"/>
                <a:gd name="connsiteY34" fmla="*/ 394923 h 687988"/>
                <a:gd name="connsiteX35" fmla="*/ 1948055 w 2915466"/>
                <a:gd name="connsiteY35" fmla="*/ 430419 h 687988"/>
                <a:gd name="connsiteX36" fmla="*/ 2005812 w 2915466"/>
                <a:gd name="connsiteY36" fmla="*/ 467218 h 687988"/>
                <a:gd name="connsiteX37" fmla="*/ 2066495 w 2915466"/>
                <a:gd name="connsiteY37" fmla="*/ 494500 h 687988"/>
                <a:gd name="connsiteX38" fmla="*/ 2124844 w 2915466"/>
                <a:gd name="connsiteY38" fmla="*/ 515700 h 687988"/>
                <a:gd name="connsiteX39" fmla="*/ 2199269 w 2915466"/>
                <a:gd name="connsiteY39" fmla="*/ 534212 h 687988"/>
                <a:gd name="connsiteX40" fmla="*/ 2268593 w 2915466"/>
                <a:gd name="connsiteY40" fmla="*/ 539367 h 687988"/>
                <a:gd name="connsiteX41" fmla="*/ 2332133 w 2915466"/>
                <a:gd name="connsiteY41" fmla="*/ 538145 h 687988"/>
                <a:gd name="connsiteX42" fmla="*/ 2387880 w 2915466"/>
                <a:gd name="connsiteY42" fmla="*/ 526807 h 687988"/>
                <a:gd name="connsiteX43" fmla="*/ 2434855 w 2915466"/>
                <a:gd name="connsiteY43" fmla="*/ 508013 h 687988"/>
                <a:gd name="connsiteX44" fmla="*/ 2490161 w 2915466"/>
                <a:gd name="connsiteY44" fmla="*/ 481257 h 687988"/>
                <a:gd name="connsiteX45" fmla="*/ 2558563 w 2915466"/>
                <a:gd name="connsiteY45" fmla="*/ 439332 h 687988"/>
                <a:gd name="connsiteX46" fmla="*/ 2609390 w 2915466"/>
                <a:gd name="connsiteY46" fmla="*/ 403811 h 687988"/>
                <a:gd name="connsiteX47" fmla="*/ 2652917 w 2915466"/>
                <a:gd name="connsiteY47" fmla="*/ 370186 h 687988"/>
                <a:gd name="connsiteX48" fmla="*/ 2684731 w 2915466"/>
                <a:gd name="connsiteY48" fmla="*/ 344088 h 687988"/>
                <a:gd name="connsiteX49" fmla="*/ 2721736 w 2915466"/>
                <a:gd name="connsiteY49" fmla="*/ 313663 h 687988"/>
                <a:gd name="connsiteX50" fmla="*/ 2763936 w 2915466"/>
                <a:gd name="connsiteY50" fmla="*/ 281601 h 687988"/>
                <a:gd name="connsiteX51" fmla="*/ 2796723 w 2915466"/>
                <a:gd name="connsiteY51" fmla="*/ 253452 h 687988"/>
                <a:gd name="connsiteX52" fmla="*/ 2833625 w 2915466"/>
                <a:gd name="connsiteY52" fmla="*/ 225148 h 687988"/>
                <a:gd name="connsiteX53" fmla="*/ 2876493 w 2915466"/>
                <a:gd name="connsiteY53" fmla="*/ 191460 h 687988"/>
                <a:gd name="connsiteX54" fmla="*/ 2915466 w 2915466"/>
                <a:gd name="connsiteY54" fmla="*/ 157773 h 687988"/>
                <a:gd name="connsiteX0" fmla="*/ 0 w 3049923"/>
                <a:gd name="connsiteY0" fmla="*/ 757890 h 757890"/>
                <a:gd name="connsiteX1" fmla="*/ 173712 w 3049923"/>
                <a:gd name="connsiteY1" fmla="*/ 667021 h 757890"/>
                <a:gd name="connsiteX2" fmla="*/ 353543 w 3049923"/>
                <a:gd name="connsiteY2" fmla="*/ 540847 h 757890"/>
                <a:gd name="connsiteX3" fmla="*/ 582929 w 3049923"/>
                <a:gd name="connsiteY3" fmla="*/ 386573 h 757890"/>
                <a:gd name="connsiteX4" fmla="*/ 653654 w 3049923"/>
                <a:gd name="connsiteY4" fmla="*/ 339509 h 757890"/>
                <a:gd name="connsiteX5" fmla="*/ 769721 w 3049923"/>
                <a:gd name="connsiteY5" fmla="*/ 258233 h 757890"/>
                <a:gd name="connsiteX6" fmla="*/ 835274 w 3049923"/>
                <a:gd name="connsiteY6" fmla="*/ 214198 h 757890"/>
                <a:gd name="connsiteX7" fmla="*/ 894990 w 3049923"/>
                <a:gd name="connsiteY7" fmla="*/ 176661 h 757890"/>
                <a:gd name="connsiteX8" fmla="*/ 945306 w 3049923"/>
                <a:gd name="connsiteY8" fmla="*/ 143498 h 757890"/>
                <a:gd name="connsiteX9" fmla="*/ 992981 w 3049923"/>
                <a:gd name="connsiteY9" fmla="*/ 117709 h 757890"/>
                <a:gd name="connsiteX10" fmla="*/ 1038785 w 3049923"/>
                <a:gd name="connsiteY10" fmla="*/ 94337 h 757890"/>
                <a:gd name="connsiteX11" fmla="*/ 1081783 w 3049923"/>
                <a:gd name="connsiteY11" fmla="*/ 76080 h 757890"/>
                <a:gd name="connsiteX12" fmla="*/ 1124654 w 3049923"/>
                <a:gd name="connsiteY12" fmla="*/ 58394 h 757890"/>
                <a:gd name="connsiteX13" fmla="*/ 1167441 w 3049923"/>
                <a:gd name="connsiteY13" fmla="*/ 42041 h 757890"/>
                <a:gd name="connsiteX14" fmla="*/ 1198981 w 3049923"/>
                <a:gd name="connsiteY14" fmla="*/ 30843 h 757890"/>
                <a:gd name="connsiteX15" fmla="*/ 1240979 w 3049923"/>
                <a:gd name="connsiteY15" fmla="*/ 20334 h 757890"/>
                <a:gd name="connsiteX16" fmla="*/ 1291959 w 3049923"/>
                <a:gd name="connsiteY16" fmla="*/ 11954 h 757890"/>
                <a:gd name="connsiteX17" fmla="*/ 1341858 w 3049923"/>
                <a:gd name="connsiteY17" fmla="*/ 5005 h 757890"/>
                <a:gd name="connsiteX18" fmla="*/ 1377978 w 3049923"/>
                <a:gd name="connsiteY18" fmla="*/ 1968 h 757890"/>
                <a:gd name="connsiteX19" fmla="*/ 1418408 w 3049923"/>
                <a:gd name="connsiteY19" fmla="*/ 10 h 757890"/>
                <a:gd name="connsiteX20" fmla="*/ 1455925 w 3049923"/>
                <a:gd name="connsiteY20" fmla="*/ 2810 h 757890"/>
                <a:gd name="connsiteX21" fmla="*/ 1500291 w 3049923"/>
                <a:gd name="connsiteY21" fmla="*/ 11492 h 757890"/>
                <a:gd name="connsiteX22" fmla="*/ 1548847 w 3049923"/>
                <a:gd name="connsiteY22" fmla="*/ 28563 h 757890"/>
                <a:gd name="connsiteX23" fmla="*/ 1596528 w 3049923"/>
                <a:gd name="connsiteY23" fmla="*/ 49788 h 757890"/>
                <a:gd name="connsiteX24" fmla="*/ 1627407 w 3049923"/>
                <a:gd name="connsiteY24" fmla="*/ 66816 h 757890"/>
                <a:gd name="connsiteX25" fmla="*/ 1627407 w 3049923"/>
                <a:gd name="connsiteY25" fmla="*/ 66816 h 757890"/>
                <a:gd name="connsiteX26" fmla="*/ 1649846 w 3049923"/>
                <a:gd name="connsiteY26" fmla="*/ 86429 h 757890"/>
                <a:gd name="connsiteX27" fmla="*/ 1681969 w 3049923"/>
                <a:gd name="connsiteY27" fmla="*/ 105557 h 757890"/>
                <a:gd name="connsiteX28" fmla="*/ 1713712 w 3049923"/>
                <a:gd name="connsiteY28" fmla="*/ 129647 h 757890"/>
                <a:gd name="connsiteX29" fmla="*/ 1769404 w 3049923"/>
                <a:gd name="connsiteY29" fmla="*/ 176089 h 757890"/>
                <a:gd name="connsiteX30" fmla="*/ 1825427 w 3049923"/>
                <a:gd name="connsiteY30" fmla="*/ 219266 h 757890"/>
                <a:gd name="connsiteX31" fmla="*/ 1886151 w 3049923"/>
                <a:gd name="connsiteY31" fmla="*/ 270572 h 757890"/>
                <a:gd name="connsiteX32" fmla="*/ 1930317 w 3049923"/>
                <a:gd name="connsiteY32" fmla="*/ 308146 h 757890"/>
                <a:gd name="connsiteX33" fmla="*/ 1983682 w 3049923"/>
                <a:gd name="connsiteY33" fmla="*/ 354264 h 757890"/>
                <a:gd name="connsiteX34" fmla="*/ 2035157 w 3049923"/>
                <a:gd name="connsiteY34" fmla="*/ 394923 h 757890"/>
                <a:gd name="connsiteX35" fmla="*/ 2082512 w 3049923"/>
                <a:gd name="connsiteY35" fmla="*/ 430419 h 757890"/>
                <a:gd name="connsiteX36" fmla="*/ 2140269 w 3049923"/>
                <a:gd name="connsiteY36" fmla="*/ 467218 h 757890"/>
                <a:gd name="connsiteX37" fmla="*/ 2200952 w 3049923"/>
                <a:gd name="connsiteY37" fmla="*/ 494500 h 757890"/>
                <a:gd name="connsiteX38" fmla="*/ 2259301 w 3049923"/>
                <a:gd name="connsiteY38" fmla="*/ 515700 h 757890"/>
                <a:gd name="connsiteX39" fmla="*/ 2333726 w 3049923"/>
                <a:gd name="connsiteY39" fmla="*/ 534212 h 757890"/>
                <a:gd name="connsiteX40" fmla="*/ 2403050 w 3049923"/>
                <a:gd name="connsiteY40" fmla="*/ 539367 h 757890"/>
                <a:gd name="connsiteX41" fmla="*/ 2466590 w 3049923"/>
                <a:gd name="connsiteY41" fmla="*/ 538145 h 757890"/>
                <a:gd name="connsiteX42" fmla="*/ 2522337 w 3049923"/>
                <a:gd name="connsiteY42" fmla="*/ 526807 h 757890"/>
                <a:gd name="connsiteX43" fmla="*/ 2569312 w 3049923"/>
                <a:gd name="connsiteY43" fmla="*/ 508013 h 757890"/>
                <a:gd name="connsiteX44" fmla="*/ 2624618 w 3049923"/>
                <a:gd name="connsiteY44" fmla="*/ 481257 h 757890"/>
                <a:gd name="connsiteX45" fmla="*/ 2693020 w 3049923"/>
                <a:gd name="connsiteY45" fmla="*/ 439332 h 757890"/>
                <a:gd name="connsiteX46" fmla="*/ 2743847 w 3049923"/>
                <a:gd name="connsiteY46" fmla="*/ 403811 h 757890"/>
                <a:gd name="connsiteX47" fmla="*/ 2787374 w 3049923"/>
                <a:gd name="connsiteY47" fmla="*/ 370186 h 757890"/>
                <a:gd name="connsiteX48" fmla="*/ 2819188 w 3049923"/>
                <a:gd name="connsiteY48" fmla="*/ 344088 h 757890"/>
                <a:gd name="connsiteX49" fmla="*/ 2856193 w 3049923"/>
                <a:gd name="connsiteY49" fmla="*/ 313663 h 757890"/>
                <a:gd name="connsiteX50" fmla="*/ 2898393 w 3049923"/>
                <a:gd name="connsiteY50" fmla="*/ 281601 h 757890"/>
                <a:gd name="connsiteX51" fmla="*/ 2931180 w 3049923"/>
                <a:gd name="connsiteY51" fmla="*/ 253452 h 757890"/>
                <a:gd name="connsiteX52" fmla="*/ 2968082 w 3049923"/>
                <a:gd name="connsiteY52" fmla="*/ 225148 h 757890"/>
                <a:gd name="connsiteX53" fmla="*/ 3010950 w 3049923"/>
                <a:gd name="connsiteY53" fmla="*/ 191460 h 757890"/>
                <a:gd name="connsiteX54" fmla="*/ 3049923 w 3049923"/>
                <a:gd name="connsiteY54" fmla="*/ 157773 h 757890"/>
                <a:gd name="connsiteX0" fmla="*/ 11153 w 3061076"/>
                <a:gd name="connsiteY0" fmla="*/ 757890 h 764688"/>
                <a:gd name="connsiteX1" fmla="*/ 13383 w 3061076"/>
                <a:gd name="connsiteY1" fmla="*/ 757977 h 764688"/>
                <a:gd name="connsiteX2" fmla="*/ 184865 w 3061076"/>
                <a:gd name="connsiteY2" fmla="*/ 667021 h 764688"/>
                <a:gd name="connsiteX3" fmla="*/ 364696 w 3061076"/>
                <a:gd name="connsiteY3" fmla="*/ 540847 h 764688"/>
                <a:gd name="connsiteX4" fmla="*/ 594082 w 3061076"/>
                <a:gd name="connsiteY4" fmla="*/ 386573 h 764688"/>
                <a:gd name="connsiteX5" fmla="*/ 664807 w 3061076"/>
                <a:gd name="connsiteY5" fmla="*/ 339509 h 764688"/>
                <a:gd name="connsiteX6" fmla="*/ 780874 w 3061076"/>
                <a:gd name="connsiteY6" fmla="*/ 258233 h 764688"/>
                <a:gd name="connsiteX7" fmla="*/ 846427 w 3061076"/>
                <a:gd name="connsiteY7" fmla="*/ 214198 h 764688"/>
                <a:gd name="connsiteX8" fmla="*/ 906143 w 3061076"/>
                <a:gd name="connsiteY8" fmla="*/ 176661 h 764688"/>
                <a:gd name="connsiteX9" fmla="*/ 956459 w 3061076"/>
                <a:gd name="connsiteY9" fmla="*/ 143498 h 764688"/>
                <a:gd name="connsiteX10" fmla="*/ 1004134 w 3061076"/>
                <a:gd name="connsiteY10" fmla="*/ 117709 h 764688"/>
                <a:gd name="connsiteX11" fmla="*/ 1049938 w 3061076"/>
                <a:gd name="connsiteY11" fmla="*/ 94337 h 764688"/>
                <a:gd name="connsiteX12" fmla="*/ 1092936 w 3061076"/>
                <a:gd name="connsiteY12" fmla="*/ 76080 h 764688"/>
                <a:gd name="connsiteX13" fmla="*/ 1135807 w 3061076"/>
                <a:gd name="connsiteY13" fmla="*/ 58394 h 764688"/>
                <a:gd name="connsiteX14" fmla="*/ 1178594 w 3061076"/>
                <a:gd name="connsiteY14" fmla="*/ 42041 h 764688"/>
                <a:gd name="connsiteX15" fmla="*/ 1210134 w 3061076"/>
                <a:gd name="connsiteY15" fmla="*/ 30843 h 764688"/>
                <a:gd name="connsiteX16" fmla="*/ 1252132 w 3061076"/>
                <a:gd name="connsiteY16" fmla="*/ 20334 h 764688"/>
                <a:gd name="connsiteX17" fmla="*/ 1303112 w 3061076"/>
                <a:gd name="connsiteY17" fmla="*/ 11954 h 764688"/>
                <a:gd name="connsiteX18" fmla="*/ 1353011 w 3061076"/>
                <a:gd name="connsiteY18" fmla="*/ 5005 h 764688"/>
                <a:gd name="connsiteX19" fmla="*/ 1389131 w 3061076"/>
                <a:gd name="connsiteY19" fmla="*/ 1968 h 764688"/>
                <a:gd name="connsiteX20" fmla="*/ 1429561 w 3061076"/>
                <a:gd name="connsiteY20" fmla="*/ 10 h 764688"/>
                <a:gd name="connsiteX21" fmla="*/ 1467078 w 3061076"/>
                <a:gd name="connsiteY21" fmla="*/ 2810 h 764688"/>
                <a:gd name="connsiteX22" fmla="*/ 1511444 w 3061076"/>
                <a:gd name="connsiteY22" fmla="*/ 11492 h 764688"/>
                <a:gd name="connsiteX23" fmla="*/ 1560000 w 3061076"/>
                <a:gd name="connsiteY23" fmla="*/ 28563 h 764688"/>
                <a:gd name="connsiteX24" fmla="*/ 1607681 w 3061076"/>
                <a:gd name="connsiteY24" fmla="*/ 49788 h 764688"/>
                <a:gd name="connsiteX25" fmla="*/ 1638560 w 3061076"/>
                <a:gd name="connsiteY25" fmla="*/ 66816 h 764688"/>
                <a:gd name="connsiteX26" fmla="*/ 1638560 w 3061076"/>
                <a:gd name="connsiteY26" fmla="*/ 66816 h 764688"/>
                <a:gd name="connsiteX27" fmla="*/ 1660999 w 3061076"/>
                <a:gd name="connsiteY27" fmla="*/ 86429 h 764688"/>
                <a:gd name="connsiteX28" fmla="*/ 1693122 w 3061076"/>
                <a:gd name="connsiteY28" fmla="*/ 105557 h 764688"/>
                <a:gd name="connsiteX29" fmla="*/ 1724865 w 3061076"/>
                <a:gd name="connsiteY29" fmla="*/ 129647 h 764688"/>
                <a:gd name="connsiteX30" fmla="*/ 1780557 w 3061076"/>
                <a:gd name="connsiteY30" fmla="*/ 176089 h 764688"/>
                <a:gd name="connsiteX31" fmla="*/ 1836580 w 3061076"/>
                <a:gd name="connsiteY31" fmla="*/ 219266 h 764688"/>
                <a:gd name="connsiteX32" fmla="*/ 1897304 w 3061076"/>
                <a:gd name="connsiteY32" fmla="*/ 270572 h 764688"/>
                <a:gd name="connsiteX33" fmla="*/ 1941470 w 3061076"/>
                <a:gd name="connsiteY33" fmla="*/ 308146 h 764688"/>
                <a:gd name="connsiteX34" fmla="*/ 1994835 w 3061076"/>
                <a:gd name="connsiteY34" fmla="*/ 354264 h 764688"/>
                <a:gd name="connsiteX35" fmla="*/ 2046310 w 3061076"/>
                <a:gd name="connsiteY35" fmla="*/ 394923 h 764688"/>
                <a:gd name="connsiteX36" fmla="*/ 2093665 w 3061076"/>
                <a:gd name="connsiteY36" fmla="*/ 430419 h 764688"/>
                <a:gd name="connsiteX37" fmla="*/ 2151422 w 3061076"/>
                <a:gd name="connsiteY37" fmla="*/ 467218 h 764688"/>
                <a:gd name="connsiteX38" fmla="*/ 2212105 w 3061076"/>
                <a:gd name="connsiteY38" fmla="*/ 494500 h 764688"/>
                <a:gd name="connsiteX39" fmla="*/ 2270454 w 3061076"/>
                <a:gd name="connsiteY39" fmla="*/ 515700 h 764688"/>
                <a:gd name="connsiteX40" fmla="*/ 2344879 w 3061076"/>
                <a:gd name="connsiteY40" fmla="*/ 534212 h 764688"/>
                <a:gd name="connsiteX41" fmla="*/ 2414203 w 3061076"/>
                <a:gd name="connsiteY41" fmla="*/ 539367 h 764688"/>
                <a:gd name="connsiteX42" fmla="*/ 2477743 w 3061076"/>
                <a:gd name="connsiteY42" fmla="*/ 538145 h 764688"/>
                <a:gd name="connsiteX43" fmla="*/ 2533490 w 3061076"/>
                <a:gd name="connsiteY43" fmla="*/ 526807 h 764688"/>
                <a:gd name="connsiteX44" fmla="*/ 2580465 w 3061076"/>
                <a:gd name="connsiteY44" fmla="*/ 508013 h 764688"/>
                <a:gd name="connsiteX45" fmla="*/ 2635771 w 3061076"/>
                <a:gd name="connsiteY45" fmla="*/ 481257 h 764688"/>
                <a:gd name="connsiteX46" fmla="*/ 2704173 w 3061076"/>
                <a:gd name="connsiteY46" fmla="*/ 439332 h 764688"/>
                <a:gd name="connsiteX47" fmla="*/ 2755000 w 3061076"/>
                <a:gd name="connsiteY47" fmla="*/ 403811 h 764688"/>
                <a:gd name="connsiteX48" fmla="*/ 2798527 w 3061076"/>
                <a:gd name="connsiteY48" fmla="*/ 370186 h 764688"/>
                <a:gd name="connsiteX49" fmla="*/ 2830341 w 3061076"/>
                <a:gd name="connsiteY49" fmla="*/ 344088 h 764688"/>
                <a:gd name="connsiteX50" fmla="*/ 2867346 w 3061076"/>
                <a:gd name="connsiteY50" fmla="*/ 313663 h 764688"/>
                <a:gd name="connsiteX51" fmla="*/ 2909546 w 3061076"/>
                <a:gd name="connsiteY51" fmla="*/ 281601 h 764688"/>
                <a:gd name="connsiteX52" fmla="*/ 2942333 w 3061076"/>
                <a:gd name="connsiteY52" fmla="*/ 253452 h 764688"/>
                <a:gd name="connsiteX53" fmla="*/ 2979235 w 3061076"/>
                <a:gd name="connsiteY53" fmla="*/ 225148 h 764688"/>
                <a:gd name="connsiteX54" fmla="*/ 3022103 w 3061076"/>
                <a:gd name="connsiteY54" fmla="*/ 191460 h 764688"/>
                <a:gd name="connsiteX55" fmla="*/ 3061076 w 3061076"/>
                <a:gd name="connsiteY55" fmla="*/ 157773 h 764688"/>
                <a:gd name="connsiteX0" fmla="*/ 249322 w 3299245"/>
                <a:gd name="connsiteY0" fmla="*/ 757890 h 789000"/>
                <a:gd name="connsiteX1" fmla="*/ 2124 w 3299245"/>
                <a:gd name="connsiteY1" fmla="*/ 785769 h 789000"/>
                <a:gd name="connsiteX2" fmla="*/ 423034 w 3299245"/>
                <a:gd name="connsiteY2" fmla="*/ 667021 h 789000"/>
                <a:gd name="connsiteX3" fmla="*/ 602865 w 3299245"/>
                <a:gd name="connsiteY3" fmla="*/ 540847 h 789000"/>
                <a:gd name="connsiteX4" fmla="*/ 832251 w 3299245"/>
                <a:gd name="connsiteY4" fmla="*/ 386573 h 789000"/>
                <a:gd name="connsiteX5" fmla="*/ 902976 w 3299245"/>
                <a:gd name="connsiteY5" fmla="*/ 339509 h 789000"/>
                <a:gd name="connsiteX6" fmla="*/ 1019043 w 3299245"/>
                <a:gd name="connsiteY6" fmla="*/ 258233 h 789000"/>
                <a:gd name="connsiteX7" fmla="*/ 1084596 w 3299245"/>
                <a:gd name="connsiteY7" fmla="*/ 214198 h 789000"/>
                <a:gd name="connsiteX8" fmla="*/ 1144312 w 3299245"/>
                <a:gd name="connsiteY8" fmla="*/ 176661 h 789000"/>
                <a:gd name="connsiteX9" fmla="*/ 1194628 w 3299245"/>
                <a:gd name="connsiteY9" fmla="*/ 143498 h 789000"/>
                <a:gd name="connsiteX10" fmla="*/ 1242303 w 3299245"/>
                <a:gd name="connsiteY10" fmla="*/ 117709 h 789000"/>
                <a:gd name="connsiteX11" fmla="*/ 1288107 w 3299245"/>
                <a:gd name="connsiteY11" fmla="*/ 94337 h 789000"/>
                <a:gd name="connsiteX12" fmla="*/ 1331105 w 3299245"/>
                <a:gd name="connsiteY12" fmla="*/ 76080 h 789000"/>
                <a:gd name="connsiteX13" fmla="*/ 1373976 w 3299245"/>
                <a:gd name="connsiteY13" fmla="*/ 58394 h 789000"/>
                <a:gd name="connsiteX14" fmla="*/ 1416763 w 3299245"/>
                <a:gd name="connsiteY14" fmla="*/ 42041 h 789000"/>
                <a:gd name="connsiteX15" fmla="*/ 1448303 w 3299245"/>
                <a:gd name="connsiteY15" fmla="*/ 30843 h 789000"/>
                <a:gd name="connsiteX16" fmla="*/ 1490301 w 3299245"/>
                <a:gd name="connsiteY16" fmla="*/ 20334 h 789000"/>
                <a:gd name="connsiteX17" fmla="*/ 1541281 w 3299245"/>
                <a:gd name="connsiteY17" fmla="*/ 11954 h 789000"/>
                <a:gd name="connsiteX18" fmla="*/ 1591180 w 3299245"/>
                <a:gd name="connsiteY18" fmla="*/ 5005 h 789000"/>
                <a:gd name="connsiteX19" fmla="*/ 1627300 w 3299245"/>
                <a:gd name="connsiteY19" fmla="*/ 1968 h 789000"/>
                <a:gd name="connsiteX20" fmla="*/ 1667730 w 3299245"/>
                <a:gd name="connsiteY20" fmla="*/ 10 h 789000"/>
                <a:gd name="connsiteX21" fmla="*/ 1705247 w 3299245"/>
                <a:gd name="connsiteY21" fmla="*/ 2810 h 789000"/>
                <a:gd name="connsiteX22" fmla="*/ 1749613 w 3299245"/>
                <a:gd name="connsiteY22" fmla="*/ 11492 h 789000"/>
                <a:gd name="connsiteX23" fmla="*/ 1798169 w 3299245"/>
                <a:gd name="connsiteY23" fmla="*/ 28563 h 789000"/>
                <a:gd name="connsiteX24" fmla="*/ 1845850 w 3299245"/>
                <a:gd name="connsiteY24" fmla="*/ 49788 h 789000"/>
                <a:gd name="connsiteX25" fmla="*/ 1876729 w 3299245"/>
                <a:gd name="connsiteY25" fmla="*/ 66816 h 789000"/>
                <a:gd name="connsiteX26" fmla="*/ 1876729 w 3299245"/>
                <a:gd name="connsiteY26" fmla="*/ 66816 h 789000"/>
                <a:gd name="connsiteX27" fmla="*/ 1899168 w 3299245"/>
                <a:gd name="connsiteY27" fmla="*/ 86429 h 789000"/>
                <a:gd name="connsiteX28" fmla="*/ 1931291 w 3299245"/>
                <a:gd name="connsiteY28" fmla="*/ 105557 h 789000"/>
                <a:gd name="connsiteX29" fmla="*/ 1963034 w 3299245"/>
                <a:gd name="connsiteY29" fmla="*/ 129647 h 789000"/>
                <a:gd name="connsiteX30" fmla="*/ 2018726 w 3299245"/>
                <a:gd name="connsiteY30" fmla="*/ 176089 h 789000"/>
                <a:gd name="connsiteX31" fmla="*/ 2074749 w 3299245"/>
                <a:gd name="connsiteY31" fmla="*/ 219266 h 789000"/>
                <a:gd name="connsiteX32" fmla="*/ 2135473 w 3299245"/>
                <a:gd name="connsiteY32" fmla="*/ 270572 h 789000"/>
                <a:gd name="connsiteX33" fmla="*/ 2179639 w 3299245"/>
                <a:gd name="connsiteY33" fmla="*/ 308146 h 789000"/>
                <a:gd name="connsiteX34" fmla="*/ 2233004 w 3299245"/>
                <a:gd name="connsiteY34" fmla="*/ 354264 h 789000"/>
                <a:gd name="connsiteX35" fmla="*/ 2284479 w 3299245"/>
                <a:gd name="connsiteY35" fmla="*/ 394923 h 789000"/>
                <a:gd name="connsiteX36" fmla="*/ 2331834 w 3299245"/>
                <a:gd name="connsiteY36" fmla="*/ 430419 h 789000"/>
                <a:gd name="connsiteX37" fmla="*/ 2389591 w 3299245"/>
                <a:gd name="connsiteY37" fmla="*/ 467218 h 789000"/>
                <a:gd name="connsiteX38" fmla="*/ 2450274 w 3299245"/>
                <a:gd name="connsiteY38" fmla="*/ 494500 h 789000"/>
                <a:gd name="connsiteX39" fmla="*/ 2508623 w 3299245"/>
                <a:gd name="connsiteY39" fmla="*/ 515700 h 789000"/>
                <a:gd name="connsiteX40" fmla="*/ 2583048 w 3299245"/>
                <a:gd name="connsiteY40" fmla="*/ 534212 h 789000"/>
                <a:gd name="connsiteX41" fmla="*/ 2652372 w 3299245"/>
                <a:gd name="connsiteY41" fmla="*/ 539367 h 789000"/>
                <a:gd name="connsiteX42" fmla="*/ 2715912 w 3299245"/>
                <a:gd name="connsiteY42" fmla="*/ 538145 h 789000"/>
                <a:gd name="connsiteX43" fmla="*/ 2771659 w 3299245"/>
                <a:gd name="connsiteY43" fmla="*/ 526807 h 789000"/>
                <a:gd name="connsiteX44" fmla="*/ 2818634 w 3299245"/>
                <a:gd name="connsiteY44" fmla="*/ 508013 h 789000"/>
                <a:gd name="connsiteX45" fmla="*/ 2873940 w 3299245"/>
                <a:gd name="connsiteY45" fmla="*/ 481257 h 789000"/>
                <a:gd name="connsiteX46" fmla="*/ 2942342 w 3299245"/>
                <a:gd name="connsiteY46" fmla="*/ 439332 h 789000"/>
                <a:gd name="connsiteX47" fmla="*/ 2993169 w 3299245"/>
                <a:gd name="connsiteY47" fmla="*/ 403811 h 789000"/>
                <a:gd name="connsiteX48" fmla="*/ 3036696 w 3299245"/>
                <a:gd name="connsiteY48" fmla="*/ 370186 h 789000"/>
                <a:gd name="connsiteX49" fmla="*/ 3068510 w 3299245"/>
                <a:gd name="connsiteY49" fmla="*/ 344088 h 789000"/>
                <a:gd name="connsiteX50" fmla="*/ 3105515 w 3299245"/>
                <a:gd name="connsiteY50" fmla="*/ 313663 h 789000"/>
                <a:gd name="connsiteX51" fmla="*/ 3147715 w 3299245"/>
                <a:gd name="connsiteY51" fmla="*/ 281601 h 789000"/>
                <a:gd name="connsiteX52" fmla="*/ 3180502 w 3299245"/>
                <a:gd name="connsiteY52" fmla="*/ 253452 h 789000"/>
                <a:gd name="connsiteX53" fmla="*/ 3217404 w 3299245"/>
                <a:gd name="connsiteY53" fmla="*/ 225148 h 789000"/>
                <a:gd name="connsiteX54" fmla="*/ 3260272 w 3299245"/>
                <a:gd name="connsiteY54" fmla="*/ 191460 h 789000"/>
                <a:gd name="connsiteX55" fmla="*/ 3299245 w 3299245"/>
                <a:gd name="connsiteY55" fmla="*/ 157773 h 789000"/>
                <a:gd name="connsiteX0" fmla="*/ 0 w 3346118"/>
                <a:gd name="connsiteY0" fmla="*/ 885060 h 885060"/>
                <a:gd name="connsiteX1" fmla="*/ 48997 w 3346118"/>
                <a:gd name="connsiteY1" fmla="*/ 785769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48997 w 3346118"/>
                <a:gd name="connsiteY1" fmla="*/ 785769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48997 w 3346118"/>
                <a:gd name="connsiteY1" fmla="*/ 785769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167865 w 3346118"/>
                <a:gd name="connsiteY1" fmla="*/ 816088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0 w 3346118"/>
                <a:gd name="connsiteY0" fmla="*/ 885060 h 885060"/>
                <a:gd name="connsiteX1" fmla="*/ 167865 w 3346118"/>
                <a:gd name="connsiteY1" fmla="*/ 816088 h 885060"/>
                <a:gd name="connsiteX2" fmla="*/ 469907 w 3346118"/>
                <a:gd name="connsiteY2" fmla="*/ 667021 h 885060"/>
                <a:gd name="connsiteX3" fmla="*/ 649738 w 3346118"/>
                <a:gd name="connsiteY3" fmla="*/ 540847 h 885060"/>
                <a:gd name="connsiteX4" fmla="*/ 879124 w 3346118"/>
                <a:gd name="connsiteY4" fmla="*/ 386573 h 885060"/>
                <a:gd name="connsiteX5" fmla="*/ 949849 w 3346118"/>
                <a:gd name="connsiteY5" fmla="*/ 339509 h 885060"/>
                <a:gd name="connsiteX6" fmla="*/ 1065916 w 3346118"/>
                <a:gd name="connsiteY6" fmla="*/ 258233 h 885060"/>
                <a:gd name="connsiteX7" fmla="*/ 1131469 w 3346118"/>
                <a:gd name="connsiteY7" fmla="*/ 214198 h 885060"/>
                <a:gd name="connsiteX8" fmla="*/ 1191185 w 3346118"/>
                <a:gd name="connsiteY8" fmla="*/ 176661 h 885060"/>
                <a:gd name="connsiteX9" fmla="*/ 1241501 w 3346118"/>
                <a:gd name="connsiteY9" fmla="*/ 143498 h 885060"/>
                <a:gd name="connsiteX10" fmla="*/ 1289176 w 3346118"/>
                <a:gd name="connsiteY10" fmla="*/ 117709 h 885060"/>
                <a:gd name="connsiteX11" fmla="*/ 1334980 w 3346118"/>
                <a:gd name="connsiteY11" fmla="*/ 94337 h 885060"/>
                <a:gd name="connsiteX12" fmla="*/ 1377978 w 3346118"/>
                <a:gd name="connsiteY12" fmla="*/ 76080 h 885060"/>
                <a:gd name="connsiteX13" fmla="*/ 1420849 w 3346118"/>
                <a:gd name="connsiteY13" fmla="*/ 58394 h 885060"/>
                <a:gd name="connsiteX14" fmla="*/ 1463636 w 3346118"/>
                <a:gd name="connsiteY14" fmla="*/ 42041 h 885060"/>
                <a:gd name="connsiteX15" fmla="*/ 1495176 w 3346118"/>
                <a:gd name="connsiteY15" fmla="*/ 30843 h 885060"/>
                <a:gd name="connsiteX16" fmla="*/ 1537174 w 3346118"/>
                <a:gd name="connsiteY16" fmla="*/ 20334 h 885060"/>
                <a:gd name="connsiteX17" fmla="*/ 1588154 w 3346118"/>
                <a:gd name="connsiteY17" fmla="*/ 11954 h 885060"/>
                <a:gd name="connsiteX18" fmla="*/ 1638053 w 3346118"/>
                <a:gd name="connsiteY18" fmla="*/ 5005 h 885060"/>
                <a:gd name="connsiteX19" fmla="*/ 1674173 w 3346118"/>
                <a:gd name="connsiteY19" fmla="*/ 1968 h 885060"/>
                <a:gd name="connsiteX20" fmla="*/ 1714603 w 3346118"/>
                <a:gd name="connsiteY20" fmla="*/ 10 h 885060"/>
                <a:gd name="connsiteX21" fmla="*/ 1752120 w 3346118"/>
                <a:gd name="connsiteY21" fmla="*/ 2810 h 885060"/>
                <a:gd name="connsiteX22" fmla="*/ 1796486 w 3346118"/>
                <a:gd name="connsiteY22" fmla="*/ 11492 h 885060"/>
                <a:gd name="connsiteX23" fmla="*/ 1845042 w 3346118"/>
                <a:gd name="connsiteY23" fmla="*/ 28563 h 885060"/>
                <a:gd name="connsiteX24" fmla="*/ 1892723 w 3346118"/>
                <a:gd name="connsiteY24" fmla="*/ 49788 h 885060"/>
                <a:gd name="connsiteX25" fmla="*/ 1923602 w 3346118"/>
                <a:gd name="connsiteY25" fmla="*/ 66816 h 885060"/>
                <a:gd name="connsiteX26" fmla="*/ 1923602 w 3346118"/>
                <a:gd name="connsiteY26" fmla="*/ 66816 h 885060"/>
                <a:gd name="connsiteX27" fmla="*/ 1946041 w 3346118"/>
                <a:gd name="connsiteY27" fmla="*/ 86429 h 885060"/>
                <a:gd name="connsiteX28" fmla="*/ 1978164 w 3346118"/>
                <a:gd name="connsiteY28" fmla="*/ 105557 h 885060"/>
                <a:gd name="connsiteX29" fmla="*/ 2009907 w 3346118"/>
                <a:gd name="connsiteY29" fmla="*/ 129647 h 885060"/>
                <a:gd name="connsiteX30" fmla="*/ 2065599 w 3346118"/>
                <a:gd name="connsiteY30" fmla="*/ 176089 h 885060"/>
                <a:gd name="connsiteX31" fmla="*/ 2121622 w 3346118"/>
                <a:gd name="connsiteY31" fmla="*/ 219266 h 885060"/>
                <a:gd name="connsiteX32" fmla="*/ 2182346 w 3346118"/>
                <a:gd name="connsiteY32" fmla="*/ 270572 h 885060"/>
                <a:gd name="connsiteX33" fmla="*/ 2226512 w 3346118"/>
                <a:gd name="connsiteY33" fmla="*/ 308146 h 885060"/>
                <a:gd name="connsiteX34" fmla="*/ 2279877 w 3346118"/>
                <a:gd name="connsiteY34" fmla="*/ 354264 h 885060"/>
                <a:gd name="connsiteX35" fmla="*/ 2331352 w 3346118"/>
                <a:gd name="connsiteY35" fmla="*/ 394923 h 885060"/>
                <a:gd name="connsiteX36" fmla="*/ 2378707 w 3346118"/>
                <a:gd name="connsiteY36" fmla="*/ 430419 h 885060"/>
                <a:gd name="connsiteX37" fmla="*/ 2436464 w 3346118"/>
                <a:gd name="connsiteY37" fmla="*/ 467218 h 885060"/>
                <a:gd name="connsiteX38" fmla="*/ 2497147 w 3346118"/>
                <a:gd name="connsiteY38" fmla="*/ 494500 h 885060"/>
                <a:gd name="connsiteX39" fmla="*/ 2555496 w 3346118"/>
                <a:gd name="connsiteY39" fmla="*/ 515700 h 885060"/>
                <a:gd name="connsiteX40" fmla="*/ 2629921 w 3346118"/>
                <a:gd name="connsiteY40" fmla="*/ 534212 h 885060"/>
                <a:gd name="connsiteX41" fmla="*/ 2699245 w 3346118"/>
                <a:gd name="connsiteY41" fmla="*/ 539367 h 885060"/>
                <a:gd name="connsiteX42" fmla="*/ 2762785 w 3346118"/>
                <a:gd name="connsiteY42" fmla="*/ 538145 h 885060"/>
                <a:gd name="connsiteX43" fmla="*/ 2818532 w 3346118"/>
                <a:gd name="connsiteY43" fmla="*/ 526807 h 885060"/>
                <a:gd name="connsiteX44" fmla="*/ 2865507 w 3346118"/>
                <a:gd name="connsiteY44" fmla="*/ 508013 h 885060"/>
                <a:gd name="connsiteX45" fmla="*/ 2920813 w 3346118"/>
                <a:gd name="connsiteY45" fmla="*/ 481257 h 885060"/>
                <a:gd name="connsiteX46" fmla="*/ 2989215 w 3346118"/>
                <a:gd name="connsiteY46" fmla="*/ 439332 h 885060"/>
                <a:gd name="connsiteX47" fmla="*/ 3040042 w 3346118"/>
                <a:gd name="connsiteY47" fmla="*/ 403811 h 885060"/>
                <a:gd name="connsiteX48" fmla="*/ 3083569 w 3346118"/>
                <a:gd name="connsiteY48" fmla="*/ 370186 h 885060"/>
                <a:gd name="connsiteX49" fmla="*/ 3115383 w 3346118"/>
                <a:gd name="connsiteY49" fmla="*/ 344088 h 885060"/>
                <a:gd name="connsiteX50" fmla="*/ 3152388 w 3346118"/>
                <a:gd name="connsiteY50" fmla="*/ 313663 h 885060"/>
                <a:gd name="connsiteX51" fmla="*/ 3194588 w 3346118"/>
                <a:gd name="connsiteY51" fmla="*/ 281601 h 885060"/>
                <a:gd name="connsiteX52" fmla="*/ 3227375 w 3346118"/>
                <a:gd name="connsiteY52" fmla="*/ 253452 h 885060"/>
                <a:gd name="connsiteX53" fmla="*/ 3264277 w 3346118"/>
                <a:gd name="connsiteY53" fmla="*/ 225148 h 885060"/>
                <a:gd name="connsiteX54" fmla="*/ 3307145 w 3346118"/>
                <a:gd name="connsiteY54" fmla="*/ 191460 h 885060"/>
                <a:gd name="connsiteX55" fmla="*/ 3346118 w 3346118"/>
                <a:gd name="connsiteY55" fmla="*/ 157773 h 885060"/>
                <a:gd name="connsiteX0" fmla="*/ 13741 w 3359859"/>
                <a:gd name="connsiteY0" fmla="*/ 885060 h 890899"/>
                <a:gd name="connsiteX1" fmla="*/ 12074 w 3359859"/>
                <a:gd name="connsiteY1" fmla="*/ 885989 h 890899"/>
                <a:gd name="connsiteX2" fmla="*/ 181606 w 3359859"/>
                <a:gd name="connsiteY2" fmla="*/ 816088 h 890899"/>
                <a:gd name="connsiteX3" fmla="*/ 483648 w 3359859"/>
                <a:gd name="connsiteY3" fmla="*/ 667021 h 890899"/>
                <a:gd name="connsiteX4" fmla="*/ 663479 w 3359859"/>
                <a:gd name="connsiteY4" fmla="*/ 540847 h 890899"/>
                <a:gd name="connsiteX5" fmla="*/ 892865 w 3359859"/>
                <a:gd name="connsiteY5" fmla="*/ 386573 h 890899"/>
                <a:gd name="connsiteX6" fmla="*/ 963590 w 3359859"/>
                <a:gd name="connsiteY6" fmla="*/ 339509 h 890899"/>
                <a:gd name="connsiteX7" fmla="*/ 1079657 w 3359859"/>
                <a:gd name="connsiteY7" fmla="*/ 258233 h 890899"/>
                <a:gd name="connsiteX8" fmla="*/ 1145210 w 3359859"/>
                <a:gd name="connsiteY8" fmla="*/ 214198 h 890899"/>
                <a:gd name="connsiteX9" fmla="*/ 1204926 w 3359859"/>
                <a:gd name="connsiteY9" fmla="*/ 176661 h 890899"/>
                <a:gd name="connsiteX10" fmla="*/ 1255242 w 3359859"/>
                <a:gd name="connsiteY10" fmla="*/ 143498 h 890899"/>
                <a:gd name="connsiteX11" fmla="*/ 1302917 w 3359859"/>
                <a:gd name="connsiteY11" fmla="*/ 117709 h 890899"/>
                <a:gd name="connsiteX12" fmla="*/ 1348721 w 3359859"/>
                <a:gd name="connsiteY12" fmla="*/ 94337 h 890899"/>
                <a:gd name="connsiteX13" fmla="*/ 1391719 w 3359859"/>
                <a:gd name="connsiteY13" fmla="*/ 76080 h 890899"/>
                <a:gd name="connsiteX14" fmla="*/ 1434590 w 3359859"/>
                <a:gd name="connsiteY14" fmla="*/ 58394 h 890899"/>
                <a:gd name="connsiteX15" fmla="*/ 1477377 w 3359859"/>
                <a:gd name="connsiteY15" fmla="*/ 42041 h 890899"/>
                <a:gd name="connsiteX16" fmla="*/ 1508917 w 3359859"/>
                <a:gd name="connsiteY16" fmla="*/ 30843 h 890899"/>
                <a:gd name="connsiteX17" fmla="*/ 1550915 w 3359859"/>
                <a:gd name="connsiteY17" fmla="*/ 20334 h 890899"/>
                <a:gd name="connsiteX18" fmla="*/ 1601895 w 3359859"/>
                <a:gd name="connsiteY18" fmla="*/ 11954 h 890899"/>
                <a:gd name="connsiteX19" fmla="*/ 1651794 w 3359859"/>
                <a:gd name="connsiteY19" fmla="*/ 5005 h 890899"/>
                <a:gd name="connsiteX20" fmla="*/ 1687914 w 3359859"/>
                <a:gd name="connsiteY20" fmla="*/ 1968 h 890899"/>
                <a:gd name="connsiteX21" fmla="*/ 1728344 w 3359859"/>
                <a:gd name="connsiteY21" fmla="*/ 10 h 890899"/>
                <a:gd name="connsiteX22" fmla="*/ 1765861 w 3359859"/>
                <a:gd name="connsiteY22" fmla="*/ 2810 h 890899"/>
                <a:gd name="connsiteX23" fmla="*/ 1810227 w 3359859"/>
                <a:gd name="connsiteY23" fmla="*/ 11492 h 890899"/>
                <a:gd name="connsiteX24" fmla="*/ 1858783 w 3359859"/>
                <a:gd name="connsiteY24" fmla="*/ 28563 h 890899"/>
                <a:gd name="connsiteX25" fmla="*/ 1906464 w 3359859"/>
                <a:gd name="connsiteY25" fmla="*/ 49788 h 890899"/>
                <a:gd name="connsiteX26" fmla="*/ 1937343 w 3359859"/>
                <a:gd name="connsiteY26" fmla="*/ 66816 h 890899"/>
                <a:gd name="connsiteX27" fmla="*/ 1937343 w 3359859"/>
                <a:gd name="connsiteY27" fmla="*/ 66816 h 890899"/>
                <a:gd name="connsiteX28" fmla="*/ 1959782 w 3359859"/>
                <a:gd name="connsiteY28" fmla="*/ 86429 h 890899"/>
                <a:gd name="connsiteX29" fmla="*/ 1991905 w 3359859"/>
                <a:gd name="connsiteY29" fmla="*/ 105557 h 890899"/>
                <a:gd name="connsiteX30" fmla="*/ 2023648 w 3359859"/>
                <a:gd name="connsiteY30" fmla="*/ 129647 h 890899"/>
                <a:gd name="connsiteX31" fmla="*/ 2079340 w 3359859"/>
                <a:gd name="connsiteY31" fmla="*/ 176089 h 890899"/>
                <a:gd name="connsiteX32" fmla="*/ 2135363 w 3359859"/>
                <a:gd name="connsiteY32" fmla="*/ 219266 h 890899"/>
                <a:gd name="connsiteX33" fmla="*/ 2196087 w 3359859"/>
                <a:gd name="connsiteY33" fmla="*/ 270572 h 890899"/>
                <a:gd name="connsiteX34" fmla="*/ 2240253 w 3359859"/>
                <a:gd name="connsiteY34" fmla="*/ 308146 h 890899"/>
                <a:gd name="connsiteX35" fmla="*/ 2293618 w 3359859"/>
                <a:gd name="connsiteY35" fmla="*/ 354264 h 890899"/>
                <a:gd name="connsiteX36" fmla="*/ 2345093 w 3359859"/>
                <a:gd name="connsiteY36" fmla="*/ 394923 h 890899"/>
                <a:gd name="connsiteX37" fmla="*/ 2392448 w 3359859"/>
                <a:gd name="connsiteY37" fmla="*/ 430419 h 890899"/>
                <a:gd name="connsiteX38" fmla="*/ 2450205 w 3359859"/>
                <a:gd name="connsiteY38" fmla="*/ 467218 h 890899"/>
                <a:gd name="connsiteX39" fmla="*/ 2510888 w 3359859"/>
                <a:gd name="connsiteY39" fmla="*/ 494500 h 890899"/>
                <a:gd name="connsiteX40" fmla="*/ 2569237 w 3359859"/>
                <a:gd name="connsiteY40" fmla="*/ 515700 h 890899"/>
                <a:gd name="connsiteX41" fmla="*/ 2643662 w 3359859"/>
                <a:gd name="connsiteY41" fmla="*/ 534212 h 890899"/>
                <a:gd name="connsiteX42" fmla="*/ 2712986 w 3359859"/>
                <a:gd name="connsiteY42" fmla="*/ 539367 h 890899"/>
                <a:gd name="connsiteX43" fmla="*/ 2776526 w 3359859"/>
                <a:gd name="connsiteY43" fmla="*/ 538145 h 890899"/>
                <a:gd name="connsiteX44" fmla="*/ 2832273 w 3359859"/>
                <a:gd name="connsiteY44" fmla="*/ 526807 h 890899"/>
                <a:gd name="connsiteX45" fmla="*/ 2879248 w 3359859"/>
                <a:gd name="connsiteY45" fmla="*/ 508013 h 890899"/>
                <a:gd name="connsiteX46" fmla="*/ 2934554 w 3359859"/>
                <a:gd name="connsiteY46" fmla="*/ 481257 h 890899"/>
                <a:gd name="connsiteX47" fmla="*/ 3002956 w 3359859"/>
                <a:gd name="connsiteY47" fmla="*/ 439332 h 890899"/>
                <a:gd name="connsiteX48" fmla="*/ 3053783 w 3359859"/>
                <a:gd name="connsiteY48" fmla="*/ 403811 h 890899"/>
                <a:gd name="connsiteX49" fmla="*/ 3097310 w 3359859"/>
                <a:gd name="connsiteY49" fmla="*/ 370186 h 890899"/>
                <a:gd name="connsiteX50" fmla="*/ 3129124 w 3359859"/>
                <a:gd name="connsiteY50" fmla="*/ 344088 h 890899"/>
                <a:gd name="connsiteX51" fmla="*/ 3166129 w 3359859"/>
                <a:gd name="connsiteY51" fmla="*/ 313663 h 890899"/>
                <a:gd name="connsiteX52" fmla="*/ 3208329 w 3359859"/>
                <a:gd name="connsiteY52" fmla="*/ 281601 h 890899"/>
                <a:gd name="connsiteX53" fmla="*/ 3241116 w 3359859"/>
                <a:gd name="connsiteY53" fmla="*/ 253452 h 890899"/>
                <a:gd name="connsiteX54" fmla="*/ 3278018 w 3359859"/>
                <a:gd name="connsiteY54" fmla="*/ 225148 h 890899"/>
                <a:gd name="connsiteX55" fmla="*/ 3320886 w 3359859"/>
                <a:gd name="connsiteY55" fmla="*/ 191460 h 890899"/>
                <a:gd name="connsiteX56" fmla="*/ 3359859 w 3359859"/>
                <a:gd name="connsiteY56" fmla="*/ 157773 h 890899"/>
                <a:gd name="connsiteX0" fmla="*/ 13741 w 3359859"/>
                <a:gd name="connsiteY0" fmla="*/ 885060 h 890899"/>
                <a:gd name="connsiteX1" fmla="*/ 12074 w 3359859"/>
                <a:gd name="connsiteY1" fmla="*/ 885989 h 890899"/>
                <a:gd name="connsiteX2" fmla="*/ 181606 w 3359859"/>
                <a:gd name="connsiteY2" fmla="*/ 816088 h 890899"/>
                <a:gd name="connsiteX3" fmla="*/ 483648 w 3359859"/>
                <a:gd name="connsiteY3" fmla="*/ 667021 h 890899"/>
                <a:gd name="connsiteX4" fmla="*/ 663479 w 3359859"/>
                <a:gd name="connsiteY4" fmla="*/ 540847 h 890899"/>
                <a:gd name="connsiteX5" fmla="*/ 892865 w 3359859"/>
                <a:gd name="connsiteY5" fmla="*/ 386573 h 890899"/>
                <a:gd name="connsiteX6" fmla="*/ 963590 w 3359859"/>
                <a:gd name="connsiteY6" fmla="*/ 339509 h 890899"/>
                <a:gd name="connsiteX7" fmla="*/ 1079657 w 3359859"/>
                <a:gd name="connsiteY7" fmla="*/ 258233 h 890899"/>
                <a:gd name="connsiteX8" fmla="*/ 1145210 w 3359859"/>
                <a:gd name="connsiteY8" fmla="*/ 214198 h 890899"/>
                <a:gd name="connsiteX9" fmla="*/ 1204926 w 3359859"/>
                <a:gd name="connsiteY9" fmla="*/ 176661 h 890899"/>
                <a:gd name="connsiteX10" fmla="*/ 1255242 w 3359859"/>
                <a:gd name="connsiteY10" fmla="*/ 143498 h 890899"/>
                <a:gd name="connsiteX11" fmla="*/ 1302917 w 3359859"/>
                <a:gd name="connsiteY11" fmla="*/ 117709 h 890899"/>
                <a:gd name="connsiteX12" fmla="*/ 1348721 w 3359859"/>
                <a:gd name="connsiteY12" fmla="*/ 94337 h 890899"/>
                <a:gd name="connsiteX13" fmla="*/ 1391719 w 3359859"/>
                <a:gd name="connsiteY13" fmla="*/ 76080 h 890899"/>
                <a:gd name="connsiteX14" fmla="*/ 1434590 w 3359859"/>
                <a:gd name="connsiteY14" fmla="*/ 58394 h 890899"/>
                <a:gd name="connsiteX15" fmla="*/ 1477377 w 3359859"/>
                <a:gd name="connsiteY15" fmla="*/ 42041 h 890899"/>
                <a:gd name="connsiteX16" fmla="*/ 1508917 w 3359859"/>
                <a:gd name="connsiteY16" fmla="*/ 30843 h 890899"/>
                <a:gd name="connsiteX17" fmla="*/ 1550915 w 3359859"/>
                <a:gd name="connsiteY17" fmla="*/ 20334 h 890899"/>
                <a:gd name="connsiteX18" fmla="*/ 1601895 w 3359859"/>
                <a:gd name="connsiteY18" fmla="*/ 11954 h 890899"/>
                <a:gd name="connsiteX19" fmla="*/ 1651794 w 3359859"/>
                <a:gd name="connsiteY19" fmla="*/ 5005 h 890899"/>
                <a:gd name="connsiteX20" fmla="*/ 1687914 w 3359859"/>
                <a:gd name="connsiteY20" fmla="*/ 1968 h 890899"/>
                <a:gd name="connsiteX21" fmla="*/ 1728344 w 3359859"/>
                <a:gd name="connsiteY21" fmla="*/ 10 h 890899"/>
                <a:gd name="connsiteX22" fmla="*/ 1765861 w 3359859"/>
                <a:gd name="connsiteY22" fmla="*/ 2810 h 890899"/>
                <a:gd name="connsiteX23" fmla="*/ 1810227 w 3359859"/>
                <a:gd name="connsiteY23" fmla="*/ 11492 h 890899"/>
                <a:gd name="connsiteX24" fmla="*/ 1858783 w 3359859"/>
                <a:gd name="connsiteY24" fmla="*/ 28563 h 890899"/>
                <a:gd name="connsiteX25" fmla="*/ 1906464 w 3359859"/>
                <a:gd name="connsiteY25" fmla="*/ 49788 h 890899"/>
                <a:gd name="connsiteX26" fmla="*/ 1937343 w 3359859"/>
                <a:gd name="connsiteY26" fmla="*/ 66816 h 890899"/>
                <a:gd name="connsiteX27" fmla="*/ 1937343 w 3359859"/>
                <a:gd name="connsiteY27" fmla="*/ 66816 h 890899"/>
                <a:gd name="connsiteX28" fmla="*/ 1959782 w 3359859"/>
                <a:gd name="connsiteY28" fmla="*/ 86429 h 890899"/>
                <a:gd name="connsiteX29" fmla="*/ 1991905 w 3359859"/>
                <a:gd name="connsiteY29" fmla="*/ 105557 h 890899"/>
                <a:gd name="connsiteX30" fmla="*/ 2023648 w 3359859"/>
                <a:gd name="connsiteY30" fmla="*/ 129647 h 890899"/>
                <a:gd name="connsiteX31" fmla="*/ 2079340 w 3359859"/>
                <a:gd name="connsiteY31" fmla="*/ 176089 h 890899"/>
                <a:gd name="connsiteX32" fmla="*/ 2135363 w 3359859"/>
                <a:gd name="connsiteY32" fmla="*/ 219266 h 890899"/>
                <a:gd name="connsiteX33" fmla="*/ 2196087 w 3359859"/>
                <a:gd name="connsiteY33" fmla="*/ 270572 h 890899"/>
                <a:gd name="connsiteX34" fmla="*/ 2240253 w 3359859"/>
                <a:gd name="connsiteY34" fmla="*/ 308146 h 890899"/>
                <a:gd name="connsiteX35" fmla="*/ 2293618 w 3359859"/>
                <a:gd name="connsiteY35" fmla="*/ 354264 h 890899"/>
                <a:gd name="connsiteX36" fmla="*/ 2345093 w 3359859"/>
                <a:gd name="connsiteY36" fmla="*/ 394923 h 890899"/>
                <a:gd name="connsiteX37" fmla="*/ 2392448 w 3359859"/>
                <a:gd name="connsiteY37" fmla="*/ 430419 h 890899"/>
                <a:gd name="connsiteX38" fmla="*/ 2450205 w 3359859"/>
                <a:gd name="connsiteY38" fmla="*/ 467218 h 890899"/>
                <a:gd name="connsiteX39" fmla="*/ 2510888 w 3359859"/>
                <a:gd name="connsiteY39" fmla="*/ 494500 h 890899"/>
                <a:gd name="connsiteX40" fmla="*/ 2569237 w 3359859"/>
                <a:gd name="connsiteY40" fmla="*/ 515700 h 890899"/>
                <a:gd name="connsiteX41" fmla="*/ 2643662 w 3359859"/>
                <a:gd name="connsiteY41" fmla="*/ 534212 h 890899"/>
                <a:gd name="connsiteX42" fmla="*/ 2712986 w 3359859"/>
                <a:gd name="connsiteY42" fmla="*/ 539367 h 890899"/>
                <a:gd name="connsiteX43" fmla="*/ 2776526 w 3359859"/>
                <a:gd name="connsiteY43" fmla="*/ 538145 h 890899"/>
                <a:gd name="connsiteX44" fmla="*/ 2832273 w 3359859"/>
                <a:gd name="connsiteY44" fmla="*/ 526807 h 890899"/>
                <a:gd name="connsiteX45" fmla="*/ 2879248 w 3359859"/>
                <a:gd name="connsiteY45" fmla="*/ 508013 h 890899"/>
                <a:gd name="connsiteX46" fmla="*/ 2934554 w 3359859"/>
                <a:gd name="connsiteY46" fmla="*/ 481257 h 890899"/>
                <a:gd name="connsiteX47" fmla="*/ 3002956 w 3359859"/>
                <a:gd name="connsiteY47" fmla="*/ 439332 h 890899"/>
                <a:gd name="connsiteX48" fmla="*/ 3053783 w 3359859"/>
                <a:gd name="connsiteY48" fmla="*/ 403811 h 890899"/>
                <a:gd name="connsiteX49" fmla="*/ 3097310 w 3359859"/>
                <a:gd name="connsiteY49" fmla="*/ 370186 h 890899"/>
                <a:gd name="connsiteX50" fmla="*/ 3129124 w 3359859"/>
                <a:gd name="connsiteY50" fmla="*/ 344088 h 890899"/>
                <a:gd name="connsiteX51" fmla="*/ 3166129 w 3359859"/>
                <a:gd name="connsiteY51" fmla="*/ 313663 h 890899"/>
                <a:gd name="connsiteX52" fmla="*/ 3208329 w 3359859"/>
                <a:gd name="connsiteY52" fmla="*/ 281601 h 890899"/>
                <a:gd name="connsiteX53" fmla="*/ 3241116 w 3359859"/>
                <a:gd name="connsiteY53" fmla="*/ 253452 h 890899"/>
                <a:gd name="connsiteX54" fmla="*/ 3278018 w 3359859"/>
                <a:gd name="connsiteY54" fmla="*/ 225148 h 890899"/>
                <a:gd name="connsiteX55" fmla="*/ 3320886 w 3359859"/>
                <a:gd name="connsiteY55" fmla="*/ 191460 h 890899"/>
                <a:gd name="connsiteX56" fmla="*/ 3359859 w 3359859"/>
                <a:gd name="connsiteY56" fmla="*/ 157773 h 890899"/>
                <a:gd name="connsiteX0" fmla="*/ 179673 w 3525791"/>
                <a:gd name="connsiteY0" fmla="*/ 885060 h 885060"/>
                <a:gd name="connsiteX1" fmla="*/ 2626 w 3525791"/>
                <a:gd name="connsiteY1" fmla="*/ 852302 h 885060"/>
                <a:gd name="connsiteX2" fmla="*/ 347538 w 3525791"/>
                <a:gd name="connsiteY2" fmla="*/ 816088 h 885060"/>
                <a:gd name="connsiteX3" fmla="*/ 649580 w 3525791"/>
                <a:gd name="connsiteY3" fmla="*/ 667021 h 885060"/>
                <a:gd name="connsiteX4" fmla="*/ 829411 w 3525791"/>
                <a:gd name="connsiteY4" fmla="*/ 540847 h 885060"/>
                <a:gd name="connsiteX5" fmla="*/ 1058797 w 3525791"/>
                <a:gd name="connsiteY5" fmla="*/ 386573 h 885060"/>
                <a:gd name="connsiteX6" fmla="*/ 1129522 w 3525791"/>
                <a:gd name="connsiteY6" fmla="*/ 339509 h 885060"/>
                <a:gd name="connsiteX7" fmla="*/ 1245589 w 3525791"/>
                <a:gd name="connsiteY7" fmla="*/ 258233 h 885060"/>
                <a:gd name="connsiteX8" fmla="*/ 1311142 w 3525791"/>
                <a:gd name="connsiteY8" fmla="*/ 214198 h 885060"/>
                <a:gd name="connsiteX9" fmla="*/ 1370858 w 3525791"/>
                <a:gd name="connsiteY9" fmla="*/ 176661 h 885060"/>
                <a:gd name="connsiteX10" fmla="*/ 1421174 w 3525791"/>
                <a:gd name="connsiteY10" fmla="*/ 143498 h 885060"/>
                <a:gd name="connsiteX11" fmla="*/ 1468849 w 3525791"/>
                <a:gd name="connsiteY11" fmla="*/ 117709 h 885060"/>
                <a:gd name="connsiteX12" fmla="*/ 1514653 w 3525791"/>
                <a:gd name="connsiteY12" fmla="*/ 94337 h 885060"/>
                <a:gd name="connsiteX13" fmla="*/ 1557651 w 3525791"/>
                <a:gd name="connsiteY13" fmla="*/ 76080 h 885060"/>
                <a:gd name="connsiteX14" fmla="*/ 1600522 w 3525791"/>
                <a:gd name="connsiteY14" fmla="*/ 58394 h 885060"/>
                <a:gd name="connsiteX15" fmla="*/ 1643309 w 3525791"/>
                <a:gd name="connsiteY15" fmla="*/ 42041 h 885060"/>
                <a:gd name="connsiteX16" fmla="*/ 1674849 w 3525791"/>
                <a:gd name="connsiteY16" fmla="*/ 30843 h 885060"/>
                <a:gd name="connsiteX17" fmla="*/ 1716847 w 3525791"/>
                <a:gd name="connsiteY17" fmla="*/ 20334 h 885060"/>
                <a:gd name="connsiteX18" fmla="*/ 1767827 w 3525791"/>
                <a:gd name="connsiteY18" fmla="*/ 11954 h 885060"/>
                <a:gd name="connsiteX19" fmla="*/ 1817726 w 3525791"/>
                <a:gd name="connsiteY19" fmla="*/ 5005 h 885060"/>
                <a:gd name="connsiteX20" fmla="*/ 1853846 w 3525791"/>
                <a:gd name="connsiteY20" fmla="*/ 1968 h 885060"/>
                <a:gd name="connsiteX21" fmla="*/ 1894276 w 3525791"/>
                <a:gd name="connsiteY21" fmla="*/ 10 h 885060"/>
                <a:gd name="connsiteX22" fmla="*/ 1931793 w 3525791"/>
                <a:gd name="connsiteY22" fmla="*/ 2810 h 885060"/>
                <a:gd name="connsiteX23" fmla="*/ 1976159 w 3525791"/>
                <a:gd name="connsiteY23" fmla="*/ 11492 h 885060"/>
                <a:gd name="connsiteX24" fmla="*/ 2024715 w 3525791"/>
                <a:gd name="connsiteY24" fmla="*/ 28563 h 885060"/>
                <a:gd name="connsiteX25" fmla="*/ 2072396 w 3525791"/>
                <a:gd name="connsiteY25" fmla="*/ 49788 h 885060"/>
                <a:gd name="connsiteX26" fmla="*/ 2103275 w 3525791"/>
                <a:gd name="connsiteY26" fmla="*/ 66816 h 885060"/>
                <a:gd name="connsiteX27" fmla="*/ 2103275 w 3525791"/>
                <a:gd name="connsiteY27" fmla="*/ 66816 h 885060"/>
                <a:gd name="connsiteX28" fmla="*/ 2125714 w 3525791"/>
                <a:gd name="connsiteY28" fmla="*/ 86429 h 885060"/>
                <a:gd name="connsiteX29" fmla="*/ 2157837 w 3525791"/>
                <a:gd name="connsiteY29" fmla="*/ 105557 h 885060"/>
                <a:gd name="connsiteX30" fmla="*/ 2189580 w 3525791"/>
                <a:gd name="connsiteY30" fmla="*/ 129647 h 885060"/>
                <a:gd name="connsiteX31" fmla="*/ 2245272 w 3525791"/>
                <a:gd name="connsiteY31" fmla="*/ 176089 h 885060"/>
                <a:gd name="connsiteX32" fmla="*/ 2301295 w 3525791"/>
                <a:gd name="connsiteY32" fmla="*/ 219266 h 885060"/>
                <a:gd name="connsiteX33" fmla="*/ 2362019 w 3525791"/>
                <a:gd name="connsiteY33" fmla="*/ 270572 h 885060"/>
                <a:gd name="connsiteX34" fmla="*/ 2406185 w 3525791"/>
                <a:gd name="connsiteY34" fmla="*/ 308146 h 885060"/>
                <a:gd name="connsiteX35" fmla="*/ 2459550 w 3525791"/>
                <a:gd name="connsiteY35" fmla="*/ 354264 h 885060"/>
                <a:gd name="connsiteX36" fmla="*/ 2511025 w 3525791"/>
                <a:gd name="connsiteY36" fmla="*/ 394923 h 885060"/>
                <a:gd name="connsiteX37" fmla="*/ 2558380 w 3525791"/>
                <a:gd name="connsiteY37" fmla="*/ 430419 h 885060"/>
                <a:gd name="connsiteX38" fmla="*/ 2616137 w 3525791"/>
                <a:gd name="connsiteY38" fmla="*/ 467218 h 885060"/>
                <a:gd name="connsiteX39" fmla="*/ 2676820 w 3525791"/>
                <a:gd name="connsiteY39" fmla="*/ 494500 h 885060"/>
                <a:gd name="connsiteX40" fmla="*/ 2735169 w 3525791"/>
                <a:gd name="connsiteY40" fmla="*/ 515700 h 885060"/>
                <a:gd name="connsiteX41" fmla="*/ 2809594 w 3525791"/>
                <a:gd name="connsiteY41" fmla="*/ 534212 h 885060"/>
                <a:gd name="connsiteX42" fmla="*/ 2878918 w 3525791"/>
                <a:gd name="connsiteY42" fmla="*/ 539367 h 885060"/>
                <a:gd name="connsiteX43" fmla="*/ 2942458 w 3525791"/>
                <a:gd name="connsiteY43" fmla="*/ 538145 h 885060"/>
                <a:gd name="connsiteX44" fmla="*/ 2998205 w 3525791"/>
                <a:gd name="connsiteY44" fmla="*/ 526807 h 885060"/>
                <a:gd name="connsiteX45" fmla="*/ 3045180 w 3525791"/>
                <a:gd name="connsiteY45" fmla="*/ 508013 h 885060"/>
                <a:gd name="connsiteX46" fmla="*/ 3100486 w 3525791"/>
                <a:gd name="connsiteY46" fmla="*/ 481257 h 885060"/>
                <a:gd name="connsiteX47" fmla="*/ 3168888 w 3525791"/>
                <a:gd name="connsiteY47" fmla="*/ 439332 h 885060"/>
                <a:gd name="connsiteX48" fmla="*/ 3219715 w 3525791"/>
                <a:gd name="connsiteY48" fmla="*/ 403811 h 885060"/>
                <a:gd name="connsiteX49" fmla="*/ 3263242 w 3525791"/>
                <a:gd name="connsiteY49" fmla="*/ 370186 h 885060"/>
                <a:gd name="connsiteX50" fmla="*/ 3295056 w 3525791"/>
                <a:gd name="connsiteY50" fmla="*/ 344088 h 885060"/>
                <a:gd name="connsiteX51" fmla="*/ 3332061 w 3525791"/>
                <a:gd name="connsiteY51" fmla="*/ 313663 h 885060"/>
                <a:gd name="connsiteX52" fmla="*/ 3374261 w 3525791"/>
                <a:gd name="connsiteY52" fmla="*/ 281601 h 885060"/>
                <a:gd name="connsiteX53" fmla="*/ 3407048 w 3525791"/>
                <a:gd name="connsiteY53" fmla="*/ 253452 h 885060"/>
                <a:gd name="connsiteX54" fmla="*/ 3443950 w 3525791"/>
                <a:gd name="connsiteY54" fmla="*/ 225148 h 885060"/>
                <a:gd name="connsiteX55" fmla="*/ 3486818 w 3525791"/>
                <a:gd name="connsiteY55" fmla="*/ 191460 h 885060"/>
                <a:gd name="connsiteX56" fmla="*/ 3525791 w 3525791"/>
                <a:gd name="connsiteY56" fmla="*/ 157773 h 885060"/>
                <a:gd name="connsiteX0" fmla="*/ 0 w 3698824"/>
                <a:gd name="connsiteY0" fmla="*/ 994544 h 994544"/>
                <a:gd name="connsiteX1" fmla="*/ 175659 w 3698824"/>
                <a:gd name="connsiteY1" fmla="*/ 85230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2444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0 w 3698824"/>
                <a:gd name="connsiteY0" fmla="*/ 994544 h 994544"/>
                <a:gd name="connsiteX1" fmla="*/ 175659 w 3698824"/>
                <a:gd name="connsiteY1" fmla="*/ 85230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2444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0 w 3698824"/>
                <a:gd name="connsiteY0" fmla="*/ 994544 h 994544"/>
                <a:gd name="connsiteX1" fmla="*/ 259452 w 3698824"/>
                <a:gd name="connsiteY1" fmla="*/ 91799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2444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0 w 3698824"/>
                <a:gd name="connsiteY0" fmla="*/ 994544 h 994544"/>
                <a:gd name="connsiteX1" fmla="*/ 259452 w 3698824"/>
                <a:gd name="connsiteY1" fmla="*/ 917992 h 994544"/>
                <a:gd name="connsiteX2" fmla="*/ 520571 w 3698824"/>
                <a:gd name="connsiteY2" fmla="*/ 816088 h 994544"/>
                <a:gd name="connsiteX3" fmla="*/ 822613 w 3698824"/>
                <a:gd name="connsiteY3" fmla="*/ 667021 h 994544"/>
                <a:gd name="connsiteX4" fmla="*/ 1006341 w 3698824"/>
                <a:gd name="connsiteY4" fmla="*/ 540847 h 994544"/>
                <a:gd name="connsiteX5" fmla="*/ 1231830 w 3698824"/>
                <a:gd name="connsiteY5" fmla="*/ 386573 h 994544"/>
                <a:gd name="connsiteX6" fmla="*/ 1302555 w 3698824"/>
                <a:gd name="connsiteY6" fmla="*/ 339509 h 994544"/>
                <a:gd name="connsiteX7" fmla="*/ 1418622 w 3698824"/>
                <a:gd name="connsiteY7" fmla="*/ 258233 h 994544"/>
                <a:gd name="connsiteX8" fmla="*/ 1484175 w 3698824"/>
                <a:gd name="connsiteY8" fmla="*/ 214198 h 994544"/>
                <a:gd name="connsiteX9" fmla="*/ 1543891 w 3698824"/>
                <a:gd name="connsiteY9" fmla="*/ 176661 h 994544"/>
                <a:gd name="connsiteX10" fmla="*/ 1594207 w 3698824"/>
                <a:gd name="connsiteY10" fmla="*/ 143498 h 994544"/>
                <a:gd name="connsiteX11" fmla="*/ 1641882 w 3698824"/>
                <a:gd name="connsiteY11" fmla="*/ 117709 h 994544"/>
                <a:gd name="connsiteX12" fmla="*/ 1687686 w 3698824"/>
                <a:gd name="connsiteY12" fmla="*/ 94337 h 994544"/>
                <a:gd name="connsiteX13" fmla="*/ 1730684 w 3698824"/>
                <a:gd name="connsiteY13" fmla="*/ 76080 h 994544"/>
                <a:gd name="connsiteX14" fmla="*/ 1773555 w 3698824"/>
                <a:gd name="connsiteY14" fmla="*/ 58394 h 994544"/>
                <a:gd name="connsiteX15" fmla="*/ 1816342 w 3698824"/>
                <a:gd name="connsiteY15" fmla="*/ 42041 h 994544"/>
                <a:gd name="connsiteX16" fmla="*/ 1847882 w 3698824"/>
                <a:gd name="connsiteY16" fmla="*/ 30843 h 994544"/>
                <a:gd name="connsiteX17" fmla="*/ 1889880 w 3698824"/>
                <a:gd name="connsiteY17" fmla="*/ 20334 h 994544"/>
                <a:gd name="connsiteX18" fmla="*/ 1940860 w 3698824"/>
                <a:gd name="connsiteY18" fmla="*/ 11954 h 994544"/>
                <a:gd name="connsiteX19" fmla="*/ 1990759 w 3698824"/>
                <a:gd name="connsiteY19" fmla="*/ 5005 h 994544"/>
                <a:gd name="connsiteX20" fmla="*/ 2026879 w 3698824"/>
                <a:gd name="connsiteY20" fmla="*/ 1968 h 994544"/>
                <a:gd name="connsiteX21" fmla="*/ 2067309 w 3698824"/>
                <a:gd name="connsiteY21" fmla="*/ 10 h 994544"/>
                <a:gd name="connsiteX22" fmla="*/ 2104826 w 3698824"/>
                <a:gd name="connsiteY22" fmla="*/ 2810 h 994544"/>
                <a:gd name="connsiteX23" fmla="*/ 2149192 w 3698824"/>
                <a:gd name="connsiteY23" fmla="*/ 11492 h 994544"/>
                <a:gd name="connsiteX24" fmla="*/ 2197748 w 3698824"/>
                <a:gd name="connsiteY24" fmla="*/ 28563 h 994544"/>
                <a:gd name="connsiteX25" fmla="*/ 2245429 w 3698824"/>
                <a:gd name="connsiteY25" fmla="*/ 49788 h 994544"/>
                <a:gd name="connsiteX26" fmla="*/ 2276308 w 3698824"/>
                <a:gd name="connsiteY26" fmla="*/ 66816 h 994544"/>
                <a:gd name="connsiteX27" fmla="*/ 2276308 w 3698824"/>
                <a:gd name="connsiteY27" fmla="*/ 66816 h 994544"/>
                <a:gd name="connsiteX28" fmla="*/ 2298747 w 3698824"/>
                <a:gd name="connsiteY28" fmla="*/ 86429 h 994544"/>
                <a:gd name="connsiteX29" fmla="*/ 2330870 w 3698824"/>
                <a:gd name="connsiteY29" fmla="*/ 105557 h 994544"/>
                <a:gd name="connsiteX30" fmla="*/ 2362613 w 3698824"/>
                <a:gd name="connsiteY30" fmla="*/ 129647 h 994544"/>
                <a:gd name="connsiteX31" fmla="*/ 2418305 w 3698824"/>
                <a:gd name="connsiteY31" fmla="*/ 176089 h 994544"/>
                <a:gd name="connsiteX32" fmla="*/ 2474328 w 3698824"/>
                <a:gd name="connsiteY32" fmla="*/ 219266 h 994544"/>
                <a:gd name="connsiteX33" fmla="*/ 2535052 w 3698824"/>
                <a:gd name="connsiteY33" fmla="*/ 270572 h 994544"/>
                <a:gd name="connsiteX34" fmla="*/ 2579218 w 3698824"/>
                <a:gd name="connsiteY34" fmla="*/ 308146 h 994544"/>
                <a:gd name="connsiteX35" fmla="*/ 2632583 w 3698824"/>
                <a:gd name="connsiteY35" fmla="*/ 354264 h 994544"/>
                <a:gd name="connsiteX36" fmla="*/ 2684058 w 3698824"/>
                <a:gd name="connsiteY36" fmla="*/ 394923 h 994544"/>
                <a:gd name="connsiteX37" fmla="*/ 2731413 w 3698824"/>
                <a:gd name="connsiteY37" fmla="*/ 430419 h 994544"/>
                <a:gd name="connsiteX38" fmla="*/ 2789170 w 3698824"/>
                <a:gd name="connsiteY38" fmla="*/ 467218 h 994544"/>
                <a:gd name="connsiteX39" fmla="*/ 2849853 w 3698824"/>
                <a:gd name="connsiteY39" fmla="*/ 494500 h 994544"/>
                <a:gd name="connsiteX40" fmla="*/ 2908202 w 3698824"/>
                <a:gd name="connsiteY40" fmla="*/ 515700 h 994544"/>
                <a:gd name="connsiteX41" fmla="*/ 2982627 w 3698824"/>
                <a:gd name="connsiteY41" fmla="*/ 534212 h 994544"/>
                <a:gd name="connsiteX42" fmla="*/ 3051951 w 3698824"/>
                <a:gd name="connsiteY42" fmla="*/ 539367 h 994544"/>
                <a:gd name="connsiteX43" fmla="*/ 3115491 w 3698824"/>
                <a:gd name="connsiteY43" fmla="*/ 538145 h 994544"/>
                <a:gd name="connsiteX44" fmla="*/ 3171238 w 3698824"/>
                <a:gd name="connsiteY44" fmla="*/ 526807 h 994544"/>
                <a:gd name="connsiteX45" fmla="*/ 3218213 w 3698824"/>
                <a:gd name="connsiteY45" fmla="*/ 508013 h 994544"/>
                <a:gd name="connsiteX46" fmla="*/ 3273519 w 3698824"/>
                <a:gd name="connsiteY46" fmla="*/ 481257 h 994544"/>
                <a:gd name="connsiteX47" fmla="*/ 3341921 w 3698824"/>
                <a:gd name="connsiteY47" fmla="*/ 439332 h 994544"/>
                <a:gd name="connsiteX48" fmla="*/ 3392748 w 3698824"/>
                <a:gd name="connsiteY48" fmla="*/ 403811 h 994544"/>
                <a:gd name="connsiteX49" fmla="*/ 3436275 w 3698824"/>
                <a:gd name="connsiteY49" fmla="*/ 370186 h 994544"/>
                <a:gd name="connsiteX50" fmla="*/ 3468089 w 3698824"/>
                <a:gd name="connsiteY50" fmla="*/ 344088 h 994544"/>
                <a:gd name="connsiteX51" fmla="*/ 3505094 w 3698824"/>
                <a:gd name="connsiteY51" fmla="*/ 313663 h 994544"/>
                <a:gd name="connsiteX52" fmla="*/ 3547294 w 3698824"/>
                <a:gd name="connsiteY52" fmla="*/ 281601 h 994544"/>
                <a:gd name="connsiteX53" fmla="*/ 3580081 w 3698824"/>
                <a:gd name="connsiteY53" fmla="*/ 253452 h 994544"/>
                <a:gd name="connsiteX54" fmla="*/ 3616983 w 3698824"/>
                <a:gd name="connsiteY54" fmla="*/ 225148 h 994544"/>
                <a:gd name="connsiteX55" fmla="*/ 3659851 w 3698824"/>
                <a:gd name="connsiteY55" fmla="*/ 191460 h 994544"/>
                <a:gd name="connsiteX56" fmla="*/ 3698824 w 3698824"/>
                <a:gd name="connsiteY56" fmla="*/ 157773 h 994544"/>
                <a:gd name="connsiteX0" fmla="*/ 18999 w 3717823"/>
                <a:gd name="connsiteY0" fmla="*/ 994544 h 999632"/>
                <a:gd name="connsiteX1" fmla="*/ 19281 w 3717823"/>
                <a:gd name="connsiteY1" fmla="*/ 993789 h 999632"/>
                <a:gd name="connsiteX2" fmla="*/ 278451 w 3717823"/>
                <a:gd name="connsiteY2" fmla="*/ 917992 h 999632"/>
                <a:gd name="connsiteX3" fmla="*/ 539570 w 3717823"/>
                <a:gd name="connsiteY3" fmla="*/ 816088 h 999632"/>
                <a:gd name="connsiteX4" fmla="*/ 841612 w 3717823"/>
                <a:gd name="connsiteY4" fmla="*/ 667021 h 999632"/>
                <a:gd name="connsiteX5" fmla="*/ 1025340 w 3717823"/>
                <a:gd name="connsiteY5" fmla="*/ 540847 h 999632"/>
                <a:gd name="connsiteX6" fmla="*/ 1250829 w 3717823"/>
                <a:gd name="connsiteY6" fmla="*/ 386573 h 999632"/>
                <a:gd name="connsiteX7" fmla="*/ 1321554 w 3717823"/>
                <a:gd name="connsiteY7" fmla="*/ 339509 h 999632"/>
                <a:gd name="connsiteX8" fmla="*/ 1437621 w 3717823"/>
                <a:gd name="connsiteY8" fmla="*/ 258233 h 999632"/>
                <a:gd name="connsiteX9" fmla="*/ 1503174 w 3717823"/>
                <a:gd name="connsiteY9" fmla="*/ 214198 h 999632"/>
                <a:gd name="connsiteX10" fmla="*/ 1562890 w 3717823"/>
                <a:gd name="connsiteY10" fmla="*/ 176661 h 999632"/>
                <a:gd name="connsiteX11" fmla="*/ 1613206 w 3717823"/>
                <a:gd name="connsiteY11" fmla="*/ 143498 h 999632"/>
                <a:gd name="connsiteX12" fmla="*/ 1660881 w 3717823"/>
                <a:gd name="connsiteY12" fmla="*/ 117709 h 999632"/>
                <a:gd name="connsiteX13" fmla="*/ 1706685 w 3717823"/>
                <a:gd name="connsiteY13" fmla="*/ 94337 h 999632"/>
                <a:gd name="connsiteX14" fmla="*/ 1749683 w 3717823"/>
                <a:gd name="connsiteY14" fmla="*/ 76080 h 999632"/>
                <a:gd name="connsiteX15" fmla="*/ 1792554 w 3717823"/>
                <a:gd name="connsiteY15" fmla="*/ 58394 h 999632"/>
                <a:gd name="connsiteX16" fmla="*/ 1835341 w 3717823"/>
                <a:gd name="connsiteY16" fmla="*/ 42041 h 999632"/>
                <a:gd name="connsiteX17" fmla="*/ 1866881 w 3717823"/>
                <a:gd name="connsiteY17" fmla="*/ 30843 h 999632"/>
                <a:gd name="connsiteX18" fmla="*/ 1908879 w 3717823"/>
                <a:gd name="connsiteY18" fmla="*/ 20334 h 999632"/>
                <a:gd name="connsiteX19" fmla="*/ 1959859 w 3717823"/>
                <a:gd name="connsiteY19" fmla="*/ 11954 h 999632"/>
                <a:gd name="connsiteX20" fmla="*/ 2009758 w 3717823"/>
                <a:gd name="connsiteY20" fmla="*/ 5005 h 999632"/>
                <a:gd name="connsiteX21" fmla="*/ 2045878 w 3717823"/>
                <a:gd name="connsiteY21" fmla="*/ 1968 h 999632"/>
                <a:gd name="connsiteX22" fmla="*/ 2086308 w 3717823"/>
                <a:gd name="connsiteY22" fmla="*/ 10 h 999632"/>
                <a:gd name="connsiteX23" fmla="*/ 2123825 w 3717823"/>
                <a:gd name="connsiteY23" fmla="*/ 2810 h 999632"/>
                <a:gd name="connsiteX24" fmla="*/ 2168191 w 3717823"/>
                <a:gd name="connsiteY24" fmla="*/ 11492 h 999632"/>
                <a:gd name="connsiteX25" fmla="*/ 2216747 w 3717823"/>
                <a:gd name="connsiteY25" fmla="*/ 28563 h 999632"/>
                <a:gd name="connsiteX26" fmla="*/ 2264428 w 3717823"/>
                <a:gd name="connsiteY26" fmla="*/ 49788 h 999632"/>
                <a:gd name="connsiteX27" fmla="*/ 2295307 w 3717823"/>
                <a:gd name="connsiteY27" fmla="*/ 66816 h 999632"/>
                <a:gd name="connsiteX28" fmla="*/ 2295307 w 3717823"/>
                <a:gd name="connsiteY28" fmla="*/ 66816 h 999632"/>
                <a:gd name="connsiteX29" fmla="*/ 2317746 w 3717823"/>
                <a:gd name="connsiteY29" fmla="*/ 86429 h 999632"/>
                <a:gd name="connsiteX30" fmla="*/ 2349869 w 3717823"/>
                <a:gd name="connsiteY30" fmla="*/ 105557 h 999632"/>
                <a:gd name="connsiteX31" fmla="*/ 2381612 w 3717823"/>
                <a:gd name="connsiteY31" fmla="*/ 129647 h 999632"/>
                <a:gd name="connsiteX32" fmla="*/ 2437304 w 3717823"/>
                <a:gd name="connsiteY32" fmla="*/ 176089 h 999632"/>
                <a:gd name="connsiteX33" fmla="*/ 2493327 w 3717823"/>
                <a:gd name="connsiteY33" fmla="*/ 219266 h 999632"/>
                <a:gd name="connsiteX34" fmla="*/ 2554051 w 3717823"/>
                <a:gd name="connsiteY34" fmla="*/ 270572 h 999632"/>
                <a:gd name="connsiteX35" fmla="*/ 2598217 w 3717823"/>
                <a:gd name="connsiteY35" fmla="*/ 308146 h 999632"/>
                <a:gd name="connsiteX36" fmla="*/ 2651582 w 3717823"/>
                <a:gd name="connsiteY36" fmla="*/ 354264 h 999632"/>
                <a:gd name="connsiteX37" fmla="*/ 2703057 w 3717823"/>
                <a:gd name="connsiteY37" fmla="*/ 394923 h 999632"/>
                <a:gd name="connsiteX38" fmla="*/ 2750412 w 3717823"/>
                <a:gd name="connsiteY38" fmla="*/ 430419 h 999632"/>
                <a:gd name="connsiteX39" fmla="*/ 2808169 w 3717823"/>
                <a:gd name="connsiteY39" fmla="*/ 467218 h 999632"/>
                <a:gd name="connsiteX40" fmla="*/ 2868852 w 3717823"/>
                <a:gd name="connsiteY40" fmla="*/ 494500 h 999632"/>
                <a:gd name="connsiteX41" fmla="*/ 2927201 w 3717823"/>
                <a:gd name="connsiteY41" fmla="*/ 515700 h 999632"/>
                <a:gd name="connsiteX42" fmla="*/ 3001626 w 3717823"/>
                <a:gd name="connsiteY42" fmla="*/ 534212 h 999632"/>
                <a:gd name="connsiteX43" fmla="*/ 3070950 w 3717823"/>
                <a:gd name="connsiteY43" fmla="*/ 539367 h 999632"/>
                <a:gd name="connsiteX44" fmla="*/ 3134490 w 3717823"/>
                <a:gd name="connsiteY44" fmla="*/ 538145 h 999632"/>
                <a:gd name="connsiteX45" fmla="*/ 3190237 w 3717823"/>
                <a:gd name="connsiteY45" fmla="*/ 526807 h 999632"/>
                <a:gd name="connsiteX46" fmla="*/ 3237212 w 3717823"/>
                <a:gd name="connsiteY46" fmla="*/ 508013 h 999632"/>
                <a:gd name="connsiteX47" fmla="*/ 3292518 w 3717823"/>
                <a:gd name="connsiteY47" fmla="*/ 481257 h 999632"/>
                <a:gd name="connsiteX48" fmla="*/ 3360920 w 3717823"/>
                <a:gd name="connsiteY48" fmla="*/ 439332 h 999632"/>
                <a:gd name="connsiteX49" fmla="*/ 3411747 w 3717823"/>
                <a:gd name="connsiteY49" fmla="*/ 403811 h 999632"/>
                <a:gd name="connsiteX50" fmla="*/ 3455274 w 3717823"/>
                <a:gd name="connsiteY50" fmla="*/ 370186 h 999632"/>
                <a:gd name="connsiteX51" fmla="*/ 3487088 w 3717823"/>
                <a:gd name="connsiteY51" fmla="*/ 344088 h 999632"/>
                <a:gd name="connsiteX52" fmla="*/ 3524093 w 3717823"/>
                <a:gd name="connsiteY52" fmla="*/ 313663 h 999632"/>
                <a:gd name="connsiteX53" fmla="*/ 3566293 w 3717823"/>
                <a:gd name="connsiteY53" fmla="*/ 281601 h 999632"/>
                <a:gd name="connsiteX54" fmla="*/ 3599080 w 3717823"/>
                <a:gd name="connsiteY54" fmla="*/ 253452 h 999632"/>
                <a:gd name="connsiteX55" fmla="*/ 3635982 w 3717823"/>
                <a:gd name="connsiteY55" fmla="*/ 225148 h 999632"/>
                <a:gd name="connsiteX56" fmla="*/ 3678850 w 3717823"/>
                <a:gd name="connsiteY56" fmla="*/ 191460 h 999632"/>
                <a:gd name="connsiteX57" fmla="*/ 3717823 w 3717823"/>
                <a:gd name="connsiteY57" fmla="*/ 157773 h 999632"/>
                <a:gd name="connsiteX0" fmla="*/ 79718 w 3778542"/>
                <a:gd name="connsiteY0" fmla="*/ 994544 h 994544"/>
                <a:gd name="connsiteX1" fmla="*/ 9848 w 3778542"/>
                <a:gd name="connsiteY1" fmla="*/ 944942 h 994544"/>
                <a:gd name="connsiteX2" fmla="*/ 339170 w 3778542"/>
                <a:gd name="connsiteY2" fmla="*/ 917992 h 994544"/>
                <a:gd name="connsiteX3" fmla="*/ 600289 w 3778542"/>
                <a:gd name="connsiteY3" fmla="*/ 816088 h 994544"/>
                <a:gd name="connsiteX4" fmla="*/ 902331 w 3778542"/>
                <a:gd name="connsiteY4" fmla="*/ 667021 h 994544"/>
                <a:gd name="connsiteX5" fmla="*/ 1086059 w 3778542"/>
                <a:gd name="connsiteY5" fmla="*/ 540847 h 994544"/>
                <a:gd name="connsiteX6" fmla="*/ 1311548 w 3778542"/>
                <a:gd name="connsiteY6" fmla="*/ 386573 h 994544"/>
                <a:gd name="connsiteX7" fmla="*/ 1382273 w 3778542"/>
                <a:gd name="connsiteY7" fmla="*/ 339509 h 994544"/>
                <a:gd name="connsiteX8" fmla="*/ 1498340 w 3778542"/>
                <a:gd name="connsiteY8" fmla="*/ 258233 h 994544"/>
                <a:gd name="connsiteX9" fmla="*/ 1563893 w 3778542"/>
                <a:gd name="connsiteY9" fmla="*/ 214198 h 994544"/>
                <a:gd name="connsiteX10" fmla="*/ 1623609 w 3778542"/>
                <a:gd name="connsiteY10" fmla="*/ 176661 h 994544"/>
                <a:gd name="connsiteX11" fmla="*/ 1673925 w 3778542"/>
                <a:gd name="connsiteY11" fmla="*/ 143498 h 994544"/>
                <a:gd name="connsiteX12" fmla="*/ 1721600 w 3778542"/>
                <a:gd name="connsiteY12" fmla="*/ 117709 h 994544"/>
                <a:gd name="connsiteX13" fmla="*/ 1767404 w 3778542"/>
                <a:gd name="connsiteY13" fmla="*/ 94337 h 994544"/>
                <a:gd name="connsiteX14" fmla="*/ 1810402 w 3778542"/>
                <a:gd name="connsiteY14" fmla="*/ 76080 h 994544"/>
                <a:gd name="connsiteX15" fmla="*/ 1853273 w 3778542"/>
                <a:gd name="connsiteY15" fmla="*/ 58394 h 994544"/>
                <a:gd name="connsiteX16" fmla="*/ 1896060 w 3778542"/>
                <a:gd name="connsiteY16" fmla="*/ 42041 h 994544"/>
                <a:gd name="connsiteX17" fmla="*/ 1927600 w 3778542"/>
                <a:gd name="connsiteY17" fmla="*/ 30843 h 994544"/>
                <a:gd name="connsiteX18" fmla="*/ 1969598 w 3778542"/>
                <a:gd name="connsiteY18" fmla="*/ 20334 h 994544"/>
                <a:gd name="connsiteX19" fmla="*/ 2020578 w 3778542"/>
                <a:gd name="connsiteY19" fmla="*/ 11954 h 994544"/>
                <a:gd name="connsiteX20" fmla="*/ 2070477 w 3778542"/>
                <a:gd name="connsiteY20" fmla="*/ 5005 h 994544"/>
                <a:gd name="connsiteX21" fmla="*/ 2106597 w 3778542"/>
                <a:gd name="connsiteY21" fmla="*/ 1968 h 994544"/>
                <a:gd name="connsiteX22" fmla="*/ 2147027 w 3778542"/>
                <a:gd name="connsiteY22" fmla="*/ 10 h 994544"/>
                <a:gd name="connsiteX23" fmla="*/ 2184544 w 3778542"/>
                <a:gd name="connsiteY23" fmla="*/ 2810 h 994544"/>
                <a:gd name="connsiteX24" fmla="*/ 2228910 w 3778542"/>
                <a:gd name="connsiteY24" fmla="*/ 11492 h 994544"/>
                <a:gd name="connsiteX25" fmla="*/ 2277466 w 3778542"/>
                <a:gd name="connsiteY25" fmla="*/ 28563 h 994544"/>
                <a:gd name="connsiteX26" fmla="*/ 2325147 w 3778542"/>
                <a:gd name="connsiteY26" fmla="*/ 49788 h 994544"/>
                <a:gd name="connsiteX27" fmla="*/ 2356026 w 3778542"/>
                <a:gd name="connsiteY27" fmla="*/ 66816 h 994544"/>
                <a:gd name="connsiteX28" fmla="*/ 2356026 w 3778542"/>
                <a:gd name="connsiteY28" fmla="*/ 66816 h 994544"/>
                <a:gd name="connsiteX29" fmla="*/ 2378465 w 3778542"/>
                <a:gd name="connsiteY29" fmla="*/ 86429 h 994544"/>
                <a:gd name="connsiteX30" fmla="*/ 2410588 w 3778542"/>
                <a:gd name="connsiteY30" fmla="*/ 105557 h 994544"/>
                <a:gd name="connsiteX31" fmla="*/ 2442331 w 3778542"/>
                <a:gd name="connsiteY31" fmla="*/ 129647 h 994544"/>
                <a:gd name="connsiteX32" fmla="*/ 2498023 w 3778542"/>
                <a:gd name="connsiteY32" fmla="*/ 176089 h 994544"/>
                <a:gd name="connsiteX33" fmla="*/ 2554046 w 3778542"/>
                <a:gd name="connsiteY33" fmla="*/ 219266 h 994544"/>
                <a:gd name="connsiteX34" fmla="*/ 2614770 w 3778542"/>
                <a:gd name="connsiteY34" fmla="*/ 270572 h 994544"/>
                <a:gd name="connsiteX35" fmla="*/ 2658936 w 3778542"/>
                <a:gd name="connsiteY35" fmla="*/ 308146 h 994544"/>
                <a:gd name="connsiteX36" fmla="*/ 2712301 w 3778542"/>
                <a:gd name="connsiteY36" fmla="*/ 354264 h 994544"/>
                <a:gd name="connsiteX37" fmla="*/ 2763776 w 3778542"/>
                <a:gd name="connsiteY37" fmla="*/ 394923 h 994544"/>
                <a:gd name="connsiteX38" fmla="*/ 2811131 w 3778542"/>
                <a:gd name="connsiteY38" fmla="*/ 430419 h 994544"/>
                <a:gd name="connsiteX39" fmla="*/ 2868888 w 3778542"/>
                <a:gd name="connsiteY39" fmla="*/ 467218 h 994544"/>
                <a:gd name="connsiteX40" fmla="*/ 2929571 w 3778542"/>
                <a:gd name="connsiteY40" fmla="*/ 494500 h 994544"/>
                <a:gd name="connsiteX41" fmla="*/ 2987920 w 3778542"/>
                <a:gd name="connsiteY41" fmla="*/ 515700 h 994544"/>
                <a:gd name="connsiteX42" fmla="*/ 3062345 w 3778542"/>
                <a:gd name="connsiteY42" fmla="*/ 534212 h 994544"/>
                <a:gd name="connsiteX43" fmla="*/ 3131669 w 3778542"/>
                <a:gd name="connsiteY43" fmla="*/ 539367 h 994544"/>
                <a:gd name="connsiteX44" fmla="*/ 3195209 w 3778542"/>
                <a:gd name="connsiteY44" fmla="*/ 538145 h 994544"/>
                <a:gd name="connsiteX45" fmla="*/ 3250956 w 3778542"/>
                <a:gd name="connsiteY45" fmla="*/ 526807 h 994544"/>
                <a:gd name="connsiteX46" fmla="*/ 3297931 w 3778542"/>
                <a:gd name="connsiteY46" fmla="*/ 508013 h 994544"/>
                <a:gd name="connsiteX47" fmla="*/ 3353237 w 3778542"/>
                <a:gd name="connsiteY47" fmla="*/ 481257 h 994544"/>
                <a:gd name="connsiteX48" fmla="*/ 3421639 w 3778542"/>
                <a:gd name="connsiteY48" fmla="*/ 439332 h 994544"/>
                <a:gd name="connsiteX49" fmla="*/ 3472466 w 3778542"/>
                <a:gd name="connsiteY49" fmla="*/ 403811 h 994544"/>
                <a:gd name="connsiteX50" fmla="*/ 3515993 w 3778542"/>
                <a:gd name="connsiteY50" fmla="*/ 370186 h 994544"/>
                <a:gd name="connsiteX51" fmla="*/ 3547807 w 3778542"/>
                <a:gd name="connsiteY51" fmla="*/ 344088 h 994544"/>
                <a:gd name="connsiteX52" fmla="*/ 3584812 w 3778542"/>
                <a:gd name="connsiteY52" fmla="*/ 313663 h 994544"/>
                <a:gd name="connsiteX53" fmla="*/ 3627012 w 3778542"/>
                <a:gd name="connsiteY53" fmla="*/ 281601 h 994544"/>
                <a:gd name="connsiteX54" fmla="*/ 3659799 w 3778542"/>
                <a:gd name="connsiteY54" fmla="*/ 253452 h 994544"/>
                <a:gd name="connsiteX55" fmla="*/ 3696701 w 3778542"/>
                <a:gd name="connsiteY55" fmla="*/ 225148 h 994544"/>
                <a:gd name="connsiteX56" fmla="*/ 3739569 w 3778542"/>
                <a:gd name="connsiteY56" fmla="*/ 191460 h 994544"/>
                <a:gd name="connsiteX57" fmla="*/ 3778542 w 3778542"/>
                <a:gd name="connsiteY57" fmla="*/ 157773 h 994544"/>
                <a:gd name="connsiteX0" fmla="*/ 0 w 3965790"/>
                <a:gd name="connsiteY0" fmla="*/ 1048444 h 1048444"/>
                <a:gd name="connsiteX1" fmla="*/ 197096 w 3965790"/>
                <a:gd name="connsiteY1" fmla="*/ 944942 h 1048444"/>
                <a:gd name="connsiteX2" fmla="*/ 526418 w 3965790"/>
                <a:gd name="connsiteY2" fmla="*/ 917992 h 1048444"/>
                <a:gd name="connsiteX3" fmla="*/ 787537 w 3965790"/>
                <a:gd name="connsiteY3" fmla="*/ 816088 h 1048444"/>
                <a:gd name="connsiteX4" fmla="*/ 1089579 w 3965790"/>
                <a:gd name="connsiteY4" fmla="*/ 667021 h 1048444"/>
                <a:gd name="connsiteX5" fmla="*/ 1273307 w 3965790"/>
                <a:gd name="connsiteY5" fmla="*/ 540847 h 1048444"/>
                <a:gd name="connsiteX6" fmla="*/ 1498796 w 3965790"/>
                <a:gd name="connsiteY6" fmla="*/ 386573 h 1048444"/>
                <a:gd name="connsiteX7" fmla="*/ 1569521 w 3965790"/>
                <a:gd name="connsiteY7" fmla="*/ 339509 h 1048444"/>
                <a:gd name="connsiteX8" fmla="*/ 1685588 w 3965790"/>
                <a:gd name="connsiteY8" fmla="*/ 258233 h 1048444"/>
                <a:gd name="connsiteX9" fmla="*/ 1751141 w 3965790"/>
                <a:gd name="connsiteY9" fmla="*/ 214198 h 1048444"/>
                <a:gd name="connsiteX10" fmla="*/ 1810857 w 3965790"/>
                <a:gd name="connsiteY10" fmla="*/ 176661 h 1048444"/>
                <a:gd name="connsiteX11" fmla="*/ 1861173 w 3965790"/>
                <a:gd name="connsiteY11" fmla="*/ 143498 h 1048444"/>
                <a:gd name="connsiteX12" fmla="*/ 1908848 w 3965790"/>
                <a:gd name="connsiteY12" fmla="*/ 117709 h 1048444"/>
                <a:gd name="connsiteX13" fmla="*/ 1954652 w 3965790"/>
                <a:gd name="connsiteY13" fmla="*/ 94337 h 1048444"/>
                <a:gd name="connsiteX14" fmla="*/ 1997650 w 3965790"/>
                <a:gd name="connsiteY14" fmla="*/ 76080 h 1048444"/>
                <a:gd name="connsiteX15" fmla="*/ 2040521 w 3965790"/>
                <a:gd name="connsiteY15" fmla="*/ 58394 h 1048444"/>
                <a:gd name="connsiteX16" fmla="*/ 2083308 w 3965790"/>
                <a:gd name="connsiteY16" fmla="*/ 42041 h 1048444"/>
                <a:gd name="connsiteX17" fmla="*/ 2114848 w 3965790"/>
                <a:gd name="connsiteY17" fmla="*/ 30843 h 1048444"/>
                <a:gd name="connsiteX18" fmla="*/ 2156846 w 3965790"/>
                <a:gd name="connsiteY18" fmla="*/ 20334 h 1048444"/>
                <a:gd name="connsiteX19" fmla="*/ 2207826 w 3965790"/>
                <a:gd name="connsiteY19" fmla="*/ 11954 h 1048444"/>
                <a:gd name="connsiteX20" fmla="*/ 2257725 w 3965790"/>
                <a:gd name="connsiteY20" fmla="*/ 5005 h 1048444"/>
                <a:gd name="connsiteX21" fmla="*/ 2293845 w 3965790"/>
                <a:gd name="connsiteY21" fmla="*/ 1968 h 1048444"/>
                <a:gd name="connsiteX22" fmla="*/ 2334275 w 3965790"/>
                <a:gd name="connsiteY22" fmla="*/ 10 h 1048444"/>
                <a:gd name="connsiteX23" fmla="*/ 2371792 w 3965790"/>
                <a:gd name="connsiteY23" fmla="*/ 2810 h 1048444"/>
                <a:gd name="connsiteX24" fmla="*/ 2416158 w 3965790"/>
                <a:gd name="connsiteY24" fmla="*/ 11492 h 1048444"/>
                <a:gd name="connsiteX25" fmla="*/ 2464714 w 3965790"/>
                <a:gd name="connsiteY25" fmla="*/ 28563 h 1048444"/>
                <a:gd name="connsiteX26" fmla="*/ 2512395 w 3965790"/>
                <a:gd name="connsiteY26" fmla="*/ 49788 h 1048444"/>
                <a:gd name="connsiteX27" fmla="*/ 2543274 w 3965790"/>
                <a:gd name="connsiteY27" fmla="*/ 66816 h 1048444"/>
                <a:gd name="connsiteX28" fmla="*/ 2543274 w 3965790"/>
                <a:gd name="connsiteY28" fmla="*/ 66816 h 1048444"/>
                <a:gd name="connsiteX29" fmla="*/ 2565713 w 3965790"/>
                <a:gd name="connsiteY29" fmla="*/ 86429 h 1048444"/>
                <a:gd name="connsiteX30" fmla="*/ 2597836 w 3965790"/>
                <a:gd name="connsiteY30" fmla="*/ 105557 h 1048444"/>
                <a:gd name="connsiteX31" fmla="*/ 2629579 w 3965790"/>
                <a:gd name="connsiteY31" fmla="*/ 129647 h 1048444"/>
                <a:gd name="connsiteX32" fmla="*/ 2685271 w 3965790"/>
                <a:gd name="connsiteY32" fmla="*/ 176089 h 1048444"/>
                <a:gd name="connsiteX33" fmla="*/ 2741294 w 3965790"/>
                <a:gd name="connsiteY33" fmla="*/ 219266 h 1048444"/>
                <a:gd name="connsiteX34" fmla="*/ 2802018 w 3965790"/>
                <a:gd name="connsiteY34" fmla="*/ 270572 h 1048444"/>
                <a:gd name="connsiteX35" fmla="*/ 2846184 w 3965790"/>
                <a:gd name="connsiteY35" fmla="*/ 308146 h 1048444"/>
                <a:gd name="connsiteX36" fmla="*/ 2899549 w 3965790"/>
                <a:gd name="connsiteY36" fmla="*/ 354264 h 1048444"/>
                <a:gd name="connsiteX37" fmla="*/ 2951024 w 3965790"/>
                <a:gd name="connsiteY37" fmla="*/ 394923 h 1048444"/>
                <a:gd name="connsiteX38" fmla="*/ 2998379 w 3965790"/>
                <a:gd name="connsiteY38" fmla="*/ 430419 h 1048444"/>
                <a:gd name="connsiteX39" fmla="*/ 3056136 w 3965790"/>
                <a:gd name="connsiteY39" fmla="*/ 467218 h 1048444"/>
                <a:gd name="connsiteX40" fmla="*/ 3116819 w 3965790"/>
                <a:gd name="connsiteY40" fmla="*/ 494500 h 1048444"/>
                <a:gd name="connsiteX41" fmla="*/ 3175168 w 3965790"/>
                <a:gd name="connsiteY41" fmla="*/ 515700 h 1048444"/>
                <a:gd name="connsiteX42" fmla="*/ 3249593 w 3965790"/>
                <a:gd name="connsiteY42" fmla="*/ 534212 h 1048444"/>
                <a:gd name="connsiteX43" fmla="*/ 3318917 w 3965790"/>
                <a:gd name="connsiteY43" fmla="*/ 539367 h 1048444"/>
                <a:gd name="connsiteX44" fmla="*/ 3382457 w 3965790"/>
                <a:gd name="connsiteY44" fmla="*/ 538145 h 1048444"/>
                <a:gd name="connsiteX45" fmla="*/ 3438204 w 3965790"/>
                <a:gd name="connsiteY45" fmla="*/ 526807 h 1048444"/>
                <a:gd name="connsiteX46" fmla="*/ 3485179 w 3965790"/>
                <a:gd name="connsiteY46" fmla="*/ 508013 h 1048444"/>
                <a:gd name="connsiteX47" fmla="*/ 3540485 w 3965790"/>
                <a:gd name="connsiteY47" fmla="*/ 481257 h 1048444"/>
                <a:gd name="connsiteX48" fmla="*/ 3608887 w 3965790"/>
                <a:gd name="connsiteY48" fmla="*/ 439332 h 1048444"/>
                <a:gd name="connsiteX49" fmla="*/ 3659714 w 3965790"/>
                <a:gd name="connsiteY49" fmla="*/ 403811 h 1048444"/>
                <a:gd name="connsiteX50" fmla="*/ 3703241 w 3965790"/>
                <a:gd name="connsiteY50" fmla="*/ 370186 h 1048444"/>
                <a:gd name="connsiteX51" fmla="*/ 3735055 w 3965790"/>
                <a:gd name="connsiteY51" fmla="*/ 344088 h 1048444"/>
                <a:gd name="connsiteX52" fmla="*/ 3772060 w 3965790"/>
                <a:gd name="connsiteY52" fmla="*/ 313663 h 1048444"/>
                <a:gd name="connsiteX53" fmla="*/ 3814260 w 3965790"/>
                <a:gd name="connsiteY53" fmla="*/ 281601 h 1048444"/>
                <a:gd name="connsiteX54" fmla="*/ 3847047 w 3965790"/>
                <a:gd name="connsiteY54" fmla="*/ 253452 h 1048444"/>
                <a:gd name="connsiteX55" fmla="*/ 3883949 w 3965790"/>
                <a:gd name="connsiteY55" fmla="*/ 225148 h 1048444"/>
                <a:gd name="connsiteX56" fmla="*/ 3926817 w 3965790"/>
                <a:gd name="connsiteY56" fmla="*/ 191460 h 1048444"/>
                <a:gd name="connsiteX57" fmla="*/ 3965790 w 3965790"/>
                <a:gd name="connsiteY57" fmla="*/ 157773 h 1048444"/>
                <a:gd name="connsiteX0" fmla="*/ 0 w 3965790"/>
                <a:gd name="connsiteY0" fmla="*/ 1048444 h 1048444"/>
                <a:gd name="connsiteX1" fmla="*/ 269197 w 3965790"/>
                <a:gd name="connsiteY1" fmla="*/ 996315 h 1048444"/>
                <a:gd name="connsiteX2" fmla="*/ 526418 w 3965790"/>
                <a:gd name="connsiteY2" fmla="*/ 917992 h 1048444"/>
                <a:gd name="connsiteX3" fmla="*/ 787537 w 3965790"/>
                <a:gd name="connsiteY3" fmla="*/ 816088 h 1048444"/>
                <a:gd name="connsiteX4" fmla="*/ 1089579 w 3965790"/>
                <a:gd name="connsiteY4" fmla="*/ 667021 h 1048444"/>
                <a:gd name="connsiteX5" fmla="*/ 1273307 w 3965790"/>
                <a:gd name="connsiteY5" fmla="*/ 540847 h 1048444"/>
                <a:gd name="connsiteX6" fmla="*/ 1498796 w 3965790"/>
                <a:gd name="connsiteY6" fmla="*/ 386573 h 1048444"/>
                <a:gd name="connsiteX7" fmla="*/ 1569521 w 3965790"/>
                <a:gd name="connsiteY7" fmla="*/ 339509 h 1048444"/>
                <a:gd name="connsiteX8" fmla="*/ 1685588 w 3965790"/>
                <a:gd name="connsiteY8" fmla="*/ 258233 h 1048444"/>
                <a:gd name="connsiteX9" fmla="*/ 1751141 w 3965790"/>
                <a:gd name="connsiteY9" fmla="*/ 214198 h 1048444"/>
                <a:gd name="connsiteX10" fmla="*/ 1810857 w 3965790"/>
                <a:gd name="connsiteY10" fmla="*/ 176661 h 1048444"/>
                <a:gd name="connsiteX11" fmla="*/ 1861173 w 3965790"/>
                <a:gd name="connsiteY11" fmla="*/ 143498 h 1048444"/>
                <a:gd name="connsiteX12" fmla="*/ 1908848 w 3965790"/>
                <a:gd name="connsiteY12" fmla="*/ 117709 h 1048444"/>
                <a:gd name="connsiteX13" fmla="*/ 1954652 w 3965790"/>
                <a:gd name="connsiteY13" fmla="*/ 94337 h 1048444"/>
                <a:gd name="connsiteX14" fmla="*/ 1997650 w 3965790"/>
                <a:gd name="connsiteY14" fmla="*/ 76080 h 1048444"/>
                <a:gd name="connsiteX15" fmla="*/ 2040521 w 3965790"/>
                <a:gd name="connsiteY15" fmla="*/ 58394 h 1048444"/>
                <a:gd name="connsiteX16" fmla="*/ 2083308 w 3965790"/>
                <a:gd name="connsiteY16" fmla="*/ 42041 h 1048444"/>
                <a:gd name="connsiteX17" fmla="*/ 2114848 w 3965790"/>
                <a:gd name="connsiteY17" fmla="*/ 30843 h 1048444"/>
                <a:gd name="connsiteX18" fmla="*/ 2156846 w 3965790"/>
                <a:gd name="connsiteY18" fmla="*/ 20334 h 1048444"/>
                <a:gd name="connsiteX19" fmla="*/ 2207826 w 3965790"/>
                <a:gd name="connsiteY19" fmla="*/ 11954 h 1048444"/>
                <a:gd name="connsiteX20" fmla="*/ 2257725 w 3965790"/>
                <a:gd name="connsiteY20" fmla="*/ 5005 h 1048444"/>
                <a:gd name="connsiteX21" fmla="*/ 2293845 w 3965790"/>
                <a:gd name="connsiteY21" fmla="*/ 1968 h 1048444"/>
                <a:gd name="connsiteX22" fmla="*/ 2334275 w 3965790"/>
                <a:gd name="connsiteY22" fmla="*/ 10 h 1048444"/>
                <a:gd name="connsiteX23" fmla="*/ 2371792 w 3965790"/>
                <a:gd name="connsiteY23" fmla="*/ 2810 h 1048444"/>
                <a:gd name="connsiteX24" fmla="*/ 2416158 w 3965790"/>
                <a:gd name="connsiteY24" fmla="*/ 11492 h 1048444"/>
                <a:gd name="connsiteX25" fmla="*/ 2464714 w 3965790"/>
                <a:gd name="connsiteY25" fmla="*/ 28563 h 1048444"/>
                <a:gd name="connsiteX26" fmla="*/ 2512395 w 3965790"/>
                <a:gd name="connsiteY26" fmla="*/ 49788 h 1048444"/>
                <a:gd name="connsiteX27" fmla="*/ 2543274 w 3965790"/>
                <a:gd name="connsiteY27" fmla="*/ 66816 h 1048444"/>
                <a:gd name="connsiteX28" fmla="*/ 2543274 w 3965790"/>
                <a:gd name="connsiteY28" fmla="*/ 66816 h 1048444"/>
                <a:gd name="connsiteX29" fmla="*/ 2565713 w 3965790"/>
                <a:gd name="connsiteY29" fmla="*/ 86429 h 1048444"/>
                <a:gd name="connsiteX30" fmla="*/ 2597836 w 3965790"/>
                <a:gd name="connsiteY30" fmla="*/ 105557 h 1048444"/>
                <a:gd name="connsiteX31" fmla="*/ 2629579 w 3965790"/>
                <a:gd name="connsiteY31" fmla="*/ 129647 h 1048444"/>
                <a:gd name="connsiteX32" fmla="*/ 2685271 w 3965790"/>
                <a:gd name="connsiteY32" fmla="*/ 176089 h 1048444"/>
                <a:gd name="connsiteX33" fmla="*/ 2741294 w 3965790"/>
                <a:gd name="connsiteY33" fmla="*/ 219266 h 1048444"/>
                <a:gd name="connsiteX34" fmla="*/ 2802018 w 3965790"/>
                <a:gd name="connsiteY34" fmla="*/ 270572 h 1048444"/>
                <a:gd name="connsiteX35" fmla="*/ 2846184 w 3965790"/>
                <a:gd name="connsiteY35" fmla="*/ 308146 h 1048444"/>
                <a:gd name="connsiteX36" fmla="*/ 2899549 w 3965790"/>
                <a:gd name="connsiteY36" fmla="*/ 354264 h 1048444"/>
                <a:gd name="connsiteX37" fmla="*/ 2951024 w 3965790"/>
                <a:gd name="connsiteY37" fmla="*/ 394923 h 1048444"/>
                <a:gd name="connsiteX38" fmla="*/ 2998379 w 3965790"/>
                <a:gd name="connsiteY38" fmla="*/ 430419 h 1048444"/>
                <a:gd name="connsiteX39" fmla="*/ 3056136 w 3965790"/>
                <a:gd name="connsiteY39" fmla="*/ 467218 h 1048444"/>
                <a:gd name="connsiteX40" fmla="*/ 3116819 w 3965790"/>
                <a:gd name="connsiteY40" fmla="*/ 494500 h 1048444"/>
                <a:gd name="connsiteX41" fmla="*/ 3175168 w 3965790"/>
                <a:gd name="connsiteY41" fmla="*/ 515700 h 1048444"/>
                <a:gd name="connsiteX42" fmla="*/ 3249593 w 3965790"/>
                <a:gd name="connsiteY42" fmla="*/ 534212 h 1048444"/>
                <a:gd name="connsiteX43" fmla="*/ 3318917 w 3965790"/>
                <a:gd name="connsiteY43" fmla="*/ 539367 h 1048444"/>
                <a:gd name="connsiteX44" fmla="*/ 3382457 w 3965790"/>
                <a:gd name="connsiteY44" fmla="*/ 538145 h 1048444"/>
                <a:gd name="connsiteX45" fmla="*/ 3438204 w 3965790"/>
                <a:gd name="connsiteY45" fmla="*/ 526807 h 1048444"/>
                <a:gd name="connsiteX46" fmla="*/ 3485179 w 3965790"/>
                <a:gd name="connsiteY46" fmla="*/ 508013 h 1048444"/>
                <a:gd name="connsiteX47" fmla="*/ 3540485 w 3965790"/>
                <a:gd name="connsiteY47" fmla="*/ 481257 h 1048444"/>
                <a:gd name="connsiteX48" fmla="*/ 3608887 w 3965790"/>
                <a:gd name="connsiteY48" fmla="*/ 439332 h 1048444"/>
                <a:gd name="connsiteX49" fmla="*/ 3659714 w 3965790"/>
                <a:gd name="connsiteY49" fmla="*/ 403811 h 1048444"/>
                <a:gd name="connsiteX50" fmla="*/ 3703241 w 3965790"/>
                <a:gd name="connsiteY50" fmla="*/ 370186 h 1048444"/>
                <a:gd name="connsiteX51" fmla="*/ 3735055 w 3965790"/>
                <a:gd name="connsiteY51" fmla="*/ 344088 h 1048444"/>
                <a:gd name="connsiteX52" fmla="*/ 3772060 w 3965790"/>
                <a:gd name="connsiteY52" fmla="*/ 313663 h 1048444"/>
                <a:gd name="connsiteX53" fmla="*/ 3814260 w 3965790"/>
                <a:gd name="connsiteY53" fmla="*/ 281601 h 1048444"/>
                <a:gd name="connsiteX54" fmla="*/ 3847047 w 3965790"/>
                <a:gd name="connsiteY54" fmla="*/ 253452 h 1048444"/>
                <a:gd name="connsiteX55" fmla="*/ 3883949 w 3965790"/>
                <a:gd name="connsiteY55" fmla="*/ 225148 h 1048444"/>
                <a:gd name="connsiteX56" fmla="*/ 3926817 w 3965790"/>
                <a:gd name="connsiteY56" fmla="*/ 191460 h 1048444"/>
                <a:gd name="connsiteX57" fmla="*/ 3965790 w 3965790"/>
                <a:gd name="connsiteY57" fmla="*/ 157773 h 1048444"/>
                <a:gd name="connsiteX0" fmla="*/ 0 w 3965790"/>
                <a:gd name="connsiteY0" fmla="*/ 1048444 h 1048444"/>
                <a:gd name="connsiteX1" fmla="*/ 269197 w 3965790"/>
                <a:gd name="connsiteY1" fmla="*/ 996315 h 1048444"/>
                <a:gd name="connsiteX2" fmla="*/ 526418 w 3965790"/>
                <a:gd name="connsiteY2" fmla="*/ 917992 h 1048444"/>
                <a:gd name="connsiteX3" fmla="*/ 787537 w 3965790"/>
                <a:gd name="connsiteY3" fmla="*/ 816088 h 1048444"/>
                <a:gd name="connsiteX4" fmla="*/ 1089579 w 3965790"/>
                <a:gd name="connsiteY4" fmla="*/ 667021 h 1048444"/>
                <a:gd name="connsiteX5" fmla="*/ 1273307 w 3965790"/>
                <a:gd name="connsiteY5" fmla="*/ 540847 h 1048444"/>
                <a:gd name="connsiteX6" fmla="*/ 1498796 w 3965790"/>
                <a:gd name="connsiteY6" fmla="*/ 386573 h 1048444"/>
                <a:gd name="connsiteX7" fmla="*/ 1569521 w 3965790"/>
                <a:gd name="connsiteY7" fmla="*/ 339509 h 1048444"/>
                <a:gd name="connsiteX8" fmla="*/ 1685588 w 3965790"/>
                <a:gd name="connsiteY8" fmla="*/ 258233 h 1048444"/>
                <a:gd name="connsiteX9" fmla="*/ 1751141 w 3965790"/>
                <a:gd name="connsiteY9" fmla="*/ 214198 h 1048444"/>
                <a:gd name="connsiteX10" fmla="*/ 1810857 w 3965790"/>
                <a:gd name="connsiteY10" fmla="*/ 176661 h 1048444"/>
                <a:gd name="connsiteX11" fmla="*/ 1861173 w 3965790"/>
                <a:gd name="connsiteY11" fmla="*/ 143498 h 1048444"/>
                <a:gd name="connsiteX12" fmla="*/ 1908848 w 3965790"/>
                <a:gd name="connsiteY12" fmla="*/ 117709 h 1048444"/>
                <a:gd name="connsiteX13" fmla="*/ 1954652 w 3965790"/>
                <a:gd name="connsiteY13" fmla="*/ 94337 h 1048444"/>
                <a:gd name="connsiteX14" fmla="*/ 1997650 w 3965790"/>
                <a:gd name="connsiteY14" fmla="*/ 76080 h 1048444"/>
                <a:gd name="connsiteX15" fmla="*/ 2040521 w 3965790"/>
                <a:gd name="connsiteY15" fmla="*/ 58394 h 1048444"/>
                <a:gd name="connsiteX16" fmla="*/ 2083308 w 3965790"/>
                <a:gd name="connsiteY16" fmla="*/ 42041 h 1048444"/>
                <a:gd name="connsiteX17" fmla="*/ 2114848 w 3965790"/>
                <a:gd name="connsiteY17" fmla="*/ 30843 h 1048444"/>
                <a:gd name="connsiteX18" fmla="*/ 2156846 w 3965790"/>
                <a:gd name="connsiteY18" fmla="*/ 20334 h 1048444"/>
                <a:gd name="connsiteX19" fmla="*/ 2207826 w 3965790"/>
                <a:gd name="connsiteY19" fmla="*/ 11954 h 1048444"/>
                <a:gd name="connsiteX20" fmla="*/ 2257725 w 3965790"/>
                <a:gd name="connsiteY20" fmla="*/ 5005 h 1048444"/>
                <a:gd name="connsiteX21" fmla="*/ 2293845 w 3965790"/>
                <a:gd name="connsiteY21" fmla="*/ 1968 h 1048444"/>
                <a:gd name="connsiteX22" fmla="*/ 2334275 w 3965790"/>
                <a:gd name="connsiteY22" fmla="*/ 10 h 1048444"/>
                <a:gd name="connsiteX23" fmla="*/ 2371792 w 3965790"/>
                <a:gd name="connsiteY23" fmla="*/ 2810 h 1048444"/>
                <a:gd name="connsiteX24" fmla="*/ 2416158 w 3965790"/>
                <a:gd name="connsiteY24" fmla="*/ 11492 h 1048444"/>
                <a:gd name="connsiteX25" fmla="*/ 2464714 w 3965790"/>
                <a:gd name="connsiteY25" fmla="*/ 28563 h 1048444"/>
                <a:gd name="connsiteX26" fmla="*/ 2512395 w 3965790"/>
                <a:gd name="connsiteY26" fmla="*/ 49788 h 1048444"/>
                <a:gd name="connsiteX27" fmla="*/ 2543274 w 3965790"/>
                <a:gd name="connsiteY27" fmla="*/ 66816 h 1048444"/>
                <a:gd name="connsiteX28" fmla="*/ 2543274 w 3965790"/>
                <a:gd name="connsiteY28" fmla="*/ 66816 h 1048444"/>
                <a:gd name="connsiteX29" fmla="*/ 2565713 w 3965790"/>
                <a:gd name="connsiteY29" fmla="*/ 86429 h 1048444"/>
                <a:gd name="connsiteX30" fmla="*/ 2597836 w 3965790"/>
                <a:gd name="connsiteY30" fmla="*/ 105557 h 1048444"/>
                <a:gd name="connsiteX31" fmla="*/ 2629579 w 3965790"/>
                <a:gd name="connsiteY31" fmla="*/ 129647 h 1048444"/>
                <a:gd name="connsiteX32" fmla="*/ 2685271 w 3965790"/>
                <a:gd name="connsiteY32" fmla="*/ 176089 h 1048444"/>
                <a:gd name="connsiteX33" fmla="*/ 2741294 w 3965790"/>
                <a:gd name="connsiteY33" fmla="*/ 219266 h 1048444"/>
                <a:gd name="connsiteX34" fmla="*/ 2802018 w 3965790"/>
                <a:gd name="connsiteY34" fmla="*/ 270572 h 1048444"/>
                <a:gd name="connsiteX35" fmla="*/ 2846184 w 3965790"/>
                <a:gd name="connsiteY35" fmla="*/ 308146 h 1048444"/>
                <a:gd name="connsiteX36" fmla="*/ 2899549 w 3965790"/>
                <a:gd name="connsiteY36" fmla="*/ 354264 h 1048444"/>
                <a:gd name="connsiteX37" fmla="*/ 2951024 w 3965790"/>
                <a:gd name="connsiteY37" fmla="*/ 394923 h 1048444"/>
                <a:gd name="connsiteX38" fmla="*/ 2998379 w 3965790"/>
                <a:gd name="connsiteY38" fmla="*/ 430419 h 1048444"/>
                <a:gd name="connsiteX39" fmla="*/ 3056136 w 3965790"/>
                <a:gd name="connsiteY39" fmla="*/ 467218 h 1048444"/>
                <a:gd name="connsiteX40" fmla="*/ 3116819 w 3965790"/>
                <a:gd name="connsiteY40" fmla="*/ 494500 h 1048444"/>
                <a:gd name="connsiteX41" fmla="*/ 3175168 w 3965790"/>
                <a:gd name="connsiteY41" fmla="*/ 515700 h 1048444"/>
                <a:gd name="connsiteX42" fmla="*/ 3249593 w 3965790"/>
                <a:gd name="connsiteY42" fmla="*/ 534212 h 1048444"/>
                <a:gd name="connsiteX43" fmla="*/ 3318917 w 3965790"/>
                <a:gd name="connsiteY43" fmla="*/ 539367 h 1048444"/>
                <a:gd name="connsiteX44" fmla="*/ 3382457 w 3965790"/>
                <a:gd name="connsiteY44" fmla="*/ 538145 h 1048444"/>
                <a:gd name="connsiteX45" fmla="*/ 3438204 w 3965790"/>
                <a:gd name="connsiteY45" fmla="*/ 526807 h 1048444"/>
                <a:gd name="connsiteX46" fmla="*/ 3485179 w 3965790"/>
                <a:gd name="connsiteY46" fmla="*/ 508013 h 1048444"/>
                <a:gd name="connsiteX47" fmla="*/ 3540485 w 3965790"/>
                <a:gd name="connsiteY47" fmla="*/ 481257 h 1048444"/>
                <a:gd name="connsiteX48" fmla="*/ 3608887 w 3965790"/>
                <a:gd name="connsiteY48" fmla="*/ 439332 h 1048444"/>
                <a:gd name="connsiteX49" fmla="*/ 3659714 w 3965790"/>
                <a:gd name="connsiteY49" fmla="*/ 403811 h 1048444"/>
                <a:gd name="connsiteX50" fmla="*/ 3703241 w 3965790"/>
                <a:gd name="connsiteY50" fmla="*/ 370186 h 1048444"/>
                <a:gd name="connsiteX51" fmla="*/ 3735055 w 3965790"/>
                <a:gd name="connsiteY51" fmla="*/ 344088 h 1048444"/>
                <a:gd name="connsiteX52" fmla="*/ 3772060 w 3965790"/>
                <a:gd name="connsiteY52" fmla="*/ 313663 h 1048444"/>
                <a:gd name="connsiteX53" fmla="*/ 3814260 w 3965790"/>
                <a:gd name="connsiteY53" fmla="*/ 281601 h 1048444"/>
                <a:gd name="connsiteX54" fmla="*/ 3847047 w 3965790"/>
                <a:gd name="connsiteY54" fmla="*/ 253452 h 1048444"/>
                <a:gd name="connsiteX55" fmla="*/ 3883949 w 3965790"/>
                <a:gd name="connsiteY55" fmla="*/ 225148 h 1048444"/>
                <a:gd name="connsiteX56" fmla="*/ 3926817 w 3965790"/>
                <a:gd name="connsiteY56" fmla="*/ 191460 h 1048444"/>
                <a:gd name="connsiteX57" fmla="*/ 3965790 w 3965790"/>
                <a:gd name="connsiteY57" fmla="*/ 157773 h 1048444"/>
                <a:gd name="connsiteX0" fmla="*/ 21243 w 3987033"/>
                <a:gd name="connsiteY0" fmla="*/ 1048444 h 1051725"/>
                <a:gd name="connsiteX1" fmla="*/ 19576 w 3987033"/>
                <a:gd name="connsiteY1" fmla="*/ 1047689 h 1051725"/>
                <a:gd name="connsiteX2" fmla="*/ 290440 w 3987033"/>
                <a:gd name="connsiteY2" fmla="*/ 996315 h 1051725"/>
                <a:gd name="connsiteX3" fmla="*/ 547661 w 3987033"/>
                <a:gd name="connsiteY3" fmla="*/ 917992 h 1051725"/>
                <a:gd name="connsiteX4" fmla="*/ 808780 w 3987033"/>
                <a:gd name="connsiteY4" fmla="*/ 816088 h 1051725"/>
                <a:gd name="connsiteX5" fmla="*/ 1110822 w 3987033"/>
                <a:gd name="connsiteY5" fmla="*/ 667021 h 1051725"/>
                <a:gd name="connsiteX6" fmla="*/ 1294550 w 3987033"/>
                <a:gd name="connsiteY6" fmla="*/ 540847 h 1051725"/>
                <a:gd name="connsiteX7" fmla="*/ 1520039 w 3987033"/>
                <a:gd name="connsiteY7" fmla="*/ 386573 h 1051725"/>
                <a:gd name="connsiteX8" fmla="*/ 1590764 w 3987033"/>
                <a:gd name="connsiteY8" fmla="*/ 339509 h 1051725"/>
                <a:gd name="connsiteX9" fmla="*/ 1706831 w 3987033"/>
                <a:gd name="connsiteY9" fmla="*/ 258233 h 1051725"/>
                <a:gd name="connsiteX10" fmla="*/ 1772384 w 3987033"/>
                <a:gd name="connsiteY10" fmla="*/ 214198 h 1051725"/>
                <a:gd name="connsiteX11" fmla="*/ 1832100 w 3987033"/>
                <a:gd name="connsiteY11" fmla="*/ 176661 h 1051725"/>
                <a:gd name="connsiteX12" fmla="*/ 1882416 w 3987033"/>
                <a:gd name="connsiteY12" fmla="*/ 143498 h 1051725"/>
                <a:gd name="connsiteX13" fmla="*/ 1930091 w 3987033"/>
                <a:gd name="connsiteY13" fmla="*/ 117709 h 1051725"/>
                <a:gd name="connsiteX14" fmla="*/ 1975895 w 3987033"/>
                <a:gd name="connsiteY14" fmla="*/ 94337 h 1051725"/>
                <a:gd name="connsiteX15" fmla="*/ 2018893 w 3987033"/>
                <a:gd name="connsiteY15" fmla="*/ 76080 h 1051725"/>
                <a:gd name="connsiteX16" fmla="*/ 2061764 w 3987033"/>
                <a:gd name="connsiteY16" fmla="*/ 58394 h 1051725"/>
                <a:gd name="connsiteX17" fmla="*/ 2104551 w 3987033"/>
                <a:gd name="connsiteY17" fmla="*/ 42041 h 1051725"/>
                <a:gd name="connsiteX18" fmla="*/ 2136091 w 3987033"/>
                <a:gd name="connsiteY18" fmla="*/ 30843 h 1051725"/>
                <a:gd name="connsiteX19" fmla="*/ 2178089 w 3987033"/>
                <a:gd name="connsiteY19" fmla="*/ 20334 h 1051725"/>
                <a:gd name="connsiteX20" fmla="*/ 2229069 w 3987033"/>
                <a:gd name="connsiteY20" fmla="*/ 11954 h 1051725"/>
                <a:gd name="connsiteX21" fmla="*/ 2278968 w 3987033"/>
                <a:gd name="connsiteY21" fmla="*/ 5005 h 1051725"/>
                <a:gd name="connsiteX22" fmla="*/ 2315088 w 3987033"/>
                <a:gd name="connsiteY22" fmla="*/ 1968 h 1051725"/>
                <a:gd name="connsiteX23" fmla="*/ 2355518 w 3987033"/>
                <a:gd name="connsiteY23" fmla="*/ 10 h 1051725"/>
                <a:gd name="connsiteX24" fmla="*/ 2393035 w 3987033"/>
                <a:gd name="connsiteY24" fmla="*/ 2810 h 1051725"/>
                <a:gd name="connsiteX25" fmla="*/ 2437401 w 3987033"/>
                <a:gd name="connsiteY25" fmla="*/ 11492 h 1051725"/>
                <a:gd name="connsiteX26" fmla="*/ 2485957 w 3987033"/>
                <a:gd name="connsiteY26" fmla="*/ 28563 h 1051725"/>
                <a:gd name="connsiteX27" fmla="*/ 2533638 w 3987033"/>
                <a:gd name="connsiteY27" fmla="*/ 49788 h 1051725"/>
                <a:gd name="connsiteX28" fmla="*/ 2564517 w 3987033"/>
                <a:gd name="connsiteY28" fmla="*/ 66816 h 1051725"/>
                <a:gd name="connsiteX29" fmla="*/ 2564517 w 3987033"/>
                <a:gd name="connsiteY29" fmla="*/ 66816 h 1051725"/>
                <a:gd name="connsiteX30" fmla="*/ 2586956 w 3987033"/>
                <a:gd name="connsiteY30" fmla="*/ 86429 h 1051725"/>
                <a:gd name="connsiteX31" fmla="*/ 2619079 w 3987033"/>
                <a:gd name="connsiteY31" fmla="*/ 105557 h 1051725"/>
                <a:gd name="connsiteX32" fmla="*/ 2650822 w 3987033"/>
                <a:gd name="connsiteY32" fmla="*/ 129647 h 1051725"/>
                <a:gd name="connsiteX33" fmla="*/ 2706514 w 3987033"/>
                <a:gd name="connsiteY33" fmla="*/ 176089 h 1051725"/>
                <a:gd name="connsiteX34" fmla="*/ 2762537 w 3987033"/>
                <a:gd name="connsiteY34" fmla="*/ 219266 h 1051725"/>
                <a:gd name="connsiteX35" fmla="*/ 2823261 w 3987033"/>
                <a:gd name="connsiteY35" fmla="*/ 270572 h 1051725"/>
                <a:gd name="connsiteX36" fmla="*/ 2867427 w 3987033"/>
                <a:gd name="connsiteY36" fmla="*/ 308146 h 1051725"/>
                <a:gd name="connsiteX37" fmla="*/ 2920792 w 3987033"/>
                <a:gd name="connsiteY37" fmla="*/ 354264 h 1051725"/>
                <a:gd name="connsiteX38" fmla="*/ 2972267 w 3987033"/>
                <a:gd name="connsiteY38" fmla="*/ 394923 h 1051725"/>
                <a:gd name="connsiteX39" fmla="*/ 3019622 w 3987033"/>
                <a:gd name="connsiteY39" fmla="*/ 430419 h 1051725"/>
                <a:gd name="connsiteX40" fmla="*/ 3077379 w 3987033"/>
                <a:gd name="connsiteY40" fmla="*/ 467218 h 1051725"/>
                <a:gd name="connsiteX41" fmla="*/ 3138062 w 3987033"/>
                <a:gd name="connsiteY41" fmla="*/ 494500 h 1051725"/>
                <a:gd name="connsiteX42" fmla="*/ 3196411 w 3987033"/>
                <a:gd name="connsiteY42" fmla="*/ 515700 h 1051725"/>
                <a:gd name="connsiteX43" fmla="*/ 3270836 w 3987033"/>
                <a:gd name="connsiteY43" fmla="*/ 534212 h 1051725"/>
                <a:gd name="connsiteX44" fmla="*/ 3340160 w 3987033"/>
                <a:gd name="connsiteY44" fmla="*/ 539367 h 1051725"/>
                <a:gd name="connsiteX45" fmla="*/ 3403700 w 3987033"/>
                <a:gd name="connsiteY45" fmla="*/ 538145 h 1051725"/>
                <a:gd name="connsiteX46" fmla="*/ 3459447 w 3987033"/>
                <a:gd name="connsiteY46" fmla="*/ 526807 h 1051725"/>
                <a:gd name="connsiteX47" fmla="*/ 3506422 w 3987033"/>
                <a:gd name="connsiteY47" fmla="*/ 508013 h 1051725"/>
                <a:gd name="connsiteX48" fmla="*/ 3561728 w 3987033"/>
                <a:gd name="connsiteY48" fmla="*/ 481257 h 1051725"/>
                <a:gd name="connsiteX49" fmla="*/ 3630130 w 3987033"/>
                <a:gd name="connsiteY49" fmla="*/ 439332 h 1051725"/>
                <a:gd name="connsiteX50" fmla="*/ 3680957 w 3987033"/>
                <a:gd name="connsiteY50" fmla="*/ 403811 h 1051725"/>
                <a:gd name="connsiteX51" fmla="*/ 3724484 w 3987033"/>
                <a:gd name="connsiteY51" fmla="*/ 370186 h 1051725"/>
                <a:gd name="connsiteX52" fmla="*/ 3756298 w 3987033"/>
                <a:gd name="connsiteY52" fmla="*/ 344088 h 1051725"/>
                <a:gd name="connsiteX53" fmla="*/ 3793303 w 3987033"/>
                <a:gd name="connsiteY53" fmla="*/ 313663 h 1051725"/>
                <a:gd name="connsiteX54" fmla="*/ 3835503 w 3987033"/>
                <a:gd name="connsiteY54" fmla="*/ 281601 h 1051725"/>
                <a:gd name="connsiteX55" fmla="*/ 3868290 w 3987033"/>
                <a:gd name="connsiteY55" fmla="*/ 253452 h 1051725"/>
                <a:gd name="connsiteX56" fmla="*/ 3905192 w 3987033"/>
                <a:gd name="connsiteY56" fmla="*/ 225148 h 1051725"/>
                <a:gd name="connsiteX57" fmla="*/ 3948060 w 3987033"/>
                <a:gd name="connsiteY57" fmla="*/ 191460 h 1051725"/>
                <a:gd name="connsiteX58" fmla="*/ 3987033 w 3987033"/>
                <a:gd name="connsiteY58" fmla="*/ 157773 h 1051725"/>
                <a:gd name="connsiteX0" fmla="*/ 43450 w 4009240"/>
                <a:gd name="connsiteY0" fmla="*/ 1048444 h 1048444"/>
                <a:gd name="connsiteX1" fmla="*/ 14502 w 4009240"/>
                <a:gd name="connsiteY1" fmla="*/ 1010633 h 1048444"/>
                <a:gd name="connsiteX2" fmla="*/ 312647 w 4009240"/>
                <a:gd name="connsiteY2" fmla="*/ 996315 h 1048444"/>
                <a:gd name="connsiteX3" fmla="*/ 569868 w 4009240"/>
                <a:gd name="connsiteY3" fmla="*/ 917992 h 1048444"/>
                <a:gd name="connsiteX4" fmla="*/ 830987 w 4009240"/>
                <a:gd name="connsiteY4" fmla="*/ 816088 h 1048444"/>
                <a:gd name="connsiteX5" fmla="*/ 1133029 w 4009240"/>
                <a:gd name="connsiteY5" fmla="*/ 667021 h 1048444"/>
                <a:gd name="connsiteX6" fmla="*/ 1316757 w 4009240"/>
                <a:gd name="connsiteY6" fmla="*/ 540847 h 1048444"/>
                <a:gd name="connsiteX7" fmla="*/ 1542246 w 4009240"/>
                <a:gd name="connsiteY7" fmla="*/ 386573 h 1048444"/>
                <a:gd name="connsiteX8" fmla="*/ 1612971 w 4009240"/>
                <a:gd name="connsiteY8" fmla="*/ 339509 h 1048444"/>
                <a:gd name="connsiteX9" fmla="*/ 1729038 w 4009240"/>
                <a:gd name="connsiteY9" fmla="*/ 258233 h 1048444"/>
                <a:gd name="connsiteX10" fmla="*/ 1794591 w 4009240"/>
                <a:gd name="connsiteY10" fmla="*/ 214198 h 1048444"/>
                <a:gd name="connsiteX11" fmla="*/ 1854307 w 4009240"/>
                <a:gd name="connsiteY11" fmla="*/ 176661 h 1048444"/>
                <a:gd name="connsiteX12" fmla="*/ 1904623 w 4009240"/>
                <a:gd name="connsiteY12" fmla="*/ 143498 h 1048444"/>
                <a:gd name="connsiteX13" fmla="*/ 1952298 w 4009240"/>
                <a:gd name="connsiteY13" fmla="*/ 117709 h 1048444"/>
                <a:gd name="connsiteX14" fmla="*/ 1998102 w 4009240"/>
                <a:gd name="connsiteY14" fmla="*/ 94337 h 1048444"/>
                <a:gd name="connsiteX15" fmla="*/ 2041100 w 4009240"/>
                <a:gd name="connsiteY15" fmla="*/ 76080 h 1048444"/>
                <a:gd name="connsiteX16" fmla="*/ 2083971 w 4009240"/>
                <a:gd name="connsiteY16" fmla="*/ 58394 h 1048444"/>
                <a:gd name="connsiteX17" fmla="*/ 2126758 w 4009240"/>
                <a:gd name="connsiteY17" fmla="*/ 42041 h 1048444"/>
                <a:gd name="connsiteX18" fmla="*/ 2158298 w 4009240"/>
                <a:gd name="connsiteY18" fmla="*/ 30843 h 1048444"/>
                <a:gd name="connsiteX19" fmla="*/ 2200296 w 4009240"/>
                <a:gd name="connsiteY19" fmla="*/ 20334 h 1048444"/>
                <a:gd name="connsiteX20" fmla="*/ 2251276 w 4009240"/>
                <a:gd name="connsiteY20" fmla="*/ 11954 h 1048444"/>
                <a:gd name="connsiteX21" fmla="*/ 2301175 w 4009240"/>
                <a:gd name="connsiteY21" fmla="*/ 5005 h 1048444"/>
                <a:gd name="connsiteX22" fmla="*/ 2337295 w 4009240"/>
                <a:gd name="connsiteY22" fmla="*/ 1968 h 1048444"/>
                <a:gd name="connsiteX23" fmla="*/ 2377725 w 4009240"/>
                <a:gd name="connsiteY23" fmla="*/ 10 h 1048444"/>
                <a:gd name="connsiteX24" fmla="*/ 2415242 w 4009240"/>
                <a:gd name="connsiteY24" fmla="*/ 2810 h 1048444"/>
                <a:gd name="connsiteX25" fmla="*/ 2459608 w 4009240"/>
                <a:gd name="connsiteY25" fmla="*/ 11492 h 1048444"/>
                <a:gd name="connsiteX26" fmla="*/ 2508164 w 4009240"/>
                <a:gd name="connsiteY26" fmla="*/ 28563 h 1048444"/>
                <a:gd name="connsiteX27" fmla="*/ 2555845 w 4009240"/>
                <a:gd name="connsiteY27" fmla="*/ 49788 h 1048444"/>
                <a:gd name="connsiteX28" fmla="*/ 2586724 w 4009240"/>
                <a:gd name="connsiteY28" fmla="*/ 66816 h 1048444"/>
                <a:gd name="connsiteX29" fmla="*/ 2586724 w 4009240"/>
                <a:gd name="connsiteY29" fmla="*/ 66816 h 1048444"/>
                <a:gd name="connsiteX30" fmla="*/ 2609163 w 4009240"/>
                <a:gd name="connsiteY30" fmla="*/ 86429 h 1048444"/>
                <a:gd name="connsiteX31" fmla="*/ 2641286 w 4009240"/>
                <a:gd name="connsiteY31" fmla="*/ 105557 h 1048444"/>
                <a:gd name="connsiteX32" fmla="*/ 2673029 w 4009240"/>
                <a:gd name="connsiteY32" fmla="*/ 129647 h 1048444"/>
                <a:gd name="connsiteX33" fmla="*/ 2728721 w 4009240"/>
                <a:gd name="connsiteY33" fmla="*/ 176089 h 1048444"/>
                <a:gd name="connsiteX34" fmla="*/ 2784744 w 4009240"/>
                <a:gd name="connsiteY34" fmla="*/ 219266 h 1048444"/>
                <a:gd name="connsiteX35" fmla="*/ 2845468 w 4009240"/>
                <a:gd name="connsiteY35" fmla="*/ 270572 h 1048444"/>
                <a:gd name="connsiteX36" fmla="*/ 2889634 w 4009240"/>
                <a:gd name="connsiteY36" fmla="*/ 308146 h 1048444"/>
                <a:gd name="connsiteX37" fmla="*/ 2942999 w 4009240"/>
                <a:gd name="connsiteY37" fmla="*/ 354264 h 1048444"/>
                <a:gd name="connsiteX38" fmla="*/ 2994474 w 4009240"/>
                <a:gd name="connsiteY38" fmla="*/ 394923 h 1048444"/>
                <a:gd name="connsiteX39" fmla="*/ 3041829 w 4009240"/>
                <a:gd name="connsiteY39" fmla="*/ 430419 h 1048444"/>
                <a:gd name="connsiteX40" fmla="*/ 3099586 w 4009240"/>
                <a:gd name="connsiteY40" fmla="*/ 467218 h 1048444"/>
                <a:gd name="connsiteX41" fmla="*/ 3160269 w 4009240"/>
                <a:gd name="connsiteY41" fmla="*/ 494500 h 1048444"/>
                <a:gd name="connsiteX42" fmla="*/ 3218618 w 4009240"/>
                <a:gd name="connsiteY42" fmla="*/ 515700 h 1048444"/>
                <a:gd name="connsiteX43" fmla="*/ 3293043 w 4009240"/>
                <a:gd name="connsiteY43" fmla="*/ 534212 h 1048444"/>
                <a:gd name="connsiteX44" fmla="*/ 3362367 w 4009240"/>
                <a:gd name="connsiteY44" fmla="*/ 539367 h 1048444"/>
                <a:gd name="connsiteX45" fmla="*/ 3425907 w 4009240"/>
                <a:gd name="connsiteY45" fmla="*/ 538145 h 1048444"/>
                <a:gd name="connsiteX46" fmla="*/ 3481654 w 4009240"/>
                <a:gd name="connsiteY46" fmla="*/ 526807 h 1048444"/>
                <a:gd name="connsiteX47" fmla="*/ 3528629 w 4009240"/>
                <a:gd name="connsiteY47" fmla="*/ 508013 h 1048444"/>
                <a:gd name="connsiteX48" fmla="*/ 3583935 w 4009240"/>
                <a:gd name="connsiteY48" fmla="*/ 481257 h 1048444"/>
                <a:gd name="connsiteX49" fmla="*/ 3652337 w 4009240"/>
                <a:gd name="connsiteY49" fmla="*/ 439332 h 1048444"/>
                <a:gd name="connsiteX50" fmla="*/ 3703164 w 4009240"/>
                <a:gd name="connsiteY50" fmla="*/ 403811 h 1048444"/>
                <a:gd name="connsiteX51" fmla="*/ 3746691 w 4009240"/>
                <a:gd name="connsiteY51" fmla="*/ 370186 h 1048444"/>
                <a:gd name="connsiteX52" fmla="*/ 3778505 w 4009240"/>
                <a:gd name="connsiteY52" fmla="*/ 344088 h 1048444"/>
                <a:gd name="connsiteX53" fmla="*/ 3815510 w 4009240"/>
                <a:gd name="connsiteY53" fmla="*/ 313663 h 1048444"/>
                <a:gd name="connsiteX54" fmla="*/ 3857710 w 4009240"/>
                <a:gd name="connsiteY54" fmla="*/ 281601 h 1048444"/>
                <a:gd name="connsiteX55" fmla="*/ 3890497 w 4009240"/>
                <a:gd name="connsiteY55" fmla="*/ 253452 h 1048444"/>
                <a:gd name="connsiteX56" fmla="*/ 3927399 w 4009240"/>
                <a:gd name="connsiteY56" fmla="*/ 225148 h 1048444"/>
                <a:gd name="connsiteX57" fmla="*/ 3970267 w 4009240"/>
                <a:gd name="connsiteY57" fmla="*/ 191460 h 1048444"/>
                <a:gd name="connsiteX58" fmla="*/ 4009240 w 4009240"/>
                <a:gd name="connsiteY58" fmla="*/ 157773 h 1048444"/>
                <a:gd name="connsiteX0" fmla="*/ 0 w 4232756"/>
                <a:gd name="connsiteY0" fmla="*/ 1078763 h 1078763"/>
                <a:gd name="connsiteX1" fmla="*/ 238018 w 4232756"/>
                <a:gd name="connsiteY1" fmla="*/ 1010633 h 1078763"/>
                <a:gd name="connsiteX2" fmla="*/ 536163 w 4232756"/>
                <a:gd name="connsiteY2" fmla="*/ 996315 h 1078763"/>
                <a:gd name="connsiteX3" fmla="*/ 793384 w 4232756"/>
                <a:gd name="connsiteY3" fmla="*/ 917992 h 1078763"/>
                <a:gd name="connsiteX4" fmla="*/ 1054503 w 4232756"/>
                <a:gd name="connsiteY4" fmla="*/ 816088 h 1078763"/>
                <a:gd name="connsiteX5" fmla="*/ 1356545 w 4232756"/>
                <a:gd name="connsiteY5" fmla="*/ 667021 h 1078763"/>
                <a:gd name="connsiteX6" fmla="*/ 1540273 w 4232756"/>
                <a:gd name="connsiteY6" fmla="*/ 540847 h 1078763"/>
                <a:gd name="connsiteX7" fmla="*/ 1765762 w 4232756"/>
                <a:gd name="connsiteY7" fmla="*/ 386573 h 1078763"/>
                <a:gd name="connsiteX8" fmla="*/ 1836487 w 4232756"/>
                <a:gd name="connsiteY8" fmla="*/ 339509 h 1078763"/>
                <a:gd name="connsiteX9" fmla="*/ 1952554 w 4232756"/>
                <a:gd name="connsiteY9" fmla="*/ 258233 h 1078763"/>
                <a:gd name="connsiteX10" fmla="*/ 2018107 w 4232756"/>
                <a:gd name="connsiteY10" fmla="*/ 214198 h 1078763"/>
                <a:gd name="connsiteX11" fmla="*/ 2077823 w 4232756"/>
                <a:gd name="connsiteY11" fmla="*/ 176661 h 1078763"/>
                <a:gd name="connsiteX12" fmla="*/ 2128139 w 4232756"/>
                <a:gd name="connsiteY12" fmla="*/ 143498 h 1078763"/>
                <a:gd name="connsiteX13" fmla="*/ 2175814 w 4232756"/>
                <a:gd name="connsiteY13" fmla="*/ 117709 h 1078763"/>
                <a:gd name="connsiteX14" fmla="*/ 2221618 w 4232756"/>
                <a:gd name="connsiteY14" fmla="*/ 94337 h 1078763"/>
                <a:gd name="connsiteX15" fmla="*/ 2264616 w 4232756"/>
                <a:gd name="connsiteY15" fmla="*/ 76080 h 1078763"/>
                <a:gd name="connsiteX16" fmla="*/ 2307487 w 4232756"/>
                <a:gd name="connsiteY16" fmla="*/ 58394 h 1078763"/>
                <a:gd name="connsiteX17" fmla="*/ 2350274 w 4232756"/>
                <a:gd name="connsiteY17" fmla="*/ 42041 h 1078763"/>
                <a:gd name="connsiteX18" fmla="*/ 2381814 w 4232756"/>
                <a:gd name="connsiteY18" fmla="*/ 30843 h 1078763"/>
                <a:gd name="connsiteX19" fmla="*/ 2423812 w 4232756"/>
                <a:gd name="connsiteY19" fmla="*/ 20334 h 1078763"/>
                <a:gd name="connsiteX20" fmla="*/ 2474792 w 4232756"/>
                <a:gd name="connsiteY20" fmla="*/ 11954 h 1078763"/>
                <a:gd name="connsiteX21" fmla="*/ 2524691 w 4232756"/>
                <a:gd name="connsiteY21" fmla="*/ 5005 h 1078763"/>
                <a:gd name="connsiteX22" fmla="*/ 2560811 w 4232756"/>
                <a:gd name="connsiteY22" fmla="*/ 1968 h 1078763"/>
                <a:gd name="connsiteX23" fmla="*/ 2601241 w 4232756"/>
                <a:gd name="connsiteY23" fmla="*/ 10 h 1078763"/>
                <a:gd name="connsiteX24" fmla="*/ 2638758 w 4232756"/>
                <a:gd name="connsiteY24" fmla="*/ 2810 h 1078763"/>
                <a:gd name="connsiteX25" fmla="*/ 2683124 w 4232756"/>
                <a:gd name="connsiteY25" fmla="*/ 11492 h 1078763"/>
                <a:gd name="connsiteX26" fmla="*/ 2731680 w 4232756"/>
                <a:gd name="connsiteY26" fmla="*/ 28563 h 1078763"/>
                <a:gd name="connsiteX27" fmla="*/ 2779361 w 4232756"/>
                <a:gd name="connsiteY27" fmla="*/ 49788 h 1078763"/>
                <a:gd name="connsiteX28" fmla="*/ 2810240 w 4232756"/>
                <a:gd name="connsiteY28" fmla="*/ 66816 h 1078763"/>
                <a:gd name="connsiteX29" fmla="*/ 2810240 w 4232756"/>
                <a:gd name="connsiteY29" fmla="*/ 66816 h 1078763"/>
                <a:gd name="connsiteX30" fmla="*/ 2832679 w 4232756"/>
                <a:gd name="connsiteY30" fmla="*/ 86429 h 1078763"/>
                <a:gd name="connsiteX31" fmla="*/ 2864802 w 4232756"/>
                <a:gd name="connsiteY31" fmla="*/ 105557 h 1078763"/>
                <a:gd name="connsiteX32" fmla="*/ 2896545 w 4232756"/>
                <a:gd name="connsiteY32" fmla="*/ 129647 h 1078763"/>
                <a:gd name="connsiteX33" fmla="*/ 2952237 w 4232756"/>
                <a:gd name="connsiteY33" fmla="*/ 176089 h 1078763"/>
                <a:gd name="connsiteX34" fmla="*/ 3008260 w 4232756"/>
                <a:gd name="connsiteY34" fmla="*/ 219266 h 1078763"/>
                <a:gd name="connsiteX35" fmla="*/ 3068984 w 4232756"/>
                <a:gd name="connsiteY35" fmla="*/ 270572 h 1078763"/>
                <a:gd name="connsiteX36" fmla="*/ 3113150 w 4232756"/>
                <a:gd name="connsiteY36" fmla="*/ 308146 h 1078763"/>
                <a:gd name="connsiteX37" fmla="*/ 3166515 w 4232756"/>
                <a:gd name="connsiteY37" fmla="*/ 354264 h 1078763"/>
                <a:gd name="connsiteX38" fmla="*/ 3217990 w 4232756"/>
                <a:gd name="connsiteY38" fmla="*/ 394923 h 1078763"/>
                <a:gd name="connsiteX39" fmla="*/ 3265345 w 4232756"/>
                <a:gd name="connsiteY39" fmla="*/ 430419 h 1078763"/>
                <a:gd name="connsiteX40" fmla="*/ 3323102 w 4232756"/>
                <a:gd name="connsiteY40" fmla="*/ 467218 h 1078763"/>
                <a:gd name="connsiteX41" fmla="*/ 3383785 w 4232756"/>
                <a:gd name="connsiteY41" fmla="*/ 494500 h 1078763"/>
                <a:gd name="connsiteX42" fmla="*/ 3442134 w 4232756"/>
                <a:gd name="connsiteY42" fmla="*/ 515700 h 1078763"/>
                <a:gd name="connsiteX43" fmla="*/ 3516559 w 4232756"/>
                <a:gd name="connsiteY43" fmla="*/ 534212 h 1078763"/>
                <a:gd name="connsiteX44" fmla="*/ 3585883 w 4232756"/>
                <a:gd name="connsiteY44" fmla="*/ 539367 h 1078763"/>
                <a:gd name="connsiteX45" fmla="*/ 3649423 w 4232756"/>
                <a:gd name="connsiteY45" fmla="*/ 538145 h 1078763"/>
                <a:gd name="connsiteX46" fmla="*/ 3705170 w 4232756"/>
                <a:gd name="connsiteY46" fmla="*/ 526807 h 1078763"/>
                <a:gd name="connsiteX47" fmla="*/ 3752145 w 4232756"/>
                <a:gd name="connsiteY47" fmla="*/ 508013 h 1078763"/>
                <a:gd name="connsiteX48" fmla="*/ 3807451 w 4232756"/>
                <a:gd name="connsiteY48" fmla="*/ 481257 h 1078763"/>
                <a:gd name="connsiteX49" fmla="*/ 3875853 w 4232756"/>
                <a:gd name="connsiteY49" fmla="*/ 439332 h 1078763"/>
                <a:gd name="connsiteX50" fmla="*/ 3926680 w 4232756"/>
                <a:gd name="connsiteY50" fmla="*/ 403811 h 1078763"/>
                <a:gd name="connsiteX51" fmla="*/ 3970207 w 4232756"/>
                <a:gd name="connsiteY51" fmla="*/ 370186 h 1078763"/>
                <a:gd name="connsiteX52" fmla="*/ 4002021 w 4232756"/>
                <a:gd name="connsiteY52" fmla="*/ 344088 h 1078763"/>
                <a:gd name="connsiteX53" fmla="*/ 4039026 w 4232756"/>
                <a:gd name="connsiteY53" fmla="*/ 313663 h 1078763"/>
                <a:gd name="connsiteX54" fmla="*/ 4081226 w 4232756"/>
                <a:gd name="connsiteY54" fmla="*/ 281601 h 1078763"/>
                <a:gd name="connsiteX55" fmla="*/ 4114013 w 4232756"/>
                <a:gd name="connsiteY55" fmla="*/ 253452 h 1078763"/>
                <a:gd name="connsiteX56" fmla="*/ 4150915 w 4232756"/>
                <a:gd name="connsiteY56" fmla="*/ 225148 h 1078763"/>
                <a:gd name="connsiteX57" fmla="*/ 4193783 w 4232756"/>
                <a:gd name="connsiteY57" fmla="*/ 191460 h 1078763"/>
                <a:gd name="connsiteX58" fmla="*/ 4232756 w 4232756"/>
                <a:gd name="connsiteY58" fmla="*/ 157773 h 1078763"/>
                <a:gd name="connsiteX0" fmla="*/ 0 w 4232756"/>
                <a:gd name="connsiteY0" fmla="*/ 1078763 h 1078763"/>
                <a:gd name="connsiteX1" fmla="*/ 257504 w 4232756"/>
                <a:gd name="connsiteY1" fmla="*/ 1049373 h 1078763"/>
                <a:gd name="connsiteX2" fmla="*/ 536163 w 4232756"/>
                <a:gd name="connsiteY2" fmla="*/ 996315 h 1078763"/>
                <a:gd name="connsiteX3" fmla="*/ 793384 w 4232756"/>
                <a:gd name="connsiteY3" fmla="*/ 917992 h 1078763"/>
                <a:gd name="connsiteX4" fmla="*/ 1054503 w 4232756"/>
                <a:gd name="connsiteY4" fmla="*/ 816088 h 1078763"/>
                <a:gd name="connsiteX5" fmla="*/ 1356545 w 4232756"/>
                <a:gd name="connsiteY5" fmla="*/ 667021 h 1078763"/>
                <a:gd name="connsiteX6" fmla="*/ 1540273 w 4232756"/>
                <a:gd name="connsiteY6" fmla="*/ 540847 h 1078763"/>
                <a:gd name="connsiteX7" fmla="*/ 1765762 w 4232756"/>
                <a:gd name="connsiteY7" fmla="*/ 386573 h 1078763"/>
                <a:gd name="connsiteX8" fmla="*/ 1836487 w 4232756"/>
                <a:gd name="connsiteY8" fmla="*/ 339509 h 1078763"/>
                <a:gd name="connsiteX9" fmla="*/ 1952554 w 4232756"/>
                <a:gd name="connsiteY9" fmla="*/ 258233 h 1078763"/>
                <a:gd name="connsiteX10" fmla="*/ 2018107 w 4232756"/>
                <a:gd name="connsiteY10" fmla="*/ 214198 h 1078763"/>
                <a:gd name="connsiteX11" fmla="*/ 2077823 w 4232756"/>
                <a:gd name="connsiteY11" fmla="*/ 176661 h 1078763"/>
                <a:gd name="connsiteX12" fmla="*/ 2128139 w 4232756"/>
                <a:gd name="connsiteY12" fmla="*/ 143498 h 1078763"/>
                <a:gd name="connsiteX13" fmla="*/ 2175814 w 4232756"/>
                <a:gd name="connsiteY13" fmla="*/ 117709 h 1078763"/>
                <a:gd name="connsiteX14" fmla="*/ 2221618 w 4232756"/>
                <a:gd name="connsiteY14" fmla="*/ 94337 h 1078763"/>
                <a:gd name="connsiteX15" fmla="*/ 2264616 w 4232756"/>
                <a:gd name="connsiteY15" fmla="*/ 76080 h 1078763"/>
                <a:gd name="connsiteX16" fmla="*/ 2307487 w 4232756"/>
                <a:gd name="connsiteY16" fmla="*/ 58394 h 1078763"/>
                <a:gd name="connsiteX17" fmla="*/ 2350274 w 4232756"/>
                <a:gd name="connsiteY17" fmla="*/ 42041 h 1078763"/>
                <a:gd name="connsiteX18" fmla="*/ 2381814 w 4232756"/>
                <a:gd name="connsiteY18" fmla="*/ 30843 h 1078763"/>
                <a:gd name="connsiteX19" fmla="*/ 2423812 w 4232756"/>
                <a:gd name="connsiteY19" fmla="*/ 20334 h 1078763"/>
                <a:gd name="connsiteX20" fmla="*/ 2474792 w 4232756"/>
                <a:gd name="connsiteY20" fmla="*/ 11954 h 1078763"/>
                <a:gd name="connsiteX21" fmla="*/ 2524691 w 4232756"/>
                <a:gd name="connsiteY21" fmla="*/ 5005 h 1078763"/>
                <a:gd name="connsiteX22" fmla="*/ 2560811 w 4232756"/>
                <a:gd name="connsiteY22" fmla="*/ 1968 h 1078763"/>
                <a:gd name="connsiteX23" fmla="*/ 2601241 w 4232756"/>
                <a:gd name="connsiteY23" fmla="*/ 10 h 1078763"/>
                <a:gd name="connsiteX24" fmla="*/ 2638758 w 4232756"/>
                <a:gd name="connsiteY24" fmla="*/ 2810 h 1078763"/>
                <a:gd name="connsiteX25" fmla="*/ 2683124 w 4232756"/>
                <a:gd name="connsiteY25" fmla="*/ 11492 h 1078763"/>
                <a:gd name="connsiteX26" fmla="*/ 2731680 w 4232756"/>
                <a:gd name="connsiteY26" fmla="*/ 28563 h 1078763"/>
                <a:gd name="connsiteX27" fmla="*/ 2779361 w 4232756"/>
                <a:gd name="connsiteY27" fmla="*/ 49788 h 1078763"/>
                <a:gd name="connsiteX28" fmla="*/ 2810240 w 4232756"/>
                <a:gd name="connsiteY28" fmla="*/ 66816 h 1078763"/>
                <a:gd name="connsiteX29" fmla="*/ 2810240 w 4232756"/>
                <a:gd name="connsiteY29" fmla="*/ 66816 h 1078763"/>
                <a:gd name="connsiteX30" fmla="*/ 2832679 w 4232756"/>
                <a:gd name="connsiteY30" fmla="*/ 86429 h 1078763"/>
                <a:gd name="connsiteX31" fmla="*/ 2864802 w 4232756"/>
                <a:gd name="connsiteY31" fmla="*/ 105557 h 1078763"/>
                <a:gd name="connsiteX32" fmla="*/ 2896545 w 4232756"/>
                <a:gd name="connsiteY32" fmla="*/ 129647 h 1078763"/>
                <a:gd name="connsiteX33" fmla="*/ 2952237 w 4232756"/>
                <a:gd name="connsiteY33" fmla="*/ 176089 h 1078763"/>
                <a:gd name="connsiteX34" fmla="*/ 3008260 w 4232756"/>
                <a:gd name="connsiteY34" fmla="*/ 219266 h 1078763"/>
                <a:gd name="connsiteX35" fmla="*/ 3068984 w 4232756"/>
                <a:gd name="connsiteY35" fmla="*/ 270572 h 1078763"/>
                <a:gd name="connsiteX36" fmla="*/ 3113150 w 4232756"/>
                <a:gd name="connsiteY36" fmla="*/ 308146 h 1078763"/>
                <a:gd name="connsiteX37" fmla="*/ 3166515 w 4232756"/>
                <a:gd name="connsiteY37" fmla="*/ 354264 h 1078763"/>
                <a:gd name="connsiteX38" fmla="*/ 3217990 w 4232756"/>
                <a:gd name="connsiteY38" fmla="*/ 394923 h 1078763"/>
                <a:gd name="connsiteX39" fmla="*/ 3265345 w 4232756"/>
                <a:gd name="connsiteY39" fmla="*/ 430419 h 1078763"/>
                <a:gd name="connsiteX40" fmla="*/ 3323102 w 4232756"/>
                <a:gd name="connsiteY40" fmla="*/ 467218 h 1078763"/>
                <a:gd name="connsiteX41" fmla="*/ 3383785 w 4232756"/>
                <a:gd name="connsiteY41" fmla="*/ 494500 h 1078763"/>
                <a:gd name="connsiteX42" fmla="*/ 3442134 w 4232756"/>
                <a:gd name="connsiteY42" fmla="*/ 515700 h 1078763"/>
                <a:gd name="connsiteX43" fmla="*/ 3516559 w 4232756"/>
                <a:gd name="connsiteY43" fmla="*/ 534212 h 1078763"/>
                <a:gd name="connsiteX44" fmla="*/ 3585883 w 4232756"/>
                <a:gd name="connsiteY44" fmla="*/ 539367 h 1078763"/>
                <a:gd name="connsiteX45" fmla="*/ 3649423 w 4232756"/>
                <a:gd name="connsiteY45" fmla="*/ 538145 h 1078763"/>
                <a:gd name="connsiteX46" fmla="*/ 3705170 w 4232756"/>
                <a:gd name="connsiteY46" fmla="*/ 526807 h 1078763"/>
                <a:gd name="connsiteX47" fmla="*/ 3752145 w 4232756"/>
                <a:gd name="connsiteY47" fmla="*/ 508013 h 1078763"/>
                <a:gd name="connsiteX48" fmla="*/ 3807451 w 4232756"/>
                <a:gd name="connsiteY48" fmla="*/ 481257 h 1078763"/>
                <a:gd name="connsiteX49" fmla="*/ 3875853 w 4232756"/>
                <a:gd name="connsiteY49" fmla="*/ 439332 h 1078763"/>
                <a:gd name="connsiteX50" fmla="*/ 3926680 w 4232756"/>
                <a:gd name="connsiteY50" fmla="*/ 403811 h 1078763"/>
                <a:gd name="connsiteX51" fmla="*/ 3970207 w 4232756"/>
                <a:gd name="connsiteY51" fmla="*/ 370186 h 1078763"/>
                <a:gd name="connsiteX52" fmla="*/ 4002021 w 4232756"/>
                <a:gd name="connsiteY52" fmla="*/ 344088 h 1078763"/>
                <a:gd name="connsiteX53" fmla="*/ 4039026 w 4232756"/>
                <a:gd name="connsiteY53" fmla="*/ 313663 h 1078763"/>
                <a:gd name="connsiteX54" fmla="*/ 4081226 w 4232756"/>
                <a:gd name="connsiteY54" fmla="*/ 281601 h 1078763"/>
                <a:gd name="connsiteX55" fmla="*/ 4114013 w 4232756"/>
                <a:gd name="connsiteY55" fmla="*/ 253452 h 1078763"/>
                <a:gd name="connsiteX56" fmla="*/ 4150915 w 4232756"/>
                <a:gd name="connsiteY56" fmla="*/ 225148 h 1078763"/>
                <a:gd name="connsiteX57" fmla="*/ 4193783 w 4232756"/>
                <a:gd name="connsiteY57" fmla="*/ 191460 h 1078763"/>
                <a:gd name="connsiteX58" fmla="*/ 4232756 w 4232756"/>
                <a:gd name="connsiteY58" fmla="*/ 157773 h 1078763"/>
                <a:gd name="connsiteX0" fmla="*/ 0 w 4232756"/>
                <a:gd name="connsiteY0" fmla="*/ 1078763 h 1078763"/>
                <a:gd name="connsiteX1" fmla="*/ 257504 w 4232756"/>
                <a:gd name="connsiteY1" fmla="*/ 1049373 h 1078763"/>
                <a:gd name="connsiteX2" fmla="*/ 536163 w 4232756"/>
                <a:gd name="connsiteY2" fmla="*/ 996315 h 1078763"/>
                <a:gd name="connsiteX3" fmla="*/ 793384 w 4232756"/>
                <a:gd name="connsiteY3" fmla="*/ 917992 h 1078763"/>
                <a:gd name="connsiteX4" fmla="*/ 1054503 w 4232756"/>
                <a:gd name="connsiteY4" fmla="*/ 816088 h 1078763"/>
                <a:gd name="connsiteX5" fmla="*/ 1356545 w 4232756"/>
                <a:gd name="connsiteY5" fmla="*/ 667021 h 1078763"/>
                <a:gd name="connsiteX6" fmla="*/ 1540273 w 4232756"/>
                <a:gd name="connsiteY6" fmla="*/ 540847 h 1078763"/>
                <a:gd name="connsiteX7" fmla="*/ 1765762 w 4232756"/>
                <a:gd name="connsiteY7" fmla="*/ 386573 h 1078763"/>
                <a:gd name="connsiteX8" fmla="*/ 1836487 w 4232756"/>
                <a:gd name="connsiteY8" fmla="*/ 339509 h 1078763"/>
                <a:gd name="connsiteX9" fmla="*/ 1952554 w 4232756"/>
                <a:gd name="connsiteY9" fmla="*/ 258233 h 1078763"/>
                <a:gd name="connsiteX10" fmla="*/ 2018107 w 4232756"/>
                <a:gd name="connsiteY10" fmla="*/ 214198 h 1078763"/>
                <a:gd name="connsiteX11" fmla="*/ 2077823 w 4232756"/>
                <a:gd name="connsiteY11" fmla="*/ 176661 h 1078763"/>
                <a:gd name="connsiteX12" fmla="*/ 2128139 w 4232756"/>
                <a:gd name="connsiteY12" fmla="*/ 143498 h 1078763"/>
                <a:gd name="connsiteX13" fmla="*/ 2175814 w 4232756"/>
                <a:gd name="connsiteY13" fmla="*/ 117709 h 1078763"/>
                <a:gd name="connsiteX14" fmla="*/ 2221618 w 4232756"/>
                <a:gd name="connsiteY14" fmla="*/ 94337 h 1078763"/>
                <a:gd name="connsiteX15" fmla="*/ 2264616 w 4232756"/>
                <a:gd name="connsiteY15" fmla="*/ 76080 h 1078763"/>
                <a:gd name="connsiteX16" fmla="*/ 2307487 w 4232756"/>
                <a:gd name="connsiteY16" fmla="*/ 58394 h 1078763"/>
                <a:gd name="connsiteX17" fmla="*/ 2350274 w 4232756"/>
                <a:gd name="connsiteY17" fmla="*/ 42041 h 1078763"/>
                <a:gd name="connsiteX18" fmla="*/ 2381814 w 4232756"/>
                <a:gd name="connsiteY18" fmla="*/ 30843 h 1078763"/>
                <a:gd name="connsiteX19" fmla="*/ 2423812 w 4232756"/>
                <a:gd name="connsiteY19" fmla="*/ 20334 h 1078763"/>
                <a:gd name="connsiteX20" fmla="*/ 2474792 w 4232756"/>
                <a:gd name="connsiteY20" fmla="*/ 11954 h 1078763"/>
                <a:gd name="connsiteX21" fmla="*/ 2524691 w 4232756"/>
                <a:gd name="connsiteY21" fmla="*/ 5005 h 1078763"/>
                <a:gd name="connsiteX22" fmla="*/ 2560811 w 4232756"/>
                <a:gd name="connsiteY22" fmla="*/ 1968 h 1078763"/>
                <a:gd name="connsiteX23" fmla="*/ 2601241 w 4232756"/>
                <a:gd name="connsiteY23" fmla="*/ 10 h 1078763"/>
                <a:gd name="connsiteX24" fmla="*/ 2638758 w 4232756"/>
                <a:gd name="connsiteY24" fmla="*/ 2810 h 1078763"/>
                <a:gd name="connsiteX25" fmla="*/ 2683124 w 4232756"/>
                <a:gd name="connsiteY25" fmla="*/ 11492 h 1078763"/>
                <a:gd name="connsiteX26" fmla="*/ 2731680 w 4232756"/>
                <a:gd name="connsiteY26" fmla="*/ 28563 h 1078763"/>
                <a:gd name="connsiteX27" fmla="*/ 2779361 w 4232756"/>
                <a:gd name="connsiteY27" fmla="*/ 49788 h 1078763"/>
                <a:gd name="connsiteX28" fmla="*/ 2810240 w 4232756"/>
                <a:gd name="connsiteY28" fmla="*/ 66816 h 1078763"/>
                <a:gd name="connsiteX29" fmla="*/ 2810240 w 4232756"/>
                <a:gd name="connsiteY29" fmla="*/ 66816 h 1078763"/>
                <a:gd name="connsiteX30" fmla="*/ 2832679 w 4232756"/>
                <a:gd name="connsiteY30" fmla="*/ 86429 h 1078763"/>
                <a:gd name="connsiteX31" fmla="*/ 2864802 w 4232756"/>
                <a:gd name="connsiteY31" fmla="*/ 105557 h 1078763"/>
                <a:gd name="connsiteX32" fmla="*/ 2896545 w 4232756"/>
                <a:gd name="connsiteY32" fmla="*/ 129647 h 1078763"/>
                <a:gd name="connsiteX33" fmla="*/ 2952237 w 4232756"/>
                <a:gd name="connsiteY33" fmla="*/ 176089 h 1078763"/>
                <a:gd name="connsiteX34" fmla="*/ 3008260 w 4232756"/>
                <a:gd name="connsiteY34" fmla="*/ 219266 h 1078763"/>
                <a:gd name="connsiteX35" fmla="*/ 3068984 w 4232756"/>
                <a:gd name="connsiteY35" fmla="*/ 270572 h 1078763"/>
                <a:gd name="connsiteX36" fmla="*/ 3113150 w 4232756"/>
                <a:gd name="connsiteY36" fmla="*/ 308146 h 1078763"/>
                <a:gd name="connsiteX37" fmla="*/ 3166515 w 4232756"/>
                <a:gd name="connsiteY37" fmla="*/ 354264 h 1078763"/>
                <a:gd name="connsiteX38" fmla="*/ 3217990 w 4232756"/>
                <a:gd name="connsiteY38" fmla="*/ 394923 h 1078763"/>
                <a:gd name="connsiteX39" fmla="*/ 3265345 w 4232756"/>
                <a:gd name="connsiteY39" fmla="*/ 430419 h 1078763"/>
                <a:gd name="connsiteX40" fmla="*/ 3323102 w 4232756"/>
                <a:gd name="connsiteY40" fmla="*/ 467218 h 1078763"/>
                <a:gd name="connsiteX41" fmla="*/ 3383785 w 4232756"/>
                <a:gd name="connsiteY41" fmla="*/ 494500 h 1078763"/>
                <a:gd name="connsiteX42" fmla="*/ 3442134 w 4232756"/>
                <a:gd name="connsiteY42" fmla="*/ 515700 h 1078763"/>
                <a:gd name="connsiteX43" fmla="*/ 3516559 w 4232756"/>
                <a:gd name="connsiteY43" fmla="*/ 534212 h 1078763"/>
                <a:gd name="connsiteX44" fmla="*/ 3585883 w 4232756"/>
                <a:gd name="connsiteY44" fmla="*/ 539367 h 1078763"/>
                <a:gd name="connsiteX45" fmla="*/ 3649423 w 4232756"/>
                <a:gd name="connsiteY45" fmla="*/ 538145 h 1078763"/>
                <a:gd name="connsiteX46" fmla="*/ 3705170 w 4232756"/>
                <a:gd name="connsiteY46" fmla="*/ 526807 h 1078763"/>
                <a:gd name="connsiteX47" fmla="*/ 3752145 w 4232756"/>
                <a:gd name="connsiteY47" fmla="*/ 508013 h 1078763"/>
                <a:gd name="connsiteX48" fmla="*/ 3807451 w 4232756"/>
                <a:gd name="connsiteY48" fmla="*/ 481257 h 1078763"/>
                <a:gd name="connsiteX49" fmla="*/ 3875853 w 4232756"/>
                <a:gd name="connsiteY49" fmla="*/ 439332 h 1078763"/>
                <a:gd name="connsiteX50" fmla="*/ 3926680 w 4232756"/>
                <a:gd name="connsiteY50" fmla="*/ 403811 h 1078763"/>
                <a:gd name="connsiteX51" fmla="*/ 3970207 w 4232756"/>
                <a:gd name="connsiteY51" fmla="*/ 370186 h 1078763"/>
                <a:gd name="connsiteX52" fmla="*/ 4002021 w 4232756"/>
                <a:gd name="connsiteY52" fmla="*/ 344088 h 1078763"/>
                <a:gd name="connsiteX53" fmla="*/ 4039026 w 4232756"/>
                <a:gd name="connsiteY53" fmla="*/ 313663 h 1078763"/>
                <a:gd name="connsiteX54" fmla="*/ 4081226 w 4232756"/>
                <a:gd name="connsiteY54" fmla="*/ 281601 h 1078763"/>
                <a:gd name="connsiteX55" fmla="*/ 4114013 w 4232756"/>
                <a:gd name="connsiteY55" fmla="*/ 253452 h 1078763"/>
                <a:gd name="connsiteX56" fmla="*/ 4150915 w 4232756"/>
                <a:gd name="connsiteY56" fmla="*/ 225148 h 1078763"/>
                <a:gd name="connsiteX57" fmla="*/ 4193783 w 4232756"/>
                <a:gd name="connsiteY57" fmla="*/ 191460 h 1078763"/>
                <a:gd name="connsiteX58" fmla="*/ 4232756 w 4232756"/>
                <a:gd name="connsiteY58" fmla="*/ 157773 h 1078763"/>
                <a:gd name="connsiteX0" fmla="*/ 23477 w 4256233"/>
                <a:gd name="connsiteY0" fmla="*/ 1078763 h 1082378"/>
                <a:gd name="connsiteX1" fmla="*/ 17914 w 4256233"/>
                <a:gd name="connsiteY1" fmla="*/ 1080534 h 1082378"/>
                <a:gd name="connsiteX2" fmla="*/ 280981 w 4256233"/>
                <a:gd name="connsiteY2" fmla="*/ 1049373 h 1082378"/>
                <a:gd name="connsiteX3" fmla="*/ 559640 w 4256233"/>
                <a:gd name="connsiteY3" fmla="*/ 996315 h 1082378"/>
                <a:gd name="connsiteX4" fmla="*/ 816861 w 4256233"/>
                <a:gd name="connsiteY4" fmla="*/ 917992 h 1082378"/>
                <a:gd name="connsiteX5" fmla="*/ 1077980 w 4256233"/>
                <a:gd name="connsiteY5" fmla="*/ 816088 h 1082378"/>
                <a:gd name="connsiteX6" fmla="*/ 1380022 w 4256233"/>
                <a:gd name="connsiteY6" fmla="*/ 667021 h 1082378"/>
                <a:gd name="connsiteX7" fmla="*/ 1563750 w 4256233"/>
                <a:gd name="connsiteY7" fmla="*/ 540847 h 1082378"/>
                <a:gd name="connsiteX8" fmla="*/ 1789239 w 4256233"/>
                <a:gd name="connsiteY8" fmla="*/ 386573 h 1082378"/>
                <a:gd name="connsiteX9" fmla="*/ 1859964 w 4256233"/>
                <a:gd name="connsiteY9" fmla="*/ 339509 h 1082378"/>
                <a:gd name="connsiteX10" fmla="*/ 1976031 w 4256233"/>
                <a:gd name="connsiteY10" fmla="*/ 258233 h 1082378"/>
                <a:gd name="connsiteX11" fmla="*/ 2041584 w 4256233"/>
                <a:gd name="connsiteY11" fmla="*/ 214198 h 1082378"/>
                <a:gd name="connsiteX12" fmla="*/ 2101300 w 4256233"/>
                <a:gd name="connsiteY12" fmla="*/ 176661 h 1082378"/>
                <a:gd name="connsiteX13" fmla="*/ 2151616 w 4256233"/>
                <a:gd name="connsiteY13" fmla="*/ 143498 h 1082378"/>
                <a:gd name="connsiteX14" fmla="*/ 2199291 w 4256233"/>
                <a:gd name="connsiteY14" fmla="*/ 117709 h 1082378"/>
                <a:gd name="connsiteX15" fmla="*/ 2245095 w 4256233"/>
                <a:gd name="connsiteY15" fmla="*/ 94337 h 1082378"/>
                <a:gd name="connsiteX16" fmla="*/ 2288093 w 4256233"/>
                <a:gd name="connsiteY16" fmla="*/ 76080 h 1082378"/>
                <a:gd name="connsiteX17" fmla="*/ 2330964 w 4256233"/>
                <a:gd name="connsiteY17" fmla="*/ 58394 h 1082378"/>
                <a:gd name="connsiteX18" fmla="*/ 2373751 w 4256233"/>
                <a:gd name="connsiteY18" fmla="*/ 42041 h 1082378"/>
                <a:gd name="connsiteX19" fmla="*/ 2405291 w 4256233"/>
                <a:gd name="connsiteY19" fmla="*/ 30843 h 1082378"/>
                <a:gd name="connsiteX20" fmla="*/ 2447289 w 4256233"/>
                <a:gd name="connsiteY20" fmla="*/ 20334 h 1082378"/>
                <a:gd name="connsiteX21" fmla="*/ 2498269 w 4256233"/>
                <a:gd name="connsiteY21" fmla="*/ 11954 h 1082378"/>
                <a:gd name="connsiteX22" fmla="*/ 2548168 w 4256233"/>
                <a:gd name="connsiteY22" fmla="*/ 5005 h 1082378"/>
                <a:gd name="connsiteX23" fmla="*/ 2584288 w 4256233"/>
                <a:gd name="connsiteY23" fmla="*/ 1968 h 1082378"/>
                <a:gd name="connsiteX24" fmla="*/ 2624718 w 4256233"/>
                <a:gd name="connsiteY24" fmla="*/ 10 h 1082378"/>
                <a:gd name="connsiteX25" fmla="*/ 2662235 w 4256233"/>
                <a:gd name="connsiteY25" fmla="*/ 2810 h 1082378"/>
                <a:gd name="connsiteX26" fmla="*/ 2706601 w 4256233"/>
                <a:gd name="connsiteY26" fmla="*/ 11492 h 1082378"/>
                <a:gd name="connsiteX27" fmla="*/ 2755157 w 4256233"/>
                <a:gd name="connsiteY27" fmla="*/ 28563 h 1082378"/>
                <a:gd name="connsiteX28" fmla="*/ 2802838 w 4256233"/>
                <a:gd name="connsiteY28" fmla="*/ 49788 h 1082378"/>
                <a:gd name="connsiteX29" fmla="*/ 2833717 w 4256233"/>
                <a:gd name="connsiteY29" fmla="*/ 66816 h 1082378"/>
                <a:gd name="connsiteX30" fmla="*/ 2833717 w 4256233"/>
                <a:gd name="connsiteY30" fmla="*/ 66816 h 1082378"/>
                <a:gd name="connsiteX31" fmla="*/ 2856156 w 4256233"/>
                <a:gd name="connsiteY31" fmla="*/ 86429 h 1082378"/>
                <a:gd name="connsiteX32" fmla="*/ 2888279 w 4256233"/>
                <a:gd name="connsiteY32" fmla="*/ 105557 h 1082378"/>
                <a:gd name="connsiteX33" fmla="*/ 2920022 w 4256233"/>
                <a:gd name="connsiteY33" fmla="*/ 129647 h 1082378"/>
                <a:gd name="connsiteX34" fmla="*/ 2975714 w 4256233"/>
                <a:gd name="connsiteY34" fmla="*/ 176089 h 1082378"/>
                <a:gd name="connsiteX35" fmla="*/ 3031737 w 4256233"/>
                <a:gd name="connsiteY35" fmla="*/ 219266 h 1082378"/>
                <a:gd name="connsiteX36" fmla="*/ 3092461 w 4256233"/>
                <a:gd name="connsiteY36" fmla="*/ 270572 h 1082378"/>
                <a:gd name="connsiteX37" fmla="*/ 3136627 w 4256233"/>
                <a:gd name="connsiteY37" fmla="*/ 308146 h 1082378"/>
                <a:gd name="connsiteX38" fmla="*/ 3189992 w 4256233"/>
                <a:gd name="connsiteY38" fmla="*/ 354264 h 1082378"/>
                <a:gd name="connsiteX39" fmla="*/ 3241467 w 4256233"/>
                <a:gd name="connsiteY39" fmla="*/ 394923 h 1082378"/>
                <a:gd name="connsiteX40" fmla="*/ 3288822 w 4256233"/>
                <a:gd name="connsiteY40" fmla="*/ 430419 h 1082378"/>
                <a:gd name="connsiteX41" fmla="*/ 3346579 w 4256233"/>
                <a:gd name="connsiteY41" fmla="*/ 467218 h 1082378"/>
                <a:gd name="connsiteX42" fmla="*/ 3407262 w 4256233"/>
                <a:gd name="connsiteY42" fmla="*/ 494500 h 1082378"/>
                <a:gd name="connsiteX43" fmla="*/ 3465611 w 4256233"/>
                <a:gd name="connsiteY43" fmla="*/ 515700 h 1082378"/>
                <a:gd name="connsiteX44" fmla="*/ 3540036 w 4256233"/>
                <a:gd name="connsiteY44" fmla="*/ 534212 h 1082378"/>
                <a:gd name="connsiteX45" fmla="*/ 3609360 w 4256233"/>
                <a:gd name="connsiteY45" fmla="*/ 539367 h 1082378"/>
                <a:gd name="connsiteX46" fmla="*/ 3672900 w 4256233"/>
                <a:gd name="connsiteY46" fmla="*/ 538145 h 1082378"/>
                <a:gd name="connsiteX47" fmla="*/ 3728647 w 4256233"/>
                <a:gd name="connsiteY47" fmla="*/ 526807 h 1082378"/>
                <a:gd name="connsiteX48" fmla="*/ 3775622 w 4256233"/>
                <a:gd name="connsiteY48" fmla="*/ 508013 h 1082378"/>
                <a:gd name="connsiteX49" fmla="*/ 3830928 w 4256233"/>
                <a:gd name="connsiteY49" fmla="*/ 481257 h 1082378"/>
                <a:gd name="connsiteX50" fmla="*/ 3899330 w 4256233"/>
                <a:gd name="connsiteY50" fmla="*/ 439332 h 1082378"/>
                <a:gd name="connsiteX51" fmla="*/ 3950157 w 4256233"/>
                <a:gd name="connsiteY51" fmla="*/ 403811 h 1082378"/>
                <a:gd name="connsiteX52" fmla="*/ 3993684 w 4256233"/>
                <a:gd name="connsiteY52" fmla="*/ 370186 h 1082378"/>
                <a:gd name="connsiteX53" fmla="*/ 4025498 w 4256233"/>
                <a:gd name="connsiteY53" fmla="*/ 344088 h 1082378"/>
                <a:gd name="connsiteX54" fmla="*/ 4062503 w 4256233"/>
                <a:gd name="connsiteY54" fmla="*/ 313663 h 1082378"/>
                <a:gd name="connsiteX55" fmla="*/ 4104703 w 4256233"/>
                <a:gd name="connsiteY55" fmla="*/ 281601 h 1082378"/>
                <a:gd name="connsiteX56" fmla="*/ 4137490 w 4256233"/>
                <a:gd name="connsiteY56" fmla="*/ 253452 h 1082378"/>
                <a:gd name="connsiteX57" fmla="*/ 4174392 w 4256233"/>
                <a:gd name="connsiteY57" fmla="*/ 225148 h 1082378"/>
                <a:gd name="connsiteX58" fmla="*/ 4217260 w 4256233"/>
                <a:gd name="connsiteY58" fmla="*/ 191460 h 1082378"/>
                <a:gd name="connsiteX59" fmla="*/ 4256233 w 4256233"/>
                <a:gd name="connsiteY59" fmla="*/ 157773 h 1082378"/>
                <a:gd name="connsiteX0" fmla="*/ 46114 w 4278870"/>
                <a:gd name="connsiteY0" fmla="*/ 1078763 h 1078765"/>
                <a:gd name="connsiteX1" fmla="*/ 13270 w 4278870"/>
                <a:gd name="connsiteY1" fmla="*/ 1049373 h 1078765"/>
                <a:gd name="connsiteX2" fmla="*/ 303618 w 4278870"/>
                <a:gd name="connsiteY2" fmla="*/ 1049373 h 1078765"/>
                <a:gd name="connsiteX3" fmla="*/ 582277 w 4278870"/>
                <a:gd name="connsiteY3" fmla="*/ 996315 h 1078765"/>
                <a:gd name="connsiteX4" fmla="*/ 839498 w 4278870"/>
                <a:gd name="connsiteY4" fmla="*/ 917992 h 1078765"/>
                <a:gd name="connsiteX5" fmla="*/ 1100617 w 4278870"/>
                <a:gd name="connsiteY5" fmla="*/ 816088 h 1078765"/>
                <a:gd name="connsiteX6" fmla="*/ 1402659 w 4278870"/>
                <a:gd name="connsiteY6" fmla="*/ 667021 h 1078765"/>
                <a:gd name="connsiteX7" fmla="*/ 1586387 w 4278870"/>
                <a:gd name="connsiteY7" fmla="*/ 540847 h 1078765"/>
                <a:gd name="connsiteX8" fmla="*/ 1811876 w 4278870"/>
                <a:gd name="connsiteY8" fmla="*/ 386573 h 1078765"/>
                <a:gd name="connsiteX9" fmla="*/ 1882601 w 4278870"/>
                <a:gd name="connsiteY9" fmla="*/ 339509 h 1078765"/>
                <a:gd name="connsiteX10" fmla="*/ 1998668 w 4278870"/>
                <a:gd name="connsiteY10" fmla="*/ 258233 h 1078765"/>
                <a:gd name="connsiteX11" fmla="*/ 2064221 w 4278870"/>
                <a:gd name="connsiteY11" fmla="*/ 214198 h 1078765"/>
                <a:gd name="connsiteX12" fmla="*/ 2123937 w 4278870"/>
                <a:gd name="connsiteY12" fmla="*/ 176661 h 1078765"/>
                <a:gd name="connsiteX13" fmla="*/ 2174253 w 4278870"/>
                <a:gd name="connsiteY13" fmla="*/ 143498 h 1078765"/>
                <a:gd name="connsiteX14" fmla="*/ 2221928 w 4278870"/>
                <a:gd name="connsiteY14" fmla="*/ 117709 h 1078765"/>
                <a:gd name="connsiteX15" fmla="*/ 2267732 w 4278870"/>
                <a:gd name="connsiteY15" fmla="*/ 94337 h 1078765"/>
                <a:gd name="connsiteX16" fmla="*/ 2310730 w 4278870"/>
                <a:gd name="connsiteY16" fmla="*/ 76080 h 1078765"/>
                <a:gd name="connsiteX17" fmla="*/ 2353601 w 4278870"/>
                <a:gd name="connsiteY17" fmla="*/ 58394 h 1078765"/>
                <a:gd name="connsiteX18" fmla="*/ 2396388 w 4278870"/>
                <a:gd name="connsiteY18" fmla="*/ 42041 h 1078765"/>
                <a:gd name="connsiteX19" fmla="*/ 2427928 w 4278870"/>
                <a:gd name="connsiteY19" fmla="*/ 30843 h 1078765"/>
                <a:gd name="connsiteX20" fmla="*/ 2469926 w 4278870"/>
                <a:gd name="connsiteY20" fmla="*/ 20334 h 1078765"/>
                <a:gd name="connsiteX21" fmla="*/ 2520906 w 4278870"/>
                <a:gd name="connsiteY21" fmla="*/ 11954 h 1078765"/>
                <a:gd name="connsiteX22" fmla="*/ 2570805 w 4278870"/>
                <a:gd name="connsiteY22" fmla="*/ 5005 h 1078765"/>
                <a:gd name="connsiteX23" fmla="*/ 2606925 w 4278870"/>
                <a:gd name="connsiteY23" fmla="*/ 1968 h 1078765"/>
                <a:gd name="connsiteX24" fmla="*/ 2647355 w 4278870"/>
                <a:gd name="connsiteY24" fmla="*/ 10 h 1078765"/>
                <a:gd name="connsiteX25" fmla="*/ 2684872 w 4278870"/>
                <a:gd name="connsiteY25" fmla="*/ 2810 h 1078765"/>
                <a:gd name="connsiteX26" fmla="*/ 2729238 w 4278870"/>
                <a:gd name="connsiteY26" fmla="*/ 11492 h 1078765"/>
                <a:gd name="connsiteX27" fmla="*/ 2777794 w 4278870"/>
                <a:gd name="connsiteY27" fmla="*/ 28563 h 1078765"/>
                <a:gd name="connsiteX28" fmla="*/ 2825475 w 4278870"/>
                <a:gd name="connsiteY28" fmla="*/ 49788 h 1078765"/>
                <a:gd name="connsiteX29" fmla="*/ 2856354 w 4278870"/>
                <a:gd name="connsiteY29" fmla="*/ 66816 h 1078765"/>
                <a:gd name="connsiteX30" fmla="*/ 2856354 w 4278870"/>
                <a:gd name="connsiteY30" fmla="*/ 66816 h 1078765"/>
                <a:gd name="connsiteX31" fmla="*/ 2878793 w 4278870"/>
                <a:gd name="connsiteY31" fmla="*/ 86429 h 1078765"/>
                <a:gd name="connsiteX32" fmla="*/ 2910916 w 4278870"/>
                <a:gd name="connsiteY32" fmla="*/ 105557 h 1078765"/>
                <a:gd name="connsiteX33" fmla="*/ 2942659 w 4278870"/>
                <a:gd name="connsiteY33" fmla="*/ 129647 h 1078765"/>
                <a:gd name="connsiteX34" fmla="*/ 2998351 w 4278870"/>
                <a:gd name="connsiteY34" fmla="*/ 176089 h 1078765"/>
                <a:gd name="connsiteX35" fmla="*/ 3054374 w 4278870"/>
                <a:gd name="connsiteY35" fmla="*/ 219266 h 1078765"/>
                <a:gd name="connsiteX36" fmla="*/ 3115098 w 4278870"/>
                <a:gd name="connsiteY36" fmla="*/ 270572 h 1078765"/>
                <a:gd name="connsiteX37" fmla="*/ 3159264 w 4278870"/>
                <a:gd name="connsiteY37" fmla="*/ 308146 h 1078765"/>
                <a:gd name="connsiteX38" fmla="*/ 3212629 w 4278870"/>
                <a:gd name="connsiteY38" fmla="*/ 354264 h 1078765"/>
                <a:gd name="connsiteX39" fmla="*/ 3264104 w 4278870"/>
                <a:gd name="connsiteY39" fmla="*/ 394923 h 1078765"/>
                <a:gd name="connsiteX40" fmla="*/ 3311459 w 4278870"/>
                <a:gd name="connsiteY40" fmla="*/ 430419 h 1078765"/>
                <a:gd name="connsiteX41" fmla="*/ 3369216 w 4278870"/>
                <a:gd name="connsiteY41" fmla="*/ 467218 h 1078765"/>
                <a:gd name="connsiteX42" fmla="*/ 3429899 w 4278870"/>
                <a:gd name="connsiteY42" fmla="*/ 494500 h 1078765"/>
                <a:gd name="connsiteX43" fmla="*/ 3488248 w 4278870"/>
                <a:gd name="connsiteY43" fmla="*/ 515700 h 1078765"/>
                <a:gd name="connsiteX44" fmla="*/ 3562673 w 4278870"/>
                <a:gd name="connsiteY44" fmla="*/ 534212 h 1078765"/>
                <a:gd name="connsiteX45" fmla="*/ 3631997 w 4278870"/>
                <a:gd name="connsiteY45" fmla="*/ 539367 h 1078765"/>
                <a:gd name="connsiteX46" fmla="*/ 3695537 w 4278870"/>
                <a:gd name="connsiteY46" fmla="*/ 538145 h 1078765"/>
                <a:gd name="connsiteX47" fmla="*/ 3751284 w 4278870"/>
                <a:gd name="connsiteY47" fmla="*/ 526807 h 1078765"/>
                <a:gd name="connsiteX48" fmla="*/ 3798259 w 4278870"/>
                <a:gd name="connsiteY48" fmla="*/ 508013 h 1078765"/>
                <a:gd name="connsiteX49" fmla="*/ 3853565 w 4278870"/>
                <a:gd name="connsiteY49" fmla="*/ 481257 h 1078765"/>
                <a:gd name="connsiteX50" fmla="*/ 3921967 w 4278870"/>
                <a:gd name="connsiteY50" fmla="*/ 439332 h 1078765"/>
                <a:gd name="connsiteX51" fmla="*/ 3972794 w 4278870"/>
                <a:gd name="connsiteY51" fmla="*/ 403811 h 1078765"/>
                <a:gd name="connsiteX52" fmla="*/ 4016321 w 4278870"/>
                <a:gd name="connsiteY52" fmla="*/ 370186 h 1078765"/>
                <a:gd name="connsiteX53" fmla="*/ 4048135 w 4278870"/>
                <a:gd name="connsiteY53" fmla="*/ 344088 h 1078765"/>
                <a:gd name="connsiteX54" fmla="*/ 4085140 w 4278870"/>
                <a:gd name="connsiteY54" fmla="*/ 313663 h 1078765"/>
                <a:gd name="connsiteX55" fmla="*/ 4127340 w 4278870"/>
                <a:gd name="connsiteY55" fmla="*/ 281601 h 1078765"/>
                <a:gd name="connsiteX56" fmla="*/ 4160127 w 4278870"/>
                <a:gd name="connsiteY56" fmla="*/ 253452 h 1078765"/>
                <a:gd name="connsiteX57" fmla="*/ 4197029 w 4278870"/>
                <a:gd name="connsiteY57" fmla="*/ 225148 h 1078765"/>
                <a:gd name="connsiteX58" fmla="*/ 4239897 w 4278870"/>
                <a:gd name="connsiteY58" fmla="*/ 191460 h 1078765"/>
                <a:gd name="connsiteX59" fmla="*/ 4278870 w 4278870"/>
                <a:gd name="connsiteY59" fmla="*/ 157773 h 1078765"/>
                <a:gd name="connsiteX0" fmla="*/ 2 w 4552338"/>
                <a:gd name="connsiteY0" fmla="*/ 1086342 h 1086344"/>
                <a:gd name="connsiteX1" fmla="*/ 286738 w 4552338"/>
                <a:gd name="connsiteY1" fmla="*/ 1049373 h 1086344"/>
                <a:gd name="connsiteX2" fmla="*/ 577086 w 4552338"/>
                <a:gd name="connsiteY2" fmla="*/ 1049373 h 1086344"/>
                <a:gd name="connsiteX3" fmla="*/ 855745 w 4552338"/>
                <a:gd name="connsiteY3" fmla="*/ 996315 h 1086344"/>
                <a:gd name="connsiteX4" fmla="*/ 1112966 w 4552338"/>
                <a:gd name="connsiteY4" fmla="*/ 917992 h 1086344"/>
                <a:gd name="connsiteX5" fmla="*/ 1374085 w 4552338"/>
                <a:gd name="connsiteY5" fmla="*/ 816088 h 1086344"/>
                <a:gd name="connsiteX6" fmla="*/ 1676127 w 4552338"/>
                <a:gd name="connsiteY6" fmla="*/ 667021 h 1086344"/>
                <a:gd name="connsiteX7" fmla="*/ 1859855 w 4552338"/>
                <a:gd name="connsiteY7" fmla="*/ 540847 h 1086344"/>
                <a:gd name="connsiteX8" fmla="*/ 2085344 w 4552338"/>
                <a:gd name="connsiteY8" fmla="*/ 386573 h 1086344"/>
                <a:gd name="connsiteX9" fmla="*/ 2156069 w 4552338"/>
                <a:gd name="connsiteY9" fmla="*/ 339509 h 1086344"/>
                <a:gd name="connsiteX10" fmla="*/ 2272136 w 4552338"/>
                <a:gd name="connsiteY10" fmla="*/ 258233 h 1086344"/>
                <a:gd name="connsiteX11" fmla="*/ 2337689 w 4552338"/>
                <a:gd name="connsiteY11" fmla="*/ 214198 h 1086344"/>
                <a:gd name="connsiteX12" fmla="*/ 2397405 w 4552338"/>
                <a:gd name="connsiteY12" fmla="*/ 176661 h 1086344"/>
                <a:gd name="connsiteX13" fmla="*/ 2447721 w 4552338"/>
                <a:gd name="connsiteY13" fmla="*/ 143498 h 1086344"/>
                <a:gd name="connsiteX14" fmla="*/ 2495396 w 4552338"/>
                <a:gd name="connsiteY14" fmla="*/ 117709 h 1086344"/>
                <a:gd name="connsiteX15" fmla="*/ 2541200 w 4552338"/>
                <a:gd name="connsiteY15" fmla="*/ 94337 h 1086344"/>
                <a:gd name="connsiteX16" fmla="*/ 2584198 w 4552338"/>
                <a:gd name="connsiteY16" fmla="*/ 76080 h 1086344"/>
                <a:gd name="connsiteX17" fmla="*/ 2627069 w 4552338"/>
                <a:gd name="connsiteY17" fmla="*/ 58394 h 1086344"/>
                <a:gd name="connsiteX18" fmla="*/ 2669856 w 4552338"/>
                <a:gd name="connsiteY18" fmla="*/ 42041 h 1086344"/>
                <a:gd name="connsiteX19" fmla="*/ 2701396 w 4552338"/>
                <a:gd name="connsiteY19" fmla="*/ 30843 h 1086344"/>
                <a:gd name="connsiteX20" fmla="*/ 2743394 w 4552338"/>
                <a:gd name="connsiteY20" fmla="*/ 20334 h 1086344"/>
                <a:gd name="connsiteX21" fmla="*/ 2794374 w 4552338"/>
                <a:gd name="connsiteY21" fmla="*/ 11954 h 1086344"/>
                <a:gd name="connsiteX22" fmla="*/ 2844273 w 4552338"/>
                <a:gd name="connsiteY22" fmla="*/ 5005 h 1086344"/>
                <a:gd name="connsiteX23" fmla="*/ 2880393 w 4552338"/>
                <a:gd name="connsiteY23" fmla="*/ 1968 h 1086344"/>
                <a:gd name="connsiteX24" fmla="*/ 2920823 w 4552338"/>
                <a:gd name="connsiteY24" fmla="*/ 10 h 1086344"/>
                <a:gd name="connsiteX25" fmla="*/ 2958340 w 4552338"/>
                <a:gd name="connsiteY25" fmla="*/ 2810 h 1086344"/>
                <a:gd name="connsiteX26" fmla="*/ 3002706 w 4552338"/>
                <a:gd name="connsiteY26" fmla="*/ 11492 h 1086344"/>
                <a:gd name="connsiteX27" fmla="*/ 3051262 w 4552338"/>
                <a:gd name="connsiteY27" fmla="*/ 28563 h 1086344"/>
                <a:gd name="connsiteX28" fmla="*/ 3098943 w 4552338"/>
                <a:gd name="connsiteY28" fmla="*/ 49788 h 1086344"/>
                <a:gd name="connsiteX29" fmla="*/ 3129822 w 4552338"/>
                <a:gd name="connsiteY29" fmla="*/ 66816 h 1086344"/>
                <a:gd name="connsiteX30" fmla="*/ 3129822 w 4552338"/>
                <a:gd name="connsiteY30" fmla="*/ 66816 h 1086344"/>
                <a:gd name="connsiteX31" fmla="*/ 3152261 w 4552338"/>
                <a:gd name="connsiteY31" fmla="*/ 86429 h 1086344"/>
                <a:gd name="connsiteX32" fmla="*/ 3184384 w 4552338"/>
                <a:gd name="connsiteY32" fmla="*/ 105557 h 1086344"/>
                <a:gd name="connsiteX33" fmla="*/ 3216127 w 4552338"/>
                <a:gd name="connsiteY33" fmla="*/ 129647 h 1086344"/>
                <a:gd name="connsiteX34" fmla="*/ 3271819 w 4552338"/>
                <a:gd name="connsiteY34" fmla="*/ 176089 h 1086344"/>
                <a:gd name="connsiteX35" fmla="*/ 3327842 w 4552338"/>
                <a:gd name="connsiteY35" fmla="*/ 219266 h 1086344"/>
                <a:gd name="connsiteX36" fmla="*/ 3388566 w 4552338"/>
                <a:gd name="connsiteY36" fmla="*/ 270572 h 1086344"/>
                <a:gd name="connsiteX37" fmla="*/ 3432732 w 4552338"/>
                <a:gd name="connsiteY37" fmla="*/ 308146 h 1086344"/>
                <a:gd name="connsiteX38" fmla="*/ 3486097 w 4552338"/>
                <a:gd name="connsiteY38" fmla="*/ 354264 h 1086344"/>
                <a:gd name="connsiteX39" fmla="*/ 3537572 w 4552338"/>
                <a:gd name="connsiteY39" fmla="*/ 394923 h 1086344"/>
                <a:gd name="connsiteX40" fmla="*/ 3584927 w 4552338"/>
                <a:gd name="connsiteY40" fmla="*/ 430419 h 1086344"/>
                <a:gd name="connsiteX41" fmla="*/ 3642684 w 4552338"/>
                <a:gd name="connsiteY41" fmla="*/ 467218 h 1086344"/>
                <a:gd name="connsiteX42" fmla="*/ 3703367 w 4552338"/>
                <a:gd name="connsiteY42" fmla="*/ 494500 h 1086344"/>
                <a:gd name="connsiteX43" fmla="*/ 3761716 w 4552338"/>
                <a:gd name="connsiteY43" fmla="*/ 515700 h 1086344"/>
                <a:gd name="connsiteX44" fmla="*/ 3836141 w 4552338"/>
                <a:gd name="connsiteY44" fmla="*/ 534212 h 1086344"/>
                <a:gd name="connsiteX45" fmla="*/ 3905465 w 4552338"/>
                <a:gd name="connsiteY45" fmla="*/ 539367 h 1086344"/>
                <a:gd name="connsiteX46" fmla="*/ 3969005 w 4552338"/>
                <a:gd name="connsiteY46" fmla="*/ 538145 h 1086344"/>
                <a:gd name="connsiteX47" fmla="*/ 4024752 w 4552338"/>
                <a:gd name="connsiteY47" fmla="*/ 526807 h 1086344"/>
                <a:gd name="connsiteX48" fmla="*/ 4071727 w 4552338"/>
                <a:gd name="connsiteY48" fmla="*/ 508013 h 1086344"/>
                <a:gd name="connsiteX49" fmla="*/ 4127033 w 4552338"/>
                <a:gd name="connsiteY49" fmla="*/ 481257 h 1086344"/>
                <a:gd name="connsiteX50" fmla="*/ 4195435 w 4552338"/>
                <a:gd name="connsiteY50" fmla="*/ 439332 h 1086344"/>
                <a:gd name="connsiteX51" fmla="*/ 4246262 w 4552338"/>
                <a:gd name="connsiteY51" fmla="*/ 403811 h 1086344"/>
                <a:gd name="connsiteX52" fmla="*/ 4289789 w 4552338"/>
                <a:gd name="connsiteY52" fmla="*/ 370186 h 1086344"/>
                <a:gd name="connsiteX53" fmla="*/ 4321603 w 4552338"/>
                <a:gd name="connsiteY53" fmla="*/ 344088 h 1086344"/>
                <a:gd name="connsiteX54" fmla="*/ 4358608 w 4552338"/>
                <a:gd name="connsiteY54" fmla="*/ 313663 h 1086344"/>
                <a:gd name="connsiteX55" fmla="*/ 4400808 w 4552338"/>
                <a:gd name="connsiteY55" fmla="*/ 281601 h 1086344"/>
                <a:gd name="connsiteX56" fmla="*/ 4433595 w 4552338"/>
                <a:gd name="connsiteY56" fmla="*/ 253452 h 1086344"/>
                <a:gd name="connsiteX57" fmla="*/ 4470497 w 4552338"/>
                <a:gd name="connsiteY57" fmla="*/ 225148 h 1086344"/>
                <a:gd name="connsiteX58" fmla="*/ 4513365 w 4552338"/>
                <a:gd name="connsiteY58" fmla="*/ 191460 h 1086344"/>
                <a:gd name="connsiteX59" fmla="*/ 4552338 w 4552338"/>
                <a:gd name="connsiteY59" fmla="*/ 157773 h 1086344"/>
                <a:gd name="connsiteX0" fmla="*/ 2 w 4552338"/>
                <a:gd name="connsiteY0" fmla="*/ 1086342 h 1086355"/>
                <a:gd name="connsiteX1" fmla="*/ 300378 w 4552338"/>
                <a:gd name="connsiteY1" fmla="*/ 1077165 h 1086355"/>
                <a:gd name="connsiteX2" fmla="*/ 577086 w 4552338"/>
                <a:gd name="connsiteY2" fmla="*/ 1049373 h 1086355"/>
                <a:gd name="connsiteX3" fmla="*/ 855745 w 4552338"/>
                <a:gd name="connsiteY3" fmla="*/ 996315 h 1086355"/>
                <a:gd name="connsiteX4" fmla="*/ 1112966 w 4552338"/>
                <a:gd name="connsiteY4" fmla="*/ 917992 h 1086355"/>
                <a:gd name="connsiteX5" fmla="*/ 1374085 w 4552338"/>
                <a:gd name="connsiteY5" fmla="*/ 816088 h 1086355"/>
                <a:gd name="connsiteX6" fmla="*/ 1676127 w 4552338"/>
                <a:gd name="connsiteY6" fmla="*/ 667021 h 1086355"/>
                <a:gd name="connsiteX7" fmla="*/ 1859855 w 4552338"/>
                <a:gd name="connsiteY7" fmla="*/ 540847 h 1086355"/>
                <a:gd name="connsiteX8" fmla="*/ 2085344 w 4552338"/>
                <a:gd name="connsiteY8" fmla="*/ 386573 h 1086355"/>
                <a:gd name="connsiteX9" fmla="*/ 2156069 w 4552338"/>
                <a:gd name="connsiteY9" fmla="*/ 339509 h 1086355"/>
                <a:gd name="connsiteX10" fmla="*/ 2272136 w 4552338"/>
                <a:gd name="connsiteY10" fmla="*/ 258233 h 1086355"/>
                <a:gd name="connsiteX11" fmla="*/ 2337689 w 4552338"/>
                <a:gd name="connsiteY11" fmla="*/ 214198 h 1086355"/>
                <a:gd name="connsiteX12" fmla="*/ 2397405 w 4552338"/>
                <a:gd name="connsiteY12" fmla="*/ 176661 h 1086355"/>
                <a:gd name="connsiteX13" fmla="*/ 2447721 w 4552338"/>
                <a:gd name="connsiteY13" fmla="*/ 143498 h 1086355"/>
                <a:gd name="connsiteX14" fmla="*/ 2495396 w 4552338"/>
                <a:gd name="connsiteY14" fmla="*/ 117709 h 1086355"/>
                <a:gd name="connsiteX15" fmla="*/ 2541200 w 4552338"/>
                <a:gd name="connsiteY15" fmla="*/ 94337 h 1086355"/>
                <a:gd name="connsiteX16" fmla="*/ 2584198 w 4552338"/>
                <a:gd name="connsiteY16" fmla="*/ 76080 h 1086355"/>
                <a:gd name="connsiteX17" fmla="*/ 2627069 w 4552338"/>
                <a:gd name="connsiteY17" fmla="*/ 58394 h 1086355"/>
                <a:gd name="connsiteX18" fmla="*/ 2669856 w 4552338"/>
                <a:gd name="connsiteY18" fmla="*/ 42041 h 1086355"/>
                <a:gd name="connsiteX19" fmla="*/ 2701396 w 4552338"/>
                <a:gd name="connsiteY19" fmla="*/ 30843 h 1086355"/>
                <a:gd name="connsiteX20" fmla="*/ 2743394 w 4552338"/>
                <a:gd name="connsiteY20" fmla="*/ 20334 h 1086355"/>
                <a:gd name="connsiteX21" fmla="*/ 2794374 w 4552338"/>
                <a:gd name="connsiteY21" fmla="*/ 11954 h 1086355"/>
                <a:gd name="connsiteX22" fmla="*/ 2844273 w 4552338"/>
                <a:gd name="connsiteY22" fmla="*/ 5005 h 1086355"/>
                <a:gd name="connsiteX23" fmla="*/ 2880393 w 4552338"/>
                <a:gd name="connsiteY23" fmla="*/ 1968 h 1086355"/>
                <a:gd name="connsiteX24" fmla="*/ 2920823 w 4552338"/>
                <a:gd name="connsiteY24" fmla="*/ 10 h 1086355"/>
                <a:gd name="connsiteX25" fmla="*/ 2958340 w 4552338"/>
                <a:gd name="connsiteY25" fmla="*/ 2810 h 1086355"/>
                <a:gd name="connsiteX26" fmla="*/ 3002706 w 4552338"/>
                <a:gd name="connsiteY26" fmla="*/ 11492 h 1086355"/>
                <a:gd name="connsiteX27" fmla="*/ 3051262 w 4552338"/>
                <a:gd name="connsiteY27" fmla="*/ 28563 h 1086355"/>
                <a:gd name="connsiteX28" fmla="*/ 3098943 w 4552338"/>
                <a:gd name="connsiteY28" fmla="*/ 49788 h 1086355"/>
                <a:gd name="connsiteX29" fmla="*/ 3129822 w 4552338"/>
                <a:gd name="connsiteY29" fmla="*/ 66816 h 1086355"/>
                <a:gd name="connsiteX30" fmla="*/ 3129822 w 4552338"/>
                <a:gd name="connsiteY30" fmla="*/ 66816 h 1086355"/>
                <a:gd name="connsiteX31" fmla="*/ 3152261 w 4552338"/>
                <a:gd name="connsiteY31" fmla="*/ 86429 h 1086355"/>
                <a:gd name="connsiteX32" fmla="*/ 3184384 w 4552338"/>
                <a:gd name="connsiteY32" fmla="*/ 105557 h 1086355"/>
                <a:gd name="connsiteX33" fmla="*/ 3216127 w 4552338"/>
                <a:gd name="connsiteY33" fmla="*/ 129647 h 1086355"/>
                <a:gd name="connsiteX34" fmla="*/ 3271819 w 4552338"/>
                <a:gd name="connsiteY34" fmla="*/ 176089 h 1086355"/>
                <a:gd name="connsiteX35" fmla="*/ 3327842 w 4552338"/>
                <a:gd name="connsiteY35" fmla="*/ 219266 h 1086355"/>
                <a:gd name="connsiteX36" fmla="*/ 3388566 w 4552338"/>
                <a:gd name="connsiteY36" fmla="*/ 270572 h 1086355"/>
                <a:gd name="connsiteX37" fmla="*/ 3432732 w 4552338"/>
                <a:gd name="connsiteY37" fmla="*/ 308146 h 1086355"/>
                <a:gd name="connsiteX38" fmla="*/ 3486097 w 4552338"/>
                <a:gd name="connsiteY38" fmla="*/ 354264 h 1086355"/>
                <a:gd name="connsiteX39" fmla="*/ 3537572 w 4552338"/>
                <a:gd name="connsiteY39" fmla="*/ 394923 h 1086355"/>
                <a:gd name="connsiteX40" fmla="*/ 3584927 w 4552338"/>
                <a:gd name="connsiteY40" fmla="*/ 430419 h 1086355"/>
                <a:gd name="connsiteX41" fmla="*/ 3642684 w 4552338"/>
                <a:gd name="connsiteY41" fmla="*/ 467218 h 1086355"/>
                <a:gd name="connsiteX42" fmla="*/ 3703367 w 4552338"/>
                <a:gd name="connsiteY42" fmla="*/ 494500 h 1086355"/>
                <a:gd name="connsiteX43" fmla="*/ 3761716 w 4552338"/>
                <a:gd name="connsiteY43" fmla="*/ 515700 h 1086355"/>
                <a:gd name="connsiteX44" fmla="*/ 3836141 w 4552338"/>
                <a:gd name="connsiteY44" fmla="*/ 534212 h 1086355"/>
                <a:gd name="connsiteX45" fmla="*/ 3905465 w 4552338"/>
                <a:gd name="connsiteY45" fmla="*/ 539367 h 1086355"/>
                <a:gd name="connsiteX46" fmla="*/ 3969005 w 4552338"/>
                <a:gd name="connsiteY46" fmla="*/ 538145 h 1086355"/>
                <a:gd name="connsiteX47" fmla="*/ 4024752 w 4552338"/>
                <a:gd name="connsiteY47" fmla="*/ 526807 h 1086355"/>
                <a:gd name="connsiteX48" fmla="*/ 4071727 w 4552338"/>
                <a:gd name="connsiteY48" fmla="*/ 508013 h 1086355"/>
                <a:gd name="connsiteX49" fmla="*/ 4127033 w 4552338"/>
                <a:gd name="connsiteY49" fmla="*/ 481257 h 1086355"/>
                <a:gd name="connsiteX50" fmla="*/ 4195435 w 4552338"/>
                <a:gd name="connsiteY50" fmla="*/ 439332 h 1086355"/>
                <a:gd name="connsiteX51" fmla="*/ 4246262 w 4552338"/>
                <a:gd name="connsiteY51" fmla="*/ 403811 h 1086355"/>
                <a:gd name="connsiteX52" fmla="*/ 4289789 w 4552338"/>
                <a:gd name="connsiteY52" fmla="*/ 370186 h 1086355"/>
                <a:gd name="connsiteX53" fmla="*/ 4321603 w 4552338"/>
                <a:gd name="connsiteY53" fmla="*/ 344088 h 1086355"/>
                <a:gd name="connsiteX54" fmla="*/ 4358608 w 4552338"/>
                <a:gd name="connsiteY54" fmla="*/ 313663 h 1086355"/>
                <a:gd name="connsiteX55" fmla="*/ 4400808 w 4552338"/>
                <a:gd name="connsiteY55" fmla="*/ 281601 h 1086355"/>
                <a:gd name="connsiteX56" fmla="*/ 4433595 w 4552338"/>
                <a:gd name="connsiteY56" fmla="*/ 253452 h 1086355"/>
                <a:gd name="connsiteX57" fmla="*/ 4470497 w 4552338"/>
                <a:gd name="connsiteY57" fmla="*/ 225148 h 1086355"/>
                <a:gd name="connsiteX58" fmla="*/ 4513365 w 4552338"/>
                <a:gd name="connsiteY58" fmla="*/ 191460 h 1086355"/>
                <a:gd name="connsiteX59" fmla="*/ 4552338 w 4552338"/>
                <a:gd name="connsiteY59" fmla="*/ 157773 h 1086355"/>
                <a:gd name="connsiteX0" fmla="*/ 2 w 4552338"/>
                <a:gd name="connsiteY0" fmla="*/ 1086342 h 1086355"/>
                <a:gd name="connsiteX1" fmla="*/ 300378 w 4552338"/>
                <a:gd name="connsiteY1" fmla="*/ 1077165 h 1086355"/>
                <a:gd name="connsiteX2" fmla="*/ 577086 w 4552338"/>
                <a:gd name="connsiteY2" fmla="*/ 1049373 h 1086355"/>
                <a:gd name="connsiteX3" fmla="*/ 855745 w 4552338"/>
                <a:gd name="connsiteY3" fmla="*/ 996315 h 1086355"/>
                <a:gd name="connsiteX4" fmla="*/ 1112966 w 4552338"/>
                <a:gd name="connsiteY4" fmla="*/ 917992 h 1086355"/>
                <a:gd name="connsiteX5" fmla="*/ 1374085 w 4552338"/>
                <a:gd name="connsiteY5" fmla="*/ 816088 h 1086355"/>
                <a:gd name="connsiteX6" fmla="*/ 1676127 w 4552338"/>
                <a:gd name="connsiteY6" fmla="*/ 667021 h 1086355"/>
                <a:gd name="connsiteX7" fmla="*/ 1859855 w 4552338"/>
                <a:gd name="connsiteY7" fmla="*/ 540847 h 1086355"/>
                <a:gd name="connsiteX8" fmla="*/ 2085344 w 4552338"/>
                <a:gd name="connsiteY8" fmla="*/ 386573 h 1086355"/>
                <a:gd name="connsiteX9" fmla="*/ 2156069 w 4552338"/>
                <a:gd name="connsiteY9" fmla="*/ 339509 h 1086355"/>
                <a:gd name="connsiteX10" fmla="*/ 2272136 w 4552338"/>
                <a:gd name="connsiteY10" fmla="*/ 258233 h 1086355"/>
                <a:gd name="connsiteX11" fmla="*/ 2337689 w 4552338"/>
                <a:gd name="connsiteY11" fmla="*/ 214198 h 1086355"/>
                <a:gd name="connsiteX12" fmla="*/ 2397405 w 4552338"/>
                <a:gd name="connsiteY12" fmla="*/ 176661 h 1086355"/>
                <a:gd name="connsiteX13" fmla="*/ 2447721 w 4552338"/>
                <a:gd name="connsiteY13" fmla="*/ 143498 h 1086355"/>
                <a:gd name="connsiteX14" fmla="*/ 2495396 w 4552338"/>
                <a:gd name="connsiteY14" fmla="*/ 117709 h 1086355"/>
                <a:gd name="connsiteX15" fmla="*/ 2541200 w 4552338"/>
                <a:gd name="connsiteY15" fmla="*/ 94337 h 1086355"/>
                <a:gd name="connsiteX16" fmla="*/ 2584198 w 4552338"/>
                <a:gd name="connsiteY16" fmla="*/ 76080 h 1086355"/>
                <a:gd name="connsiteX17" fmla="*/ 2627069 w 4552338"/>
                <a:gd name="connsiteY17" fmla="*/ 58394 h 1086355"/>
                <a:gd name="connsiteX18" fmla="*/ 2669856 w 4552338"/>
                <a:gd name="connsiteY18" fmla="*/ 42041 h 1086355"/>
                <a:gd name="connsiteX19" fmla="*/ 2701396 w 4552338"/>
                <a:gd name="connsiteY19" fmla="*/ 30843 h 1086355"/>
                <a:gd name="connsiteX20" fmla="*/ 2743394 w 4552338"/>
                <a:gd name="connsiteY20" fmla="*/ 20334 h 1086355"/>
                <a:gd name="connsiteX21" fmla="*/ 2794374 w 4552338"/>
                <a:gd name="connsiteY21" fmla="*/ 11954 h 1086355"/>
                <a:gd name="connsiteX22" fmla="*/ 2844273 w 4552338"/>
                <a:gd name="connsiteY22" fmla="*/ 5005 h 1086355"/>
                <a:gd name="connsiteX23" fmla="*/ 2880393 w 4552338"/>
                <a:gd name="connsiteY23" fmla="*/ 1968 h 1086355"/>
                <a:gd name="connsiteX24" fmla="*/ 2920823 w 4552338"/>
                <a:gd name="connsiteY24" fmla="*/ 10 h 1086355"/>
                <a:gd name="connsiteX25" fmla="*/ 2958340 w 4552338"/>
                <a:gd name="connsiteY25" fmla="*/ 2810 h 1086355"/>
                <a:gd name="connsiteX26" fmla="*/ 3002706 w 4552338"/>
                <a:gd name="connsiteY26" fmla="*/ 11492 h 1086355"/>
                <a:gd name="connsiteX27" fmla="*/ 3051262 w 4552338"/>
                <a:gd name="connsiteY27" fmla="*/ 28563 h 1086355"/>
                <a:gd name="connsiteX28" fmla="*/ 3098943 w 4552338"/>
                <a:gd name="connsiteY28" fmla="*/ 49788 h 1086355"/>
                <a:gd name="connsiteX29" fmla="*/ 3129822 w 4552338"/>
                <a:gd name="connsiteY29" fmla="*/ 66816 h 1086355"/>
                <a:gd name="connsiteX30" fmla="*/ 3129822 w 4552338"/>
                <a:gd name="connsiteY30" fmla="*/ 66816 h 1086355"/>
                <a:gd name="connsiteX31" fmla="*/ 3152261 w 4552338"/>
                <a:gd name="connsiteY31" fmla="*/ 86429 h 1086355"/>
                <a:gd name="connsiteX32" fmla="*/ 3184384 w 4552338"/>
                <a:gd name="connsiteY32" fmla="*/ 105557 h 1086355"/>
                <a:gd name="connsiteX33" fmla="*/ 3216127 w 4552338"/>
                <a:gd name="connsiteY33" fmla="*/ 129647 h 1086355"/>
                <a:gd name="connsiteX34" fmla="*/ 3271819 w 4552338"/>
                <a:gd name="connsiteY34" fmla="*/ 176089 h 1086355"/>
                <a:gd name="connsiteX35" fmla="*/ 3327842 w 4552338"/>
                <a:gd name="connsiteY35" fmla="*/ 219266 h 1086355"/>
                <a:gd name="connsiteX36" fmla="*/ 3388566 w 4552338"/>
                <a:gd name="connsiteY36" fmla="*/ 270572 h 1086355"/>
                <a:gd name="connsiteX37" fmla="*/ 3432732 w 4552338"/>
                <a:gd name="connsiteY37" fmla="*/ 308146 h 1086355"/>
                <a:gd name="connsiteX38" fmla="*/ 3486097 w 4552338"/>
                <a:gd name="connsiteY38" fmla="*/ 354264 h 1086355"/>
                <a:gd name="connsiteX39" fmla="*/ 3537572 w 4552338"/>
                <a:gd name="connsiteY39" fmla="*/ 394923 h 1086355"/>
                <a:gd name="connsiteX40" fmla="*/ 3584927 w 4552338"/>
                <a:gd name="connsiteY40" fmla="*/ 430419 h 1086355"/>
                <a:gd name="connsiteX41" fmla="*/ 3642684 w 4552338"/>
                <a:gd name="connsiteY41" fmla="*/ 467218 h 1086355"/>
                <a:gd name="connsiteX42" fmla="*/ 3703367 w 4552338"/>
                <a:gd name="connsiteY42" fmla="*/ 494500 h 1086355"/>
                <a:gd name="connsiteX43" fmla="*/ 3761716 w 4552338"/>
                <a:gd name="connsiteY43" fmla="*/ 515700 h 1086355"/>
                <a:gd name="connsiteX44" fmla="*/ 3836141 w 4552338"/>
                <a:gd name="connsiteY44" fmla="*/ 534212 h 1086355"/>
                <a:gd name="connsiteX45" fmla="*/ 3905465 w 4552338"/>
                <a:gd name="connsiteY45" fmla="*/ 539367 h 1086355"/>
                <a:gd name="connsiteX46" fmla="*/ 3969005 w 4552338"/>
                <a:gd name="connsiteY46" fmla="*/ 538145 h 1086355"/>
                <a:gd name="connsiteX47" fmla="*/ 4024752 w 4552338"/>
                <a:gd name="connsiteY47" fmla="*/ 526807 h 1086355"/>
                <a:gd name="connsiteX48" fmla="*/ 4071727 w 4552338"/>
                <a:gd name="connsiteY48" fmla="*/ 508013 h 1086355"/>
                <a:gd name="connsiteX49" fmla="*/ 4127033 w 4552338"/>
                <a:gd name="connsiteY49" fmla="*/ 481257 h 1086355"/>
                <a:gd name="connsiteX50" fmla="*/ 4195435 w 4552338"/>
                <a:gd name="connsiteY50" fmla="*/ 439332 h 1086355"/>
                <a:gd name="connsiteX51" fmla="*/ 4246262 w 4552338"/>
                <a:gd name="connsiteY51" fmla="*/ 403811 h 1086355"/>
                <a:gd name="connsiteX52" fmla="*/ 4289789 w 4552338"/>
                <a:gd name="connsiteY52" fmla="*/ 370186 h 1086355"/>
                <a:gd name="connsiteX53" fmla="*/ 4321603 w 4552338"/>
                <a:gd name="connsiteY53" fmla="*/ 344088 h 1086355"/>
                <a:gd name="connsiteX54" fmla="*/ 4358608 w 4552338"/>
                <a:gd name="connsiteY54" fmla="*/ 313663 h 1086355"/>
                <a:gd name="connsiteX55" fmla="*/ 4400808 w 4552338"/>
                <a:gd name="connsiteY55" fmla="*/ 281601 h 1086355"/>
                <a:gd name="connsiteX56" fmla="*/ 4433595 w 4552338"/>
                <a:gd name="connsiteY56" fmla="*/ 253452 h 1086355"/>
                <a:gd name="connsiteX57" fmla="*/ 4470497 w 4552338"/>
                <a:gd name="connsiteY57" fmla="*/ 225148 h 1086355"/>
                <a:gd name="connsiteX58" fmla="*/ 4513365 w 4552338"/>
                <a:gd name="connsiteY58" fmla="*/ 191460 h 1086355"/>
                <a:gd name="connsiteX59" fmla="*/ 4552338 w 4552338"/>
                <a:gd name="connsiteY59" fmla="*/ 157773 h 1086355"/>
                <a:gd name="connsiteX0" fmla="*/ 28209 w 4580545"/>
                <a:gd name="connsiteY0" fmla="*/ 1086342 h 1088545"/>
                <a:gd name="connsiteX1" fmla="*/ 20699 w 4580545"/>
                <a:gd name="connsiteY1" fmla="*/ 1088114 h 1088545"/>
                <a:gd name="connsiteX2" fmla="*/ 328585 w 4580545"/>
                <a:gd name="connsiteY2" fmla="*/ 1077165 h 1088545"/>
                <a:gd name="connsiteX3" fmla="*/ 605293 w 4580545"/>
                <a:gd name="connsiteY3" fmla="*/ 1049373 h 1088545"/>
                <a:gd name="connsiteX4" fmla="*/ 883952 w 4580545"/>
                <a:gd name="connsiteY4" fmla="*/ 996315 h 1088545"/>
                <a:gd name="connsiteX5" fmla="*/ 1141173 w 4580545"/>
                <a:gd name="connsiteY5" fmla="*/ 917992 h 1088545"/>
                <a:gd name="connsiteX6" fmla="*/ 1402292 w 4580545"/>
                <a:gd name="connsiteY6" fmla="*/ 816088 h 1088545"/>
                <a:gd name="connsiteX7" fmla="*/ 1704334 w 4580545"/>
                <a:gd name="connsiteY7" fmla="*/ 667021 h 1088545"/>
                <a:gd name="connsiteX8" fmla="*/ 1888062 w 4580545"/>
                <a:gd name="connsiteY8" fmla="*/ 540847 h 1088545"/>
                <a:gd name="connsiteX9" fmla="*/ 2113551 w 4580545"/>
                <a:gd name="connsiteY9" fmla="*/ 386573 h 1088545"/>
                <a:gd name="connsiteX10" fmla="*/ 2184276 w 4580545"/>
                <a:gd name="connsiteY10" fmla="*/ 339509 h 1088545"/>
                <a:gd name="connsiteX11" fmla="*/ 2300343 w 4580545"/>
                <a:gd name="connsiteY11" fmla="*/ 258233 h 1088545"/>
                <a:gd name="connsiteX12" fmla="*/ 2365896 w 4580545"/>
                <a:gd name="connsiteY12" fmla="*/ 214198 h 1088545"/>
                <a:gd name="connsiteX13" fmla="*/ 2425612 w 4580545"/>
                <a:gd name="connsiteY13" fmla="*/ 176661 h 1088545"/>
                <a:gd name="connsiteX14" fmla="*/ 2475928 w 4580545"/>
                <a:gd name="connsiteY14" fmla="*/ 143498 h 1088545"/>
                <a:gd name="connsiteX15" fmla="*/ 2523603 w 4580545"/>
                <a:gd name="connsiteY15" fmla="*/ 117709 h 1088545"/>
                <a:gd name="connsiteX16" fmla="*/ 2569407 w 4580545"/>
                <a:gd name="connsiteY16" fmla="*/ 94337 h 1088545"/>
                <a:gd name="connsiteX17" fmla="*/ 2612405 w 4580545"/>
                <a:gd name="connsiteY17" fmla="*/ 76080 h 1088545"/>
                <a:gd name="connsiteX18" fmla="*/ 2655276 w 4580545"/>
                <a:gd name="connsiteY18" fmla="*/ 58394 h 1088545"/>
                <a:gd name="connsiteX19" fmla="*/ 2698063 w 4580545"/>
                <a:gd name="connsiteY19" fmla="*/ 42041 h 1088545"/>
                <a:gd name="connsiteX20" fmla="*/ 2729603 w 4580545"/>
                <a:gd name="connsiteY20" fmla="*/ 30843 h 1088545"/>
                <a:gd name="connsiteX21" fmla="*/ 2771601 w 4580545"/>
                <a:gd name="connsiteY21" fmla="*/ 20334 h 1088545"/>
                <a:gd name="connsiteX22" fmla="*/ 2822581 w 4580545"/>
                <a:gd name="connsiteY22" fmla="*/ 11954 h 1088545"/>
                <a:gd name="connsiteX23" fmla="*/ 2872480 w 4580545"/>
                <a:gd name="connsiteY23" fmla="*/ 5005 h 1088545"/>
                <a:gd name="connsiteX24" fmla="*/ 2908600 w 4580545"/>
                <a:gd name="connsiteY24" fmla="*/ 1968 h 1088545"/>
                <a:gd name="connsiteX25" fmla="*/ 2949030 w 4580545"/>
                <a:gd name="connsiteY25" fmla="*/ 10 h 1088545"/>
                <a:gd name="connsiteX26" fmla="*/ 2986547 w 4580545"/>
                <a:gd name="connsiteY26" fmla="*/ 2810 h 1088545"/>
                <a:gd name="connsiteX27" fmla="*/ 3030913 w 4580545"/>
                <a:gd name="connsiteY27" fmla="*/ 11492 h 1088545"/>
                <a:gd name="connsiteX28" fmla="*/ 3079469 w 4580545"/>
                <a:gd name="connsiteY28" fmla="*/ 28563 h 1088545"/>
                <a:gd name="connsiteX29" fmla="*/ 3127150 w 4580545"/>
                <a:gd name="connsiteY29" fmla="*/ 49788 h 1088545"/>
                <a:gd name="connsiteX30" fmla="*/ 3158029 w 4580545"/>
                <a:gd name="connsiteY30" fmla="*/ 66816 h 1088545"/>
                <a:gd name="connsiteX31" fmla="*/ 3158029 w 4580545"/>
                <a:gd name="connsiteY31" fmla="*/ 66816 h 1088545"/>
                <a:gd name="connsiteX32" fmla="*/ 3180468 w 4580545"/>
                <a:gd name="connsiteY32" fmla="*/ 86429 h 1088545"/>
                <a:gd name="connsiteX33" fmla="*/ 3212591 w 4580545"/>
                <a:gd name="connsiteY33" fmla="*/ 105557 h 1088545"/>
                <a:gd name="connsiteX34" fmla="*/ 3244334 w 4580545"/>
                <a:gd name="connsiteY34" fmla="*/ 129647 h 1088545"/>
                <a:gd name="connsiteX35" fmla="*/ 3300026 w 4580545"/>
                <a:gd name="connsiteY35" fmla="*/ 176089 h 1088545"/>
                <a:gd name="connsiteX36" fmla="*/ 3356049 w 4580545"/>
                <a:gd name="connsiteY36" fmla="*/ 219266 h 1088545"/>
                <a:gd name="connsiteX37" fmla="*/ 3416773 w 4580545"/>
                <a:gd name="connsiteY37" fmla="*/ 270572 h 1088545"/>
                <a:gd name="connsiteX38" fmla="*/ 3460939 w 4580545"/>
                <a:gd name="connsiteY38" fmla="*/ 308146 h 1088545"/>
                <a:gd name="connsiteX39" fmla="*/ 3514304 w 4580545"/>
                <a:gd name="connsiteY39" fmla="*/ 354264 h 1088545"/>
                <a:gd name="connsiteX40" fmla="*/ 3565779 w 4580545"/>
                <a:gd name="connsiteY40" fmla="*/ 394923 h 1088545"/>
                <a:gd name="connsiteX41" fmla="*/ 3613134 w 4580545"/>
                <a:gd name="connsiteY41" fmla="*/ 430419 h 1088545"/>
                <a:gd name="connsiteX42" fmla="*/ 3670891 w 4580545"/>
                <a:gd name="connsiteY42" fmla="*/ 467218 h 1088545"/>
                <a:gd name="connsiteX43" fmla="*/ 3731574 w 4580545"/>
                <a:gd name="connsiteY43" fmla="*/ 494500 h 1088545"/>
                <a:gd name="connsiteX44" fmla="*/ 3789923 w 4580545"/>
                <a:gd name="connsiteY44" fmla="*/ 515700 h 1088545"/>
                <a:gd name="connsiteX45" fmla="*/ 3864348 w 4580545"/>
                <a:gd name="connsiteY45" fmla="*/ 534212 h 1088545"/>
                <a:gd name="connsiteX46" fmla="*/ 3933672 w 4580545"/>
                <a:gd name="connsiteY46" fmla="*/ 539367 h 1088545"/>
                <a:gd name="connsiteX47" fmla="*/ 3997212 w 4580545"/>
                <a:gd name="connsiteY47" fmla="*/ 538145 h 1088545"/>
                <a:gd name="connsiteX48" fmla="*/ 4052959 w 4580545"/>
                <a:gd name="connsiteY48" fmla="*/ 526807 h 1088545"/>
                <a:gd name="connsiteX49" fmla="*/ 4099934 w 4580545"/>
                <a:gd name="connsiteY49" fmla="*/ 508013 h 1088545"/>
                <a:gd name="connsiteX50" fmla="*/ 4155240 w 4580545"/>
                <a:gd name="connsiteY50" fmla="*/ 481257 h 1088545"/>
                <a:gd name="connsiteX51" fmla="*/ 4223642 w 4580545"/>
                <a:gd name="connsiteY51" fmla="*/ 439332 h 1088545"/>
                <a:gd name="connsiteX52" fmla="*/ 4274469 w 4580545"/>
                <a:gd name="connsiteY52" fmla="*/ 403811 h 1088545"/>
                <a:gd name="connsiteX53" fmla="*/ 4317996 w 4580545"/>
                <a:gd name="connsiteY53" fmla="*/ 370186 h 1088545"/>
                <a:gd name="connsiteX54" fmla="*/ 4349810 w 4580545"/>
                <a:gd name="connsiteY54" fmla="*/ 344088 h 1088545"/>
                <a:gd name="connsiteX55" fmla="*/ 4386815 w 4580545"/>
                <a:gd name="connsiteY55" fmla="*/ 313663 h 1088545"/>
                <a:gd name="connsiteX56" fmla="*/ 4429015 w 4580545"/>
                <a:gd name="connsiteY56" fmla="*/ 281601 h 1088545"/>
                <a:gd name="connsiteX57" fmla="*/ 4461802 w 4580545"/>
                <a:gd name="connsiteY57" fmla="*/ 253452 h 1088545"/>
                <a:gd name="connsiteX58" fmla="*/ 4498704 w 4580545"/>
                <a:gd name="connsiteY58" fmla="*/ 225148 h 1088545"/>
                <a:gd name="connsiteX59" fmla="*/ 4541572 w 4580545"/>
                <a:gd name="connsiteY59" fmla="*/ 191460 h 1088545"/>
                <a:gd name="connsiteX60" fmla="*/ 4580545 w 4580545"/>
                <a:gd name="connsiteY60" fmla="*/ 157773 h 1088545"/>
                <a:gd name="connsiteX0" fmla="*/ 69741 w 4622077"/>
                <a:gd name="connsiteY0" fmla="*/ 1086342 h 1086343"/>
                <a:gd name="connsiteX1" fmla="*/ 13515 w 4622077"/>
                <a:gd name="connsiteY1" fmla="*/ 1032530 h 1086343"/>
                <a:gd name="connsiteX2" fmla="*/ 370117 w 4622077"/>
                <a:gd name="connsiteY2" fmla="*/ 1077165 h 1086343"/>
                <a:gd name="connsiteX3" fmla="*/ 646825 w 4622077"/>
                <a:gd name="connsiteY3" fmla="*/ 1049373 h 1086343"/>
                <a:gd name="connsiteX4" fmla="*/ 925484 w 4622077"/>
                <a:gd name="connsiteY4" fmla="*/ 996315 h 1086343"/>
                <a:gd name="connsiteX5" fmla="*/ 1182705 w 4622077"/>
                <a:gd name="connsiteY5" fmla="*/ 917992 h 1086343"/>
                <a:gd name="connsiteX6" fmla="*/ 1443824 w 4622077"/>
                <a:gd name="connsiteY6" fmla="*/ 816088 h 1086343"/>
                <a:gd name="connsiteX7" fmla="*/ 1745866 w 4622077"/>
                <a:gd name="connsiteY7" fmla="*/ 667021 h 1086343"/>
                <a:gd name="connsiteX8" fmla="*/ 1929594 w 4622077"/>
                <a:gd name="connsiteY8" fmla="*/ 540847 h 1086343"/>
                <a:gd name="connsiteX9" fmla="*/ 2155083 w 4622077"/>
                <a:gd name="connsiteY9" fmla="*/ 386573 h 1086343"/>
                <a:gd name="connsiteX10" fmla="*/ 2225808 w 4622077"/>
                <a:gd name="connsiteY10" fmla="*/ 339509 h 1086343"/>
                <a:gd name="connsiteX11" fmla="*/ 2341875 w 4622077"/>
                <a:gd name="connsiteY11" fmla="*/ 258233 h 1086343"/>
                <a:gd name="connsiteX12" fmla="*/ 2407428 w 4622077"/>
                <a:gd name="connsiteY12" fmla="*/ 214198 h 1086343"/>
                <a:gd name="connsiteX13" fmla="*/ 2467144 w 4622077"/>
                <a:gd name="connsiteY13" fmla="*/ 176661 h 1086343"/>
                <a:gd name="connsiteX14" fmla="*/ 2517460 w 4622077"/>
                <a:gd name="connsiteY14" fmla="*/ 143498 h 1086343"/>
                <a:gd name="connsiteX15" fmla="*/ 2565135 w 4622077"/>
                <a:gd name="connsiteY15" fmla="*/ 117709 h 1086343"/>
                <a:gd name="connsiteX16" fmla="*/ 2610939 w 4622077"/>
                <a:gd name="connsiteY16" fmla="*/ 94337 h 1086343"/>
                <a:gd name="connsiteX17" fmla="*/ 2653937 w 4622077"/>
                <a:gd name="connsiteY17" fmla="*/ 76080 h 1086343"/>
                <a:gd name="connsiteX18" fmla="*/ 2696808 w 4622077"/>
                <a:gd name="connsiteY18" fmla="*/ 58394 h 1086343"/>
                <a:gd name="connsiteX19" fmla="*/ 2739595 w 4622077"/>
                <a:gd name="connsiteY19" fmla="*/ 42041 h 1086343"/>
                <a:gd name="connsiteX20" fmla="*/ 2771135 w 4622077"/>
                <a:gd name="connsiteY20" fmla="*/ 30843 h 1086343"/>
                <a:gd name="connsiteX21" fmla="*/ 2813133 w 4622077"/>
                <a:gd name="connsiteY21" fmla="*/ 20334 h 1086343"/>
                <a:gd name="connsiteX22" fmla="*/ 2864113 w 4622077"/>
                <a:gd name="connsiteY22" fmla="*/ 11954 h 1086343"/>
                <a:gd name="connsiteX23" fmla="*/ 2914012 w 4622077"/>
                <a:gd name="connsiteY23" fmla="*/ 5005 h 1086343"/>
                <a:gd name="connsiteX24" fmla="*/ 2950132 w 4622077"/>
                <a:gd name="connsiteY24" fmla="*/ 1968 h 1086343"/>
                <a:gd name="connsiteX25" fmla="*/ 2990562 w 4622077"/>
                <a:gd name="connsiteY25" fmla="*/ 10 h 1086343"/>
                <a:gd name="connsiteX26" fmla="*/ 3028079 w 4622077"/>
                <a:gd name="connsiteY26" fmla="*/ 2810 h 1086343"/>
                <a:gd name="connsiteX27" fmla="*/ 3072445 w 4622077"/>
                <a:gd name="connsiteY27" fmla="*/ 11492 h 1086343"/>
                <a:gd name="connsiteX28" fmla="*/ 3121001 w 4622077"/>
                <a:gd name="connsiteY28" fmla="*/ 28563 h 1086343"/>
                <a:gd name="connsiteX29" fmla="*/ 3168682 w 4622077"/>
                <a:gd name="connsiteY29" fmla="*/ 49788 h 1086343"/>
                <a:gd name="connsiteX30" fmla="*/ 3199561 w 4622077"/>
                <a:gd name="connsiteY30" fmla="*/ 66816 h 1086343"/>
                <a:gd name="connsiteX31" fmla="*/ 3199561 w 4622077"/>
                <a:gd name="connsiteY31" fmla="*/ 66816 h 1086343"/>
                <a:gd name="connsiteX32" fmla="*/ 3222000 w 4622077"/>
                <a:gd name="connsiteY32" fmla="*/ 86429 h 1086343"/>
                <a:gd name="connsiteX33" fmla="*/ 3254123 w 4622077"/>
                <a:gd name="connsiteY33" fmla="*/ 105557 h 1086343"/>
                <a:gd name="connsiteX34" fmla="*/ 3285866 w 4622077"/>
                <a:gd name="connsiteY34" fmla="*/ 129647 h 1086343"/>
                <a:gd name="connsiteX35" fmla="*/ 3341558 w 4622077"/>
                <a:gd name="connsiteY35" fmla="*/ 176089 h 1086343"/>
                <a:gd name="connsiteX36" fmla="*/ 3397581 w 4622077"/>
                <a:gd name="connsiteY36" fmla="*/ 219266 h 1086343"/>
                <a:gd name="connsiteX37" fmla="*/ 3458305 w 4622077"/>
                <a:gd name="connsiteY37" fmla="*/ 270572 h 1086343"/>
                <a:gd name="connsiteX38" fmla="*/ 3502471 w 4622077"/>
                <a:gd name="connsiteY38" fmla="*/ 308146 h 1086343"/>
                <a:gd name="connsiteX39" fmla="*/ 3555836 w 4622077"/>
                <a:gd name="connsiteY39" fmla="*/ 354264 h 1086343"/>
                <a:gd name="connsiteX40" fmla="*/ 3607311 w 4622077"/>
                <a:gd name="connsiteY40" fmla="*/ 394923 h 1086343"/>
                <a:gd name="connsiteX41" fmla="*/ 3654666 w 4622077"/>
                <a:gd name="connsiteY41" fmla="*/ 430419 h 1086343"/>
                <a:gd name="connsiteX42" fmla="*/ 3712423 w 4622077"/>
                <a:gd name="connsiteY42" fmla="*/ 467218 h 1086343"/>
                <a:gd name="connsiteX43" fmla="*/ 3773106 w 4622077"/>
                <a:gd name="connsiteY43" fmla="*/ 494500 h 1086343"/>
                <a:gd name="connsiteX44" fmla="*/ 3831455 w 4622077"/>
                <a:gd name="connsiteY44" fmla="*/ 515700 h 1086343"/>
                <a:gd name="connsiteX45" fmla="*/ 3905880 w 4622077"/>
                <a:gd name="connsiteY45" fmla="*/ 534212 h 1086343"/>
                <a:gd name="connsiteX46" fmla="*/ 3975204 w 4622077"/>
                <a:gd name="connsiteY46" fmla="*/ 539367 h 1086343"/>
                <a:gd name="connsiteX47" fmla="*/ 4038744 w 4622077"/>
                <a:gd name="connsiteY47" fmla="*/ 538145 h 1086343"/>
                <a:gd name="connsiteX48" fmla="*/ 4094491 w 4622077"/>
                <a:gd name="connsiteY48" fmla="*/ 526807 h 1086343"/>
                <a:gd name="connsiteX49" fmla="*/ 4141466 w 4622077"/>
                <a:gd name="connsiteY49" fmla="*/ 508013 h 1086343"/>
                <a:gd name="connsiteX50" fmla="*/ 4196772 w 4622077"/>
                <a:gd name="connsiteY50" fmla="*/ 481257 h 1086343"/>
                <a:gd name="connsiteX51" fmla="*/ 4265174 w 4622077"/>
                <a:gd name="connsiteY51" fmla="*/ 439332 h 1086343"/>
                <a:gd name="connsiteX52" fmla="*/ 4316001 w 4622077"/>
                <a:gd name="connsiteY52" fmla="*/ 403811 h 1086343"/>
                <a:gd name="connsiteX53" fmla="*/ 4359528 w 4622077"/>
                <a:gd name="connsiteY53" fmla="*/ 370186 h 1086343"/>
                <a:gd name="connsiteX54" fmla="*/ 4391342 w 4622077"/>
                <a:gd name="connsiteY54" fmla="*/ 344088 h 1086343"/>
                <a:gd name="connsiteX55" fmla="*/ 4428347 w 4622077"/>
                <a:gd name="connsiteY55" fmla="*/ 313663 h 1086343"/>
                <a:gd name="connsiteX56" fmla="*/ 4470547 w 4622077"/>
                <a:gd name="connsiteY56" fmla="*/ 281601 h 1086343"/>
                <a:gd name="connsiteX57" fmla="*/ 4503334 w 4622077"/>
                <a:gd name="connsiteY57" fmla="*/ 253452 h 1086343"/>
                <a:gd name="connsiteX58" fmla="*/ 4540236 w 4622077"/>
                <a:gd name="connsiteY58" fmla="*/ 225148 h 1086343"/>
                <a:gd name="connsiteX59" fmla="*/ 4583104 w 4622077"/>
                <a:gd name="connsiteY59" fmla="*/ 191460 h 1086343"/>
                <a:gd name="connsiteX60" fmla="*/ 4622077 w 4622077"/>
                <a:gd name="connsiteY60" fmla="*/ 157773 h 1086343"/>
                <a:gd name="connsiteX0" fmla="*/ 3 w 5004427"/>
                <a:gd name="connsiteY0" fmla="*/ 1088869 h 1088870"/>
                <a:gd name="connsiteX1" fmla="*/ 395865 w 5004427"/>
                <a:gd name="connsiteY1" fmla="*/ 1032530 h 1088870"/>
                <a:gd name="connsiteX2" fmla="*/ 752467 w 5004427"/>
                <a:gd name="connsiteY2" fmla="*/ 1077165 h 1088870"/>
                <a:gd name="connsiteX3" fmla="*/ 1029175 w 5004427"/>
                <a:gd name="connsiteY3" fmla="*/ 1049373 h 1088870"/>
                <a:gd name="connsiteX4" fmla="*/ 1307834 w 5004427"/>
                <a:gd name="connsiteY4" fmla="*/ 996315 h 1088870"/>
                <a:gd name="connsiteX5" fmla="*/ 1565055 w 5004427"/>
                <a:gd name="connsiteY5" fmla="*/ 917992 h 1088870"/>
                <a:gd name="connsiteX6" fmla="*/ 1826174 w 5004427"/>
                <a:gd name="connsiteY6" fmla="*/ 816088 h 1088870"/>
                <a:gd name="connsiteX7" fmla="*/ 2128216 w 5004427"/>
                <a:gd name="connsiteY7" fmla="*/ 667021 h 1088870"/>
                <a:gd name="connsiteX8" fmla="*/ 2311944 w 5004427"/>
                <a:gd name="connsiteY8" fmla="*/ 540847 h 1088870"/>
                <a:gd name="connsiteX9" fmla="*/ 2537433 w 5004427"/>
                <a:gd name="connsiteY9" fmla="*/ 386573 h 1088870"/>
                <a:gd name="connsiteX10" fmla="*/ 2608158 w 5004427"/>
                <a:gd name="connsiteY10" fmla="*/ 339509 h 1088870"/>
                <a:gd name="connsiteX11" fmla="*/ 2724225 w 5004427"/>
                <a:gd name="connsiteY11" fmla="*/ 258233 h 1088870"/>
                <a:gd name="connsiteX12" fmla="*/ 2789778 w 5004427"/>
                <a:gd name="connsiteY12" fmla="*/ 214198 h 1088870"/>
                <a:gd name="connsiteX13" fmla="*/ 2849494 w 5004427"/>
                <a:gd name="connsiteY13" fmla="*/ 176661 h 1088870"/>
                <a:gd name="connsiteX14" fmla="*/ 2899810 w 5004427"/>
                <a:gd name="connsiteY14" fmla="*/ 143498 h 1088870"/>
                <a:gd name="connsiteX15" fmla="*/ 2947485 w 5004427"/>
                <a:gd name="connsiteY15" fmla="*/ 117709 h 1088870"/>
                <a:gd name="connsiteX16" fmla="*/ 2993289 w 5004427"/>
                <a:gd name="connsiteY16" fmla="*/ 94337 h 1088870"/>
                <a:gd name="connsiteX17" fmla="*/ 3036287 w 5004427"/>
                <a:gd name="connsiteY17" fmla="*/ 76080 h 1088870"/>
                <a:gd name="connsiteX18" fmla="*/ 3079158 w 5004427"/>
                <a:gd name="connsiteY18" fmla="*/ 58394 h 1088870"/>
                <a:gd name="connsiteX19" fmla="*/ 3121945 w 5004427"/>
                <a:gd name="connsiteY19" fmla="*/ 42041 h 1088870"/>
                <a:gd name="connsiteX20" fmla="*/ 3153485 w 5004427"/>
                <a:gd name="connsiteY20" fmla="*/ 30843 h 1088870"/>
                <a:gd name="connsiteX21" fmla="*/ 3195483 w 5004427"/>
                <a:gd name="connsiteY21" fmla="*/ 20334 h 1088870"/>
                <a:gd name="connsiteX22" fmla="*/ 3246463 w 5004427"/>
                <a:gd name="connsiteY22" fmla="*/ 11954 h 1088870"/>
                <a:gd name="connsiteX23" fmla="*/ 3296362 w 5004427"/>
                <a:gd name="connsiteY23" fmla="*/ 5005 h 1088870"/>
                <a:gd name="connsiteX24" fmla="*/ 3332482 w 5004427"/>
                <a:gd name="connsiteY24" fmla="*/ 1968 h 1088870"/>
                <a:gd name="connsiteX25" fmla="*/ 3372912 w 5004427"/>
                <a:gd name="connsiteY25" fmla="*/ 10 h 1088870"/>
                <a:gd name="connsiteX26" fmla="*/ 3410429 w 5004427"/>
                <a:gd name="connsiteY26" fmla="*/ 2810 h 1088870"/>
                <a:gd name="connsiteX27" fmla="*/ 3454795 w 5004427"/>
                <a:gd name="connsiteY27" fmla="*/ 11492 h 1088870"/>
                <a:gd name="connsiteX28" fmla="*/ 3503351 w 5004427"/>
                <a:gd name="connsiteY28" fmla="*/ 28563 h 1088870"/>
                <a:gd name="connsiteX29" fmla="*/ 3551032 w 5004427"/>
                <a:gd name="connsiteY29" fmla="*/ 49788 h 1088870"/>
                <a:gd name="connsiteX30" fmla="*/ 3581911 w 5004427"/>
                <a:gd name="connsiteY30" fmla="*/ 66816 h 1088870"/>
                <a:gd name="connsiteX31" fmla="*/ 3581911 w 5004427"/>
                <a:gd name="connsiteY31" fmla="*/ 66816 h 1088870"/>
                <a:gd name="connsiteX32" fmla="*/ 3604350 w 5004427"/>
                <a:gd name="connsiteY32" fmla="*/ 86429 h 1088870"/>
                <a:gd name="connsiteX33" fmla="*/ 3636473 w 5004427"/>
                <a:gd name="connsiteY33" fmla="*/ 105557 h 1088870"/>
                <a:gd name="connsiteX34" fmla="*/ 3668216 w 5004427"/>
                <a:gd name="connsiteY34" fmla="*/ 129647 h 1088870"/>
                <a:gd name="connsiteX35" fmla="*/ 3723908 w 5004427"/>
                <a:gd name="connsiteY35" fmla="*/ 176089 h 1088870"/>
                <a:gd name="connsiteX36" fmla="*/ 3779931 w 5004427"/>
                <a:gd name="connsiteY36" fmla="*/ 219266 h 1088870"/>
                <a:gd name="connsiteX37" fmla="*/ 3840655 w 5004427"/>
                <a:gd name="connsiteY37" fmla="*/ 270572 h 1088870"/>
                <a:gd name="connsiteX38" fmla="*/ 3884821 w 5004427"/>
                <a:gd name="connsiteY38" fmla="*/ 308146 h 1088870"/>
                <a:gd name="connsiteX39" fmla="*/ 3938186 w 5004427"/>
                <a:gd name="connsiteY39" fmla="*/ 354264 h 1088870"/>
                <a:gd name="connsiteX40" fmla="*/ 3989661 w 5004427"/>
                <a:gd name="connsiteY40" fmla="*/ 394923 h 1088870"/>
                <a:gd name="connsiteX41" fmla="*/ 4037016 w 5004427"/>
                <a:gd name="connsiteY41" fmla="*/ 430419 h 1088870"/>
                <a:gd name="connsiteX42" fmla="*/ 4094773 w 5004427"/>
                <a:gd name="connsiteY42" fmla="*/ 467218 h 1088870"/>
                <a:gd name="connsiteX43" fmla="*/ 4155456 w 5004427"/>
                <a:gd name="connsiteY43" fmla="*/ 494500 h 1088870"/>
                <a:gd name="connsiteX44" fmla="*/ 4213805 w 5004427"/>
                <a:gd name="connsiteY44" fmla="*/ 515700 h 1088870"/>
                <a:gd name="connsiteX45" fmla="*/ 4288230 w 5004427"/>
                <a:gd name="connsiteY45" fmla="*/ 534212 h 1088870"/>
                <a:gd name="connsiteX46" fmla="*/ 4357554 w 5004427"/>
                <a:gd name="connsiteY46" fmla="*/ 539367 h 1088870"/>
                <a:gd name="connsiteX47" fmla="*/ 4421094 w 5004427"/>
                <a:gd name="connsiteY47" fmla="*/ 538145 h 1088870"/>
                <a:gd name="connsiteX48" fmla="*/ 4476841 w 5004427"/>
                <a:gd name="connsiteY48" fmla="*/ 526807 h 1088870"/>
                <a:gd name="connsiteX49" fmla="*/ 4523816 w 5004427"/>
                <a:gd name="connsiteY49" fmla="*/ 508013 h 1088870"/>
                <a:gd name="connsiteX50" fmla="*/ 4579122 w 5004427"/>
                <a:gd name="connsiteY50" fmla="*/ 481257 h 1088870"/>
                <a:gd name="connsiteX51" fmla="*/ 4647524 w 5004427"/>
                <a:gd name="connsiteY51" fmla="*/ 439332 h 1088870"/>
                <a:gd name="connsiteX52" fmla="*/ 4698351 w 5004427"/>
                <a:gd name="connsiteY52" fmla="*/ 403811 h 1088870"/>
                <a:gd name="connsiteX53" fmla="*/ 4741878 w 5004427"/>
                <a:gd name="connsiteY53" fmla="*/ 370186 h 1088870"/>
                <a:gd name="connsiteX54" fmla="*/ 4773692 w 5004427"/>
                <a:gd name="connsiteY54" fmla="*/ 344088 h 1088870"/>
                <a:gd name="connsiteX55" fmla="*/ 4810697 w 5004427"/>
                <a:gd name="connsiteY55" fmla="*/ 313663 h 1088870"/>
                <a:gd name="connsiteX56" fmla="*/ 4852897 w 5004427"/>
                <a:gd name="connsiteY56" fmla="*/ 281601 h 1088870"/>
                <a:gd name="connsiteX57" fmla="*/ 4885684 w 5004427"/>
                <a:gd name="connsiteY57" fmla="*/ 253452 h 1088870"/>
                <a:gd name="connsiteX58" fmla="*/ 4922586 w 5004427"/>
                <a:gd name="connsiteY58" fmla="*/ 225148 h 1088870"/>
                <a:gd name="connsiteX59" fmla="*/ 4965454 w 5004427"/>
                <a:gd name="connsiteY59" fmla="*/ 191460 h 1088870"/>
                <a:gd name="connsiteX60" fmla="*/ 5004427 w 5004427"/>
                <a:gd name="connsiteY60" fmla="*/ 157773 h 1088870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54795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54795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54795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10429 w 5004427"/>
                <a:gd name="connsiteY26" fmla="*/ 2810 h 1089179"/>
                <a:gd name="connsiteX27" fmla="*/ 3478179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03351 w 5004427"/>
                <a:gd name="connsiteY28" fmla="*/ 28563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51032 w 5004427"/>
                <a:gd name="connsiteY29" fmla="*/ 49788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899810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581911 w 5004427"/>
                <a:gd name="connsiteY31" fmla="*/ 66816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581911 w 5004427"/>
                <a:gd name="connsiteY30" fmla="*/ 66816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7800 w 5004427"/>
                <a:gd name="connsiteY29" fmla="*/ 43893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04350 w 5004427"/>
                <a:gd name="connsiteY32" fmla="*/ 86429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93989 w 5004427"/>
                <a:gd name="connsiteY32" fmla="*/ 81376 h 1089179"/>
                <a:gd name="connsiteX33" fmla="*/ 3636473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8869 h 1089179"/>
                <a:gd name="connsiteX1" fmla="*/ 403660 w 5004427"/>
                <a:gd name="connsiteY1" fmla="*/ 1088114 h 1089179"/>
                <a:gd name="connsiteX2" fmla="*/ 752467 w 5004427"/>
                <a:gd name="connsiteY2" fmla="*/ 1077165 h 1089179"/>
                <a:gd name="connsiteX3" fmla="*/ 1029175 w 5004427"/>
                <a:gd name="connsiteY3" fmla="*/ 1049373 h 1089179"/>
                <a:gd name="connsiteX4" fmla="*/ 1307834 w 5004427"/>
                <a:gd name="connsiteY4" fmla="*/ 996315 h 1089179"/>
                <a:gd name="connsiteX5" fmla="*/ 1565055 w 5004427"/>
                <a:gd name="connsiteY5" fmla="*/ 917992 h 1089179"/>
                <a:gd name="connsiteX6" fmla="*/ 1826174 w 5004427"/>
                <a:gd name="connsiteY6" fmla="*/ 816088 h 1089179"/>
                <a:gd name="connsiteX7" fmla="*/ 2128216 w 5004427"/>
                <a:gd name="connsiteY7" fmla="*/ 667021 h 1089179"/>
                <a:gd name="connsiteX8" fmla="*/ 2311944 w 5004427"/>
                <a:gd name="connsiteY8" fmla="*/ 540847 h 1089179"/>
                <a:gd name="connsiteX9" fmla="*/ 2537433 w 5004427"/>
                <a:gd name="connsiteY9" fmla="*/ 386573 h 1089179"/>
                <a:gd name="connsiteX10" fmla="*/ 2608158 w 5004427"/>
                <a:gd name="connsiteY10" fmla="*/ 339509 h 1089179"/>
                <a:gd name="connsiteX11" fmla="*/ 2724225 w 5004427"/>
                <a:gd name="connsiteY11" fmla="*/ 258233 h 1089179"/>
                <a:gd name="connsiteX12" fmla="*/ 2789778 w 5004427"/>
                <a:gd name="connsiteY12" fmla="*/ 214198 h 1089179"/>
                <a:gd name="connsiteX13" fmla="*/ 2849494 w 5004427"/>
                <a:gd name="connsiteY13" fmla="*/ 176661 h 1089179"/>
                <a:gd name="connsiteX14" fmla="*/ 2901758 w 5004427"/>
                <a:gd name="connsiteY14" fmla="*/ 143498 h 1089179"/>
                <a:gd name="connsiteX15" fmla="*/ 2947485 w 5004427"/>
                <a:gd name="connsiteY15" fmla="*/ 117709 h 1089179"/>
                <a:gd name="connsiteX16" fmla="*/ 2993289 w 5004427"/>
                <a:gd name="connsiteY16" fmla="*/ 94337 h 1089179"/>
                <a:gd name="connsiteX17" fmla="*/ 3036287 w 5004427"/>
                <a:gd name="connsiteY17" fmla="*/ 76080 h 1089179"/>
                <a:gd name="connsiteX18" fmla="*/ 3079158 w 5004427"/>
                <a:gd name="connsiteY18" fmla="*/ 58394 h 1089179"/>
                <a:gd name="connsiteX19" fmla="*/ 3121945 w 5004427"/>
                <a:gd name="connsiteY19" fmla="*/ 42041 h 1089179"/>
                <a:gd name="connsiteX20" fmla="*/ 3153485 w 5004427"/>
                <a:gd name="connsiteY20" fmla="*/ 30843 h 1089179"/>
                <a:gd name="connsiteX21" fmla="*/ 3195483 w 5004427"/>
                <a:gd name="connsiteY21" fmla="*/ 20334 h 1089179"/>
                <a:gd name="connsiteX22" fmla="*/ 3246463 w 5004427"/>
                <a:gd name="connsiteY22" fmla="*/ 11954 h 1089179"/>
                <a:gd name="connsiteX23" fmla="*/ 3296362 w 5004427"/>
                <a:gd name="connsiteY23" fmla="*/ 5005 h 1089179"/>
                <a:gd name="connsiteX24" fmla="*/ 3332482 w 5004427"/>
                <a:gd name="connsiteY24" fmla="*/ 1968 h 1089179"/>
                <a:gd name="connsiteX25" fmla="*/ 3372912 w 5004427"/>
                <a:gd name="connsiteY25" fmla="*/ 10 h 1089179"/>
                <a:gd name="connsiteX26" fmla="*/ 3424070 w 5004427"/>
                <a:gd name="connsiteY26" fmla="*/ 2810 h 1089179"/>
                <a:gd name="connsiteX27" fmla="*/ 3478179 w 5004427"/>
                <a:gd name="connsiteY27" fmla="*/ 11492 h 1089179"/>
                <a:gd name="connsiteX28" fmla="*/ 3534529 w 5004427"/>
                <a:gd name="connsiteY28" fmla="*/ 21826 h 1089179"/>
                <a:gd name="connsiteX29" fmla="*/ 3595852 w 5004427"/>
                <a:gd name="connsiteY29" fmla="*/ 37156 h 1089179"/>
                <a:gd name="connsiteX30" fmla="*/ 3620884 w 5004427"/>
                <a:gd name="connsiteY30" fmla="*/ 51657 h 1089179"/>
                <a:gd name="connsiteX31" fmla="*/ 3650114 w 5004427"/>
                <a:gd name="connsiteY31" fmla="*/ 57552 h 1089179"/>
                <a:gd name="connsiteX32" fmla="*/ 3693989 w 5004427"/>
                <a:gd name="connsiteY32" fmla="*/ 81376 h 1089179"/>
                <a:gd name="connsiteX33" fmla="*/ 3730009 w 5004427"/>
                <a:gd name="connsiteY33" fmla="*/ 105557 h 1089179"/>
                <a:gd name="connsiteX34" fmla="*/ 3668216 w 5004427"/>
                <a:gd name="connsiteY34" fmla="*/ 129647 h 1089179"/>
                <a:gd name="connsiteX35" fmla="*/ 3723908 w 5004427"/>
                <a:gd name="connsiteY35" fmla="*/ 176089 h 1089179"/>
                <a:gd name="connsiteX36" fmla="*/ 3779931 w 5004427"/>
                <a:gd name="connsiteY36" fmla="*/ 219266 h 1089179"/>
                <a:gd name="connsiteX37" fmla="*/ 3840655 w 5004427"/>
                <a:gd name="connsiteY37" fmla="*/ 270572 h 1089179"/>
                <a:gd name="connsiteX38" fmla="*/ 3884821 w 5004427"/>
                <a:gd name="connsiteY38" fmla="*/ 308146 h 1089179"/>
                <a:gd name="connsiteX39" fmla="*/ 3938186 w 5004427"/>
                <a:gd name="connsiteY39" fmla="*/ 354264 h 1089179"/>
                <a:gd name="connsiteX40" fmla="*/ 3989661 w 5004427"/>
                <a:gd name="connsiteY40" fmla="*/ 394923 h 1089179"/>
                <a:gd name="connsiteX41" fmla="*/ 4037016 w 5004427"/>
                <a:gd name="connsiteY41" fmla="*/ 430419 h 1089179"/>
                <a:gd name="connsiteX42" fmla="*/ 4094773 w 5004427"/>
                <a:gd name="connsiteY42" fmla="*/ 467218 h 1089179"/>
                <a:gd name="connsiteX43" fmla="*/ 4155456 w 5004427"/>
                <a:gd name="connsiteY43" fmla="*/ 494500 h 1089179"/>
                <a:gd name="connsiteX44" fmla="*/ 4213805 w 5004427"/>
                <a:gd name="connsiteY44" fmla="*/ 515700 h 1089179"/>
                <a:gd name="connsiteX45" fmla="*/ 4288230 w 5004427"/>
                <a:gd name="connsiteY45" fmla="*/ 534212 h 1089179"/>
                <a:gd name="connsiteX46" fmla="*/ 4357554 w 5004427"/>
                <a:gd name="connsiteY46" fmla="*/ 539367 h 1089179"/>
                <a:gd name="connsiteX47" fmla="*/ 4421094 w 5004427"/>
                <a:gd name="connsiteY47" fmla="*/ 538145 h 1089179"/>
                <a:gd name="connsiteX48" fmla="*/ 4476841 w 5004427"/>
                <a:gd name="connsiteY48" fmla="*/ 526807 h 1089179"/>
                <a:gd name="connsiteX49" fmla="*/ 4523816 w 5004427"/>
                <a:gd name="connsiteY49" fmla="*/ 508013 h 1089179"/>
                <a:gd name="connsiteX50" fmla="*/ 4579122 w 5004427"/>
                <a:gd name="connsiteY50" fmla="*/ 481257 h 1089179"/>
                <a:gd name="connsiteX51" fmla="*/ 4647524 w 5004427"/>
                <a:gd name="connsiteY51" fmla="*/ 439332 h 1089179"/>
                <a:gd name="connsiteX52" fmla="*/ 4698351 w 5004427"/>
                <a:gd name="connsiteY52" fmla="*/ 403811 h 1089179"/>
                <a:gd name="connsiteX53" fmla="*/ 4741878 w 5004427"/>
                <a:gd name="connsiteY53" fmla="*/ 370186 h 1089179"/>
                <a:gd name="connsiteX54" fmla="*/ 4773692 w 5004427"/>
                <a:gd name="connsiteY54" fmla="*/ 344088 h 1089179"/>
                <a:gd name="connsiteX55" fmla="*/ 4810697 w 5004427"/>
                <a:gd name="connsiteY55" fmla="*/ 313663 h 1089179"/>
                <a:gd name="connsiteX56" fmla="*/ 4852897 w 5004427"/>
                <a:gd name="connsiteY56" fmla="*/ 281601 h 1089179"/>
                <a:gd name="connsiteX57" fmla="*/ 4885684 w 5004427"/>
                <a:gd name="connsiteY57" fmla="*/ 253452 h 1089179"/>
                <a:gd name="connsiteX58" fmla="*/ 4922586 w 5004427"/>
                <a:gd name="connsiteY58" fmla="*/ 225148 h 1089179"/>
                <a:gd name="connsiteX59" fmla="*/ 4965454 w 5004427"/>
                <a:gd name="connsiteY59" fmla="*/ 191460 h 1089179"/>
                <a:gd name="connsiteX60" fmla="*/ 5004427 w 5004427"/>
                <a:gd name="connsiteY60" fmla="*/ 157773 h 1089179"/>
                <a:gd name="connsiteX0" fmla="*/ 3 w 5004427"/>
                <a:gd name="connsiteY0" fmla="*/ 1089081 h 1089391"/>
                <a:gd name="connsiteX1" fmla="*/ 403660 w 5004427"/>
                <a:gd name="connsiteY1" fmla="*/ 1088326 h 1089391"/>
                <a:gd name="connsiteX2" fmla="*/ 752467 w 5004427"/>
                <a:gd name="connsiteY2" fmla="*/ 1077377 h 1089391"/>
                <a:gd name="connsiteX3" fmla="*/ 1029175 w 5004427"/>
                <a:gd name="connsiteY3" fmla="*/ 1049585 h 1089391"/>
                <a:gd name="connsiteX4" fmla="*/ 1307834 w 5004427"/>
                <a:gd name="connsiteY4" fmla="*/ 996527 h 1089391"/>
                <a:gd name="connsiteX5" fmla="*/ 1565055 w 5004427"/>
                <a:gd name="connsiteY5" fmla="*/ 918204 h 1089391"/>
                <a:gd name="connsiteX6" fmla="*/ 1826174 w 5004427"/>
                <a:gd name="connsiteY6" fmla="*/ 816300 h 1089391"/>
                <a:gd name="connsiteX7" fmla="*/ 2128216 w 5004427"/>
                <a:gd name="connsiteY7" fmla="*/ 667233 h 1089391"/>
                <a:gd name="connsiteX8" fmla="*/ 2311944 w 5004427"/>
                <a:gd name="connsiteY8" fmla="*/ 541059 h 1089391"/>
                <a:gd name="connsiteX9" fmla="*/ 2537433 w 5004427"/>
                <a:gd name="connsiteY9" fmla="*/ 386785 h 1089391"/>
                <a:gd name="connsiteX10" fmla="*/ 2608158 w 5004427"/>
                <a:gd name="connsiteY10" fmla="*/ 339721 h 1089391"/>
                <a:gd name="connsiteX11" fmla="*/ 2724225 w 5004427"/>
                <a:gd name="connsiteY11" fmla="*/ 258445 h 1089391"/>
                <a:gd name="connsiteX12" fmla="*/ 2789778 w 5004427"/>
                <a:gd name="connsiteY12" fmla="*/ 214410 h 1089391"/>
                <a:gd name="connsiteX13" fmla="*/ 2849494 w 5004427"/>
                <a:gd name="connsiteY13" fmla="*/ 176873 h 1089391"/>
                <a:gd name="connsiteX14" fmla="*/ 2901758 w 5004427"/>
                <a:gd name="connsiteY14" fmla="*/ 143710 h 1089391"/>
                <a:gd name="connsiteX15" fmla="*/ 2947485 w 5004427"/>
                <a:gd name="connsiteY15" fmla="*/ 117921 h 1089391"/>
                <a:gd name="connsiteX16" fmla="*/ 2993289 w 5004427"/>
                <a:gd name="connsiteY16" fmla="*/ 94549 h 1089391"/>
                <a:gd name="connsiteX17" fmla="*/ 3036287 w 5004427"/>
                <a:gd name="connsiteY17" fmla="*/ 76292 h 1089391"/>
                <a:gd name="connsiteX18" fmla="*/ 3079158 w 5004427"/>
                <a:gd name="connsiteY18" fmla="*/ 58606 h 1089391"/>
                <a:gd name="connsiteX19" fmla="*/ 3121945 w 5004427"/>
                <a:gd name="connsiteY19" fmla="*/ 42253 h 1089391"/>
                <a:gd name="connsiteX20" fmla="*/ 3153485 w 5004427"/>
                <a:gd name="connsiteY20" fmla="*/ 31055 h 1089391"/>
                <a:gd name="connsiteX21" fmla="*/ 3195483 w 5004427"/>
                <a:gd name="connsiteY21" fmla="*/ 20546 h 1089391"/>
                <a:gd name="connsiteX22" fmla="*/ 3246463 w 5004427"/>
                <a:gd name="connsiteY22" fmla="*/ 12166 h 1089391"/>
                <a:gd name="connsiteX23" fmla="*/ 3296362 w 5004427"/>
                <a:gd name="connsiteY23" fmla="*/ 5217 h 1089391"/>
                <a:gd name="connsiteX24" fmla="*/ 3332482 w 5004427"/>
                <a:gd name="connsiteY24" fmla="*/ 2180 h 1089391"/>
                <a:gd name="connsiteX25" fmla="*/ 3372912 w 5004427"/>
                <a:gd name="connsiteY25" fmla="*/ 222 h 1089391"/>
                <a:gd name="connsiteX26" fmla="*/ 3418225 w 5004427"/>
                <a:gd name="connsiteY26" fmla="*/ 1337 h 1089391"/>
                <a:gd name="connsiteX27" fmla="*/ 3478179 w 5004427"/>
                <a:gd name="connsiteY27" fmla="*/ 11704 h 1089391"/>
                <a:gd name="connsiteX28" fmla="*/ 3534529 w 5004427"/>
                <a:gd name="connsiteY28" fmla="*/ 22038 h 1089391"/>
                <a:gd name="connsiteX29" fmla="*/ 3595852 w 5004427"/>
                <a:gd name="connsiteY29" fmla="*/ 37368 h 1089391"/>
                <a:gd name="connsiteX30" fmla="*/ 3620884 w 5004427"/>
                <a:gd name="connsiteY30" fmla="*/ 51869 h 1089391"/>
                <a:gd name="connsiteX31" fmla="*/ 3650114 w 5004427"/>
                <a:gd name="connsiteY31" fmla="*/ 57764 h 1089391"/>
                <a:gd name="connsiteX32" fmla="*/ 3693989 w 5004427"/>
                <a:gd name="connsiteY32" fmla="*/ 81588 h 1089391"/>
                <a:gd name="connsiteX33" fmla="*/ 3730009 w 5004427"/>
                <a:gd name="connsiteY33" fmla="*/ 105769 h 1089391"/>
                <a:gd name="connsiteX34" fmla="*/ 3668216 w 5004427"/>
                <a:gd name="connsiteY34" fmla="*/ 129859 h 1089391"/>
                <a:gd name="connsiteX35" fmla="*/ 3723908 w 5004427"/>
                <a:gd name="connsiteY35" fmla="*/ 176301 h 1089391"/>
                <a:gd name="connsiteX36" fmla="*/ 3779931 w 5004427"/>
                <a:gd name="connsiteY36" fmla="*/ 219478 h 1089391"/>
                <a:gd name="connsiteX37" fmla="*/ 3840655 w 5004427"/>
                <a:gd name="connsiteY37" fmla="*/ 270784 h 1089391"/>
                <a:gd name="connsiteX38" fmla="*/ 3884821 w 5004427"/>
                <a:gd name="connsiteY38" fmla="*/ 308358 h 1089391"/>
                <a:gd name="connsiteX39" fmla="*/ 3938186 w 5004427"/>
                <a:gd name="connsiteY39" fmla="*/ 354476 h 1089391"/>
                <a:gd name="connsiteX40" fmla="*/ 3989661 w 5004427"/>
                <a:gd name="connsiteY40" fmla="*/ 395135 h 1089391"/>
                <a:gd name="connsiteX41" fmla="*/ 4037016 w 5004427"/>
                <a:gd name="connsiteY41" fmla="*/ 430631 h 1089391"/>
                <a:gd name="connsiteX42" fmla="*/ 4094773 w 5004427"/>
                <a:gd name="connsiteY42" fmla="*/ 467430 h 1089391"/>
                <a:gd name="connsiteX43" fmla="*/ 4155456 w 5004427"/>
                <a:gd name="connsiteY43" fmla="*/ 494712 h 1089391"/>
                <a:gd name="connsiteX44" fmla="*/ 4213805 w 5004427"/>
                <a:gd name="connsiteY44" fmla="*/ 515912 h 1089391"/>
                <a:gd name="connsiteX45" fmla="*/ 4288230 w 5004427"/>
                <a:gd name="connsiteY45" fmla="*/ 534424 h 1089391"/>
                <a:gd name="connsiteX46" fmla="*/ 4357554 w 5004427"/>
                <a:gd name="connsiteY46" fmla="*/ 539579 h 1089391"/>
                <a:gd name="connsiteX47" fmla="*/ 4421094 w 5004427"/>
                <a:gd name="connsiteY47" fmla="*/ 538357 h 1089391"/>
                <a:gd name="connsiteX48" fmla="*/ 4476841 w 5004427"/>
                <a:gd name="connsiteY48" fmla="*/ 527019 h 1089391"/>
                <a:gd name="connsiteX49" fmla="*/ 4523816 w 5004427"/>
                <a:gd name="connsiteY49" fmla="*/ 508225 h 1089391"/>
                <a:gd name="connsiteX50" fmla="*/ 4579122 w 5004427"/>
                <a:gd name="connsiteY50" fmla="*/ 481469 h 1089391"/>
                <a:gd name="connsiteX51" fmla="*/ 4647524 w 5004427"/>
                <a:gd name="connsiteY51" fmla="*/ 439544 h 1089391"/>
                <a:gd name="connsiteX52" fmla="*/ 4698351 w 5004427"/>
                <a:gd name="connsiteY52" fmla="*/ 404023 h 1089391"/>
                <a:gd name="connsiteX53" fmla="*/ 4741878 w 5004427"/>
                <a:gd name="connsiteY53" fmla="*/ 370398 h 1089391"/>
                <a:gd name="connsiteX54" fmla="*/ 4773692 w 5004427"/>
                <a:gd name="connsiteY54" fmla="*/ 344300 h 1089391"/>
                <a:gd name="connsiteX55" fmla="*/ 4810697 w 5004427"/>
                <a:gd name="connsiteY55" fmla="*/ 313875 h 1089391"/>
                <a:gd name="connsiteX56" fmla="*/ 4852897 w 5004427"/>
                <a:gd name="connsiteY56" fmla="*/ 281813 h 1089391"/>
                <a:gd name="connsiteX57" fmla="*/ 4885684 w 5004427"/>
                <a:gd name="connsiteY57" fmla="*/ 253664 h 1089391"/>
                <a:gd name="connsiteX58" fmla="*/ 4922586 w 5004427"/>
                <a:gd name="connsiteY58" fmla="*/ 225360 h 1089391"/>
                <a:gd name="connsiteX59" fmla="*/ 4965454 w 5004427"/>
                <a:gd name="connsiteY59" fmla="*/ 191672 h 1089391"/>
                <a:gd name="connsiteX60" fmla="*/ 5004427 w 5004427"/>
                <a:gd name="connsiteY60" fmla="*/ 157985 h 1089391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78179 w 5004427"/>
                <a:gd name="connsiteY27" fmla="*/ 11482 h 1089169"/>
                <a:gd name="connsiteX28" fmla="*/ 3534529 w 5004427"/>
                <a:gd name="connsiteY28" fmla="*/ 21816 h 1089169"/>
                <a:gd name="connsiteX29" fmla="*/ 3595852 w 5004427"/>
                <a:gd name="connsiteY29" fmla="*/ 37146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534529 w 5004427"/>
                <a:gd name="connsiteY28" fmla="*/ 21816 h 1089169"/>
                <a:gd name="connsiteX29" fmla="*/ 3595852 w 5004427"/>
                <a:gd name="connsiteY29" fmla="*/ 37146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95852 w 5004427"/>
                <a:gd name="connsiteY29" fmla="*/ 37146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20884 w 5004427"/>
                <a:gd name="connsiteY30" fmla="*/ 51647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593602 w 5004427"/>
                <a:gd name="connsiteY30" fmla="*/ 41541 h 1089169"/>
                <a:gd name="connsiteX31" fmla="*/ 3650114 w 5004427"/>
                <a:gd name="connsiteY31" fmla="*/ 57542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593602 w 5004427"/>
                <a:gd name="connsiteY30" fmla="*/ 41541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668216 w 5004427"/>
                <a:gd name="connsiteY34" fmla="*/ 129637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0009 w 5004427"/>
                <a:gd name="connsiteY33" fmla="*/ 105547 h 1089169"/>
                <a:gd name="connsiteX34" fmla="*/ 3789033 w 5004427"/>
                <a:gd name="connsiteY34" fmla="*/ 128795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723908 w 5004427"/>
                <a:gd name="connsiteY35" fmla="*/ 176079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779931 w 5004427"/>
                <a:gd name="connsiteY36" fmla="*/ 219256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840655 w 5004427"/>
                <a:gd name="connsiteY37" fmla="*/ 270562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971215 w 5004427"/>
                <a:gd name="connsiteY37" fmla="*/ 241928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971215 w 5004427"/>
                <a:gd name="connsiteY37" fmla="*/ 241928 h 1089169"/>
                <a:gd name="connsiteX38" fmla="*/ 3884821 w 5004427"/>
                <a:gd name="connsiteY38" fmla="*/ 308136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6593 w 5004427"/>
                <a:gd name="connsiteY36" fmla="*/ 202412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8225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3938186 w 5004427"/>
                <a:gd name="connsiteY39" fmla="*/ 354254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4123308 w 5004427"/>
                <a:gd name="connsiteY39" fmla="*/ 341621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4123308 w 5004427"/>
                <a:gd name="connsiteY39" fmla="*/ 341621 h 1089169"/>
                <a:gd name="connsiteX40" fmla="*/ 3989661 w 5004427"/>
                <a:gd name="connsiteY40" fmla="*/ 39491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50456 w 5004427"/>
                <a:gd name="connsiteY38" fmla="*/ 286239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48508 w 5004427"/>
                <a:gd name="connsiteY38" fmla="*/ 287081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1215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74783 w 5004427"/>
                <a:gd name="connsiteY40" fmla="*/ 37975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204013 w 5004427"/>
                <a:gd name="connsiteY40" fmla="*/ 399123 h 1089169"/>
                <a:gd name="connsiteX41" fmla="*/ 4037016 w 5004427"/>
                <a:gd name="connsiteY41" fmla="*/ 430409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204013 w 5004427"/>
                <a:gd name="connsiteY40" fmla="*/ 399123 h 1089169"/>
                <a:gd name="connsiteX41" fmla="*/ 4251368 w 5004427"/>
                <a:gd name="connsiteY41" fmla="*/ 441357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004427"/>
                <a:gd name="connsiteY0" fmla="*/ 1088859 h 1089169"/>
                <a:gd name="connsiteX1" fmla="*/ 403660 w 5004427"/>
                <a:gd name="connsiteY1" fmla="*/ 1088104 h 1089169"/>
                <a:gd name="connsiteX2" fmla="*/ 752467 w 5004427"/>
                <a:gd name="connsiteY2" fmla="*/ 1077155 h 1089169"/>
                <a:gd name="connsiteX3" fmla="*/ 1029175 w 5004427"/>
                <a:gd name="connsiteY3" fmla="*/ 1049363 h 1089169"/>
                <a:gd name="connsiteX4" fmla="*/ 1307834 w 5004427"/>
                <a:gd name="connsiteY4" fmla="*/ 996305 h 1089169"/>
                <a:gd name="connsiteX5" fmla="*/ 1565055 w 5004427"/>
                <a:gd name="connsiteY5" fmla="*/ 917982 h 1089169"/>
                <a:gd name="connsiteX6" fmla="*/ 1826174 w 5004427"/>
                <a:gd name="connsiteY6" fmla="*/ 816078 h 1089169"/>
                <a:gd name="connsiteX7" fmla="*/ 2128216 w 5004427"/>
                <a:gd name="connsiteY7" fmla="*/ 667011 h 1089169"/>
                <a:gd name="connsiteX8" fmla="*/ 2311944 w 5004427"/>
                <a:gd name="connsiteY8" fmla="*/ 540837 h 1089169"/>
                <a:gd name="connsiteX9" fmla="*/ 2537433 w 5004427"/>
                <a:gd name="connsiteY9" fmla="*/ 386563 h 1089169"/>
                <a:gd name="connsiteX10" fmla="*/ 2608158 w 5004427"/>
                <a:gd name="connsiteY10" fmla="*/ 339499 h 1089169"/>
                <a:gd name="connsiteX11" fmla="*/ 2724225 w 5004427"/>
                <a:gd name="connsiteY11" fmla="*/ 258223 h 1089169"/>
                <a:gd name="connsiteX12" fmla="*/ 2789778 w 5004427"/>
                <a:gd name="connsiteY12" fmla="*/ 214188 h 1089169"/>
                <a:gd name="connsiteX13" fmla="*/ 2849494 w 5004427"/>
                <a:gd name="connsiteY13" fmla="*/ 176651 h 1089169"/>
                <a:gd name="connsiteX14" fmla="*/ 2901758 w 5004427"/>
                <a:gd name="connsiteY14" fmla="*/ 143488 h 1089169"/>
                <a:gd name="connsiteX15" fmla="*/ 2947485 w 5004427"/>
                <a:gd name="connsiteY15" fmla="*/ 117699 h 1089169"/>
                <a:gd name="connsiteX16" fmla="*/ 2993289 w 5004427"/>
                <a:gd name="connsiteY16" fmla="*/ 94327 h 1089169"/>
                <a:gd name="connsiteX17" fmla="*/ 3036287 w 5004427"/>
                <a:gd name="connsiteY17" fmla="*/ 76070 h 1089169"/>
                <a:gd name="connsiteX18" fmla="*/ 3079158 w 5004427"/>
                <a:gd name="connsiteY18" fmla="*/ 58384 h 1089169"/>
                <a:gd name="connsiteX19" fmla="*/ 3121945 w 5004427"/>
                <a:gd name="connsiteY19" fmla="*/ 42031 h 1089169"/>
                <a:gd name="connsiteX20" fmla="*/ 3153485 w 5004427"/>
                <a:gd name="connsiteY20" fmla="*/ 30833 h 1089169"/>
                <a:gd name="connsiteX21" fmla="*/ 3195483 w 5004427"/>
                <a:gd name="connsiteY21" fmla="*/ 20324 h 1089169"/>
                <a:gd name="connsiteX22" fmla="*/ 3246463 w 5004427"/>
                <a:gd name="connsiteY22" fmla="*/ 11944 h 1089169"/>
                <a:gd name="connsiteX23" fmla="*/ 3296362 w 5004427"/>
                <a:gd name="connsiteY23" fmla="*/ 4995 h 1089169"/>
                <a:gd name="connsiteX24" fmla="*/ 3332482 w 5004427"/>
                <a:gd name="connsiteY24" fmla="*/ 1958 h 1089169"/>
                <a:gd name="connsiteX25" fmla="*/ 3372912 w 5004427"/>
                <a:gd name="connsiteY25" fmla="*/ 0 h 1089169"/>
                <a:gd name="connsiteX26" fmla="*/ 3416277 w 5004427"/>
                <a:gd name="connsiteY26" fmla="*/ 1957 h 1089169"/>
                <a:gd name="connsiteX27" fmla="*/ 3454795 w 5004427"/>
                <a:gd name="connsiteY27" fmla="*/ 7271 h 1089169"/>
                <a:gd name="connsiteX28" fmla="*/ 3499454 w 5004427"/>
                <a:gd name="connsiteY28" fmla="*/ 15921 h 1089169"/>
                <a:gd name="connsiteX29" fmla="*/ 3551033 w 5004427"/>
                <a:gd name="connsiteY29" fmla="*/ 26198 h 1089169"/>
                <a:gd name="connsiteX30" fmla="*/ 3603345 w 5004427"/>
                <a:gd name="connsiteY30" fmla="*/ 40699 h 1089169"/>
                <a:gd name="connsiteX31" fmla="*/ 3636473 w 5004427"/>
                <a:gd name="connsiteY31" fmla="*/ 54173 h 1089169"/>
                <a:gd name="connsiteX32" fmla="*/ 3693989 w 5004427"/>
                <a:gd name="connsiteY32" fmla="*/ 81366 h 1089169"/>
                <a:gd name="connsiteX33" fmla="*/ 3737804 w 5004427"/>
                <a:gd name="connsiteY33" fmla="*/ 103021 h 1089169"/>
                <a:gd name="connsiteX34" fmla="*/ 3789033 w 5004427"/>
                <a:gd name="connsiteY34" fmla="*/ 128795 h 1089169"/>
                <a:gd name="connsiteX35" fmla="*/ 3852519 w 5004427"/>
                <a:gd name="connsiteY35" fmla="*/ 165973 h 1089169"/>
                <a:gd name="connsiteX36" fmla="*/ 3908542 w 5004427"/>
                <a:gd name="connsiteY36" fmla="*/ 201570 h 1089169"/>
                <a:gd name="connsiteX37" fmla="*/ 3973164 w 5004427"/>
                <a:gd name="connsiteY37" fmla="*/ 241928 h 1089169"/>
                <a:gd name="connsiteX38" fmla="*/ 4046559 w 5004427"/>
                <a:gd name="connsiteY38" fmla="*/ 287923 h 1089169"/>
                <a:gd name="connsiteX39" fmla="*/ 4123308 w 5004427"/>
                <a:gd name="connsiteY39" fmla="*/ 341621 h 1089169"/>
                <a:gd name="connsiteX40" fmla="*/ 4196219 w 5004427"/>
                <a:gd name="connsiteY40" fmla="*/ 391543 h 1089169"/>
                <a:gd name="connsiteX41" fmla="*/ 4251368 w 5004427"/>
                <a:gd name="connsiteY41" fmla="*/ 441357 h 1089169"/>
                <a:gd name="connsiteX42" fmla="*/ 4094773 w 5004427"/>
                <a:gd name="connsiteY42" fmla="*/ 467208 h 1089169"/>
                <a:gd name="connsiteX43" fmla="*/ 4155456 w 5004427"/>
                <a:gd name="connsiteY43" fmla="*/ 494490 h 1089169"/>
                <a:gd name="connsiteX44" fmla="*/ 4213805 w 5004427"/>
                <a:gd name="connsiteY44" fmla="*/ 515690 h 1089169"/>
                <a:gd name="connsiteX45" fmla="*/ 4288230 w 5004427"/>
                <a:gd name="connsiteY45" fmla="*/ 534202 h 1089169"/>
                <a:gd name="connsiteX46" fmla="*/ 4357554 w 5004427"/>
                <a:gd name="connsiteY46" fmla="*/ 539357 h 1089169"/>
                <a:gd name="connsiteX47" fmla="*/ 4421094 w 5004427"/>
                <a:gd name="connsiteY47" fmla="*/ 538135 h 1089169"/>
                <a:gd name="connsiteX48" fmla="*/ 4476841 w 5004427"/>
                <a:gd name="connsiteY48" fmla="*/ 526797 h 1089169"/>
                <a:gd name="connsiteX49" fmla="*/ 4523816 w 5004427"/>
                <a:gd name="connsiteY49" fmla="*/ 508003 h 1089169"/>
                <a:gd name="connsiteX50" fmla="*/ 4579122 w 5004427"/>
                <a:gd name="connsiteY50" fmla="*/ 481247 h 1089169"/>
                <a:gd name="connsiteX51" fmla="*/ 4647524 w 5004427"/>
                <a:gd name="connsiteY51" fmla="*/ 439322 h 1089169"/>
                <a:gd name="connsiteX52" fmla="*/ 4698351 w 5004427"/>
                <a:gd name="connsiteY52" fmla="*/ 403801 h 1089169"/>
                <a:gd name="connsiteX53" fmla="*/ 4741878 w 5004427"/>
                <a:gd name="connsiteY53" fmla="*/ 370176 h 1089169"/>
                <a:gd name="connsiteX54" fmla="*/ 4773692 w 5004427"/>
                <a:gd name="connsiteY54" fmla="*/ 344078 h 1089169"/>
                <a:gd name="connsiteX55" fmla="*/ 4810697 w 5004427"/>
                <a:gd name="connsiteY55" fmla="*/ 313653 h 1089169"/>
                <a:gd name="connsiteX56" fmla="*/ 4852897 w 5004427"/>
                <a:gd name="connsiteY56" fmla="*/ 281591 h 1089169"/>
                <a:gd name="connsiteX57" fmla="*/ 4885684 w 5004427"/>
                <a:gd name="connsiteY57" fmla="*/ 253442 h 1089169"/>
                <a:gd name="connsiteX58" fmla="*/ 4922586 w 5004427"/>
                <a:gd name="connsiteY58" fmla="*/ 225138 h 1089169"/>
                <a:gd name="connsiteX59" fmla="*/ 4965454 w 5004427"/>
                <a:gd name="connsiteY59" fmla="*/ 191450 h 1089169"/>
                <a:gd name="connsiteX60" fmla="*/ 5004427 w 5004427"/>
                <a:gd name="connsiteY60" fmla="*/ 157763 h 1089169"/>
                <a:gd name="connsiteX0" fmla="*/ 3 w 5123295"/>
                <a:gd name="connsiteY0" fmla="*/ 1088859 h 1089169"/>
                <a:gd name="connsiteX1" fmla="*/ 403660 w 5123295"/>
                <a:gd name="connsiteY1" fmla="*/ 1088104 h 1089169"/>
                <a:gd name="connsiteX2" fmla="*/ 752467 w 5123295"/>
                <a:gd name="connsiteY2" fmla="*/ 1077155 h 1089169"/>
                <a:gd name="connsiteX3" fmla="*/ 1029175 w 5123295"/>
                <a:gd name="connsiteY3" fmla="*/ 1049363 h 1089169"/>
                <a:gd name="connsiteX4" fmla="*/ 1307834 w 5123295"/>
                <a:gd name="connsiteY4" fmla="*/ 996305 h 1089169"/>
                <a:gd name="connsiteX5" fmla="*/ 1565055 w 5123295"/>
                <a:gd name="connsiteY5" fmla="*/ 917982 h 1089169"/>
                <a:gd name="connsiteX6" fmla="*/ 1826174 w 5123295"/>
                <a:gd name="connsiteY6" fmla="*/ 816078 h 1089169"/>
                <a:gd name="connsiteX7" fmla="*/ 2128216 w 5123295"/>
                <a:gd name="connsiteY7" fmla="*/ 667011 h 1089169"/>
                <a:gd name="connsiteX8" fmla="*/ 2311944 w 5123295"/>
                <a:gd name="connsiteY8" fmla="*/ 540837 h 1089169"/>
                <a:gd name="connsiteX9" fmla="*/ 2537433 w 5123295"/>
                <a:gd name="connsiteY9" fmla="*/ 386563 h 1089169"/>
                <a:gd name="connsiteX10" fmla="*/ 2608158 w 5123295"/>
                <a:gd name="connsiteY10" fmla="*/ 339499 h 1089169"/>
                <a:gd name="connsiteX11" fmla="*/ 2724225 w 5123295"/>
                <a:gd name="connsiteY11" fmla="*/ 258223 h 1089169"/>
                <a:gd name="connsiteX12" fmla="*/ 2789778 w 5123295"/>
                <a:gd name="connsiteY12" fmla="*/ 214188 h 1089169"/>
                <a:gd name="connsiteX13" fmla="*/ 2849494 w 5123295"/>
                <a:gd name="connsiteY13" fmla="*/ 176651 h 1089169"/>
                <a:gd name="connsiteX14" fmla="*/ 2901758 w 5123295"/>
                <a:gd name="connsiteY14" fmla="*/ 143488 h 1089169"/>
                <a:gd name="connsiteX15" fmla="*/ 2947485 w 5123295"/>
                <a:gd name="connsiteY15" fmla="*/ 117699 h 1089169"/>
                <a:gd name="connsiteX16" fmla="*/ 2993289 w 5123295"/>
                <a:gd name="connsiteY16" fmla="*/ 94327 h 1089169"/>
                <a:gd name="connsiteX17" fmla="*/ 3036287 w 5123295"/>
                <a:gd name="connsiteY17" fmla="*/ 76070 h 1089169"/>
                <a:gd name="connsiteX18" fmla="*/ 3079158 w 5123295"/>
                <a:gd name="connsiteY18" fmla="*/ 58384 h 1089169"/>
                <a:gd name="connsiteX19" fmla="*/ 3121945 w 5123295"/>
                <a:gd name="connsiteY19" fmla="*/ 42031 h 1089169"/>
                <a:gd name="connsiteX20" fmla="*/ 3153485 w 5123295"/>
                <a:gd name="connsiteY20" fmla="*/ 30833 h 1089169"/>
                <a:gd name="connsiteX21" fmla="*/ 3195483 w 5123295"/>
                <a:gd name="connsiteY21" fmla="*/ 20324 h 1089169"/>
                <a:gd name="connsiteX22" fmla="*/ 3246463 w 5123295"/>
                <a:gd name="connsiteY22" fmla="*/ 11944 h 1089169"/>
                <a:gd name="connsiteX23" fmla="*/ 3296362 w 5123295"/>
                <a:gd name="connsiteY23" fmla="*/ 4995 h 1089169"/>
                <a:gd name="connsiteX24" fmla="*/ 3332482 w 5123295"/>
                <a:gd name="connsiteY24" fmla="*/ 1958 h 1089169"/>
                <a:gd name="connsiteX25" fmla="*/ 3372912 w 5123295"/>
                <a:gd name="connsiteY25" fmla="*/ 0 h 1089169"/>
                <a:gd name="connsiteX26" fmla="*/ 3416277 w 5123295"/>
                <a:gd name="connsiteY26" fmla="*/ 1957 h 1089169"/>
                <a:gd name="connsiteX27" fmla="*/ 3454795 w 5123295"/>
                <a:gd name="connsiteY27" fmla="*/ 7271 h 1089169"/>
                <a:gd name="connsiteX28" fmla="*/ 3499454 w 5123295"/>
                <a:gd name="connsiteY28" fmla="*/ 15921 h 1089169"/>
                <a:gd name="connsiteX29" fmla="*/ 3551033 w 5123295"/>
                <a:gd name="connsiteY29" fmla="*/ 26198 h 1089169"/>
                <a:gd name="connsiteX30" fmla="*/ 3603345 w 5123295"/>
                <a:gd name="connsiteY30" fmla="*/ 40699 h 1089169"/>
                <a:gd name="connsiteX31" fmla="*/ 3636473 w 5123295"/>
                <a:gd name="connsiteY31" fmla="*/ 54173 h 1089169"/>
                <a:gd name="connsiteX32" fmla="*/ 3693989 w 5123295"/>
                <a:gd name="connsiteY32" fmla="*/ 81366 h 1089169"/>
                <a:gd name="connsiteX33" fmla="*/ 3737804 w 5123295"/>
                <a:gd name="connsiteY33" fmla="*/ 103021 h 1089169"/>
                <a:gd name="connsiteX34" fmla="*/ 3789033 w 5123295"/>
                <a:gd name="connsiteY34" fmla="*/ 128795 h 1089169"/>
                <a:gd name="connsiteX35" fmla="*/ 3852519 w 5123295"/>
                <a:gd name="connsiteY35" fmla="*/ 165973 h 1089169"/>
                <a:gd name="connsiteX36" fmla="*/ 3908542 w 5123295"/>
                <a:gd name="connsiteY36" fmla="*/ 201570 h 1089169"/>
                <a:gd name="connsiteX37" fmla="*/ 3973164 w 5123295"/>
                <a:gd name="connsiteY37" fmla="*/ 241928 h 1089169"/>
                <a:gd name="connsiteX38" fmla="*/ 4046559 w 5123295"/>
                <a:gd name="connsiteY38" fmla="*/ 287923 h 1089169"/>
                <a:gd name="connsiteX39" fmla="*/ 4123308 w 5123295"/>
                <a:gd name="connsiteY39" fmla="*/ 341621 h 1089169"/>
                <a:gd name="connsiteX40" fmla="*/ 4196219 w 5123295"/>
                <a:gd name="connsiteY40" fmla="*/ 391543 h 1089169"/>
                <a:gd name="connsiteX41" fmla="*/ 4251368 w 5123295"/>
                <a:gd name="connsiteY41" fmla="*/ 441357 h 1089169"/>
                <a:gd name="connsiteX42" fmla="*/ 4094773 w 5123295"/>
                <a:gd name="connsiteY42" fmla="*/ 467208 h 1089169"/>
                <a:gd name="connsiteX43" fmla="*/ 4155456 w 5123295"/>
                <a:gd name="connsiteY43" fmla="*/ 494490 h 1089169"/>
                <a:gd name="connsiteX44" fmla="*/ 4213805 w 5123295"/>
                <a:gd name="connsiteY44" fmla="*/ 515690 h 1089169"/>
                <a:gd name="connsiteX45" fmla="*/ 4288230 w 5123295"/>
                <a:gd name="connsiteY45" fmla="*/ 534202 h 1089169"/>
                <a:gd name="connsiteX46" fmla="*/ 4357554 w 5123295"/>
                <a:gd name="connsiteY46" fmla="*/ 539357 h 1089169"/>
                <a:gd name="connsiteX47" fmla="*/ 4421094 w 5123295"/>
                <a:gd name="connsiteY47" fmla="*/ 538135 h 1089169"/>
                <a:gd name="connsiteX48" fmla="*/ 4476841 w 5123295"/>
                <a:gd name="connsiteY48" fmla="*/ 526797 h 1089169"/>
                <a:gd name="connsiteX49" fmla="*/ 4523816 w 5123295"/>
                <a:gd name="connsiteY49" fmla="*/ 508003 h 1089169"/>
                <a:gd name="connsiteX50" fmla="*/ 4579122 w 5123295"/>
                <a:gd name="connsiteY50" fmla="*/ 481247 h 1089169"/>
                <a:gd name="connsiteX51" fmla="*/ 4647524 w 5123295"/>
                <a:gd name="connsiteY51" fmla="*/ 439322 h 1089169"/>
                <a:gd name="connsiteX52" fmla="*/ 4698351 w 5123295"/>
                <a:gd name="connsiteY52" fmla="*/ 403801 h 1089169"/>
                <a:gd name="connsiteX53" fmla="*/ 4741878 w 5123295"/>
                <a:gd name="connsiteY53" fmla="*/ 370176 h 1089169"/>
                <a:gd name="connsiteX54" fmla="*/ 4773692 w 5123295"/>
                <a:gd name="connsiteY54" fmla="*/ 344078 h 1089169"/>
                <a:gd name="connsiteX55" fmla="*/ 4810697 w 5123295"/>
                <a:gd name="connsiteY55" fmla="*/ 313653 h 1089169"/>
                <a:gd name="connsiteX56" fmla="*/ 4852897 w 5123295"/>
                <a:gd name="connsiteY56" fmla="*/ 281591 h 1089169"/>
                <a:gd name="connsiteX57" fmla="*/ 4885684 w 5123295"/>
                <a:gd name="connsiteY57" fmla="*/ 253442 h 1089169"/>
                <a:gd name="connsiteX58" fmla="*/ 4922586 w 5123295"/>
                <a:gd name="connsiteY58" fmla="*/ 225138 h 1089169"/>
                <a:gd name="connsiteX59" fmla="*/ 4965454 w 5123295"/>
                <a:gd name="connsiteY59" fmla="*/ 191450 h 1089169"/>
                <a:gd name="connsiteX60" fmla="*/ 5123295 w 5123295"/>
                <a:gd name="connsiteY60" fmla="*/ 830670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4965454 w 6721192"/>
                <a:gd name="connsiteY59" fmla="*/ 191450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4965454 w 6721192"/>
                <a:gd name="connsiteY59" fmla="*/ 191450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5811171 w 6721192"/>
                <a:gd name="connsiteY59" fmla="*/ 834038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089169"/>
                <a:gd name="connsiteX1" fmla="*/ 403660 w 6721192"/>
                <a:gd name="connsiteY1" fmla="*/ 1088104 h 1089169"/>
                <a:gd name="connsiteX2" fmla="*/ 752467 w 6721192"/>
                <a:gd name="connsiteY2" fmla="*/ 1077155 h 1089169"/>
                <a:gd name="connsiteX3" fmla="*/ 1029175 w 6721192"/>
                <a:gd name="connsiteY3" fmla="*/ 1049363 h 1089169"/>
                <a:gd name="connsiteX4" fmla="*/ 1307834 w 6721192"/>
                <a:gd name="connsiteY4" fmla="*/ 996305 h 1089169"/>
                <a:gd name="connsiteX5" fmla="*/ 1565055 w 6721192"/>
                <a:gd name="connsiteY5" fmla="*/ 917982 h 1089169"/>
                <a:gd name="connsiteX6" fmla="*/ 1826174 w 6721192"/>
                <a:gd name="connsiteY6" fmla="*/ 816078 h 1089169"/>
                <a:gd name="connsiteX7" fmla="*/ 2128216 w 6721192"/>
                <a:gd name="connsiteY7" fmla="*/ 667011 h 1089169"/>
                <a:gd name="connsiteX8" fmla="*/ 2311944 w 6721192"/>
                <a:gd name="connsiteY8" fmla="*/ 540837 h 1089169"/>
                <a:gd name="connsiteX9" fmla="*/ 2537433 w 6721192"/>
                <a:gd name="connsiteY9" fmla="*/ 386563 h 1089169"/>
                <a:gd name="connsiteX10" fmla="*/ 2608158 w 6721192"/>
                <a:gd name="connsiteY10" fmla="*/ 339499 h 1089169"/>
                <a:gd name="connsiteX11" fmla="*/ 2724225 w 6721192"/>
                <a:gd name="connsiteY11" fmla="*/ 258223 h 1089169"/>
                <a:gd name="connsiteX12" fmla="*/ 2789778 w 6721192"/>
                <a:gd name="connsiteY12" fmla="*/ 214188 h 1089169"/>
                <a:gd name="connsiteX13" fmla="*/ 2849494 w 6721192"/>
                <a:gd name="connsiteY13" fmla="*/ 176651 h 1089169"/>
                <a:gd name="connsiteX14" fmla="*/ 2901758 w 6721192"/>
                <a:gd name="connsiteY14" fmla="*/ 143488 h 1089169"/>
                <a:gd name="connsiteX15" fmla="*/ 2947485 w 6721192"/>
                <a:gd name="connsiteY15" fmla="*/ 117699 h 1089169"/>
                <a:gd name="connsiteX16" fmla="*/ 2993289 w 6721192"/>
                <a:gd name="connsiteY16" fmla="*/ 94327 h 1089169"/>
                <a:gd name="connsiteX17" fmla="*/ 3036287 w 6721192"/>
                <a:gd name="connsiteY17" fmla="*/ 76070 h 1089169"/>
                <a:gd name="connsiteX18" fmla="*/ 3079158 w 6721192"/>
                <a:gd name="connsiteY18" fmla="*/ 58384 h 1089169"/>
                <a:gd name="connsiteX19" fmla="*/ 3121945 w 6721192"/>
                <a:gd name="connsiteY19" fmla="*/ 42031 h 1089169"/>
                <a:gd name="connsiteX20" fmla="*/ 3153485 w 6721192"/>
                <a:gd name="connsiteY20" fmla="*/ 30833 h 1089169"/>
                <a:gd name="connsiteX21" fmla="*/ 3195483 w 6721192"/>
                <a:gd name="connsiteY21" fmla="*/ 20324 h 1089169"/>
                <a:gd name="connsiteX22" fmla="*/ 3246463 w 6721192"/>
                <a:gd name="connsiteY22" fmla="*/ 11944 h 1089169"/>
                <a:gd name="connsiteX23" fmla="*/ 3296362 w 6721192"/>
                <a:gd name="connsiteY23" fmla="*/ 4995 h 1089169"/>
                <a:gd name="connsiteX24" fmla="*/ 3332482 w 6721192"/>
                <a:gd name="connsiteY24" fmla="*/ 1958 h 1089169"/>
                <a:gd name="connsiteX25" fmla="*/ 3372912 w 6721192"/>
                <a:gd name="connsiteY25" fmla="*/ 0 h 1089169"/>
                <a:gd name="connsiteX26" fmla="*/ 3416277 w 6721192"/>
                <a:gd name="connsiteY26" fmla="*/ 1957 h 1089169"/>
                <a:gd name="connsiteX27" fmla="*/ 3454795 w 6721192"/>
                <a:gd name="connsiteY27" fmla="*/ 7271 h 1089169"/>
                <a:gd name="connsiteX28" fmla="*/ 3499454 w 6721192"/>
                <a:gd name="connsiteY28" fmla="*/ 15921 h 1089169"/>
                <a:gd name="connsiteX29" fmla="*/ 3551033 w 6721192"/>
                <a:gd name="connsiteY29" fmla="*/ 26198 h 1089169"/>
                <a:gd name="connsiteX30" fmla="*/ 3603345 w 6721192"/>
                <a:gd name="connsiteY30" fmla="*/ 40699 h 1089169"/>
                <a:gd name="connsiteX31" fmla="*/ 3636473 w 6721192"/>
                <a:gd name="connsiteY31" fmla="*/ 54173 h 1089169"/>
                <a:gd name="connsiteX32" fmla="*/ 3693989 w 6721192"/>
                <a:gd name="connsiteY32" fmla="*/ 81366 h 1089169"/>
                <a:gd name="connsiteX33" fmla="*/ 3737804 w 6721192"/>
                <a:gd name="connsiteY33" fmla="*/ 103021 h 1089169"/>
                <a:gd name="connsiteX34" fmla="*/ 3789033 w 6721192"/>
                <a:gd name="connsiteY34" fmla="*/ 128795 h 1089169"/>
                <a:gd name="connsiteX35" fmla="*/ 3852519 w 6721192"/>
                <a:gd name="connsiteY35" fmla="*/ 165973 h 1089169"/>
                <a:gd name="connsiteX36" fmla="*/ 3908542 w 6721192"/>
                <a:gd name="connsiteY36" fmla="*/ 201570 h 1089169"/>
                <a:gd name="connsiteX37" fmla="*/ 3973164 w 6721192"/>
                <a:gd name="connsiteY37" fmla="*/ 241928 h 1089169"/>
                <a:gd name="connsiteX38" fmla="*/ 4046559 w 6721192"/>
                <a:gd name="connsiteY38" fmla="*/ 287923 h 1089169"/>
                <a:gd name="connsiteX39" fmla="*/ 4123308 w 6721192"/>
                <a:gd name="connsiteY39" fmla="*/ 341621 h 1089169"/>
                <a:gd name="connsiteX40" fmla="*/ 4196219 w 6721192"/>
                <a:gd name="connsiteY40" fmla="*/ 391543 h 1089169"/>
                <a:gd name="connsiteX41" fmla="*/ 4251368 w 6721192"/>
                <a:gd name="connsiteY41" fmla="*/ 441357 h 1089169"/>
                <a:gd name="connsiteX42" fmla="*/ 4094773 w 6721192"/>
                <a:gd name="connsiteY42" fmla="*/ 467208 h 1089169"/>
                <a:gd name="connsiteX43" fmla="*/ 4155456 w 6721192"/>
                <a:gd name="connsiteY43" fmla="*/ 494490 h 1089169"/>
                <a:gd name="connsiteX44" fmla="*/ 4213805 w 6721192"/>
                <a:gd name="connsiteY44" fmla="*/ 515690 h 1089169"/>
                <a:gd name="connsiteX45" fmla="*/ 4288230 w 6721192"/>
                <a:gd name="connsiteY45" fmla="*/ 534202 h 1089169"/>
                <a:gd name="connsiteX46" fmla="*/ 4357554 w 6721192"/>
                <a:gd name="connsiteY46" fmla="*/ 539357 h 1089169"/>
                <a:gd name="connsiteX47" fmla="*/ 4421094 w 6721192"/>
                <a:gd name="connsiteY47" fmla="*/ 538135 h 1089169"/>
                <a:gd name="connsiteX48" fmla="*/ 4476841 w 6721192"/>
                <a:gd name="connsiteY48" fmla="*/ 526797 h 1089169"/>
                <a:gd name="connsiteX49" fmla="*/ 4523816 w 6721192"/>
                <a:gd name="connsiteY49" fmla="*/ 508003 h 1089169"/>
                <a:gd name="connsiteX50" fmla="*/ 4579122 w 6721192"/>
                <a:gd name="connsiteY50" fmla="*/ 481247 h 1089169"/>
                <a:gd name="connsiteX51" fmla="*/ 4647524 w 6721192"/>
                <a:gd name="connsiteY51" fmla="*/ 439322 h 1089169"/>
                <a:gd name="connsiteX52" fmla="*/ 4698351 w 6721192"/>
                <a:gd name="connsiteY52" fmla="*/ 403801 h 1089169"/>
                <a:gd name="connsiteX53" fmla="*/ 4741878 w 6721192"/>
                <a:gd name="connsiteY53" fmla="*/ 370176 h 1089169"/>
                <a:gd name="connsiteX54" fmla="*/ 4773692 w 6721192"/>
                <a:gd name="connsiteY54" fmla="*/ 344078 h 1089169"/>
                <a:gd name="connsiteX55" fmla="*/ 4810697 w 6721192"/>
                <a:gd name="connsiteY55" fmla="*/ 313653 h 1089169"/>
                <a:gd name="connsiteX56" fmla="*/ 4852897 w 6721192"/>
                <a:gd name="connsiteY56" fmla="*/ 281591 h 1089169"/>
                <a:gd name="connsiteX57" fmla="*/ 4885684 w 6721192"/>
                <a:gd name="connsiteY57" fmla="*/ 253442 h 1089169"/>
                <a:gd name="connsiteX58" fmla="*/ 4922586 w 6721192"/>
                <a:gd name="connsiteY58" fmla="*/ 225138 h 1089169"/>
                <a:gd name="connsiteX59" fmla="*/ 6177519 w 6721192"/>
                <a:gd name="connsiteY59" fmla="*/ 1088379 h 1089169"/>
                <a:gd name="connsiteX60" fmla="*/ 6721192 w 6721192"/>
                <a:gd name="connsiteY60" fmla="*/ 1088379 h 1089169"/>
                <a:gd name="connsiteX0" fmla="*/ 3 w 6721192"/>
                <a:gd name="connsiteY0" fmla="*/ 1088859 h 1172132"/>
                <a:gd name="connsiteX1" fmla="*/ 403660 w 6721192"/>
                <a:gd name="connsiteY1" fmla="*/ 1088104 h 1172132"/>
                <a:gd name="connsiteX2" fmla="*/ 752467 w 6721192"/>
                <a:gd name="connsiteY2" fmla="*/ 1077155 h 1172132"/>
                <a:gd name="connsiteX3" fmla="*/ 1029175 w 6721192"/>
                <a:gd name="connsiteY3" fmla="*/ 1049363 h 1172132"/>
                <a:gd name="connsiteX4" fmla="*/ 1307834 w 6721192"/>
                <a:gd name="connsiteY4" fmla="*/ 996305 h 1172132"/>
                <a:gd name="connsiteX5" fmla="*/ 1565055 w 6721192"/>
                <a:gd name="connsiteY5" fmla="*/ 917982 h 1172132"/>
                <a:gd name="connsiteX6" fmla="*/ 1826174 w 6721192"/>
                <a:gd name="connsiteY6" fmla="*/ 816078 h 1172132"/>
                <a:gd name="connsiteX7" fmla="*/ 2128216 w 6721192"/>
                <a:gd name="connsiteY7" fmla="*/ 667011 h 1172132"/>
                <a:gd name="connsiteX8" fmla="*/ 2311944 w 6721192"/>
                <a:gd name="connsiteY8" fmla="*/ 540837 h 1172132"/>
                <a:gd name="connsiteX9" fmla="*/ 2537433 w 6721192"/>
                <a:gd name="connsiteY9" fmla="*/ 386563 h 1172132"/>
                <a:gd name="connsiteX10" fmla="*/ 2608158 w 6721192"/>
                <a:gd name="connsiteY10" fmla="*/ 339499 h 1172132"/>
                <a:gd name="connsiteX11" fmla="*/ 2724225 w 6721192"/>
                <a:gd name="connsiteY11" fmla="*/ 258223 h 1172132"/>
                <a:gd name="connsiteX12" fmla="*/ 2789778 w 6721192"/>
                <a:gd name="connsiteY12" fmla="*/ 214188 h 1172132"/>
                <a:gd name="connsiteX13" fmla="*/ 2849494 w 6721192"/>
                <a:gd name="connsiteY13" fmla="*/ 176651 h 1172132"/>
                <a:gd name="connsiteX14" fmla="*/ 2901758 w 6721192"/>
                <a:gd name="connsiteY14" fmla="*/ 143488 h 1172132"/>
                <a:gd name="connsiteX15" fmla="*/ 2947485 w 6721192"/>
                <a:gd name="connsiteY15" fmla="*/ 117699 h 1172132"/>
                <a:gd name="connsiteX16" fmla="*/ 2993289 w 6721192"/>
                <a:gd name="connsiteY16" fmla="*/ 94327 h 1172132"/>
                <a:gd name="connsiteX17" fmla="*/ 3036287 w 6721192"/>
                <a:gd name="connsiteY17" fmla="*/ 76070 h 1172132"/>
                <a:gd name="connsiteX18" fmla="*/ 3079158 w 6721192"/>
                <a:gd name="connsiteY18" fmla="*/ 58384 h 1172132"/>
                <a:gd name="connsiteX19" fmla="*/ 3121945 w 6721192"/>
                <a:gd name="connsiteY19" fmla="*/ 42031 h 1172132"/>
                <a:gd name="connsiteX20" fmla="*/ 3153485 w 6721192"/>
                <a:gd name="connsiteY20" fmla="*/ 30833 h 1172132"/>
                <a:gd name="connsiteX21" fmla="*/ 3195483 w 6721192"/>
                <a:gd name="connsiteY21" fmla="*/ 20324 h 1172132"/>
                <a:gd name="connsiteX22" fmla="*/ 3246463 w 6721192"/>
                <a:gd name="connsiteY22" fmla="*/ 11944 h 1172132"/>
                <a:gd name="connsiteX23" fmla="*/ 3296362 w 6721192"/>
                <a:gd name="connsiteY23" fmla="*/ 4995 h 1172132"/>
                <a:gd name="connsiteX24" fmla="*/ 3332482 w 6721192"/>
                <a:gd name="connsiteY24" fmla="*/ 1958 h 1172132"/>
                <a:gd name="connsiteX25" fmla="*/ 3372912 w 6721192"/>
                <a:gd name="connsiteY25" fmla="*/ 0 h 1172132"/>
                <a:gd name="connsiteX26" fmla="*/ 3416277 w 6721192"/>
                <a:gd name="connsiteY26" fmla="*/ 1957 h 1172132"/>
                <a:gd name="connsiteX27" fmla="*/ 3454795 w 6721192"/>
                <a:gd name="connsiteY27" fmla="*/ 7271 h 1172132"/>
                <a:gd name="connsiteX28" fmla="*/ 3499454 w 6721192"/>
                <a:gd name="connsiteY28" fmla="*/ 15921 h 1172132"/>
                <a:gd name="connsiteX29" fmla="*/ 3551033 w 6721192"/>
                <a:gd name="connsiteY29" fmla="*/ 26198 h 1172132"/>
                <a:gd name="connsiteX30" fmla="*/ 3603345 w 6721192"/>
                <a:gd name="connsiteY30" fmla="*/ 40699 h 1172132"/>
                <a:gd name="connsiteX31" fmla="*/ 3636473 w 6721192"/>
                <a:gd name="connsiteY31" fmla="*/ 54173 h 1172132"/>
                <a:gd name="connsiteX32" fmla="*/ 3693989 w 6721192"/>
                <a:gd name="connsiteY32" fmla="*/ 81366 h 1172132"/>
                <a:gd name="connsiteX33" fmla="*/ 3737804 w 6721192"/>
                <a:gd name="connsiteY33" fmla="*/ 103021 h 1172132"/>
                <a:gd name="connsiteX34" fmla="*/ 3789033 w 6721192"/>
                <a:gd name="connsiteY34" fmla="*/ 128795 h 1172132"/>
                <a:gd name="connsiteX35" fmla="*/ 3852519 w 6721192"/>
                <a:gd name="connsiteY35" fmla="*/ 165973 h 1172132"/>
                <a:gd name="connsiteX36" fmla="*/ 3908542 w 6721192"/>
                <a:gd name="connsiteY36" fmla="*/ 201570 h 1172132"/>
                <a:gd name="connsiteX37" fmla="*/ 3973164 w 6721192"/>
                <a:gd name="connsiteY37" fmla="*/ 241928 h 1172132"/>
                <a:gd name="connsiteX38" fmla="*/ 4046559 w 6721192"/>
                <a:gd name="connsiteY38" fmla="*/ 287923 h 1172132"/>
                <a:gd name="connsiteX39" fmla="*/ 4123308 w 6721192"/>
                <a:gd name="connsiteY39" fmla="*/ 341621 h 1172132"/>
                <a:gd name="connsiteX40" fmla="*/ 4196219 w 6721192"/>
                <a:gd name="connsiteY40" fmla="*/ 391543 h 1172132"/>
                <a:gd name="connsiteX41" fmla="*/ 4251368 w 6721192"/>
                <a:gd name="connsiteY41" fmla="*/ 441357 h 1172132"/>
                <a:gd name="connsiteX42" fmla="*/ 4094773 w 6721192"/>
                <a:gd name="connsiteY42" fmla="*/ 467208 h 1172132"/>
                <a:gd name="connsiteX43" fmla="*/ 4155456 w 6721192"/>
                <a:gd name="connsiteY43" fmla="*/ 494490 h 1172132"/>
                <a:gd name="connsiteX44" fmla="*/ 4213805 w 6721192"/>
                <a:gd name="connsiteY44" fmla="*/ 515690 h 1172132"/>
                <a:gd name="connsiteX45" fmla="*/ 4288230 w 6721192"/>
                <a:gd name="connsiteY45" fmla="*/ 534202 h 1172132"/>
                <a:gd name="connsiteX46" fmla="*/ 4357554 w 6721192"/>
                <a:gd name="connsiteY46" fmla="*/ 539357 h 1172132"/>
                <a:gd name="connsiteX47" fmla="*/ 4421094 w 6721192"/>
                <a:gd name="connsiteY47" fmla="*/ 538135 h 1172132"/>
                <a:gd name="connsiteX48" fmla="*/ 4476841 w 6721192"/>
                <a:gd name="connsiteY48" fmla="*/ 526797 h 1172132"/>
                <a:gd name="connsiteX49" fmla="*/ 4523816 w 6721192"/>
                <a:gd name="connsiteY49" fmla="*/ 508003 h 1172132"/>
                <a:gd name="connsiteX50" fmla="*/ 4579122 w 6721192"/>
                <a:gd name="connsiteY50" fmla="*/ 481247 h 1172132"/>
                <a:gd name="connsiteX51" fmla="*/ 4647524 w 6721192"/>
                <a:gd name="connsiteY51" fmla="*/ 439322 h 1172132"/>
                <a:gd name="connsiteX52" fmla="*/ 4698351 w 6721192"/>
                <a:gd name="connsiteY52" fmla="*/ 403801 h 1172132"/>
                <a:gd name="connsiteX53" fmla="*/ 4741878 w 6721192"/>
                <a:gd name="connsiteY53" fmla="*/ 370176 h 1172132"/>
                <a:gd name="connsiteX54" fmla="*/ 4773692 w 6721192"/>
                <a:gd name="connsiteY54" fmla="*/ 344078 h 1172132"/>
                <a:gd name="connsiteX55" fmla="*/ 4810697 w 6721192"/>
                <a:gd name="connsiteY55" fmla="*/ 313653 h 1172132"/>
                <a:gd name="connsiteX56" fmla="*/ 4852897 w 6721192"/>
                <a:gd name="connsiteY56" fmla="*/ 281591 h 1172132"/>
                <a:gd name="connsiteX57" fmla="*/ 4885684 w 6721192"/>
                <a:gd name="connsiteY57" fmla="*/ 253442 h 1172132"/>
                <a:gd name="connsiteX58" fmla="*/ 4922586 w 6721192"/>
                <a:gd name="connsiteY58" fmla="*/ 225138 h 1172132"/>
                <a:gd name="connsiteX59" fmla="*/ 6177519 w 6721192"/>
                <a:gd name="connsiteY59" fmla="*/ 1088379 h 1172132"/>
                <a:gd name="connsiteX60" fmla="*/ 6721192 w 6721192"/>
                <a:gd name="connsiteY60" fmla="*/ 1088379 h 1172132"/>
                <a:gd name="connsiteX0" fmla="*/ 3 w 6721192"/>
                <a:gd name="connsiteY0" fmla="*/ 1088859 h 1172132"/>
                <a:gd name="connsiteX1" fmla="*/ 403660 w 6721192"/>
                <a:gd name="connsiteY1" fmla="*/ 1088104 h 1172132"/>
                <a:gd name="connsiteX2" fmla="*/ 752467 w 6721192"/>
                <a:gd name="connsiteY2" fmla="*/ 1077155 h 1172132"/>
                <a:gd name="connsiteX3" fmla="*/ 1029175 w 6721192"/>
                <a:gd name="connsiteY3" fmla="*/ 1049363 h 1172132"/>
                <a:gd name="connsiteX4" fmla="*/ 1307834 w 6721192"/>
                <a:gd name="connsiteY4" fmla="*/ 996305 h 1172132"/>
                <a:gd name="connsiteX5" fmla="*/ 1565055 w 6721192"/>
                <a:gd name="connsiteY5" fmla="*/ 917982 h 1172132"/>
                <a:gd name="connsiteX6" fmla="*/ 1826174 w 6721192"/>
                <a:gd name="connsiteY6" fmla="*/ 816078 h 1172132"/>
                <a:gd name="connsiteX7" fmla="*/ 2128216 w 6721192"/>
                <a:gd name="connsiteY7" fmla="*/ 667011 h 1172132"/>
                <a:gd name="connsiteX8" fmla="*/ 2311944 w 6721192"/>
                <a:gd name="connsiteY8" fmla="*/ 540837 h 1172132"/>
                <a:gd name="connsiteX9" fmla="*/ 2537433 w 6721192"/>
                <a:gd name="connsiteY9" fmla="*/ 386563 h 1172132"/>
                <a:gd name="connsiteX10" fmla="*/ 2608158 w 6721192"/>
                <a:gd name="connsiteY10" fmla="*/ 339499 h 1172132"/>
                <a:gd name="connsiteX11" fmla="*/ 2724225 w 6721192"/>
                <a:gd name="connsiteY11" fmla="*/ 258223 h 1172132"/>
                <a:gd name="connsiteX12" fmla="*/ 2789778 w 6721192"/>
                <a:gd name="connsiteY12" fmla="*/ 214188 h 1172132"/>
                <a:gd name="connsiteX13" fmla="*/ 2849494 w 6721192"/>
                <a:gd name="connsiteY13" fmla="*/ 176651 h 1172132"/>
                <a:gd name="connsiteX14" fmla="*/ 2901758 w 6721192"/>
                <a:gd name="connsiteY14" fmla="*/ 143488 h 1172132"/>
                <a:gd name="connsiteX15" fmla="*/ 2947485 w 6721192"/>
                <a:gd name="connsiteY15" fmla="*/ 117699 h 1172132"/>
                <a:gd name="connsiteX16" fmla="*/ 2993289 w 6721192"/>
                <a:gd name="connsiteY16" fmla="*/ 94327 h 1172132"/>
                <a:gd name="connsiteX17" fmla="*/ 3036287 w 6721192"/>
                <a:gd name="connsiteY17" fmla="*/ 76070 h 1172132"/>
                <a:gd name="connsiteX18" fmla="*/ 3079158 w 6721192"/>
                <a:gd name="connsiteY18" fmla="*/ 58384 h 1172132"/>
                <a:gd name="connsiteX19" fmla="*/ 3121945 w 6721192"/>
                <a:gd name="connsiteY19" fmla="*/ 42031 h 1172132"/>
                <a:gd name="connsiteX20" fmla="*/ 3153485 w 6721192"/>
                <a:gd name="connsiteY20" fmla="*/ 30833 h 1172132"/>
                <a:gd name="connsiteX21" fmla="*/ 3195483 w 6721192"/>
                <a:gd name="connsiteY21" fmla="*/ 20324 h 1172132"/>
                <a:gd name="connsiteX22" fmla="*/ 3246463 w 6721192"/>
                <a:gd name="connsiteY22" fmla="*/ 11944 h 1172132"/>
                <a:gd name="connsiteX23" fmla="*/ 3296362 w 6721192"/>
                <a:gd name="connsiteY23" fmla="*/ 4995 h 1172132"/>
                <a:gd name="connsiteX24" fmla="*/ 3332482 w 6721192"/>
                <a:gd name="connsiteY24" fmla="*/ 1958 h 1172132"/>
                <a:gd name="connsiteX25" fmla="*/ 3372912 w 6721192"/>
                <a:gd name="connsiteY25" fmla="*/ 0 h 1172132"/>
                <a:gd name="connsiteX26" fmla="*/ 3416277 w 6721192"/>
                <a:gd name="connsiteY26" fmla="*/ 1957 h 1172132"/>
                <a:gd name="connsiteX27" fmla="*/ 3454795 w 6721192"/>
                <a:gd name="connsiteY27" fmla="*/ 7271 h 1172132"/>
                <a:gd name="connsiteX28" fmla="*/ 3499454 w 6721192"/>
                <a:gd name="connsiteY28" fmla="*/ 15921 h 1172132"/>
                <a:gd name="connsiteX29" fmla="*/ 3551033 w 6721192"/>
                <a:gd name="connsiteY29" fmla="*/ 26198 h 1172132"/>
                <a:gd name="connsiteX30" fmla="*/ 3603345 w 6721192"/>
                <a:gd name="connsiteY30" fmla="*/ 40699 h 1172132"/>
                <a:gd name="connsiteX31" fmla="*/ 3636473 w 6721192"/>
                <a:gd name="connsiteY31" fmla="*/ 54173 h 1172132"/>
                <a:gd name="connsiteX32" fmla="*/ 3693989 w 6721192"/>
                <a:gd name="connsiteY32" fmla="*/ 81366 h 1172132"/>
                <a:gd name="connsiteX33" fmla="*/ 3737804 w 6721192"/>
                <a:gd name="connsiteY33" fmla="*/ 103021 h 1172132"/>
                <a:gd name="connsiteX34" fmla="*/ 3789033 w 6721192"/>
                <a:gd name="connsiteY34" fmla="*/ 128795 h 1172132"/>
                <a:gd name="connsiteX35" fmla="*/ 3852519 w 6721192"/>
                <a:gd name="connsiteY35" fmla="*/ 165973 h 1172132"/>
                <a:gd name="connsiteX36" fmla="*/ 3908542 w 6721192"/>
                <a:gd name="connsiteY36" fmla="*/ 201570 h 1172132"/>
                <a:gd name="connsiteX37" fmla="*/ 3973164 w 6721192"/>
                <a:gd name="connsiteY37" fmla="*/ 241928 h 1172132"/>
                <a:gd name="connsiteX38" fmla="*/ 4046559 w 6721192"/>
                <a:gd name="connsiteY38" fmla="*/ 287923 h 1172132"/>
                <a:gd name="connsiteX39" fmla="*/ 4123308 w 6721192"/>
                <a:gd name="connsiteY39" fmla="*/ 341621 h 1172132"/>
                <a:gd name="connsiteX40" fmla="*/ 4196219 w 6721192"/>
                <a:gd name="connsiteY40" fmla="*/ 391543 h 1172132"/>
                <a:gd name="connsiteX41" fmla="*/ 4251368 w 6721192"/>
                <a:gd name="connsiteY41" fmla="*/ 441357 h 1172132"/>
                <a:gd name="connsiteX42" fmla="*/ 4094773 w 6721192"/>
                <a:gd name="connsiteY42" fmla="*/ 467208 h 1172132"/>
                <a:gd name="connsiteX43" fmla="*/ 4155456 w 6721192"/>
                <a:gd name="connsiteY43" fmla="*/ 494490 h 1172132"/>
                <a:gd name="connsiteX44" fmla="*/ 4213805 w 6721192"/>
                <a:gd name="connsiteY44" fmla="*/ 515690 h 1172132"/>
                <a:gd name="connsiteX45" fmla="*/ 4288230 w 6721192"/>
                <a:gd name="connsiteY45" fmla="*/ 534202 h 1172132"/>
                <a:gd name="connsiteX46" fmla="*/ 4357554 w 6721192"/>
                <a:gd name="connsiteY46" fmla="*/ 539357 h 1172132"/>
                <a:gd name="connsiteX47" fmla="*/ 4421094 w 6721192"/>
                <a:gd name="connsiteY47" fmla="*/ 538135 h 1172132"/>
                <a:gd name="connsiteX48" fmla="*/ 4476841 w 6721192"/>
                <a:gd name="connsiteY48" fmla="*/ 526797 h 1172132"/>
                <a:gd name="connsiteX49" fmla="*/ 4523816 w 6721192"/>
                <a:gd name="connsiteY49" fmla="*/ 508003 h 1172132"/>
                <a:gd name="connsiteX50" fmla="*/ 4579122 w 6721192"/>
                <a:gd name="connsiteY50" fmla="*/ 481247 h 1172132"/>
                <a:gd name="connsiteX51" fmla="*/ 4647524 w 6721192"/>
                <a:gd name="connsiteY51" fmla="*/ 439322 h 1172132"/>
                <a:gd name="connsiteX52" fmla="*/ 4698351 w 6721192"/>
                <a:gd name="connsiteY52" fmla="*/ 403801 h 1172132"/>
                <a:gd name="connsiteX53" fmla="*/ 4741878 w 6721192"/>
                <a:gd name="connsiteY53" fmla="*/ 370176 h 1172132"/>
                <a:gd name="connsiteX54" fmla="*/ 4773692 w 6721192"/>
                <a:gd name="connsiteY54" fmla="*/ 344078 h 1172132"/>
                <a:gd name="connsiteX55" fmla="*/ 4810697 w 6721192"/>
                <a:gd name="connsiteY55" fmla="*/ 313653 h 1172132"/>
                <a:gd name="connsiteX56" fmla="*/ 4852897 w 6721192"/>
                <a:gd name="connsiteY56" fmla="*/ 281591 h 1172132"/>
                <a:gd name="connsiteX57" fmla="*/ 4885684 w 6721192"/>
                <a:gd name="connsiteY57" fmla="*/ 253442 h 1172132"/>
                <a:gd name="connsiteX58" fmla="*/ 4922586 w 6721192"/>
                <a:gd name="connsiteY58" fmla="*/ 225138 h 1172132"/>
                <a:gd name="connsiteX59" fmla="*/ 6177519 w 6721192"/>
                <a:gd name="connsiteY59" fmla="*/ 1088379 h 1172132"/>
                <a:gd name="connsiteX60" fmla="*/ 6721192 w 6721192"/>
                <a:gd name="connsiteY60" fmla="*/ 1088379 h 1172132"/>
                <a:gd name="connsiteX0" fmla="*/ 3 w 6721192"/>
                <a:gd name="connsiteY0" fmla="*/ 1088859 h 1172132"/>
                <a:gd name="connsiteX1" fmla="*/ 403660 w 6721192"/>
                <a:gd name="connsiteY1" fmla="*/ 1088104 h 1172132"/>
                <a:gd name="connsiteX2" fmla="*/ 752467 w 6721192"/>
                <a:gd name="connsiteY2" fmla="*/ 1077155 h 1172132"/>
                <a:gd name="connsiteX3" fmla="*/ 1029175 w 6721192"/>
                <a:gd name="connsiteY3" fmla="*/ 1049363 h 1172132"/>
                <a:gd name="connsiteX4" fmla="*/ 1307834 w 6721192"/>
                <a:gd name="connsiteY4" fmla="*/ 996305 h 1172132"/>
                <a:gd name="connsiteX5" fmla="*/ 1565055 w 6721192"/>
                <a:gd name="connsiteY5" fmla="*/ 917982 h 1172132"/>
                <a:gd name="connsiteX6" fmla="*/ 1826174 w 6721192"/>
                <a:gd name="connsiteY6" fmla="*/ 816078 h 1172132"/>
                <a:gd name="connsiteX7" fmla="*/ 2128216 w 6721192"/>
                <a:gd name="connsiteY7" fmla="*/ 667011 h 1172132"/>
                <a:gd name="connsiteX8" fmla="*/ 2311944 w 6721192"/>
                <a:gd name="connsiteY8" fmla="*/ 540837 h 1172132"/>
                <a:gd name="connsiteX9" fmla="*/ 2537433 w 6721192"/>
                <a:gd name="connsiteY9" fmla="*/ 386563 h 1172132"/>
                <a:gd name="connsiteX10" fmla="*/ 2608158 w 6721192"/>
                <a:gd name="connsiteY10" fmla="*/ 339499 h 1172132"/>
                <a:gd name="connsiteX11" fmla="*/ 2724225 w 6721192"/>
                <a:gd name="connsiteY11" fmla="*/ 258223 h 1172132"/>
                <a:gd name="connsiteX12" fmla="*/ 2789778 w 6721192"/>
                <a:gd name="connsiteY12" fmla="*/ 214188 h 1172132"/>
                <a:gd name="connsiteX13" fmla="*/ 2849494 w 6721192"/>
                <a:gd name="connsiteY13" fmla="*/ 176651 h 1172132"/>
                <a:gd name="connsiteX14" fmla="*/ 2901758 w 6721192"/>
                <a:gd name="connsiteY14" fmla="*/ 143488 h 1172132"/>
                <a:gd name="connsiteX15" fmla="*/ 2947485 w 6721192"/>
                <a:gd name="connsiteY15" fmla="*/ 117699 h 1172132"/>
                <a:gd name="connsiteX16" fmla="*/ 2993289 w 6721192"/>
                <a:gd name="connsiteY16" fmla="*/ 94327 h 1172132"/>
                <a:gd name="connsiteX17" fmla="*/ 3036287 w 6721192"/>
                <a:gd name="connsiteY17" fmla="*/ 76070 h 1172132"/>
                <a:gd name="connsiteX18" fmla="*/ 3079158 w 6721192"/>
                <a:gd name="connsiteY18" fmla="*/ 58384 h 1172132"/>
                <a:gd name="connsiteX19" fmla="*/ 3121945 w 6721192"/>
                <a:gd name="connsiteY19" fmla="*/ 42031 h 1172132"/>
                <a:gd name="connsiteX20" fmla="*/ 3153485 w 6721192"/>
                <a:gd name="connsiteY20" fmla="*/ 30833 h 1172132"/>
                <a:gd name="connsiteX21" fmla="*/ 3195483 w 6721192"/>
                <a:gd name="connsiteY21" fmla="*/ 20324 h 1172132"/>
                <a:gd name="connsiteX22" fmla="*/ 3246463 w 6721192"/>
                <a:gd name="connsiteY22" fmla="*/ 11944 h 1172132"/>
                <a:gd name="connsiteX23" fmla="*/ 3296362 w 6721192"/>
                <a:gd name="connsiteY23" fmla="*/ 4995 h 1172132"/>
                <a:gd name="connsiteX24" fmla="*/ 3332482 w 6721192"/>
                <a:gd name="connsiteY24" fmla="*/ 1958 h 1172132"/>
                <a:gd name="connsiteX25" fmla="*/ 3372912 w 6721192"/>
                <a:gd name="connsiteY25" fmla="*/ 0 h 1172132"/>
                <a:gd name="connsiteX26" fmla="*/ 3416277 w 6721192"/>
                <a:gd name="connsiteY26" fmla="*/ 1957 h 1172132"/>
                <a:gd name="connsiteX27" fmla="*/ 3454795 w 6721192"/>
                <a:gd name="connsiteY27" fmla="*/ 7271 h 1172132"/>
                <a:gd name="connsiteX28" fmla="*/ 3499454 w 6721192"/>
                <a:gd name="connsiteY28" fmla="*/ 15921 h 1172132"/>
                <a:gd name="connsiteX29" fmla="*/ 3551033 w 6721192"/>
                <a:gd name="connsiteY29" fmla="*/ 26198 h 1172132"/>
                <a:gd name="connsiteX30" fmla="*/ 3603345 w 6721192"/>
                <a:gd name="connsiteY30" fmla="*/ 40699 h 1172132"/>
                <a:gd name="connsiteX31" fmla="*/ 3636473 w 6721192"/>
                <a:gd name="connsiteY31" fmla="*/ 54173 h 1172132"/>
                <a:gd name="connsiteX32" fmla="*/ 3693989 w 6721192"/>
                <a:gd name="connsiteY32" fmla="*/ 81366 h 1172132"/>
                <a:gd name="connsiteX33" fmla="*/ 3737804 w 6721192"/>
                <a:gd name="connsiteY33" fmla="*/ 103021 h 1172132"/>
                <a:gd name="connsiteX34" fmla="*/ 3789033 w 6721192"/>
                <a:gd name="connsiteY34" fmla="*/ 128795 h 1172132"/>
                <a:gd name="connsiteX35" fmla="*/ 3852519 w 6721192"/>
                <a:gd name="connsiteY35" fmla="*/ 165973 h 1172132"/>
                <a:gd name="connsiteX36" fmla="*/ 3908542 w 6721192"/>
                <a:gd name="connsiteY36" fmla="*/ 201570 h 1172132"/>
                <a:gd name="connsiteX37" fmla="*/ 3973164 w 6721192"/>
                <a:gd name="connsiteY37" fmla="*/ 241928 h 1172132"/>
                <a:gd name="connsiteX38" fmla="*/ 4046559 w 6721192"/>
                <a:gd name="connsiteY38" fmla="*/ 287923 h 1172132"/>
                <a:gd name="connsiteX39" fmla="*/ 4123308 w 6721192"/>
                <a:gd name="connsiteY39" fmla="*/ 341621 h 1172132"/>
                <a:gd name="connsiteX40" fmla="*/ 4196219 w 6721192"/>
                <a:gd name="connsiteY40" fmla="*/ 391543 h 1172132"/>
                <a:gd name="connsiteX41" fmla="*/ 4251368 w 6721192"/>
                <a:gd name="connsiteY41" fmla="*/ 441357 h 1172132"/>
                <a:gd name="connsiteX42" fmla="*/ 4094773 w 6721192"/>
                <a:gd name="connsiteY42" fmla="*/ 467208 h 1172132"/>
                <a:gd name="connsiteX43" fmla="*/ 4155456 w 6721192"/>
                <a:gd name="connsiteY43" fmla="*/ 494490 h 1172132"/>
                <a:gd name="connsiteX44" fmla="*/ 4213805 w 6721192"/>
                <a:gd name="connsiteY44" fmla="*/ 515690 h 1172132"/>
                <a:gd name="connsiteX45" fmla="*/ 4288230 w 6721192"/>
                <a:gd name="connsiteY45" fmla="*/ 534202 h 1172132"/>
                <a:gd name="connsiteX46" fmla="*/ 4357554 w 6721192"/>
                <a:gd name="connsiteY46" fmla="*/ 539357 h 1172132"/>
                <a:gd name="connsiteX47" fmla="*/ 4421094 w 6721192"/>
                <a:gd name="connsiteY47" fmla="*/ 538135 h 1172132"/>
                <a:gd name="connsiteX48" fmla="*/ 4476841 w 6721192"/>
                <a:gd name="connsiteY48" fmla="*/ 526797 h 1172132"/>
                <a:gd name="connsiteX49" fmla="*/ 4523816 w 6721192"/>
                <a:gd name="connsiteY49" fmla="*/ 508003 h 1172132"/>
                <a:gd name="connsiteX50" fmla="*/ 4579122 w 6721192"/>
                <a:gd name="connsiteY50" fmla="*/ 481247 h 1172132"/>
                <a:gd name="connsiteX51" fmla="*/ 4647524 w 6721192"/>
                <a:gd name="connsiteY51" fmla="*/ 439322 h 1172132"/>
                <a:gd name="connsiteX52" fmla="*/ 4698351 w 6721192"/>
                <a:gd name="connsiteY52" fmla="*/ 403801 h 1172132"/>
                <a:gd name="connsiteX53" fmla="*/ 4741878 w 6721192"/>
                <a:gd name="connsiteY53" fmla="*/ 370176 h 1172132"/>
                <a:gd name="connsiteX54" fmla="*/ 4773692 w 6721192"/>
                <a:gd name="connsiteY54" fmla="*/ 344078 h 1172132"/>
                <a:gd name="connsiteX55" fmla="*/ 4810697 w 6721192"/>
                <a:gd name="connsiteY55" fmla="*/ 313653 h 1172132"/>
                <a:gd name="connsiteX56" fmla="*/ 4852897 w 6721192"/>
                <a:gd name="connsiteY56" fmla="*/ 281591 h 1172132"/>
                <a:gd name="connsiteX57" fmla="*/ 4885684 w 6721192"/>
                <a:gd name="connsiteY57" fmla="*/ 253442 h 1172132"/>
                <a:gd name="connsiteX58" fmla="*/ 4922586 w 6721192"/>
                <a:gd name="connsiteY58" fmla="*/ 225138 h 1172132"/>
                <a:gd name="connsiteX59" fmla="*/ 6173623 w 6721192"/>
                <a:gd name="connsiteY59" fmla="*/ 1088379 h 1172132"/>
                <a:gd name="connsiteX60" fmla="*/ 6721192 w 6721192"/>
                <a:gd name="connsiteY60" fmla="*/ 1088379 h 1172132"/>
                <a:gd name="connsiteX0" fmla="*/ 3 w 6721192"/>
                <a:gd name="connsiteY0" fmla="*/ 1088859 h 1172308"/>
                <a:gd name="connsiteX1" fmla="*/ 403660 w 6721192"/>
                <a:gd name="connsiteY1" fmla="*/ 1088104 h 1172308"/>
                <a:gd name="connsiteX2" fmla="*/ 752467 w 6721192"/>
                <a:gd name="connsiteY2" fmla="*/ 1077155 h 1172308"/>
                <a:gd name="connsiteX3" fmla="*/ 1029175 w 6721192"/>
                <a:gd name="connsiteY3" fmla="*/ 1049363 h 1172308"/>
                <a:gd name="connsiteX4" fmla="*/ 1307834 w 6721192"/>
                <a:gd name="connsiteY4" fmla="*/ 996305 h 1172308"/>
                <a:gd name="connsiteX5" fmla="*/ 1565055 w 6721192"/>
                <a:gd name="connsiteY5" fmla="*/ 917982 h 1172308"/>
                <a:gd name="connsiteX6" fmla="*/ 1826174 w 6721192"/>
                <a:gd name="connsiteY6" fmla="*/ 816078 h 1172308"/>
                <a:gd name="connsiteX7" fmla="*/ 2128216 w 6721192"/>
                <a:gd name="connsiteY7" fmla="*/ 667011 h 1172308"/>
                <a:gd name="connsiteX8" fmla="*/ 2311944 w 6721192"/>
                <a:gd name="connsiteY8" fmla="*/ 540837 h 1172308"/>
                <a:gd name="connsiteX9" fmla="*/ 2537433 w 6721192"/>
                <a:gd name="connsiteY9" fmla="*/ 386563 h 1172308"/>
                <a:gd name="connsiteX10" fmla="*/ 2608158 w 6721192"/>
                <a:gd name="connsiteY10" fmla="*/ 339499 h 1172308"/>
                <a:gd name="connsiteX11" fmla="*/ 2724225 w 6721192"/>
                <a:gd name="connsiteY11" fmla="*/ 258223 h 1172308"/>
                <a:gd name="connsiteX12" fmla="*/ 2789778 w 6721192"/>
                <a:gd name="connsiteY12" fmla="*/ 214188 h 1172308"/>
                <a:gd name="connsiteX13" fmla="*/ 2849494 w 6721192"/>
                <a:gd name="connsiteY13" fmla="*/ 176651 h 1172308"/>
                <a:gd name="connsiteX14" fmla="*/ 2901758 w 6721192"/>
                <a:gd name="connsiteY14" fmla="*/ 143488 h 1172308"/>
                <a:gd name="connsiteX15" fmla="*/ 2947485 w 6721192"/>
                <a:gd name="connsiteY15" fmla="*/ 117699 h 1172308"/>
                <a:gd name="connsiteX16" fmla="*/ 2993289 w 6721192"/>
                <a:gd name="connsiteY16" fmla="*/ 94327 h 1172308"/>
                <a:gd name="connsiteX17" fmla="*/ 3036287 w 6721192"/>
                <a:gd name="connsiteY17" fmla="*/ 76070 h 1172308"/>
                <a:gd name="connsiteX18" fmla="*/ 3079158 w 6721192"/>
                <a:gd name="connsiteY18" fmla="*/ 58384 h 1172308"/>
                <a:gd name="connsiteX19" fmla="*/ 3121945 w 6721192"/>
                <a:gd name="connsiteY19" fmla="*/ 42031 h 1172308"/>
                <a:gd name="connsiteX20" fmla="*/ 3153485 w 6721192"/>
                <a:gd name="connsiteY20" fmla="*/ 30833 h 1172308"/>
                <a:gd name="connsiteX21" fmla="*/ 3195483 w 6721192"/>
                <a:gd name="connsiteY21" fmla="*/ 20324 h 1172308"/>
                <a:gd name="connsiteX22" fmla="*/ 3246463 w 6721192"/>
                <a:gd name="connsiteY22" fmla="*/ 11944 h 1172308"/>
                <a:gd name="connsiteX23" fmla="*/ 3296362 w 6721192"/>
                <a:gd name="connsiteY23" fmla="*/ 4995 h 1172308"/>
                <a:gd name="connsiteX24" fmla="*/ 3332482 w 6721192"/>
                <a:gd name="connsiteY24" fmla="*/ 1958 h 1172308"/>
                <a:gd name="connsiteX25" fmla="*/ 3372912 w 6721192"/>
                <a:gd name="connsiteY25" fmla="*/ 0 h 1172308"/>
                <a:gd name="connsiteX26" fmla="*/ 3416277 w 6721192"/>
                <a:gd name="connsiteY26" fmla="*/ 1957 h 1172308"/>
                <a:gd name="connsiteX27" fmla="*/ 3454795 w 6721192"/>
                <a:gd name="connsiteY27" fmla="*/ 7271 h 1172308"/>
                <a:gd name="connsiteX28" fmla="*/ 3499454 w 6721192"/>
                <a:gd name="connsiteY28" fmla="*/ 15921 h 1172308"/>
                <a:gd name="connsiteX29" fmla="*/ 3551033 w 6721192"/>
                <a:gd name="connsiteY29" fmla="*/ 26198 h 1172308"/>
                <a:gd name="connsiteX30" fmla="*/ 3603345 w 6721192"/>
                <a:gd name="connsiteY30" fmla="*/ 40699 h 1172308"/>
                <a:gd name="connsiteX31" fmla="*/ 3636473 w 6721192"/>
                <a:gd name="connsiteY31" fmla="*/ 54173 h 1172308"/>
                <a:gd name="connsiteX32" fmla="*/ 3693989 w 6721192"/>
                <a:gd name="connsiteY32" fmla="*/ 81366 h 1172308"/>
                <a:gd name="connsiteX33" fmla="*/ 3737804 w 6721192"/>
                <a:gd name="connsiteY33" fmla="*/ 103021 h 1172308"/>
                <a:gd name="connsiteX34" fmla="*/ 3789033 w 6721192"/>
                <a:gd name="connsiteY34" fmla="*/ 128795 h 1172308"/>
                <a:gd name="connsiteX35" fmla="*/ 3852519 w 6721192"/>
                <a:gd name="connsiteY35" fmla="*/ 165973 h 1172308"/>
                <a:gd name="connsiteX36" fmla="*/ 3908542 w 6721192"/>
                <a:gd name="connsiteY36" fmla="*/ 201570 h 1172308"/>
                <a:gd name="connsiteX37" fmla="*/ 3973164 w 6721192"/>
                <a:gd name="connsiteY37" fmla="*/ 241928 h 1172308"/>
                <a:gd name="connsiteX38" fmla="*/ 4046559 w 6721192"/>
                <a:gd name="connsiteY38" fmla="*/ 287923 h 1172308"/>
                <a:gd name="connsiteX39" fmla="*/ 4123308 w 6721192"/>
                <a:gd name="connsiteY39" fmla="*/ 341621 h 1172308"/>
                <a:gd name="connsiteX40" fmla="*/ 4196219 w 6721192"/>
                <a:gd name="connsiteY40" fmla="*/ 391543 h 1172308"/>
                <a:gd name="connsiteX41" fmla="*/ 4251368 w 6721192"/>
                <a:gd name="connsiteY41" fmla="*/ 441357 h 1172308"/>
                <a:gd name="connsiteX42" fmla="*/ 4094773 w 6721192"/>
                <a:gd name="connsiteY42" fmla="*/ 467208 h 1172308"/>
                <a:gd name="connsiteX43" fmla="*/ 4155456 w 6721192"/>
                <a:gd name="connsiteY43" fmla="*/ 494490 h 1172308"/>
                <a:gd name="connsiteX44" fmla="*/ 4213805 w 6721192"/>
                <a:gd name="connsiteY44" fmla="*/ 515690 h 1172308"/>
                <a:gd name="connsiteX45" fmla="*/ 4288230 w 6721192"/>
                <a:gd name="connsiteY45" fmla="*/ 534202 h 1172308"/>
                <a:gd name="connsiteX46" fmla="*/ 4357554 w 6721192"/>
                <a:gd name="connsiteY46" fmla="*/ 539357 h 1172308"/>
                <a:gd name="connsiteX47" fmla="*/ 4421094 w 6721192"/>
                <a:gd name="connsiteY47" fmla="*/ 538135 h 1172308"/>
                <a:gd name="connsiteX48" fmla="*/ 4476841 w 6721192"/>
                <a:gd name="connsiteY48" fmla="*/ 526797 h 1172308"/>
                <a:gd name="connsiteX49" fmla="*/ 4523816 w 6721192"/>
                <a:gd name="connsiteY49" fmla="*/ 508003 h 1172308"/>
                <a:gd name="connsiteX50" fmla="*/ 4579122 w 6721192"/>
                <a:gd name="connsiteY50" fmla="*/ 481247 h 1172308"/>
                <a:gd name="connsiteX51" fmla="*/ 4647524 w 6721192"/>
                <a:gd name="connsiteY51" fmla="*/ 439322 h 1172308"/>
                <a:gd name="connsiteX52" fmla="*/ 4698351 w 6721192"/>
                <a:gd name="connsiteY52" fmla="*/ 403801 h 1172308"/>
                <a:gd name="connsiteX53" fmla="*/ 4741878 w 6721192"/>
                <a:gd name="connsiteY53" fmla="*/ 370176 h 1172308"/>
                <a:gd name="connsiteX54" fmla="*/ 4773692 w 6721192"/>
                <a:gd name="connsiteY54" fmla="*/ 344078 h 1172308"/>
                <a:gd name="connsiteX55" fmla="*/ 4810697 w 6721192"/>
                <a:gd name="connsiteY55" fmla="*/ 313653 h 1172308"/>
                <a:gd name="connsiteX56" fmla="*/ 4852897 w 6721192"/>
                <a:gd name="connsiteY56" fmla="*/ 281591 h 1172308"/>
                <a:gd name="connsiteX57" fmla="*/ 4885684 w 6721192"/>
                <a:gd name="connsiteY57" fmla="*/ 253442 h 1172308"/>
                <a:gd name="connsiteX58" fmla="*/ 4922586 w 6721192"/>
                <a:gd name="connsiteY58" fmla="*/ 225138 h 1172308"/>
                <a:gd name="connsiteX59" fmla="*/ 6173623 w 6721192"/>
                <a:gd name="connsiteY59" fmla="*/ 1088379 h 1172308"/>
                <a:gd name="connsiteX60" fmla="*/ 6721192 w 6721192"/>
                <a:gd name="connsiteY60" fmla="*/ 1088379 h 1172308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4852897 w 6721192"/>
                <a:gd name="connsiteY56" fmla="*/ 281591 h 1115391"/>
                <a:gd name="connsiteX57" fmla="*/ 4885684 w 6721192"/>
                <a:gd name="connsiteY57" fmla="*/ 253442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4852897 w 6721192"/>
                <a:gd name="connsiteY56" fmla="*/ 281591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115391"/>
                <a:gd name="connsiteX1" fmla="*/ 403660 w 6721192"/>
                <a:gd name="connsiteY1" fmla="*/ 1088104 h 1115391"/>
                <a:gd name="connsiteX2" fmla="*/ 752467 w 6721192"/>
                <a:gd name="connsiteY2" fmla="*/ 1077155 h 1115391"/>
                <a:gd name="connsiteX3" fmla="*/ 1029175 w 6721192"/>
                <a:gd name="connsiteY3" fmla="*/ 1049363 h 1115391"/>
                <a:gd name="connsiteX4" fmla="*/ 1307834 w 6721192"/>
                <a:gd name="connsiteY4" fmla="*/ 996305 h 1115391"/>
                <a:gd name="connsiteX5" fmla="*/ 1565055 w 6721192"/>
                <a:gd name="connsiteY5" fmla="*/ 917982 h 1115391"/>
                <a:gd name="connsiteX6" fmla="*/ 1826174 w 6721192"/>
                <a:gd name="connsiteY6" fmla="*/ 816078 h 1115391"/>
                <a:gd name="connsiteX7" fmla="*/ 2128216 w 6721192"/>
                <a:gd name="connsiteY7" fmla="*/ 667011 h 1115391"/>
                <a:gd name="connsiteX8" fmla="*/ 2311944 w 6721192"/>
                <a:gd name="connsiteY8" fmla="*/ 540837 h 1115391"/>
                <a:gd name="connsiteX9" fmla="*/ 2537433 w 6721192"/>
                <a:gd name="connsiteY9" fmla="*/ 386563 h 1115391"/>
                <a:gd name="connsiteX10" fmla="*/ 2608158 w 6721192"/>
                <a:gd name="connsiteY10" fmla="*/ 339499 h 1115391"/>
                <a:gd name="connsiteX11" fmla="*/ 2724225 w 6721192"/>
                <a:gd name="connsiteY11" fmla="*/ 258223 h 1115391"/>
                <a:gd name="connsiteX12" fmla="*/ 2789778 w 6721192"/>
                <a:gd name="connsiteY12" fmla="*/ 214188 h 1115391"/>
                <a:gd name="connsiteX13" fmla="*/ 2849494 w 6721192"/>
                <a:gd name="connsiteY13" fmla="*/ 176651 h 1115391"/>
                <a:gd name="connsiteX14" fmla="*/ 2901758 w 6721192"/>
                <a:gd name="connsiteY14" fmla="*/ 143488 h 1115391"/>
                <a:gd name="connsiteX15" fmla="*/ 2947485 w 6721192"/>
                <a:gd name="connsiteY15" fmla="*/ 117699 h 1115391"/>
                <a:gd name="connsiteX16" fmla="*/ 2993289 w 6721192"/>
                <a:gd name="connsiteY16" fmla="*/ 94327 h 1115391"/>
                <a:gd name="connsiteX17" fmla="*/ 3036287 w 6721192"/>
                <a:gd name="connsiteY17" fmla="*/ 76070 h 1115391"/>
                <a:gd name="connsiteX18" fmla="*/ 3079158 w 6721192"/>
                <a:gd name="connsiteY18" fmla="*/ 58384 h 1115391"/>
                <a:gd name="connsiteX19" fmla="*/ 3121945 w 6721192"/>
                <a:gd name="connsiteY19" fmla="*/ 42031 h 1115391"/>
                <a:gd name="connsiteX20" fmla="*/ 3153485 w 6721192"/>
                <a:gd name="connsiteY20" fmla="*/ 30833 h 1115391"/>
                <a:gd name="connsiteX21" fmla="*/ 3195483 w 6721192"/>
                <a:gd name="connsiteY21" fmla="*/ 20324 h 1115391"/>
                <a:gd name="connsiteX22" fmla="*/ 3246463 w 6721192"/>
                <a:gd name="connsiteY22" fmla="*/ 11944 h 1115391"/>
                <a:gd name="connsiteX23" fmla="*/ 3296362 w 6721192"/>
                <a:gd name="connsiteY23" fmla="*/ 4995 h 1115391"/>
                <a:gd name="connsiteX24" fmla="*/ 3332482 w 6721192"/>
                <a:gd name="connsiteY24" fmla="*/ 1958 h 1115391"/>
                <a:gd name="connsiteX25" fmla="*/ 3372912 w 6721192"/>
                <a:gd name="connsiteY25" fmla="*/ 0 h 1115391"/>
                <a:gd name="connsiteX26" fmla="*/ 3416277 w 6721192"/>
                <a:gd name="connsiteY26" fmla="*/ 1957 h 1115391"/>
                <a:gd name="connsiteX27" fmla="*/ 3454795 w 6721192"/>
                <a:gd name="connsiteY27" fmla="*/ 7271 h 1115391"/>
                <a:gd name="connsiteX28" fmla="*/ 3499454 w 6721192"/>
                <a:gd name="connsiteY28" fmla="*/ 15921 h 1115391"/>
                <a:gd name="connsiteX29" fmla="*/ 3551033 w 6721192"/>
                <a:gd name="connsiteY29" fmla="*/ 26198 h 1115391"/>
                <a:gd name="connsiteX30" fmla="*/ 3603345 w 6721192"/>
                <a:gd name="connsiteY30" fmla="*/ 40699 h 1115391"/>
                <a:gd name="connsiteX31" fmla="*/ 3636473 w 6721192"/>
                <a:gd name="connsiteY31" fmla="*/ 54173 h 1115391"/>
                <a:gd name="connsiteX32" fmla="*/ 3693989 w 6721192"/>
                <a:gd name="connsiteY32" fmla="*/ 81366 h 1115391"/>
                <a:gd name="connsiteX33" fmla="*/ 3737804 w 6721192"/>
                <a:gd name="connsiteY33" fmla="*/ 103021 h 1115391"/>
                <a:gd name="connsiteX34" fmla="*/ 3789033 w 6721192"/>
                <a:gd name="connsiteY34" fmla="*/ 128795 h 1115391"/>
                <a:gd name="connsiteX35" fmla="*/ 3852519 w 6721192"/>
                <a:gd name="connsiteY35" fmla="*/ 165973 h 1115391"/>
                <a:gd name="connsiteX36" fmla="*/ 3908542 w 6721192"/>
                <a:gd name="connsiteY36" fmla="*/ 201570 h 1115391"/>
                <a:gd name="connsiteX37" fmla="*/ 3973164 w 6721192"/>
                <a:gd name="connsiteY37" fmla="*/ 241928 h 1115391"/>
                <a:gd name="connsiteX38" fmla="*/ 4046559 w 6721192"/>
                <a:gd name="connsiteY38" fmla="*/ 287923 h 1115391"/>
                <a:gd name="connsiteX39" fmla="*/ 4123308 w 6721192"/>
                <a:gd name="connsiteY39" fmla="*/ 341621 h 1115391"/>
                <a:gd name="connsiteX40" fmla="*/ 4196219 w 6721192"/>
                <a:gd name="connsiteY40" fmla="*/ 391543 h 1115391"/>
                <a:gd name="connsiteX41" fmla="*/ 4251368 w 6721192"/>
                <a:gd name="connsiteY41" fmla="*/ 441357 h 1115391"/>
                <a:gd name="connsiteX42" fmla="*/ 4094773 w 6721192"/>
                <a:gd name="connsiteY42" fmla="*/ 467208 h 1115391"/>
                <a:gd name="connsiteX43" fmla="*/ 4155456 w 6721192"/>
                <a:gd name="connsiteY43" fmla="*/ 494490 h 1115391"/>
                <a:gd name="connsiteX44" fmla="*/ 4213805 w 6721192"/>
                <a:gd name="connsiteY44" fmla="*/ 515690 h 1115391"/>
                <a:gd name="connsiteX45" fmla="*/ 4288230 w 6721192"/>
                <a:gd name="connsiteY45" fmla="*/ 534202 h 1115391"/>
                <a:gd name="connsiteX46" fmla="*/ 4357554 w 6721192"/>
                <a:gd name="connsiteY46" fmla="*/ 539357 h 1115391"/>
                <a:gd name="connsiteX47" fmla="*/ 4421094 w 6721192"/>
                <a:gd name="connsiteY47" fmla="*/ 538135 h 1115391"/>
                <a:gd name="connsiteX48" fmla="*/ 4476841 w 6721192"/>
                <a:gd name="connsiteY48" fmla="*/ 526797 h 1115391"/>
                <a:gd name="connsiteX49" fmla="*/ 4523816 w 6721192"/>
                <a:gd name="connsiteY49" fmla="*/ 508003 h 1115391"/>
                <a:gd name="connsiteX50" fmla="*/ 4579122 w 6721192"/>
                <a:gd name="connsiteY50" fmla="*/ 481247 h 1115391"/>
                <a:gd name="connsiteX51" fmla="*/ 4647524 w 6721192"/>
                <a:gd name="connsiteY51" fmla="*/ 439322 h 1115391"/>
                <a:gd name="connsiteX52" fmla="*/ 4698351 w 6721192"/>
                <a:gd name="connsiteY52" fmla="*/ 403801 h 1115391"/>
                <a:gd name="connsiteX53" fmla="*/ 4741878 w 6721192"/>
                <a:gd name="connsiteY53" fmla="*/ 370176 h 1115391"/>
                <a:gd name="connsiteX54" fmla="*/ 4773692 w 6721192"/>
                <a:gd name="connsiteY54" fmla="*/ 344078 h 1115391"/>
                <a:gd name="connsiteX55" fmla="*/ 4810697 w 6721192"/>
                <a:gd name="connsiteY55" fmla="*/ 313653 h 1115391"/>
                <a:gd name="connsiteX56" fmla="*/ 5036070 w 6721192"/>
                <a:gd name="connsiteY56" fmla="*/ 663944 h 1115391"/>
                <a:gd name="connsiteX57" fmla="*/ 5263724 w 6721192"/>
                <a:gd name="connsiteY57" fmla="*/ 693906 h 1115391"/>
                <a:gd name="connsiteX58" fmla="*/ 5477953 w 6721192"/>
                <a:gd name="connsiteY58" fmla="*/ 723712 h 1115391"/>
                <a:gd name="connsiteX59" fmla="*/ 6173623 w 6721192"/>
                <a:gd name="connsiteY59" fmla="*/ 1088379 h 1115391"/>
                <a:gd name="connsiteX60" fmla="*/ 6721192 w 6721192"/>
                <a:gd name="connsiteY60" fmla="*/ 1088379 h 1115391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810697 w 6721192"/>
                <a:gd name="connsiteY55" fmla="*/ 313653 h 1090000"/>
                <a:gd name="connsiteX56" fmla="*/ 5036070 w 6721192"/>
                <a:gd name="connsiteY56" fmla="*/ 663944 h 1090000"/>
                <a:gd name="connsiteX57" fmla="*/ 5263724 w 6721192"/>
                <a:gd name="connsiteY57" fmla="*/ 693906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810697 w 6721192"/>
                <a:gd name="connsiteY55" fmla="*/ 313653 h 1090000"/>
                <a:gd name="connsiteX56" fmla="*/ 5036070 w 6721192"/>
                <a:gd name="connsiteY56" fmla="*/ 663944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810697 w 6721192"/>
                <a:gd name="connsiteY55" fmla="*/ 31365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773692 w 6721192"/>
                <a:gd name="connsiteY54" fmla="*/ 344078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41878 w 6721192"/>
                <a:gd name="connsiteY53" fmla="*/ 370176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98351 w 6721192"/>
                <a:gd name="connsiteY52" fmla="*/ 403801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647524 w 6721192"/>
                <a:gd name="connsiteY51" fmla="*/ 439322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4931514 w 6721192"/>
                <a:gd name="connsiteY55" fmla="*/ 737273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26306 w 6721192"/>
                <a:gd name="connsiteY54" fmla="*/ 672531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728237 w 6721192"/>
                <a:gd name="connsiteY53" fmla="*/ 645571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637943 w 6721192"/>
                <a:gd name="connsiteY52" fmla="*/ 601715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591175 w 6721192"/>
                <a:gd name="connsiteY52" fmla="*/ 666563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89064 w 6721192"/>
                <a:gd name="connsiteY51" fmla="*/ 579125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23308 w 6721192"/>
                <a:gd name="connsiteY39" fmla="*/ 34162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96219 w 6721192"/>
                <a:gd name="connsiteY40" fmla="*/ 391543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51368 w 6721192"/>
                <a:gd name="connsiteY41" fmla="*/ 441357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094773 w 6721192"/>
                <a:gd name="connsiteY42" fmla="*/ 467208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155456 w 6721192"/>
                <a:gd name="connsiteY43" fmla="*/ 494490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213805 w 6721192"/>
                <a:gd name="connsiteY44" fmla="*/ 515690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288230 w 6721192"/>
                <a:gd name="connsiteY45" fmla="*/ 534202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57554 w 6721192"/>
                <a:gd name="connsiteY46" fmla="*/ 539357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21094 w 6721192"/>
                <a:gd name="connsiteY47" fmla="*/ 538135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593124 w 6721192"/>
                <a:gd name="connsiteY52" fmla="*/ 661510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13066 w 6721192"/>
                <a:gd name="connsiteY51" fmla="*/ 609444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79122 w 6721192"/>
                <a:gd name="connsiteY50" fmla="*/ 481247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523816 w 6721192"/>
                <a:gd name="connsiteY49" fmla="*/ 508003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76841 w 6721192"/>
                <a:gd name="connsiteY48" fmla="*/ 526797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0152 w 6721192"/>
                <a:gd name="connsiteY42" fmla="*/ 454575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63732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6251 w 6721192"/>
                <a:gd name="connsiteY50" fmla="*/ 622734 h 1090000"/>
                <a:gd name="connsiteX51" fmla="*/ 4573476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2354 w 6721192"/>
                <a:gd name="connsiteY50" fmla="*/ 623576 h 1090000"/>
                <a:gd name="connsiteX51" fmla="*/ 4573476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2895 w 6721192"/>
                <a:gd name="connsiteY49" fmla="*/ 590537 h 1090000"/>
                <a:gd name="connsiteX50" fmla="*/ 4532354 w 6721192"/>
                <a:gd name="connsiteY50" fmla="*/ 623576 h 1090000"/>
                <a:gd name="connsiteX51" fmla="*/ 4577373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77373 w 6721192"/>
                <a:gd name="connsiteY51" fmla="*/ 654080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77373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83220 w 6721192"/>
                <a:gd name="connsiteY51" fmla="*/ 653238 h 1090000"/>
                <a:gd name="connsiteX52" fmla="*/ 4632097 w 6721192"/>
                <a:gd name="connsiteY52" fmla="*/ 685091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21192"/>
                <a:gd name="connsiteY0" fmla="*/ 1088859 h 1090000"/>
                <a:gd name="connsiteX1" fmla="*/ 403660 w 6721192"/>
                <a:gd name="connsiteY1" fmla="*/ 1088104 h 1090000"/>
                <a:gd name="connsiteX2" fmla="*/ 752467 w 6721192"/>
                <a:gd name="connsiteY2" fmla="*/ 1077155 h 1090000"/>
                <a:gd name="connsiteX3" fmla="*/ 1029175 w 6721192"/>
                <a:gd name="connsiteY3" fmla="*/ 1049363 h 1090000"/>
                <a:gd name="connsiteX4" fmla="*/ 1307834 w 6721192"/>
                <a:gd name="connsiteY4" fmla="*/ 996305 h 1090000"/>
                <a:gd name="connsiteX5" fmla="*/ 1565055 w 6721192"/>
                <a:gd name="connsiteY5" fmla="*/ 917982 h 1090000"/>
                <a:gd name="connsiteX6" fmla="*/ 1826174 w 6721192"/>
                <a:gd name="connsiteY6" fmla="*/ 816078 h 1090000"/>
                <a:gd name="connsiteX7" fmla="*/ 2128216 w 6721192"/>
                <a:gd name="connsiteY7" fmla="*/ 667011 h 1090000"/>
                <a:gd name="connsiteX8" fmla="*/ 2311944 w 6721192"/>
                <a:gd name="connsiteY8" fmla="*/ 540837 h 1090000"/>
                <a:gd name="connsiteX9" fmla="*/ 2537433 w 6721192"/>
                <a:gd name="connsiteY9" fmla="*/ 386563 h 1090000"/>
                <a:gd name="connsiteX10" fmla="*/ 2608158 w 6721192"/>
                <a:gd name="connsiteY10" fmla="*/ 339499 h 1090000"/>
                <a:gd name="connsiteX11" fmla="*/ 2724225 w 6721192"/>
                <a:gd name="connsiteY11" fmla="*/ 258223 h 1090000"/>
                <a:gd name="connsiteX12" fmla="*/ 2789778 w 6721192"/>
                <a:gd name="connsiteY12" fmla="*/ 214188 h 1090000"/>
                <a:gd name="connsiteX13" fmla="*/ 2849494 w 6721192"/>
                <a:gd name="connsiteY13" fmla="*/ 176651 h 1090000"/>
                <a:gd name="connsiteX14" fmla="*/ 2901758 w 6721192"/>
                <a:gd name="connsiteY14" fmla="*/ 143488 h 1090000"/>
                <a:gd name="connsiteX15" fmla="*/ 2947485 w 6721192"/>
                <a:gd name="connsiteY15" fmla="*/ 117699 h 1090000"/>
                <a:gd name="connsiteX16" fmla="*/ 2993289 w 6721192"/>
                <a:gd name="connsiteY16" fmla="*/ 94327 h 1090000"/>
                <a:gd name="connsiteX17" fmla="*/ 3036287 w 6721192"/>
                <a:gd name="connsiteY17" fmla="*/ 76070 h 1090000"/>
                <a:gd name="connsiteX18" fmla="*/ 3079158 w 6721192"/>
                <a:gd name="connsiteY18" fmla="*/ 58384 h 1090000"/>
                <a:gd name="connsiteX19" fmla="*/ 3121945 w 6721192"/>
                <a:gd name="connsiteY19" fmla="*/ 42031 h 1090000"/>
                <a:gd name="connsiteX20" fmla="*/ 3153485 w 6721192"/>
                <a:gd name="connsiteY20" fmla="*/ 30833 h 1090000"/>
                <a:gd name="connsiteX21" fmla="*/ 3195483 w 6721192"/>
                <a:gd name="connsiteY21" fmla="*/ 20324 h 1090000"/>
                <a:gd name="connsiteX22" fmla="*/ 3246463 w 6721192"/>
                <a:gd name="connsiteY22" fmla="*/ 11944 h 1090000"/>
                <a:gd name="connsiteX23" fmla="*/ 3296362 w 6721192"/>
                <a:gd name="connsiteY23" fmla="*/ 4995 h 1090000"/>
                <a:gd name="connsiteX24" fmla="*/ 3332482 w 6721192"/>
                <a:gd name="connsiteY24" fmla="*/ 1958 h 1090000"/>
                <a:gd name="connsiteX25" fmla="*/ 3372912 w 6721192"/>
                <a:gd name="connsiteY25" fmla="*/ 0 h 1090000"/>
                <a:gd name="connsiteX26" fmla="*/ 3416277 w 6721192"/>
                <a:gd name="connsiteY26" fmla="*/ 1957 h 1090000"/>
                <a:gd name="connsiteX27" fmla="*/ 3454795 w 6721192"/>
                <a:gd name="connsiteY27" fmla="*/ 7271 h 1090000"/>
                <a:gd name="connsiteX28" fmla="*/ 3499454 w 6721192"/>
                <a:gd name="connsiteY28" fmla="*/ 15921 h 1090000"/>
                <a:gd name="connsiteX29" fmla="*/ 3551033 w 6721192"/>
                <a:gd name="connsiteY29" fmla="*/ 26198 h 1090000"/>
                <a:gd name="connsiteX30" fmla="*/ 3603345 w 6721192"/>
                <a:gd name="connsiteY30" fmla="*/ 40699 h 1090000"/>
                <a:gd name="connsiteX31" fmla="*/ 3636473 w 6721192"/>
                <a:gd name="connsiteY31" fmla="*/ 54173 h 1090000"/>
                <a:gd name="connsiteX32" fmla="*/ 3693989 w 6721192"/>
                <a:gd name="connsiteY32" fmla="*/ 81366 h 1090000"/>
                <a:gd name="connsiteX33" fmla="*/ 3737804 w 6721192"/>
                <a:gd name="connsiteY33" fmla="*/ 103021 h 1090000"/>
                <a:gd name="connsiteX34" fmla="*/ 3789033 w 6721192"/>
                <a:gd name="connsiteY34" fmla="*/ 128795 h 1090000"/>
                <a:gd name="connsiteX35" fmla="*/ 3852519 w 6721192"/>
                <a:gd name="connsiteY35" fmla="*/ 165973 h 1090000"/>
                <a:gd name="connsiteX36" fmla="*/ 3908542 w 6721192"/>
                <a:gd name="connsiteY36" fmla="*/ 201570 h 1090000"/>
                <a:gd name="connsiteX37" fmla="*/ 3973164 w 6721192"/>
                <a:gd name="connsiteY37" fmla="*/ 241928 h 1090000"/>
                <a:gd name="connsiteX38" fmla="*/ 4046559 w 6721192"/>
                <a:gd name="connsiteY38" fmla="*/ 287923 h 1090000"/>
                <a:gd name="connsiteX39" fmla="*/ 4101873 w 6721192"/>
                <a:gd name="connsiteY39" fmla="*/ 326461 h 1090000"/>
                <a:gd name="connsiteX40" fmla="*/ 4176733 w 6721192"/>
                <a:gd name="connsiteY40" fmla="*/ 377226 h 1090000"/>
                <a:gd name="connsiteX41" fmla="*/ 4231882 w 6721192"/>
                <a:gd name="connsiteY41" fmla="*/ 418618 h 1090000"/>
                <a:gd name="connsiteX42" fmla="*/ 4277947 w 6721192"/>
                <a:gd name="connsiteY42" fmla="*/ 453733 h 1090000"/>
                <a:gd name="connsiteX43" fmla="*/ 4309399 w 6721192"/>
                <a:gd name="connsiteY43" fmla="*/ 477646 h 1090000"/>
                <a:gd name="connsiteX44" fmla="*/ 4348262 w 6721192"/>
                <a:gd name="connsiteY44" fmla="*/ 504742 h 1090000"/>
                <a:gd name="connsiteX45" fmla="*/ 4372022 w 6721192"/>
                <a:gd name="connsiteY45" fmla="*/ 520727 h 1090000"/>
                <a:gd name="connsiteX46" fmla="*/ 4394578 w 6721192"/>
                <a:gd name="connsiteY46" fmla="*/ 536831 h 1090000"/>
                <a:gd name="connsiteX47" fmla="*/ 4407453 w 6721192"/>
                <a:gd name="connsiteY47" fmla="*/ 544873 h 1090000"/>
                <a:gd name="connsiteX48" fmla="*/ 4433970 w 6721192"/>
                <a:gd name="connsiteY48" fmla="*/ 562169 h 1090000"/>
                <a:gd name="connsiteX49" fmla="*/ 4480947 w 6721192"/>
                <a:gd name="connsiteY49" fmla="*/ 590537 h 1090000"/>
                <a:gd name="connsiteX50" fmla="*/ 4532354 w 6721192"/>
                <a:gd name="connsiteY50" fmla="*/ 623576 h 1090000"/>
                <a:gd name="connsiteX51" fmla="*/ 4583220 w 6721192"/>
                <a:gd name="connsiteY51" fmla="*/ 653238 h 1090000"/>
                <a:gd name="connsiteX52" fmla="*/ 4635995 w 6721192"/>
                <a:gd name="connsiteY52" fmla="*/ 683406 h 1090000"/>
                <a:gd name="connsiteX53" fmla="*/ 4695110 w 6721192"/>
                <a:gd name="connsiteY53" fmla="*/ 717999 h 1090000"/>
                <a:gd name="connsiteX54" fmla="*/ 4841895 w 6721192"/>
                <a:gd name="connsiteY54" fmla="*/ 792122 h 1090000"/>
                <a:gd name="connsiteX55" fmla="*/ 5005564 w 6721192"/>
                <a:gd name="connsiteY55" fmla="*/ 858548 h 1090000"/>
                <a:gd name="connsiteX56" fmla="*/ 5203654 w 6721192"/>
                <a:gd name="connsiteY56" fmla="*/ 932602 h 1090000"/>
                <a:gd name="connsiteX57" fmla="*/ 5503408 w 6721192"/>
                <a:gd name="connsiteY57" fmla="*/ 1014779 h 1090000"/>
                <a:gd name="connsiteX58" fmla="*/ 5834557 w 6721192"/>
                <a:gd name="connsiteY58" fmla="*/ 1066482 h 1090000"/>
                <a:gd name="connsiteX59" fmla="*/ 6173623 w 6721192"/>
                <a:gd name="connsiteY59" fmla="*/ 1088379 h 1090000"/>
                <a:gd name="connsiteX60" fmla="*/ 6721192 w 6721192"/>
                <a:gd name="connsiteY60" fmla="*/ 1088379 h 1090000"/>
                <a:gd name="connsiteX0" fmla="*/ 3 w 6732884"/>
                <a:gd name="connsiteY0" fmla="*/ 1088859 h 1090001"/>
                <a:gd name="connsiteX1" fmla="*/ 403660 w 6732884"/>
                <a:gd name="connsiteY1" fmla="*/ 1088104 h 1090001"/>
                <a:gd name="connsiteX2" fmla="*/ 752467 w 6732884"/>
                <a:gd name="connsiteY2" fmla="*/ 1077155 h 1090001"/>
                <a:gd name="connsiteX3" fmla="*/ 1029175 w 6732884"/>
                <a:gd name="connsiteY3" fmla="*/ 1049363 h 1090001"/>
                <a:gd name="connsiteX4" fmla="*/ 1307834 w 6732884"/>
                <a:gd name="connsiteY4" fmla="*/ 996305 h 1090001"/>
                <a:gd name="connsiteX5" fmla="*/ 1565055 w 6732884"/>
                <a:gd name="connsiteY5" fmla="*/ 917982 h 1090001"/>
                <a:gd name="connsiteX6" fmla="*/ 1826174 w 6732884"/>
                <a:gd name="connsiteY6" fmla="*/ 816078 h 1090001"/>
                <a:gd name="connsiteX7" fmla="*/ 2128216 w 6732884"/>
                <a:gd name="connsiteY7" fmla="*/ 667011 h 1090001"/>
                <a:gd name="connsiteX8" fmla="*/ 2311944 w 6732884"/>
                <a:gd name="connsiteY8" fmla="*/ 540837 h 1090001"/>
                <a:gd name="connsiteX9" fmla="*/ 2537433 w 6732884"/>
                <a:gd name="connsiteY9" fmla="*/ 386563 h 1090001"/>
                <a:gd name="connsiteX10" fmla="*/ 2608158 w 6732884"/>
                <a:gd name="connsiteY10" fmla="*/ 339499 h 1090001"/>
                <a:gd name="connsiteX11" fmla="*/ 2724225 w 6732884"/>
                <a:gd name="connsiteY11" fmla="*/ 258223 h 1090001"/>
                <a:gd name="connsiteX12" fmla="*/ 2789778 w 6732884"/>
                <a:gd name="connsiteY12" fmla="*/ 214188 h 1090001"/>
                <a:gd name="connsiteX13" fmla="*/ 2849494 w 6732884"/>
                <a:gd name="connsiteY13" fmla="*/ 176651 h 1090001"/>
                <a:gd name="connsiteX14" fmla="*/ 2901758 w 6732884"/>
                <a:gd name="connsiteY14" fmla="*/ 143488 h 1090001"/>
                <a:gd name="connsiteX15" fmla="*/ 2947485 w 6732884"/>
                <a:gd name="connsiteY15" fmla="*/ 117699 h 1090001"/>
                <a:gd name="connsiteX16" fmla="*/ 2993289 w 6732884"/>
                <a:gd name="connsiteY16" fmla="*/ 94327 h 1090001"/>
                <a:gd name="connsiteX17" fmla="*/ 3036287 w 6732884"/>
                <a:gd name="connsiteY17" fmla="*/ 76070 h 1090001"/>
                <a:gd name="connsiteX18" fmla="*/ 3079158 w 6732884"/>
                <a:gd name="connsiteY18" fmla="*/ 58384 h 1090001"/>
                <a:gd name="connsiteX19" fmla="*/ 3121945 w 6732884"/>
                <a:gd name="connsiteY19" fmla="*/ 42031 h 1090001"/>
                <a:gd name="connsiteX20" fmla="*/ 3153485 w 6732884"/>
                <a:gd name="connsiteY20" fmla="*/ 30833 h 1090001"/>
                <a:gd name="connsiteX21" fmla="*/ 3195483 w 6732884"/>
                <a:gd name="connsiteY21" fmla="*/ 20324 h 1090001"/>
                <a:gd name="connsiteX22" fmla="*/ 3246463 w 6732884"/>
                <a:gd name="connsiteY22" fmla="*/ 11944 h 1090001"/>
                <a:gd name="connsiteX23" fmla="*/ 3296362 w 6732884"/>
                <a:gd name="connsiteY23" fmla="*/ 4995 h 1090001"/>
                <a:gd name="connsiteX24" fmla="*/ 3332482 w 6732884"/>
                <a:gd name="connsiteY24" fmla="*/ 1958 h 1090001"/>
                <a:gd name="connsiteX25" fmla="*/ 3372912 w 6732884"/>
                <a:gd name="connsiteY25" fmla="*/ 0 h 1090001"/>
                <a:gd name="connsiteX26" fmla="*/ 3416277 w 6732884"/>
                <a:gd name="connsiteY26" fmla="*/ 1957 h 1090001"/>
                <a:gd name="connsiteX27" fmla="*/ 3454795 w 6732884"/>
                <a:gd name="connsiteY27" fmla="*/ 7271 h 1090001"/>
                <a:gd name="connsiteX28" fmla="*/ 3499454 w 6732884"/>
                <a:gd name="connsiteY28" fmla="*/ 15921 h 1090001"/>
                <a:gd name="connsiteX29" fmla="*/ 3551033 w 6732884"/>
                <a:gd name="connsiteY29" fmla="*/ 26198 h 1090001"/>
                <a:gd name="connsiteX30" fmla="*/ 3603345 w 6732884"/>
                <a:gd name="connsiteY30" fmla="*/ 40699 h 1090001"/>
                <a:gd name="connsiteX31" fmla="*/ 3636473 w 6732884"/>
                <a:gd name="connsiteY31" fmla="*/ 54173 h 1090001"/>
                <a:gd name="connsiteX32" fmla="*/ 3693989 w 6732884"/>
                <a:gd name="connsiteY32" fmla="*/ 81366 h 1090001"/>
                <a:gd name="connsiteX33" fmla="*/ 3737804 w 6732884"/>
                <a:gd name="connsiteY33" fmla="*/ 103021 h 1090001"/>
                <a:gd name="connsiteX34" fmla="*/ 3789033 w 6732884"/>
                <a:gd name="connsiteY34" fmla="*/ 128795 h 1090001"/>
                <a:gd name="connsiteX35" fmla="*/ 3852519 w 6732884"/>
                <a:gd name="connsiteY35" fmla="*/ 165973 h 1090001"/>
                <a:gd name="connsiteX36" fmla="*/ 3908542 w 6732884"/>
                <a:gd name="connsiteY36" fmla="*/ 201570 h 1090001"/>
                <a:gd name="connsiteX37" fmla="*/ 3973164 w 6732884"/>
                <a:gd name="connsiteY37" fmla="*/ 241928 h 1090001"/>
                <a:gd name="connsiteX38" fmla="*/ 4046559 w 6732884"/>
                <a:gd name="connsiteY38" fmla="*/ 287923 h 1090001"/>
                <a:gd name="connsiteX39" fmla="*/ 4101873 w 6732884"/>
                <a:gd name="connsiteY39" fmla="*/ 326461 h 1090001"/>
                <a:gd name="connsiteX40" fmla="*/ 4176733 w 6732884"/>
                <a:gd name="connsiteY40" fmla="*/ 377226 h 1090001"/>
                <a:gd name="connsiteX41" fmla="*/ 4231882 w 6732884"/>
                <a:gd name="connsiteY41" fmla="*/ 418618 h 1090001"/>
                <a:gd name="connsiteX42" fmla="*/ 4277947 w 6732884"/>
                <a:gd name="connsiteY42" fmla="*/ 453733 h 1090001"/>
                <a:gd name="connsiteX43" fmla="*/ 4309399 w 6732884"/>
                <a:gd name="connsiteY43" fmla="*/ 477646 h 1090001"/>
                <a:gd name="connsiteX44" fmla="*/ 4348262 w 6732884"/>
                <a:gd name="connsiteY44" fmla="*/ 504742 h 1090001"/>
                <a:gd name="connsiteX45" fmla="*/ 4372022 w 6732884"/>
                <a:gd name="connsiteY45" fmla="*/ 520727 h 1090001"/>
                <a:gd name="connsiteX46" fmla="*/ 4394578 w 6732884"/>
                <a:gd name="connsiteY46" fmla="*/ 536831 h 1090001"/>
                <a:gd name="connsiteX47" fmla="*/ 4407453 w 6732884"/>
                <a:gd name="connsiteY47" fmla="*/ 544873 h 1090001"/>
                <a:gd name="connsiteX48" fmla="*/ 4433970 w 6732884"/>
                <a:gd name="connsiteY48" fmla="*/ 562169 h 1090001"/>
                <a:gd name="connsiteX49" fmla="*/ 4480947 w 6732884"/>
                <a:gd name="connsiteY49" fmla="*/ 590537 h 1090001"/>
                <a:gd name="connsiteX50" fmla="*/ 4532354 w 6732884"/>
                <a:gd name="connsiteY50" fmla="*/ 623576 h 1090001"/>
                <a:gd name="connsiteX51" fmla="*/ 4583220 w 6732884"/>
                <a:gd name="connsiteY51" fmla="*/ 653238 h 1090001"/>
                <a:gd name="connsiteX52" fmla="*/ 4635995 w 6732884"/>
                <a:gd name="connsiteY52" fmla="*/ 683406 h 1090001"/>
                <a:gd name="connsiteX53" fmla="*/ 4695110 w 6732884"/>
                <a:gd name="connsiteY53" fmla="*/ 717999 h 1090001"/>
                <a:gd name="connsiteX54" fmla="*/ 4841895 w 6732884"/>
                <a:gd name="connsiteY54" fmla="*/ 792122 h 1090001"/>
                <a:gd name="connsiteX55" fmla="*/ 5005564 w 6732884"/>
                <a:gd name="connsiteY55" fmla="*/ 858548 h 1090001"/>
                <a:gd name="connsiteX56" fmla="*/ 5203654 w 6732884"/>
                <a:gd name="connsiteY56" fmla="*/ 932602 h 1090001"/>
                <a:gd name="connsiteX57" fmla="*/ 5503408 w 6732884"/>
                <a:gd name="connsiteY57" fmla="*/ 1014779 h 1090001"/>
                <a:gd name="connsiteX58" fmla="*/ 5834557 w 6732884"/>
                <a:gd name="connsiteY58" fmla="*/ 1066482 h 1090001"/>
                <a:gd name="connsiteX59" fmla="*/ 6173623 w 6732884"/>
                <a:gd name="connsiteY59" fmla="*/ 1088379 h 1090001"/>
                <a:gd name="connsiteX60" fmla="*/ 6732884 w 6732884"/>
                <a:gd name="connsiteY60" fmla="*/ 1088379 h 1090001"/>
                <a:gd name="connsiteX0" fmla="*/ 3 w 6732884"/>
                <a:gd name="connsiteY0" fmla="*/ 1088859 h 1092059"/>
                <a:gd name="connsiteX1" fmla="*/ 403660 w 6732884"/>
                <a:gd name="connsiteY1" fmla="*/ 1088104 h 1092059"/>
                <a:gd name="connsiteX2" fmla="*/ 752467 w 6732884"/>
                <a:gd name="connsiteY2" fmla="*/ 1077155 h 1092059"/>
                <a:gd name="connsiteX3" fmla="*/ 1029175 w 6732884"/>
                <a:gd name="connsiteY3" fmla="*/ 1049363 h 1092059"/>
                <a:gd name="connsiteX4" fmla="*/ 1307834 w 6732884"/>
                <a:gd name="connsiteY4" fmla="*/ 996305 h 1092059"/>
                <a:gd name="connsiteX5" fmla="*/ 1565055 w 6732884"/>
                <a:gd name="connsiteY5" fmla="*/ 917982 h 1092059"/>
                <a:gd name="connsiteX6" fmla="*/ 1826174 w 6732884"/>
                <a:gd name="connsiteY6" fmla="*/ 816078 h 1092059"/>
                <a:gd name="connsiteX7" fmla="*/ 2128216 w 6732884"/>
                <a:gd name="connsiteY7" fmla="*/ 667011 h 1092059"/>
                <a:gd name="connsiteX8" fmla="*/ 2311944 w 6732884"/>
                <a:gd name="connsiteY8" fmla="*/ 540837 h 1092059"/>
                <a:gd name="connsiteX9" fmla="*/ 2537433 w 6732884"/>
                <a:gd name="connsiteY9" fmla="*/ 386563 h 1092059"/>
                <a:gd name="connsiteX10" fmla="*/ 2608158 w 6732884"/>
                <a:gd name="connsiteY10" fmla="*/ 339499 h 1092059"/>
                <a:gd name="connsiteX11" fmla="*/ 2724225 w 6732884"/>
                <a:gd name="connsiteY11" fmla="*/ 258223 h 1092059"/>
                <a:gd name="connsiteX12" fmla="*/ 2789778 w 6732884"/>
                <a:gd name="connsiteY12" fmla="*/ 214188 h 1092059"/>
                <a:gd name="connsiteX13" fmla="*/ 2849494 w 6732884"/>
                <a:gd name="connsiteY13" fmla="*/ 176651 h 1092059"/>
                <a:gd name="connsiteX14" fmla="*/ 2901758 w 6732884"/>
                <a:gd name="connsiteY14" fmla="*/ 143488 h 1092059"/>
                <a:gd name="connsiteX15" fmla="*/ 2947485 w 6732884"/>
                <a:gd name="connsiteY15" fmla="*/ 117699 h 1092059"/>
                <a:gd name="connsiteX16" fmla="*/ 2993289 w 6732884"/>
                <a:gd name="connsiteY16" fmla="*/ 94327 h 1092059"/>
                <a:gd name="connsiteX17" fmla="*/ 3036287 w 6732884"/>
                <a:gd name="connsiteY17" fmla="*/ 76070 h 1092059"/>
                <a:gd name="connsiteX18" fmla="*/ 3079158 w 6732884"/>
                <a:gd name="connsiteY18" fmla="*/ 58384 h 1092059"/>
                <a:gd name="connsiteX19" fmla="*/ 3121945 w 6732884"/>
                <a:gd name="connsiteY19" fmla="*/ 42031 h 1092059"/>
                <a:gd name="connsiteX20" fmla="*/ 3153485 w 6732884"/>
                <a:gd name="connsiteY20" fmla="*/ 30833 h 1092059"/>
                <a:gd name="connsiteX21" fmla="*/ 3195483 w 6732884"/>
                <a:gd name="connsiteY21" fmla="*/ 20324 h 1092059"/>
                <a:gd name="connsiteX22" fmla="*/ 3246463 w 6732884"/>
                <a:gd name="connsiteY22" fmla="*/ 11944 h 1092059"/>
                <a:gd name="connsiteX23" fmla="*/ 3296362 w 6732884"/>
                <a:gd name="connsiteY23" fmla="*/ 4995 h 1092059"/>
                <a:gd name="connsiteX24" fmla="*/ 3332482 w 6732884"/>
                <a:gd name="connsiteY24" fmla="*/ 1958 h 1092059"/>
                <a:gd name="connsiteX25" fmla="*/ 3372912 w 6732884"/>
                <a:gd name="connsiteY25" fmla="*/ 0 h 1092059"/>
                <a:gd name="connsiteX26" fmla="*/ 3416277 w 6732884"/>
                <a:gd name="connsiteY26" fmla="*/ 1957 h 1092059"/>
                <a:gd name="connsiteX27" fmla="*/ 3454795 w 6732884"/>
                <a:gd name="connsiteY27" fmla="*/ 7271 h 1092059"/>
                <a:gd name="connsiteX28" fmla="*/ 3499454 w 6732884"/>
                <a:gd name="connsiteY28" fmla="*/ 15921 h 1092059"/>
                <a:gd name="connsiteX29" fmla="*/ 3551033 w 6732884"/>
                <a:gd name="connsiteY29" fmla="*/ 26198 h 1092059"/>
                <a:gd name="connsiteX30" fmla="*/ 3603345 w 6732884"/>
                <a:gd name="connsiteY30" fmla="*/ 40699 h 1092059"/>
                <a:gd name="connsiteX31" fmla="*/ 3636473 w 6732884"/>
                <a:gd name="connsiteY31" fmla="*/ 54173 h 1092059"/>
                <a:gd name="connsiteX32" fmla="*/ 3693989 w 6732884"/>
                <a:gd name="connsiteY32" fmla="*/ 81366 h 1092059"/>
                <a:gd name="connsiteX33" fmla="*/ 3737804 w 6732884"/>
                <a:gd name="connsiteY33" fmla="*/ 103021 h 1092059"/>
                <a:gd name="connsiteX34" fmla="*/ 3789033 w 6732884"/>
                <a:gd name="connsiteY34" fmla="*/ 128795 h 1092059"/>
                <a:gd name="connsiteX35" fmla="*/ 3852519 w 6732884"/>
                <a:gd name="connsiteY35" fmla="*/ 165973 h 1092059"/>
                <a:gd name="connsiteX36" fmla="*/ 3908542 w 6732884"/>
                <a:gd name="connsiteY36" fmla="*/ 201570 h 1092059"/>
                <a:gd name="connsiteX37" fmla="*/ 3973164 w 6732884"/>
                <a:gd name="connsiteY37" fmla="*/ 241928 h 1092059"/>
                <a:gd name="connsiteX38" fmla="*/ 4046559 w 6732884"/>
                <a:gd name="connsiteY38" fmla="*/ 287923 h 1092059"/>
                <a:gd name="connsiteX39" fmla="*/ 4101873 w 6732884"/>
                <a:gd name="connsiteY39" fmla="*/ 326461 h 1092059"/>
                <a:gd name="connsiteX40" fmla="*/ 4176733 w 6732884"/>
                <a:gd name="connsiteY40" fmla="*/ 377226 h 1092059"/>
                <a:gd name="connsiteX41" fmla="*/ 4231882 w 6732884"/>
                <a:gd name="connsiteY41" fmla="*/ 418618 h 1092059"/>
                <a:gd name="connsiteX42" fmla="*/ 4277947 w 6732884"/>
                <a:gd name="connsiteY42" fmla="*/ 453733 h 1092059"/>
                <a:gd name="connsiteX43" fmla="*/ 4309399 w 6732884"/>
                <a:gd name="connsiteY43" fmla="*/ 477646 h 1092059"/>
                <a:gd name="connsiteX44" fmla="*/ 4348262 w 6732884"/>
                <a:gd name="connsiteY44" fmla="*/ 504742 h 1092059"/>
                <a:gd name="connsiteX45" fmla="*/ 4372022 w 6732884"/>
                <a:gd name="connsiteY45" fmla="*/ 520727 h 1092059"/>
                <a:gd name="connsiteX46" fmla="*/ 4394578 w 6732884"/>
                <a:gd name="connsiteY46" fmla="*/ 536831 h 1092059"/>
                <a:gd name="connsiteX47" fmla="*/ 4407453 w 6732884"/>
                <a:gd name="connsiteY47" fmla="*/ 544873 h 1092059"/>
                <a:gd name="connsiteX48" fmla="*/ 4433970 w 6732884"/>
                <a:gd name="connsiteY48" fmla="*/ 562169 h 1092059"/>
                <a:gd name="connsiteX49" fmla="*/ 4480947 w 6732884"/>
                <a:gd name="connsiteY49" fmla="*/ 590537 h 1092059"/>
                <a:gd name="connsiteX50" fmla="*/ 4532354 w 6732884"/>
                <a:gd name="connsiteY50" fmla="*/ 623576 h 1092059"/>
                <a:gd name="connsiteX51" fmla="*/ 4583220 w 6732884"/>
                <a:gd name="connsiteY51" fmla="*/ 653238 h 1092059"/>
                <a:gd name="connsiteX52" fmla="*/ 4635995 w 6732884"/>
                <a:gd name="connsiteY52" fmla="*/ 683406 h 1092059"/>
                <a:gd name="connsiteX53" fmla="*/ 4695110 w 6732884"/>
                <a:gd name="connsiteY53" fmla="*/ 717999 h 1092059"/>
                <a:gd name="connsiteX54" fmla="*/ 4841895 w 6732884"/>
                <a:gd name="connsiteY54" fmla="*/ 792122 h 1092059"/>
                <a:gd name="connsiteX55" fmla="*/ 5005564 w 6732884"/>
                <a:gd name="connsiteY55" fmla="*/ 858548 h 1092059"/>
                <a:gd name="connsiteX56" fmla="*/ 5203654 w 6732884"/>
                <a:gd name="connsiteY56" fmla="*/ 932602 h 1092059"/>
                <a:gd name="connsiteX57" fmla="*/ 5503408 w 6732884"/>
                <a:gd name="connsiteY57" fmla="*/ 1014779 h 1092059"/>
                <a:gd name="connsiteX58" fmla="*/ 5834557 w 6732884"/>
                <a:gd name="connsiteY58" fmla="*/ 1066482 h 1092059"/>
                <a:gd name="connsiteX59" fmla="*/ 6286645 w 6732884"/>
                <a:gd name="connsiteY59" fmla="*/ 1090906 h 1092059"/>
                <a:gd name="connsiteX60" fmla="*/ 6732884 w 6732884"/>
                <a:gd name="connsiteY60" fmla="*/ 1088379 h 1092059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503408 w 6732884"/>
                <a:gd name="connsiteY57" fmla="*/ 1014779 h 1090906"/>
                <a:gd name="connsiteX58" fmla="*/ 6037218 w 6732884"/>
                <a:gd name="connsiteY58" fmla="*/ 1080799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826885 w 6732884"/>
                <a:gd name="connsiteY57" fmla="*/ 1061099 h 1090906"/>
                <a:gd name="connsiteX58" fmla="*/ 6037218 w 6732884"/>
                <a:gd name="connsiteY58" fmla="*/ 1080799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826885 w 6732884"/>
                <a:gd name="connsiteY57" fmla="*/ 1061099 h 1090906"/>
                <a:gd name="connsiteX58" fmla="*/ 6041116 w 6732884"/>
                <a:gd name="connsiteY58" fmla="*/ 1081641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203654 w 6732884"/>
                <a:gd name="connsiteY56" fmla="*/ 932602 h 1090906"/>
                <a:gd name="connsiteX57" fmla="*/ 5826885 w 6732884"/>
                <a:gd name="connsiteY57" fmla="*/ 1061099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1099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1941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005564 w 6732884"/>
                <a:gd name="connsiteY55" fmla="*/ 858548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2243 h 1090906"/>
                <a:gd name="connsiteX56" fmla="*/ 5603128 w 6732884"/>
                <a:gd name="connsiteY56" fmla="*/ 1024400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2243 h 1090906"/>
                <a:gd name="connsiteX56" fmla="*/ 5597282 w 6732884"/>
                <a:gd name="connsiteY56" fmla="*/ 1025242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2243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4841895 w 6732884"/>
                <a:gd name="connsiteY54" fmla="*/ 792122 h 1090906"/>
                <a:gd name="connsiteX55" fmla="*/ 5332938 w 6732884"/>
                <a:gd name="connsiteY55" fmla="*/ 970559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32938 w 6732884"/>
                <a:gd name="connsiteY55" fmla="*/ 970559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60219 w 6732884"/>
                <a:gd name="connsiteY55" fmla="*/ 977297 h 1090906"/>
                <a:gd name="connsiteX56" fmla="*/ 5599230 w 6732884"/>
                <a:gd name="connsiteY56" fmla="*/ 1028611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60219 w 6732884"/>
                <a:gd name="connsiteY55" fmla="*/ 977297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55629 w 6732884"/>
                <a:gd name="connsiteY54" fmla="*/ 911712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695110 w 6732884"/>
                <a:gd name="connsiteY53" fmla="*/ 717999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962076 w 6732884"/>
                <a:gd name="connsiteY53" fmla="*/ 834221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962076 w 6732884"/>
                <a:gd name="connsiteY53" fmla="*/ 836748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635995 w 6732884"/>
                <a:gd name="connsiteY52" fmla="*/ 683406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583220 w 6732884"/>
                <a:gd name="connsiteY51" fmla="*/ 653238 h 1090906"/>
                <a:gd name="connsiteX52" fmla="*/ 4756812 w 6732884"/>
                <a:gd name="connsiteY52" fmla="*/ 747412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32354 w 6732884"/>
                <a:gd name="connsiteY50" fmla="*/ 623576 h 1090906"/>
                <a:gd name="connsiteX51" fmla="*/ 4653372 w 6732884"/>
                <a:gd name="connsiteY51" fmla="*/ 691979 h 1090906"/>
                <a:gd name="connsiteX52" fmla="*/ 4756812 w 6732884"/>
                <a:gd name="connsiteY52" fmla="*/ 747412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63533 w 6732884"/>
                <a:gd name="connsiteY50" fmla="*/ 640420 h 1090906"/>
                <a:gd name="connsiteX51" fmla="*/ 4653372 w 6732884"/>
                <a:gd name="connsiteY51" fmla="*/ 691979 h 1090906"/>
                <a:gd name="connsiteX52" fmla="*/ 4756812 w 6732884"/>
                <a:gd name="connsiteY52" fmla="*/ 747412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63533 w 6732884"/>
                <a:gd name="connsiteY50" fmla="*/ 640420 h 1090906"/>
                <a:gd name="connsiteX51" fmla="*/ 4653372 w 6732884"/>
                <a:gd name="connsiteY51" fmla="*/ 691979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563533 w 6732884"/>
                <a:gd name="connsiteY50" fmla="*/ 640420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480947 w 6732884"/>
                <a:gd name="connsiteY49" fmla="*/ 590537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33970 w 6732884"/>
                <a:gd name="connsiteY48" fmla="*/ 562169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07453 w 6732884"/>
                <a:gd name="connsiteY47" fmla="*/ 544873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394578 w 6732884"/>
                <a:gd name="connsiteY46" fmla="*/ 536831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2022 w 6732884"/>
                <a:gd name="connsiteY45" fmla="*/ 520727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77869 w 6732884"/>
                <a:gd name="connsiteY45" fmla="*/ 526622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5664 w 6732884"/>
                <a:gd name="connsiteY45" fmla="*/ 527464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201570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8542 w 6732884"/>
                <a:gd name="connsiteY36" fmla="*/ 198201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73164 w 6732884"/>
                <a:gd name="connsiteY37" fmla="*/ 241928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46559 w 6732884"/>
                <a:gd name="connsiteY38" fmla="*/ 287923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101873 w 6732884"/>
                <a:gd name="connsiteY39" fmla="*/ 32646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76733 w 6732884"/>
                <a:gd name="connsiteY40" fmla="*/ 37722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31882 w 6732884"/>
                <a:gd name="connsiteY41" fmla="*/ 418618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77947 w 6732884"/>
                <a:gd name="connsiteY42" fmla="*/ 453733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309399 w 6732884"/>
                <a:gd name="connsiteY43" fmla="*/ 477646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698190 w 6732884"/>
                <a:gd name="connsiteY51" fmla="*/ 713876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23941 w 6732884"/>
                <a:gd name="connsiteY50" fmla="*/ 674107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29664 w 6732884"/>
                <a:gd name="connsiteY49" fmla="*/ 619172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484635 w 6732884"/>
                <a:gd name="connsiteY48" fmla="*/ 592488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40581 w 6732884"/>
                <a:gd name="connsiteY47" fmla="*/ 565086 h 1090906"/>
                <a:gd name="connsiteX48" fmla="*/ 4529454 w 6732884"/>
                <a:gd name="connsiteY48" fmla="*/ 618595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2116 w 6732884"/>
                <a:gd name="connsiteY46" fmla="*/ 548622 h 1090906"/>
                <a:gd name="connsiteX47" fmla="*/ 4465914 w 6732884"/>
                <a:gd name="connsiteY47" fmla="*/ 579403 h 1090906"/>
                <a:gd name="connsiteX48" fmla="*/ 4529454 w 6732884"/>
                <a:gd name="connsiteY48" fmla="*/ 618595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608158 w 6732884"/>
                <a:gd name="connsiteY10" fmla="*/ 339499 h 1090906"/>
                <a:gd name="connsiteX11" fmla="*/ 2724225 w 6732884"/>
                <a:gd name="connsiteY11" fmla="*/ 258223 h 1090906"/>
                <a:gd name="connsiteX12" fmla="*/ 2789778 w 6732884"/>
                <a:gd name="connsiteY12" fmla="*/ 214188 h 1090906"/>
                <a:gd name="connsiteX13" fmla="*/ 2849494 w 6732884"/>
                <a:gd name="connsiteY13" fmla="*/ 176651 h 1090906"/>
                <a:gd name="connsiteX14" fmla="*/ 2901758 w 6732884"/>
                <a:gd name="connsiteY14" fmla="*/ 143488 h 1090906"/>
                <a:gd name="connsiteX15" fmla="*/ 2947485 w 6732884"/>
                <a:gd name="connsiteY15" fmla="*/ 117699 h 1090906"/>
                <a:gd name="connsiteX16" fmla="*/ 2993289 w 6732884"/>
                <a:gd name="connsiteY16" fmla="*/ 94327 h 1090906"/>
                <a:gd name="connsiteX17" fmla="*/ 3036287 w 6732884"/>
                <a:gd name="connsiteY17" fmla="*/ 76070 h 1090906"/>
                <a:gd name="connsiteX18" fmla="*/ 3079158 w 6732884"/>
                <a:gd name="connsiteY18" fmla="*/ 58384 h 1090906"/>
                <a:gd name="connsiteX19" fmla="*/ 3121945 w 6732884"/>
                <a:gd name="connsiteY19" fmla="*/ 42031 h 1090906"/>
                <a:gd name="connsiteX20" fmla="*/ 3153485 w 6732884"/>
                <a:gd name="connsiteY20" fmla="*/ 30833 h 1090906"/>
                <a:gd name="connsiteX21" fmla="*/ 3195483 w 6732884"/>
                <a:gd name="connsiteY21" fmla="*/ 20324 h 1090906"/>
                <a:gd name="connsiteX22" fmla="*/ 3246463 w 6732884"/>
                <a:gd name="connsiteY22" fmla="*/ 11944 h 1090906"/>
                <a:gd name="connsiteX23" fmla="*/ 3296362 w 6732884"/>
                <a:gd name="connsiteY23" fmla="*/ 4995 h 1090906"/>
                <a:gd name="connsiteX24" fmla="*/ 3332482 w 6732884"/>
                <a:gd name="connsiteY24" fmla="*/ 1958 h 1090906"/>
                <a:gd name="connsiteX25" fmla="*/ 3372912 w 6732884"/>
                <a:gd name="connsiteY25" fmla="*/ 0 h 1090906"/>
                <a:gd name="connsiteX26" fmla="*/ 3416277 w 6732884"/>
                <a:gd name="connsiteY26" fmla="*/ 1957 h 1090906"/>
                <a:gd name="connsiteX27" fmla="*/ 3454795 w 6732884"/>
                <a:gd name="connsiteY27" fmla="*/ 7271 h 1090906"/>
                <a:gd name="connsiteX28" fmla="*/ 3499454 w 6732884"/>
                <a:gd name="connsiteY28" fmla="*/ 15921 h 1090906"/>
                <a:gd name="connsiteX29" fmla="*/ 3551033 w 6732884"/>
                <a:gd name="connsiteY29" fmla="*/ 26198 h 1090906"/>
                <a:gd name="connsiteX30" fmla="*/ 3603345 w 6732884"/>
                <a:gd name="connsiteY30" fmla="*/ 40699 h 1090906"/>
                <a:gd name="connsiteX31" fmla="*/ 3636473 w 6732884"/>
                <a:gd name="connsiteY31" fmla="*/ 54173 h 1090906"/>
                <a:gd name="connsiteX32" fmla="*/ 3693989 w 6732884"/>
                <a:gd name="connsiteY32" fmla="*/ 81366 h 1090906"/>
                <a:gd name="connsiteX33" fmla="*/ 3737804 w 6732884"/>
                <a:gd name="connsiteY33" fmla="*/ 103021 h 1090906"/>
                <a:gd name="connsiteX34" fmla="*/ 3789033 w 6732884"/>
                <a:gd name="connsiteY34" fmla="*/ 128795 h 1090906"/>
                <a:gd name="connsiteX35" fmla="*/ 3852519 w 6732884"/>
                <a:gd name="connsiteY35" fmla="*/ 165973 h 1090906"/>
                <a:gd name="connsiteX36" fmla="*/ 3904645 w 6732884"/>
                <a:gd name="connsiteY36" fmla="*/ 198201 h 1090906"/>
                <a:gd name="connsiteX37" fmla="*/ 3963421 w 6732884"/>
                <a:gd name="connsiteY37" fmla="*/ 235190 h 1090906"/>
                <a:gd name="connsiteX38" fmla="*/ 4029022 w 6732884"/>
                <a:gd name="connsiteY38" fmla="*/ 276974 h 1090906"/>
                <a:gd name="connsiteX39" fmla="*/ 4092131 w 6732884"/>
                <a:gd name="connsiteY39" fmla="*/ 318881 h 1090906"/>
                <a:gd name="connsiteX40" fmla="*/ 4155298 w 6732884"/>
                <a:gd name="connsiteY40" fmla="*/ 362066 h 1090906"/>
                <a:gd name="connsiteX41" fmla="*/ 4204601 w 6732884"/>
                <a:gd name="connsiteY41" fmla="*/ 399247 h 1090906"/>
                <a:gd name="connsiteX42" fmla="*/ 4260409 w 6732884"/>
                <a:gd name="connsiteY42" fmla="*/ 441942 h 1090906"/>
                <a:gd name="connsiteX43" fmla="*/ 4299656 w 6732884"/>
                <a:gd name="connsiteY43" fmla="*/ 471751 h 1090906"/>
                <a:gd name="connsiteX44" fmla="*/ 4348262 w 6732884"/>
                <a:gd name="connsiteY44" fmla="*/ 504742 h 1090906"/>
                <a:gd name="connsiteX45" fmla="*/ 4383715 w 6732884"/>
                <a:gd name="connsiteY45" fmla="*/ 528306 h 1090906"/>
                <a:gd name="connsiteX46" fmla="*/ 4417962 w 6732884"/>
                <a:gd name="connsiteY46" fmla="*/ 551149 h 1090906"/>
                <a:gd name="connsiteX47" fmla="*/ 4465914 w 6732884"/>
                <a:gd name="connsiteY47" fmla="*/ 579403 h 1090906"/>
                <a:gd name="connsiteX48" fmla="*/ 4529454 w 6732884"/>
                <a:gd name="connsiteY48" fmla="*/ 618595 h 1090906"/>
                <a:gd name="connsiteX49" fmla="*/ 4580329 w 6732884"/>
                <a:gd name="connsiteY49" fmla="*/ 647806 h 1090906"/>
                <a:gd name="connsiteX50" fmla="*/ 4660965 w 6732884"/>
                <a:gd name="connsiteY50" fmla="*/ 694320 h 1090906"/>
                <a:gd name="connsiteX51" fmla="*/ 4717676 w 6732884"/>
                <a:gd name="connsiteY51" fmla="*/ 724824 h 1090906"/>
                <a:gd name="connsiteX52" fmla="*/ 4828912 w 6732884"/>
                <a:gd name="connsiteY52" fmla="*/ 781100 h 1090906"/>
                <a:gd name="connsiteX53" fmla="*/ 4958179 w 6732884"/>
                <a:gd name="connsiteY53" fmla="*/ 838433 h 1090906"/>
                <a:gd name="connsiteX54" fmla="*/ 5149783 w 6732884"/>
                <a:gd name="connsiteY54" fmla="*/ 910870 h 1090906"/>
                <a:gd name="connsiteX55" fmla="*/ 5377758 w 6732884"/>
                <a:gd name="connsiteY55" fmla="*/ 982350 h 1090906"/>
                <a:gd name="connsiteX56" fmla="*/ 5599230 w 6732884"/>
                <a:gd name="connsiteY56" fmla="*/ 1029453 h 1090906"/>
                <a:gd name="connsiteX57" fmla="*/ 5826885 w 6732884"/>
                <a:gd name="connsiteY57" fmla="*/ 1063626 h 1090906"/>
                <a:gd name="connsiteX58" fmla="*/ 6039168 w 6732884"/>
                <a:gd name="connsiteY58" fmla="*/ 1084168 h 1090906"/>
                <a:gd name="connsiteX59" fmla="*/ 6286645 w 6732884"/>
                <a:gd name="connsiteY59" fmla="*/ 1090906 h 1090906"/>
                <a:gd name="connsiteX60" fmla="*/ 6732884 w 6732884"/>
                <a:gd name="connsiteY60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521846 w 6732884"/>
                <a:gd name="connsiteY10" fmla="*/ 397510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537433 w 6732884"/>
                <a:gd name="connsiteY9" fmla="*/ 386563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116526 w 6732884"/>
                <a:gd name="connsiteY10" fmla="*/ 346979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28309 w 6732884"/>
                <a:gd name="connsiteY9" fmla="*/ 464044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89778 w 6732884"/>
                <a:gd name="connsiteY13" fmla="*/ 214188 h 1090906"/>
                <a:gd name="connsiteX14" fmla="*/ 2849494 w 6732884"/>
                <a:gd name="connsiteY14" fmla="*/ 176651 h 1090906"/>
                <a:gd name="connsiteX15" fmla="*/ 2901758 w 6732884"/>
                <a:gd name="connsiteY15" fmla="*/ 143488 h 1090906"/>
                <a:gd name="connsiteX16" fmla="*/ 2947485 w 6732884"/>
                <a:gd name="connsiteY16" fmla="*/ 117699 h 1090906"/>
                <a:gd name="connsiteX17" fmla="*/ 2993289 w 6732884"/>
                <a:gd name="connsiteY17" fmla="*/ 94327 h 1090906"/>
                <a:gd name="connsiteX18" fmla="*/ 3036287 w 6732884"/>
                <a:gd name="connsiteY18" fmla="*/ 76070 h 1090906"/>
                <a:gd name="connsiteX19" fmla="*/ 3079158 w 6732884"/>
                <a:gd name="connsiteY19" fmla="*/ 58384 h 1090906"/>
                <a:gd name="connsiteX20" fmla="*/ 3121945 w 6732884"/>
                <a:gd name="connsiteY20" fmla="*/ 42031 h 1090906"/>
                <a:gd name="connsiteX21" fmla="*/ 3153485 w 6732884"/>
                <a:gd name="connsiteY21" fmla="*/ 30833 h 1090906"/>
                <a:gd name="connsiteX22" fmla="*/ 3195483 w 6732884"/>
                <a:gd name="connsiteY22" fmla="*/ 20324 h 1090906"/>
                <a:gd name="connsiteX23" fmla="*/ 3246463 w 6732884"/>
                <a:gd name="connsiteY23" fmla="*/ 11944 h 1090906"/>
                <a:gd name="connsiteX24" fmla="*/ 3296362 w 6732884"/>
                <a:gd name="connsiteY24" fmla="*/ 4995 h 1090906"/>
                <a:gd name="connsiteX25" fmla="*/ 3332482 w 6732884"/>
                <a:gd name="connsiteY25" fmla="*/ 1958 h 1090906"/>
                <a:gd name="connsiteX26" fmla="*/ 3372912 w 6732884"/>
                <a:gd name="connsiteY26" fmla="*/ 0 h 1090906"/>
                <a:gd name="connsiteX27" fmla="*/ 3416277 w 6732884"/>
                <a:gd name="connsiteY27" fmla="*/ 1957 h 1090906"/>
                <a:gd name="connsiteX28" fmla="*/ 3454795 w 6732884"/>
                <a:gd name="connsiteY28" fmla="*/ 7271 h 1090906"/>
                <a:gd name="connsiteX29" fmla="*/ 3499454 w 6732884"/>
                <a:gd name="connsiteY29" fmla="*/ 15921 h 1090906"/>
                <a:gd name="connsiteX30" fmla="*/ 3551033 w 6732884"/>
                <a:gd name="connsiteY30" fmla="*/ 26198 h 1090906"/>
                <a:gd name="connsiteX31" fmla="*/ 3603345 w 6732884"/>
                <a:gd name="connsiteY31" fmla="*/ 40699 h 1090906"/>
                <a:gd name="connsiteX32" fmla="*/ 3636473 w 6732884"/>
                <a:gd name="connsiteY32" fmla="*/ 54173 h 1090906"/>
                <a:gd name="connsiteX33" fmla="*/ 3693989 w 6732884"/>
                <a:gd name="connsiteY33" fmla="*/ 81366 h 1090906"/>
                <a:gd name="connsiteX34" fmla="*/ 3737804 w 6732884"/>
                <a:gd name="connsiteY34" fmla="*/ 103021 h 1090906"/>
                <a:gd name="connsiteX35" fmla="*/ 3789033 w 6732884"/>
                <a:gd name="connsiteY35" fmla="*/ 128795 h 1090906"/>
                <a:gd name="connsiteX36" fmla="*/ 3852519 w 6732884"/>
                <a:gd name="connsiteY36" fmla="*/ 165973 h 1090906"/>
                <a:gd name="connsiteX37" fmla="*/ 3904645 w 6732884"/>
                <a:gd name="connsiteY37" fmla="*/ 198201 h 1090906"/>
                <a:gd name="connsiteX38" fmla="*/ 3963421 w 6732884"/>
                <a:gd name="connsiteY38" fmla="*/ 235190 h 1090906"/>
                <a:gd name="connsiteX39" fmla="*/ 4029022 w 6732884"/>
                <a:gd name="connsiteY39" fmla="*/ 276974 h 1090906"/>
                <a:gd name="connsiteX40" fmla="*/ 4092131 w 6732884"/>
                <a:gd name="connsiteY40" fmla="*/ 318881 h 1090906"/>
                <a:gd name="connsiteX41" fmla="*/ 4155298 w 6732884"/>
                <a:gd name="connsiteY41" fmla="*/ 362066 h 1090906"/>
                <a:gd name="connsiteX42" fmla="*/ 4204601 w 6732884"/>
                <a:gd name="connsiteY42" fmla="*/ 399247 h 1090906"/>
                <a:gd name="connsiteX43" fmla="*/ 4260409 w 6732884"/>
                <a:gd name="connsiteY43" fmla="*/ 441942 h 1090906"/>
                <a:gd name="connsiteX44" fmla="*/ 4299656 w 6732884"/>
                <a:gd name="connsiteY44" fmla="*/ 471751 h 1090906"/>
                <a:gd name="connsiteX45" fmla="*/ 4348262 w 6732884"/>
                <a:gd name="connsiteY45" fmla="*/ 504742 h 1090906"/>
                <a:gd name="connsiteX46" fmla="*/ 4383715 w 6732884"/>
                <a:gd name="connsiteY46" fmla="*/ 528306 h 1090906"/>
                <a:gd name="connsiteX47" fmla="*/ 4417962 w 6732884"/>
                <a:gd name="connsiteY47" fmla="*/ 551149 h 1090906"/>
                <a:gd name="connsiteX48" fmla="*/ 4465914 w 6732884"/>
                <a:gd name="connsiteY48" fmla="*/ 579403 h 1090906"/>
                <a:gd name="connsiteX49" fmla="*/ 4529454 w 6732884"/>
                <a:gd name="connsiteY49" fmla="*/ 618595 h 1090906"/>
                <a:gd name="connsiteX50" fmla="*/ 4580329 w 6732884"/>
                <a:gd name="connsiteY50" fmla="*/ 647806 h 1090906"/>
                <a:gd name="connsiteX51" fmla="*/ 4660965 w 6732884"/>
                <a:gd name="connsiteY51" fmla="*/ 694320 h 1090906"/>
                <a:gd name="connsiteX52" fmla="*/ 4717676 w 6732884"/>
                <a:gd name="connsiteY52" fmla="*/ 724824 h 1090906"/>
                <a:gd name="connsiteX53" fmla="*/ 4828912 w 6732884"/>
                <a:gd name="connsiteY53" fmla="*/ 781100 h 1090906"/>
                <a:gd name="connsiteX54" fmla="*/ 4958179 w 6732884"/>
                <a:gd name="connsiteY54" fmla="*/ 838433 h 1090906"/>
                <a:gd name="connsiteX55" fmla="*/ 5149783 w 6732884"/>
                <a:gd name="connsiteY55" fmla="*/ 910870 h 1090906"/>
                <a:gd name="connsiteX56" fmla="*/ 5377758 w 6732884"/>
                <a:gd name="connsiteY56" fmla="*/ 982350 h 1090906"/>
                <a:gd name="connsiteX57" fmla="*/ 5599230 w 6732884"/>
                <a:gd name="connsiteY57" fmla="*/ 1029453 h 1090906"/>
                <a:gd name="connsiteX58" fmla="*/ 5826885 w 6732884"/>
                <a:gd name="connsiteY58" fmla="*/ 1063626 h 1090906"/>
                <a:gd name="connsiteX59" fmla="*/ 6039168 w 6732884"/>
                <a:gd name="connsiteY59" fmla="*/ 1084168 h 1090906"/>
                <a:gd name="connsiteX60" fmla="*/ 6286645 w 6732884"/>
                <a:gd name="connsiteY60" fmla="*/ 1090906 h 1090906"/>
                <a:gd name="connsiteX61" fmla="*/ 6732884 w 6732884"/>
                <a:gd name="connsiteY61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724507 w 6732884"/>
                <a:gd name="connsiteY13" fmla="*/ 266129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521847 w 6732884"/>
                <a:gd name="connsiteY13" fmla="*/ 198754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724225 w 6732884"/>
                <a:gd name="connsiteY12" fmla="*/ 258223 h 1090906"/>
                <a:gd name="connsiteX13" fmla="*/ 2521847 w 6732884"/>
                <a:gd name="connsiteY13" fmla="*/ 198754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677457 w 6732884"/>
                <a:gd name="connsiteY12" fmla="*/ 288542 h 1090906"/>
                <a:gd name="connsiteX13" fmla="*/ 2521847 w 6732884"/>
                <a:gd name="connsiteY13" fmla="*/ 198754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677457 w 6732884"/>
                <a:gd name="connsiteY12" fmla="*/ 288542 h 1090906"/>
                <a:gd name="connsiteX13" fmla="*/ 2740097 w 6732884"/>
                <a:gd name="connsiteY13" fmla="*/ 245916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404925 w 6732884"/>
                <a:gd name="connsiteY9" fmla="*/ 477519 h 1090906"/>
                <a:gd name="connsiteX10" fmla="*/ 2506257 w 6732884"/>
                <a:gd name="connsiteY10" fmla="*/ 414354 h 1090906"/>
                <a:gd name="connsiteX11" fmla="*/ 2608158 w 6732884"/>
                <a:gd name="connsiteY11" fmla="*/ 339499 h 1090906"/>
                <a:gd name="connsiteX12" fmla="*/ 2677457 w 6732884"/>
                <a:gd name="connsiteY12" fmla="*/ 288542 h 1090906"/>
                <a:gd name="connsiteX13" fmla="*/ 2740097 w 6732884"/>
                <a:gd name="connsiteY13" fmla="*/ 245916 h 1090906"/>
                <a:gd name="connsiteX14" fmla="*/ 2789778 w 6732884"/>
                <a:gd name="connsiteY14" fmla="*/ 214188 h 1090906"/>
                <a:gd name="connsiteX15" fmla="*/ 2849494 w 6732884"/>
                <a:gd name="connsiteY15" fmla="*/ 176651 h 1090906"/>
                <a:gd name="connsiteX16" fmla="*/ 2901758 w 6732884"/>
                <a:gd name="connsiteY16" fmla="*/ 143488 h 1090906"/>
                <a:gd name="connsiteX17" fmla="*/ 2947485 w 6732884"/>
                <a:gd name="connsiteY17" fmla="*/ 117699 h 1090906"/>
                <a:gd name="connsiteX18" fmla="*/ 2993289 w 6732884"/>
                <a:gd name="connsiteY18" fmla="*/ 94327 h 1090906"/>
                <a:gd name="connsiteX19" fmla="*/ 3036287 w 6732884"/>
                <a:gd name="connsiteY19" fmla="*/ 76070 h 1090906"/>
                <a:gd name="connsiteX20" fmla="*/ 3079158 w 6732884"/>
                <a:gd name="connsiteY20" fmla="*/ 58384 h 1090906"/>
                <a:gd name="connsiteX21" fmla="*/ 3121945 w 6732884"/>
                <a:gd name="connsiteY21" fmla="*/ 42031 h 1090906"/>
                <a:gd name="connsiteX22" fmla="*/ 3153485 w 6732884"/>
                <a:gd name="connsiteY22" fmla="*/ 30833 h 1090906"/>
                <a:gd name="connsiteX23" fmla="*/ 3195483 w 6732884"/>
                <a:gd name="connsiteY23" fmla="*/ 20324 h 1090906"/>
                <a:gd name="connsiteX24" fmla="*/ 3246463 w 6732884"/>
                <a:gd name="connsiteY24" fmla="*/ 11944 h 1090906"/>
                <a:gd name="connsiteX25" fmla="*/ 3296362 w 6732884"/>
                <a:gd name="connsiteY25" fmla="*/ 4995 h 1090906"/>
                <a:gd name="connsiteX26" fmla="*/ 3332482 w 6732884"/>
                <a:gd name="connsiteY26" fmla="*/ 1958 h 1090906"/>
                <a:gd name="connsiteX27" fmla="*/ 3372912 w 6732884"/>
                <a:gd name="connsiteY27" fmla="*/ 0 h 1090906"/>
                <a:gd name="connsiteX28" fmla="*/ 3416277 w 6732884"/>
                <a:gd name="connsiteY28" fmla="*/ 1957 h 1090906"/>
                <a:gd name="connsiteX29" fmla="*/ 3454795 w 6732884"/>
                <a:gd name="connsiteY29" fmla="*/ 7271 h 1090906"/>
                <a:gd name="connsiteX30" fmla="*/ 3499454 w 6732884"/>
                <a:gd name="connsiteY30" fmla="*/ 15921 h 1090906"/>
                <a:gd name="connsiteX31" fmla="*/ 3551033 w 6732884"/>
                <a:gd name="connsiteY31" fmla="*/ 26198 h 1090906"/>
                <a:gd name="connsiteX32" fmla="*/ 3603345 w 6732884"/>
                <a:gd name="connsiteY32" fmla="*/ 40699 h 1090906"/>
                <a:gd name="connsiteX33" fmla="*/ 3636473 w 6732884"/>
                <a:gd name="connsiteY33" fmla="*/ 54173 h 1090906"/>
                <a:gd name="connsiteX34" fmla="*/ 3693989 w 6732884"/>
                <a:gd name="connsiteY34" fmla="*/ 81366 h 1090906"/>
                <a:gd name="connsiteX35" fmla="*/ 3737804 w 6732884"/>
                <a:gd name="connsiteY35" fmla="*/ 103021 h 1090906"/>
                <a:gd name="connsiteX36" fmla="*/ 3789033 w 6732884"/>
                <a:gd name="connsiteY36" fmla="*/ 128795 h 1090906"/>
                <a:gd name="connsiteX37" fmla="*/ 3852519 w 6732884"/>
                <a:gd name="connsiteY37" fmla="*/ 165973 h 1090906"/>
                <a:gd name="connsiteX38" fmla="*/ 3904645 w 6732884"/>
                <a:gd name="connsiteY38" fmla="*/ 198201 h 1090906"/>
                <a:gd name="connsiteX39" fmla="*/ 3963421 w 6732884"/>
                <a:gd name="connsiteY39" fmla="*/ 235190 h 1090906"/>
                <a:gd name="connsiteX40" fmla="*/ 4029022 w 6732884"/>
                <a:gd name="connsiteY40" fmla="*/ 276974 h 1090906"/>
                <a:gd name="connsiteX41" fmla="*/ 4092131 w 6732884"/>
                <a:gd name="connsiteY41" fmla="*/ 318881 h 1090906"/>
                <a:gd name="connsiteX42" fmla="*/ 4155298 w 6732884"/>
                <a:gd name="connsiteY42" fmla="*/ 362066 h 1090906"/>
                <a:gd name="connsiteX43" fmla="*/ 4204601 w 6732884"/>
                <a:gd name="connsiteY43" fmla="*/ 399247 h 1090906"/>
                <a:gd name="connsiteX44" fmla="*/ 4260409 w 6732884"/>
                <a:gd name="connsiteY44" fmla="*/ 441942 h 1090906"/>
                <a:gd name="connsiteX45" fmla="*/ 4299656 w 6732884"/>
                <a:gd name="connsiteY45" fmla="*/ 471751 h 1090906"/>
                <a:gd name="connsiteX46" fmla="*/ 4348262 w 6732884"/>
                <a:gd name="connsiteY46" fmla="*/ 504742 h 1090906"/>
                <a:gd name="connsiteX47" fmla="*/ 4383715 w 6732884"/>
                <a:gd name="connsiteY47" fmla="*/ 528306 h 1090906"/>
                <a:gd name="connsiteX48" fmla="*/ 4417962 w 6732884"/>
                <a:gd name="connsiteY48" fmla="*/ 551149 h 1090906"/>
                <a:gd name="connsiteX49" fmla="*/ 4465914 w 6732884"/>
                <a:gd name="connsiteY49" fmla="*/ 579403 h 1090906"/>
                <a:gd name="connsiteX50" fmla="*/ 4529454 w 6732884"/>
                <a:gd name="connsiteY50" fmla="*/ 618595 h 1090906"/>
                <a:gd name="connsiteX51" fmla="*/ 4580329 w 6732884"/>
                <a:gd name="connsiteY51" fmla="*/ 647806 h 1090906"/>
                <a:gd name="connsiteX52" fmla="*/ 4660965 w 6732884"/>
                <a:gd name="connsiteY52" fmla="*/ 694320 h 1090906"/>
                <a:gd name="connsiteX53" fmla="*/ 4717676 w 6732884"/>
                <a:gd name="connsiteY53" fmla="*/ 724824 h 1090906"/>
                <a:gd name="connsiteX54" fmla="*/ 4828912 w 6732884"/>
                <a:gd name="connsiteY54" fmla="*/ 781100 h 1090906"/>
                <a:gd name="connsiteX55" fmla="*/ 4958179 w 6732884"/>
                <a:gd name="connsiteY55" fmla="*/ 838433 h 1090906"/>
                <a:gd name="connsiteX56" fmla="*/ 5149783 w 6732884"/>
                <a:gd name="connsiteY56" fmla="*/ 910870 h 1090906"/>
                <a:gd name="connsiteX57" fmla="*/ 5377758 w 6732884"/>
                <a:gd name="connsiteY57" fmla="*/ 982350 h 1090906"/>
                <a:gd name="connsiteX58" fmla="*/ 5599230 w 6732884"/>
                <a:gd name="connsiteY58" fmla="*/ 1029453 h 1090906"/>
                <a:gd name="connsiteX59" fmla="*/ 5826885 w 6732884"/>
                <a:gd name="connsiteY59" fmla="*/ 1063626 h 1090906"/>
                <a:gd name="connsiteX60" fmla="*/ 6039168 w 6732884"/>
                <a:gd name="connsiteY60" fmla="*/ 1084168 h 1090906"/>
                <a:gd name="connsiteX61" fmla="*/ 6286645 w 6732884"/>
                <a:gd name="connsiteY61" fmla="*/ 1090906 h 1090906"/>
                <a:gd name="connsiteX62" fmla="*/ 6732884 w 6732884"/>
                <a:gd name="connsiteY62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311392 w 6732884"/>
                <a:gd name="connsiteY9" fmla="*/ 545735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311392 w 6732884"/>
                <a:gd name="connsiteY9" fmla="*/ 545735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342571 w 6732884"/>
                <a:gd name="connsiteY9" fmla="*/ 525523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11944 w 6732884"/>
                <a:gd name="connsiteY8" fmla="*/ 540837 h 1090906"/>
                <a:gd name="connsiteX9" fmla="*/ 2249036 w 6732884"/>
                <a:gd name="connsiteY9" fmla="*/ 589529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35328 w 6732884"/>
                <a:gd name="connsiteY8" fmla="*/ 537468 h 1090906"/>
                <a:gd name="connsiteX9" fmla="*/ 2249036 w 6732884"/>
                <a:gd name="connsiteY9" fmla="*/ 589529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327533 w 6732884"/>
                <a:gd name="connsiteY8" fmla="*/ 537468 h 1090906"/>
                <a:gd name="connsiteX9" fmla="*/ 2249036 w 6732884"/>
                <a:gd name="connsiteY9" fmla="*/ 589529 h 1090906"/>
                <a:gd name="connsiteX10" fmla="*/ 2404925 w 6732884"/>
                <a:gd name="connsiteY10" fmla="*/ 477519 h 1090906"/>
                <a:gd name="connsiteX11" fmla="*/ 2506257 w 6732884"/>
                <a:gd name="connsiteY11" fmla="*/ 414354 h 1090906"/>
                <a:gd name="connsiteX12" fmla="*/ 2608158 w 6732884"/>
                <a:gd name="connsiteY12" fmla="*/ 339499 h 1090906"/>
                <a:gd name="connsiteX13" fmla="*/ 2677457 w 6732884"/>
                <a:gd name="connsiteY13" fmla="*/ 288542 h 1090906"/>
                <a:gd name="connsiteX14" fmla="*/ 2740097 w 6732884"/>
                <a:gd name="connsiteY14" fmla="*/ 245916 h 1090906"/>
                <a:gd name="connsiteX15" fmla="*/ 2789778 w 6732884"/>
                <a:gd name="connsiteY15" fmla="*/ 214188 h 1090906"/>
                <a:gd name="connsiteX16" fmla="*/ 2849494 w 6732884"/>
                <a:gd name="connsiteY16" fmla="*/ 176651 h 1090906"/>
                <a:gd name="connsiteX17" fmla="*/ 2901758 w 6732884"/>
                <a:gd name="connsiteY17" fmla="*/ 143488 h 1090906"/>
                <a:gd name="connsiteX18" fmla="*/ 2947485 w 6732884"/>
                <a:gd name="connsiteY18" fmla="*/ 117699 h 1090906"/>
                <a:gd name="connsiteX19" fmla="*/ 2993289 w 6732884"/>
                <a:gd name="connsiteY19" fmla="*/ 94327 h 1090906"/>
                <a:gd name="connsiteX20" fmla="*/ 3036287 w 6732884"/>
                <a:gd name="connsiteY20" fmla="*/ 76070 h 1090906"/>
                <a:gd name="connsiteX21" fmla="*/ 3079158 w 6732884"/>
                <a:gd name="connsiteY21" fmla="*/ 58384 h 1090906"/>
                <a:gd name="connsiteX22" fmla="*/ 3121945 w 6732884"/>
                <a:gd name="connsiteY22" fmla="*/ 42031 h 1090906"/>
                <a:gd name="connsiteX23" fmla="*/ 3153485 w 6732884"/>
                <a:gd name="connsiteY23" fmla="*/ 30833 h 1090906"/>
                <a:gd name="connsiteX24" fmla="*/ 3195483 w 6732884"/>
                <a:gd name="connsiteY24" fmla="*/ 20324 h 1090906"/>
                <a:gd name="connsiteX25" fmla="*/ 3246463 w 6732884"/>
                <a:gd name="connsiteY25" fmla="*/ 11944 h 1090906"/>
                <a:gd name="connsiteX26" fmla="*/ 3296362 w 6732884"/>
                <a:gd name="connsiteY26" fmla="*/ 4995 h 1090906"/>
                <a:gd name="connsiteX27" fmla="*/ 3332482 w 6732884"/>
                <a:gd name="connsiteY27" fmla="*/ 1958 h 1090906"/>
                <a:gd name="connsiteX28" fmla="*/ 3372912 w 6732884"/>
                <a:gd name="connsiteY28" fmla="*/ 0 h 1090906"/>
                <a:gd name="connsiteX29" fmla="*/ 3416277 w 6732884"/>
                <a:gd name="connsiteY29" fmla="*/ 1957 h 1090906"/>
                <a:gd name="connsiteX30" fmla="*/ 3454795 w 6732884"/>
                <a:gd name="connsiteY30" fmla="*/ 7271 h 1090906"/>
                <a:gd name="connsiteX31" fmla="*/ 3499454 w 6732884"/>
                <a:gd name="connsiteY31" fmla="*/ 15921 h 1090906"/>
                <a:gd name="connsiteX32" fmla="*/ 3551033 w 6732884"/>
                <a:gd name="connsiteY32" fmla="*/ 26198 h 1090906"/>
                <a:gd name="connsiteX33" fmla="*/ 3603345 w 6732884"/>
                <a:gd name="connsiteY33" fmla="*/ 40699 h 1090906"/>
                <a:gd name="connsiteX34" fmla="*/ 3636473 w 6732884"/>
                <a:gd name="connsiteY34" fmla="*/ 54173 h 1090906"/>
                <a:gd name="connsiteX35" fmla="*/ 3693989 w 6732884"/>
                <a:gd name="connsiteY35" fmla="*/ 81366 h 1090906"/>
                <a:gd name="connsiteX36" fmla="*/ 3737804 w 6732884"/>
                <a:gd name="connsiteY36" fmla="*/ 103021 h 1090906"/>
                <a:gd name="connsiteX37" fmla="*/ 3789033 w 6732884"/>
                <a:gd name="connsiteY37" fmla="*/ 128795 h 1090906"/>
                <a:gd name="connsiteX38" fmla="*/ 3852519 w 6732884"/>
                <a:gd name="connsiteY38" fmla="*/ 165973 h 1090906"/>
                <a:gd name="connsiteX39" fmla="*/ 3904645 w 6732884"/>
                <a:gd name="connsiteY39" fmla="*/ 198201 h 1090906"/>
                <a:gd name="connsiteX40" fmla="*/ 3963421 w 6732884"/>
                <a:gd name="connsiteY40" fmla="*/ 235190 h 1090906"/>
                <a:gd name="connsiteX41" fmla="*/ 4029022 w 6732884"/>
                <a:gd name="connsiteY41" fmla="*/ 276974 h 1090906"/>
                <a:gd name="connsiteX42" fmla="*/ 4092131 w 6732884"/>
                <a:gd name="connsiteY42" fmla="*/ 318881 h 1090906"/>
                <a:gd name="connsiteX43" fmla="*/ 4155298 w 6732884"/>
                <a:gd name="connsiteY43" fmla="*/ 362066 h 1090906"/>
                <a:gd name="connsiteX44" fmla="*/ 4204601 w 6732884"/>
                <a:gd name="connsiteY44" fmla="*/ 399247 h 1090906"/>
                <a:gd name="connsiteX45" fmla="*/ 4260409 w 6732884"/>
                <a:gd name="connsiteY45" fmla="*/ 441942 h 1090906"/>
                <a:gd name="connsiteX46" fmla="*/ 4299656 w 6732884"/>
                <a:gd name="connsiteY46" fmla="*/ 471751 h 1090906"/>
                <a:gd name="connsiteX47" fmla="*/ 4348262 w 6732884"/>
                <a:gd name="connsiteY47" fmla="*/ 504742 h 1090906"/>
                <a:gd name="connsiteX48" fmla="*/ 4383715 w 6732884"/>
                <a:gd name="connsiteY48" fmla="*/ 528306 h 1090906"/>
                <a:gd name="connsiteX49" fmla="*/ 4417962 w 6732884"/>
                <a:gd name="connsiteY49" fmla="*/ 551149 h 1090906"/>
                <a:gd name="connsiteX50" fmla="*/ 4465914 w 6732884"/>
                <a:gd name="connsiteY50" fmla="*/ 579403 h 1090906"/>
                <a:gd name="connsiteX51" fmla="*/ 4529454 w 6732884"/>
                <a:gd name="connsiteY51" fmla="*/ 618595 h 1090906"/>
                <a:gd name="connsiteX52" fmla="*/ 4580329 w 6732884"/>
                <a:gd name="connsiteY52" fmla="*/ 647806 h 1090906"/>
                <a:gd name="connsiteX53" fmla="*/ 4660965 w 6732884"/>
                <a:gd name="connsiteY53" fmla="*/ 694320 h 1090906"/>
                <a:gd name="connsiteX54" fmla="*/ 4717676 w 6732884"/>
                <a:gd name="connsiteY54" fmla="*/ 724824 h 1090906"/>
                <a:gd name="connsiteX55" fmla="*/ 4828912 w 6732884"/>
                <a:gd name="connsiteY55" fmla="*/ 781100 h 1090906"/>
                <a:gd name="connsiteX56" fmla="*/ 4958179 w 6732884"/>
                <a:gd name="connsiteY56" fmla="*/ 838433 h 1090906"/>
                <a:gd name="connsiteX57" fmla="*/ 5149783 w 6732884"/>
                <a:gd name="connsiteY57" fmla="*/ 910870 h 1090906"/>
                <a:gd name="connsiteX58" fmla="*/ 5377758 w 6732884"/>
                <a:gd name="connsiteY58" fmla="*/ 982350 h 1090906"/>
                <a:gd name="connsiteX59" fmla="*/ 5599230 w 6732884"/>
                <a:gd name="connsiteY59" fmla="*/ 1029453 h 1090906"/>
                <a:gd name="connsiteX60" fmla="*/ 5826885 w 6732884"/>
                <a:gd name="connsiteY60" fmla="*/ 1063626 h 1090906"/>
                <a:gd name="connsiteX61" fmla="*/ 6039168 w 6732884"/>
                <a:gd name="connsiteY61" fmla="*/ 1084168 h 1090906"/>
                <a:gd name="connsiteX62" fmla="*/ 6286645 w 6732884"/>
                <a:gd name="connsiteY62" fmla="*/ 1090906 h 1090906"/>
                <a:gd name="connsiteX63" fmla="*/ 6732884 w 6732884"/>
                <a:gd name="connsiteY63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32115 w 6732884"/>
                <a:gd name="connsiteY8" fmla="*/ 673747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32115 w 6732884"/>
                <a:gd name="connsiteY8" fmla="*/ 673747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32115 w 6732884"/>
                <a:gd name="connsiteY8" fmla="*/ 673747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47705 w 6732884"/>
                <a:gd name="connsiteY8" fmla="*/ 660272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128216 w 6732884"/>
                <a:gd name="connsiteY7" fmla="*/ 667011 h 1090906"/>
                <a:gd name="connsiteX8" fmla="*/ 2147705 w 6732884"/>
                <a:gd name="connsiteY8" fmla="*/ 660272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147705 w 6732884"/>
                <a:gd name="connsiteY8" fmla="*/ 660272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147705 w 6732884"/>
                <a:gd name="connsiteY8" fmla="*/ 650166 h 1090906"/>
                <a:gd name="connsiteX9" fmla="*/ 2327533 w 6732884"/>
                <a:gd name="connsiteY9" fmla="*/ 537468 h 1090906"/>
                <a:gd name="connsiteX10" fmla="*/ 2249036 w 6732884"/>
                <a:gd name="connsiteY10" fmla="*/ 589529 h 1090906"/>
                <a:gd name="connsiteX11" fmla="*/ 2404925 w 6732884"/>
                <a:gd name="connsiteY11" fmla="*/ 477519 h 1090906"/>
                <a:gd name="connsiteX12" fmla="*/ 2506257 w 6732884"/>
                <a:gd name="connsiteY12" fmla="*/ 414354 h 1090906"/>
                <a:gd name="connsiteX13" fmla="*/ 2608158 w 6732884"/>
                <a:gd name="connsiteY13" fmla="*/ 339499 h 1090906"/>
                <a:gd name="connsiteX14" fmla="*/ 2677457 w 6732884"/>
                <a:gd name="connsiteY14" fmla="*/ 288542 h 1090906"/>
                <a:gd name="connsiteX15" fmla="*/ 2740097 w 6732884"/>
                <a:gd name="connsiteY15" fmla="*/ 245916 h 1090906"/>
                <a:gd name="connsiteX16" fmla="*/ 2789778 w 6732884"/>
                <a:gd name="connsiteY16" fmla="*/ 214188 h 1090906"/>
                <a:gd name="connsiteX17" fmla="*/ 2849494 w 6732884"/>
                <a:gd name="connsiteY17" fmla="*/ 176651 h 1090906"/>
                <a:gd name="connsiteX18" fmla="*/ 2901758 w 6732884"/>
                <a:gd name="connsiteY18" fmla="*/ 143488 h 1090906"/>
                <a:gd name="connsiteX19" fmla="*/ 2947485 w 6732884"/>
                <a:gd name="connsiteY19" fmla="*/ 117699 h 1090906"/>
                <a:gd name="connsiteX20" fmla="*/ 2993289 w 6732884"/>
                <a:gd name="connsiteY20" fmla="*/ 94327 h 1090906"/>
                <a:gd name="connsiteX21" fmla="*/ 3036287 w 6732884"/>
                <a:gd name="connsiteY21" fmla="*/ 76070 h 1090906"/>
                <a:gd name="connsiteX22" fmla="*/ 3079158 w 6732884"/>
                <a:gd name="connsiteY22" fmla="*/ 58384 h 1090906"/>
                <a:gd name="connsiteX23" fmla="*/ 3121945 w 6732884"/>
                <a:gd name="connsiteY23" fmla="*/ 42031 h 1090906"/>
                <a:gd name="connsiteX24" fmla="*/ 3153485 w 6732884"/>
                <a:gd name="connsiteY24" fmla="*/ 30833 h 1090906"/>
                <a:gd name="connsiteX25" fmla="*/ 3195483 w 6732884"/>
                <a:gd name="connsiteY25" fmla="*/ 20324 h 1090906"/>
                <a:gd name="connsiteX26" fmla="*/ 3246463 w 6732884"/>
                <a:gd name="connsiteY26" fmla="*/ 11944 h 1090906"/>
                <a:gd name="connsiteX27" fmla="*/ 3296362 w 6732884"/>
                <a:gd name="connsiteY27" fmla="*/ 4995 h 1090906"/>
                <a:gd name="connsiteX28" fmla="*/ 3332482 w 6732884"/>
                <a:gd name="connsiteY28" fmla="*/ 1958 h 1090906"/>
                <a:gd name="connsiteX29" fmla="*/ 3372912 w 6732884"/>
                <a:gd name="connsiteY29" fmla="*/ 0 h 1090906"/>
                <a:gd name="connsiteX30" fmla="*/ 3416277 w 6732884"/>
                <a:gd name="connsiteY30" fmla="*/ 1957 h 1090906"/>
                <a:gd name="connsiteX31" fmla="*/ 3454795 w 6732884"/>
                <a:gd name="connsiteY31" fmla="*/ 7271 h 1090906"/>
                <a:gd name="connsiteX32" fmla="*/ 3499454 w 6732884"/>
                <a:gd name="connsiteY32" fmla="*/ 15921 h 1090906"/>
                <a:gd name="connsiteX33" fmla="*/ 3551033 w 6732884"/>
                <a:gd name="connsiteY33" fmla="*/ 26198 h 1090906"/>
                <a:gd name="connsiteX34" fmla="*/ 3603345 w 6732884"/>
                <a:gd name="connsiteY34" fmla="*/ 40699 h 1090906"/>
                <a:gd name="connsiteX35" fmla="*/ 3636473 w 6732884"/>
                <a:gd name="connsiteY35" fmla="*/ 54173 h 1090906"/>
                <a:gd name="connsiteX36" fmla="*/ 3693989 w 6732884"/>
                <a:gd name="connsiteY36" fmla="*/ 81366 h 1090906"/>
                <a:gd name="connsiteX37" fmla="*/ 3737804 w 6732884"/>
                <a:gd name="connsiteY37" fmla="*/ 103021 h 1090906"/>
                <a:gd name="connsiteX38" fmla="*/ 3789033 w 6732884"/>
                <a:gd name="connsiteY38" fmla="*/ 128795 h 1090906"/>
                <a:gd name="connsiteX39" fmla="*/ 3852519 w 6732884"/>
                <a:gd name="connsiteY39" fmla="*/ 165973 h 1090906"/>
                <a:gd name="connsiteX40" fmla="*/ 3904645 w 6732884"/>
                <a:gd name="connsiteY40" fmla="*/ 198201 h 1090906"/>
                <a:gd name="connsiteX41" fmla="*/ 3963421 w 6732884"/>
                <a:gd name="connsiteY41" fmla="*/ 235190 h 1090906"/>
                <a:gd name="connsiteX42" fmla="*/ 4029022 w 6732884"/>
                <a:gd name="connsiteY42" fmla="*/ 276974 h 1090906"/>
                <a:gd name="connsiteX43" fmla="*/ 4092131 w 6732884"/>
                <a:gd name="connsiteY43" fmla="*/ 318881 h 1090906"/>
                <a:gd name="connsiteX44" fmla="*/ 4155298 w 6732884"/>
                <a:gd name="connsiteY44" fmla="*/ 362066 h 1090906"/>
                <a:gd name="connsiteX45" fmla="*/ 4204601 w 6732884"/>
                <a:gd name="connsiteY45" fmla="*/ 399247 h 1090906"/>
                <a:gd name="connsiteX46" fmla="*/ 4260409 w 6732884"/>
                <a:gd name="connsiteY46" fmla="*/ 441942 h 1090906"/>
                <a:gd name="connsiteX47" fmla="*/ 4299656 w 6732884"/>
                <a:gd name="connsiteY47" fmla="*/ 471751 h 1090906"/>
                <a:gd name="connsiteX48" fmla="*/ 4348262 w 6732884"/>
                <a:gd name="connsiteY48" fmla="*/ 504742 h 1090906"/>
                <a:gd name="connsiteX49" fmla="*/ 4383715 w 6732884"/>
                <a:gd name="connsiteY49" fmla="*/ 528306 h 1090906"/>
                <a:gd name="connsiteX50" fmla="*/ 4417962 w 6732884"/>
                <a:gd name="connsiteY50" fmla="*/ 551149 h 1090906"/>
                <a:gd name="connsiteX51" fmla="*/ 4465914 w 6732884"/>
                <a:gd name="connsiteY51" fmla="*/ 579403 h 1090906"/>
                <a:gd name="connsiteX52" fmla="*/ 4529454 w 6732884"/>
                <a:gd name="connsiteY52" fmla="*/ 618595 h 1090906"/>
                <a:gd name="connsiteX53" fmla="*/ 4580329 w 6732884"/>
                <a:gd name="connsiteY53" fmla="*/ 647806 h 1090906"/>
                <a:gd name="connsiteX54" fmla="*/ 4660965 w 6732884"/>
                <a:gd name="connsiteY54" fmla="*/ 694320 h 1090906"/>
                <a:gd name="connsiteX55" fmla="*/ 4717676 w 6732884"/>
                <a:gd name="connsiteY55" fmla="*/ 724824 h 1090906"/>
                <a:gd name="connsiteX56" fmla="*/ 4828912 w 6732884"/>
                <a:gd name="connsiteY56" fmla="*/ 781100 h 1090906"/>
                <a:gd name="connsiteX57" fmla="*/ 4958179 w 6732884"/>
                <a:gd name="connsiteY57" fmla="*/ 838433 h 1090906"/>
                <a:gd name="connsiteX58" fmla="*/ 5149783 w 6732884"/>
                <a:gd name="connsiteY58" fmla="*/ 910870 h 1090906"/>
                <a:gd name="connsiteX59" fmla="*/ 5377758 w 6732884"/>
                <a:gd name="connsiteY59" fmla="*/ 982350 h 1090906"/>
                <a:gd name="connsiteX60" fmla="*/ 5599230 w 6732884"/>
                <a:gd name="connsiteY60" fmla="*/ 1029453 h 1090906"/>
                <a:gd name="connsiteX61" fmla="*/ 5826885 w 6732884"/>
                <a:gd name="connsiteY61" fmla="*/ 1063626 h 1090906"/>
                <a:gd name="connsiteX62" fmla="*/ 6039168 w 6732884"/>
                <a:gd name="connsiteY62" fmla="*/ 1084168 h 1090906"/>
                <a:gd name="connsiteX63" fmla="*/ 6286645 w 6732884"/>
                <a:gd name="connsiteY63" fmla="*/ 1090906 h 1090906"/>
                <a:gd name="connsiteX64" fmla="*/ 6732884 w 6732884"/>
                <a:gd name="connsiteY64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038580 w 6732884"/>
                <a:gd name="connsiteY8" fmla="*/ 717541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038580 w 6732884"/>
                <a:gd name="connsiteY8" fmla="*/ 717541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2042475 w 6732884"/>
                <a:gd name="connsiteY7" fmla="*/ 710805 h 1090906"/>
                <a:gd name="connsiteX8" fmla="*/ 2061964 w 6732884"/>
                <a:gd name="connsiteY8" fmla="*/ 704066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987913 w 6732884"/>
                <a:gd name="connsiteY7" fmla="*/ 737755 h 1090906"/>
                <a:gd name="connsiteX8" fmla="*/ 2061964 w 6732884"/>
                <a:gd name="connsiteY8" fmla="*/ 704066 h 1090906"/>
                <a:gd name="connsiteX9" fmla="*/ 2147705 w 6732884"/>
                <a:gd name="connsiteY9" fmla="*/ 650166 h 1090906"/>
                <a:gd name="connsiteX10" fmla="*/ 2327533 w 6732884"/>
                <a:gd name="connsiteY10" fmla="*/ 537468 h 1090906"/>
                <a:gd name="connsiteX11" fmla="*/ 2249036 w 6732884"/>
                <a:gd name="connsiteY11" fmla="*/ 589529 h 1090906"/>
                <a:gd name="connsiteX12" fmla="*/ 2404925 w 6732884"/>
                <a:gd name="connsiteY12" fmla="*/ 477519 h 1090906"/>
                <a:gd name="connsiteX13" fmla="*/ 2506257 w 6732884"/>
                <a:gd name="connsiteY13" fmla="*/ 414354 h 1090906"/>
                <a:gd name="connsiteX14" fmla="*/ 2608158 w 6732884"/>
                <a:gd name="connsiteY14" fmla="*/ 339499 h 1090906"/>
                <a:gd name="connsiteX15" fmla="*/ 2677457 w 6732884"/>
                <a:gd name="connsiteY15" fmla="*/ 288542 h 1090906"/>
                <a:gd name="connsiteX16" fmla="*/ 2740097 w 6732884"/>
                <a:gd name="connsiteY16" fmla="*/ 245916 h 1090906"/>
                <a:gd name="connsiteX17" fmla="*/ 2789778 w 6732884"/>
                <a:gd name="connsiteY17" fmla="*/ 214188 h 1090906"/>
                <a:gd name="connsiteX18" fmla="*/ 2849494 w 6732884"/>
                <a:gd name="connsiteY18" fmla="*/ 176651 h 1090906"/>
                <a:gd name="connsiteX19" fmla="*/ 2901758 w 6732884"/>
                <a:gd name="connsiteY19" fmla="*/ 143488 h 1090906"/>
                <a:gd name="connsiteX20" fmla="*/ 2947485 w 6732884"/>
                <a:gd name="connsiteY20" fmla="*/ 117699 h 1090906"/>
                <a:gd name="connsiteX21" fmla="*/ 2993289 w 6732884"/>
                <a:gd name="connsiteY21" fmla="*/ 94327 h 1090906"/>
                <a:gd name="connsiteX22" fmla="*/ 3036287 w 6732884"/>
                <a:gd name="connsiteY22" fmla="*/ 76070 h 1090906"/>
                <a:gd name="connsiteX23" fmla="*/ 3079158 w 6732884"/>
                <a:gd name="connsiteY23" fmla="*/ 58384 h 1090906"/>
                <a:gd name="connsiteX24" fmla="*/ 3121945 w 6732884"/>
                <a:gd name="connsiteY24" fmla="*/ 42031 h 1090906"/>
                <a:gd name="connsiteX25" fmla="*/ 3153485 w 6732884"/>
                <a:gd name="connsiteY25" fmla="*/ 30833 h 1090906"/>
                <a:gd name="connsiteX26" fmla="*/ 3195483 w 6732884"/>
                <a:gd name="connsiteY26" fmla="*/ 20324 h 1090906"/>
                <a:gd name="connsiteX27" fmla="*/ 3246463 w 6732884"/>
                <a:gd name="connsiteY27" fmla="*/ 11944 h 1090906"/>
                <a:gd name="connsiteX28" fmla="*/ 3296362 w 6732884"/>
                <a:gd name="connsiteY28" fmla="*/ 4995 h 1090906"/>
                <a:gd name="connsiteX29" fmla="*/ 3332482 w 6732884"/>
                <a:gd name="connsiteY29" fmla="*/ 1958 h 1090906"/>
                <a:gd name="connsiteX30" fmla="*/ 3372912 w 6732884"/>
                <a:gd name="connsiteY30" fmla="*/ 0 h 1090906"/>
                <a:gd name="connsiteX31" fmla="*/ 3416277 w 6732884"/>
                <a:gd name="connsiteY31" fmla="*/ 1957 h 1090906"/>
                <a:gd name="connsiteX32" fmla="*/ 3454795 w 6732884"/>
                <a:gd name="connsiteY32" fmla="*/ 7271 h 1090906"/>
                <a:gd name="connsiteX33" fmla="*/ 3499454 w 6732884"/>
                <a:gd name="connsiteY33" fmla="*/ 15921 h 1090906"/>
                <a:gd name="connsiteX34" fmla="*/ 3551033 w 6732884"/>
                <a:gd name="connsiteY34" fmla="*/ 26198 h 1090906"/>
                <a:gd name="connsiteX35" fmla="*/ 3603345 w 6732884"/>
                <a:gd name="connsiteY35" fmla="*/ 40699 h 1090906"/>
                <a:gd name="connsiteX36" fmla="*/ 3636473 w 6732884"/>
                <a:gd name="connsiteY36" fmla="*/ 54173 h 1090906"/>
                <a:gd name="connsiteX37" fmla="*/ 3693989 w 6732884"/>
                <a:gd name="connsiteY37" fmla="*/ 81366 h 1090906"/>
                <a:gd name="connsiteX38" fmla="*/ 3737804 w 6732884"/>
                <a:gd name="connsiteY38" fmla="*/ 103021 h 1090906"/>
                <a:gd name="connsiteX39" fmla="*/ 3789033 w 6732884"/>
                <a:gd name="connsiteY39" fmla="*/ 128795 h 1090906"/>
                <a:gd name="connsiteX40" fmla="*/ 3852519 w 6732884"/>
                <a:gd name="connsiteY40" fmla="*/ 165973 h 1090906"/>
                <a:gd name="connsiteX41" fmla="*/ 3904645 w 6732884"/>
                <a:gd name="connsiteY41" fmla="*/ 198201 h 1090906"/>
                <a:gd name="connsiteX42" fmla="*/ 3963421 w 6732884"/>
                <a:gd name="connsiteY42" fmla="*/ 235190 h 1090906"/>
                <a:gd name="connsiteX43" fmla="*/ 4029022 w 6732884"/>
                <a:gd name="connsiteY43" fmla="*/ 276974 h 1090906"/>
                <a:gd name="connsiteX44" fmla="*/ 4092131 w 6732884"/>
                <a:gd name="connsiteY44" fmla="*/ 318881 h 1090906"/>
                <a:gd name="connsiteX45" fmla="*/ 4155298 w 6732884"/>
                <a:gd name="connsiteY45" fmla="*/ 362066 h 1090906"/>
                <a:gd name="connsiteX46" fmla="*/ 4204601 w 6732884"/>
                <a:gd name="connsiteY46" fmla="*/ 399247 h 1090906"/>
                <a:gd name="connsiteX47" fmla="*/ 4260409 w 6732884"/>
                <a:gd name="connsiteY47" fmla="*/ 441942 h 1090906"/>
                <a:gd name="connsiteX48" fmla="*/ 4299656 w 6732884"/>
                <a:gd name="connsiteY48" fmla="*/ 471751 h 1090906"/>
                <a:gd name="connsiteX49" fmla="*/ 4348262 w 6732884"/>
                <a:gd name="connsiteY49" fmla="*/ 504742 h 1090906"/>
                <a:gd name="connsiteX50" fmla="*/ 4383715 w 6732884"/>
                <a:gd name="connsiteY50" fmla="*/ 528306 h 1090906"/>
                <a:gd name="connsiteX51" fmla="*/ 4417962 w 6732884"/>
                <a:gd name="connsiteY51" fmla="*/ 551149 h 1090906"/>
                <a:gd name="connsiteX52" fmla="*/ 4465914 w 6732884"/>
                <a:gd name="connsiteY52" fmla="*/ 579403 h 1090906"/>
                <a:gd name="connsiteX53" fmla="*/ 4529454 w 6732884"/>
                <a:gd name="connsiteY53" fmla="*/ 618595 h 1090906"/>
                <a:gd name="connsiteX54" fmla="*/ 4580329 w 6732884"/>
                <a:gd name="connsiteY54" fmla="*/ 647806 h 1090906"/>
                <a:gd name="connsiteX55" fmla="*/ 4660965 w 6732884"/>
                <a:gd name="connsiteY55" fmla="*/ 694320 h 1090906"/>
                <a:gd name="connsiteX56" fmla="*/ 4717676 w 6732884"/>
                <a:gd name="connsiteY56" fmla="*/ 724824 h 1090906"/>
                <a:gd name="connsiteX57" fmla="*/ 4828912 w 6732884"/>
                <a:gd name="connsiteY57" fmla="*/ 781100 h 1090906"/>
                <a:gd name="connsiteX58" fmla="*/ 4958179 w 6732884"/>
                <a:gd name="connsiteY58" fmla="*/ 838433 h 1090906"/>
                <a:gd name="connsiteX59" fmla="*/ 5149783 w 6732884"/>
                <a:gd name="connsiteY59" fmla="*/ 910870 h 1090906"/>
                <a:gd name="connsiteX60" fmla="*/ 5377758 w 6732884"/>
                <a:gd name="connsiteY60" fmla="*/ 982350 h 1090906"/>
                <a:gd name="connsiteX61" fmla="*/ 5599230 w 6732884"/>
                <a:gd name="connsiteY61" fmla="*/ 1029453 h 1090906"/>
                <a:gd name="connsiteX62" fmla="*/ 5826885 w 6732884"/>
                <a:gd name="connsiteY62" fmla="*/ 1063626 h 1090906"/>
                <a:gd name="connsiteX63" fmla="*/ 6039168 w 6732884"/>
                <a:gd name="connsiteY63" fmla="*/ 1084168 h 1090906"/>
                <a:gd name="connsiteX64" fmla="*/ 6286645 w 6732884"/>
                <a:gd name="connsiteY64" fmla="*/ 1090906 h 1090906"/>
                <a:gd name="connsiteX65" fmla="*/ 6732884 w 6732884"/>
                <a:gd name="connsiteY65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835920 w 6732884"/>
                <a:gd name="connsiteY7" fmla="*/ 815235 h 1090906"/>
                <a:gd name="connsiteX8" fmla="*/ 1987913 w 6732884"/>
                <a:gd name="connsiteY8" fmla="*/ 737755 h 1090906"/>
                <a:gd name="connsiteX9" fmla="*/ 2061964 w 6732884"/>
                <a:gd name="connsiteY9" fmla="*/ 704066 h 1090906"/>
                <a:gd name="connsiteX10" fmla="*/ 2147705 w 6732884"/>
                <a:gd name="connsiteY10" fmla="*/ 650166 h 1090906"/>
                <a:gd name="connsiteX11" fmla="*/ 2327533 w 6732884"/>
                <a:gd name="connsiteY11" fmla="*/ 537468 h 1090906"/>
                <a:gd name="connsiteX12" fmla="*/ 2249036 w 6732884"/>
                <a:gd name="connsiteY12" fmla="*/ 589529 h 1090906"/>
                <a:gd name="connsiteX13" fmla="*/ 2404925 w 6732884"/>
                <a:gd name="connsiteY13" fmla="*/ 477519 h 1090906"/>
                <a:gd name="connsiteX14" fmla="*/ 2506257 w 6732884"/>
                <a:gd name="connsiteY14" fmla="*/ 414354 h 1090906"/>
                <a:gd name="connsiteX15" fmla="*/ 2608158 w 6732884"/>
                <a:gd name="connsiteY15" fmla="*/ 339499 h 1090906"/>
                <a:gd name="connsiteX16" fmla="*/ 2677457 w 6732884"/>
                <a:gd name="connsiteY16" fmla="*/ 288542 h 1090906"/>
                <a:gd name="connsiteX17" fmla="*/ 2740097 w 6732884"/>
                <a:gd name="connsiteY17" fmla="*/ 245916 h 1090906"/>
                <a:gd name="connsiteX18" fmla="*/ 2789778 w 6732884"/>
                <a:gd name="connsiteY18" fmla="*/ 214188 h 1090906"/>
                <a:gd name="connsiteX19" fmla="*/ 2849494 w 6732884"/>
                <a:gd name="connsiteY19" fmla="*/ 176651 h 1090906"/>
                <a:gd name="connsiteX20" fmla="*/ 2901758 w 6732884"/>
                <a:gd name="connsiteY20" fmla="*/ 143488 h 1090906"/>
                <a:gd name="connsiteX21" fmla="*/ 2947485 w 6732884"/>
                <a:gd name="connsiteY21" fmla="*/ 117699 h 1090906"/>
                <a:gd name="connsiteX22" fmla="*/ 2993289 w 6732884"/>
                <a:gd name="connsiteY22" fmla="*/ 94327 h 1090906"/>
                <a:gd name="connsiteX23" fmla="*/ 3036287 w 6732884"/>
                <a:gd name="connsiteY23" fmla="*/ 76070 h 1090906"/>
                <a:gd name="connsiteX24" fmla="*/ 3079158 w 6732884"/>
                <a:gd name="connsiteY24" fmla="*/ 58384 h 1090906"/>
                <a:gd name="connsiteX25" fmla="*/ 3121945 w 6732884"/>
                <a:gd name="connsiteY25" fmla="*/ 42031 h 1090906"/>
                <a:gd name="connsiteX26" fmla="*/ 3153485 w 6732884"/>
                <a:gd name="connsiteY26" fmla="*/ 30833 h 1090906"/>
                <a:gd name="connsiteX27" fmla="*/ 3195483 w 6732884"/>
                <a:gd name="connsiteY27" fmla="*/ 20324 h 1090906"/>
                <a:gd name="connsiteX28" fmla="*/ 3246463 w 6732884"/>
                <a:gd name="connsiteY28" fmla="*/ 11944 h 1090906"/>
                <a:gd name="connsiteX29" fmla="*/ 3296362 w 6732884"/>
                <a:gd name="connsiteY29" fmla="*/ 4995 h 1090906"/>
                <a:gd name="connsiteX30" fmla="*/ 3332482 w 6732884"/>
                <a:gd name="connsiteY30" fmla="*/ 1958 h 1090906"/>
                <a:gd name="connsiteX31" fmla="*/ 3372912 w 6732884"/>
                <a:gd name="connsiteY31" fmla="*/ 0 h 1090906"/>
                <a:gd name="connsiteX32" fmla="*/ 3416277 w 6732884"/>
                <a:gd name="connsiteY32" fmla="*/ 1957 h 1090906"/>
                <a:gd name="connsiteX33" fmla="*/ 3454795 w 6732884"/>
                <a:gd name="connsiteY33" fmla="*/ 7271 h 1090906"/>
                <a:gd name="connsiteX34" fmla="*/ 3499454 w 6732884"/>
                <a:gd name="connsiteY34" fmla="*/ 15921 h 1090906"/>
                <a:gd name="connsiteX35" fmla="*/ 3551033 w 6732884"/>
                <a:gd name="connsiteY35" fmla="*/ 26198 h 1090906"/>
                <a:gd name="connsiteX36" fmla="*/ 3603345 w 6732884"/>
                <a:gd name="connsiteY36" fmla="*/ 40699 h 1090906"/>
                <a:gd name="connsiteX37" fmla="*/ 3636473 w 6732884"/>
                <a:gd name="connsiteY37" fmla="*/ 54173 h 1090906"/>
                <a:gd name="connsiteX38" fmla="*/ 3693989 w 6732884"/>
                <a:gd name="connsiteY38" fmla="*/ 81366 h 1090906"/>
                <a:gd name="connsiteX39" fmla="*/ 3737804 w 6732884"/>
                <a:gd name="connsiteY39" fmla="*/ 103021 h 1090906"/>
                <a:gd name="connsiteX40" fmla="*/ 3789033 w 6732884"/>
                <a:gd name="connsiteY40" fmla="*/ 128795 h 1090906"/>
                <a:gd name="connsiteX41" fmla="*/ 3852519 w 6732884"/>
                <a:gd name="connsiteY41" fmla="*/ 165973 h 1090906"/>
                <a:gd name="connsiteX42" fmla="*/ 3904645 w 6732884"/>
                <a:gd name="connsiteY42" fmla="*/ 198201 h 1090906"/>
                <a:gd name="connsiteX43" fmla="*/ 3963421 w 6732884"/>
                <a:gd name="connsiteY43" fmla="*/ 235190 h 1090906"/>
                <a:gd name="connsiteX44" fmla="*/ 4029022 w 6732884"/>
                <a:gd name="connsiteY44" fmla="*/ 276974 h 1090906"/>
                <a:gd name="connsiteX45" fmla="*/ 4092131 w 6732884"/>
                <a:gd name="connsiteY45" fmla="*/ 318881 h 1090906"/>
                <a:gd name="connsiteX46" fmla="*/ 4155298 w 6732884"/>
                <a:gd name="connsiteY46" fmla="*/ 362066 h 1090906"/>
                <a:gd name="connsiteX47" fmla="*/ 4204601 w 6732884"/>
                <a:gd name="connsiteY47" fmla="*/ 399247 h 1090906"/>
                <a:gd name="connsiteX48" fmla="*/ 4260409 w 6732884"/>
                <a:gd name="connsiteY48" fmla="*/ 441942 h 1090906"/>
                <a:gd name="connsiteX49" fmla="*/ 4299656 w 6732884"/>
                <a:gd name="connsiteY49" fmla="*/ 471751 h 1090906"/>
                <a:gd name="connsiteX50" fmla="*/ 4348262 w 6732884"/>
                <a:gd name="connsiteY50" fmla="*/ 504742 h 1090906"/>
                <a:gd name="connsiteX51" fmla="*/ 4383715 w 6732884"/>
                <a:gd name="connsiteY51" fmla="*/ 528306 h 1090906"/>
                <a:gd name="connsiteX52" fmla="*/ 4417962 w 6732884"/>
                <a:gd name="connsiteY52" fmla="*/ 551149 h 1090906"/>
                <a:gd name="connsiteX53" fmla="*/ 4465914 w 6732884"/>
                <a:gd name="connsiteY53" fmla="*/ 579403 h 1090906"/>
                <a:gd name="connsiteX54" fmla="*/ 4529454 w 6732884"/>
                <a:gd name="connsiteY54" fmla="*/ 618595 h 1090906"/>
                <a:gd name="connsiteX55" fmla="*/ 4580329 w 6732884"/>
                <a:gd name="connsiteY55" fmla="*/ 647806 h 1090906"/>
                <a:gd name="connsiteX56" fmla="*/ 4660965 w 6732884"/>
                <a:gd name="connsiteY56" fmla="*/ 694320 h 1090906"/>
                <a:gd name="connsiteX57" fmla="*/ 4717676 w 6732884"/>
                <a:gd name="connsiteY57" fmla="*/ 724824 h 1090906"/>
                <a:gd name="connsiteX58" fmla="*/ 4828912 w 6732884"/>
                <a:gd name="connsiteY58" fmla="*/ 781100 h 1090906"/>
                <a:gd name="connsiteX59" fmla="*/ 4958179 w 6732884"/>
                <a:gd name="connsiteY59" fmla="*/ 838433 h 1090906"/>
                <a:gd name="connsiteX60" fmla="*/ 5149783 w 6732884"/>
                <a:gd name="connsiteY60" fmla="*/ 910870 h 1090906"/>
                <a:gd name="connsiteX61" fmla="*/ 5377758 w 6732884"/>
                <a:gd name="connsiteY61" fmla="*/ 982350 h 1090906"/>
                <a:gd name="connsiteX62" fmla="*/ 5599230 w 6732884"/>
                <a:gd name="connsiteY62" fmla="*/ 1029453 h 1090906"/>
                <a:gd name="connsiteX63" fmla="*/ 5826885 w 6732884"/>
                <a:gd name="connsiteY63" fmla="*/ 1063626 h 1090906"/>
                <a:gd name="connsiteX64" fmla="*/ 6039168 w 6732884"/>
                <a:gd name="connsiteY64" fmla="*/ 1084168 h 1090906"/>
                <a:gd name="connsiteX65" fmla="*/ 6286645 w 6732884"/>
                <a:gd name="connsiteY65" fmla="*/ 1090906 h 1090906"/>
                <a:gd name="connsiteX66" fmla="*/ 6732884 w 6732884"/>
                <a:gd name="connsiteY66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835920 w 6732884"/>
                <a:gd name="connsiteY7" fmla="*/ 815235 h 1090906"/>
                <a:gd name="connsiteX8" fmla="*/ 1987913 w 6732884"/>
                <a:gd name="connsiteY8" fmla="*/ 737755 h 1090906"/>
                <a:gd name="connsiteX9" fmla="*/ 2061964 w 6732884"/>
                <a:gd name="connsiteY9" fmla="*/ 704066 h 1090906"/>
                <a:gd name="connsiteX10" fmla="*/ 2147705 w 6732884"/>
                <a:gd name="connsiteY10" fmla="*/ 650166 h 1090906"/>
                <a:gd name="connsiteX11" fmla="*/ 2327533 w 6732884"/>
                <a:gd name="connsiteY11" fmla="*/ 537468 h 1090906"/>
                <a:gd name="connsiteX12" fmla="*/ 2249036 w 6732884"/>
                <a:gd name="connsiteY12" fmla="*/ 589529 h 1090906"/>
                <a:gd name="connsiteX13" fmla="*/ 2404925 w 6732884"/>
                <a:gd name="connsiteY13" fmla="*/ 477519 h 1090906"/>
                <a:gd name="connsiteX14" fmla="*/ 2506257 w 6732884"/>
                <a:gd name="connsiteY14" fmla="*/ 414354 h 1090906"/>
                <a:gd name="connsiteX15" fmla="*/ 2608158 w 6732884"/>
                <a:gd name="connsiteY15" fmla="*/ 339499 h 1090906"/>
                <a:gd name="connsiteX16" fmla="*/ 2677457 w 6732884"/>
                <a:gd name="connsiteY16" fmla="*/ 288542 h 1090906"/>
                <a:gd name="connsiteX17" fmla="*/ 2740097 w 6732884"/>
                <a:gd name="connsiteY17" fmla="*/ 245916 h 1090906"/>
                <a:gd name="connsiteX18" fmla="*/ 2789778 w 6732884"/>
                <a:gd name="connsiteY18" fmla="*/ 214188 h 1090906"/>
                <a:gd name="connsiteX19" fmla="*/ 2849494 w 6732884"/>
                <a:gd name="connsiteY19" fmla="*/ 176651 h 1090906"/>
                <a:gd name="connsiteX20" fmla="*/ 2901758 w 6732884"/>
                <a:gd name="connsiteY20" fmla="*/ 143488 h 1090906"/>
                <a:gd name="connsiteX21" fmla="*/ 2947485 w 6732884"/>
                <a:gd name="connsiteY21" fmla="*/ 117699 h 1090906"/>
                <a:gd name="connsiteX22" fmla="*/ 2993289 w 6732884"/>
                <a:gd name="connsiteY22" fmla="*/ 94327 h 1090906"/>
                <a:gd name="connsiteX23" fmla="*/ 3036287 w 6732884"/>
                <a:gd name="connsiteY23" fmla="*/ 76070 h 1090906"/>
                <a:gd name="connsiteX24" fmla="*/ 3079158 w 6732884"/>
                <a:gd name="connsiteY24" fmla="*/ 58384 h 1090906"/>
                <a:gd name="connsiteX25" fmla="*/ 3121945 w 6732884"/>
                <a:gd name="connsiteY25" fmla="*/ 42031 h 1090906"/>
                <a:gd name="connsiteX26" fmla="*/ 3153485 w 6732884"/>
                <a:gd name="connsiteY26" fmla="*/ 30833 h 1090906"/>
                <a:gd name="connsiteX27" fmla="*/ 3195483 w 6732884"/>
                <a:gd name="connsiteY27" fmla="*/ 20324 h 1090906"/>
                <a:gd name="connsiteX28" fmla="*/ 3246463 w 6732884"/>
                <a:gd name="connsiteY28" fmla="*/ 11944 h 1090906"/>
                <a:gd name="connsiteX29" fmla="*/ 3296362 w 6732884"/>
                <a:gd name="connsiteY29" fmla="*/ 4995 h 1090906"/>
                <a:gd name="connsiteX30" fmla="*/ 3332482 w 6732884"/>
                <a:gd name="connsiteY30" fmla="*/ 1958 h 1090906"/>
                <a:gd name="connsiteX31" fmla="*/ 3372912 w 6732884"/>
                <a:gd name="connsiteY31" fmla="*/ 0 h 1090906"/>
                <a:gd name="connsiteX32" fmla="*/ 3416277 w 6732884"/>
                <a:gd name="connsiteY32" fmla="*/ 1957 h 1090906"/>
                <a:gd name="connsiteX33" fmla="*/ 3454795 w 6732884"/>
                <a:gd name="connsiteY33" fmla="*/ 7271 h 1090906"/>
                <a:gd name="connsiteX34" fmla="*/ 3499454 w 6732884"/>
                <a:gd name="connsiteY34" fmla="*/ 15921 h 1090906"/>
                <a:gd name="connsiteX35" fmla="*/ 3551033 w 6732884"/>
                <a:gd name="connsiteY35" fmla="*/ 26198 h 1090906"/>
                <a:gd name="connsiteX36" fmla="*/ 3603345 w 6732884"/>
                <a:gd name="connsiteY36" fmla="*/ 40699 h 1090906"/>
                <a:gd name="connsiteX37" fmla="*/ 3636473 w 6732884"/>
                <a:gd name="connsiteY37" fmla="*/ 54173 h 1090906"/>
                <a:gd name="connsiteX38" fmla="*/ 3693989 w 6732884"/>
                <a:gd name="connsiteY38" fmla="*/ 81366 h 1090906"/>
                <a:gd name="connsiteX39" fmla="*/ 3737804 w 6732884"/>
                <a:gd name="connsiteY39" fmla="*/ 103021 h 1090906"/>
                <a:gd name="connsiteX40" fmla="*/ 3789033 w 6732884"/>
                <a:gd name="connsiteY40" fmla="*/ 128795 h 1090906"/>
                <a:gd name="connsiteX41" fmla="*/ 3852519 w 6732884"/>
                <a:gd name="connsiteY41" fmla="*/ 165973 h 1090906"/>
                <a:gd name="connsiteX42" fmla="*/ 3904645 w 6732884"/>
                <a:gd name="connsiteY42" fmla="*/ 198201 h 1090906"/>
                <a:gd name="connsiteX43" fmla="*/ 3963421 w 6732884"/>
                <a:gd name="connsiteY43" fmla="*/ 235190 h 1090906"/>
                <a:gd name="connsiteX44" fmla="*/ 4029022 w 6732884"/>
                <a:gd name="connsiteY44" fmla="*/ 276974 h 1090906"/>
                <a:gd name="connsiteX45" fmla="*/ 4092131 w 6732884"/>
                <a:gd name="connsiteY45" fmla="*/ 318881 h 1090906"/>
                <a:gd name="connsiteX46" fmla="*/ 4155298 w 6732884"/>
                <a:gd name="connsiteY46" fmla="*/ 362066 h 1090906"/>
                <a:gd name="connsiteX47" fmla="*/ 4204601 w 6732884"/>
                <a:gd name="connsiteY47" fmla="*/ 399247 h 1090906"/>
                <a:gd name="connsiteX48" fmla="*/ 4260409 w 6732884"/>
                <a:gd name="connsiteY48" fmla="*/ 441942 h 1090906"/>
                <a:gd name="connsiteX49" fmla="*/ 4299656 w 6732884"/>
                <a:gd name="connsiteY49" fmla="*/ 471751 h 1090906"/>
                <a:gd name="connsiteX50" fmla="*/ 4348262 w 6732884"/>
                <a:gd name="connsiteY50" fmla="*/ 504742 h 1090906"/>
                <a:gd name="connsiteX51" fmla="*/ 4383715 w 6732884"/>
                <a:gd name="connsiteY51" fmla="*/ 528306 h 1090906"/>
                <a:gd name="connsiteX52" fmla="*/ 4417962 w 6732884"/>
                <a:gd name="connsiteY52" fmla="*/ 551149 h 1090906"/>
                <a:gd name="connsiteX53" fmla="*/ 4465914 w 6732884"/>
                <a:gd name="connsiteY53" fmla="*/ 579403 h 1090906"/>
                <a:gd name="connsiteX54" fmla="*/ 4529454 w 6732884"/>
                <a:gd name="connsiteY54" fmla="*/ 618595 h 1090906"/>
                <a:gd name="connsiteX55" fmla="*/ 4580329 w 6732884"/>
                <a:gd name="connsiteY55" fmla="*/ 647806 h 1090906"/>
                <a:gd name="connsiteX56" fmla="*/ 4660965 w 6732884"/>
                <a:gd name="connsiteY56" fmla="*/ 694320 h 1090906"/>
                <a:gd name="connsiteX57" fmla="*/ 4717676 w 6732884"/>
                <a:gd name="connsiteY57" fmla="*/ 724824 h 1090906"/>
                <a:gd name="connsiteX58" fmla="*/ 4828912 w 6732884"/>
                <a:gd name="connsiteY58" fmla="*/ 781100 h 1090906"/>
                <a:gd name="connsiteX59" fmla="*/ 4958179 w 6732884"/>
                <a:gd name="connsiteY59" fmla="*/ 838433 h 1090906"/>
                <a:gd name="connsiteX60" fmla="*/ 5149783 w 6732884"/>
                <a:gd name="connsiteY60" fmla="*/ 910870 h 1090906"/>
                <a:gd name="connsiteX61" fmla="*/ 5377758 w 6732884"/>
                <a:gd name="connsiteY61" fmla="*/ 982350 h 1090906"/>
                <a:gd name="connsiteX62" fmla="*/ 5599230 w 6732884"/>
                <a:gd name="connsiteY62" fmla="*/ 1029453 h 1090906"/>
                <a:gd name="connsiteX63" fmla="*/ 5826885 w 6732884"/>
                <a:gd name="connsiteY63" fmla="*/ 1063626 h 1090906"/>
                <a:gd name="connsiteX64" fmla="*/ 6039168 w 6732884"/>
                <a:gd name="connsiteY64" fmla="*/ 1084168 h 1090906"/>
                <a:gd name="connsiteX65" fmla="*/ 6286645 w 6732884"/>
                <a:gd name="connsiteY65" fmla="*/ 1090906 h 1090906"/>
                <a:gd name="connsiteX66" fmla="*/ 6732884 w 6732884"/>
                <a:gd name="connsiteY66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826174 w 6732884"/>
                <a:gd name="connsiteY6" fmla="*/ 816078 h 1090906"/>
                <a:gd name="connsiteX7" fmla="*/ 1898277 w 6732884"/>
                <a:gd name="connsiteY7" fmla="*/ 791654 h 1090906"/>
                <a:gd name="connsiteX8" fmla="*/ 1987913 w 6732884"/>
                <a:gd name="connsiteY8" fmla="*/ 737755 h 1090906"/>
                <a:gd name="connsiteX9" fmla="*/ 2061964 w 6732884"/>
                <a:gd name="connsiteY9" fmla="*/ 704066 h 1090906"/>
                <a:gd name="connsiteX10" fmla="*/ 2147705 w 6732884"/>
                <a:gd name="connsiteY10" fmla="*/ 650166 h 1090906"/>
                <a:gd name="connsiteX11" fmla="*/ 2327533 w 6732884"/>
                <a:gd name="connsiteY11" fmla="*/ 537468 h 1090906"/>
                <a:gd name="connsiteX12" fmla="*/ 2249036 w 6732884"/>
                <a:gd name="connsiteY12" fmla="*/ 589529 h 1090906"/>
                <a:gd name="connsiteX13" fmla="*/ 2404925 w 6732884"/>
                <a:gd name="connsiteY13" fmla="*/ 477519 h 1090906"/>
                <a:gd name="connsiteX14" fmla="*/ 2506257 w 6732884"/>
                <a:gd name="connsiteY14" fmla="*/ 414354 h 1090906"/>
                <a:gd name="connsiteX15" fmla="*/ 2608158 w 6732884"/>
                <a:gd name="connsiteY15" fmla="*/ 339499 h 1090906"/>
                <a:gd name="connsiteX16" fmla="*/ 2677457 w 6732884"/>
                <a:gd name="connsiteY16" fmla="*/ 288542 h 1090906"/>
                <a:gd name="connsiteX17" fmla="*/ 2740097 w 6732884"/>
                <a:gd name="connsiteY17" fmla="*/ 245916 h 1090906"/>
                <a:gd name="connsiteX18" fmla="*/ 2789778 w 6732884"/>
                <a:gd name="connsiteY18" fmla="*/ 214188 h 1090906"/>
                <a:gd name="connsiteX19" fmla="*/ 2849494 w 6732884"/>
                <a:gd name="connsiteY19" fmla="*/ 176651 h 1090906"/>
                <a:gd name="connsiteX20" fmla="*/ 2901758 w 6732884"/>
                <a:gd name="connsiteY20" fmla="*/ 143488 h 1090906"/>
                <a:gd name="connsiteX21" fmla="*/ 2947485 w 6732884"/>
                <a:gd name="connsiteY21" fmla="*/ 117699 h 1090906"/>
                <a:gd name="connsiteX22" fmla="*/ 2993289 w 6732884"/>
                <a:gd name="connsiteY22" fmla="*/ 94327 h 1090906"/>
                <a:gd name="connsiteX23" fmla="*/ 3036287 w 6732884"/>
                <a:gd name="connsiteY23" fmla="*/ 76070 h 1090906"/>
                <a:gd name="connsiteX24" fmla="*/ 3079158 w 6732884"/>
                <a:gd name="connsiteY24" fmla="*/ 58384 h 1090906"/>
                <a:gd name="connsiteX25" fmla="*/ 3121945 w 6732884"/>
                <a:gd name="connsiteY25" fmla="*/ 42031 h 1090906"/>
                <a:gd name="connsiteX26" fmla="*/ 3153485 w 6732884"/>
                <a:gd name="connsiteY26" fmla="*/ 30833 h 1090906"/>
                <a:gd name="connsiteX27" fmla="*/ 3195483 w 6732884"/>
                <a:gd name="connsiteY27" fmla="*/ 20324 h 1090906"/>
                <a:gd name="connsiteX28" fmla="*/ 3246463 w 6732884"/>
                <a:gd name="connsiteY28" fmla="*/ 11944 h 1090906"/>
                <a:gd name="connsiteX29" fmla="*/ 3296362 w 6732884"/>
                <a:gd name="connsiteY29" fmla="*/ 4995 h 1090906"/>
                <a:gd name="connsiteX30" fmla="*/ 3332482 w 6732884"/>
                <a:gd name="connsiteY30" fmla="*/ 1958 h 1090906"/>
                <a:gd name="connsiteX31" fmla="*/ 3372912 w 6732884"/>
                <a:gd name="connsiteY31" fmla="*/ 0 h 1090906"/>
                <a:gd name="connsiteX32" fmla="*/ 3416277 w 6732884"/>
                <a:gd name="connsiteY32" fmla="*/ 1957 h 1090906"/>
                <a:gd name="connsiteX33" fmla="*/ 3454795 w 6732884"/>
                <a:gd name="connsiteY33" fmla="*/ 7271 h 1090906"/>
                <a:gd name="connsiteX34" fmla="*/ 3499454 w 6732884"/>
                <a:gd name="connsiteY34" fmla="*/ 15921 h 1090906"/>
                <a:gd name="connsiteX35" fmla="*/ 3551033 w 6732884"/>
                <a:gd name="connsiteY35" fmla="*/ 26198 h 1090906"/>
                <a:gd name="connsiteX36" fmla="*/ 3603345 w 6732884"/>
                <a:gd name="connsiteY36" fmla="*/ 40699 h 1090906"/>
                <a:gd name="connsiteX37" fmla="*/ 3636473 w 6732884"/>
                <a:gd name="connsiteY37" fmla="*/ 54173 h 1090906"/>
                <a:gd name="connsiteX38" fmla="*/ 3693989 w 6732884"/>
                <a:gd name="connsiteY38" fmla="*/ 81366 h 1090906"/>
                <a:gd name="connsiteX39" fmla="*/ 3737804 w 6732884"/>
                <a:gd name="connsiteY39" fmla="*/ 103021 h 1090906"/>
                <a:gd name="connsiteX40" fmla="*/ 3789033 w 6732884"/>
                <a:gd name="connsiteY40" fmla="*/ 128795 h 1090906"/>
                <a:gd name="connsiteX41" fmla="*/ 3852519 w 6732884"/>
                <a:gd name="connsiteY41" fmla="*/ 165973 h 1090906"/>
                <a:gd name="connsiteX42" fmla="*/ 3904645 w 6732884"/>
                <a:gd name="connsiteY42" fmla="*/ 198201 h 1090906"/>
                <a:gd name="connsiteX43" fmla="*/ 3963421 w 6732884"/>
                <a:gd name="connsiteY43" fmla="*/ 235190 h 1090906"/>
                <a:gd name="connsiteX44" fmla="*/ 4029022 w 6732884"/>
                <a:gd name="connsiteY44" fmla="*/ 276974 h 1090906"/>
                <a:gd name="connsiteX45" fmla="*/ 4092131 w 6732884"/>
                <a:gd name="connsiteY45" fmla="*/ 318881 h 1090906"/>
                <a:gd name="connsiteX46" fmla="*/ 4155298 w 6732884"/>
                <a:gd name="connsiteY46" fmla="*/ 362066 h 1090906"/>
                <a:gd name="connsiteX47" fmla="*/ 4204601 w 6732884"/>
                <a:gd name="connsiteY47" fmla="*/ 399247 h 1090906"/>
                <a:gd name="connsiteX48" fmla="*/ 4260409 w 6732884"/>
                <a:gd name="connsiteY48" fmla="*/ 441942 h 1090906"/>
                <a:gd name="connsiteX49" fmla="*/ 4299656 w 6732884"/>
                <a:gd name="connsiteY49" fmla="*/ 471751 h 1090906"/>
                <a:gd name="connsiteX50" fmla="*/ 4348262 w 6732884"/>
                <a:gd name="connsiteY50" fmla="*/ 504742 h 1090906"/>
                <a:gd name="connsiteX51" fmla="*/ 4383715 w 6732884"/>
                <a:gd name="connsiteY51" fmla="*/ 528306 h 1090906"/>
                <a:gd name="connsiteX52" fmla="*/ 4417962 w 6732884"/>
                <a:gd name="connsiteY52" fmla="*/ 551149 h 1090906"/>
                <a:gd name="connsiteX53" fmla="*/ 4465914 w 6732884"/>
                <a:gd name="connsiteY53" fmla="*/ 579403 h 1090906"/>
                <a:gd name="connsiteX54" fmla="*/ 4529454 w 6732884"/>
                <a:gd name="connsiteY54" fmla="*/ 618595 h 1090906"/>
                <a:gd name="connsiteX55" fmla="*/ 4580329 w 6732884"/>
                <a:gd name="connsiteY55" fmla="*/ 647806 h 1090906"/>
                <a:gd name="connsiteX56" fmla="*/ 4660965 w 6732884"/>
                <a:gd name="connsiteY56" fmla="*/ 694320 h 1090906"/>
                <a:gd name="connsiteX57" fmla="*/ 4717676 w 6732884"/>
                <a:gd name="connsiteY57" fmla="*/ 724824 h 1090906"/>
                <a:gd name="connsiteX58" fmla="*/ 4828912 w 6732884"/>
                <a:gd name="connsiteY58" fmla="*/ 781100 h 1090906"/>
                <a:gd name="connsiteX59" fmla="*/ 4958179 w 6732884"/>
                <a:gd name="connsiteY59" fmla="*/ 838433 h 1090906"/>
                <a:gd name="connsiteX60" fmla="*/ 5149783 w 6732884"/>
                <a:gd name="connsiteY60" fmla="*/ 910870 h 1090906"/>
                <a:gd name="connsiteX61" fmla="*/ 5377758 w 6732884"/>
                <a:gd name="connsiteY61" fmla="*/ 982350 h 1090906"/>
                <a:gd name="connsiteX62" fmla="*/ 5599230 w 6732884"/>
                <a:gd name="connsiteY62" fmla="*/ 1029453 h 1090906"/>
                <a:gd name="connsiteX63" fmla="*/ 5826885 w 6732884"/>
                <a:gd name="connsiteY63" fmla="*/ 1063626 h 1090906"/>
                <a:gd name="connsiteX64" fmla="*/ 6039168 w 6732884"/>
                <a:gd name="connsiteY64" fmla="*/ 1084168 h 1090906"/>
                <a:gd name="connsiteX65" fmla="*/ 6286645 w 6732884"/>
                <a:gd name="connsiteY65" fmla="*/ 1090906 h 1090906"/>
                <a:gd name="connsiteX66" fmla="*/ 6732884 w 6732884"/>
                <a:gd name="connsiteY66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570903 w 6732884"/>
                <a:gd name="connsiteY6" fmla="*/ 909560 h 1090906"/>
                <a:gd name="connsiteX7" fmla="*/ 1826174 w 6732884"/>
                <a:gd name="connsiteY7" fmla="*/ 816078 h 1090906"/>
                <a:gd name="connsiteX8" fmla="*/ 1898277 w 6732884"/>
                <a:gd name="connsiteY8" fmla="*/ 791654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570903 w 6732884"/>
                <a:gd name="connsiteY6" fmla="*/ 909560 h 1090906"/>
                <a:gd name="connsiteX7" fmla="*/ 1826174 w 6732884"/>
                <a:gd name="connsiteY7" fmla="*/ 816078 h 1090906"/>
                <a:gd name="connsiteX8" fmla="*/ 1898277 w 6732884"/>
                <a:gd name="connsiteY8" fmla="*/ 791654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91654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608158 w 6732884"/>
                <a:gd name="connsiteY16" fmla="*/ 339499 h 1090906"/>
                <a:gd name="connsiteX17" fmla="*/ 2677457 w 6732884"/>
                <a:gd name="connsiteY17" fmla="*/ 288542 h 1090906"/>
                <a:gd name="connsiteX18" fmla="*/ 2740097 w 6732884"/>
                <a:gd name="connsiteY18" fmla="*/ 245916 h 1090906"/>
                <a:gd name="connsiteX19" fmla="*/ 2789778 w 6732884"/>
                <a:gd name="connsiteY19" fmla="*/ 214188 h 1090906"/>
                <a:gd name="connsiteX20" fmla="*/ 2849494 w 6732884"/>
                <a:gd name="connsiteY20" fmla="*/ 176651 h 1090906"/>
                <a:gd name="connsiteX21" fmla="*/ 2901758 w 6732884"/>
                <a:gd name="connsiteY21" fmla="*/ 143488 h 1090906"/>
                <a:gd name="connsiteX22" fmla="*/ 2947485 w 6732884"/>
                <a:gd name="connsiteY22" fmla="*/ 117699 h 1090906"/>
                <a:gd name="connsiteX23" fmla="*/ 2993289 w 6732884"/>
                <a:gd name="connsiteY23" fmla="*/ 94327 h 1090906"/>
                <a:gd name="connsiteX24" fmla="*/ 3036287 w 6732884"/>
                <a:gd name="connsiteY24" fmla="*/ 76070 h 1090906"/>
                <a:gd name="connsiteX25" fmla="*/ 3079158 w 6732884"/>
                <a:gd name="connsiteY25" fmla="*/ 58384 h 1090906"/>
                <a:gd name="connsiteX26" fmla="*/ 3121945 w 6732884"/>
                <a:gd name="connsiteY26" fmla="*/ 42031 h 1090906"/>
                <a:gd name="connsiteX27" fmla="*/ 3153485 w 6732884"/>
                <a:gd name="connsiteY27" fmla="*/ 30833 h 1090906"/>
                <a:gd name="connsiteX28" fmla="*/ 3195483 w 6732884"/>
                <a:gd name="connsiteY28" fmla="*/ 20324 h 1090906"/>
                <a:gd name="connsiteX29" fmla="*/ 3246463 w 6732884"/>
                <a:gd name="connsiteY29" fmla="*/ 11944 h 1090906"/>
                <a:gd name="connsiteX30" fmla="*/ 3296362 w 6732884"/>
                <a:gd name="connsiteY30" fmla="*/ 4995 h 1090906"/>
                <a:gd name="connsiteX31" fmla="*/ 3332482 w 6732884"/>
                <a:gd name="connsiteY31" fmla="*/ 1958 h 1090906"/>
                <a:gd name="connsiteX32" fmla="*/ 3372912 w 6732884"/>
                <a:gd name="connsiteY32" fmla="*/ 0 h 1090906"/>
                <a:gd name="connsiteX33" fmla="*/ 3416277 w 6732884"/>
                <a:gd name="connsiteY33" fmla="*/ 1957 h 1090906"/>
                <a:gd name="connsiteX34" fmla="*/ 3454795 w 6732884"/>
                <a:gd name="connsiteY34" fmla="*/ 7271 h 1090906"/>
                <a:gd name="connsiteX35" fmla="*/ 3499454 w 6732884"/>
                <a:gd name="connsiteY35" fmla="*/ 15921 h 1090906"/>
                <a:gd name="connsiteX36" fmla="*/ 3551033 w 6732884"/>
                <a:gd name="connsiteY36" fmla="*/ 26198 h 1090906"/>
                <a:gd name="connsiteX37" fmla="*/ 3603345 w 6732884"/>
                <a:gd name="connsiteY37" fmla="*/ 40699 h 1090906"/>
                <a:gd name="connsiteX38" fmla="*/ 3636473 w 6732884"/>
                <a:gd name="connsiteY38" fmla="*/ 54173 h 1090906"/>
                <a:gd name="connsiteX39" fmla="*/ 3693989 w 6732884"/>
                <a:gd name="connsiteY39" fmla="*/ 81366 h 1090906"/>
                <a:gd name="connsiteX40" fmla="*/ 3737804 w 6732884"/>
                <a:gd name="connsiteY40" fmla="*/ 103021 h 1090906"/>
                <a:gd name="connsiteX41" fmla="*/ 3789033 w 6732884"/>
                <a:gd name="connsiteY41" fmla="*/ 128795 h 1090906"/>
                <a:gd name="connsiteX42" fmla="*/ 3852519 w 6732884"/>
                <a:gd name="connsiteY42" fmla="*/ 165973 h 1090906"/>
                <a:gd name="connsiteX43" fmla="*/ 3904645 w 6732884"/>
                <a:gd name="connsiteY43" fmla="*/ 198201 h 1090906"/>
                <a:gd name="connsiteX44" fmla="*/ 3963421 w 6732884"/>
                <a:gd name="connsiteY44" fmla="*/ 235190 h 1090906"/>
                <a:gd name="connsiteX45" fmla="*/ 4029022 w 6732884"/>
                <a:gd name="connsiteY45" fmla="*/ 276974 h 1090906"/>
                <a:gd name="connsiteX46" fmla="*/ 4092131 w 6732884"/>
                <a:gd name="connsiteY46" fmla="*/ 318881 h 1090906"/>
                <a:gd name="connsiteX47" fmla="*/ 4155298 w 6732884"/>
                <a:gd name="connsiteY47" fmla="*/ 362066 h 1090906"/>
                <a:gd name="connsiteX48" fmla="*/ 4204601 w 6732884"/>
                <a:gd name="connsiteY48" fmla="*/ 399247 h 1090906"/>
                <a:gd name="connsiteX49" fmla="*/ 4260409 w 6732884"/>
                <a:gd name="connsiteY49" fmla="*/ 441942 h 1090906"/>
                <a:gd name="connsiteX50" fmla="*/ 4299656 w 6732884"/>
                <a:gd name="connsiteY50" fmla="*/ 471751 h 1090906"/>
                <a:gd name="connsiteX51" fmla="*/ 4348262 w 6732884"/>
                <a:gd name="connsiteY51" fmla="*/ 504742 h 1090906"/>
                <a:gd name="connsiteX52" fmla="*/ 4383715 w 6732884"/>
                <a:gd name="connsiteY52" fmla="*/ 528306 h 1090906"/>
                <a:gd name="connsiteX53" fmla="*/ 4417962 w 6732884"/>
                <a:gd name="connsiteY53" fmla="*/ 551149 h 1090906"/>
                <a:gd name="connsiteX54" fmla="*/ 4465914 w 6732884"/>
                <a:gd name="connsiteY54" fmla="*/ 579403 h 1090906"/>
                <a:gd name="connsiteX55" fmla="*/ 4529454 w 6732884"/>
                <a:gd name="connsiteY55" fmla="*/ 618595 h 1090906"/>
                <a:gd name="connsiteX56" fmla="*/ 4580329 w 6732884"/>
                <a:gd name="connsiteY56" fmla="*/ 647806 h 1090906"/>
                <a:gd name="connsiteX57" fmla="*/ 4660965 w 6732884"/>
                <a:gd name="connsiteY57" fmla="*/ 694320 h 1090906"/>
                <a:gd name="connsiteX58" fmla="*/ 4717676 w 6732884"/>
                <a:gd name="connsiteY58" fmla="*/ 724824 h 1090906"/>
                <a:gd name="connsiteX59" fmla="*/ 4828912 w 6732884"/>
                <a:gd name="connsiteY59" fmla="*/ 781100 h 1090906"/>
                <a:gd name="connsiteX60" fmla="*/ 4958179 w 6732884"/>
                <a:gd name="connsiteY60" fmla="*/ 838433 h 1090906"/>
                <a:gd name="connsiteX61" fmla="*/ 5149783 w 6732884"/>
                <a:gd name="connsiteY61" fmla="*/ 910870 h 1090906"/>
                <a:gd name="connsiteX62" fmla="*/ 5377758 w 6732884"/>
                <a:gd name="connsiteY62" fmla="*/ 982350 h 1090906"/>
                <a:gd name="connsiteX63" fmla="*/ 5599230 w 6732884"/>
                <a:gd name="connsiteY63" fmla="*/ 1029453 h 1090906"/>
                <a:gd name="connsiteX64" fmla="*/ 5826885 w 6732884"/>
                <a:gd name="connsiteY64" fmla="*/ 1063626 h 1090906"/>
                <a:gd name="connsiteX65" fmla="*/ 6039168 w 6732884"/>
                <a:gd name="connsiteY65" fmla="*/ 1084168 h 1090906"/>
                <a:gd name="connsiteX66" fmla="*/ 6286645 w 6732884"/>
                <a:gd name="connsiteY66" fmla="*/ 1090906 h 1090906"/>
                <a:gd name="connsiteX67" fmla="*/ 6732884 w 6732884"/>
                <a:gd name="connsiteY67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498463 w 6732884"/>
                <a:gd name="connsiteY16" fmla="*/ 414354 h 1090906"/>
                <a:gd name="connsiteX17" fmla="*/ 2608158 w 6732884"/>
                <a:gd name="connsiteY17" fmla="*/ 339499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498463 w 6732884"/>
                <a:gd name="connsiteY16" fmla="*/ 414354 h 1090906"/>
                <a:gd name="connsiteX17" fmla="*/ 2608158 w 6732884"/>
                <a:gd name="connsiteY17" fmla="*/ 339499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545231 w 6732884"/>
                <a:gd name="connsiteY16" fmla="*/ 377298 h 1090906"/>
                <a:gd name="connsiteX17" fmla="*/ 2608158 w 6732884"/>
                <a:gd name="connsiteY17" fmla="*/ 339499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506257 w 6732884"/>
                <a:gd name="connsiteY15" fmla="*/ 414354 h 1090906"/>
                <a:gd name="connsiteX16" fmla="*/ 2545231 w 6732884"/>
                <a:gd name="connsiteY16" fmla="*/ 377298 h 1090906"/>
                <a:gd name="connsiteX17" fmla="*/ 2615953 w 6732884"/>
                <a:gd name="connsiteY17" fmla="*/ 329393 h 1090906"/>
                <a:gd name="connsiteX18" fmla="*/ 2677457 w 6732884"/>
                <a:gd name="connsiteY18" fmla="*/ 288542 h 1090906"/>
                <a:gd name="connsiteX19" fmla="*/ 2740097 w 6732884"/>
                <a:gd name="connsiteY19" fmla="*/ 245916 h 1090906"/>
                <a:gd name="connsiteX20" fmla="*/ 2789778 w 6732884"/>
                <a:gd name="connsiteY20" fmla="*/ 214188 h 1090906"/>
                <a:gd name="connsiteX21" fmla="*/ 2849494 w 6732884"/>
                <a:gd name="connsiteY21" fmla="*/ 176651 h 1090906"/>
                <a:gd name="connsiteX22" fmla="*/ 2901758 w 6732884"/>
                <a:gd name="connsiteY22" fmla="*/ 143488 h 1090906"/>
                <a:gd name="connsiteX23" fmla="*/ 2947485 w 6732884"/>
                <a:gd name="connsiteY23" fmla="*/ 117699 h 1090906"/>
                <a:gd name="connsiteX24" fmla="*/ 2993289 w 6732884"/>
                <a:gd name="connsiteY24" fmla="*/ 94327 h 1090906"/>
                <a:gd name="connsiteX25" fmla="*/ 3036287 w 6732884"/>
                <a:gd name="connsiteY25" fmla="*/ 76070 h 1090906"/>
                <a:gd name="connsiteX26" fmla="*/ 3079158 w 6732884"/>
                <a:gd name="connsiteY26" fmla="*/ 58384 h 1090906"/>
                <a:gd name="connsiteX27" fmla="*/ 3121945 w 6732884"/>
                <a:gd name="connsiteY27" fmla="*/ 42031 h 1090906"/>
                <a:gd name="connsiteX28" fmla="*/ 3153485 w 6732884"/>
                <a:gd name="connsiteY28" fmla="*/ 30833 h 1090906"/>
                <a:gd name="connsiteX29" fmla="*/ 3195483 w 6732884"/>
                <a:gd name="connsiteY29" fmla="*/ 20324 h 1090906"/>
                <a:gd name="connsiteX30" fmla="*/ 3246463 w 6732884"/>
                <a:gd name="connsiteY30" fmla="*/ 11944 h 1090906"/>
                <a:gd name="connsiteX31" fmla="*/ 3296362 w 6732884"/>
                <a:gd name="connsiteY31" fmla="*/ 4995 h 1090906"/>
                <a:gd name="connsiteX32" fmla="*/ 3332482 w 6732884"/>
                <a:gd name="connsiteY32" fmla="*/ 1958 h 1090906"/>
                <a:gd name="connsiteX33" fmla="*/ 3372912 w 6732884"/>
                <a:gd name="connsiteY33" fmla="*/ 0 h 1090906"/>
                <a:gd name="connsiteX34" fmla="*/ 3416277 w 6732884"/>
                <a:gd name="connsiteY34" fmla="*/ 1957 h 1090906"/>
                <a:gd name="connsiteX35" fmla="*/ 3454795 w 6732884"/>
                <a:gd name="connsiteY35" fmla="*/ 7271 h 1090906"/>
                <a:gd name="connsiteX36" fmla="*/ 3499454 w 6732884"/>
                <a:gd name="connsiteY36" fmla="*/ 15921 h 1090906"/>
                <a:gd name="connsiteX37" fmla="*/ 3551033 w 6732884"/>
                <a:gd name="connsiteY37" fmla="*/ 26198 h 1090906"/>
                <a:gd name="connsiteX38" fmla="*/ 3603345 w 6732884"/>
                <a:gd name="connsiteY38" fmla="*/ 40699 h 1090906"/>
                <a:gd name="connsiteX39" fmla="*/ 3636473 w 6732884"/>
                <a:gd name="connsiteY39" fmla="*/ 54173 h 1090906"/>
                <a:gd name="connsiteX40" fmla="*/ 3693989 w 6732884"/>
                <a:gd name="connsiteY40" fmla="*/ 81366 h 1090906"/>
                <a:gd name="connsiteX41" fmla="*/ 3737804 w 6732884"/>
                <a:gd name="connsiteY41" fmla="*/ 103021 h 1090906"/>
                <a:gd name="connsiteX42" fmla="*/ 3789033 w 6732884"/>
                <a:gd name="connsiteY42" fmla="*/ 128795 h 1090906"/>
                <a:gd name="connsiteX43" fmla="*/ 3852519 w 6732884"/>
                <a:gd name="connsiteY43" fmla="*/ 165973 h 1090906"/>
                <a:gd name="connsiteX44" fmla="*/ 3904645 w 6732884"/>
                <a:gd name="connsiteY44" fmla="*/ 198201 h 1090906"/>
                <a:gd name="connsiteX45" fmla="*/ 3963421 w 6732884"/>
                <a:gd name="connsiteY45" fmla="*/ 235190 h 1090906"/>
                <a:gd name="connsiteX46" fmla="*/ 4029022 w 6732884"/>
                <a:gd name="connsiteY46" fmla="*/ 276974 h 1090906"/>
                <a:gd name="connsiteX47" fmla="*/ 4092131 w 6732884"/>
                <a:gd name="connsiteY47" fmla="*/ 318881 h 1090906"/>
                <a:gd name="connsiteX48" fmla="*/ 4155298 w 6732884"/>
                <a:gd name="connsiteY48" fmla="*/ 362066 h 1090906"/>
                <a:gd name="connsiteX49" fmla="*/ 4204601 w 6732884"/>
                <a:gd name="connsiteY49" fmla="*/ 399247 h 1090906"/>
                <a:gd name="connsiteX50" fmla="*/ 4260409 w 6732884"/>
                <a:gd name="connsiteY50" fmla="*/ 441942 h 1090906"/>
                <a:gd name="connsiteX51" fmla="*/ 4299656 w 6732884"/>
                <a:gd name="connsiteY51" fmla="*/ 471751 h 1090906"/>
                <a:gd name="connsiteX52" fmla="*/ 4348262 w 6732884"/>
                <a:gd name="connsiteY52" fmla="*/ 504742 h 1090906"/>
                <a:gd name="connsiteX53" fmla="*/ 4383715 w 6732884"/>
                <a:gd name="connsiteY53" fmla="*/ 528306 h 1090906"/>
                <a:gd name="connsiteX54" fmla="*/ 4417962 w 6732884"/>
                <a:gd name="connsiteY54" fmla="*/ 551149 h 1090906"/>
                <a:gd name="connsiteX55" fmla="*/ 4465914 w 6732884"/>
                <a:gd name="connsiteY55" fmla="*/ 579403 h 1090906"/>
                <a:gd name="connsiteX56" fmla="*/ 4529454 w 6732884"/>
                <a:gd name="connsiteY56" fmla="*/ 618595 h 1090906"/>
                <a:gd name="connsiteX57" fmla="*/ 4580329 w 6732884"/>
                <a:gd name="connsiteY57" fmla="*/ 647806 h 1090906"/>
                <a:gd name="connsiteX58" fmla="*/ 4660965 w 6732884"/>
                <a:gd name="connsiteY58" fmla="*/ 694320 h 1090906"/>
                <a:gd name="connsiteX59" fmla="*/ 4717676 w 6732884"/>
                <a:gd name="connsiteY59" fmla="*/ 724824 h 1090906"/>
                <a:gd name="connsiteX60" fmla="*/ 4828912 w 6732884"/>
                <a:gd name="connsiteY60" fmla="*/ 781100 h 1090906"/>
                <a:gd name="connsiteX61" fmla="*/ 4958179 w 6732884"/>
                <a:gd name="connsiteY61" fmla="*/ 838433 h 1090906"/>
                <a:gd name="connsiteX62" fmla="*/ 5149783 w 6732884"/>
                <a:gd name="connsiteY62" fmla="*/ 910870 h 1090906"/>
                <a:gd name="connsiteX63" fmla="*/ 5377758 w 6732884"/>
                <a:gd name="connsiteY63" fmla="*/ 982350 h 1090906"/>
                <a:gd name="connsiteX64" fmla="*/ 5599230 w 6732884"/>
                <a:gd name="connsiteY64" fmla="*/ 1029453 h 1090906"/>
                <a:gd name="connsiteX65" fmla="*/ 5826885 w 6732884"/>
                <a:gd name="connsiteY65" fmla="*/ 1063626 h 1090906"/>
                <a:gd name="connsiteX66" fmla="*/ 6039168 w 6732884"/>
                <a:gd name="connsiteY66" fmla="*/ 1084168 h 1090906"/>
                <a:gd name="connsiteX67" fmla="*/ 6286645 w 6732884"/>
                <a:gd name="connsiteY67" fmla="*/ 1090906 h 1090906"/>
                <a:gd name="connsiteX68" fmla="*/ 6732884 w 6732884"/>
                <a:gd name="connsiteY68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412722 w 6732884"/>
                <a:gd name="connsiteY15" fmla="*/ 474991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412722 w 6732884"/>
                <a:gd name="connsiteY15" fmla="*/ 474991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404925 w 6732884"/>
                <a:gd name="connsiteY14" fmla="*/ 477519 h 1090906"/>
                <a:gd name="connsiteX15" fmla="*/ 2443900 w 6732884"/>
                <a:gd name="connsiteY15" fmla="*/ 458147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389336 w 6732884"/>
                <a:gd name="connsiteY14" fmla="*/ 490994 h 1090906"/>
                <a:gd name="connsiteX15" fmla="*/ 2443900 w 6732884"/>
                <a:gd name="connsiteY15" fmla="*/ 458147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389336 w 6732884"/>
                <a:gd name="connsiteY14" fmla="*/ 490994 h 1090906"/>
                <a:gd name="connsiteX15" fmla="*/ 2436106 w 6732884"/>
                <a:gd name="connsiteY15" fmla="*/ 458147 h 1090906"/>
                <a:gd name="connsiteX16" fmla="*/ 2506257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3 w 6732884"/>
                <a:gd name="connsiteY0" fmla="*/ 1088859 h 1090906"/>
                <a:gd name="connsiteX1" fmla="*/ 403660 w 6732884"/>
                <a:gd name="connsiteY1" fmla="*/ 1088104 h 1090906"/>
                <a:gd name="connsiteX2" fmla="*/ 752467 w 6732884"/>
                <a:gd name="connsiteY2" fmla="*/ 1077155 h 1090906"/>
                <a:gd name="connsiteX3" fmla="*/ 1029175 w 6732884"/>
                <a:gd name="connsiteY3" fmla="*/ 1049363 h 1090906"/>
                <a:gd name="connsiteX4" fmla="*/ 1307834 w 6732884"/>
                <a:gd name="connsiteY4" fmla="*/ 996305 h 1090906"/>
                <a:gd name="connsiteX5" fmla="*/ 1565055 w 6732884"/>
                <a:gd name="connsiteY5" fmla="*/ 917982 h 1090906"/>
                <a:gd name="connsiteX6" fmla="*/ 1711206 w 6732884"/>
                <a:gd name="connsiteY6" fmla="*/ 865766 h 1090906"/>
                <a:gd name="connsiteX7" fmla="*/ 1826174 w 6732884"/>
                <a:gd name="connsiteY7" fmla="*/ 816078 h 1090906"/>
                <a:gd name="connsiteX8" fmla="*/ 1898277 w 6732884"/>
                <a:gd name="connsiteY8" fmla="*/ 784917 h 1090906"/>
                <a:gd name="connsiteX9" fmla="*/ 1987913 w 6732884"/>
                <a:gd name="connsiteY9" fmla="*/ 737755 h 1090906"/>
                <a:gd name="connsiteX10" fmla="*/ 2061964 w 6732884"/>
                <a:gd name="connsiteY10" fmla="*/ 704066 h 1090906"/>
                <a:gd name="connsiteX11" fmla="*/ 2147705 w 6732884"/>
                <a:gd name="connsiteY11" fmla="*/ 650166 h 1090906"/>
                <a:gd name="connsiteX12" fmla="*/ 2327533 w 6732884"/>
                <a:gd name="connsiteY12" fmla="*/ 537468 h 1090906"/>
                <a:gd name="connsiteX13" fmla="*/ 2249036 w 6732884"/>
                <a:gd name="connsiteY13" fmla="*/ 589529 h 1090906"/>
                <a:gd name="connsiteX14" fmla="*/ 2389336 w 6732884"/>
                <a:gd name="connsiteY14" fmla="*/ 490994 h 1090906"/>
                <a:gd name="connsiteX15" fmla="*/ 2436106 w 6732884"/>
                <a:gd name="connsiteY15" fmla="*/ 458147 h 1090906"/>
                <a:gd name="connsiteX16" fmla="*/ 2498463 w 6732884"/>
                <a:gd name="connsiteY16" fmla="*/ 414354 h 1090906"/>
                <a:gd name="connsiteX17" fmla="*/ 2545231 w 6732884"/>
                <a:gd name="connsiteY17" fmla="*/ 377298 h 1090906"/>
                <a:gd name="connsiteX18" fmla="*/ 2615953 w 6732884"/>
                <a:gd name="connsiteY18" fmla="*/ 329393 h 1090906"/>
                <a:gd name="connsiteX19" fmla="*/ 2677457 w 6732884"/>
                <a:gd name="connsiteY19" fmla="*/ 288542 h 1090906"/>
                <a:gd name="connsiteX20" fmla="*/ 2740097 w 6732884"/>
                <a:gd name="connsiteY20" fmla="*/ 245916 h 1090906"/>
                <a:gd name="connsiteX21" fmla="*/ 2789778 w 6732884"/>
                <a:gd name="connsiteY21" fmla="*/ 214188 h 1090906"/>
                <a:gd name="connsiteX22" fmla="*/ 2849494 w 6732884"/>
                <a:gd name="connsiteY22" fmla="*/ 176651 h 1090906"/>
                <a:gd name="connsiteX23" fmla="*/ 2901758 w 6732884"/>
                <a:gd name="connsiteY23" fmla="*/ 143488 h 1090906"/>
                <a:gd name="connsiteX24" fmla="*/ 2947485 w 6732884"/>
                <a:gd name="connsiteY24" fmla="*/ 117699 h 1090906"/>
                <a:gd name="connsiteX25" fmla="*/ 2993289 w 6732884"/>
                <a:gd name="connsiteY25" fmla="*/ 94327 h 1090906"/>
                <a:gd name="connsiteX26" fmla="*/ 3036287 w 6732884"/>
                <a:gd name="connsiteY26" fmla="*/ 76070 h 1090906"/>
                <a:gd name="connsiteX27" fmla="*/ 3079158 w 6732884"/>
                <a:gd name="connsiteY27" fmla="*/ 58384 h 1090906"/>
                <a:gd name="connsiteX28" fmla="*/ 3121945 w 6732884"/>
                <a:gd name="connsiteY28" fmla="*/ 42031 h 1090906"/>
                <a:gd name="connsiteX29" fmla="*/ 3153485 w 6732884"/>
                <a:gd name="connsiteY29" fmla="*/ 30833 h 1090906"/>
                <a:gd name="connsiteX30" fmla="*/ 3195483 w 6732884"/>
                <a:gd name="connsiteY30" fmla="*/ 20324 h 1090906"/>
                <a:gd name="connsiteX31" fmla="*/ 3246463 w 6732884"/>
                <a:gd name="connsiteY31" fmla="*/ 11944 h 1090906"/>
                <a:gd name="connsiteX32" fmla="*/ 3296362 w 6732884"/>
                <a:gd name="connsiteY32" fmla="*/ 4995 h 1090906"/>
                <a:gd name="connsiteX33" fmla="*/ 3332482 w 6732884"/>
                <a:gd name="connsiteY33" fmla="*/ 1958 h 1090906"/>
                <a:gd name="connsiteX34" fmla="*/ 3372912 w 6732884"/>
                <a:gd name="connsiteY34" fmla="*/ 0 h 1090906"/>
                <a:gd name="connsiteX35" fmla="*/ 3416277 w 6732884"/>
                <a:gd name="connsiteY35" fmla="*/ 1957 h 1090906"/>
                <a:gd name="connsiteX36" fmla="*/ 3454795 w 6732884"/>
                <a:gd name="connsiteY36" fmla="*/ 7271 h 1090906"/>
                <a:gd name="connsiteX37" fmla="*/ 3499454 w 6732884"/>
                <a:gd name="connsiteY37" fmla="*/ 15921 h 1090906"/>
                <a:gd name="connsiteX38" fmla="*/ 3551033 w 6732884"/>
                <a:gd name="connsiteY38" fmla="*/ 26198 h 1090906"/>
                <a:gd name="connsiteX39" fmla="*/ 3603345 w 6732884"/>
                <a:gd name="connsiteY39" fmla="*/ 40699 h 1090906"/>
                <a:gd name="connsiteX40" fmla="*/ 3636473 w 6732884"/>
                <a:gd name="connsiteY40" fmla="*/ 54173 h 1090906"/>
                <a:gd name="connsiteX41" fmla="*/ 3693989 w 6732884"/>
                <a:gd name="connsiteY41" fmla="*/ 81366 h 1090906"/>
                <a:gd name="connsiteX42" fmla="*/ 3737804 w 6732884"/>
                <a:gd name="connsiteY42" fmla="*/ 103021 h 1090906"/>
                <a:gd name="connsiteX43" fmla="*/ 3789033 w 6732884"/>
                <a:gd name="connsiteY43" fmla="*/ 128795 h 1090906"/>
                <a:gd name="connsiteX44" fmla="*/ 3852519 w 6732884"/>
                <a:gd name="connsiteY44" fmla="*/ 165973 h 1090906"/>
                <a:gd name="connsiteX45" fmla="*/ 3904645 w 6732884"/>
                <a:gd name="connsiteY45" fmla="*/ 198201 h 1090906"/>
                <a:gd name="connsiteX46" fmla="*/ 3963421 w 6732884"/>
                <a:gd name="connsiteY46" fmla="*/ 235190 h 1090906"/>
                <a:gd name="connsiteX47" fmla="*/ 4029022 w 6732884"/>
                <a:gd name="connsiteY47" fmla="*/ 276974 h 1090906"/>
                <a:gd name="connsiteX48" fmla="*/ 4092131 w 6732884"/>
                <a:gd name="connsiteY48" fmla="*/ 318881 h 1090906"/>
                <a:gd name="connsiteX49" fmla="*/ 4155298 w 6732884"/>
                <a:gd name="connsiteY49" fmla="*/ 362066 h 1090906"/>
                <a:gd name="connsiteX50" fmla="*/ 4204601 w 6732884"/>
                <a:gd name="connsiteY50" fmla="*/ 399247 h 1090906"/>
                <a:gd name="connsiteX51" fmla="*/ 4260409 w 6732884"/>
                <a:gd name="connsiteY51" fmla="*/ 441942 h 1090906"/>
                <a:gd name="connsiteX52" fmla="*/ 4299656 w 6732884"/>
                <a:gd name="connsiteY52" fmla="*/ 471751 h 1090906"/>
                <a:gd name="connsiteX53" fmla="*/ 4348262 w 6732884"/>
                <a:gd name="connsiteY53" fmla="*/ 504742 h 1090906"/>
                <a:gd name="connsiteX54" fmla="*/ 4383715 w 6732884"/>
                <a:gd name="connsiteY54" fmla="*/ 528306 h 1090906"/>
                <a:gd name="connsiteX55" fmla="*/ 4417962 w 6732884"/>
                <a:gd name="connsiteY55" fmla="*/ 551149 h 1090906"/>
                <a:gd name="connsiteX56" fmla="*/ 4465914 w 6732884"/>
                <a:gd name="connsiteY56" fmla="*/ 579403 h 1090906"/>
                <a:gd name="connsiteX57" fmla="*/ 4529454 w 6732884"/>
                <a:gd name="connsiteY57" fmla="*/ 618595 h 1090906"/>
                <a:gd name="connsiteX58" fmla="*/ 4580329 w 6732884"/>
                <a:gd name="connsiteY58" fmla="*/ 647806 h 1090906"/>
                <a:gd name="connsiteX59" fmla="*/ 4660965 w 6732884"/>
                <a:gd name="connsiteY59" fmla="*/ 694320 h 1090906"/>
                <a:gd name="connsiteX60" fmla="*/ 4717676 w 6732884"/>
                <a:gd name="connsiteY60" fmla="*/ 724824 h 1090906"/>
                <a:gd name="connsiteX61" fmla="*/ 4828912 w 6732884"/>
                <a:gd name="connsiteY61" fmla="*/ 781100 h 1090906"/>
                <a:gd name="connsiteX62" fmla="*/ 4958179 w 6732884"/>
                <a:gd name="connsiteY62" fmla="*/ 838433 h 1090906"/>
                <a:gd name="connsiteX63" fmla="*/ 5149783 w 6732884"/>
                <a:gd name="connsiteY63" fmla="*/ 910870 h 1090906"/>
                <a:gd name="connsiteX64" fmla="*/ 5377758 w 6732884"/>
                <a:gd name="connsiteY64" fmla="*/ 982350 h 1090906"/>
                <a:gd name="connsiteX65" fmla="*/ 5599230 w 6732884"/>
                <a:gd name="connsiteY65" fmla="*/ 1029453 h 1090906"/>
                <a:gd name="connsiteX66" fmla="*/ 5826885 w 6732884"/>
                <a:gd name="connsiteY66" fmla="*/ 1063626 h 1090906"/>
                <a:gd name="connsiteX67" fmla="*/ 6039168 w 6732884"/>
                <a:gd name="connsiteY67" fmla="*/ 1084168 h 1090906"/>
                <a:gd name="connsiteX68" fmla="*/ 6286645 w 6732884"/>
                <a:gd name="connsiteY68" fmla="*/ 1090906 h 1090906"/>
                <a:gd name="connsiteX69" fmla="*/ 6732884 w 6732884"/>
                <a:gd name="connsiteY69" fmla="*/ 1088379 h 1090906"/>
                <a:gd name="connsiteX0" fmla="*/ 14388 w 6747269"/>
                <a:gd name="connsiteY0" fmla="*/ 1088859 h 1090906"/>
                <a:gd name="connsiteX1" fmla="*/ 35492 w 6747269"/>
                <a:gd name="connsiteY1" fmla="*/ 1079572 h 1090906"/>
                <a:gd name="connsiteX2" fmla="*/ 418045 w 6747269"/>
                <a:gd name="connsiteY2" fmla="*/ 1088104 h 1090906"/>
                <a:gd name="connsiteX3" fmla="*/ 766852 w 6747269"/>
                <a:gd name="connsiteY3" fmla="*/ 1077155 h 1090906"/>
                <a:gd name="connsiteX4" fmla="*/ 1043560 w 6747269"/>
                <a:gd name="connsiteY4" fmla="*/ 1049363 h 1090906"/>
                <a:gd name="connsiteX5" fmla="*/ 1322219 w 6747269"/>
                <a:gd name="connsiteY5" fmla="*/ 996305 h 1090906"/>
                <a:gd name="connsiteX6" fmla="*/ 1579440 w 6747269"/>
                <a:gd name="connsiteY6" fmla="*/ 917982 h 1090906"/>
                <a:gd name="connsiteX7" fmla="*/ 1725591 w 6747269"/>
                <a:gd name="connsiteY7" fmla="*/ 865766 h 1090906"/>
                <a:gd name="connsiteX8" fmla="*/ 1840559 w 6747269"/>
                <a:gd name="connsiteY8" fmla="*/ 816078 h 1090906"/>
                <a:gd name="connsiteX9" fmla="*/ 1912662 w 6747269"/>
                <a:gd name="connsiteY9" fmla="*/ 784917 h 1090906"/>
                <a:gd name="connsiteX10" fmla="*/ 2002298 w 6747269"/>
                <a:gd name="connsiteY10" fmla="*/ 737755 h 1090906"/>
                <a:gd name="connsiteX11" fmla="*/ 2076349 w 6747269"/>
                <a:gd name="connsiteY11" fmla="*/ 704066 h 1090906"/>
                <a:gd name="connsiteX12" fmla="*/ 2162090 w 6747269"/>
                <a:gd name="connsiteY12" fmla="*/ 650166 h 1090906"/>
                <a:gd name="connsiteX13" fmla="*/ 2341918 w 6747269"/>
                <a:gd name="connsiteY13" fmla="*/ 537468 h 1090906"/>
                <a:gd name="connsiteX14" fmla="*/ 2263421 w 6747269"/>
                <a:gd name="connsiteY14" fmla="*/ 589529 h 1090906"/>
                <a:gd name="connsiteX15" fmla="*/ 2403721 w 6747269"/>
                <a:gd name="connsiteY15" fmla="*/ 490994 h 1090906"/>
                <a:gd name="connsiteX16" fmla="*/ 2450491 w 6747269"/>
                <a:gd name="connsiteY16" fmla="*/ 458147 h 1090906"/>
                <a:gd name="connsiteX17" fmla="*/ 2512848 w 6747269"/>
                <a:gd name="connsiteY17" fmla="*/ 414354 h 1090906"/>
                <a:gd name="connsiteX18" fmla="*/ 2559616 w 6747269"/>
                <a:gd name="connsiteY18" fmla="*/ 377298 h 1090906"/>
                <a:gd name="connsiteX19" fmla="*/ 2630338 w 6747269"/>
                <a:gd name="connsiteY19" fmla="*/ 329393 h 1090906"/>
                <a:gd name="connsiteX20" fmla="*/ 2691842 w 6747269"/>
                <a:gd name="connsiteY20" fmla="*/ 288542 h 1090906"/>
                <a:gd name="connsiteX21" fmla="*/ 2754482 w 6747269"/>
                <a:gd name="connsiteY21" fmla="*/ 245916 h 1090906"/>
                <a:gd name="connsiteX22" fmla="*/ 2804163 w 6747269"/>
                <a:gd name="connsiteY22" fmla="*/ 214188 h 1090906"/>
                <a:gd name="connsiteX23" fmla="*/ 2863879 w 6747269"/>
                <a:gd name="connsiteY23" fmla="*/ 176651 h 1090906"/>
                <a:gd name="connsiteX24" fmla="*/ 2916143 w 6747269"/>
                <a:gd name="connsiteY24" fmla="*/ 143488 h 1090906"/>
                <a:gd name="connsiteX25" fmla="*/ 2961870 w 6747269"/>
                <a:gd name="connsiteY25" fmla="*/ 117699 h 1090906"/>
                <a:gd name="connsiteX26" fmla="*/ 3007674 w 6747269"/>
                <a:gd name="connsiteY26" fmla="*/ 94327 h 1090906"/>
                <a:gd name="connsiteX27" fmla="*/ 3050672 w 6747269"/>
                <a:gd name="connsiteY27" fmla="*/ 76070 h 1090906"/>
                <a:gd name="connsiteX28" fmla="*/ 3093543 w 6747269"/>
                <a:gd name="connsiteY28" fmla="*/ 58384 h 1090906"/>
                <a:gd name="connsiteX29" fmla="*/ 3136330 w 6747269"/>
                <a:gd name="connsiteY29" fmla="*/ 42031 h 1090906"/>
                <a:gd name="connsiteX30" fmla="*/ 3167870 w 6747269"/>
                <a:gd name="connsiteY30" fmla="*/ 30833 h 1090906"/>
                <a:gd name="connsiteX31" fmla="*/ 3209868 w 6747269"/>
                <a:gd name="connsiteY31" fmla="*/ 20324 h 1090906"/>
                <a:gd name="connsiteX32" fmla="*/ 3260848 w 6747269"/>
                <a:gd name="connsiteY32" fmla="*/ 11944 h 1090906"/>
                <a:gd name="connsiteX33" fmla="*/ 3310747 w 6747269"/>
                <a:gd name="connsiteY33" fmla="*/ 4995 h 1090906"/>
                <a:gd name="connsiteX34" fmla="*/ 3346867 w 6747269"/>
                <a:gd name="connsiteY34" fmla="*/ 1958 h 1090906"/>
                <a:gd name="connsiteX35" fmla="*/ 3387297 w 6747269"/>
                <a:gd name="connsiteY35" fmla="*/ 0 h 1090906"/>
                <a:gd name="connsiteX36" fmla="*/ 3430662 w 6747269"/>
                <a:gd name="connsiteY36" fmla="*/ 1957 h 1090906"/>
                <a:gd name="connsiteX37" fmla="*/ 3469180 w 6747269"/>
                <a:gd name="connsiteY37" fmla="*/ 7271 h 1090906"/>
                <a:gd name="connsiteX38" fmla="*/ 3513839 w 6747269"/>
                <a:gd name="connsiteY38" fmla="*/ 15921 h 1090906"/>
                <a:gd name="connsiteX39" fmla="*/ 3565418 w 6747269"/>
                <a:gd name="connsiteY39" fmla="*/ 26198 h 1090906"/>
                <a:gd name="connsiteX40" fmla="*/ 3617730 w 6747269"/>
                <a:gd name="connsiteY40" fmla="*/ 40699 h 1090906"/>
                <a:gd name="connsiteX41" fmla="*/ 3650858 w 6747269"/>
                <a:gd name="connsiteY41" fmla="*/ 54173 h 1090906"/>
                <a:gd name="connsiteX42" fmla="*/ 3708374 w 6747269"/>
                <a:gd name="connsiteY42" fmla="*/ 81366 h 1090906"/>
                <a:gd name="connsiteX43" fmla="*/ 3752189 w 6747269"/>
                <a:gd name="connsiteY43" fmla="*/ 103021 h 1090906"/>
                <a:gd name="connsiteX44" fmla="*/ 3803418 w 6747269"/>
                <a:gd name="connsiteY44" fmla="*/ 128795 h 1090906"/>
                <a:gd name="connsiteX45" fmla="*/ 3866904 w 6747269"/>
                <a:gd name="connsiteY45" fmla="*/ 165973 h 1090906"/>
                <a:gd name="connsiteX46" fmla="*/ 3919030 w 6747269"/>
                <a:gd name="connsiteY46" fmla="*/ 198201 h 1090906"/>
                <a:gd name="connsiteX47" fmla="*/ 3977806 w 6747269"/>
                <a:gd name="connsiteY47" fmla="*/ 235190 h 1090906"/>
                <a:gd name="connsiteX48" fmla="*/ 4043407 w 6747269"/>
                <a:gd name="connsiteY48" fmla="*/ 276974 h 1090906"/>
                <a:gd name="connsiteX49" fmla="*/ 4106516 w 6747269"/>
                <a:gd name="connsiteY49" fmla="*/ 318881 h 1090906"/>
                <a:gd name="connsiteX50" fmla="*/ 4169683 w 6747269"/>
                <a:gd name="connsiteY50" fmla="*/ 362066 h 1090906"/>
                <a:gd name="connsiteX51" fmla="*/ 4218986 w 6747269"/>
                <a:gd name="connsiteY51" fmla="*/ 399247 h 1090906"/>
                <a:gd name="connsiteX52" fmla="*/ 4274794 w 6747269"/>
                <a:gd name="connsiteY52" fmla="*/ 441942 h 1090906"/>
                <a:gd name="connsiteX53" fmla="*/ 4314041 w 6747269"/>
                <a:gd name="connsiteY53" fmla="*/ 471751 h 1090906"/>
                <a:gd name="connsiteX54" fmla="*/ 4362647 w 6747269"/>
                <a:gd name="connsiteY54" fmla="*/ 504742 h 1090906"/>
                <a:gd name="connsiteX55" fmla="*/ 4398100 w 6747269"/>
                <a:gd name="connsiteY55" fmla="*/ 528306 h 1090906"/>
                <a:gd name="connsiteX56" fmla="*/ 4432347 w 6747269"/>
                <a:gd name="connsiteY56" fmla="*/ 551149 h 1090906"/>
                <a:gd name="connsiteX57" fmla="*/ 4480299 w 6747269"/>
                <a:gd name="connsiteY57" fmla="*/ 579403 h 1090906"/>
                <a:gd name="connsiteX58" fmla="*/ 4543839 w 6747269"/>
                <a:gd name="connsiteY58" fmla="*/ 618595 h 1090906"/>
                <a:gd name="connsiteX59" fmla="*/ 4594714 w 6747269"/>
                <a:gd name="connsiteY59" fmla="*/ 647806 h 1090906"/>
                <a:gd name="connsiteX60" fmla="*/ 4675350 w 6747269"/>
                <a:gd name="connsiteY60" fmla="*/ 694320 h 1090906"/>
                <a:gd name="connsiteX61" fmla="*/ 4732061 w 6747269"/>
                <a:gd name="connsiteY61" fmla="*/ 724824 h 1090906"/>
                <a:gd name="connsiteX62" fmla="*/ 4843297 w 6747269"/>
                <a:gd name="connsiteY62" fmla="*/ 781100 h 1090906"/>
                <a:gd name="connsiteX63" fmla="*/ 4972564 w 6747269"/>
                <a:gd name="connsiteY63" fmla="*/ 838433 h 1090906"/>
                <a:gd name="connsiteX64" fmla="*/ 5164168 w 6747269"/>
                <a:gd name="connsiteY64" fmla="*/ 910870 h 1090906"/>
                <a:gd name="connsiteX65" fmla="*/ 5392143 w 6747269"/>
                <a:gd name="connsiteY65" fmla="*/ 982350 h 1090906"/>
                <a:gd name="connsiteX66" fmla="*/ 5613615 w 6747269"/>
                <a:gd name="connsiteY66" fmla="*/ 1029453 h 1090906"/>
                <a:gd name="connsiteX67" fmla="*/ 5841270 w 6747269"/>
                <a:gd name="connsiteY67" fmla="*/ 1063626 h 1090906"/>
                <a:gd name="connsiteX68" fmla="*/ 6053553 w 6747269"/>
                <a:gd name="connsiteY68" fmla="*/ 1084168 h 1090906"/>
                <a:gd name="connsiteX69" fmla="*/ 6301030 w 6747269"/>
                <a:gd name="connsiteY69" fmla="*/ 1090906 h 1090906"/>
                <a:gd name="connsiteX70" fmla="*/ 6747269 w 6747269"/>
                <a:gd name="connsiteY70" fmla="*/ 1088379 h 1090906"/>
                <a:gd name="connsiteX0" fmla="*/ 0 w 6732881"/>
                <a:gd name="connsiteY0" fmla="*/ 1088859 h 1090906"/>
                <a:gd name="connsiteX1" fmla="*/ 77387 w 6732881"/>
                <a:gd name="connsiteY1" fmla="*/ 1085239 h 1090906"/>
                <a:gd name="connsiteX2" fmla="*/ 403657 w 6732881"/>
                <a:gd name="connsiteY2" fmla="*/ 1088104 h 1090906"/>
                <a:gd name="connsiteX3" fmla="*/ 752464 w 6732881"/>
                <a:gd name="connsiteY3" fmla="*/ 1077155 h 1090906"/>
                <a:gd name="connsiteX4" fmla="*/ 1029172 w 6732881"/>
                <a:gd name="connsiteY4" fmla="*/ 1049363 h 1090906"/>
                <a:gd name="connsiteX5" fmla="*/ 1307831 w 6732881"/>
                <a:gd name="connsiteY5" fmla="*/ 996305 h 1090906"/>
                <a:gd name="connsiteX6" fmla="*/ 1565052 w 6732881"/>
                <a:gd name="connsiteY6" fmla="*/ 917982 h 1090906"/>
                <a:gd name="connsiteX7" fmla="*/ 1711203 w 6732881"/>
                <a:gd name="connsiteY7" fmla="*/ 865766 h 1090906"/>
                <a:gd name="connsiteX8" fmla="*/ 1826171 w 6732881"/>
                <a:gd name="connsiteY8" fmla="*/ 816078 h 1090906"/>
                <a:gd name="connsiteX9" fmla="*/ 1898274 w 6732881"/>
                <a:gd name="connsiteY9" fmla="*/ 784917 h 1090906"/>
                <a:gd name="connsiteX10" fmla="*/ 1987910 w 6732881"/>
                <a:gd name="connsiteY10" fmla="*/ 737755 h 1090906"/>
                <a:gd name="connsiteX11" fmla="*/ 2061961 w 6732881"/>
                <a:gd name="connsiteY11" fmla="*/ 704066 h 1090906"/>
                <a:gd name="connsiteX12" fmla="*/ 2147702 w 6732881"/>
                <a:gd name="connsiteY12" fmla="*/ 650166 h 1090906"/>
                <a:gd name="connsiteX13" fmla="*/ 2327530 w 6732881"/>
                <a:gd name="connsiteY13" fmla="*/ 537468 h 1090906"/>
                <a:gd name="connsiteX14" fmla="*/ 2249033 w 6732881"/>
                <a:gd name="connsiteY14" fmla="*/ 589529 h 1090906"/>
                <a:gd name="connsiteX15" fmla="*/ 2389333 w 6732881"/>
                <a:gd name="connsiteY15" fmla="*/ 490994 h 1090906"/>
                <a:gd name="connsiteX16" fmla="*/ 2436103 w 6732881"/>
                <a:gd name="connsiteY16" fmla="*/ 458147 h 1090906"/>
                <a:gd name="connsiteX17" fmla="*/ 2498460 w 6732881"/>
                <a:gd name="connsiteY17" fmla="*/ 414354 h 1090906"/>
                <a:gd name="connsiteX18" fmla="*/ 2545228 w 6732881"/>
                <a:gd name="connsiteY18" fmla="*/ 377298 h 1090906"/>
                <a:gd name="connsiteX19" fmla="*/ 2615950 w 6732881"/>
                <a:gd name="connsiteY19" fmla="*/ 329393 h 1090906"/>
                <a:gd name="connsiteX20" fmla="*/ 2677454 w 6732881"/>
                <a:gd name="connsiteY20" fmla="*/ 288542 h 1090906"/>
                <a:gd name="connsiteX21" fmla="*/ 2740094 w 6732881"/>
                <a:gd name="connsiteY21" fmla="*/ 245916 h 1090906"/>
                <a:gd name="connsiteX22" fmla="*/ 2789775 w 6732881"/>
                <a:gd name="connsiteY22" fmla="*/ 214188 h 1090906"/>
                <a:gd name="connsiteX23" fmla="*/ 2849491 w 6732881"/>
                <a:gd name="connsiteY23" fmla="*/ 176651 h 1090906"/>
                <a:gd name="connsiteX24" fmla="*/ 2901755 w 6732881"/>
                <a:gd name="connsiteY24" fmla="*/ 143488 h 1090906"/>
                <a:gd name="connsiteX25" fmla="*/ 2947482 w 6732881"/>
                <a:gd name="connsiteY25" fmla="*/ 117699 h 1090906"/>
                <a:gd name="connsiteX26" fmla="*/ 2993286 w 6732881"/>
                <a:gd name="connsiteY26" fmla="*/ 94327 h 1090906"/>
                <a:gd name="connsiteX27" fmla="*/ 3036284 w 6732881"/>
                <a:gd name="connsiteY27" fmla="*/ 76070 h 1090906"/>
                <a:gd name="connsiteX28" fmla="*/ 3079155 w 6732881"/>
                <a:gd name="connsiteY28" fmla="*/ 58384 h 1090906"/>
                <a:gd name="connsiteX29" fmla="*/ 3121942 w 6732881"/>
                <a:gd name="connsiteY29" fmla="*/ 42031 h 1090906"/>
                <a:gd name="connsiteX30" fmla="*/ 3153482 w 6732881"/>
                <a:gd name="connsiteY30" fmla="*/ 30833 h 1090906"/>
                <a:gd name="connsiteX31" fmla="*/ 3195480 w 6732881"/>
                <a:gd name="connsiteY31" fmla="*/ 20324 h 1090906"/>
                <a:gd name="connsiteX32" fmla="*/ 3246460 w 6732881"/>
                <a:gd name="connsiteY32" fmla="*/ 11944 h 1090906"/>
                <a:gd name="connsiteX33" fmla="*/ 3296359 w 6732881"/>
                <a:gd name="connsiteY33" fmla="*/ 4995 h 1090906"/>
                <a:gd name="connsiteX34" fmla="*/ 3332479 w 6732881"/>
                <a:gd name="connsiteY34" fmla="*/ 1958 h 1090906"/>
                <a:gd name="connsiteX35" fmla="*/ 3372909 w 6732881"/>
                <a:gd name="connsiteY35" fmla="*/ 0 h 1090906"/>
                <a:gd name="connsiteX36" fmla="*/ 3416274 w 6732881"/>
                <a:gd name="connsiteY36" fmla="*/ 1957 h 1090906"/>
                <a:gd name="connsiteX37" fmla="*/ 3454792 w 6732881"/>
                <a:gd name="connsiteY37" fmla="*/ 7271 h 1090906"/>
                <a:gd name="connsiteX38" fmla="*/ 3499451 w 6732881"/>
                <a:gd name="connsiteY38" fmla="*/ 15921 h 1090906"/>
                <a:gd name="connsiteX39" fmla="*/ 3551030 w 6732881"/>
                <a:gd name="connsiteY39" fmla="*/ 26198 h 1090906"/>
                <a:gd name="connsiteX40" fmla="*/ 3603342 w 6732881"/>
                <a:gd name="connsiteY40" fmla="*/ 40699 h 1090906"/>
                <a:gd name="connsiteX41" fmla="*/ 3636470 w 6732881"/>
                <a:gd name="connsiteY41" fmla="*/ 54173 h 1090906"/>
                <a:gd name="connsiteX42" fmla="*/ 3693986 w 6732881"/>
                <a:gd name="connsiteY42" fmla="*/ 81366 h 1090906"/>
                <a:gd name="connsiteX43" fmla="*/ 3737801 w 6732881"/>
                <a:gd name="connsiteY43" fmla="*/ 103021 h 1090906"/>
                <a:gd name="connsiteX44" fmla="*/ 3789030 w 6732881"/>
                <a:gd name="connsiteY44" fmla="*/ 128795 h 1090906"/>
                <a:gd name="connsiteX45" fmla="*/ 3852516 w 6732881"/>
                <a:gd name="connsiteY45" fmla="*/ 165973 h 1090906"/>
                <a:gd name="connsiteX46" fmla="*/ 3904642 w 6732881"/>
                <a:gd name="connsiteY46" fmla="*/ 198201 h 1090906"/>
                <a:gd name="connsiteX47" fmla="*/ 3963418 w 6732881"/>
                <a:gd name="connsiteY47" fmla="*/ 235190 h 1090906"/>
                <a:gd name="connsiteX48" fmla="*/ 4029019 w 6732881"/>
                <a:gd name="connsiteY48" fmla="*/ 276974 h 1090906"/>
                <a:gd name="connsiteX49" fmla="*/ 4092128 w 6732881"/>
                <a:gd name="connsiteY49" fmla="*/ 318881 h 1090906"/>
                <a:gd name="connsiteX50" fmla="*/ 4155295 w 6732881"/>
                <a:gd name="connsiteY50" fmla="*/ 362066 h 1090906"/>
                <a:gd name="connsiteX51" fmla="*/ 4204598 w 6732881"/>
                <a:gd name="connsiteY51" fmla="*/ 399247 h 1090906"/>
                <a:gd name="connsiteX52" fmla="*/ 4260406 w 6732881"/>
                <a:gd name="connsiteY52" fmla="*/ 441942 h 1090906"/>
                <a:gd name="connsiteX53" fmla="*/ 4299653 w 6732881"/>
                <a:gd name="connsiteY53" fmla="*/ 471751 h 1090906"/>
                <a:gd name="connsiteX54" fmla="*/ 4348259 w 6732881"/>
                <a:gd name="connsiteY54" fmla="*/ 504742 h 1090906"/>
                <a:gd name="connsiteX55" fmla="*/ 4383712 w 6732881"/>
                <a:gd name="connsiteY55" fmla="*/ 528306 h 1090906"/>
                <a:gd name="connsiteX56" fmla="*/ 4417959 w 6732881"/>
                <a:gd name="connsiteY56" fmla="*/ 551149 h 1090906"/>
                <a:gd name="connsiteX57" fmla="*/ 4465911 w 6732881"/>
                <a:gd name="connsiteY57" fmla="*/ 579403 h 1090906"/>
                <a:gd name="connsiteX58" fmla="*/ 4529451 w 6732881"/>
                <a:gd name="connsiteY58" fmla="*/ 618595 h 1090906"/>
                <a:gd name="connsiteX59" fmla="*/ 4580326 w 6732881"/>
                <a:gd name="connsiteY59" fmla="*/ 647806 h 1090906"/>
                <a:gd name="connsiteX60" fmla="*/ 4660962 w 6732881"/>
                <a:gd name="connsiteY60" fmla="*/ 694320 h 1090906"/>
                <a:gd name="connsiteX61" fmla="*/ 4717673 w 6732881"/>
                <a:gd name="connsiteY61" fmla="*/ 724824 h 1090906"/>
                <a:gd name="connsiteX62" fmla="*/ 4828909 w 6732881"/>
                <a:gd name="connsiteY62" fmla="*/ 781100 h 1090906"/>
                <a:gd name="connsiteX63" fmla="*/ 4958176 w 6732881"/>
                <a:gd name="connsiteY63" fmla="*/ 838433 h 1090906"/>
                <a:gd name="connsiteX64" fmla="*/ 5149780 w 6732881"/>
                <a:gd name="connsiteY64" fmla="*/ 910870 h 1090906"/>
                <a:gd name="connsiteX65" fmla="*/ 5377755 w 6732881"/>
                <a:gd name="connsiteY65" fmla="*/ 982350 h 1090906"/>
                <a:gd name="connsiteX66" fmla="*/ 5599227 w 6732881"/>
                <a:gd name="connsiteY66" fmla="*/ 1029453 h 1090906"/>
                <a:gd name="connsiteX67" fmla="*/ 5826882 w 6732881"/>
                <a:gd name="connsiteY67" fmla="*/ 1063626 h 1090906"/>
                <a:gd name="connsiteX68" fmla="*/ 6039165 w 6732881"/>
                <a:gd name="connsiteY68" fmla="*/ 1084168 h 1090906"/>
                <a:gd name="connsiteX69" fmla="*/ 6286642 w 6732881"/>
                <a:gd name="connsiteY69" fmla="*/ 1090906 h 1090906"/>
                <a:gd name="connsiteX70" fmla="*/ 6732881 w 6732881"/>
                <a:gd name="connsiteY70" fmla="*/ 1088379 h 1090906"/>
                <a:gd name="connsiteX0" fmla="*/ 0 w 8688724"/>
                <a:gd name="connsiteY0" fmla="*/ 1094526 h 1094526"/>
                <a:gd name="connsiteX1" fmla="*/ 2033230 w 8688724"/>
                <a:gd name="connsiteY1" fmla="*/ 1085239 h 1094526"/>
                <a:gd name="connsiteX2" fmla="*/ 2359500 w 8688724"/>
                <a:gd name="connsiteY2" fmla="*/ 1088104 h 1094526"/>
                <a:gd name="connsiteX3" fmla="*/ 2708307 w 8688724"/>
                <a:gd name="connsiteY3" fmla="*/ 1077155 h 1094526"/>
                <a:gd name="connsiteX4" fmla="*/ 2985015 w 8688724"/>
                <a:gd name="connsiteY4" fmla="*/ 1049363 h 1094526"/>
                <a:gd name="connsiteX5" fmla="*/ 3263674 w 8688724"/>
                <a:gd name="connsiteY5" fmla="*/ 996305 h 1094526"/>
                <a:gd name="connsiteX6" fmla="*/ 3520895 w 8688724"/>
                <a:gd name="connsiteY6" fmla="*/ 917982 h 1094526"/>
                <a:gd name="connsiteX7" fmla="*/ 3667046 w 8688724"/>
                <a:gd name="connsiteY7" fmla="*/ 865766 h 1094526"/>
                <a:gd name="connsiteX8" fmla="*/ 3782014 w 8688724"/>
                <a:gd name="connsiteY8" fmla="*/ 816078 h 1094526"/>
                <a:gd name="connsiteX9" fmla="*/ 3854117 w 8688724"/>
                <a:gd name="connsiteY9" fmla="*/ 784917 h 1094526"/>
                <a:gd name="connsiteX10" fmla="*/ 3943753 w 8688724"/>
                <a:gd name="connsiteY10" fmla="*/ 737755 h 1094526"/>
                <a:gd name="connsiteX11" fmla="*/ 4017804 w 8688724"/>
                <a:gd name="connsiteY11" fmla="*/ 704066 h 1094526"/>
                <a:gd name="connsiteX12" fmla="*/ 4103545 w 8688724"/>
                <a:gd name="connsiteY12" fmla="*/ 650166 h 1094526"/>
                <a:gd name="connsiteX13" fmla="*/ 4283373 w 8688724"/>
                <a:gd name="connsiteY13" fmla="*/ 537468 h 1094526"/>
                <a:gd name="connsiteX14" fmla="*/ 4204876 w 8688724"/>
                <a:gd name="connsiteY14" fmla="*/ 589529 h 1094526"/>
                <a:gd name="connsiteX15" fmla="*/ 4345176 w 8688724"/>
                <a:gd name="connsiteY15" fmla="*/ 490994 h 1094526"/>
                <a:gd name="connsiteX16" fmla="*/ 4391946 w 8688724"/>
                <a:gd name="connsiteY16" fmla="*/ 458147 h 1094526"/>
                <a:gd name="connsiteX17" fmla="*/ 4454303 w 8688724"/>
                <a:gd name="connsiteY17" fmla="*/ 414354 h 1094526"/>
                <a:gd name="connsiteX18" fmla="*/ 4501071 w 8688724"/>
                <a:gd name="connsiteY18" fmla="*/ 377298 h 1094526"/>
                <a:gd name="connsiteX19" fmla="*/ 4571793 w 8688724"/>
                <a:gd name="connsiteY19" fmla="*/ 329393 h 1094526"/>
                <a:gd name="connsiteX20" fmla="*/ 4633297 w 8688724"/>
                <a:gd name="connsiteY20" fmla="*/ 288542 h 1094526"/>
                <a:gd name="connsiteX21" fmla="*/ 4695937 w 8688724"/>
                <a:gd name="connsiteY21" fmla="*/ 245916 h 1094526"/>
                <a:gd name="connsiteX22" fmla="*/ 4745618 w 8688724"/>
                <a:gd name="connsiteY22" fmla="*/ 214188 h 1094526"/>
                <a:gd name="connsiteX23" fmla="*/ 4805334 w 8688724"/>
                <a:gd name="connsiteY23" fmla="*/ 176651 h 1094526"/>
                <a:gd name="connsiteX24" fmla="*/ 4857598 w 8688724"/>
                <a:gd name="connsiteY24" fmla="*/ 143488 h 1094526"/>
                <a:gd name="connsiteX25" fmla="*/ 4903325 w 8688724"/>
                <a:gd name="connsiteY25" fmla="*/ 117699 h 1094526"/>
                <a:gd name="connsiteX26" fmla="*/ 4949129 w 8688724"/>
                <a:gd name="connsiteY26" fmla="*/ 94327 h 1094526"/>
                <a:gd name="connsiteX27" fmla="*/ 4992127 w 8688724"/>
                <a:gd name="connsiteY27" fmla="*/ 76070 h 1094526"/>
                <a:gd name="connsiteX28" fmla="*/ 5034998 w 8688724"/>
                <a:gd name="connsiteY28" fmla="*/ 58384 h 1094526"/>
                <a:gd name="connsiteX29" fmla="*/ 5077785 w 8688724"/>
                <a:gd name="connsiteY29" fmla="*/ 42031 h 1094526"/>
                <a:gd name="connsiteX30" fmla="*/ 5109325 w 8688724"/>
                <a:gd name="connsiteY30" fmla="*/ 30833 h 1094526"/>
                <a:gd name="connsiteX31" fmla="*/ 5151323 w 8688724"/>
                <a:gd name="connsiteY31" fmla="*/ 20324 h 1094526"/>
                <a:gd name="connsiteX32" fmla="*/ 5202303 w 8688724"/>
                <a:gd name="connsiteY32" fmla="*/ 11944 h 1094526"/>
                <a:gd name="connsiteX33" fmla="*/ 5252202 w 8688724"/>
                <a:gd name="connsiteY33" fmla="*/ 4995 h 1094526"/>
                <a:gd name="connsiteX34" fmla="*/ 5288322 w 8688724"/>
                <a:gd name="connsiteY34" fmla="*/ 1958 h 1094526"/>
                <a:gd name="connsiteX35" fmla="*/ 5328752 w 8688724"/>
                <a:gd name="connsiteY35" fmla="*/ 0 h 1094526"/>
                <a:gd name="connsiteX36" fmla="*/ 5372117 w 8688724"/>
                <a:gd name="connsiteY36" fmla="*/ 1957 h 1094526"/>
                <a:gd name="connsiteX37" fmla="*/ 5410635 w 8688724"/>
                <a:gd name="connsiteY37" fmla="*/ 7271 h 1094526"/>
                <a:gd name="connsiteX38" fmla="*/ 5455294 w 8688724"/>
                <a:gd name="connsiteY38" fmla="*/ 15921 h 1094526"/>
                <a:gd name="connsiteX39" fmla="*/ 5506873 w 8688724"/>
                <a:gd name="connsiteY39" fmla="*/ 26198 h 1094526"/>
                <a:gd name="connsiteX40" fmla="*/ 5559185 w 8688724"/>
                <a:gd name="connsiteY40" fmla="*/ 40699 h 1094526"/>
                <a:gd name="connsiteX41" fmla="*/ 5592313 w 8688724"/>
                <a:gd name="connsiteY41" fmla="*/ 54173 h 1094526"/>
                <a:gd name="connsiteX42" fmla="*/ 5649829 w 8688724"/>
                <a:gd name="connsiteY42" fmla="*/ 81366 h 1094526"/>
                <a:gd name="connsiteX43" fmla="*/ 5693644 w 8688724"/>
                <a:gd name="connsiteY43" fmla="*/ 103021 h 1094526"/>
                <a:gd name="connsiteX44" fmla="*/ 5744873 w 8688724"/>
                <a:gd name="connsiteY44" fmla="*/ 128795 h 1094526"/>
                <a:gd name="connsiteX45" fmla="*/ 5808359 w 8688724"/>
                <a:gd name="connsiteY45" fmla="*/ 165973 h 1094526"/>
                <a:gd name="connsiteX46" fmla="*/ 5860485 w 8688724"/>
                <a:gd name="connsiteY46" fmla="*/ 198201 h 1094526"/>
                <a:gd name="connsiteX47" fmla="*/ 5919261 w 8688724"/>
                <a:gd name="connsiteY47" fmla="*/ 235190 h 1094526"/>
                <a:gd name="connsiteX48" fmla="*/ 5984862 w 8688724"/>
                <a:gd name="connsiteY48" fmla="*/ 276974 h 1094526"/>
                <a:gd name="connsiteX49" fmla="*/ 6047971 w 8688724"/>
                <a:gd name="connsiteY49" fmla="*/ 318881 h 1094526"/>
                <a:gd name="connsiteX50" fmla="*/ 6111138 w 8688724"/>
                <a:gd name="connsiteY50" fmla="*/ 362066 h 1094526"/>
                <a:gd name="connsiteX51" fmla="*/ 6160441 w 8688724"/>
                <a:gd name="connsiteY51" fmla="*/ 399247 h 1094526"/>
                <a:gd name="connsiteX52" fmla="*/ 6216249 w 8688724"/>
                <a:gd name="connsiteY52" fmla="*/ 441942 h 1094526"/>
                <a:gd name="connsiteX53" fmla="*/ 6255496 w 8688724"/>
                <a:gd name="connsiteY53" fmla="*/ 471751 h 1094526"/>
                <a:gd name="connsiteX54" fmla="*/ 6304102 w 8688724"/>
                <a:gd name="connsiteY54" fmla="*/ 504742 h 1094526"/>
                <a:gd name="connsiteX55" fmla="*/ 6339555 w 8688724"/>
                <a:gd name="connsiteY55" fmla="*/ 528306 h 1094526"/>
                <a:gd name="connsiteX56" fmla="*/ 6373802 w 8688724"/>
                <a:gd name="connsiteY56" fmla="*/ 551149 h 1094526"/>
                <a:gd name="connsiteX57" fmla="*/ 6421754 w 8688724"/>
                <a:gd name="connsiteY57" fmla="*/ 579403 h 1094526"/>
                <a:gd name="connsiteX58" fmla="*/ 6485294 w 8688724"/>
                <a:gd name="connsiteY58" fmla="*/ 618595 h 1094526"/>
                <a:gd name="connsiteX59" fmla="*/ 6536169 w 8688724"/>
                <a:gd name="connsiteY59" fmla="*/ 647806 h 1094526"/>
                <a:gd name="connsiteX60" fmla="*/ 6616805 w 8688724"/>
                <a:gd name="connsiteY60" fmla="*/ 694320 h 1094526"/>
                <a:gd name="connsiteX61" fmla="*/ 6673516 w 8688724"/>
                <a:gd name="connsiteY61" fmla="*/ 724824 h 1094526"/>
                <a:gd name="connsiteX62" fmla="*/ 6784752 w 8688724"/>
                <a:gd name="connsiteY62" fmla="*/ 781100 h 1094526"/>
                <a:gd name="connsiteX63" fmla="*/ 6914019 w 8688724"/>
                <a:gd name="connsiteY63" fmla="*/ 838433 h 1094526"/>
                <a:gd name="connsiteX64" fmla="*/ 7105623 w 8688724"/>
                <a:gd name="connsiteY64" fmla="*/ 910870 h 1094526"/>
                <a:gd name="connsiteX65" fmla="*/ 7333598 w 8688724"/>
                <a:gd name="connsiteY65" fmla="*/ 982350 h 1094526"/>
                <a:gd name="connsiteX66" fmla="*/ 7555070 w 8688724"/>
                <a:gd name="connsiteY66" fmla="*/ 1029453 h 1094526"/>
                <a:gd name="connsiteX67" fmla="*/ 7782725 w 8688724"/>
                <a:gd name="connsiteY67" fmla="*/ 1063626 h 1094526"/>
                <a:gd name="connsiteX68" fmla="*/ 7995008 w 8688724"/>
                <a:gd name="connsiteY68" fmla="*/ 1084168 h 1094526"/>
                <a:gd name="connsiteX69" fmla="*/ 8242485 w 8688724"/>
                <a:gd name="connsiteY69" fmla="*/ 1090906 h 1094526"/>
                <a:gd name="connsiteX70" fmla="*/ 8688724 w 8688724"/>
                <a:gd name="connsiteY70" fmla="*/ 1088379 h 1094526"/>
                <a:gd name="connsiteX0" fmla="*/ 0 w 8688724"/>
                <a:gd name="connsiteY0" fmla="*/ 1094526 h 1094526"/>
                <a:gd name="connsiteX1" fmla="*/ 1653319 w 8688724"/>
                <a:gd name="connsiteY1" fmla="*/ 1088073 h 1094526"/>
                <a:gd name="connsiteX2" fmla="*/ 2359500 w 8688724"/>
                <a:gd name="connsiteY2" fmla="*/ 1088104 h 1094526"/>
                <a:gd name="connsiteX3" fmla="*/ 2708307 w 8688724"/>
                <a:gd name="connsiteY3" fmla="*/ 1077155 h 1094526"/>
                <a:gd name="connsiteX4" fmla="*/ 2985015 w 8688724"/>
                <a:gd name="connsiteY4" fmla="*/ 1049363 h 1094526"/>
                <a:gd name="connsiteX5" fmla="*/ 3263674 w 8688724"/>
                <a:gd name="connsiteY5" fmla="*/ 996305 h 1094526"/>
                <a:gd name="connsiteX6" fmla="*/ 3520895 w 8688724"/>
                <a:gd name="connsiteY6" fmla="*/ 917982 h 1094526"/>
                <a:gd name="connsiteX7" fmla="*/ 3667046 w 8688724"/>
                <a:gd name="connsiteY7" fmla="*/ 865766 h 1094526"/>
                <a:gd name="connsiteX8" fmla="*/ 3782014 w 8688724"/>
                <a:gd name="connsiteY8" fmla="*/ 816078 h 1094526"/>
                <a:gd name="connsiteX9" fmla="*/ 3854117 w 8688724"/>
                <a:gd name="connsiteY9" fmla="*/ 784917 h 1094526"/>
                <a:gd name="connsiteX10" fmla="*/ 3943753 w 8688724"/>
                <a:gd name="connsiteY10" fmla="*/ 737755 h 1094526"/>
                <a:gd name="connsiteX11" fmla="*/ 4017804 w 8688724"/>
                <a:gd name="connsiteY11" fmla="*/ 704066 h 1094526"/>
                <a:gd name="connsiteX12" fmla="*/ 4103545 w 8688724"/>
                <a:gd name="connsiteY12" fmla="*/ 650166 h 1094526"/>
                <a:gd name="connsiteX13" fmla="*/ 4283373 w 8688724"/>
                <a:gd name="connsiteY13" fmla="*/ 537468 h 1094526"/>
                <a:gd name="connsiteX14" fmla="*/ 4204876 w 8688724"/>
                <a:gd name="connsiteY14" fmla="*/ 589529 h 1094526"/>
                <a:gd name="connsiteX15" fmla="*/ 4345176 w 8688724"/>
                <a:gd name="connsiteY15" fmla="*/ 490994 h 1094526"/>
                <a:gd name="connsiteX16" fmla="*/ 4391946 w 8688724"/>
                <a:gd name="connsiteY16" fmla="*/ 458147 h 1094526"/>
                <a:gd name="connsiteX17" fmla="*/ 4454303 w 8688724"/>
                <a:gd name="connsiteY17" fmla="*/ 414354 h 1094526"/>
                <a:gd name="connsiteX18" fmla="*/ 4501071 w 8688724"/>
                <a:gd name="connsiteY18" fmla="*/ 377298 h 1094526"/>
                <a:gd name="connsiteX19" fmla="*/ 4571793 w 8688724"/>
                <a:gd name="connsiteY19" fmla="*/ 329393 h 1094526"/>
                <a:gd name="connsiteX20" fmla="*/ 4633297 w 8688724"/>
                <a:gd name="connsiteY20" fmla="*/ 288542 h 1094526"/>
                <a:gd name="connsiteX21" fmla="*/ 4695937 w 8688724"/>
                <a:gd name="connsiteY21" fmla="*/ 245916 h 1094526"/>
                <a:gd name="connsiteX22" fmla="*/ 4745618 w 8688724"/>
                <a:gd name="connsiteY22" fmla="*/ 214188 h 1094526"/>
                <a:gd name="connsiteX23" fmla="*/ 4805334 w 8688724"/>
                <a:gd name="connsiteY23" fmla="*/ 176651 h 1094526"/>
                <a:gd name="connsiteX24" fmla="*/ 4857598 w 8688724"/>
                <a:gd name="connsiteY24" fmla="*/ 143488 h 1094526"/>
                <a:gd name="connsiteX25" fmla="*/ 4903325 w 8688724"/>
                <a:gd name="connsiteY25" fmla="*/ 117699 h 1094526"/>
                <a:gd name="connsiteX26" fmla="*/ 4949129 w 8688724"/>
                <a:gd name="connsiteY26" fmla="*/ 94327 h 1094526"/>
                <a:gd name="connsiteX27" fmla="*/ 4992127 w 8688724"/>
                <a:gd name="connsiteY27" fmla="*/ 76070 h 1094526"/>
                <a:gd name="connsiteX28" fmla="*/ 5034998 w 8688724"/>
                <a:gd name="connsiteY28" fmla="*/ 58384 h 1094526"/>
                <a:gd name="connsiteX29" fmla="*/ 5077785 w 8688724"/>
                <a:gd name="connsiteY29" fmla="*/ 42031 h 1094526"/>
                <a:gd name="connsiteX30" fmla="*/ 5109325 w 8688724"/>
                <a:gd name="connsiteY30" fmla="*/ 30833 h 1094526"/>
                <a:gd name="connsiteX31" fmla="*/ 5151323 w 8688724"/>
                <a:gd name="connsiteY31" fmla="*/ 20324 h 1094526"/>
                <a:gd name="connsiteX32" fmla="*/ 5202303 w 8688724"/>
                <a:gd name="connsiteY32" fmla="*/ 11944 h 1094526"/>
                <a:gd name="connsiteX33" fmla="*/ 5252202 w 8688724"/>
                <a:gd name="connsiteY33" fmla="*/ 4995 h 1094526"/>
                <a:gd name="connsiteX34" fmla="*/ 5288322 w 8688724"/>
                <a:gd name="connsiteY34" fmla="*/ 1958 h 1094526"/>
                <a:gd name="connsiteX35" fmla="*/ 5328752 w 8688724"/>
                <a:gd name="connsiteY35" fmla="*/ 0 h 1094526"/>
                <a:gd name="connsiteX36" fmla="*/ 5372117 w 8688724"/>
                <a:gd name="connsiteY36" fmla="*/ 1957 h 1094526"/>
                <a:gd name="connsiteX37" fmla="*/ 5410635 w 8688724"/>
                <a:gd name="connsiteY37" fmla="*/ 7271 h 1094526"/>
                <a:gd name="connsiteX38" fmla="*/ 5455294 w 8688724"/>
                <a:gd name="connsiteY38" fmla="*/ 15921 h 1094526"/>
                <a:gd name="connsiteX39" fmla="*/ 5506873 w 8688724"/>
                <a:gd name="connsiteY39" fmla="*/ 26198 h 1094526"/>
                <a:gd name="connsiteX40" fmla="*/ 5559185 w 8688724"/>
                <a:gd name="connsiteY40" fmla="*/ 40699 h 1094526"/>
                <a:gd name="connsiteX41" fmla="*/ 5592313 w 8688724"/>
                <a:gd name="connsiteY41" fmla="*/ 54173 h 1094526"/>
                <a:gd name="connsiteX42" fmla="*/ 5649829 w 8688724"/>
                <a:gd name="connsiteY42" fmla="*/ 81366 h 1094526"/>
                <a:gd name="connsiteX43" fmla="*/ 5693644 w 8688724"/>
                <a:gd name="connsiteY43" fmla="*/ 103021 h 1094526"/>
                <a:gd name="connsiteX44" fmla="*/ 5744873 w 8688724"/>
                <a:gd name="connsiteY44" fmla="*/ 128795 h 1094526"/>
                <a:gd name="connsiteX45" fmla="*/ 5808359 w 8688724"/>
                <a:gd name="connsiteY45" fmla="*/ 165973 h 1094526"/>
                <a:gd name="connsiteX46" fmla="*/ 5860485 w 8688724"/>
                <a:gd name="connsiteY46" fmla="*/ 198201 h 1094526"/>
                <a:gd name="connsiteX47" fmla="*/ 5919261 w 8688724"/>
                <a:gd name="connsiteY47" fmla="*/ 235190 h 1094526"/>
                <a:gd name="connsiteX48" fmla="*/ 5984862 w 8688724"/>
                <a:gd name="connsiteY48" fmla="*/ 276974 h 1094526"/>
                <a:gd name="connsiteX49" fmla="*/ 6047971 w 8688724"/>
                <a:gd name="connsiteY49" fmla="*/ 318881 h 1094526"/>
                <a:gd name="connsiteX50" fmla="*/ 6111138 w 8688724"/>
                <a:gd name="connsiteY50" fmla="*/ 362066 h 1094526"/>
                <a:gd name="connsiteX51" fmla="*/ 6160441 w 8688724"/>
                <a:gd name="connsiteY51" fmla="*/ 399247 h 1094526"/>
                <a:gd name="connsiteX52" fmla="*/ 6216249 w 8688724"/>
                <a:gd name="connsiteY52" fmla="*/ 441942 h 1094526"/>
                <a:gd name="connsiteX53" fmla="*/ 6255496 w 8688724"/>
                <a:gd name="connsiteY53" fmla="*/ 471751 h 1094526"/>
                <a:gd name="connsiteX54" fmla="*/ 6304102 w 8688724"/>
                <a:gd name="connsiteY54" fmla="*/ 504742 h 1094526"/>
                <a:gd name="connsiteX55" fmla="*/ 6339555 w 8688724"/>
                <a:gd name="connsiteY55" fmla="*/ 528306 h 1094526"/>
                <a:gd name="connsiteX56" fmla="*/ 6373802 w 8688724"/>
                <a:gd name="connsiteY56" fmla="*/ 551149 h 1094526"/>
                <a:gd name="connsiteX57" fmla="*/ 6421754 w 8688724"/>
                <a:gd name="connsiteY57" fmla="*/ 579403 h 1094526"/>
                <a:gd name="connsiteX58" fmla="*/ 6485294 w 8688724"/>
                <a:gd name="connsiteY58" fmla="*/ 618595 h 1094526"/>
                <a:gd name="connsiteX59" fmla="*/ 6536169 w 8688724"/>
                <a:gd name="connsiteY59" fmla="*/ 647806 h 1094526"/>
                <a:gd name="connsiteX60" fmla="*/ 6616805 w 8688724"/>
                <a:gd name="connsiteY60" fmla="*/ 694320 h 1094526"/>
                <a:gd name="connsiteX61" fmla="*/ 6673516 w 8688724"/>
                <a:gd name="connsiteY61" fmla="*/ 724824 h 1094526"/>
                <a:gd name="connsiteX62" fmla="*/ 6784752 w 8688724"/>
                <a:gd name="connsiteY62" fmla="*/ 781100 h 1094526"/>
                <a:gd name="connsiteX63" fmla="*/ 6914019 w 8688724"/>
                <a:gd name="connsiteY63" fmla="*/ 838433 h 1094526"/>
                <a:gd name="connsiteX64" fmla="*/ 7105623 w 8688724"/>
                <a:gd name="connsiteY64" fmla="*/ 910870 h 1094526"/>
                <a:gd name="connsiteX65" fmla="*/ 7333598 w 8688724"/>
                <a:gd name="connsiteY65" fmla="*/ 982350 h 1094526"/>
                <a:gd name="connsiteX66" fmla="*/ 7555070 w 8688724"/>
                <a:gd name="connsiteY66" fmla="*/ 1029453 h 1094526"/>
                <a:gd name="connsiteX67" fmla="*/ 7782725 w 8688724"/>
                <a:gd name="connsiteY67" fmla="*/ 1063626 h 1094526"/>
                <a:gd name="connsiteX68" fmla="*/ 7995008 w 8688724"/>
                <a:gd name="connsiteY68" fmla="*/ 1084168 h 1094526"/>
                <a:gd name="connsiteX69" fmla="*/ 8242485 w 8688724"/>
                <a:gd name="connsiteY69" fmla="*/ 1090906 h 1094526"/>
                <a:gd name="connsiteX70" fmla="*/ 8688724 w 8688724"/>
                <a:gd name="connsiteY70" fmla="*/ 1088379 h 1094526"/>
                <a:gd name="connsiteX0" fmla="*/ 0 w 8773148"/>
                <a:gd name="connsiteY0" fmla="*/ 1094526 h 1094526"/>
                <a:gd name="connsiteX1" fmla="*/ 1653319 w 8773148"/>
                <a:gd name="connsiteY1" fmla="*/ 1088073 h 1094526"/>
                <a:gd name="connsiteX2" fmla="*/ 2359500 w 8773148"/>
                <a:gd name="connsiteY2" fmla="*/ 1088104 h 1094526"/>
                <a:gd name="connsiteX3" fmla="*/ 2708307 w 8773148"/>
                <a:gd name="connsiteY3" fmla="*/ 1077155 h 1094526"/>
                <a:gd name="connsiteX4" fmla="*/ 2985015 w 8773148"/>
                <a:gd name="connsiteY4" fmla="*/ 1049363 h 1094526"/>
                <a:gd name="connsiteX5" fmla="*/ 3263674 w 8773148"/>
                <a:gd name="connsiteY5" fmla="*/ 996305 h 1094526"/>
                <a:gd name="connsiteX6" fmla="*/ 3520895 w 8773148"/>
                <a:gd name="connsiteY6" fmla="*/ 917982 h 1094526"/>
                <a:gd name="connsiteX7" fmla="*/ 3667046 w 8773148"/>
                <a:gd name="connsiteY7" fmla="*/ 865766 h 1094526"/>
                <a:gd name="connsiteX8" fmla="*/ 3782014 w 8773148"/>
                <a:gd name="connsiteY8" fmla="*/ 816078 h 1094526"/>
                <a:gd name="connsiteX9" fmla="*/ 3854117 w 8773148"/>
                <a:gd name="connsiteY9" fmla="*/ 784917 h 1094526"/>
                <a:gd name="connsiteX10" fmla="*/ 3943753 w 8773148"/>
                <a:gd name="connsiteY10" fmla="*/ 737755 h 1094526"/>
                <a:gd name="connsiteX11" fmla="*/ 4017804 w 8773148"/>
                <a:gd name="connsiteY11" fmla="*/ 704066 h 1094526"/>
                <a:gd name="connsiteX12" fmla="*/ 4103545 w 8773148"/>
                <a:gd name="connsiteY12" fmla="*/ 650166 h 1094526"/>
                <a:gd name="connsiteX13" fmla="*/ 4283373 w 8773148"/>
                <a:gd name="connsiteY13" fmla="*/ 537468 h 1094526"/>
                <a:gd name="connsiteX14" fmla="*/ 4204876 w 8773148"/>
                <a:gd name="connsiteY14" fmla="*/ 589529 h 1094526"/>
                <a:gd name="connsiteX15" fmla="*/ 4345176 w 8773148"/>
                <a:gd name="connsiteY15" fmla="*/ 490994 h 1094526"/>
                <a:gd name="connsiteX16" fmla="*/ 4391946 w 8773148"/>
                <a:gd name="connsiteY16" fmla="*/ 458147 h 1094526"/>
                <a:gd name="connsiteX17" fmla="*/ 4454303 w 8773148"/>
                <a:gd name="connsiteY17" fmla="*/ 414354 h 1094526"/>
                <a:gd name="connsiteX18" fmla="*/ 4501071 w 8773148"/>
                <a:gd name="connsiteY18" fmla="*/ 377298 h 1094526"/>
                <a:gd name="connsiteX19" fmla="*/ 4571793 w 8773148"/>
                <a:gd name="connsiteY19" fmla="*/ 329393 h 1094526"/>
                <a:gd name="connsiteX20" fmla="*/ 4633297 w 8773148"/>
                <a:gd name="connsiteY20" fmla="*/ 288542 h 1094526"/>
                <a:gd name="connsiteX21" fmla="*/ 4695937 w 8773148"/>
                <a:gd name="connsiteY21" fmla="*/ 245916 h 1094526"/>
                <a:gd name="connsiteX22" fmla="*/ 4745618 w 8773148"/>
                <a:gd name="connsiteY22" fmla="*/ 214188 h 1094526"/>
                <a:gd name="connsiteX23" fmla="*/ 4805334 w 8773148"/>
                <a:gd name="connsiteY23" fmla="*/ 176651 h 1094526"/>
                <a:gd name="connsiteX24" fmla="*/ 4857598 w 8773148"/>
                <a:gd name="connsiteY24" fmla="*/ 143488 h 1094526"/>
                <a:gd name="connsiteX25" fmla="*/ 4903325 w 8773148"/>
                <a:gd name="connsiteY25" fmla="*/ 117699 h 1094526"/>
                <a:gd name="connsiteX26" fmla="*/ 4949129 w 8773148"/>
                <a:gd name="connsiteY26" fmla="*/ 94327 h 1094526"/>
                <a:gd name="connsiteX27" fmla="*/ 4992127 w 8773148"/>
                <a:gd name="connsiteY27" fmla="*/ 76070 h 1094526"/>
                <a:gd name="connsiteX28" fmla="*/ 5034998 w 8773148"/>
                <a:gd name="connsiteY28" fmla="*/ 58384 h 1094526"/>
                <a:gd name="connsiteX29" fmla="*/ 5077785 w 8773148"/>
                <a:gd name="connsiteY29" fmla="*/ 42031 h 1094526"/>
                <a:gd name="connsiteX30" fmla="*/ 5109325 w 8773148"/>
                <a:gd name="connsiteY30" fmla="*/ 30833 h 1094526"/>
                <a:gd name="connsiteX31" fmla="*/ 5151323 w 8773148"/>
                <a:gd name="connsiteY31" fmla="*/ 20324 h 1094526"/>
                <a:gd name="connsiteX32" fmla="*/ 5202303 w 8773148"/>
                <a:gd name="connsiteY32" fmla="*/ 11944 h 1094526"/>
                <a:gd name="connsiteX33" fmla="*/ 5252202 w 8773148"/>
                <a:gd name="connsiteY33" fmla="*/ 4995 h 1094526"/>
                <a:gd name="connsiteX34" fmla="*/ 5288322 w 8773148"/>
                <a:gd name="connsiteY34" fmla="*/ 1958 h 1094526"/>
                <a:gd name="connsiteX35" fmla="*/ 5328752 w 8773148"/>
                <a:gd name="connsiteY35" fmla="*/ 0 h 1094526"/>
                <a:gd name="connsiteX36" fmla="*/ 5372117 w 8773148"/>
                <a:gd name="connsiteY36" fmla="*/ 1957 h 1094526"/>
                <a:gd name="connsiteX37" fmla="*/ 5410635 w 8773148"/>
                <a:gd name="connsiteY37" fmla="*/ 7271 h 1094526"/>
                <a:gd name="connsiteX38" fmla="*/ 5455294 w 8773148"/>
                <a:gd name="connsiteY38" fmla="*/ 15921 h 1094526"/>
                <a:gd name="connsiteX39" fmla="*/ 5506873 w 8773148"/>
                <a:gd name="connsiteY39" fmla="*/ 26198 h 1094526"/>
                <a:gd name="connsiteX40" fmla="*/ 5559185 w 8773148"/>
                <a:gd name="connsiteY40" fmla="*/ 40699 h 1094526"/>
                <a:gd name="connsiteX41" fmla="*/ 5592313 w 8773148"/>
                <a:gd name="connsiteY41" fmla="*/ 54173 h 1094526"/>
                <a:gd name="connsiteX42" fmla="*/ 5649829 w 8773148"/>
                <a:gd name="connsiteY42" fmla="*/ 81366 h 1094526"/>
                <a:gd name="connsiteX43" fmla="*/ 5693644 w 8773148"/>
                <a:gd name="connsiteY43" fmla="*/ 103021 h 1094526"/>
                <a:gd name="connsiteX44" fmla="*/ 5744873 w 8773148"/>
                <a:gd name="connsiteY44" fmla="*/ 128795 h 1094526"/>
                <a:gd name="connsiteX45" fmla="*/ 5808359 w 8773148"/>
                <a:gd name="connsiteY45" fmla="*/ 165973 h 1094526"/>
                <a:gd name="connsiteX46" fmla="*/ 5860485 w 8773148"/>
                <a:gd name="connsiteY46" fmla="*/ 198201 h 1094526"/>
                <a:gd name="connsiteX47" fmla="*/ 5919261 w 8773148"/>
                <a:gd name="connsiteY47" fmla="*/ 235190 h 1094526"/>
                <a:gd name="connsiteX48" fmla="*/ 5984862 w 8773148"/>
                <a:gd name="connsiteY48" fmla="*/ 276974 h 1094526"/>
                <a:gd name="connsiteX49" fmla="*/ 6047971 w 8773148"/>
                <a:gd name="connsiteY49" fmla="*/ 318881 h 1094526"/>
                <a:gd name="connsiteX50" fmla="*/ 6111138 w 8773148"/>
                <a:gd name="connsiteY50" fmla="*/ 362066 h 1094526"/>
                <a:gd name="connsiteX51" fmla="*/ 6160441 w 8773148"/>
                <a:gd name="connsiteY51" fmla="*/ 399247 h 1094526"/>
                <a:gd name="connsiteX52" fmla="*/ 6216249 w 8773148"/>
                <a:gd name="connsiteY52" fmla="*/ 441942 h 1094526"/>
                <a:gd name="connsiteX53" fmla="*/ 6255496 w 8773148"/>
                <a:gd name="connsiteY53" fmla="*/ 471751 h 1094526"/>
                <a:gd name="connsiteX54" fmla="*/ 6304102 w 8773148"/>
                <a:gd name="connsiteY54" fmla="*/ 504742 h 1094526"/>
                <a:gd name="connsiteX55" fmla="*/ 6339555 w 8773148"/>
                <a:gd name="connsiteY55" fmla="*/ 528306 h 1094526"/>
                <a:gd name="connsiteX56" fmla="*/ 6373802 w 8773148"/>
                <a:gd name="connsiteY56" fmla="*/ 551149 h 1094526"/>
                <a:gd name="connsiteX57" fmla="*/ 6421754 w 8773148"/>
                <a:gd name="connsiteY57" fmla="*/ 579403 h 1094526"/>
                <a:gd name="connsiteX58" fmla="*/ 6485294 w 8773148"/>
                <a:gd name="connsiteY58" fmla="*/ 618595 h 1094526"/>
                <a:gd name="connsiteX59" fmla="*/ 6536169 w 8773148"/>
                <a:gd name="connsiteY59" fmla="*/ 647806 h 1094526"/>
                <a:gd name="connsiteX60" fmla="*/ 6616805 w 8773148"/>
                <a:gd name="connsiteY60" fmla="*/ 694320 h 1094526"/>
                <a:gd name="connsiteX61" fmla="*/ 6673516 w 8773148"/>
                <a:gd name="connsiteY61" fmla="*/ 724824 h 1094526"/>
                <a:gd name="connsiteX62" fmla="*/ 6784752 w 8773148"/>
                <a:gd name="connsiteY62" fmla="*/ 781100 h 1094526"/>
                <a:gd name="connsiteX63" fmla="*/ 6914019 w 8773148"/>
                <a:gd name="connsiteY63" fmla="*/ 838433 h 1094526"/>
                <a:gd name="connsiteX64" fmla="*/ 7105623 w 8773148"/>
                <a:gd name="connsiteY64" fmla="*/ 910870 h 1094526"/>
                <a:gd name="connsiteX65" fmla="*/ 7333598 w 8773148"/>
                <a:gd name="connsiteY65" fmla="*/ 982350 h 1094526"/>
                <a:gd name="connsiteX66" fmla="*/ 7555070 w 8773148"/>
                <a:gd name="connsiteY66" fmla="*/ 1029453 h 1094526"/>
                <a:gd name="connsiteX67" fmla="*/ 7782725 w 8773148"/>
                <a:gd name="connsiteY67" fmla="*/ 1063626 h 1094526"/>
                <a:gd name="connsiteX68" fmla="*/ 7995008 w 8773148"/>
                <a:gd name="connsiteY68" fmla="*/ 1084168 h 1094526"/>
                <a:gd name="connsiteX69" fmla="*/ 8242485 w 8773148"/>
                <a:gd name="connsiteY69" fmla="*/ 1090906 h 1094526"/>
                <a:gd name="connsiteX70" fmla="*/ 8688724 w 8773148"/>
                <a:gd name="connsiteY70" fmla="*/ 1088379 h 1094526"/>
                <a:gd name="connsiteX71" fmla="*/ 8773148 w 8773148"/>
                <a:gd name="connsiteY71" fmla="*/ 1085239 h 1094526"/>
                <a:gd name="connsiteX0" fmla="*/ 0 w 10560139"/>
                <a:gd name="connsiteY0" fmla="*/ 1094526 h 1094526"/>
                <a:gd name="connsiteX1" fmla="*/ 1653319 w 10560139"/>
                <a:gd name="connsiteY1" fmla="*/ 1088073 h 1094526"/>
                <a:gd name="connsiteX2" fmla="*/ 2359500 w 10560139"/>
                <a:gd name="connsiteY2" fmla="*/ 1088104 h 1094526"/>
                <a:gd name="connsiteX3" fmla="*/ 2708307 w 10560139"/>
                <a:gd name="connsiteY3" fmla="*/ 1077155 h 1094526"/>
                <a:gd name="connsiteX4" fmla="*/ 2985015 w 10560139"/>
                <a:gd name="connsiteY4" fmla="*/ 1049363 h 1094526"/>
                <a:gd name="connsiteX5" fmla="*/ 3263674 w 10560139"/>
                <a:gd name="connsiteY5" fmla="*/ 996305 h 1094526"/>
                <a:gd name="connsiteX6" fmla="*/ 3520895 w 10560139"/>
                <a:gd name="connsiteY6" fmla="*/ 917982 h 1094526"/>
                <a:gd name="connsiteX7" fmla="*/ 3667046 w 10560139"/>
                <a:gd name="connsiteY7" fmla="*/ 865766 h 1094526"/>
                <a:gd name="connsiteX8" fmla="*/ 3782014 w 10560139"/>
                <a:gd name="connsiteY8" fmla="*/ 816078 h 1094526"/>
                <a:gd name="connsiteX9" fmla="*/ 3854117 w 10560139"/>
                <a:gd name="connsiteY9" fmla="*/ 784917 h 1094526"/>
                <a:gd name="connsiteX10" fmla="*/ 3943753 w 10560139"/>
                <a:gd name="connsiteY10" fmla="*/ 737755 h 1094526"/>
                <a:gd name="connsiteX11" fmla="*/ 4017804 w 10560139"/>
                <a:gd name="connsiteY11" fmla="*/ 704066 h 1094526"/>
                <a:gd name="connsiteX12" fmla="*/ 4103545 w 10560139"/>
                <a:gd name="connsiteY12" fmla="*/ 650166 h 1094526"/>
                <a:gd name="connsiteX13" fmla="*/ 4283373 w 10560139"/>
                <a:gd name="connsiteY13" fmla="*/ 537468 h 1094526"/>
                <a:gd name="connsiteX14" fmla="*/ 4204876 w 10560139"/>
                <a:gd name="connsiteY14" fmla="*/ 589529 h 1094526"/>
                <a:gd name="connsiteX15" fmla="*/ 4345176 w 10560139"/>
                <a:gd name="connsiteY15" fmla="*/ 490994 h 1094526"/>
                <a:gd name="connsiteX16" fmla="*/ 4391946 w 10560139"/>
                <a:gd name="connsiteY16" fmla="*/ 458147 h 1094526"/>
                <a:gd name="connsiteX17" fmla="*/ 4454303 w 10560139"/>
                <a:gd name="connsiteY17" fmla="*/ 414354 h 1094526"/>
                <a:gd name="connsiteX18" fmla="*/ 4501071 w 10560139"/>
                <a:gd name="connsiteY18" fmla="*/ 377298 h 1094526"/>
                <a:gd name="connsiteX19" fmla="*/ 4571793 w 10560139"/>
                <a:gd name="connsiteY19" fmla="*/ 329393 h 1094526"/>
                <a:gd name="connsiteX20" fmla="*/ 4633297 w 10560139"/>
                <a:gd name="connsiteY20" fmla="*/ 288542 h 1094526"/>
                <a:gd name="connsiteX21" fmla="*/ 4695937 w 10560139"/>
                <a:gd name="connsiteY21" fmla="*/ 245916 h 1094526"/>
                <a:gd name="connsiteX22" fmla="*/ 4745618 w 10560139"/>
                <a:gd name="connsiteY22" fmla="*/ 214188 h 1094526"/>
                <a:gd name="connsiteX23" fmla="*/ 4805334 w 10560139"/>
                <a:gd name="connsiteY23" fmla="*/ 176651 h 1094526"/>
                <a:gd name="connsiteX24" fmla="*/ 4857598 w 10560139"/>
                <a:gd name="connsiteY24" fmla="*/ 143488 h 1094526"/>
                <a:gd name="connsiteX25" fmla="*/ 4903325 w 10560139"/>
                <a:gd name="connsiteY25" fmla="*/ 117699 h 1094526"/>
                <a:gd name="connsiteX26" fmla="*/ 4949129 w 10560139"/>
                <a:gd name="connsiteY26" fmla="*/ 94327 h 1094526"/>
                <a:gd name="connsiteX27" fmla="*/ 4992127 w 10560139"/>
                <a:gd name="connsiteY27" fmla="*/ 76070 h 1094526"/>
                <a:gd name="connsiteX28" fmla="*/ 5034998 w 10560139"/>
                <a:gd name="connsiteY28" fmla="*/ 58384 h 1094526"/>
                <a:gd name="connsiteX29" fmla="*/ 5077785 w 10560139"/>
                <a:gd name="connsiteY29" fmla="*/ 42031 h 1094526"/>
                <a:gd name="connsiteX30" fmla="*/ 5109325 w 10560139"/>
                <a:gd name="connsiteY30" fmla="*/ 30833 h 1094526"/>
                <a:gd name="connsiteX31" fmla="*/ 5151323 w 10560139"/>
                <a:gd name="connsiteY31" fmla="*/ 20324 h 1094526"/>
                <a:gd name="connsiteX32" fmla="*/ 5202303 w 10560139"/>
                <a:gd name="connsiteY32" fmla="*/ 11944 h 1094526"/>
                <a:gd name="connsiteX33" fmla="*/ 5252202 w 10560139"/>
                <a:gd name="connsiteY33" fmla="*/ 4995 h 1094526"/>
                <a:gd name="connsiteX34" fmla="*/ 5288322 w 10560139"/>
                <a:gd name="connsiteY34" fmla="*/ 1958 h 1094526"/>
                <a:gd name="connsiteX35" fmla="*/ 5328752 w 10560139"/>
                <a:gd name="connsiteY35" fmla="*/ 0 h 1094526"/>
                <a:gd name="connsiteX36" fmla="*/ 5372117 w 10560139"/>
                <a:gd name="connsiteY36" fmla="*/ 1957 h 1094526"/>
                <a:gd name="connsiteX37" fmla="*/ 5410635 w 10560139"/>
                <a:gd name="connsiteY37" fmla="*/ 7271 h 1094526"/>
                <a:gd name="connsiteX38" fmla="*/ 5455294 w 10560139"/>
                <a:gd name="connsiteY38" fmla="*/ 15921 h 1094526"/>
                <a:gd name="connsiteX39" fmla="*/ 5506873 w 10560139"/>
                <a:gd name="connsiteY39" fmla="*/ 26198 h 1094526"/>
                <a:gd name="connsiteX40" fmla="*/ 5559185 w 10560139"/>
                <a:gd name="connsiteY40" fmla="*/ 40699 h 1094526"/>
                <a:gd name="connsiteX41" fmla="*/ 5592313 w 10560139"/>
                <a:gd name="connsiteY41" fmla="*/ 54173 h 1094526"/>
                <a:gd name="connsiteX42" fmla="*/ 5649829 w 10560139"/>
                <a:gd name="connsiteY42" fmla="*/ 81366 h 1094526"/>
                <a:gd name="connsiteX43" fmla="*/ 5693644 w 10560139"/>
                <a:gd name="connsiteY43" fmla="*/ 103021 h 1094526"/>
                <a:gd name="connsiteX44" fmla="*/ 5744873 w 10560139"/>
                <a:gd name="connsiteY44" fmla="*/ 128795 h 1094526"/>
                <a:gd name="connsiteX45" fmla="*/ 5808359 w 10560139"/>
                <a:gd name="connsiteY45" fmla="*/ 165973 h 1094526"/>
                <a:gd name="connsiteX46" fmla="*/ 5860485 w 10560139"/>
                <a:gd name="connsiteY46" fmla="*/ 198201 h 1094526"/>
                <a:gd name="connsiteX47" fmla="*/ 5919261 w 10560139"/>
                <a:gd name="connsiteY47" fmla="*/ 235190 h 1094526"/>
                <a:gd name="connsiteX48" fmla="*/ 5984862 w 10560139"/>
                <a:gd name="connsiteY48" fmla="*/ 276974 h 1094526"/>
                <a:gd name="connsiteX49" fmla="*/ 6047971 w 10560139"/>
                <a:gd name="connsiteY49" fmla="*/ 318881 h 1094526"/>
                <a:gd name="connsiteX50" fmla="*/ 6111138 w 10560139"/>
                <a:gd name="connsiteY50" fmla="*/ 362066 h 1094526"/>
                <a:gd name="connsiteX51" fmla="*/ 6160441 w 10560139"/>
                <a:gd name="connsiteY51" fmla="*/ 399247 h 1094526"/>
                <a:gd name="connsiteX52" fmla="*/ 6216249 w 10560139"/>
                <a:gd name="connsiteY52" fmla="*/ 441942 h 1094526"/>
                <a:gd name="connsiteX53" fmla="*/ 6255496 w 10560139"/>
                <a:gd name="connsiteY53" fmla="*/ 471751 h 1094526"/>
                <a:gd name="connsiteX54" fmla="*/ 6304102 w 10560139"/>
                <a:gd name="connsiteY54" fmla="*/ 504742 h 1094526"/>
                <a:gd name="connsiteX55" fmla="*/ 6339555 w 10560139"/>
                <a:gd name="connsiteY55" fmla="*/ 528306 h 1094526"/>
                <a:gd name="connsiteX56" fmla="*/ 6373802 w 10560139"/>
                <a:gd name="connsiteY56" fmla="*/ 551149 h 1094526"/>
                <a:gd name="connsiteX57" fmla="*/ 6421754 w 10560139"/>
                <a:gd name="connsiteY57" fmla="*/ 579403 h 1094526"/>
                <a:gd name="connsiteX58" fmla="*/ 6485294 w 10560139"/>
                <a:gd name="connsiteY58" fmla="*/ 618595 h 1094526"/>
                <a:gd name="connsiteX59" fmla="*/ 6536169 w 10560139"/>
                <a:gd name="connsiteY59" fmla="*/ 647806 h 1094526"/>
                <a:gd name="connsiteX60" fmla="*/ 6616805 w 10560139"/>
                <a:gd name="connsiteY60" fmla="*/ 694320 h 1094526"/>
                <a:gd name="connsiteX61" fmla="*/ 6673516 w 10560139"/>
                <a:gd name="connsiteY61" fmla="*/ 724824 h 1094526"/>
                <a:gd name="connsiteX62" fmla="*/ 6784752 w 10560139"/>
                <a:gd name="connsiteY62" fmla="*/ 781100 h 1094526"/>
                <a:gd name="connsiteX63" fmla="*/ 6914019 w 10560139"/>
                <a:gd name="connsiteY63" fmla="*/ 838433 h 1094526"/>
                <a:gd name="connsiteX64" fmla="*/ 7105623 w 10560139"/>
                <a:gd name="connsiteY64" fmla="*/ 910870 h 1094526"/>
                <a:gd name="connsiteX65" fmla="*/ 7333598 w 10560139"/>
                <a:gd name="connsiteY65" fmla="*/ 982350 h 1094526"/>
                <a:gd name="connsiteX66" fmla="*/ 7555070 w 10560139"/>
                <a:gd name="connsiteY66" fmla="*/ 1029453 h 1094526"/>
                <a:gd name="connsiteX67" fmla="*/ 7782725 w 10560139"/>
                <a:gd name="connsiteY67" fmla="*/ 1063626 h 1094526"/>
                <a:gd name="connsiteX68" fmla="*/ 7995008 w 10560139"/>
                <a:gd name="connsiteY68" fmla="*/ 1084168 h 1094526"/>
                <a:gd name="connsiteX69" fmla="*/ 8242485 w 10560139"/>
                <a:gd name="connsiteY69" fmla="*/ 1090906 h 1094526"/>
                <a:gd name="connsiteX70" fmla="*/ 8688724 w 10560139"/>
                <a:gd name="connsiteY70" fmla="*/ 1088379 h 1094526"/>
                <a:gd name="connsiteX71" fmla="*/ 10560139 w 10560139"/>
                <a:gd name="connsiteY71" fmla="*/ 1085239 h 1094526"/>
                <a:gd name="connsiteX0" fmla="*/ 0 w 10560139"/>
                <a:gd name="connsiteY0" fmla="*/ 1094526 h 1094526"/>
                <a:gd name="connsiteX1" fmla="*/ 1653319 w 10560139"/>
                <a:gd name="connsiteY1" fmla="*/ 1088073 h 1094526"/>
                <a:gd name="connsiteX2" fmla="*/ 2359500 w 10560139"/>
                <a:gd name="connsiteY2" fmla="*/ 1088104 h 1094526"/>
                <a:gd name="connsiteX3" fmla="*/ 2708307 w 10560139"/>
                <a:gd name="connsiteY3" fmla="*/ 1077155 h 1094526"/>
                <a:gd name="connsiteX4" fmla="*/ 2985015 w 10560139"/>
                <a:gd name="connsiteY4" fmla="*/ 1049363 h 1094526"/>
                <a:gd name="connsiteX5" fmla="*/ 3263674 w 10560139"/>
                <a:gd name="connsiteY5" fmla="*/ 996305 h 1094526"/>
                <a:gd name="connsiteX6" fmla="*/ 3520895 w 10560139"/>
                <a:gd name="connsiteY6" fmla="*/ 917982 h 1094526"/>
                <a:gd name="connsiteX7" fmla="*/ 3667046 w 10560139"/>
                <a:gd name="connsiteY7" fmla="*/ 865766 h 1094526"/>
                <a:gd name="connsiteX8" fmla="*/ 3782014 w 10560139"/>
                <a:gd name="connsiteY8" fmla="*/ 816078 h 1094526"/>
                <a:gd name="connsiteX9" fmla="*/ 3854117 w 10560139"/>
                <a:gd name="connsiteY9" fmla="*/ 784917 h 1094526"/>
                <a:gd name="connsiteX10" fmla="*/ 3943753 w 10560139"/>
                <a:gd name="connsiteY10" fmla="*/ 737755 h 1094526"/>
                <a:gd name="connsiteX11" fmla="*/ 4017804 w 10560139"/>
                <a:gd name="connsiteY11" fmla="*/ 704066 h 1094526"/>
                <a:gd name="connsiteX12" fmla="*/ 4103545 w 10560139"/>
                <a:gd name="connsiteY12" fmla="*/ 650166 h 1094526"/>
                <a:gd name="connsiteX13" fmla="*/ 4283373 w 10560139"/>
                <a:gd name="connsiteY13" fmla="*/ 537468 h 1094526"/>
                <a:gd name="connsiteX14" fmla="*/ 4204876 w 10560139"/>
                <a:gd name="connsiteY14" fmla="*/ 589529 h 1094526"/>
                <a:gd name="connsiteX15" fmla="*/ 4345176 w 10560139"/>
                <a:gd name="connsiteY15" fmla="*/ 490994 h 1094526"/>
                <a:gd name="connsiteX16" fmla="*/ 4391946 w 10560139"/>
                <a:gd name="connsiteY16" fmla="*/ 458147 h 1094526"/>
                <a:gd name="connsiteX17" fmla="*/ 4454303 w 10560139"/>
                <a:gd name="connsiteY17" fmla="*/ 414354 h 1094526"/>
                <a:gd name="connsiteX18" fmla="*/ 4501071 w 10560139"/>
                <a:gd name="connsiteY18" fmla="*/ 377298 h 1094526"/>
                <a:gd name="connsiteX19" fmla="*/ 4571793 w 10560139"/>
                <a:gd name="connsiteY19" fmla="*/ 329393 h 1094526"/>
                <a:gd name="connsiteX20" fmla="*/ 4633297 w 10560139"/>
                <a:gd name="connsiteY20" fmla="*/ 288542 h 1094526"/>
                <a:gd name="connsiteX21" fmla="*/ 4695937 w 10560139"/>
                <a:gd name="connsiteY21" fmla="*/ 245916 h 1094526"/>
                <a:gd name="connsiteX22" fmla="*/ 4745618 w 10560139"/>
                <a:gd name="connsiteY22" fmla="*/ 214188 h 1094526"/>
                <a:gd name="connsiteX23" fmla="*/ 4805334 w 10560139"/>
                <a:gd name="connsiteY23" fmla="*/ 176651 h 1094526"/>
                <a:gd name="connsiteX24" fmla="*/ 4857598 w 10560139"/>
                <a:gd name="connsiteY24" fmla="*/ 143488 h 1094526"/>
                <a:gd name="connsiteX25" fmla="*/ 4903325 w 10560139"/>
                <a:gd name="connsiteY25" fmla="*/ 117699 h 1094526"/>
                <a:gd name="connsiteX26" fmla="*/ 4949129 w 10560139"/>
                <a:gd name="connsiteY26" fmla="*/ 94327 h 1094526"/>
                <a:gd name="connsiteX27" fmla="*/ 4992127 w 10560139"/>
                <a:gd name="connsiteY27" fmla="*/ 76070 h 1094526"/>
                <a:gd name="connsiteX28" fmla="*/ 5034998 w 10560139"/>
                <a:gd name="connsiteY28" fmla="*/ 58384 h 1094526"/>
                <a:gd name="connsiteX29" fmla="*/ 5077785 w 10560139"/>
                <a:gd name="connsiteY29" fmla="*/ 42031 h 1094526"/>
                <a:gd name="connsiteX30" fmla="*/ 5109325 w 10560139"/>
                <a:gd name="connsiteY30" fmla="*/ 30833 h 1094526"/>
                <a:gd name="connsiteX31" fmla="*/ 5151323 w 10560139"/>
                <a:gd name="connsiteY31" fmla="*/ 20324 h 1094526"/>
                <a:gd name="connsiteX32" fmla="*/ 5202303 w 10560139"/>
                <a:gd name="connsiteY32" fmla="*/ 11944 h 1094526"/>
                <a:gd name="connsiteX33" fmla="*/ 5252202 w 10560139"/>
                <a:gd name="connsiteY33" fmla="*/ 4995 h 1094526"/>
                <a:gd name="connsiteX34" fmla="*/ 5288322 w 10560139"/>
                <a:gd name="connsiteY34" fmla="*/ 1958 h 1094526"/>
                <a:gd name="connsiteX35" fmla="*/ 5328752 w 10560139"/>
                <a:gd name="connsiteY35" fmla="*/ 0 h 1094526"/>
                <a:gd name="connsiteX36" fmla="*/ 5372117 w 10560139"/>
                <a:gd name="connsiteY36" fmla="*/ 1957 h 1094526"/>
                <a:gd name="connsiteX37" fmla="*/ 5410635 w 10560139"/>
                <a:gd name="connsiteY37" fmla="*/ 7271 h 1094526"/>
                <a:gd name="connsiteX38" fmla="*/ 5455294 w 10560139"/>
                <a:gd name="connsiteY38" fmla="*/ 15921 h 1094526"/>
                <a:gd name="connsiteX39" fmla="*/ 5506873 w 10560139"/>
                <a:gd name="connsiteY39" fmla="*/ 26198 h 1094526"/>
                <a:gd name="connsiteX40" fmla="*/ 5559185 w 10560139"/>
                <a:gd name="connsiteY40" fmla="*/ 40699 h 1094526"/>
                <a:gd name="connsiteX41" fmla="*/ 5592313 w 10560139"/>
                <a:gd name="connsiteY41" fmla="*/ 54173 h 1094526"/>
                <a:gd name="connsiteX42" fmla="*/ 5649829 w 10560139"/>
                <a:gd name="connsiteY42" fmla="*/ 81366 h 1094526"/>
                <a:gd name="connsiteX43" fmla="*/ 5693644 w 10560139"/>
                <a:gd name="connsiteY43" fmla="*/ 103021 h 1094526"/>
                <a:gd name="connsiteX44" fmla="*/ 5744873 w 10560139"/>
                <a:gd name="connsiteY44" fmla="*/ 128795 h 1094526"/>
                <a:gd name="connsiteX45" fmla="*/ 5808359 w 10560139"/>
                <a:gd name="connsiteY45" fmla="*/ 165973 h 1094526"/>
                <a:gd name="connsiteX46" fmla="*/ 5860485 w 10560139"/>
                <a:gd name="connsiteY46" fmla="*/ 198201 h 1094526"/>
                <a:gd name="connsiteX47" fmla="*/ 5919261 w 10560139"/>
                <a:gd name="connsiteY47" fmla="*/ 235190 h 1094526"/>
                <a:gd name="connsiteX48" fmla="*/ 5984862 w 10560139"/>
                <a:gd name="connsiteY48" fmla="*/ 276974 h 1094526"/>
                <a:gd name="connsiteX49" fmla="*/ 6047971 w 10560139"/>
                <a:gd name="connsiteY49" fmla="*/ 318881 h 1094526"/>
                <a:gd name="connsiteX50" fmla="*/ 6111138 w 10560139"/>
                <a:gd name="connsiteY50" fmla="*/ 362066 h 1094526"/>
                <a:gd name="connsiteX51" fmla="*/ 6160441 w 10560139"/>
                <a:gd name="connsiteY51" fmla="*/ 399247 h 1094526"/>
                <a:gd name="connsiteX52" fmla="*/ 6216249 w 10560139"/>
                <a:gd name="connsiteY52" fmla="*/ 441942 h 1094526"/>
                <a:gd name="connsiteX53" fmla="*/ 6255496 w 10560139"/>
                <a:gd name="connsiteY53" fmla="*/ 471751 h 1094526"/>
                <a:gd name="connsiteX54" fmla="*/ 6304102 w 10560139"/>
                <a:gd name="connsiteY54" fmla="*/ 504742 h 1094526"/>
                <a:gd name="connsiteX55" fmla="*/ 6339555 w 10560139"/>
                <a:gd name="connsiteY55" fmla="*/ 528306 h 1094526"/>
                <a:gd name="connsiteX56" fmla="*/ 6373802 w 10560139"/>
                <a:gd name="connsiteY56" fmla="*/ 551149 h 1094526"/>
                <a:gd name="connsiteX57" fmla="*/ 6421754 w 10560139"/>
                <a:gd name="connsiteY57" fmla="*/ 579403 h 1094526"/>
                <a:gd name="connsiteX58" fmla="*/ 6485294 w 10560139"/>
                <a:gd name="connsiteY58" fmla="*/ 618595 h 1094526"/>
                <a:gd name="connsiteX59" fmla="*/ 6536169 w 10560139"/>
                <a:gd name="connsiteY59" fmla="*/ 647806 h 1094526"/>
                <a:gd name="connsiteX60" fmla="*/ 6616805 w 10560139"/>
                <a:gd name="connsiteY60" fmla="*/ 694320 h 1094526"/>
                <a:gd name="connsiteX61" fmla="*/ 6673516 w 10560139"/>
                <a:gd name="connsiteY61" fmla="*/ 724824 h 1094526"/>
                <a:gd name="connsiteX62" fmla="*/ 6784752 w 10560139"/>
                <a:gd name="connsiteY62" fmla="*/ 781100 h 1094526"/>
                <a:gd name="connsiteX63" fmla="*/ 6914019 w 10560139"/>
                <a:gd name="connsiteY63" fmla="*/ 838433 h 1094526"/>
                <a:gd name="connsiteX64" fmla="*/ 7105623 w 10560139"/>
                <a:gd name="connsiteY64" fmla="*/ 910870 h 1094526"/>
                <a:gd name="connsiteX65" fmla="*/ 7333598 w 10560139"/>
                <a:gd name="connsiteY65" fmla="*/ 982350 h 1094526"/>
                <a:gd name="connsiteX66" fmla="*/ 7555070 w 10560139"/>
                <a:gd name="connsiteY66" fmla="*/ 1029453 h 1094526"/>
                <a:gd name="connsiteX67" fmla="*/ 7782725 w 10560139"/>
                <a:gd name="connsiteY67" fmla="*/ 1063626 h 1094526"/>
                <a:gd name="connsiteX68" fmla="*/ 7995008 w 10560139"/>
                <a:gd name="connsiteY68" fmla="*/ 1084168 h 1094526"/>
                <a:gd name="connsiteX69" fmla="*/ 8242485 w 10560139"/>
                <a:gd name="connsiteY69" fmla="*/ 1090906 h 1094526"/>
                <a:gd name="connsiteX70" fmla="*/ 8730937 w 10560139"/>
                <a:gd name="connsiteY70" fmla="*/ 1088379 h 1094526"/>
                <a:gd name="connsiteX71" fmla="*/ 10560139 w 10560139"/>
                <a:gd name="connsiteY71" fmla="*/ 1085239 h 1094526"/>
                <a:gd name="connsiteX0" fmla="*/ 0 w 10560139"/>
                <a:gd name="connsiteY0" fmla="*/ 1094526 h 1094526"/>
                <a:gd name="connsiteX1" fmla="*/ 1653319 w 10560139"/>
                <a:gd name="connsiteY1" fmla="*/ 1088073 h 1094526"/>
                <a:gd name="connsiteX2" fmla="*/ 2359500 w 10560139"/>
                <a:gd name="connsiteY2" fmla="*/ 1088104 h 1094526"/>
                <a:gd name="connsiteX3" fmla="*/ 2708307 w 10560139"/>
                <a:gd name="connsiteY3" fmla="*/ 1077155 h 1094526"/>
                <a:gd name="connsiteX4" fmla="*/ 2985015 w 10560139"/>
                <a:gd name="connsiteY4" fmla="*/ 1049363 h 1094526"/>
                <a:gd name="connsiteX5" fmla="*/ 3263674 w 10560139"/>
                <a:gd name="connsiteY5" fmla="*/ 996305 h 1094526"/>
                <a:gd name="connsiteX6" fmla="*/ 3520895 w 10560139"/>
                <a:gd name="connsiteY6" fmla="*/ 917982 h 1094526"/>
                <a:gd name="connsiteX7" fmla="*/ 3667046 w 10560139"/>
                <a:gd name="connsiteY7" fmla="*/ 865766 h 1094526"/>
                <a:gd name="connsiteX8" fmla="*/ 3782014 w 10560139"/>
                <a:gd name="connsiteY8" fmla="*/ 816078 h 1094526"/>
                <a:gd name="connsiteX9" fmla="*/ 3854117 w 10560139"/>
                <a:gd name="connsiteY9" fmla="*/ 784917 h 1094526"/>
                <a:gd name="connsiteX10" fmla="*/ 3943753 w 10560139"/>
                <a:gd name="connsiteY10" fmla="*/ 737755 h 1094526"/>
                <a:gd name="connsiteX11" fmla="*/ 4017804 w 10560139"/>
                <a:gd name="connsiteY11" fmla="*/ 704066 h 1094526"/>
                <a:gd name="connsiteX12" fmla="*/ 4103545 w 10560139"/>
                <a:gd name="connsiteY12" fmla="*/ 650166 h 1094526"/>
                <a:gd name="connsiteX13" fmla="*/ 4283373 w 10560139"/>
                <a:gd name="connsiteY13" fmla="*/ 537468 h 1094526"/>
                <a:gd name="connsiteX14" fmla="*/ 4204876 w 10560139"/>
                <a:gd name="connsiteY14" fmla="*/ 589529 h 1094526"/>
                <a:gd name="connsiteX15" fmla="*/ 4345176 w 10560139"/>
                <a:gd name="connsiteY15" fmla="*/ 490994 h 1094526"/>
                <a:gd name="connsiteX16" fmla="*/ 4391946 w 10560139"/>
                <a:gd name="connsiteY16" fmla="*/ 458147 h 1094526"/>
                <a:gd name="connsiteX17" fmla="*/ 4454303 w 10560139"/>
                <a:gd name="connsiteY17" fmla="*/ 414354 h 1094526"/>
                <a:gd name="connsiteX18" fmla="*/ 4501071 w 10560139"/>
                <a:gd name="connsiteY18" fmla="*/ 377298 h 1094526"/>
                <a:gd name="connsiteX19" fmla="*/ 4571793 w 10560139"/>
                <a:gd name="connsiteY19" fmla="*/ 329393 h 1094526"/>
                <a:gd name="connsiteX20" fmla="*/ 4633297 w 10560139"/>
                <a:gd name="connsiteY20" fmla="*/ 288542 h 1094526"/>
                <a:gd name="connsiteX21" fmla="*/ 4695937 w 10560139"/>
                <a:gd name="connsiteY21" fmla="*/ 245916 h 1094526"/>
                <a:gd name="connsiteX22" fmla="*/ 4745618 w 10560139"/>
                <a:gd name="connsiteY22" fmla="*/ 214188 h 1094526"/>
                <a:gd name="connsiteX23" fmla="*/ 4805334 w 10560139"/>
                <a:gd name="connsiteY23" fmla="*/ 176651 h 1094526"/>
                <a:gd name="connsiteX24" fmla="*/ 4857598 w 10560139"/>
                <a:gd name="connsiteY24" fmla="*/ 143488 h 1094526"/>
                <a:gd name="connsiteX25" fmla="*/ 4903325 w 10560139"/>
                <a:gd name="connsiteY25" fmla="*/ 117699 h 1094526"/>
                <a:gd name="connsiteX26" fmla="*/ 4949129 w 10560139"/>
                <a:gd name="connsiteY26" fmla="*/ 94327 h 1094526"/>
                <a:gd name="connsiteX27" fmla="*/ 4992127 w 10560139"/>
                <a:gd name="connsiteY27" fmla="*/ 76070 h 1094526"/>
                <a:gd name="connsiteX28" fmla="*/ 5034998 w 10560139"/>
                <a:gd name="connsiteY28" fmla="*/ 58384 h 1094526"/>
                <a:gd name="connsiteX29" fmla="*/ 5077785 w 10560139"/>
                <a:gd name="connsiteY29" fmla="*/ 42031 h 1094526"/>
                <a:gd name="connsiteX30" fmla="*/ 5109325 w 10560139"/>
                <a:gd name="connsiteY30" fmla="*/ 30833 h 1094526"/>
                <a:gd name="connsiteX31" fmla="*/ 5151323 w 10560139"/>
                <a:gd name="connsiteY31" fmla="*/ 20324 h 1094526"/>
                <a:gd name="connsiteX32" fmla="*/ 5202303 w 10560139"/>
                <a:gd name="connsiteY32" fmla="*/ 11944 h 1094526"/>
                <a:gd name="connsiteX33" fmla="*/ 5252202 w 10560139"/>
                <a:gd name="connsiteY33" fmla="*/ 4995 h 1094526"/>
                <a:gd name="connsiteX34" fmla="*/ 5288322 w 10560139"/>
                <a:gd name="connsiteY34" fmla="*/ 1958 h 1094526"/>
                <a:gd name="connsiteX35" fmla="*/ 5328752 w 10560139"/>
                <a:gd name="connsiteY35" fmla="*/ 0 h 1094526"/>
                <a:gd name="connsiteX36" fmla="*/ 5372117 w 10560139"/>
                <a:gd name="connsiteY36" fmla="*/ 1957 h 1094526"/>
                <a:gd name="connsiteX37" fmla="*/ 5410635 w 10560139"/>
                <a:gd name="connsiteY37" fmla="*/ 7271 h 1094526"/>
                <a:gd name="connsiteX38" fmla="*/ 5455294 w 10560139"/>
                <a:gd name="connsiteY38" fmla="*/ 15921 h 1094526"/>
                <a:gd name="connsiteX39" fmla="*/ 5506873 w 10560139"/>
                <a:gd name="connsiteY39" fmla="*/ 26198 h 1094526"/>
                <a:gd name="connsiteX40" fmla="*/ 5559185 w 10560139"/>
                <a:gd name="connsiteY40" fmla="*/ 40699 h 1094526"/>
                <a:gd name="connsiteX41" fmla="*/ 5592313 w 10560139"/>
                <a:gd name="connsiteY41" fmla="*/ 54173 h 1094526"/>
                <a:gd name="connsiteX42" fmla="*/ 5649829 w 10560139"/>
                <a:gd name="connsiteY42" fmla="*/ 81366 h 1094526"/>
                <a:gd name="connsiteX43" fmla="*/ 5693644 w 10560139"/>
                <a:gd name="connsiteY43" fmla="*/ 103021 h 1094526"/>
                <a:gd name="connsiteX44" fmla="*/ 5744873 w 10560139"/>
                <a:gd name="connsiteY44" fmla="*/ 128795 h 1094526"/>
                <a:gd name="connsiteX45" fmla="*/ 5808359 w 10560139"/>
                <a:gd name="connsiteY45" fmla="*/ 165973 h 1094526"/>
                <a:gd name="connsiteX46" fmla="*/ 5860485 w 10560139"/>
                <a:gd name="connsiteY46" fmla="*/ 198201 h 1094526"/>
                <a:gd name="connsiteX47" fmla="*/ 5919261 w 10560139"/>
                <a:gd name="connsiteY47" fmla="*/ 235190 h 1094526"/>
                <a:gd name="connsiteX48" fmla="*/ 5984862 w 10560139"/>
                <a:gd name="connsiteY48" fmla="*/ 276974 h 1094526"/>
                <a:gd name="connsiteX49" fmla="*/ 6047971 w 10560139"/>
                <a:gd name="connsiteY49" fmla="*/ 318881 h 1094526"/>
                <a:gd name="connsiteX50" fmla="*/ 6111138 w 10560139"/>
                <a:gd name="connsiteY50" fmla="*/ 362066 h 1094526"/>
                <a:gd name="connsiteX51" fmla="*/ 6160441 w 10560139"/>
                <a:gd name="connsiteY51" fmla="*/ 399247 h 1094526"/>
                <a:gd name="connsiteX52" fmla="*/ 6216249 w 10560139"/>
                <a:gd name="connsiteY52" fmla="*/ 441942 h 1094526"/>
                <a:gd name="connsiteX53" fmla="*/ 6255496 w 10560139"/>
                <a:gd name="connsiteY53" fmla="*/ 471751 h 1094526"/>
                <a:gd name="connsiteX54" fmla="*/ 6304102 w 10560139"/>
                <a:gd name="connsiteY54" fmla="*/ 504742 h 1094526"/>
                <a:gd name="connsiteX55" fmla="*/ 6339555 w 10560139"/>
                <a:gd name="connsiteY55" fmla="*/ 528306 h 1094526"/>
                <a:gd name="connsiteX56" fmla="*/ 6373802 w 10560139"/>
                <a:gd name="connsiteY56" fmla="*/ 551149 h 1094526"/>
                <a:gd name="connsiteX57" fmla="*/ 6421754 w 10560139"/>
                <a:gd name="connsiteY57" fmla="*/ 579403 h 1094526"/>
                <a:gd name="connsiteX58" fmla="*/ 6485294 w 10560139"/>
                <a:gd name="connsiteY58" fmla="*/ 618595 h 1094526"/>
                <a:gd name="connsiteX59" fmla="*/ 6536169 w 10560139"/>
                <a:gd name="connsiteY59" fmla="*/ 647806 h 1094526"/>
                <a:gd name="connsiteX60" fmla="*/ 6616805 w 10560139"/>
                <a:gd name="connsiteY60" fmla="*/ 694320 h 1094526"/>
                <a:gd name="connsiteX61" fmla="*/ 6673516 w 10560139"/>
                <a:gd name="connsiteY61" fmla="*/ 724824 h 1094526"/>
                <a:gd name="connsiteX62" fmla="*/ 6784752 w 10560139"/>
                <a:gd name="connsiteY62" fmla="*/ 781100 h 1094526"/>
                <a:gd name="connsiteX63" fmla="*/ 6914019 w 10560139"/>
                <a:gd name="connsiteY63" fmla="*/ 838433 h 1094526"/>
                <a:gd name="connsiteX64" fmla="*/ 7105623 w 10560139"/>
                <a:gd name="connsiteY64" fmla="*/ 910870 h 1094526"/>
                <a:gd name="connsiteX65" fmla="*/ 7333598 w 10560139"/>
                <a:gd name="connsiteY65" fmla="*/ 982350 h 1094526"/>
                <a:gd name="connsiteX66" fmla="*/ 7555070 w 10560139"/>
                <a:gd name="connsiteY66" fmla="*/ 1029453 h 1094526"/>
                <a:gd name="connsiteX67" fmla="*/ 7782725 w 10560139"/>
                <a:gd name="connsiteY67" fmla="*/ 1063626 h 1094526"/>
                <a:gd name="connsiteX68" fmla="*/ 7995008 w 10560139"/>
                <a:gd name="connsiteY68" fmla="*/ 1084168 h 1094526"/>
                <a:gd name="connsiteX69" fmla="*/ 8242485 w 10560139"/>
                <a:gd name="connsiteY69" fmla="*/ 1090906 h 1094526"/>
                <a:gd name="connsiteX70" fmla="*/ 8730937 w 10560139"/>
                <a:gd name="connsiteY70" fmla="*/ 1088379 h 1094526"/>
                <a:gd name="connsiteX71" fmla="*/ 10560139 w 10560139"/>
                <a:gd name="connsiteY71" fmla="*/ 1090906 h 1094526"/>
                <a:gd name="connsiteX0" fmla="*/ 0 w 10560139"/>
                <a:gd name="connsiteY0" fmla="*/ 1094526 h 1094526"/>
                <a:gd name="connsiteX1" fmla="*/ 1653319 w 10560139"/>
                <a:gd name="connsiteY1" fmla="*/ 1088073 h 1094526"/>
                <a:gd name="connsiteX2" fmla="*/ 2359500 w 10560139"/>
                <a:gd name="connsiteY2" fmla="*/ 1088104 h 1094526"/>
                <a:gd name="connsiteX3" fmla="*/ 2708307 w 10560139"/>
                <a:gd name="connsiteY3" fmla="*/ 1077155 h 1094526"/>
                <a:gd name="connsiteX4" fmla="*/ 2985015 w 10560139"/>
                <a:gd name="connsiteY4" fmla="*/ 1049363 h 1094526"/>
                <a:gd name="connsiteX5" fmla="*/ 3263674 w 10560139"/>
                <a:gd name="connsiteY5" fmla="*/ 996305 h 1094526"/>
                <a:gd name="connsiteX6" fmla="*/ 3520895 w 10560139"/>
                <a:gd name="connsiteY6" fmla="*/ 917982 h 1094526"/>
                <a:gd name="connsiteX7" fmla="*/ 3667046 w 10560139"/>
                <a:gd name="connsiteY7" fmla="*/ 865766 h 1094526"/>
                <a:gd name="connsiteX8" fmla="*/ 3782014 w 10560139"/>
                <a:gd name="connsiteY8" fmla="*/ 816078 h 1094526"/>
                <a:gd name="connsiteX9" fmla="*/ 3854117 w 10560139"/>
                <a:gd name="connsiteY9" fmla="*/ 784917 h 1094526"/>
                <a:gd name="connsiteX10" fmla="*/ 3943753 w 10560139"/>
                <a:gd name="connsiteY10" fmla="*/ 737755 h 1094526"/>
                <a:gd name="connsiteX11" fmla="*/ 4017804 w 10560139"/>
                <a:gd name="connsiteY11" fmla="*/ 704066 h 1094526"/>
                <a:gd name="connsiteX12" fmla="*/ 4103545 w 10560139"/>
                <a:gd name="connsiteY12" fmla="*/ 650166 h 1094526"/>
                <a:gd name="connsiteX13" fmla="*/ 4283373 w 10560139"/>
                <a:gd name="connsiteY13" fmla="*/ 537468 h 1094526"/>
                <a:gd name="connsiteX14" fmla="*/ 4204876 w 10560139"/>
                <a:gd name="connsiteY14" fmla="*/ 589529 h 1094526"/>
                <a:gd name="connsiteX15" fmla="*/ 4345176 w 10560139"/>
                <a:gd name="connsiteY15" fmla="*/ 490994 h 1094526"/>
                <a:gd name="connsiteX16" fmla="*/ 4391946 w 10560139"/>
                <a:gd name="connsiteY16" fmla="*/ 458147 h 1094526"/>
                <a:gd name="connsiteX17" fmla="*/ 4454303 w 10560139"/>
                <a:gd name="connsiteY17" fmla="*/ 414354 h 1094526"/>
                <a:gd name="connsiteX18" fmla="*/ 4501071 w 10560139"/>
                <a:gd name="connsiteY18" fmla="*/ 377298 h 1094526"/>
                <a:gd name="connsiteX19" fmla="*/ 4571793 w 10560139"/>
                <a:gd name="connsiteY19" fmla="*/ 329393 h 1094526"/>
                <a:gd name="connsiteX20" fmla="*/ 4633297 w 10560139"/>
                <a:gd name="connsiteY20" fmla="*/ 288542 h 1094526"/>
                <a:gd name="connsiteX21" fmla="*/ 4695937 w 10560139"/>
                <a:gd name="connsiteY21" fmla="*/ 245916 h 1094526"/>
                <a:gd name="connsiteX22" fmla="*/ 4745618 w 10560139"/>
                <a:gd name="connsiteY22" fmla="*/ 214188 h 1094526"/>
                <a:gd name="connsiteX23" fmla="*/ 4805334 w 10560139"/>
                <a:gd name="connsiteY23" fmla="*/ 176651 h 1094526"/>
                <a:gd name="connsiteX24" fmla="*/ 4857598 w 10560139"/>
                <a:gd name="connsiteY24" fmla="*/ 143488 h 1094526"/>
                <a:gd name="connsiteX25" fmla="*/ 4903325 w 10560139"/>
                <a:gd name="connsiteY25" fmla="*/ 117699 h 1094526"/>
                <a:gd name="connsiteX26" fmla="*/ 4949129 w 10560139"/>
                <a:gd name="connsiteY26" fmla="*/ 94327 h 1094526"/>
                <a:gd name="connsiteX27" fmla="*/ 4992127 w 10560139"/>
                <a:gd name="connsiteY27" fmla="*/ 76070 h 1094526"/>
                <a:gd name="connsiteX28" fmla="*/ 5034998 w 10560139"/>
                <a:gd name="connsiteY28" fmla="*/ 58384 h 1094526"/>
                <a:gd name="connsiteX29" fmla="*/ 5077785 w 10560139"/>
                <a:gd name="connsiteY29" fmla="*/ 42031 h 1094526"/>
                <a:gd name="connsiteX30" fmla="*/ 5109325 w 10560139"/>
                <a:gd name="connsiteY30" fmla="*/ 30833 h 1094526"/>
                <a:gd name="connsiteX31" fmla="*/ 5151323 w 10560139"/>
                <a:gd name="connsiteY31" fmla="*/ 20324 h 1094526"/>
                <a:gd name="connsiteX32" fmla="*/ 5202303 w 10560139"/>
                <a:gd name="connsiteY32" fmla="*/ 11944 h 1094526"/>
                <a:gd name="connsiteX33" fmla="*/ 5252202 w 10560139"/>
                <a:gd name="connsiteY33" fmla="*/ 4995 h 1094526"/>
                <a:gd name="connsiteX34" fmla="*/ 5288322 w 10560139"/>
                <a:gd name="connsiteY34" fmla="*/ 1958 h 1094526"/>
                <a:gd name="connsiteX35" fmla="*/ 5328752 w 10560139"/>
                <a:gd name="connsiteY35" fmla="*/ 0 h 1094526"/>
                <a:gd name="connsiteX36" fmla="*/ 5372117 w 10560139"/>
                <a:gd name="connsiteY36" fmla="*/ 1957 h 1094526"/>
                <a:gd name="connsiteX37" fmla="*/ 5410635 w 10560139"/>
                <a:gd name="connsiteY37" fmla="*/ 7271 h 1094526"/>
                <a:gd name="connsiteX38" fmla="*/ 5455294 w 10560139"/>
                <a:gd name="connsiteY38" fmla="*/ 15921 h 1094526"/>
                <a:gd name="connsiteX39" fmla="*/ 5506873 w 10560139"/>
                <a:gd name="connsiteY39" fmla="*/ 26198 h 1094526"/>
                <a:gd name="connsiteX40" fmla="*/ 5559185 w 10560139"/>
                <a:gd name="connsiteY40" fmla="*/ 40699 h 1094526"/>
                <a:gd name="connsiteX41" fmla="*/ 5592313 w 10560139"/>
                <a:gd name="connsiteY41" fmla="*/ 54173 h 1094526"/>
                <a:gd name="connsiteX42" fmla="*/ 5649829 w 10560139"/>
                <a:gd name="connsiteY42" fmla="*/ 81366 h 1094526"/>
                <a:gd name="connsiteX43" fmla="*/ 5693644 w 10560139"/>
                <a:gd name="connsiteY43" fmla="*/ 103021 h 1094526"/>
                <a:gd name="connsiteX44" fmla="*/ 5744873 w 10560139"/>
                <a:gd name="connsiteY44" fmla="*/ 128795 h 1094526"/>
                <a:gd name="connsiteX45" fmla="*/ 5808359 w 10560139"/>
                <a:gd name="connsiteY45" fmla="*/ 165973 h 1094526"/>
                <a:gd name="connsiteX46" fmla="*/ 5860485 w 10560139"/>
                <a:gd name="connsiteY46" fmla="*/ 198201 h 1094526"/>
                <a:gd name="connsiteX47" fmla="*/ 5919261 w 10560139"/>
                <a:gd name="connsiteY47" fmla="*/ 235190 h 1094526"/>
                <a:gd name="connsiteX48" fmla="*/ 5984862 w 10560139"/>
                <a:gd name="connsiteY48" fmla="*/ 276974 h 1094526"/>
                <a:gd name="connsiteX49" fmla="*/ 6047971 w 10560139"/>
                <a:gd name="connsiteY49" fmla="*/ 318881 h 1094526"/>
                <a:gd name="connsiteX50" fmla="*/ 6111138 w 10560139"/>
                <a:gd name="connsiteY50" fmla="*/ 362066 h 1094526"/>
                <a:gd name="connsiteX51" fmla="*/ 6160441 w 10560139"/>
                <a:gd name="connsiteY51" fmla="*/ 399247 h 1094526"/>
                <a:gd name="connsiteX52" fmla="*/ 6216249 w 10560139"/>
                <a:gd name="connsiteY52" fmla="*/ 441942 h 1094526"/>
                <a:gd name="connsiteX53" fmla="*/ 6255496 w 10560139"/>
                <a:gd name="connsiteY53" fmla="*/ 471751 h 1094526"/>
                <a:gd name="connsiteX54" fmla="*/ 6304102 w 10560139"/>
                <a:gd name="connsiteY54" fmla="*/ 504742 h 1094526"/>
                <a:gd name="connsiteX55" fmla="*/ 6339555 w 10560139"/>
                <a:gd name="connsiteY55" fmla="*/ 528306 h 1094526"/>
                <a:gd name="connsiteX56" fmla="*/ 6373802 w 10560139"/>
                <a:gd name="connsiteY56" fmla="*/ 551149 h 1094526"/>
                <a:gd name="connsiteX57" fmla="*/ 6421754 w 10560139"/>
                <a:gd name="connsiteY57" fmla="*/ 579403 h 1094526"/>
                <a:gd name="connsiteX58" fmla="*/ 6485294 w 10560139"/>
                <a:gd name="connsiteY58" fmla="*/ 618595 h 1094526"/>
                <a:gd name="connsiteX59" fmla="*/ 6536169 w 10560139"/>
                <a:gd name="connsiteY59" fmla="*/ 647806 h 1094526"/>
                <a:gd name="connsiteX60" fmla="*/ 6616805 w 10560139"/>
                <a:gd name="connsiteY60" fmla="*/ 694320 h 1094526"/>
                <a:gd name="connsiteX61" fmla="*/ 6673516 w 10560139"/>
                <a:gd name="connsiteY61" fmla="*/ 724824 h 1094526"/>
                <a:gd name="connsiteX62" fmla="*/ 6784752 w 10560139"/>
                <a:gd name="connsiteY62" fmla="*/ 781100 h 1094526"/>
                <a:gd name="connsiteX63" fmla="*/ 6914019 w 10560139"/>
                <a:gd name="connsiteY63" fmla="*/ 838433 h 1094526"/>
                <a:gd name="connsiteX64" fmla="*/ 7105623 w 10560139"/>
                <a:gd name="connsiteY64" fmla="*/ 910870 h 1094526"/>
                <a:gd name="connsiteX65" fmla="*/ 7333598 w 10560139"/>
                <a:gd name="connsiteY65" fmla="*/ 982350 h 1094526"/>
                <a:gd name="connsiteX66" fmla="*/ 7555070 w 10560139"/>
                <a:gd name="connsiteY66" fmla="*/ 1029453 h 1094526"/>
                <a:gd name="connsiteX67" fmla="*/ 7782725 w 10560139"/>
                <a:gd name="connsiteY67" fmla="*/ 1063626 h 1094526"/>
                <a:gd name="connsiteX68" fmla="*/ 7995008 w 10560139"/>
                <a:gd name="connsiteY68" fmla="*/ 1084168 h 1094526"/>
                <a:gd name="connsiteX69" fmla="*/ 8242485 w 10560139"/>
                <a:gd name="connsiteY69" fmla="*/ 1090906 h 1094526"/>
                <a:gd name="connsiteX70" fmla="*/ 8716867 w 10560139"/>
                <a:gd name="connsiteY70" fmla="*/ 1091213 h 1094526"/>
                <a:gd name="connsiteX71" fmla="*/ 10560139 w 10560139"/>
                <a:gd name="connsiteY71" fmla="*/ 1090906 h 1094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0560139" h="1094526">
                  <a:moveTo>
                    <a:pt x="0" y="1094526"/>
                  </a:moveTo>
                  <a:cubicBezTo>
                    <a:pt x="3517" y="1092978"/>
                    <a:pt x="1586043" y="1088199"/>
                    <a:pt x="1653319" y="1088073"/>
                  </a:cubicBezTo>
                  <a:lnTo>
                    <a:pt x="2359500" y="1088104"/>
                  </a:lnTo>
                  <a:cubicBezTo>
                    <a:pt x="2535331" y="1086284"/>
                    <a:pt x="2604055" y="1083612"/>
                    <a:pt x="2708307" y="1077155"/>
                  </a:cubicBezTo>
                  <a:cubicBezTo>
                    <a:pt x="2812559" y="1070698"/>
                    <a:pt x="2892454" y="1062838"/>
                    <a:pt x="2985015" y="1049363"/>
                  </a:cubicBezTo>
                  <a:cubicBezTo>
                    <a:pt x="3077576" y="1035888"/>
                    <a:pt x="3174361" y="1018202"/>
                    <a:pt x="3263674" y="996305"/>
                  </a:cubicBezTo>
                  <a:cubicBezTo>
                    <a:pt x="3352987" y="974408"/>
                    <a:pt x="3453666" y="939738"/>
                    <a:pt x="3520895" y="917982"/>
                  </a:cubicBezTo>
                  <a:cubicBezTo>
                    <a:pt x="3588124" y="896226"/>
                    <a:pt x="3623526" y="882750"/>
                    <a:pt x="3667046" y="865766"/>
                  </a:cubicBezTo>
                  <a:cubicBezTo>
                    <a:pt x="3710566" y="848782"/>
                    <a:pt x="3750836" y="829553"/>
                    <a:pt x="3782014" y="816078"/>
                  </a:cubicBezTo>
                  <a:cubicBezTo>
                    <a:pt x="3813192" y="802603"/>
                    <a:pt x="3827161" y="797971"/>
                    <a:pt x="3854117" y="784917"/>
                  </a:cubicBezTo>
                  <a:cubicBezTo>
                    <a:pt x="3881074" y="771863"/>
                    <a:pt x="3916472" y="751230"/>
                    <a:pt x="3943753" y="737755"/>
                  </a:cubicBezTo>
                  <a:cubicBezTo>
                    <a:pt x="3971034" y="724280"/>
                    <a:pt x="3991172" y="718664"/>
                    <a:pt x="4017804" y="704066"/>
                  </a:cubicBezTo>
                  <a:cubicBezTo>
                    <a:pt x="4044436" y="689468"/>
                    <a:pt x="4059284" y="677932"/>
                    <a:pt x="4103545" y="650166"/>
                  </a:cubicBezTo>
                  <a:lnTo>
                    <a:pt x="4283373" y="537468"/>
                  </a:lnTo>
                  <a:cubicBezTo>
                    <a:pt x="4300262" y="527362"/>
                    <a:pt x="4194576" y="597275"/>
                    <a:pt x="4204876" y="589529"/>
                  </a:cubicBezTo>
                  <a:cubicBezTo>
                    <a:pt x="4215176" y="581783"/>
                    <a:pt x="4313998" y="512891"/>
                    <a:pt x="4345176" y="490994"/>
                  </a:cubicBezTo>
                  <a:lnTo>
                    <a:pt x="4391946" y="458147"/>
                  </a:lnTo>
                  <a:cubicBezTo>
                    <a:pt x="4410134" y="445374"/>
                    <a:pt x="4436116" y="427829"/>
                    <a:pt x="4454303" y="414354"/>
                  </a:cubicBezTo>
                  <a:cubicBezTo>
                    <a:pt x="4472490" y="400879"/>
                    <a:pt x="4481489" y="391458"/>
                    <a:pt x="4501071" y="377298"/>
                  </a:cubicBezTo>
                  <a:cubicBezTo>
                    <a:pt x="4520653" y="363138"/>
                    <a:pt x="4549755" y="344186"/>
                    <a:pt x="4571793" y="329393"/>
                  </a:cubicBezTo>
                  <a:lnTo>
                    <a:pt x="4633297" y="288542"/>
                  </a:lnTo>
                  <a:lnTo>
                    <a:pt x="4695937" y="245916"/>
                  </a:lnTo>
                  <a:cubicBezTo>
                    <a:pt x="4714657" y="233524"/>
                    <a:pt x="4727385" y="225732"/>
                    <a:pt x="4745618" y="214188"/>
                  </a:cubicBezTo>
                  <a:lnTo>
                    <a:pt x="4805334" y="176651"/>
                  </a:lnTo>
                  <a:cubicBezTo>
                    <a:pt x="4823997" y="164868"/>
                    <a:pt x="4841266" y="153313"/>
                    <a:pt x="4857598" y="143488"/>
                  </a:cubicBezTo>
                  <a:cubicBezTo>
                    <a:pt x="4873930" y="133663"/>
                    <a:pt x="4888070" y="125893"/>
                    <a:pt x="4903325" y="117699"/>
                  </a:cubicBezTo>
                  <a:cubicBezTo>
                    <a:pt x="4918580" y="109506"/>
                    <a:pt x="4934329" y="101265"/>
                    <a:pt x="4949129" y="94327"/>
                  </a:cubicBezTo>
                  <a:cubicBezTo>
                    <a:pt x="4963929" y="87389"/>
                    <a:pt x="4977785" y="81986"/>
                    <a:pt x="4992127" y="76070"/>
                  </a:cubicBezTo>
                  <a:lnTo>
                    <a:pt x="5034998" y="58384"/>
                  </a:lnTo>
                  <a:cubicBezTo>
                    <a:pt x="5049199" y="52526"/>
                    <a:pt x="5065397" y="46623"/>
                    <a:pt x="5077785" y="42031"/>
                  </a:cubicBezTo>
                  <a:cubicBezTo>
                    <a:pt x="5090173" y="37439"/>
                    <a:pt x="5097069" y="34451"/>
                    <a:pt x="5109325" y="30833"/>
                  </a:cubicBezTo>
                  <a:cubicBezTo>
                    <a:pt x="5121581" y="27215"/>
                    <a:pt x="5135827" y="23472"/>
                    <a:pt x="5151323" y="20324"/>
                  </a:cubicBezTo>
                  <a:cubicBezTo>
                    <a:pt x="5166819" y="17176"/>
                    <a:pt x="5185490" y="14499"/>
                    <a:pt x="5202303" y="11944"/>
                  </a:cubicBezTo>
                  <a:cubicBezTo>
                    <a:pt x="5219116" y="9389"/>
                    <a:pt x="5237866" y="6659"/>
                    <a:pt x="5252202" y="4995"/>
                  </a:cubicBezTo>
                  <a:cubicBezTo>
                    <a:pt x="5266539" y="3331"/>
                    <a:pt x="5275564" y="2790"/>
                    <a:pt x="5288322" y="1958"/>
                  </a:cubicBezTo>
                  <a:cubicBezTo>
                    <a:pt x="5301080" y="1126"/>
                    <a:pt x="5314786" y="0"/>
                    <a:pt x="5328752" y="0"/>
                  </a:cubicBezTo>
                  <a:cubicBezTo>
                    <a:pt x="5342718" y="0"/>
                    <a:pt x="5358470" y="745"/>
                    <a:pt x="5372117" y="1957"/>
                  </a:cubicBezTo>
                  <a:cubicBezTo>
                    <a:pt x="5385764" y="3169"/>
                    <a:pt x="5396772" y="4944"/>
                    <a:pt x="5410635" y="7271"/>
                  </a:cubicBezTo>
                  <a:cubicBezTo>
                    <a:pt x="5424498" y="9598"/>
                    <a:pt x="5439254" y="12767"/>
                    <a:pt x="5455294" y="15921"/>
                  </a:cubicBezTo>
                  <a:cubicBezTo>
                    <a:pt x="5471334" y="19076"/>
                    <a:pt x="5489558" y="22068"/>
                    <a:pt x="5506873" y="26198"/>
                  </a:cubicBezTo>
                  <a:cubicBezTo>
                    <a:pt x="5524188" y="30328"/>
                    <a:pt x="5544945" y="36036"/>
                    <a:pt x="5559185" y="40699"/>
                  </a:cubicBezTo>
                  <a:cubicBezTo>
                    <a:pt x="5573425" y="45362"/>
                    <a:pt x="5577206" y="47395"/>
                    <a:pt x="5592313" y="54173"/>
                  </a:cubicBezTo>
                  <a:cubicBezTo>
                    <a:pt x="5607420" y="60951"/>
                    <a:pt x="5632941" y="73225"/>
                    <a:pt x="5649829" y="81366"/>
                  </a:cubicBezTo>
                  <a:cubicBezTo>
                    <a:pt x="5666717" y="89507"/>
                    <a:pt x="5677803" y="95116"/>
                    <a:pt x="5693644" y="103021"/>
                  </a:cubicBezTo>
                  <a:cubicBezTo>
                    <a:pt x="5709485" y="110926"/>
                    <a:pt x="5725754" y="118303"/>
                    <a:pt x="5744873" y="128795"/>
                  </a:cubicBezTo>
                  <a:cubicBezTo>
                    <a:pt x="5763992" y="139287"/>
                    <a:pt x="5789090" y="154405"/>
                    <a:pt x="5808359" y="165973"/>
                  </a:cubicBezTo>
                  <a:cubicBezTo>
                    <a:pt x="5827628" y="177541"/>
                    <a:pt x="5842001" y="186665"/>
                    <a:pt x="5860485" y="198201"/>
                  </a:cubicBezTo>
                  <a:lnTo>
                    <a:pt x="5919261" y="235190"/>
                  </a:lnTo>
                  <a:lnTo>
                    <a:pt x="5984862" y="276974"/>
                  </a:lnTo>
                  <a:cubicBezTo>
                    <a:pt x="6006314" y="290922"/>
                    <a:pt x="6026925" y="304699"/>
                    <a:pt x="6047971" y="318881"/>
                  </a:cubicBezTo>
                  <a:cubicBezTo>
                    <a:pt x="6069017" y="333063"/>
                    <a:pt x="6092393" y="348672"/>
                    <a:pt x="6111138" y="362066"/>
                  </a:cubicBezTo>
                  <a:cubicBezTo>
                    <a:pt x="6129883" y="375460"/>
                    <a:pt x="6142923" y="385934"/>
                    <a:pt x="6160441" y="399247"/>
                  </a:cubicBezTo>
                  <a:lnTo>
                    <a:pt x="6216249" y="441942"/>
                  </a:lnTo>
                  <a:cubicBezTo>
                    <a:pt x="6232092" y="454026"/>
                    <a:pt x="6240854" y="461284"/>
                    <a:pt x="6255496" y="471751"/>
                  </a:cubicBezTo>
                  <a:cubicBezTo>
                    <a:pt x="6270138" y="482218"/>
                    <a:pt x="6290092" y="495316"/>
                    <a:pt x="6304102" y="504742"/>
                  </a:cubicBezTo>
                  <a:lnTo>
                    <a:pt x="6339555" y="528306"/>
                  </a:lnTo>
                  <a:cubicBezTo>
                    <a:pt x="6351172" y="536040"/>
                    <a:pt x="6360102" y="542633"/>
                    <a:pt x="6373802" y="551149"/>
                  </a:cubicBezTo>
                  <a:cubicBezTo>
                    <a:pt x="6387502" y="559665"/>
                    <a:pt x="6403172" y="568162"/>
                    <a:pt x="6421754" y="579403"/>
                  </a:cubicBezTo>
                  <a:cubicBezTo>
                    <a:pt x="6440336" y="590644"/>
                    <a:pt x="6464114" y="605531"/>
                    <a:pt x="6485294" y="618595"/>
                  </a:cubicBezTo>
                  <a:cubicBezTo>
                    <a:pt x="6504363" y="629995"/>
                    <a:pt x="6514251" y="635185"/>
                    <a:pt x="6536169" y="647806"/>
                  </a:cubicBezTo>
                  <a:lnTo>
                    <a:pt x="6616805" y="694320"/>
                  </a:lnTo>
                  <a:cubicBezTo>
                    <a:pt x="6639696" y="707156"/>
                    <a:pt x="6645525" y="710361"/>
                    <a:pt x="6673516" y="724824"/>
                  </a:cubicBezTo>
                  <a:cubicBezTo>
                    <a:pt x="6701507" y="739287"/>
                    <a:pt x="6744668" y="762165"/>
                    <a:pt x="6784752" y="781100"/>
                  </a:cubicBezTo>
                  <a:cubicBezTo>
                    <a:pt x="6824836" y="800035"/>
                    <a:pt x="6860541" y="816805"/>
                    <a:pt x="6914019" y="838433"/>
                  </a:cubicBezTo>
                  <a:cubicBezTo>
                    <a:pt x="6967497" y="860061"/>
                    <a:pt x="7035693" y="886884"/>
                    <a:pt x="7105623" y="910870"/>
                  </a:cubicBezTo>
                  <a:cubicBezTo>
                    <a:pt x="7175553" y="934856"/>
                    <a:pt x="7258690" y="962586"/>
                    <a:pt x="7333598" y="982350"/>
                  </a:cubicBezTo>
                  <a:cubicBezTo>
                    <a:pt x="7408506" y="1002114"/>
                    <a:pt x="7480216" y="1015907"/>
                    <a:pt x="7555070" y="1029453"/>
                  </a:cubicBezTo>
                  <a:cubicBezTo>
                    <a:pt x="7629924" y="1042999"/>
                    <a:pt x="7709402" y="1054507"/>
                    <a:pt x="7782725" y="1063626"/>
                  </a:cubicBezTo>
                  <a:cubicBezTo>
                    <a:pt x="7856048" y="1072745"/>
                    <a:pt x="7918381" y="1079621"/>
                    <a:pt x="7995008" y="1084168"/>
                  </a:cubicBezTo>
                  <a:cubicBezTo>
                    <a:pt x="8071635" y="1088715"/>
                    <a:pt x="8126866" y="1090204"/>
                    <a:pt x="8242485" y="1090906"/>
                  </a:cubicBezTo>
                  <a:lnTo>
                    <a:pt x="8716867" y="1091213"/>
                  </a:lnTo>
                  <a:lnTo>
                    <a:pt x="10560139" y="1090906"/>
                  </a:lnTo>
                </a:path>
              </a:pathLst>
            </a:custGeom>
            <a:noFill/>
            <a:ln w="63500">
              <a:solidFill>
                <a:srgbClr val="00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FFFF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6CBACFE-DDA6-439D-888C-D8331177E96B}"/>
                </a:ext>
              </a:extLst>
            </p:cNvPr>
            <p:cNvSpPr txBox="1"/>
            <p:nvPr/>
          </p:nvSpPr>
          <p:spPr>
            <a:xfrm>
              <a:off x="5910431" y="5281721"/>
              <a:ext cx="2928769" cy="5962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dirty="0">
                  <a:solidFill>
                    <a:srgbClr val="00FFFF"/>
                  </a:solidFill>
                </a:rPr>
                <a:t>platykurtic</a:t>
              </a:r>
              <a:endParaRPr lang="en-US" dirty="0">
                <a:solidFill>
                  <a:srgbClr val="00FFFF"/>
                </a:solidFill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4E372396-D7D0-420D-A76F-00693640B7D7}"/>
              </a:ext>
            </a:extLst>
          </p:cNvPr>
          <p:cNvSpPr/>
          <p:nvPr/>
        </p:nvSpPr>
        <p:spPr>
          <a:xfrm>
            <a:off x="0" y="6534835"/>
            <a:ext cx="166777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84862746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Remember the airlines?</a:t>
            </a:r>
          </a:p>
          <a:p>
            <a:r>
              <a:rPr lang="en-US" dirty="0"/>
              <a:t>Using max and min almost everything overlapped!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D1FECB2-79DB-43B2-B5E3-83D32221C371}"/>
              </a:ext>
            </a:extLst>
          </p:cNvPr>
          <p:cNvSpPr/>
          <p:nvPr/>
        </p:nvSpPr>
        <p:spPr>
          <a:xfrm>
            <a:off x="0" y="6611035"/>
            <a:ext cx="15151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AF4FE6C-BF32-462D-A364-130A08A505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4200" y="3252652"/>
            <a:ext cx="6008914" cy="36053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804537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We could say: Air Canada is worse than Alaska. Air Canada is worse than Delta. Air Canada is worse </a:t>
            </a:r>
          </a:p>
          <a:p>
            <a:pPr>
              <a:spcBef>
                <a:spcPts val="0"/>
              </a:spcBef>
            </a:pPr>
            <a:r>
              <a:rPr lang="en-US" dirty="0"/>
              <a:t>than </a:t>
            </a:r>
          </a:p>
          <a:p>
            <a:pPr>
              <a:spcBef>
                <a:spcPts val="0"/>
              </a:spcBef>
            </a:pPr>
            <a:r>
              <a:rPr lang="en-US" dirty="0"/>
              <a:t>United.</a:t>
            </a:r>
          </a:p>
          <a:p>
            <a:r>
              <a:rPr lang="en-US" dirty="0"/>
              <a:t>But that’s </a:t>
            </a:r>
          </a:p>
          <a:p>
            <a:pPr>
              <a:spcBef>
                <a:spcPts val="0"/>
              </a:spcBef>
            </a:pPr>
            <a:r>
              <a:rPr lang="en-US" dirty="0"/>
              <a:t>about it!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6BDB558-4F70-4E7E-87E0-657C506660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4200" y="3252652"/>
            <a:ext cx="6008914" cy="360534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BD1FECB2-79DB-43B2-B5E3-83D32221C371}"/>
              </a:ext>
            </a:extLst>
          </p:cNvPr>
          <p:cNvSpPr/>
          <p:nvPr/>
        </p:nvSpPr>
        <p:spPr>
          <a:xfrm>
            <a:off x="0" y="6611035"/>
            <a:ext cx="15151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1817313047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WOW! What a difference!!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6BDB558-4F70-4E7E-87E0-657C50666083}"/>
              </a:ext>
            </a:extLst>
          </p:cNvPr>
          <p:cNvPicPr preferRelativeResize="0"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62200"/>
            <a:ext cx="4480560" cy="27432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BD1FECB2-79DB-43B2-B5E3-83D32221C371}"/>
              </a:ext>
            </a:extLst>
          </p:cNvPr>
          <p:cNvSpPr/>
          <p:nvPr/>
        </p:nvSpPr>
        <p:spPr>
          <a:xfrm>
            <a:off x="0" y="6611035"/>
            <a:ext cx="15151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E54D614-4FDD-43B9-A9F1-A9B639C684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2362200"/>
            <a:ext cx="45720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152275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219200"/>
            <a:ext cx="8658545" cy="5638800"/>
          </a:xfrm>
        </p:spPr>
        <p:txBody>
          <a:bodyPr/>
          <a:lstStyle/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ffectLst/>
                <a:ea typeface="Times New Roman" panose="02020603050405020304" pitchFamily="18" charset="0"/>
              </a:rPr>
              <a:t>Any lines that</a:t>
            </a:r>
            <a:r>
              <a:rPr lang="en-US" b="1" dirty="0">
                <a:effectLst/>
                <a:ea typeface="Times New Roman" panose="02020603050405020304" pitchFamily="18" charset="0"/>
              </a:rPr>
              <a:t> do not overlap </a:t>
            </a:r>
            <a:r>
              <a:rPr lang="en-US" dirty="0">
                <a:effectLst/>
                <a:ea typeface="Times New Roman" panose="02020603050405020304" pitchFamily="18" charset="0"/>
              </a:rPr>
              <a:t>are "</a:t>
            </a:r>
            <a:r>
              <a:rPr lang="en-US" dirty="0">
                <a:solidFill>
                  <a:srgbClr val="FFC000"/>
                </a:solidFill>
                <a:effectLst/>
                <a:ea typeface="Times New Roman" panose="02020603050405020304" pitchFamily="18" charset="0"/>
              </a:rPr>
              <a:t>significantly different</a:t>
            </a:r>
            <a:r>
              <a:rPr lang="en-US" dirty="0">
                <a:effectLst/>
                <a:ea typeface="Times New Roman" panose="02020603050405020304" pitchFamily="18" charset="0"/>
              </a:rPr>
              <a:t>" with a 95% certainty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D1FECB2-79DB-43B2-B5E3-83D32221C371}"/>
              </a:ext>
            </a:extLst>
          </p:cNvPr>
          <p:cNvSpPr/>
          <p:nvPr/>
        </p:nvSpPr>
        <p:spPr>
          <a:xfrm>
            <a:off x="0" y="6611035"/>
            <a:ext cx="15151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D4B701F-DA80-0F4A-B0BE-959CF960BC6C}"/>
              </a:ext>
            </a:extLst>
          </p:cNvPr>
          <p:cNvPicPr preferRelativeResize="0"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352800"/>
            <a:ext cx="4480560" cy="27432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FBEE74B-8A8D-FCD9-3A90-B9B5942DE3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3352800"/>
            <a:ext cx="45720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14052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219200"/>
            <a:ext cx="8658545" cy="5638800"/>
          </a:xfrm>
        </p:spPr>
        <p:txBody>
          <a:bodyPr/>
          <a:lstStyle/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ffectLst/>
                <a:ea typeface="Times New Roman" panose="02020603050405020304" pitchFamily="18" charset="0"/>
              </a:rPr>
              <a:t>Any that overlap ARE NOT statistically different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D1FECB2-79DB-43B2-B5E3-83D32221C371}"/>
              </a:ext>
            </a:extLst>
          </p:cNvPr>
          <p:cNvSpPr/>
          <p:nvPr/>
        </p:nvSpPr>
        <p:spPr>
          <a:xfrm>
            <a:off x="0" y="6611035"/>
            <a:ext cx="15151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D61179D-4251-7101-54A5-3F4EC13DC1EF}"/>
              </a:ext>
            </a:extLst>
          </p:cNvPr>
          <p:cNvPicPr preferRelativeResize="0"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352800"/>
            <a:ext cx="4480560" cy="27432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1292C2A4-3257-4582-B126-32893E90AE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3352800"/>
            <a:ext cx="45720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634137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Not only are there a LOT more significant differences, we now have a probability for our conclusions!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D1FECB2-79DB-43B2-B5E3-83D32221C371}"/>
              </a:ext>
            </a:extLst>
          </p:cNvPr>
          <p:cNvSpPr/>
          <p:nvPr/>
        </p:nvSpPr>
        <p:spPr>
          <a:xfrm>
            <a:off x="0" y="6611035"/>
            <a:ext cx="15151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4F7BBC3-3C65-6A85-23B0-8E051E074938}"/>
              </a:ext>
            </a:extLst>
          </p:cNvPr>
          <p:cNvPicPr preferRelativeResize="0"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810000"/>
            <a:ext cx="4480560" cy="27432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F188C93-3E60-08EB-FE90-BA3601899E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3810000"/>
            <a:ext cx="45720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3422767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219200"/>
            <a:ext cx="8658545" cy="5638800"/>
          </a:xfrm>
        </p:spPr>
        <p:txBody>
          <a:bodyPr/>
          <a:lstStyle/>
          <a:p>
            <a:r>
              <a:rPr lang="en-US" dirty="0"/>
              <a:t>We can say things like: “Delta has a higher on-time percentage than Frontier </a:t>
            </a:r>
            <a:r>
              <a:rPr lang="en-US" dirty="0">
                <a:solidFill>
                  <a:schemeClr val="tx1"/>
                </a:solidFill>
              </a:rPr>
              <a:t>with a 95% level of confidence</a:t>
            </a:r>
            <a:r>
              <a:rPr lang="en-US" dirty="0"/>
              <a:t>”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D1FECB2-79DB-43B2-B5E3-83D32221C371}"/>
              </a:ext>
            </a:extLst>
          </p:cNvPr>
          <p:cNvSpPr/>
          <p:nvPr/>
        </p:nvSpPr>
        <p:spPr>
          <a:xfrm>
            <a:off x="0" y="6611035"/>
            <a:ext cx="15151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FF3BD48-3ED8-97B6-3C78-C834601393BD}"/>
              </a:ext>
            </a:extLst>
          </p:cNvPr>
          <p:cNvPicPr preferRelativeResize="0"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810000"/>
            <a:ext cx="4480560" cy="27432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72F1817-68E5-3603-1D44-D3124C0C1F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3810000"/>
            <a:ext cx="45720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2619776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219200"/>
            <a:ext cx="8658545" cy="5638800"/>
          </a:xfrm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Inferential statistics</a:t>
            </a:r>
            <a:r>
              <a:rPr lang="en-US" dirty="0"/>
              <a:t> include this probability component</a:t>
            </a:r>
          </a:p>
        </p:txBody>
      </p:sp>
    </p:spTree>
    <p:extLst>
      <p:ext uri="{BB962C8B-B14F-4D97-AF65-F5344CB8AC3E}">
        <p14:creationId xmlns:p14="http://schemas.microsoft.com/office/powerpoint/2010/main" val="379558777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800" dirty="0"/>
              <a:t>Confidence Interval MCG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219200"/>
            <a:ext cx="8658545" cy="5638800"/>
          </a:xfrm>
        </p:spPr>
        <p:txBody>
          <a:bodyPr/>
          <a:lstStyle/>
          <a:p>
            <a:r>
              <a:rPr lang="en-US" dirty="0"/>
              <a:t>Inferential statistics include this probability component</a:t>
            </a:r>
          </a:p>
          <a:p>
            <a:r>
              <a:rPr lang="en-US" dirty="0"/>
              <a:t>Not only can we describe trends and comparisons, we can say how likely we are to be WRONG (hopefully a small percentage)</a:t>
            </a:r>
          </a:p>
        </p:txBody>
      </p:sp>
    </p:spTree>
    <p:extLst>
      <p:ext uri="{BB962C8B-B14F-4D97-AF65-F5344CB8AC3E}">
        <p14:creationId xmlns:p14="http://schemas.microsoft.com/office/powerpoint/2010/main" val="391538183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155700"/>
            <a:ext cx="2667000" cy="2806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2163" name="Rectangle 3"/>
          <p:cNvSpPr>
            <a:spLocks noChangeArrowheads="1"/>
          </p:cNvSpPr>
          <p:nvPr/>
        </p:nvSpPr>
        <p:spPr bwMode="auto">
          <a:xfrm>
            <a:off x="1447800" y="1752600"/>
            <a:ext cx="7239000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6000">
                <a:solidFill>
                  <a:srgbClr val="FFFF00"/>
                </a:solidFill>
              </a:rPr>
              <a:t>     Questions?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FF00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DFA1FE-75A3-48B3-BCBC-A6CE9FE045EA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30209128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5500" dirty="0">
                <a:latin typeface="Comic Sans MS" pitchFamily="66" charset="0"/>
              </a:rPr>
              <a:t>Non-normal Distributions</a:t>
            </a:r>
            <a:endParaRPr lang="en-US" sz="55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latin typeface="Comic Sans MS" pitchFamily="66" charset="0"/>
              </a:rPr>
              <a:t>Scores that are "bunched" at the right or high end of the scale are said to have a “negative skew”</a:t>
            </a:r>
            <a:endParaRPr lang="en-US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3819C73-5B0B-4ED3-A199-C71E3A8B3B4D}"/>
              </a:ext>
            </a:extLst>
          </p:cNvPr>
          <p:cNvSpPr/>
          <p:nvPr/>
        </p:nvSpPr>
        <p:spPr>
          <a:xfrm flipH="1">
            <a:off x="457200" y="3733800"/>
            <a:ext cx="8229600" cy="1400788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07207"/>
              <a:gd name="connsiteY0" fmla="*/ 916297 h 919514"/>
              <a:gd name="connsiteX1" fmla="*/ 18826 w 2307207"/>
              <a:gd name="connsiteY1" fmla="*/ 516731 h 919514"/>
              <a:gd name="connsiteX2" fmla="*/ 35495 w 2307207"/>
              <a:gd name="connsiteY2" fmla="*/ 476250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35495 w 2307207"/>
              <a:gd name="connsiteY2" fmla="*/ 476250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35495 w 2307207"/>
              <a:gd name="connsiteY2" fmla="*/ 476250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187523 w 2307207"/>
              <a:gd name="connsiteY3" fmla="*/ 617483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187523 w 2307207"/>
              <a:gd name="connsiteY3" fmla="*/ 617483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187523 w 2307207"/>
              <a:gd name="connsiteY3" fmla="*/ 617483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53108 w 2307207"/>
              <a:gd name="connsiteY48" fmla="*/ 182780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53108 w 2307207"/>
              <a:gd name="connsiteY48" fmla="*/ 182780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177801 w 2307207"/>
              <a:gd name="connsiteY46" fmla="*/ 373280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177801 w 2307207"/>
              <a:gd name="connsiteY46" fmla="*/ 373280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932867 w 2307207"/>
              <a:gd name="connsiteY42" fmla="*/ 684648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932867 w 2307207"/>
              <a:gd name="connsiteY42" fmla="*/ 684648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825599 w 2307207"/>
              <a:gd name="connsiteY40" fmla="*/ 776749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825599 w 2307207"/>
              <a:gd name="connsiteY40" fmla="*/ 776749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604032 w 2307207"/>
              <a:gd name="connsiteY36" fmla="*/ 828710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604032 w 2307207"/>
              <a:gd name="connsiteY36" fmla="*/ 828710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604032 w 2307207"/>
              <a:gd name="connsiteY36" fmla="*/ 828710 h 924559"/>
              <a:gd name="connsiteX37" fmla="*/ 1663674 w 2307207"/>
              <a:gd name="connsiteY37" fmla="*/ 840119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604032 w 2307207"/>
              <a:gd name="connsiteY36" fmla="*/ 828710 h 924559"/>
              <a:gd name="connsiteX37" fmla="*/ 1663674 w 2307207"/>
              <a:gd name="connsiteY37" fmla="*/ 840119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596778 w 2307207"/>
              <a:gd name="connsiteY36" fmla="*/ 830900 h 924559"/>
              <a:gd name="connsiteX37" fmla="*/ 1663674 w 2307207"/>
              <a:gd name="connsiteY37" fmla="*/ 840119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596778 w 2307207"/>
              <a:gd name="connsiteY36" fmla="*/ 830900 h 924559"/>
              <a:gd name="connsiteX37" fmla="*/ 1692695 w 2307207"/>
              <a:gd name="connsiteY37" fmla="*/ 837930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618543 w 2307207"/>
              <a:gd name="connsiteY36" fmla="*/ 835279 h 924559"/>
              <a:gd name="connsiteX37" fmla="*/ 1692695 w 2307207"/>
              <a:gd name="connsiteY37" fmla="*/ 837930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398"/>
              <a:gd name="connsiteX1" fmla="*/ 69615 w 2307207"/>
              <a:gd name="connsiteY1" fmla="*/ 801343 h 924398"/>
              <a:gd name="connsiteX2" fmla="*/ 57260 w 2307207"/>
              <a:gd name="connsiteY2" fmla="*/ 675479 h 924398"/>
              <a:gd name="connsiteX3" fmla="*/ 93203 w 2307207"/>
              <a:gd name="connsiteY3" fmla="*/ 610915 h 924398"/>
              <a:gd name="connsiteX4" fmla="*/ 73482 w 2307207"/>
              <a:gd name="connsiteY4" fmla="*/ 526646 h 924398"/>
              <a:gd name="connsiteX5" fmla="*/ 131191 w 2307207"/>
              <a:gd name="connsiteY5" fmla="*/ 449715 h 924398"/>
              <a:gd name="connsiteX6" fmla="*/ 317004 w 2307207"/>
              <a:gd name="connsiteY6" fmla="*/ 407621 h 924398"/>
              <a:gd name="connsiteX7" fmla="*/ 456903 w 2307207"/>
              <a:gd name="connsiteY7" fmla="*/ 357152 h 924398"/>
              <a:gd name="connsiteX8" fmla="*/ 171226 w 2307207"/>
              <a:gd name="connsiteY8" fmla="*/ 278606 h 924398"/>
              <a:gd name="connsiteX9" fmla="*/ 197420 w 2307207"/>
              <a:gd name="connsiteY9" fmla="*/ 250031 h 924398"/>
              <a:gd name="connsiteX10" fmla="*/ 223613 w 2307207"/>
              <a:gd name="connsiteY10" fmla="*/ 223837 h 924398"/>
              <a:gd name="connsiteX11" fmla="*/ 247426 w 2307207"/>
              <a:gd name="connsiteY11" fmla="*/ 204787 h 924398"/>
              <a:gd name="connsiteX12" fmla="*/ 271238 w 2307207"/>
              <a:gd name="connsiteY12" fmla="*/ 185737 h 924398"/>
              <a:gd name="connsiteX13" fmla="*/ 302195 w 2307207"/>
              <a:gd name="connsiteY13" fmla="*/ 166687 h 924398"/>
              <a:gd name="connsiteX14" fmla="*/ 337914 w 2307207"/>
              <a:gd name="connsiteY14" fmla="*/ 154781 h 924398"/>
              <a:gd name="connsiteX15" fmla="*/ 371251 w 2307207"/>
              <a:gd name="connsiteY15" fmla="*/ 150018 h 924398"/>
              <a:gd name="connsiteX16" fmla="*/ 418876 w 2307207"/>
              <a:gd name="connsiteY16" fmla="*/ 161925 h 924398"/>
              <a:gd name="connsiteX17" fmla="*/ 466501 w 2307207"/>
              <a:gd name="connsiteY17" fmla="*/ 188118 h 924398"/>
              <a:gd name="connsiteX18" fmla="*/ 526032 w 2307207"/>
              <a:gd name="connsiteY18" fmla="*/ 233362 h 924398"/>
              <a:gd name="connsiteX19" fmla="*/ 578420 w 2307207"/>
              <a:gd name="connsiteY19" fmla="*/ 288131 h 924398"/>
              <a:gd name="connsiteX20" fmla="*/ 626044 w 2307207"/>
              <a:gd name="connsiteY20" fmla="*/ 345281 h 924398"/>
              <a:gd name="connsiteX21" fmla="*/ 695101 w 2307207"/>
              <a:gd name="connsiteY21" fmla="*/ 431006 h 924398"/>
              <a:gd name="connsiteX22" fmla="*/ 773682 w 2307207"/>
              <a:gd name="connsiteY22" fmla="*/ 528637 h 924398"/>
              <a:gd name="connsiteX23" fmla="*/ 859407 w 2307207"/>
              <a:gd name="connsiteY23" fmla="*/ 645318 h 924398"/>
              <a:gd name="connsiteX24" fmla="*/ 916557 w 2307207"/>
              <a:gd name="connsiteY24" fmla="*/ 723900 h 924398"/>
              <a:gd name="connsiteX25" fmla="*/ 980851 w 2307207"/>
              <a:gd name="connsiteY25" fmla="*/ 788193 h 924398"/>
              <a:gd name="connsiteX26" fmla="*/ 1023713 w 2307207"/>
              <a:gd name="connsiteY26" fmla="*/ 828675 h 924398"/>
              <a:gd name="connsiteX27" fmla="*/ 1092769 w 2307207"/>
              <a:gd name="connsiteY27" fmla="*/ 873918 h 924398"/>
              <a:gd name="connsiteX28" fmla="*/ 1138013 w 2307207"/>
              <a:gd name="connsiteY28" fmla="*/ 892968 h 924398"/>
              <a:gd name="connsiteX29" fmla="*/ 1188020 w 2307207"/>
              <a:gd name="connsiteY29" fmla="*/ 907256 h 924398"/>
              <a:gd name="connsiteX30" fmla="*/ 1221357 w 2307207"/>
              <a:gd name="connsiteY30" fmla="*/ 914400 h 924398"/>
              <a:gd name="connsiteX31" fmla="*/ 1268982 w 2307207"/>
              <a:gd name="connsiteY31" fmla="*/ 919162 h 924398"/>
              <a:gd name="connsiteX32" fmla="*/ 1304701 w 2307207"/>
              <a:gd name="connsiteY32" fmla="*/ 919162 h 924398"/>
              <a:gd name="connsiteX33" fmla="*/ 1333276 w 2307207"/>
              <a:gd name="connsiteY33" fmla="*/ 919162 h 924398"/>
              <a:gd name="connsiteX34" fmla="*/ 1373757 w 2307207"/>
              <a:gd name="connsiteY34" fmla="*/ 916781 h 924398"/>
              <a:gd name="connsiteX35" fmla="*/ 1549486 w 2307207"/>
              <a:gd name="connsiteY35" fmla="*/ 824062 h 924398"/>
              <a:gd name="connsiteX36" fmla="*/ 1618543 w 2307207"/>
              <a:gd name="connsiteY36" fmla="*/ 835279 h 924398"/>
              <a:gd name="connsiteX37" fmla="*/ 1692695 w 2307207"/>
              <a:gd name="connsiteY37" fmla="*/ 837930 h 924398"/>
              <a:gd name="connsiteX38" fmla="*/ 1745083 w 2307207"/>
              <a:gd name="connsiteY38" fmla="*/ 826677 h 924398"/>
              <a:gd name="connsiteX39" fmla="*/ 1792596 w 2307207"/>
              <a:gd name="connsiteY39" fmla="*/ 810662 h 924398"/>
              <a:gd name="connsiteX40" fmla="*/ 1854620 w 2307207"/>
              <a:gd name="connsiteY40" fmla="*/ 783317 h 924398"/>
              <a:gd name="connsiteX41" fmla="*/ 1902135 w 2307207"/>
              <a:gd name="connsiteY41" fmla="*/ 744833 h 924398"/>
              <a:gd name="connsiteX42" fmla="*/ 1954633 w 2307207"/>
              <a:gd name="connsiteY42" fmla="*/ 689027 h 924398"/>
              <a:gd name="connsiteX43" fmla="*/ 2014054 w 2307207"/>
              <a:gd name="connsiteY43" fmla="*/ 626922 h 924398"/>
              <a:gd name="connsiteX44" fmla="*/ 2073586 w 2307207"/>
              <a:gd name="connsiteY44" fmla="*/ 547111 h 924398"/>
              <a:gd name="connsiteX45" fmla="*/ 2123143 w 2307207"/>
              <a:gd name="connsiteY45" fmla="*/ 463385 h 924398"/>
              <a:gd name="connsiteX46" fmla="*/ 2177801 w 2307207"/>
              <a:gd name="connsiteY46" fmla="*/ 373280 h 924398"/>
              <a:gd name="connsiteX47" fmla="*/ 2222600 w 2307207"/>
              <a:gd name="connsiteY47" fmla="*/ 282218 h 924398"/>
              <a:gd name="connsiteX48" fmla="*/ 2253108 w 2307207"/>
              <a:gd name="connsiteY48" fmla="*/ 182780 h 924398"/>
              <a:gd name="connsiteX49" fmla="*/ 2274203 w 2307207"/>
              <a:gd name="connsiteY49" fmla="*/ 109154 h 924398"/>
              <a:gd name="connsiteX50" fmla="*/ 2307207 w 2307207"/>
              <a:gd name="connsiteY50" fmla="*/ 0 h 924398"/>
              <a:gd name="connsiteX51" fmla="*/ 2307207 w 2307207"/>
              <a:gd name="connsiteY51" fmla="*/ 0 h 924398"/>
              <a:gd name="connsiteX52" fmla="*/ 2307207 w 2307207"/>
              <a:gd name="connsiteY52" fmla="*/ 0 h 924398"/>
              <a:gd name="connsiteX0" fmla="*/ 0 w 2307207"/>
              <a:gd name="connsiteY0" fmla="*/ 916297 h 927122"/>
              <a:gd name="connsiteX1" fmla="*/ 69615 w 2307207"/>
              <a:gd name="connsiteY1" fmla="*/ 801343 h 927122"/>
              <a:gd name="connsiteX2" fmla="*/ 57260 w 2307207"/>
              <a:gd name="connsiteY2" fmla="*/ 675479 h 927122"/>
              <a:gd name="connsiteX3" fmla="*/ 93203 w 2307207"/>
              <a:gd name="connsiteY3" fmla="*/ 610915 h 927122"/>
              <a:gd name="connsiteX4" fmla="*/ 73482 w 2307207"/>
              <a:gd name="connsiteY4" fmla="*/ 526646 h 927122"/>
              <a:gd name="connsiteX5" fmla="*/ 131191 w 2307207"/>
              <a:gd name="connsiteY5" fmla="*/ 449715 h 927122"/>
              <a:gd name="connsiteX6" fmla="*/ 317004 w 2307207"/>
              <a:gd name="connsiteY6" fmla="*/ 407621 h 927122"/>
              <a:gd name="connsiteX7" fmla="*/ 456903 w 2307207"/>
              <a:gd name="connsiteY7" fmla="*/ 357152 h 927122"/>
              <a:gd name="connsiteX8" fmla="*/ 171226 w 2307207"/>
              <a:gd name="connsiteY8" fmla="*/ 278606 h 927122"/>
              <a:gd name="connsiteX9" fmla="*/ 197420 w 2307207"/>
              <a:gd name="connsiteY9" fmla="*/ 250031 h 927122"/>
              <a:gd name="connsiteX10" fmla="*/ 223613 w 2307207"/>
              <a:gd name="connsiteY10" fmla="*/ 223837 h 927122"/>
              <a:gd name="connsiteX11" fmla="*/ 247426 w 2307207"/>
              <a:gd name="connsiteY11" fmla="*/ 204787 h 927122"/>
              <a:gd name="connsiteX12" fmla="*/ 271238 w 2307207"/>
              <a:gd name="connsiteY12" fmla="*/ 185737 h 927122"/>
              <a:gd name="connsiteX13" fmla="*/ 302195 w 2307207"/>
              <a:gd name="connsiteY13" fmla="*/ 166687 h 927122"/>
              <a:gd name="connsiteX14" fmla="*/ 337914 w 2307207"/>
              <a:gd name="connsiteY14" fmla="*/ 154781 h 927122"/>
              <a:gd name="connsiteX15" fmla="*/ 371251 w 2307207"/>
              <a:gd name="connsiteY15" fmla="*/ 150018 h 927122"/>
              <a:gd name="connsiteX16" fmla="*/ 418876 w 2307207"/>
              <a:gd name="connsiteY16" fmla="*/ 161925 h 927122"/>
              <a:gd name="connsiteX17" fmla="*/ 466501 w 2307207"/>
              <a:gd name="connsiteY17" fmla="*/ 188118 h 927122"/>
              <a:gd name="connsiteX18" fmla="*/ 526032 w 2307207"/>
              <a:gd name="connsiteY18" fmla="*/ 233362 h 927122"/>
              <a:gd name="connsiteX19" fmla="*/ 578420 w 2307207"/>
              <a:gd name="connsiteY19" fmla="*/ 288131 h 927122"/>
              <a:gd name="connsiteX20" fmla="*/ 626044 w 2307207"/>
              <a:gd name="connsiteY20" fmla="*/ 345281 h 927122"/>
              <a:gd name="connsiteX21" fmla="*/ 695101 w 2307207"/>
              <a:gd name="connsiteY21" fmla="*/ 431006 h 927122"/>
              <a:gd name="connsiteX22" fmla="*/ 773682 w 2307207"/>
              <a:gd name="connsiteY22" fmla="*/ 528637 h 927122"/>
              <a:gd name="connsiteX23" fmla="*/ 859407 w 2307207"/>
              <a:gd name="connsiteY23" fmla="*/ 645318 h 927122"/>
              <a:gd name="connsiteX24" fmla="*/ 916557 w 2307207"/>
              <a:gd name="connsiteY24" fmla="*/ 723900 h 927122"/>
              <a:gd name="connsiteX25" fmla="*/ 980851 w 2307207"/>
              <a:gd name="connsiteY25" fmla="*/ 788193 h 927122"/>
              <a:gd name="connsiteX26" fmla="*/ 1023713 w 2307207"/>
              <a:gd name="connsiteY26" fmla="*/ 828675 h 927122"/>
              <a:gd name="connsiteX27" fmla="*/ 1092769 w 2307207"/>
              <a:gd name="connsiteY27" fmla="*/ 873918 h 927122"/>
              <a:gd name="connsiteX28" fmla="*/ 1138013 w 2307207"/>
              <a:gd name="connsiteY28" fmla="*/ 892968 h 927122"/>
              <a:gd name="connsiteX29" fmla="*/ 1188020 w 2307207"/>
              <a:gd name="connsiteY29" fmla="*/ 907256 h 927122"/>
              <a:gd name="connsiteX30" fmla="*/ 1221357 w 2307207"/>
              <a:gd name="connsiteY30" fmla="*/ 914400 h 927122"/>
              <a:gd name="connsiteX31" fmla="*/ 1268982 w 2307207"/>
              <a:gd name="connsiteY31" fmla="*/ 919162 h 927122"/>
              <a:gd name="connsiteX32" fmla="*/ 1304701 w 2307207"/>
              <a:gd name="connsiteY32" fmla="*/ 919162 h 927122"/>
              <a:gd name="connsiteX33" fmla="*/ 1333276 w 2307207"/>
              <a:gd name="connsiteY33" fmla="*/ 919162 h 927122"/>
              <a:gd name="connsiteX34" fmla="*/ 1482588 w 2307207"/>
              <a:gd name="connsiteY34" fmla="*/ 811694 h 927122"/>
              <a:gd name="connsiteX35" fmla="*/ 1549486 w 2307207"/>
              <a:gd name="connsiteY35" fmla="*/ 824062 h 927122"/>
              <a:gd name="connsiteX36" fmla="*/ 1618543 w 2307207"/>
              <a:gd name="connsiteY36" fmla="*/ 835279 h 927122"/>
              <a:gd name="connsiteX37" fmla="*/ 1692695 w 2307207"/>
              <a:gd name="connsiteY37" fmla="*/ 837930 h 927122"/>
              <a:gd name="connsiteX38" fmla="*/ 1745083 w 2307207"/>
              <a:gd name="connsiteY38" fmla="*/ 826677 h 927122"/>
              <a:gd name="connsiteX39" fmla="*/ 1792596 w 2307207"/>
              <a:gd name="connsiteY39" fmla="*/ 810662 h 927122"/>
              <a:gd name="connsiteX40" fmla="*/ 1854620 w 2307207"/>
              <a:gd name="connsiteY40" fmla="*/ 783317 h 927122"/>
              <a:gd name="connsiteX41" fmla="*/ 1902135 w 2307207"/>
              <a:gd name="connsiteY41" fmla="*/ 744833 h 927122"/>
              <a:gd name="connsiteX42" fmla="*/ 1954633 w 2307207"/>
              <a:gd name="connsiteY42" fmla="*/ 689027 h 927122"/>
              <a:gd name="connsiteX43" fmla="*/ 2014054 w 2307207"/>
              <a:gd name="connsiteY43" fmla="*/ 626922 h 927122"/>
              <a:gd name="connsiteX44" fmla="*/ 2073586 w 2307207"/>
              <a:gd name="connsiteY44" fmla="*/ 547111 h 927122"/>
              <a:gd name="connsiteX45" fmla="*/ 2123143 w 2307207"/>
              <a:gd name="connsiteY45" fmla="*/ 463385 h 927122"/>
              <a:gd name="connsiteX46" fmla="*/ 2177801 w 2307207"/>
              <a:gd name="connsiteY46" fmla="*/ 373280 h 927122"/>
              <a:gd name="connsiteX47" fmla="*/ 2222600 w 2307207"/>
              <a:gd name="connsiteY47" fmla="*/ 282218 h 927122"/>
              <a:gd name="connsiteX48" fmla="*/ 2253108 w 2307207"/>
              <a:gd name="connsiteY48" fmla="*/ 182780 h 927122"/>
              <a:gd name="connsiteX49" fmla="*/ 2274203 w 2307207"/>
              <a:gd name="connsiteY49" fmla="*/ 109154 h 927122"/>
              <a:gd name="connsiteX50" fmla="*/ 2307207 w 2307207"/>
              <a:gd name="connsiteY50" fmla="*/ 0 h 927122"/>
              <a:gd name="connsiteX51" fmla="*/ 2307207 w 2307207"/>
              <a:gd name="connsiteY51" fmla="*/ 0 h 927122"/>
              <a:gd name="connsiteX52" fmla="*/ 2307207 w 2307207"/>
              <a:gd name="connsiteY52" fmla="*/ 0 h 927122"/>
              <a:gd name="connsiteX0" fmla="*/ 0 w 2307207"/>
              <a:gd name="connsiteY0" fmla="*/ 916297 h 927122"/>
              <a:gd name="connsiteX1" fmla="*/ 69615 w 2307207"/>
              <a:gd name="connsiteY1" fmla="*/ 801343 h 927122"/>
              <a:gd name="connsiteX2" fmla="*/ 57260 w 2307207"/>
              <a:gd name="connsiteY2" fmla="*/ 675479 h 927122"/>
              <a:gd name="connsiteX3" fmla="*/ 93203 w 2307207"/>
              <a:gd name="connsiteY3" fmla="*/ 610915 h 927122"/>
              <a:gd name="connsiteX4" fmla="*/ 73482 w 2307207"/>
              <a:gd name="connsiteY4" fmla="*/ 526646 h 927122"/>
              <a:gd name="connsiteX5" fmla="*/ 131191 w 2307207"/>
              <a:gd name="connsiteY5" fmla="*/ 449715 h 927122"/>
              <a:gd name="connsiteX6" fmla="*/ 317004 w 2307207"/>
              <a:gd name="connsiteY6" fmla="*/ 407621 h 927122"/>
              <a:gd name="connsiteX7" fmla="*/ 456903 w 2307207"/>
              <a:gd name="connsiteY7" fmla="*/ 357152 h 927122"/>
              <a:gd name="connsiteX8" fmla="*/ 171226 w 2307207"/>
              <a:gd name="connsiteY8" fmla="*/ 278606 h 927122"/>
              <a:gd name="connsiteX9" fmla="*/ 197420 w 2307207"/>
              <a:gd name="connsiteY9" fmla="*/ 250031 h 927122"/>
              <a:gd name="connsiteX10" fmla="*/ 223613 w 2307207"/>
              <a:gd name="connsiteY10" fmla="*/ 223837 h 927122"/>
              <a:gd name="connsiteX11" fmla="*/ 247426 w 2307207"/>
              <a:gd name="connsiteY11" fmla="*/ 204787 h 927122"/>
              <a:gd name="connsiteX12" fmla="*/ 271238 w 2307207"/>
              <a:gd name="connsiteY12" fmla="*/ 185737 h 927122"/>
              <a:gd name="connsiteX13" fmla="*/ 302195 w 2307207"/>
              <a:gd name="connsiteY13" fmla="*/ 166687 h 927122"/>
              <a:gd name="connsiteX14" fmla="*/ 337914 w 2307207"/>
              <a:gd name="connsiteY14" fmla="*/ 154781 h 927122"/>
              <a:gd name="connsiteX15" fmla="*/ 371251 w 2307207"/>
              <a:gd name="connsiteY15" fmla="*/ 150018 h 927122"/>
              <a:gd name="connsiteX16" fmla="*/ 418876 w 2307207"/>
              <a:gd name="connsiteY16" fmla="*/ 161925 h 927122"/>
              <a:gd name="connsiteX17" fmla="*/ 466501 w 2307207"/>
              <a:gd name="connsiteY17" fmla="*/ 188118 h 927122"/>
              <a:gd name="connsiteX18" fmla="*/ 526032 w 2307207"/>
              <a:gd name="connsiteY18" fmla="*/ 233362 h 927122"/>
              <a:gd name="connsiteX19" fmla="*/ 578420 w 2307207"/>
              <a:gd name="connsiteY19" fmla="*/ 288131 h 927122"/>
              <a:gd name="connsiteX20" fmla="*/ 626044 w 2307207"/>
              <a:gd name="connsiteY20" fmla="*/ 345281 h 927122"/>
              <a:gd name="connsiteX21" fmla="*/ 695101 w 2307207"/>
              <a:gd name="connsiteY21" fmla="*/ 431006 h 927122"/>
              <a:gd name="connsiteX22" fmla="*/ 773682 w 2307207"/>
              <a:gd name="connsiteY22" fmla="*/ 528637 h 927122"/>
              <a:gd name="connsiteX23" fmla="*/ 859407 w 2307207"/>
              <a:gd name="connsiteY23" fmla="*/ 645318 h 927122"/>
              <a:gd name="connsiteX24" fmla="*/ 916557 w 2307207"/>
              <a:gd name="connsiteY24" fmla="*/ 723900 h 927122"/>
              <a:gd name="connsiteX25" fmla="*/ 980851 w 2307207"/>
              <a:gd name="connsiteY25" fmla="*/ 788193 h 927122"/>
              <a:gd name="connsiteX26" fmla="*/ 1023713 w 2307207"/>
              <a:gd name="connsiteY26" fmla="*/ 828675 h 927122"/>
              <a:gd name="connsiteX27" fmla="*/ 1092769 w 2307207"/>
              <a:gd name="connsiteY27" fmla="*/ 873918 h 927122"/>
              <a:gd name="connsiteX28" fmla="*/ 1138013 w 2307207"/>
              <a:gd name="connsiteY28" fmla="*/ 892968 h 927122"/>
              <a:gd name="connsiteX29" fmla="*/ 1188020 w 2307207"/>
              <a:gd name="connsiteY29" fmla="*/ 907256 h 927122"/>
              <a:gd name="connsiteX30" fmla="*/ 1221357 w 2307207"/>
              <a:gd name="connsiteY30" fmla="*/ 914400 h 927122"/>
              <a:gd name="connsiteX31" fmla="*/ 1268982 w 2307207"/>
              <a:gd name="connsiteY31" fmla="*/ 919162 h 927122"/>
              <a:gd name="connsiteX32" fmla="*/ 1304701 w 2307207"/>
              <a:gd name="connsiteY32" fmla="*/ 919162 h 927122"/>
              <a:gd name="connsiteX33" fmla="*/ 1333276 w 2307207"/>
              <a:gd name="connsiteY33" fmla="*/ 919162 h 927122"/>
              <a:gd name="connsiteX34" fmla="*/ 1482588 w 2307207"/>
              <a:gd name="connsiteY34" fmla="*/ 811694 h 927122"/>
              <a:gd name="connsiteX35" fmla="*/ 1549486 w 2307207"/>
              <a:gd name="connsiteY35" fmla="*/ 824062 h 927122"/>
              <a:gd name="connsiteX36" fmla="*/ 1618543 w 2307207"/>
              <a:gd name="connsiteY36" fmla="*/ 835279 h 927122"/>
              <a:gd name="connsiteX37" fmla="*/ 1692695 w 2307207"/>
              <a:gd name="connsiteY37" fmla="*/ 837930 h 927122"/>
              <a:gd name="connsiteX38" fmla="*/ 1745083 w 2307207"/>
              <a:gd name="connsiteY38" fmla="*/ 826677 h 927122"/>
              <a:gd name="connsiteX39" fmla="*/ 1792596 w 2307207"/>
              <a:gd name="connsiteY39" fmla="*/ 810662 h 927122"/>
              <a:gd name="connsiteX40" fmla="*/ 1854620 w 2307207"/>
              <a:gd name="connsiteY40" fmla="*/ 783317 h 927122"/>
              <a:gd name="connsiteX41" fmla="*/ 1902135 w 2307207"/>
              <a:gd name="connsiteY41" fmla="*/ 744833 h 927122"/>
              <a:gd name="connsiteX42" fmla="*/ 1954633 w 2307207"/>
              <a:gd name="connsiteY42" fmla="*/ 689027 h 927122"/>
              <a:gd name="connsiteX43" fmla="*/ 2014054 w 2307207"/>
              <a:gd name="connsiteY43" fmla="*/ 626922 h 927122"/>
              <a:gd name="connsiteX44" fmla="*/ 2073586 w 2307207"/>
              <a:gd name="connsiteY44" fmla="*/ 547111 h 927122"/>
              <a:gd name="connsiteX45" fmla="*/ 2123143 w 2307207"/>
              <a:gd name="connsiteY45" fmla="*/ 463385 h 927122"/>
              <a:gd name="connsiteX46" fmla="*/ 2177801 w 2307207"/>
              <a:gd name="connsiteY46" fmla="*/ 373280 h 927122"/>
              <a:gd name="connsiteX47" fmla="*/ 2222600 w 2307207"/>
              <a:gd name="connsiteY47" fmla="*/ 282218 h 927122"/>
              <a:gd name="connsiteX48" fmla="*/ 2253108 w 2307207"/>
              <a:gd name="connsiteY48" fmla="*/ 182780 h 927122"/>
              <a:gd name="connsiteX49" fmla="*/ 2274203 w 2307207"/>
              <a:gd name="connsiteY49" fmla="*/ 109154 h 927122"/>
              <a:gd name="connsiteX50" fmla="*/ 2307207 w 2307207"/>
              <a:gd name="connsiteY50" fmla="*/ 0 h 927122"/>
              <a:gd name="connsiteX51" fmla="*/ 2307207 w 2307207"/>
              <a:gd name="connsiteY51" fmla="*/ 0 h 927122"/>
              <a:gd name="connsiteX52" fmla="*/ 2307207 w 2307207"/>
              <a:gd name="connsiteY52" fmla="*/ 0 h 927122"/>
              <a:gd name="connsiteX0" fmla="*/ 0 w 2307207"/>
              <a:gd name="connsiteY0" fmla="*/ 916297 h 928908"/>
              <a:gd name="connsiteX1" fmla="*/ 69615 w 2307207"/>
              <a:gd name="connsiteY1" fmla="*/ 801343 h 928908"/>
              <a:gd name="connsiteX2" fmla="*/ 57260 w 2307207"/>
              <a:gd name="connsiteY2" fmla="*/ 675479 h 928908"/>
              <a:gd name="connsiteX3" fmla="*/ 93203 w 2307207"/>
              <a:gd name="connsiteY3" fmla="*/ 610915 h 928908"/>
              <a:gd name="connsiteX4" fmla="*/ 73482 w 2307207"/>
              <a:gd name="connsiteY4" fmla="*/ 526646 h 928908"/>
              <a:gd name="connsiteX5" fmla="*/ 131191 w 2307207"/>
              <a:gd name="connsiteY5" fmla="*/ 449715 h 928908"/>
              <a:gd name="connsiteX6" fmla="*/ 317004 w 2307207"/>
              <a:gd name="connsiteY6" fmla="*/ 407621 h 928908"/>
              <a:gd name="connsiteX7" fmla="*/ 456903 w 2307207"/>
              <a:gd name="connsiteY7" fmla="*/ 357152 h 928908"/>
              <a:gd name="connsiteX8" fmla="*/ 171226 w 2307207"/>
              <a:gd name="connsiteY8" fmla="*/ 278606 h 928908"/>
              <a:gd name="connsiteX9" fmla="*/ 197420 w 2307207"/>
              <a:gd name="connsiteY9" fmla="*/ 250031 h 928908"/>
              <a:gd name="connsiteX10" fmla="*/ 223613 w 2307207"/>
              <a:gd name="connsiteY10" fmla="*/ 223837 h 928908"/>
              <a:gd name="connsiteX11" fmla="*/ 247426 w 2307207"/>
              <a:gd name="connsiteY11" fmla="*/ 204787 h 928908"/>
              <a:gd name="connsiteX12" fmla="*/ 271238 w 2307207"/>
              <a:gd name="connsiteY12" fmla="*/ 185737 h 928908"/>
              <a:gd name="connsiteX13" fmla="*/ 302195 w 2307207"/>
              <a:gd name="connsiteY13" fmla="*/ 166687 h 928908"/>
              <a:gd name="connsiteX14" fmla="*/ 337914 w 2307207"/>
              <a:gd name="connsiteY14" fmla="*/ 154781 h 928908"/>
              <a:gd name="connsiteX15" fmla="*/ 371251 w 2307207"/>
              <a:gd name="connsiteY15" fmla="*/ 150018 h 928908"/>
              <a:gd name="connsiteX16" fmla="*/ 418876 w 2307207"/>
              <a:gd name="connsiteY16" fmla="*/ 161925 h 928908"/>
              <a:gd name="connsiteX17" fmla="*/ 466501 w 2307207"/>
              <a:gd name="connsiteY17" fmla="*/ 188118 h 928908"/>
              <a:gd name="connsiteX18" fmla="*/ 526032 w 2307207"/>
              <a:gd name="connsiteY18" fmla="*/ 233362 h 928908"/>
              <a:gd name="connsiteX19" fmla="*/ 578420 w 2307207"/>
              <a:gd name="connsiteY19" fmla="*/ 288131 h 928908"/>
              <a:gd name="connsiteX20" fmla="*/ 626044 w 2307207"/>
              <a:gd name="connsiteY20" fmla="*/ 345281 h 928908"/>
              <a:gd name="connsiteX21" fmla="*/ 695101 w 2307207"/>
              <a:gd name="connsiteY21" fmla="*/ 431006 h 928908"/>
              <a:gd name="connsiteX22" fmla="*/ 773682 w 2307207"/>
              <a:gd name="connsiteY22" fmla="*/ 528637 h 928908"/>
              <a:gd name="connsiteX23" fmla="*/ 859407 w 2307207"/>
              <a:gd name="connsiteY23" fmla="*/ 645318 h 928908"/>
              <a:gd name="connsiteX24" fmla="*/ 916557 w 2307207"/>
              <a:gd name="connsiteY24" fmla="*/ 723900 h 928908"/>
              <a:gd name="connsiteX25" fmla="*/ 980851 w 2307207"/>
              <a:gd name="connsiteY25" fmla="*/ 788193 h 928908"/>
              <a:gd name="connsiteX26" fmla="*/ 1023713 w 2307207"/>
              <a:gd name="connsiteY26" fmla="*/ 828675 h 928908"/>
              <a:gd name="connsiteX27" fmla="*/ 1092769 w 2307207"/>
              <a:gd name="connsiteY27" fmla="*/ 873918 h 928908"/>
              <a:gd name="connsiteX28" fmla="*/ 1138013 w 2307207"/>
              <a:gd name="connsiteY28" fmla="*/ 892968 h 928908"/>
              <a:gd name="connsiteX29" fmla="*/ 1188020 w 2307207"/>
              <a:gd name="connsiteY29" fmla="*/ 907256 h 928908"/>
              <a:gd name="connsiteX30" fmla="*/ 1221357 w 2307207"/>
              <a:gd name="connsiteY30" fmla="*/ 914400 h 928908"/>
              <a:gd name="connsiteX31" fmla="*/ 1268982 w 2307207"/>
              <a:gd name="connsiteY31" fmla="*/ 919162 h 928908"/>
              <a:gd name="connsiteX32" fmla="*/ 1304701 w 2307207"/>
              <a:gd name="connsiteY32" fmla="*/ 919162 h 928908"/>
              <a:gd name="connsiteX33" fmla="*/ 1391319 w 2307207"/>
              <a:gd name="connsiteY33" fmla="*/ 789992 h 928908"/>
              <a:gd name="connsiteX34" fmla="*/ 1482588 w 2307207"/>
              <a:gd name="connsiteY34" fmla="*/ 811694 h 928908"/>
              <a:gd name="connsiteX35" fmla="*/ 1549486 w 2307207"/>
              <a:gd name="connsiteY35" fmla="*/ 824062 h 928908"/>
              <a:gd name="connsiteX36" fmla="*/ 1618543 w 2307207"/>
              <a:gd name="connsiteY36" fmla="*/ 835279 h 928908"/>
              <a:gd name="connsiteX37" fmla="*/ 1692695 w 2307207"/>
              <a:gd name="connsiteY37" fmla="*/ 837930 h 928908"/>
              <a:gd name="connsiteX38" fmla="*/ 1745083 w 2307207"/>
              <a:gd name="connsiteY38" fmla="*/ 826677 h 928908"/>
              <a:gd name="connsiteX39" fmla="*/ 1792596 w 2307207"/>
              <a:gd name="connsiteY39" fmla="*/ 810662 h 928908"/>
              <a:gd name="connsiteX40" fmla="*/ 1854620 w 2307207"/>
              <a:gd name="connsiteY40" fmla="*/ 783317 h 928908"/>
              <a:gd name="connsiteX41" fmla="*/ 1902135 w 2307207"/>
              <a:gd name="connsiteY41" fmla="*/ 744833 h 928908"/>
              <a:gd name="connsiteX42" fmla="*/ 1954633 w 2307207"/>
              <a:gd name="connsiteY42" fmla="*/ 689027 h 928908"/>
              <a:gd name="connsiteX43" fmla="*/ 2014054 w 2307207"/>
              <a:gd name="connsiteY43" fmla="*/ 626922 h 928908"/>
              <a:gd name="connsiteX44" fmla="*/ 2073586 w 2307207"/>
              <a:gd name="connsiteY44" fmla="*/ 547111 h 928908"/>
              <a:gd name="connsiteX45" fmla="*/ 2123143 w 2307207"/>
              <a:gd name="connsiteY45" fmla="*/ 463385 h 928908"/>
              <a:gd name="connsiteX46" fmla="*/ 2177801 w 2307207"/>
              <a:gd name="connsiteY46" fmla="*/ 373280 h 928908"/>
              <a:gd name="connsiteX47" fmla="*/ 2222600 w 2307207"/>
              <a:gd name="connsiteY47" fmla="*/ 282218 h 928908"/>
              <a:gd name="connsiteX48" fmla="*/ 2253108 w 2307207"/>
              <a:gd name="connsiteY48" fmla="*/ 182780 h 928908"/>
              <a:gd name="connsiteX49" fmla="*/ 2274203 w 2307207"/>
              <a:gd name="connsiteY49" fmla="*/ 109154 h 928908"/>
              <a:gd name="connsiteX50" fmla="*/ 2307207 w 2307207"/>
              <a:gd name="connsiteY50" fmla="*/ 0 h 928908"/>
              <a:gd name="connsiteX51" fmla="*/ 2307207 w 2307207"/>
              <a:gd name="connsiteY51" fmla="*/ 0 h 928908"/>
              <a:gd name="connsiteX52" fmla="*/ 2307207 w 2307207"/>
              <a:gd name="connsiteY52" fmla="*/ 0 h 928908"/>
              <a:gd name="connsiteX0" fmla="*/ 0 w 2307207"/>
              <a:gd name="connsiteY0" fmla="*/ 916297 h 928908"/>
              <a:gd name="connsiteX1" fmla="*/ 69615 w 2307207"/>
              <a:gd name="connsiteY1" fmla="*/ 801343 h 928908"/>
              <a:gd name="connsiteX2" fmla="*/ 57260 w 2307207"/>
              <a:gd name="connsiteY2" fmla="*/ 675479 h 928908"/>
              <a:gd name="connsiteX3" fmla="*/ 93203 w 2307207"/>
              <a:gd name="connsiteY3" fmla="*/ 610915 h 928908"/>
              <a:gd name="connsiteX4" fmla="*/ 73482 w 2307207"/>
              <a:gd name="connsiteY4" fmla="*/ 526646 h 928908"/>
              <a:gd name="connsiteX5" fmla="*/ 131191 w 2307207"/>
              <a:gd name="connsiteY5" fmla="*/ 449715 h 928908"/>
              <a:gd name="connsiteX6" fmla="*/ 317004 w 2307207"/>
              <a:gd name="connsiteY6" fmla="*/ 407621 h 928908"/>
              <a:gd name="connsiteX7" fmla="*/ 456903 w 2307207"/>
              <a:gd name="connsiteY7" fmla="*/ 357152 h 928908"/>
              <a:gd name="connsiteX8" fmla="*/ 171226 w 2307207"/>
              <a:gd name="connsiteY8" fmla="*/ 278606 h 928908"/>
              <a:gd name="connsiteX9" fmla="*/ 197420 w 2307207"/>
              <a:gd name="connsiteY9" fmla="*/ 250031 h 928908"/>
              <a:gd name="connsiteX10" fmla="*/ 223613 w 2307207"/>
              <a:gd name="connsiteY10" fmla="*/ 223837 h 928908"/>
              <a:gd name="connsiteX11" fmla="*/ 247426 w 2307207"/>
              <a:gd name="connsiteY11" fmla="*/ 204787 h 928908"/>
              <a:gd name="connsiteX12" fmla="*/ 271238 w 2307207"/>
              <a:gd name="connsiteY12" fmla="*/ 185737 h 928908"/>
              <a:gd name="connsiteX13" fmla="*/ 302195 w 2307207"/>
              <a:gd name="connsiteY13" fmla="*/ 166687 h 928908"/>
              <a:gd name="connsiteX14" fmla="*/ 337914 w 2307207"/>
              <a:gd name="connsiteY14" fmla="*/ 154781 h 928908"/>
              <a:gd name="connsiteX15" fmla="*/ 371251 w 2307207"/>
              <a:gd name="connsiteY15" fmla="*/ 150018 h 928908"/>
              <a:gd name="connsiteX16" fmla="*/ 418876 w 2307207"/>
              <a:gd name="connsiteY16" fmla="*/ 161925 h 928908"/>
              <a:gd name="connsiteX17" fmla="*/ 466501 w 2307207"/>
              <a:gd name="connsiteY17" fmla="*/ 188118 h 928908"/>
              <a:gd name="connsiteX18" fmla="*/ 526032 w 2307207"/>
              <a:gd name="connsiteY18" fmla="*/ 233362 h 928908"/>
              <a:gd name="connsiteX19" fmla="*/ 578420 w 2307207"/>
              <a:gd name="connsiteY19" fmla="*/ 288131 h 928908"/>
              <a:gd name="connsiteX20" fmla="*/ 626044 w 2307207"/>
              <a:gd name="connsiteY20" fmla="*/ 345281 h 928908"/>
              <a:gd name="connsiteX21" fmla="*/ 695101 w 2307207"/>
              <a:gd name="connsiteY21" fmla="*/ 431006 h 928908"/>
              <a:gd name="connsiteX22" fmla="*/ 773682 w 2307207"/>
              <a:gd name="connsiteY22" fmla="*/ 528637 h 928908"/>
              <a:gd name="connsiteX23" fmla="*/ 859407 w 2307207"/>
              <a:gd name="connsiteY23" fmla="*/ 645318 h 928908"/>
              <a:gd name="connsiteX24" fmla="*/ 916557 w 2307207"/>
              <a:gd name="connsiteY24" fmla="*/ 723900 h 928908"/>
              <a:gd name="connsiteX25" fmla="*/ 980851 w 2307207"/>
              <a:gd name="connsiteY25" fmla="*/ 788193 h 928908"/>
              <a:gd name="connsiteX26" fmla="*/ 1023713 w 2307207"/>
              <a:gd name="connsiteY26" fmla="*/ 828675 h 928908"/>
              <a:gd name="connsiteX27" fmla="*/ 1092769 w 2307207"/>
              <a:gd name="connsiteY27" fmla="*/ 873918 h 928908"/>
              <a:gd name="connsiteX28" fmla="*/ 1138013 w 2307207"/>
              <a:gd name="connsiteY28" fmla="*/ 892968 h 928908"/>
              <a:gd name="connsiteX29" fmla="*/ 1188020 w 2307207"/>
              <a:gd name="connsiteY29" fmla="*/ 907256 h 928908"/>
              <a:gd name="connsiteX30" fmla="*/ 1221357 w 2307207"/>
              <a:gd name="connsiteY30" fmla="*/ 914400 h 928908"/>
              <a:gd name="connsiteX31" fmla="*/ 1268982 w 2307207"/>
              <a:gd name="connsiteY31" fmla="*/ 919162 h 928908"/>
              <a:gd name="connsiteX32" fmla="*/ 1304701 w 2307207"/>
              <a:gd name="connsiteY32" fmla="*/ 919162 h 928908"/>
              <a:gd name="connsiteX33" fmla="*/ 1391319 w 2307207"/>
              <a:gd name="connsiteY33" fmla="*/ 789992 h 928908"/>
              <a:gd name="connsiteX34" fmla="*/ 1482588 w 2307207"/>
              <a:gd name="connsiteY34" fmla="*/ 811694 h 928908"/>
              <a:gd name="connsiteX35" fmla="*/ 1549486 w 2307207"/>
              <a:gd name="connsiteY35" fmla="*/ 824062 h 928908"/>
              <a:gd name="connsiteX36" fmla="*/ 1618543 w 2307207"/>
              <a:gd name="connsiteY36" fmla="*/ 835279 h 928908"/>
              <a:gd name="connsiteX37" fmla="*/ 1692695 w 2307207"/>
              <a:gd name="connsiteY37" fmla="*/ 837930 h 928908"/>
              <a:gd name="connsiteX38" fmla="*/ 1745083 w 2307207"/>
              <a:gd name="connsiteY38" fmla="*/ 826677 h 928908"/>
              <a:gd name="connsiteX39" fmla="*/ 1792596 w 2307207"/>
              <a:gd name="connsiteY39" fmla="*/ 810662 h 928908"/>
              <a:gd name="connsiteX40" fmla="*/ 1854620 w 2307207"/>
              <a:gd name="connsiteY40" fmla="*/ 783317 h 928908"/>
              <a:gd name="connsiteX41" fmla="*/ 1902135 w 2307207"/>
              <a:gd name="connsiteY41" fmla="*/ 744833 h 928908"/>
              <a:gd name="connsiteX42" fmla="*/ 1954633 w 2307207"/>
              <a:gd name="connsiteY42" fmla="*/ 689027 h 928908"/>
              <a:gd name="connsiteX43" fmla="*/ 2014054 w 2307207"/>
              <a:gd name="connsiteY43" fmla="*/ 626922 h 928908"/>
              <a:gd name="connsiteX44" fmla="*/ 2073586 w 2307207"/>
              <a:gd name="connsiteY44" fmla="*/ 547111 h 928908"/>
              <a:gd name="connsiteX45" fmla="*/ 2123143 w 2307207"/>
              <a:gd name="connsiteY45" fmla="*/ 463385 h 928908"/>
              <a:gd name="connsiteX46" fmla="*/ 2177801 w 2307207"/>
              <a:gd name="connsiteY46" fmla="*/ 373280 h 928908"/>
              <a:gd name="connsiteX47" fmla="*/ 2222600 w 2307207"/>
              <a:gd name="connsiteY47" fmla="*/ 282218 h 928908"/>
              <a:gd name="connsiteX48" fmla="*/ 2253108 w 2307207"/>
              <a:gd name="connsiteY48" fmla="*/ 182780 h 928908"/>
              <a:gd name="connsiteX49" fmla="*/ 2274203 w 2307207"/>
              <a:gd name="connsiteY49" fmla="*/ 109154 h 928908"/>
              <a:gd name="connsiteX50" fmla="*/ 2307207 w 2307207"/>
              <a:gd name="connsiteY50" fmla="*/ 0 h 928908"/>
              <a:gd name="connsiteX51" fmla="*/ 2307207 w 2307207"/>
              <a:gd name="connsiteY51" fmla="*/ 0 h 928908"/>
              <a:gd name="connsiteX52" fmla="*/ 2307207 w 2307207"/>
              <a:gd name="connsiteY52" fmla="*/ 0 h 928908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6677 h 929426"/>
              <a:gd name="connsiteX39" fmla="*/ 1792596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6677 h 929426"/>
              <a:gd name="connsiteX39" fmla="*/ 1792596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667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97099 w 2307207"/>
              <a:gd name="connsiteY34" fmla="*/ 81388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97099 w 2307207"/>
              <a:gd name="connsiteY34" fmla="*/ 813884 h 929426"/>
              <a:gd name="connsiteX35" fmla="*/ 1549486 w 2307207"/>
              <a:gd name="connsiteY35" fmla="*/ 824062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97099 w 2307207"/>
              <a:gd name="connsiteY34" fmla="*/ 813884 h 929426"/>
              <a:gd name="connsiteX35" fmla="*/ 1585762 w 2307207"/>
              <a:gd name="connsiteY35" fmla="*/ 828441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526121 w 2307207"/>
              <a:gd name="connsiteY34" fmla="*/ 816074 h 929426"/>
              <a:gd name="connsiteX35" fmla="*/ 1585762 w 2307207"/>
              <a:gd name="connsiteY35" fmla="*/ 828441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434851 w 2307207"/>
              <a:gd name="connsiteY33" fmla="*/ 796560 h 929426"/>
              <a:gd name="connsiteX34" fmla="*/ 1526121 w 2307207"/>
              <a:gd name="connsiteY34" fmla="*/ 816074 h 929426"/>
              <a:gd name="connsiteX35" fmla="*/ 1585762 w 2307207"/>
              <a:gd name="connsiteY35" fmla="*/ 828441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6174"/>
              <a:gd name="connsiteX1" fmla="*/ 69615 w 2307207"/>
              <a:gd name="connsiteY1" fmla="*/ 801343 h 926174"/>
              <a:gd name="connsiteX2" fmla="*/ 57260 w 2307207"/>
              <a:gd name="connsiteY2" fmla="*/ 675479 h 926174"/>
              <a:gd name="connsiteX3" fmla="*/ 93203 w 2307207"/>
              <a:gd name="connsiteY3" fmla="*/ 610915 h 926174"/>
              <a:gd name="connsiteX4" fmla="*/ 73482 w 2307207"/>
              <a:gd name="connsiteY4" fmla="*/ 526646 h 926174"/>
              <a:gd name="connsiteX5" fmla="*/ 131191 w 2307207"/>
              <a:gd name="connsiteY5" fmla="*/ 449715 h 926174"/>
              <a:gd name="connsiteX6" fmla="*/ 317004 w 2307207"/>
              <a:gd name="connsiteY6" fmla="*/ 407621 h 926174"/>
              <a:gd name="connsiteX7" fmla="*/ 456903 w 2307207"/>
              <a:gd name="connsiteY7" fmla="*/ 357152 h 926174"/>
              <a:gd name="connsiteX8" fmla="*/ 171226 w 2307207"/>
              <a:gd name="connsiteY8" fmla="*/ 278606 h 926174"/>
              <a:gd name="connsiteX9" fmla="*/ 197420 w 2307207"/>
              <a:gd name="connsiteY9" fmla="*/ 250031 h 926174"/>
              <a:gd name="connsiteX10" fmla="*/ 223613 w 2307207"/>
              <a:gd name="connsiteY10" fmla="*/ 223837 h 926174"/>
              <a:gd name="connsiteX11" fmla="*/ 247426 w 2307207"/>
              <a:gd name="connsiteY11" fmla="*/ 204787 h 926174"/>
              <a:gd name="connsiteX12" fmla="*/ 271238 w 2307207"/>
              <a:gd name="connsiteY12" fmla="*/ 185737 h 926174"/>
              <a:gd name="connsiteX13" fmla="*/ 302195 w 2307207"/>
              <a:gd name="connsiteY13" fmla="*/ 166687 h 926174"/>
              <a:gd name="connsiteX14" fmla="*/ 337914 w 2307207"/>
              <a:gd name="connsiteY14" fmla="*/ 154781 h 926174"/>
              <a:gd name="connsiteX15" fmla="*/ 371251 w 2307207"/>
              <a:gd name="connsiteY15" fmla="*/ 150018 h 926174"/>
              <a:gd name="connsiteX16" fmla="*/ 418876 w 2307207"/>
              <a:gd name="connsiteY16" fmla="*/ 161925 h 926174"/>
              <a:gd name="connsiteX17" fmla="*/ 466501 w 2307207"/>
              <a:gd name="connsiteY17" fmla="*/ 188118 h 926174"/>
              <a:gd name="connsiteX18" fmla="*/ 526032 w 2307207"/>
              <a:gd name="connsiteY18" fmla="*/ 233362 h 926174"/>
              <a:gd name="connsiteX19" fmla="*/ 578420 w 2307207"/>
              <a:gd name="connsiteY19" fmla="*/ 288131 h 926174"/>
              <a:gd name="connsiteX20" fmla="*/ 626044 w 2307207"/>
              <a:gd name="connsiteY20" fmla="*/ 345281 h 926174"/>
              <a:gd name="connsiteX21" fmla="*/ 695101 w 2307207"/>
              <a:gd name="connsiteY21" fmla="*/ 431006 h 926174"/>
              <a:gd name="connsiteX22" fmla="*/ 773682 w 2307207"/>
              <a:gd name="connsiteY22" fmla="*/ 528637 h 926174"/>
              <a:gd name="connsiteX23" fmla="*/ 859407 w 2307207"/>
              <a:gd name="connsiteY23" fmla="*/ 645318 h 926174"/>
              <a:gd name="connsiteX24" fmla="*/ 916557 w 2307207"/>
              <a:gd name="connsiteY24" fmla="*/ 723900 h 926174"/>
              <a:gd name="connsiteX25" fmla="*/ 980851 w 2307207"/>
              <a:gd name="connsiteY25" fmla="*/ 788193 h 926174"/>
              <a:gd name="connsiteX26" fmla="*/ 1023713 w 2307207"/>
              <a:gd name="connsiteY26" fmla="*/ 828675 h 926174"/>
              <a:gd name="connsiteX27" fmla="*/ 1092769 w 2307207"/>
              <a:gd name="connsiteY27" fmla="*/ 873918 h 926174"/>
              <a:gd name="connsiteX28" fmla="*/ 1138013 w 2307207"/>
              <a:gd name="connsiteY28" fmla="*/ 892968 h 926174"/>
              <a:gd name="connsiteX29" fmla="*/ 1188020 w 2307207"/>
              <a:gd name="connsiteY29" fmla="*/ 907256 h 926174"/>
              <a:gd name="connsiteX30" fmla="*/ 1221357 w 2307207"/>
              <a:gd name="connsiteY30" fmla="*/ 914400 h 926174"/>
              <a:gd name="connsiteX31" fmla="*/ 1305258 w 2307207"/>
              <a:gd name="connsiteY31" fmla="*/ 735259 h 926174"/>
              <a:gd name="connsiteX32" fmla="*/ 1370000 w 2307207"/>
              <a:gd name="connsiteY32" fmla="*/ 765909 h 926174"/>
              <a:gd name="connsiteX33" fmla="*/ 1434851 w 2307207"/>
              <a:gd name="connsiteY33" fmla="*/ 796560 h 926174"/>
              <a:gd name="connsiteX34" fmla="*/ 1526121 w 2307207"/>
              <a:gd name="connsiteY34" fmla="*/ 816074 h 926174"/>
              <a:gd name="connsiteX35" fmla="*/ 1585762 w 2307207"/>
              <a:gd name="connsiteY35" fmla="*/ 828441 h 926174"/>
              <a:gd name="connsiteX36" fmla="*/ 1654819 w 2307207"/>
              <a:gd name="connsiteY36" fmla="*/ 837468 h 926174"/>
              <a:gd name="connsiteX37" fmla="*/ 1692695 w 2307207"/>
              <a:gd name="connsiteY37" fmla="*/ 837930 h 926174"/>
              <a:gd name="connsiteX38" fmla="*/ 1745083 w 2307207"/>
              <a:gd name="connsiteY38" fmla="*/ 828867 h 926174"/>
              <a:gd name="connsiteX39" fmla="*/ 1799852 w 2307207"/>
              <a:gd name="connsiteY39" fmla="*/ 810662 h 926174"/>
              <a:gd name="connsiteX40" fmla="*/ 1854620 w 2307207"/>
              <a:gd name="connsiteY40" fmla="*/ 783317 h 926174"/>
              <a:gd name="connsiteX41" fmla="*/ 1902135 w 2307207"/>
              <a:gd name="connsiteY41" fmla="*/ 744833 h 926174"/>
              <a:gd name="connsiteX42" fmla="*/ 1954633 w 2307207"/>
              <a:gd name="connsiteY42" fmla="*/ 689027 h 926174"/>
              <a:gd name="connsiteX43" fmla="*/ 2014054 w 2307207"/>
              <a:gd name="connsiteY43" fmla="*/ 626922 h 926174"/>
              <a:gd name="connsiteX44" fmla="*/ 2073586 w 2307207"/>
              <a:gd name="connsiteY44" fmla="*/ 547111 h 926174"/>
              <a:gd name="connsiteX45" fmla="*/ 2123143 w 2307207"/>
              <a:gd name="connsiteY45" fmla="*/ 463385 h 926174"/>
              <a:gd name="connsiteX46" fmla="*/ 2177801 w 2307207"/>
              <a:gd name="connsiteY46" fmla="*/ 373280 h 926174"/>
              <a:gd name="connsiteX47" fmla="*/ 2222600 w 2307207"/>
              <a:gd name="connsiteY47" fmla="*/ 282218 h 926174"/>
              <a:gd name="connsiteX48" fmla="*/ 2253108 w 2307207"/>
              <a:gd name="connsiteY48" fmla="*/ 182780 h 926174"/>
              <a:gd name="connsiteX49" fmla="*/ 2274203 w 2307207"/>
              <a:gd name="connsiteY49" fmla="*/ 109154 h 926174"/>
              <a:gd name="connsiteX50" fmla="*/ 2307207 w 2307207"/>
              <a:gd name="connsiteY50" fmla="*/ 0 h 926174"/>
              <a:gd name="connsiteX51" fmla="*/ 2307207 w 2307207"/>
              <a:gd name="connsiteY51" fmla="*/ 0 h 926174"/>
              <a:gd name="connsiteX52" fmla="*/ 2307207 w 2307207"/>
              <a:gd name="connsiteY52" fmla="*/ 0 h 926174"/>
              <a:gd name="connsiteX0" fmla="*/ 0 w 2307207"/>
              <a:gd name="connsiteY0" fmla="*/ 916297 h 926174"/>
              <a:gd name="connsiteX1" fmla="*/ 69615 w 2307207"/>
              <a:gd name="connsiteY1" fmla="*/ 801343 h 926174"/>
              <a:gd name="connsiteX2" fmla="*/ 57260 w 2307207"/>
              <a:gd name="connsiteY2" fmla="*/ 675479 h 926174"/>
              <a:gd name="connsiteX3" fmla="*/ 93203 w 2307207"/>
              <a:gd name="connsiteY3" fmla="*/ 610915 h 926174"/>
              <a:gd name="connsiteX4" fmla="*/ 73482 w 2307207"/>
              <a:gd name="connsiteY4" fmla="*/ 526646 h 926174"/>
              <a:gd name="connsiteX5" fmla="*/ 131191 w 2307207"/>
              <a:gd name="connsiteY5" fmla="*/ 449715 h 926174"/>
              <a:gd name="connsiteX6" fmla="*/ 317004 w 2307207"/>
              <a:gd name="connsiteY6" fmla="*/ 407621 h 926174"/>
              <a:gd name="connsiteX7" fmla="*/ 456903 w 2307207"/>
              <a:gd name="connsiteY7" fmla="*/ 357152 h 926174"/>
              <a:gd name="connsiteX8" fmla="*/ 171226 w 2307207"/>
              <a:gd name="connsiteY8" fmla="*/ 278606 h 926174"/>
              <a:gd name="connsiteX9" fmla="*/ 197420 w 2307207"/>
              <a:gd name="connsiteY9" fmla="*/ 250031 h 926174"/>
              <a:gd name="connsiteX10" fmla="*/ 223613 w 2307207"/>
              <a:gd name="connsiteY10" fmla="*/ 223837 h 926174"/>
              <a:gd name="connsiteX11" fmla="*/ 247426 w 2307207"/>
              <a:gd name="connsiteY11" fmla="*/ 204787 h 926174"/>
              <a:gd name="connsiteX12" fmla="*/ 271238 w 2307207"/>
              <a:gd name="connsiteY12" fmla="*/ 185737 h 926174"/>
              <a:gd name="connsiteX13" fmla="*/ 302195 w 2307207"/>
              <a:gd name="connsiteY13" fmla="*/ 166687 h 926174"/>
              <a:gd name="connsiteX14" fmla="*/ 337914 w 2307207"/>
              <a:gd name="connsiteY14" fmla="*/ 154781 h 926174"/>
              <a:gd name="connsiteX15" fmla="*/ 371251 w 2307207"/>
              <a:gd name="connsiteY15" fmla="*/ 150018 h 926174"/>
              <a:gd name="connsiteX16" fmla="*/ 418876 w 2307207"/>
              <a:gd name="connsiteY16" fmla="*/ 161925 h 926174"/>
              <a:gd name="connsiteX17" fmla="*/ 466501 w 2307207"/>
              <a:gd name="connsiteY17" fmla="*/ 188118 h 926174"/>
              <a:gd name="connsiteX18" fmla="*/ 526032 w 2307207"/>
              <a:gd name="connsiteY18" fmla="*/ 233362 h 926174"/>
              <a:gd name="connsiteX19" fmla="*/ 578420 w 2307207"/>
              <a:gd name="connsiteY19" fmla="*/ 288131 h 926174"/>
              <a:gd name="connsiteX20" fmla="*/ 626044 w 2307207"/>
              <a:gd name="connsiteY20" fmla="*/ 345281 h 926174"/>
              <a:gd name="connsiteX21" fmla="*/ 695101 w 2307207"/>
              <a:gd name="connsiteY21" fmla="*/ 431006 h 926174"/>
              <a:gd name="connsiteX22" fmla="*/ 773682 w 2307207"/>
              <a:gd name="connsiteY22" fmla="*/ 528637 h 926174"/>
              <a:gd name="connsiteX23" fmla="*/ 859407 w 2307207"/>
              <a:gd name="connsiteY23" fmla="*/ 645318 h 926174"/>
              <a:gd name="connsiteX24" fmla="*/ 916557 w 2307207"/>
              <a:gd name="connsiteY24" fmla="*/ 723900 h 926174"/>
              <a:gd name="connsiteX25" fmla="*/ 980851 w 2307207"/>
              <a:gd name="connsiteY25" fmla="*/ 788193 h 926174"/>
              <a:gd name="connsiteX26" fmla="*/ 1023713 w 2307207"/>
              <a:gd name="connsiteY26" fmla="*/ 828675 h 926174"/>
              <a:gd name="connsiteX27" fmla="*/ 1092769 w 2307207"/>
              <a:gd name="connsiteY27" fmla="*/ 873918 h 926174"/>
              <a:gd name="connsiteX28" fmla="*/ 1138013 w 2307207"/>
              <a:gd name="connsiteY28" fmla="*/ 892968 h 926174"/>
              <a:gd name="connsiteX29" fmla="*/ 1188020 w 2307207"/>
              <a:gd name="connsiteY29" fmla="*/ 907256 h 926174"/>
              <a:gd name="connsiteX30" fmla="*/ 1221357 w 2307207"/>
              <a:gd name="connsiteY30" fmla="*/ 914400 h 926174"/>
              <a:gd name="connsiteX31" fmla="*/ 1305258 w 2307207"/>
              <a:gd name="connsiteY31" fmla="*/ 735259 h 926174"/>
              <a:gd name="connsiteX32" fmla="*/ 1370000 w 2307207"/>
              <a:gd name="connsiteY32" fmla="*/ 765909 h 926174"/>
              <a:gd name="connsiteX33" fmla="*/ 1434851 w 2307207"/>
              <a:gd name="connsiteY33" fmla="*/ 796560 h 926174"/>
              <a:gd name="connsiteX34" fmla="*/ 1526121 w 2307207"/>
              <a:gd name="connsiteY34" fmla="*/ 816074 h 926174"/>
              <a:gd name="connsiteX35" fmla="*/ 1585762 w 2307207"/>
              <a:gd name="connsiteY35" fmla="*/ 828441 h 926174"/>
              <a:gd name="connsiteX36" fmla="*/ 1654819 w 2307207"/>
              <a:gd name="connsiteY36" fmla="*/ 837468 h 926174"/>
              <a:gd name="connsiteX37" fmla="*/ 1692695 w 2307207"/>
              <a:gd name="connsiteY37" fmla="*/ 837930 h 926174"/>
              <a:gd name="connsiteX38" fmla="*/ 1745083 w 2307207"/>
              <a:gd name="connsiteY38" fmla="*/ 828867 h 926174"/>
              <a:gd name="connsiteX39" fmla="*/ 1799852 w 2307207"/>
              <a:gd name="connsiteY39" fmla="*/ 810662 h 926174"/>
              <a:gd name="connsiteX40" fmla="*/ 1854620 w 2307207"/>
              <a:gd name="connsiteY40" fmla="*/ 783317 h 926174"/>
              <a:gd name="connsiteX41" fmla="*/ 1902135 w 2307207"/>
              <a:gd name="connsiteY41" fmla="*/ 744833 h 926174"/>
              <a:gd name="connsiteX42" fmla="*/ 1954633 w 2307207"/>
              <a:gd name="connsiteY42" fmla="*/ 689027 h 926174"/>
              <a:gd name="connsiteX43" fmla="*/ 2014054 w 2307207"/>
              <a:gd name="connsiteY43" fmla="*/ 626922 h 926174"/>
              <a:gd name="connsiteX44" fmla="*/ 2073586 w 2307207"/>
              <a:gd name="connsiteY44" fmla="*/ 547111 h 926174"/>
              <a:gd name="connsiteX45" fmla="*/ 2123143 w 2307207"/>
              <a:gd name="connsiteY45" fmla="*/ 463385 h 926174"/>
              <a:gd name="connsiteX46" fmla="*/ 2177801 w 2307207"/>
              <a:gd name="connsiteY46" fmla="*/ 373280 h 926174"/>
              <a:gd name="connsiteX47" fmla="*/ 2222600 w 2307207"/>
              <a:gd name="connsiteY47" fmla="*/ 282218 h 926174"/>
              <a:gd name="connsiteX48" fmla="*/ 2253108 w 2307207"/>
              <a:gd name="connsiteY48" fmla="*/ 182780 h 926174"/>
              <a:gd name="connsiteX49" fmla="*/ 2274203 w 2307207"/>
              <a:gd name="connsiteY49" fmla="*/ 109154 h 926174"/>
              <a:gd name="connsiteX50" fmla="*/ 2307207 w 2307207"/>
              <a:gd name="connsiteY50" fmla="*/ 0 h 926174"/>
              <a:gd name="connsiteX51" fmla="*/ 2307207 w 2307207"/>
              <a:gd name="connsiteY51" fmla="*/ 0 h 926174"/>
              <a:gd name="connsiteX52" fmla="*/ 2307207 w 2307207"/>
              <a:gd name="connsiteY52" fmla="*/ 0 h 926174"/>
              <a:gd name="connsiteX0" fmla="*/ 0 w 2307207"/>
              <a:gd name="connsiteY0" fmla="*/ 916297 h 919322"/>
              <a:gd name="connsiteX1" fmla="*/ 69615 w 2307207"/>
              <a:gd name="connsiteY1" fmla="*/ 801343 h 919322"/>
              <a:gd name="connsiteX2" fmla="*/ 57260 w 2307207"/>
              <a:gd name="connsiteY2" fmla="*/ 675479 h 919322"/>
              <a:gd name="connsiteX3" fmla="*/ 93203 w 2307207"/>
              <a:gd name="connsiteY3" fmla="*/ 610915 h 919322"/>
              <a:gd name="connsiteX4" fmla="*/ 73482 w 2307207"/>
              <a:gd name="connsiteY4" fmla="*/ 526646 h 919322"/>
              <a:gd name="connsiteX5" fmla="*/ 131191 w 2307207"/>
              <a:gd name="connsiteY5" fmla="*/ 449715 h 919322"/>
              <a:gd name="connsiteX6" fmla="*/ 317004 w 2307207"/>
              <a:gd name="connsiteY6" fmla="*/ 407621 h 919322"/>
              <a:gd name="connsiteX7" fmla="*/ 456903 w 2307207"/>
              <a:gd name="connsiteY7" fmla="*/ 357152 h 919322"/>
              <a:gd name="connsiteX8" fmla="*/ 171226 w 2307207"/>
              <a:gd name="connsiteY8" fmla="*/ 278606 h 919322"/>
              <a:gd name="connsiteX9" fmla="*/ 197420 w 2307207"/>
              <a:gd name="connsiteY9" fmla="*/ 250031 h 919322"/>
              <a:gd name="connsiteX10" fmla="*/ 223613 w 2307207"/>
              <a:gd name="connsiteY10" fmla="*/ 223837 h 919322"/>
              <a:gd name="connsiteX11" fmla="*/ 247426 w 2307207"/>
              <a:gd name="connsiteY11" fmla="*/ 204787 h 919322"/>
              <a:gd name="connsiteX12" fmla="*/ 271238 w 2307207"/>
              <a:gd name="connsiteY12" fmla="*/ 185737 h 919322"/>
              <a:gd name="connsiteX13" fmla="*/ 302195 w 2307207"/>
              <a:gd name="connsiteY13" fmla="*/ 166687 h 919322"/>
              <a:gd name="connsiteX14" fmla="*/ 337914 w 2307207"/>
              <a:gd name="connsiteY14" fmla="*/ 154781 h 919322"/>
              <a:gd name="connsiteX15" fmla="*/ 371251 w 2307207"/>
              <a:gd name="connsiteY15" fmla="*/ 150018 h 919322"/>
              <a:gd name="connsiteX16" fmla="*/ 418876 w 2307207"/>
              <a:gd name="connsiteY16" fmla="*/ 161925 h 919322"/>
              <a:gd name="connsiteX17" fmla="*/ 466501 w 2307207"/>
              <a:gd name="connsiteY17" fmla="*/ 188118 h 919322"/>
              <a:gd name="connsiteX18" fmla="*/ 526032 w 2307207"/>
              <a:gd name="connsiteY18" fmla="*/ 233362 h 919322"/>
              <a:gd name="connsiteX19" fmla="*/ 578420 w 2307207"/>
              <a:gd name="connsiteY19" fmla="*/ 288131 h 919322"/>
              <a:gd name="connsiteX20" fmla="*/ 626044 w 2307207"/>
              <a:gd name="connsiteY20" fmla="*/ 345281 h 919322"/>
              <a:gd name="connsiteX21" fmla="*/ 695101 w 2307207"/>
              <a:gd name="connsiteY21" fmla="*/ 431006 h 919322"/>
              <a:gd name="connsiteX22" fmla="*/ 773682 w 2307207"/>
              <a:gd name="connsiteY22" fmla="*/ 528637 h 919322"/>
              <a:gd name="connsiteX23" fmla="*/ 859407 w 2307207"/>
              <a:gd name="connsiteY23" fmla="*/ 645318 h 919322"/>
              <a:gd name="connsiteX24" fmla="*/ 916557 w 2307207"/>
              <a:gd name="connsiteY24" fmla="*/ 723900 h 919322"/>
              <a:gd name="connsiteX25" fmla="*/ 980851 w 2307207"/>
              <a:gd name="connsiteY25" fmla="*/ 788193 h 919322"/>
              <a:gd name="connsiteX26" fmla="*/ 1023713 w 2307207"/>
              <a:gd name="connsiteY26" fmla="*/ 828675 h 919322"/>
              <a:gd name="connsiteX27" fmla="*/ 1092769 w 2307207"/>
              <a:gd name="connsiteY27" fmla="*/ 873918 h 919322"/>
              <a:gd name="connsiteX28" fmla="*/ 1138013 w 2307207"/>
              <a:gd name="connsiteY28" fmla="*/ 892968 h 919322"/>
              <a:gd name="connsiteX29" fmla="*/ 1188020 w 2307207"/>
              <a:gd name="connsiteY29" fmla="*/ 907256 h 919322"/>
              <a:gd name="connsiteX30" fmla="*/ 1264890 w 2307207"/>
              <a:gd name="connsiteY30" fmla="*/ 702036 h 919322"/>
              <a:gd name="connsiteX31" fmla="*/ 1305258 w 2307207"/>
              <a:gd name="connsiteY31" fmla="*/ 735259 h 919322"/>
              <a:gd name="connsiteX32" fmla="*/ 1370000 w 2307207"/>
              <a:gd name="connsiteY32" fmla="*/ 765909 h 919322"/>
              <a:gd name="connsiteX33" fmla="*/ 1434851 w 2307207"/>
              <a:gd name="connsiteY33" fmla="*/ 796560 h 919322"/>
              <a:gd name="connsiteX34" fmla="*/ 1526121 w 2307207"/>
              <a:gd name="connsiteY34" fmla="*/ 816074 h 919322"/>
              <a:gd name="connsiteX35" fmla="*/ 1585762 w 2307207"/>
              <a:gd name="connsiteY35" fmla="*/ 828441 h 919322"/>
              <a:gd name="connsiteX36" fmla="*/ 1654819 w 2307207"/>
              <a:gd name="connsiteY36" fmla="*/ 837468 h 919322"/>
              <a:gd name="connsiteX37" fmla="*/ 1692695 w 2307207"/>
              <a:gd name="connsiteY37" fmla="*/ 837930 h 919322"/>
              <a:gd name="connsiteX38" fmla="*/ 1745083 w 2307207"/>
              <a:gd name="connsiteY38" fmla="*/ 828867 h 919322"/>
              <a:gd name="connsiteX39" fmla="*/ 1799852 w 2307207"/>
              <a:gd name="connsiteY39" fmla="*/ 810662 h 919322"/>
              <a:gd name="connsiteX40" fmla="*/ 1854620 w 2307207"/>
              <a:gd name="connsiteY40" fmla="*/ 783317 h 919322"/>
              <a:gd name="connsiteX41" fmla="*/ 1902135 w 2307207"/>
              <a:gd name="connsiteY41" fmla="*/ 744833 h 919322"/>
              <a:gd name="connsiteX42" fmla="*/ 1954633 w 2307207"/>
              <a:gd name="connsiteY42" fmla="*/ 689027 h 919322"/>
              <a:gd name="connsiteX43" fmla="*/ 2014054 w 2307207"/>
              <a:gd name="connsiteY43" fmla="*/ 626922 h 919322"/>
              <a:gd name="connsiteX44" fmla="*/ 2073586 w 2307207"/>
              <a:gd name="connsiteY44" fmla="*/ 547111 h 919322"/>
              <a:gd name="connsiteX45" fmla="*/ 2123143 w 2307207"/>
              <a:gd name="connsiteY45" fmla="*/ 463385 h 919322"/>
              <a:gd name="connsiteX46" fmla="*/ 2177801 w 2307207"/>
              <a:gd name="connsiteY46" fmla="*/ 373280 h 919322"/>
              <a:gd name="connsiteX47" fmla="*/ 2222600 w 2307207"/>
              <a:gd name="connsiteY47" fmla="*/ 282218 h 919322"/>
              <a:gd name="connsiteX48" fmla="*/ 2253108 w 2307207"/>
              <a:gd name="connsiteY48" fmla="*/ 182780 h 919322"/>
              <a:gd name="connsiteX49" fmla="*/ 2274203 w 2307207"/>
              <a:gd name="connsiteY49" fmla="*/ 109154 h 919322"/>
              <a:gd name="connsiteX50" fmla="*/ 2307207 w 2307207"/>
              <a:gd name="connsiteY50" fmla="*/ 0 h 919322"/>
              <a:gd name="connsiteX51" fmla="*/ 2307207 w 2307207"/>
              <a:gd name="connsiteY51" fmla="*/ 0 h 919322"/>
              <a:gd name="connsiteX52" fmla="*/ 2307207 w 2307207"/>
              <a:gd name="connsiteY52" fmla="*/ 0 h 919322"/>
              <a:gd name="connsiteX0" fmla="*/ 0 w 2307207"/>
              <a:gd name="connsiteY0" fmla="*/ 916297 h 919322"/>
              <a:gd name="connsiteX1" fmla="*/ 69615 w 2307207"/>
              <a:gd name="connsiteY1" fmla="*/ 801343 h 919322"/>
              <a:gd name="connsiteX2" fmla="*/ 57260 w 2307207"/>
              <a:gd name="connsiteY2" fmla="*/ 675479 h 919322"/>
              <a:gd name="connsiteX3" fmla="*/ 93203 w 2307207"/>
              <a:gd name="connsiteY3" fmla="*/ 610915 h 919322"/>
              <a:gd name="connsiteX4" fmla="*/ 73482 w 2307207"/>
              <a:gd name="connsiteY4" fmla="*/ 526646 h 919322"/>
              <a:gd name="connsiteX5" fmla="*/ 131191 w 2307207"/>
              <a:gd name="connsiteY5" fmla="*/ 449715 h 919322"/>
              <a:gd name="connsiteX6" fmla="*/ 317004 w 2307207"/>
              <a:gd name="connsiteY6" fmla="*/ 407621 h 919322"/>
              <a:gd name="connsiteX7" fmla="*/ 456903 w 2307207"/>
              <a:gd name="connsiteY7" fmla="*/ 357152 h 919322"/>
              <a:gd name="connsiteX8" fmla="*/ 171226 w 2307207"/>
              <a:gd name="connsiteY8" fmla="*/ 278606 h 919322"/>
              <a:gd name="connsiteX9" fmla="*/ 197420 w 2307207"/>
              <a:gd name="connsiteY9" fmla="*/ 250031 h 919322"/>
              <a:gd name="connsiteX10" fmla="*/ 223613 w 2307207"/>
              <a:gd name="connsiteY10" fmla="*/ 223837 h 919322"/>
              <a:gd name="connsiteX11" fmla="*/ 247426 w 2307207"/>
              <a:gd name="connsiteY11" fmla="*/ 204787 h 919322"/>
              <a:gd name="connsiteX12" fmla="*/ 271238 w 2307207"/>
              <a:gd name="connsiteY12" fmla="*/ 185737 h 919322"/>
              <a:gd name="connsiteX13" fmla="*/ 302195 w 2307207"/>
              <a:gd name="connsiteY13" fmla="*/ 166687 h 919322"/>
              <a:gd name="connsiteX14" fmla="*/ 337914 w 2307207"/>
              <a:gd name="connsiteY14" fmla="*/ 154781 h 919322"/>
              <a:gd name="connsiteX15" fmla="*/ 371251 w 2307207"/>
              <a:gd name="connsiteY15" fmla="*/ 150018 h 919322"/>
              <a:gd name="connsiteX16" fmla="*/ 418876 w 2307207"/>
              <a:gd name="connsiteY16" fmla="*/ 161925 h 919322"/>
              <a:gd name="connsiteX17" fmla="*/ 466501 w 2307207"/>
              <a:gd name="connsiteY17" fmla="*/ 188118 h 919322"/>
              <a:gd name="connsiteX18" fmla="*/ 526032 w 2307207"/>
              <a:gd name="connsiteY18" fmla="*/ 233362 h 919322"/>
              <a:gd name="connsiteX19" fmla="*/ 578420 w 2307207"/>
              <a:gd name="connsiteY19" fmla="*/ 288131 h 919322"/>
              <a:gd name="connsiteX20" fmla="*/ 626044 w 2307207"/>
              <a:gd name="connsiteY20" fmla="*/ 345281 h 919322"/>
              <a:gd name="connsiteX21" fmla="*/ 695101 w 2307207"/>
              <a:gd name="connsiteY21" fmla="*/ 431006 h 919322"/>
              <a:gd name="connsiteX22" fmla="*/ 773682 w 2307207"/>
              <a:gd name="connsiteY22" fmla="*/ 528637 h 919322"/>
              <a:gd name="connsiteX23" fmla="*/ 859407 w 2307207"/>
              <a:gd name="connsiteY23" fmla="*/ 645318 h 919322"/>
              <a:gd name="connsiteX24" fmla="*/ 916557 w 2307207"/>
              <a:gd name="connsiteY24" fmla="*/ 723900 h 919322"/>
              <a:gd name="connsiteX25" fmla="*/ 980851 w 2307207"/>
              <a:gd name="connsiteY25" fmla="*/ 788193 h 919322"/>
              <a:gd name="connsiteX26" fmla="*/ 1023713 w 2307207"/>
              <a:gd name="connsiteY26" fmla="*/ 828675 h 919322"/>
              <a:gd name="connsiteX27" fmla="*/ 1092769 w 2307207"/>
              <a:gd name="connsiteY27" fmla="*/ 873918 h 919322"/>
              <a:gd name="connsiteX28" fmla="*/ 1138013 w 2307207"/>
              <a:gd name="connsiteY28" fmla="*/ 892968 h 919322"/>
              <a:gd name="connsiteX29" fmla="*/ 1188020 w 2307207"/>
              <a:gd name="connsiteY29" fmla="*/ 907256 h 919322"/>
              <a:gd name="connsiteX30" fmla="*/ 1264890 w 2307207"/>
              <a:gd name="connsiteY30" fmla="*/ 702036 h 919322"/>
              <a:gd name="connsiteX31" fmla="*/ 1305258 w 2307207"/>
              <a:gd name="connsiteY31" fmla="*/ 735259 h 919322"/>
              <a:gd name="connsiteX32" fmla="*/ 1370000 w 2307207"/>
              <a:gd name="connsiteY32" fmla="*/ 765909 h 919322"/>
              <a:gd name="connsiteX33" fmla="*/ 1434851 w 2307207"/>
              <a:gd name="connsiteY33" fmla="*/ 796560 h 919322"/>
              <a:gd name="connsiteX34" fmla="*/ 1526121 w 2307207"/>
              <a:gd name="connsiteY34" fmla="*/ 816074 h 919322"/>
              <a:gd name="connsiteX35" fmla="*/ 1585762 w 2307207"/>
              <a:gd name="connsiteY35" fmla="*/ 828441 h 919322"/>
              <a:gd name="connsiteX36" fmla="*/ 1654819 w 2307207"/>
              <a:gd name="connsiteY36" fmla="*/ 837468 h 919322"/>
              <a:gd name="connsiteX37" fmla="*/ 1692695 w 2307207"/>
              <a:gd name="connsiteY37" fmla="*/ 837930 h 919322"/>
              <a:gd name="connsiteX38" fmla="*/ 1745083 w 2307207"/>
              <a:gd name="connsiteY38" fmla="*/ 828867 h 919322"/>
              <a:gd name="connsiteX39" fmla="*/ 1799852 w 2307207"/>
              <a:gd name="connsiteY39" fmla="*/ 810662 h 919322"/>
              <a:gd name="connsiteX40" fmla="*/ 1854620 w 2307207"/>
              <a:gd name="connsiteY40" fmla="*/ 783317 h 919322"/>
              <a:gd name="connsiteX41" fmla="*/ 1902135 w 2307207"/>
              <a:gd name="connsiteY41" fmla="*/ 744833 h 919322"/>
              <a:gd name="connsiteX42" fmla="*/ 1954633 w 2307207"/>
              <a:gd name="connsiteY42" fmla="*/ 689027 h 919322"/>
              <a:gd name="connsiteX43" fmla="*/ 2014054 w 2307207"/>
              <a:gd name="connsiteY43" fmla="*/ 626922 h 919322"/>
              <a:gd name="connsiteX44" fmla="*/ 2073586 w 2307207"/>
              <a:gd name="connsiteY44" fmla="*/ 547111 h 919322"/>
              <a:gd name="connsiteX45" fmla="*/ 2123143 w 2307207"/>
              <a:gd name="connsiteY45" fmla="*/ 463385 h 919322"/>
              <a:gd name="connsiteX46" fmla="*/ 2177801 w 2307207"/>
              <a:gd name="connsiteY46" fmla="*/ 373280 h 919322"/>
              <a:gd name="connsiteX47" fmla="*/ 2222600 w 2307207"/>
              <a:gd name="connsiteY47" fmla="*/ 282218 h 919322"/>
              <a:gd name="connsiteX48" fmla="*/ 2253108 w 2307207"/>
              <a:gd name="connsiteY48" fmla="*/ 182780 h 919322"/>
              <a:gd name="connsiteX49" fmla="*/ 2274203 w 2307207"/>
              <a:gd name="connsiteY49" fmla="*/ 109154 h 919322"/>
              <a:gd name="connsiteX50" fmla="*/ 2307207 w 2307207"/>
              <a:gd name="connsiteY50" fmla="*/ 0 h 919322"/>
              <a:gd name="connsiteX51" fmla="*/ 2307207 w 2307207"/>
              <a:gd name="connsiteY51" fmla="*/ 0 h 919322"/>
              <a:gd name="connsiteX52" fmla="*/ 2307207 w 2307207"/>
              <a:gd name="connsiteY52" fmla="*/ 0 h 919322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38013 w 2307207"/>
              <a:gd name="connsiteY28" fmla="*/ 892968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38013 w 2307207"/>
              <a:gd name="connsiteY28" fmla="*/ 892968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197420 w 2307207"/>
              <a:gd name="connsiteY8" fmla="*/ 250031 h 916297"/>
              <a:gd name="connsiteX9" fmla="*/ 223613 w 2307207"/>
              <a:gd name="connsiteY9" fmla="*/ 223837 h 916297"/>
              <a:gd name="connsiteX10" fmla="*/ 247426 w 2307207"/>
              <a:gd name="connsiteY10" fmla="*/ 204787 h 916297"/>
              <a:gd name="connsiteX11" fmla="*/ 271238 w 2307207"/>
              <a:gd name="connsiteY11" fmla="*/ 185737 h 916297"/>
              <a:gd name="connsiteX12" fmla="*/ 302195 w 2307207"/>
              <a:gd name="connsiteY12" fmla="*/ 166687 h 916297"/>
              <a:gd name="connsiteX13" fmla="*/ 337914 w 2307207"/>
              <a:gd name="connsiteY13" fmla="*/ 154781 h 916297"/>
              <a:gd name="connsiteX14" fmla="*/ 371251 w 2307207"/>
              <a:gd name="connsiteY14" fmla="*/ 150018 h 916297"/>
              <a:gd name="connsiteX15" fmla="*/ 418876 w 2307207"/>
              <a:gd name="connsiteY15" fmla="*/ 161925 h 916297"/>
              <a:gd name="connsiteX16" fmla="*/ 466501 w 2307207"/>
              <a:gd name="connsiteY16" fmla="*/ 188118 h 916297"/>
              <a:gd name="connsiteX17" fmla="*/ 526032 w 2307207"/>
              <a:gd name="connsiteY17" fmla="*/ 233362 h 916297"/>
              <a:gd name="connsiteX18" fmla="*/ 578420 w 2307207"/>
              <a:gd name="connsiteY18" fmla="*/ 288131 h 916297"/>
              <a:gd name="connsiteX19" fmla="*/ 626044 w 2307207"/>
              <a:gd name="connsiteY19" fmla="*/ 345281 h 916297"/>
              <a:gd name="connsiteX20" fmla="*/ 695101 w 2307207"/>
              <a:gd name="connsiteY20" fmla="*/ 431006 h 916297"/>
              <a:gd name="connsiteX21" fmla="*/ 773682 w 2307207"/>
              <a:gd name="connsiteY21" fmla="*/ 528637 h 916297"/>
              <a:gd name="connsiteX22" fmla="*/ 794107 w 2307207"/>
              <a:gd name="connsiteY22" fmla="*/ 406682 h 916297"/>
              <a:gd name="connsiteX23" fmla="*/ 858514 w 2307207"/>
              <a:gd name="connsiteY23" fmla="*/ 450235 h 916297"/>
              <a:gd name="connsiteX24" fmla="*/ 944573 w 2307207"/>
              <a:gd name="connsiteY24" fmla="*/ 488255 h 916297"/>
              <a:gd name="connsiteX25" fmla="*/ 1016456 w 2307207"/>
              <a:gd name="connsiteY25" fmla="*/ 533117 h 916297"/>
              <a:gd name="connsiteX26" fmla="*/ 1092769 w 2307207"/>
              <a:gd name="connsiteY26" fmla="*/ 582738 h 916297"/>
              <a:gd name="connsiteX27" fmla="*/ 1152524 w 2307207"/>
              <a:gd name="connsiteY27" fmla="*/ 623681 h 916297"/>
              <a:gd name="connsiteX28" fmla="*/ 1195275 w 2307207"/>
              <a:gd name="connsiteY28" fmla="*/ 668620 h 916297"/>
              <a:gd name="connsiteX29" fmla="*/ 1264890 w 2307207"/>
              <a:gd name="connsiteY29" fmla="*/ 702036 h 916297"/>
              <a:gd name="connsiteX30" fmla="*/ 1305258 w 2307207"/>
              <a:gd name="connsiteY30" fmla="*/ 735259 h 916297"/>
              <a:gd name="connsiteX31" fmla="*/ 1370000 w 2307207"/>
              <a:gd name="connsiteY31" fmla="*/ 765909 h 916297"/>
              <a:gd name="connsiteX32" fmla="*/ 1434851 w 2307207"/>
              <a:gd name="connsiteY32" fmla="*/ 796560 h 916297"/>
              <a:gd name="connsiteX33" fmla="*/ 1526121 w 2307207"/>
              <a:gd name="connsiteY33" fmla="*/ 816074 h 916297"/>
              <a:gd name="connsiteX34" fmla="*/ 1585762 w 2307207"/>
              <a:gd name="connsiteY34" fmla="*/ 828441 h 916297"/>
              <a:gd name="connsiteX35" fmla="*/ 1654819 w 2307207"/>
              <a:gd name="connsiteY35" fmla="*/ 837468 h 916297"/>
              <a:gd name="connsiteX36" fmla="*/ 1692695 w 2307207"/>
              <a:gd name="connsiteY36" fmla="*/ 837930 h 916297"/>
              <a:gd name="connsiteX37" fmla="*/ 1745083 w 2307207"/>
              <a:gd name="connsiteY37" fmla="*/ 828867 h 916297"/>
              <a:gd name="connsiteX38" fmla="*/ 1799852 w 2307207"/>
              <a:gd name="connsiteY38" fmla="*/ 810662 h 916297"/>
              <a:gd name="connsiteX39" fmla="*/ 1854620 w 2307207"/>
              <a:gd name="connsiteY39" fmla="*/ 783317 h 916297"/>
              <a:gd name="connsiteX40" fmla="*/ 1902135 w 2307207"/>
              <a:gd name="connsiteY40" fmla="*/ 744833 h 916297"/>
              <a:gd name="connsiteX41" fmla="*/ 1954633 w 2307207"/>
              <a:gd name="connsiteY41" fmla="*/ 689027 h 916297"/>
              <a:gd name="connsiteX42" fmla="*/ 2014054 w 2307207"/>
              <a:gd name="connsiteY42" fmla="*/ 626922 h 916297"/>
              <a:gd name="connsiteX43" fmla="*/ 2073586 w 2307207"/>
              <a:gd name="connsiteY43" fmla="*/ 547111 h 916297"/>
              <a:gd name="connsiteX44" fmla="*/ 2123143 w 2307207"/>
              <a:gd name="connsiteY44" fmla="*/ 463385 h 916297"/>
              <a:gd name="connsiteX45" fmla="*/ 2177801 w 2307207"/>
              <a:gd name="connsiteY45" fmla="*/ 373280 h 916297"/>
              <a:gd name="connsiteX46" fmla="*/ 2222600 w 2307207"/>
              <a:gd name="connsiteY46" fmla="*/ 282218 h 916297"/>
              <a:gd name="connsiteX47" fmla="*/ 2253108 w 2307207"/>
              <a:gd name="connsiteY47" fmla="*/ 182780 h 916297"/>
              <a:gd name="connsiteX48" fmla="*/ 2274203 w 2307207"/>
              <a:gd name="connsiteY48" fmla="*/ 109154 h 916297"/>
              <a:gd name="connsiteX49" fmla="*/ 2307207 w 2307207"/>
              <a:gd name="connsiteY49" fmla="*/ 0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223613 w 2307207"/>
              <a:gd name="connsiteY8" fmla="*/ 223837 h 916297"/>
              <a:gd name="connsiteX9" fmla="*/ 247426 w 2307207"/>
              <a:gd name="connsiteY9" fmla="*/ 204787 h 916297"/>
              <a:gd name="connsiteX10" fmla="*/ 271238 w 2307207"/>
              <a:gd name="connsiteY10" fmla="*/ 185737 h 916297"/>
              <a:gd name="connsiteX11" fmla="*/ 302195 w 2307207"/>
              <a:gd name="connsiteY11" fmla="*/ 166687 h 916297"/>
              <a:gd name="connsiteX12" fmla="*/ 337914 w 2307207"/>
              <a:gd name="connsiteY12" fmla="*/ 154781 h 916297"/>
              <a:gd name="connsiteX13" fmla="*/ 371251 w 2307207"/>
              <a:gd name="connsiteY13" fmla="*/ 150018 h 916297"/>
              <a:gd name="connsiteX14" fmla="*/ 418876 w 2307207"/>
              <a:gd name="connsiteY14" fmla="*/ 161925 h 916297"/>
              <a:gd name="connsiteX15" fmla="*/ 466501 w 2307207"/>
              <a:gd name="connsiteY15" fmla="*/ 188118 h 916297"/>
              <a:gd name="connsiteX16" fmla="*/ 526032 w 2307207"/>
              <a:gd name="connsiteY16" fmla="*/ 233362 h 916297"/>
              <a:gd name="connsiteX17" fmla="*/ 578420 w 2307207"/>
              <a:gd name="connsiteY17" fmla="*/ 288131 h 916297"/>
              <a:gd name="connsiteX18" fmla="*/ 626044 w 2307207"/>
              <a:gd name="connsiteY18" fmla="*/ 345281 h 916297"/>
              <a:gd name="connsiteX19" fmla="*/ 695101 w 2307207"/>
              <a:gd name="connsiteY19" fmla="*/ 431006 h 916297"/>
              <a:gd name="connsiteX20" fmla="*/ 773682 w 2307207"/>
              <a:gd name="connsiteY20" fmla="*/ 528637 h 916297"/>
              <a:gd name="connsiteX21" fmla="*/ 794107 w 2307207"/>
              <a:gd name="connsiteY21" fmla="*/ 406682 h 916297"/>
              <a:gd name="connsiteX22" fmla="*/ 858514 w 2307207"/>
              <a:gd name="connsiteY22" fmla="*/ 450235 h 916297"/>
              <a:gd name="connsiteX23" fmla="*/ 944573 w 2307207"/>
              <a:gd name="connsiteY23" fmla="*/ 488255 h 916297"/>
              <a:gd name="connsiteX24" fmla="*/ 1016456 w 2307207"/>
              <a:gd name="connsiteY24" fmla="*/ 533117 h 916297"/>
              <a:gd name="connsiteX25" fmla="*/ 1092769 w 2307207"/>
              <a:gd name="connsiteY25" fmla="*/ 582738 h 916297"/>
              <a:gd name="connsiteX26" fmla="*/ 1152524 w 2307207"/>
              <a:gd name="connsiteY26" fmla="*/ 623681 h 916297"/>
              <a:gd name="connsiteX27" fmla="*/ 1195275 w 2307207"/>
              <a:gd name="connsiteY27" fmla="*/ 668620 h 916297"/>
              <a:gd name="connsiteX28" fmla="*/ 1264890 w 2307207"/>
              <a:gd name="connsiteY28" fmla="*/ 702036 h 916297"/>
              <a:gd name="connsiteX29" fmla="*/ 1305258 w 2307207"/>
              <a:gd name="connsiteY29" fmla="*/ 735259 h 916297"/>
              <a:gd name="connsiteX30" fmla="*/ 1370000 w 2307207"/>
              <a:gd name="connsiteY30" fmla="*/ 765909 h 916297"/>
              <a:gd name="connsiteX31" fmla="*/ 1434851 w 2307207"/>
              <a:gd name="connsiteY31" fmla="*/ 796560 h 916297"/>
              <a:gd name="connsiteX32" fmla="*/ 1526121 w 2307207"/>
              <a:gd name="connsiteY32" fmla="*/ 816074 h 916297"/>
              <a:gd name="connsiteX33" fmla="*/ 1585762 w 2307207"/>
              <a:gd name="connsiteY33" fmla="*/ 828441 h 916297"/>
              <a:gd name="connsiteX34" fmla="*/ 1654819 w 2307207"/>
              <a:gd name="connsiteY34" fmla="*/ 837468 h 916297"/>
              <a:gd name="connsiteX35" fmla="*/ 1692695 w 2307207"/>
              <a:gd name="connsiteY35" fmla="*/ 837930 h 916297"/>
              <a:gd name="connsiteX36" fmla="*/ 1745083 w 2307207"/>
              <a:gd name="connsiteY36" fmla="*/ 828867 h 916297"/>
              <a:gd name="connsiteX37" fmla="*/ 1799852 w 2307207"/>
              <a:gd name="connsiteY37" fmla="*/ 810662 h 916297"/>
              <a:gd name="connsiteX38" fmla="*/ 1854620 w 2307207"/>
              <a:gd name="connsiteY38" fmla="*/ 783317 h 916297"/>
              <a:gd name="connsiteX39" fmla="*/ 1902135 w 2307207"/>
              <a:gd name="connsiteY39" fmla="*/ 744833 h 916297"/>
              <a:gd name="connsiteX40" fmla="*/ 1954633 w 2307207"/>
              <a:gd name="connsiteY40" fmla="*/ 689027 h 916297"/>
              <a:gd name="connsiteX41" fmla="*/ 2014054 w 2307207"/>
              <a:gd name="connsiteY41" fmla="*/ 626922 h 916297"/>
              <a:gd name="connsiteX42" fmla="*/ 2073586 w 2307207"/>
              <a:gd name="connsiteY42" fmla="*/ 547111 h 916297"/>
              <a:gd name="connsiteX43" fmla="*/ 2123143 w 2307207"/>
              <a:gd name="connsiteY43" fmla="*/ 463385 h 916297"/>
              <a:gd name="connsiteX44" fmla="*/ 2177801 w 2307207"/>
              <a:gd name="connsiteY44" fmla="*/ 373280 h 916297"/>
              <a:gd name="connsiteX45" fmla="*/ 2222600 w 2307207"/>
              <a:gd name="connsiteY45" fmla="*/ 282218 h 916297"/>
              <a:gd name="connsiteX46" fmla="*/ 2253108 w 2307207"/>
              <a:gd name="connsiteY46" fmla="*/ 182780 h 916297"/>
              <a:gd name="connsiteX47" fmla="*/ 2274203 w 2307207"/>
              <a:gd name="connsiteY47" fmla="*/ 109154 h 916297"/>
              <a:gd name="connsiteX48" fmla="*/ 2307207 w 2307207"/>
              <a:gd name="connsiteY48" fmla="*/ 0 h 916297"/>
              <a:gd name="connsiteX49" fmla="*/ 2307207 w 2307207"/>
              <a:gd name="connsiteY49" fmla="*/ 0 h 916297"/>
              <a:gd name="connsiteX50" fmla="*/ 2307207 w 2307207"/>
              <a:gd name="connsiteY5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247426 w 2307207"/>
              <a:gd name="connsiteY8" fmla="*/ 204787 h 916297"/>
              <a:gd name="connsiteX9" fmla="*/ 271238 w 2307207"/>
              <a:gd name="connsiteY9" fmla="*/ 185737 h 916297"/>
              <a:gd name="connsiteX10" fmla="*/ 302195 w 2307207"/>
              <a:gd name="connsiteY10" fmla="*/ 166687 h 916297"/>
              <a:gd name="connsiteX11" fmla="*/ 337914 w 2307207"/>
              <a:gd name="connsiteY11" fmla="*/ 154781 h 916297"/>
              <a:gd name="connsiteX12" fmla="*/ 371251 w 2307207"/>
              <a:gd name="connsiteY12" fmla="*/ 150018 h 916297"/>
              <a:gd name="connsiteX13" fmla="*/ 418876 w 2307207"/>
              <a:gd name="connsiteY13" fmla="*/ 161925 h 916297"/>
              <a:gd name="connsiteX14" fmla="*/ 466501 w 2307207"/>
              <a:gd name="connsiteY14" fmla="*/ 188118 h 916297"/>
              <a:gd name="connsiteX15" fmla="*/ 526032 w 2307207"/>
              <a:gd name="connsiteY15" fmla="*/ 233362 h 916297"/>
              <a:gd name="connsiteX16" fmla="*/ 578420 w 2307207"/>
              <a:gd name="connsiteY16" fmla="*/ 288131 h 916297"/>
              <a:gd name="connsiteX17" fmla="*/ 626044 w 2307207"/>
              <a:gd name="connsiteY17" fmla="*/ 345281 h 916297"/>
              <a:gd name="connsiteX18" fmla="*/ 695101 w 2307207"/>
              <a:gd name="connsiteY18" fmla="*/ 431006 h 916297"/>
              <a:gd name="connsiteX19" fmla="*/ 773682 w 2307207"/>
              <a:gd name="connsiteY19" fmla="*/ 528637 h 916297"/>
              <a:gd name="connsiteX20" fmla="*/ 794107 w 2307207"/>
              <a:gd name="connsiteY20" fmla="*/ 406682 h 916297"/>
              <a:gd name="connsiteX21" fmla="*/ 858514 w 2307207"/>
              <a:gd name="connsiteY21" fmla="*/ 450235 h 916297"/>
              <a:gd name="connsiteX22" fmla="*/ 944573 w 2307207"/>
              <a:gd name="connsiteY22" fmla="*/ 488255 h 916297"/>
              <a:gd name="connsiteX23" fmla="*/ 1016456 w 2307207"/>
              <a:gd name="connsiteY23" fmla="*/ 533117 h 916297"/>
              <a:gd name="connsiteX24" fmla="*/ 1092769 w 2307207"/>
              <a:gd name="connsiteY24" fmla="*/ 582738 h 916297"/>
              <a:gd name="connsiteX25" fmla="*/ 1152524 w 2307207"/>
              <a:gd name="connsiteY25" fmla="*/ 623681 h 916297"/>
              <a:gd name="connsiteX26" fmla="*/ 1195275 w 2307207"/>
              <a:gd name="connsiteY26" fmla="*/ 668620 h 916297"/>
              <a:gd name="connsiteX27" fmla="*/ 1264890 w 2307207"/>
              <a:gd name="connsiteY27" fmla="*/ 702036 h 916297"/>
              <a:gd name="connsiteX28" fmla="*/ 1305258 w 2307207"/>
              <a:gd name="connsiteY28" fmla="*/ 735259 h 916297"/>
              <a:gd name="connsiteX29" fmla="*/ 1370000 w 2307207"/>
              <a:gd name="connsiteY29" fmla="*/ 765909 h 916297"/>
              <a:gd name="connsiteX30" fmla="*/ 1434851 w 2307207"/>
              <a:gd name="connsiteY30" fmla="*/ 796560 h 916297"/>
              <a:gd name="connsiteX31" fmla="*/ 1526121 w 2307207"/>
              <a:gd name="connsiteY31" fmla="*/ 816074 h 916297"/>
              <a:gd name="connsiteX32" fmla="*/ 1585762 w 2307207"/>
              <a:gd name="connsiteY32" fmla="*/ 828441 h 916297"/>
              <a:gd name="connsiteX33" fmla="*/ 1654819 w 2307207"/>
              <a:gd name="connsiteY33" fmla="*/ 837468 h 916297"/>
              <a:gd name="connsiteX34" fmla="*/ 1692695 w 2307207"/>
              <a:gd name="connsiteY34" fmla="*/ 837930 h 916297"/>
              <a:gd name="connsiteX35" fmla="*/ 1745083 w 2307207"/>
              <a:gd name="connsiteY35" fmla="*/ 828867 h 916297"/>
              <a:gd name="connsiteX36" fmla="*/ 1799852 w 2307207"/>
              <a:gd name="connsiteY36" fmla="*/ 810662 h 916297"/>
              <a:gd name="connsiteX37" fmla="*/ 1854620 w 2307207"/>
              <a:gd name="connsiteY37" fmla="*/ 783317 h 916297"/>
              <a:gd name="connsiteX38" fmla="*/ 1902135 w 2307207"/>
              <a:gd name="connsiteY38" fmla="*/ 744833 h 916297"/>
              <a:gd name="connsiteX39" fmla="*/ 1954633 w 2307207"/>
              <a:gd name="connsiteY39" fmla="*/ 689027 h 916297"/>
              <a:gd name="connsiteX40" fmla="*/ 2014054 w 2307207"/>
              <a:gd name="connsiteY40" fmla="*/ 626922 h 916297"/>
              <a:gd name="connsiteX41" fmla="*/ 2073586 w 2307207"/>
              <a:gd name="connsiteY41" fmla="*/ 547111 h 916297"/>
              <a:gd name="connsiteX42" fmla="*/ 2123143 w 2307207"/>
              <a:gd name="connsiteY42" fmla="*/ 463385 h 916297"/>
              <a:gd name="connsiteX43" fmla="*/ 2177801 w 2307207"/>
              <a:gd name="connsiteY43" fmla="*/ 373280 h 916297"/>
              <a:gd name="connsiteX44" fmla="*/ 2222600 w 2307207"/>
              <a:gd name="connsiteY44" fmla="*/ 282218 h 916297"/>
              <a:gd name="connsiteX45" fmla="*/ 2253108 w 2307207"/>
              <a:gd name="connsiteY45" fmla="*/ 182780 h 916297"/>
              <a:gd name="connsiteX46" fmla="*/ 2274203 w 2307207"/>
              <a:gd name="connsiteY46" fmla="*/ 109154 h 916297"/>
              <a:gd name="connsiteX47" fmla="*/ 2307207 w 2307207"/>
              <a:gd name="connsiteY47" fmla="*/ 0 h 916297"/>
              <a:gd name="connsiteX48" fmla="*/ 2307207 w 2307207"/>
              <a:gd name="connsiteY48" fmla="*/ 0 h 916297"/>
              <a:gd name="connsiteX49" fmla="*/ 2307207 w 2307207"/>
              <a:gd name="connsiteY49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271238 w 2307207"/>
              <a:gd name="connsiteY8" fmla="*/ 185737 h 916297"/>
              <a:gd name="connsiteX9" fmla="*/ 302195 w 2307207"/>
              <a:gd name="connsiteY9" fmla="*/ 166687 h 916297"/>
              <a:gd name="connsiteX10" fmla="*/ 337914 w 2307207"/>
              <a:gd name="connsiteY10" fmla="*/ 154781 h 916297"/>
              <a:gd name="connsiteX11" fmla="*/ 371251 w 2307207"/>
              <a:gd name="connsiteY11" fmla="*/ 150018 h 916297"/>
              <a:gd name="connsiteX12" fmla="*/ 418876 w 2307207"/>
              <a:gd name="connsiteY12" fmla="*/ 161925 h 916297"/>
              <a:gd name="connsiteX13" fmla="*/ 466501 w 2307207"/>
              <a:gd name="connsiteY13" fmla="*/ 188118 h 916297"/>
              <a:gd name="connsiteX14" fmla="*/ 526032 w 2307207"/>
              <a:gd name="connsiteY14" fmla="*/ 233362 h 916297"/>
              <a:gd name="connsiteX15" fmla="*/ 578420 w 2307207"/>
              <a:gd name="connsiteY15" fmla="*/ 288131 h 916297"/>
              <a:gd name="connsiteX16" fmla="*/ 626044 w 2307207"/>
              <a:gd name="connsiteY16" fmla="*/ 345281 h 916297"/>
              <a:gd name="connsiteX17" fmla="*/ 695101 w 2307207"/>
              <a:gd name="connsiteY17" fmla="*/ 431006 h 916297"/>
              <a:gd name="connsiteX18" fmla="*/ 773682 w 2307207"/>
              <a:gd name="connsiteY18" fmla="*/ 528637 h 916297"/>
              <a:gd name="connsiteX19" fmla="*/ 794107 w 2307207"/>
              <a:gd name="connsiteY19" fmla="*/ 406682 h 916297"/>
              <a:gd name="connsiteX20" fmla="*/ 858514 w 2307207"/>
              <a:gd name="connsiteY20" fmla="*/ 450235 h 916297"/>
              <a:gd name="connsiteX21" fmla="*/ 944573 w 2307207"/>
              <a:gd name="connsiteY21" fmla="*/ 488255 h 916297"/>
              <a:gd name="connsiteX22" fmla="*/ 1016456 w 2307207"/>
              <a:gd name="connsiteY22" fmla="*/ 533117 h 916297"/>
              <a:gd name="connsiteX23" fmla="*/ 1092769 w 2307207"/>
              <a:gd name="connsiteY23" fmla="*/ 582738 h 916297"/>
              <a:gd name="connsiteX24" fmla="*/ 1152524 w 2307207"/>
              <a:gd name="connsiteY24" fmla="*/ 623681 h 916297"/>
              <a:gd name="connsiteX25" fmla="*/ 1195275 w 2307207"/>
              <a:gd name="connsiteY25" fmla="*/ 668620 h 916297"/>
              <a:gd name="connsiteX26" fmla="*/ 1264890 w 2307207"/>
              <a:gd name="connsiteY26" fmla="*/ 702036 h 916297"/>
              <a:gd name="connsiteX27" fmla="*/ 1305258 w 2307207"/>
              <a:gd name="connsiteY27" fmla="*/ 735259 h 916297"/>
              <a:gd name="connsiteX28" fmla="*/ 1370000 w 2307207"/>
              <a:gd name="connsiteY28" fmla="*/ 765909 h 916297"/>
              <a:gd name="connsiteX29" fmla="*/ 1434851 w 2307207"/>
              <a:gd name="connsiteY29" fmla="*/ 796560 h 916297"/>
              <a:gd name="connsiteX30" fmla="*/ 1526121 w 2307207"/>
              <a:gd name="connsiteY30" fmla="*/ 816074 h 916297"/>
              <a:gd name="connsiteX31" fmla="*/ 1585762 w 2307207"/>
              <a:gd name="connsiteY31" fmla="*/ 828441 h 916297"/>
              <a:gd name="connsiteX32" fmla="*/ 1654819 w 2307207"/>
              <a:gd name="connsiteY32" fmla="*/ 837468 h 916297"/>
              <a:gd name="connsiteX33" fmla="*/ 1692695 w 2307207"/>
              <a:gd name="connsiteY33" fmla="*/ 837930 h 916297"/>
              <a:gd name="connsiteX34" fmla="*/ 1745083 w 2307207"/>
              <a:gd name="connsiteY34" fmla="*/ 828867 h 916297"/>
              <a:gd name="connsiteX35" fmla="*/ 1799852 w 2307207"/>
              <a:gd name="connsiteY35" fmla="*/ 810662 h 916297"/>
              <a:gd name="connsiteX36" fmla="*/ 1854620 w 2307207"/>
              <a:gd name="connsiteY36" fmla="*/ 783317 h 916297"/>
              <a:gd name="connsiteX37" fmla="*/ 1902135 w 2307207"/>
              <a:gd name="connsiteY37" fmla="*/ 744833 h 916297"/>
              <a:gd name="connsiteX38" fmla="*/ 1954633 w 2307207"/>
              <a:gd name="connsiteY38" fmla="*/ 689027 h 916297"/>
              <a:gd name="connsiteX39" fmla="*/ 2014054 w 2307207"/>
              <a:gd name="connsiteY39" fmla="*/ 626922 h 916297"/>
              <a:gd name="connsiteX40" fmla="*/ 2073586 w 2307207"/>
              <a:gd name="connsiteY40" fmla="*/ 547111 h 916297"/>
              <a:gd name="connsiteX41" fmla="*/ 2123143 w 2307207"/>
              <a:gd name="connsiteY41" fmla="*/ 463385 h 916297"/>
              <a:gd name="connsiteX42" fmla="*/ 2177801 w 2307207"/>
              <a:gd name="connsiteY42" fmla="*/ 373280 h 916297"/>
              <a:gd name="connsiteX43" fmla="*/ 2222600 w 2307207"/>
              <a:gd name="connsiteY43" fmla="*/ 282218 h 916297"/>
              <a:gd name="connsiteX44" fmla="*/ 2253108 w 2307207"/>
              <a:gd name="connsiteY44" fmla="*/ 182780 h 916297"/>
              <a:gd name="connsiteX45" fmla="*/ 2274203 w 2307207"/>
              <a:gd name="connsiteY45" fmla="*/ 109154 h 916297"/>
              <a:gd name="connsiteX46" fmla="*/ 2307207 w 2307207"/>
              <a:gd name="connsiteY46" fmla="*/ 0 h 916297"/>
              <a:gd name="connsiteX47" fmla="*/ 2307207 w 2307207"/>
              <a:gd name="connsiteY47" fmla="*/ 0 h 916297"/>
              <a:gd name="connsiteX48" fmla="*/ 2307207 w 2307207"/>
              <a:gd name="connsiteY48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02195 w 2307207"/>
              <a:gd name="connsiteY8" fmla="*/ 166687 h 916297"/>
              <a:gd name="connsiteX9" fmla="*/ 337914 w 2307207"/>
              <a:gd name="connsiteY9" fmla="*/ 154781 h 916297"/>
              <a:gd name="connsiteX10" fmla="*/ 371251 w 2307207"/>
              <a:gd name="connsiteY10" fmla="*/ 150018 h 916297"/>
              <a:gd name="connsiteX11" fmla="*/ 418876 w 2307207"/>
              <a:gd name="connsiteY11" fmla="*/ 161925 h 916297"/>
              <a:gd name="connsiteX12" fmla="*/ 466501 w 2307207"/>
              <a:gd name="connsiteY12" fmla="*/ 188118 h 916297"/>
              <a:gd name="connsiteX13" fmla="*/ 526032 w 2307207"/>
              <a:gd name="connsiteY13" fmla="*/ 233362 h 916297"/>
              <a:gd name="connsiteX14" fmla="*/ 578420 w 2307207"/>
              <a:gd name="connsiteY14" fmla="*/ 288131 h 916297"/>
              <a:gd name="connsiteX15" fmla="*/ 626044 w 2307207"/>
              <a:gd name="connsiteY15" fmla="*/ 345281 h 916297"/>
              <a:gd name="connsiteX16" fmla="*/ 695101 w 2307207"/>
              <a:gd name="connsiteY16" fmla="*/ 431006 h 916297"/>
              <a:gd name="connsiteX17" fmla="*/ 773682 w 2307207"/>
              <a:gd name="connsiteY17" fmla="*/ 528637 h 916297"/>
              <a:gd name="connsiteX18" fmla="*/ 794107 w 2307207"/>
              <a:gd name="connsiteY18" fmla="*/ 406682 h 916297"/>
              <a:gd name="connsiteX19" fmla="*/ 858514 w 2307207"/>
              <a:gd name="connsiteY19" fmla="*/ 450235 h 916297"/>
              <a:gd name="connsiteX20" fmla="*/ 944573 w 2307207"/>
              <a:gd name="connsiteY20" fmla="*/ 488255 h 916297"/>
              <a:gd name="connsiteX21" fmla="*/ 1016456 w 2307207"/>
              <a:gd name="connsiteY21" fmla="*/ 533117 h 916297"/>
              <a:gd name="connsiteX22" fmla="*/ 1092769 w 2307207"/>
              <a:gd name="connsiteY22" fmla="*/ 582738 h 916297"/>
              <a:gd name="connsiteX23" fmla="*/ 1152524 w 2307207"/>
              <a:gd name="connsiteY23" fmla="*/ 623681 h 916297"/>
              <a:gd name="connsiteX24" fmla="*/ 1195275 w 2307207"/>
              <a:gd name="connsiteY24" fmla="*/ 668620 h 916297"/>
              <a:gd name="connsiteX25" fmla="*/ 1264890 w 2307207"/>
              <a:gd name="connsiteY25" fmla="*/ 702036 h 916297"/>
              <a:gd name="connsiteX26" fmla="*/ 1305258 w 2307207"/>
              <a:gd name="connsiteY26" fmla="*/ 735259 h 916297"/>
              <a:gd name="connsiteX27" fmla="*/ 1370000 w 2307207"/>
              <a:gd name="connsiteY27" fmla="*/ 765909 h 916297"/>
              <a:gd name="connsiteX28" fmla="*/ 1434851 w 2307207"/>
              <a:gd name="connsiteY28" fmla="*/ 796560 h 916297"/>
              <a:gd name="connsiteX29" fmla="*/ 1526121 w 2307207"/>
              <a:gd name="connsiteY29" fmla="*/ 816074 h 916297"/>
              <a:gd name="connsiteX30" fmla="*/ 1585762 w 2307207"/>
              <a:gd name="connsiteY30" fmla="*/ 828441 h 916297"/>
              <a:gd name="connsiteX31" fmla="*/ 1654819 w 2307207"/>
              <a:gd name="connsiteY31" fmla="*/ 837468 h 916297"/>
              <a:gd name="connsiteX32" fmla="*/ 1692695 w 2307207"/>
              <a:gd name="connsiteY32" fmla="*/ 837930 h 916297"/>
              <a:gd name="connsiteX33" fmla="*/ 1745083 w 2307207"/>
              <a:gd name="connsiteY33" fmla="*/ 828867 h 916297"/>
              <a:gd name="connsiteX34" fmla="*/ 1799852 w 2307207"/>
              <a:gd name="connsiteY34" fmla="*/ 810662 h 916297"/>
              <a:gd name="connsiteX35" fmla="*/ 1854620 w 2307207"/>
              <a:gd name="connsiteY35" fmla="*/ 783317 h 916297"/>
              <a:gd name="connsiteX36" fmla="*/ 1902135 w 2307207"/>
              <a:gd name="connsiteY36" fmla="*/ 744833 h 916297"/>
              <a:gd name="connsiteX37" fmla="*/ 1954633 w 2307207"/>
              <a:gd name="connsiteY37" fmla="*/ 689027 h 916297"/>
              <a:gd name="connsiteX38" fmla="*/ 2014054 w 2307207"/>
              <a:gd name="connsiteY38" fmla="*/ 626922 h 916297"/>
              <a:gd name="connsiteX39" fmla="*/ 2073586 w 2307207"/>
              <a:gd name="connsiteY39" fmla="*/ 547111 h 916297"/>
              <a:gd name="connsiteX40" fmla="*/ 2123143 w 2307207"/>
              <a:gd name="connsiteY40" fmla="*/ 463385 h 916297"/>
              <a:gd name="connsiteX41" fmla="*/ 2177801 w 2307207"/>
              <a:gd name="connsiteY41" fmla="*/ 373280 h 916297"/>
              <a:gd name="connsiteX42" fmla="*/ 2222600 w 2307207"/>
              <a:gd name="connsiteY42" fmla="*/ 282218 h 916297"/>
              <a:gd name="connsiteX43" fmla="*/ 2253108 w 2307207"/>
              <a:gd name="connsiteY43" fmla="*/ 182780 h 916297"/>
              <a:gd name="connsiteX44" fmla="*/ 2274203 w 2307207"/>
              <a:gd name="connsiteY44" fmla="*/ 109154 h 916297"/>
              <a:gd name="connsiteX45" fmla="*/ 2307207 w 2307207"/>
              <a:gd name="connsiteY45" fmla="*/ 0 h 916297"/>
              <a:gd name="connsiteX46" fmla="*/ 2307207 w 2307207"/>
              <a:gd name="connsiteY46" fmla="*/ 0 h 916297"/>
              <a:gd name="connsiteX47" fmla="*/ 2307207 w 2307207"/>
              <a:gd name="connsiteY47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37914 w 2307207"/>
              <a:gd name="connsiteY8" fmla="*/ 154781 h 916297"/>
              <a:gd name="connsiteX9" fmla="*/ 371251 w 2307207"/>
              <a:gd name="connsiteY9" fmla="*/ 150018 h 916297"/>
              <a:gd name="connsiteX10" fmla="*/ 418876 w 2307207"/>
              <a:gd name="connsiteY10" fmla="*/ 161925 h 916297"/>
              <a:gd name="connsiteX11" fmla="*/ 466501 w 2307207"/>
              <a:gd name="connsiteY11" fmla="*/ 188118 h 916297"/>
              <a:gd name="connsiteX12" fmla="*/ 526032 w 2307207"/>
              <a:gd name="connsiteY12" fmla="*/ 233362 h 916297"/>
              <a:gd name="connsiteX13" fmla="*/ 578420 w 2307207"/>
              <a:gd name="connsiteY13" fmla="*/ 288131 h 916297"/>
              <a:gd name="connsiteX14" fmla="*/ 626044 w 2307207"/>
              <a:gd name="connsiteY14" fmla="*/ 345281 h 916297"/>
              <a:gd name="connsiteX15" fmla="*/ 695101 w 2307207"/>
              <a:gd name="connsiteY15" fmla="*/ 431006 h 916297"/>
              <a:gd name="connsiteX16" fmla="*/ 773682 w 2307207"/>
              <a:gd name="connsiteY16" fmla="*/ 528637 h 916297"/>
              <a:gd name="connsiteX17" fmla="*/ 794107 w 2307207"/>
              <a:gd name="connsiteY17" fmla="*/ 406682 h 916297"/>
              <a:gd name="connsiteX18" fmla="*/ 858514 w 2307207"/>
              <a:gd name="connsiteY18" fmla="*/ 450235 h 916297"/>
              <a:gd name="connsiteX19" fmla="*/ 944573 w 2307207"/>
              <a:gd name="connsiteY19" fmla="*/ 488255 h 916297"/>
              <a:gd name="connsiteX20" fmla="*/ 1016456 w 2307207"/>
              <a:gd name="connsiteY20" fmla="*/ 533117 h 916297"/>
              <a:gd name="connsiteX21" fmla="*/ 1092769 w 2307207"/>
              <a:gd name="connsiteY21" fmla="*/ 582738 h 916297"/>
              <a:gd name="connsiteX22" fmla="*/ 1152524 w 2307207"/>
              <a:gd name="connsiteY22" fmla="*/ 623681 h 916297"/>
              <a:gd name="connsiteX23" fmla="*/ 1195275 w 2307207"/>
              <a:gd name="connsiteY23" fmla="*/ 668620 h 916297"/>
              <a:gd name="connsiteX24" fmla="*/ 1264890 w 2307207"/>
              <a:gd name="connsiteY24" fmla="*/ 702036 h 916297"/>
              <a:gd name="connsiteX25" fmla="*/ 1305258 w 2307207"/>
              <a:gd name="connsiteY25" fmla="*/ 735259 h 916297"/>
              <a:gd name="connsiteX26" fmla="*/ 1370000 w 2307207"/>
              <a:gd name="connsiteY26" fmla="*/ 765909 h 916297"/>
              <a:gd name="connsiteX27" fmla="*/ 1434851 w 2307207"/>
              <a:gd name="connsiteY27" fmla="*/ 796560 h 916297"/>
              <a:gd name="connsiteX28" fmla="*/ 1526121 w 2307207"/>
              <a:gd name="connsiteY28" fmla="*/ 816074 h 916297"/>
              <a:gd name="connsiteX29" fmla="*/ 1585762 w 2307207"/>
              <a:gd name="connsiteY29" fmla="*/ 828441 h 916297"/>
              <a:gd name="connsiteX30" fmla="*/ 1654819 w 2307207"/>
              <a:gd name="connsiteY30" fmla="*/ 837468 h 916297"/>
              <a:gd name="connsiteX31" fmla="*/ 1692695 w 2307207"/>
              <a:gd name="connsiteY31" fmla="*/ 837930 h 916297"/>
              <a:gd name="connsiteX32" fmla="*/ 1745083 w 2307207"/>
              <a:gd name="connsiteY32" fmla="*/ 828867 h 916297"/>
              <a:gd name="connsiteX33" fmla="*/ 1799852 w 2307207"/>
              <a:gd name="connsiteY33" fmla="*/ 810662 h 916297"/>
              <a:gd name="connsiteX34" fmla="*/ 1854620 w 2307207"/>
              <a:gd name="connsiteY34" fmla="*/ 783317 h 916297"/>
              <a:gd name="connsiteX35" fmla="*/ 1902135 w 2307207"/>
              <a:gd name="connsiteY35" fmla="*/ 744833 h 916297"/>
              <a:gd name="connsiteX36" fmla="*/ 1954633 w 2307207"/>
              <a:gd name="connsiteY36" fmla="*/ 689027 h 916297"/>
              <a:gd name="connsiteX37" fmla="*/ 2014054 w 2307207"/>
              <a:gd name="connsiteY37" fmla="*/ 626922 h 916297"/>
              <a:gd name="connsiteX38" fmla="*/ 2073586 w 2307207"/>
              <a:gd name="connsiteY38" fmla="*/ 547111 h 916297"/>
              <a:gd name="connsiteX39" fmla="*/ 2123143 w 2307207"/>
              <a:gd name="connsiteY39" fmla="*/ 463385 h 916297"/>
              <a:gd name="connsiteX40" fmla="*/ 2177801 w 2307207"/>
              <a:gd name="connsiteY40" fmla="*/ 373280 h 916297"/>
              <a:gd name="connsiteX41" fmla="*/ 2222600 w 2307207"/>
              <a:gd name="connsiteY41" fmla="*/ 282218 h 916297"/>
              <a:gd name="connsiteX42" fmla="*/ 2253108 w 2307207"/>
              <a:gd name="connsiteY42" fmla="*/ 182780 h 916297"/>
              <a:gd name="connsiteX43" fmla="*/ 2274203 w 2307207"/>
              <a:gd name="connsiteY43" fmla="*/ 109154 h 916297"/>
              <a:gd name="connsiteX44" fmla="*/ 2307207 w 2307207"/>
              <a:gd name="connsiteY44" fmla="*/ 0 h 916297"/>
              <a:gd name="connsiteX45" fmla="*/ 2307207 w 2307207"/>
              <a:gd name="connsiteY45" fmla="*/ 0 h 916297"/>
              <a:gd name="connsiteX46" fmla="*/ 2307207 w 2307207"/>
              <a:gd name="connsiteY46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37914 w 2307207"/>
              <a:gd name="connsiteY8" fmla="*/ 154781 h 916297"/>
              <a:gd name="connsiteX9" fmla="*/ 371250 w 2307207"/>
              <a:gd name="connsiteY9" fmla="*/ 150018 h 916297"/>
              <a:gd name="connsiteX10" fmla="*/ 418876 w 2307207"/>
              <a:gd name="connsiteY10" fmla="*/ 161925 h 916297"/>
              <a:gd name="connsiteX11" fmla="*/ 466501 w 2307207"/>
              <a:gd name="connsiteY11" fmla="*/ 188118 h 916297"/>
              <a:gd name="connsiteX12" fmla="*/ 526032 w 2307207"/>
              <a:gd name="connsiteY12" fmla="*/ 233362 h 916297"/>
              <a:gd name="connsiteX13" fmla="*/ 578420 w 2307207"/>
              <a:gd name="connsiteY13" fmla="*/ 288131 h 916297"/>
              <a:gd name="connsiteX14" fmla="*/ 626044 w 2307207"/>
              <a:gd name="connsiteY14" fmla="*/ 345281 h 916297"/>
              <a:gd name="connsiteX15" fmla="*/ 695101 w 2307207"/>
              <a:gd name="connsiteY15" fmla="*/ 431006 h 916297"/>
              <a:gd name="connsiteX16" fmla="*/ 773682 w 2307207"/>
              <a:gd name="connsiteY16" fmla="*/ 528637 h 916297"/>
              <a:gd name="connsiteX17" fmla="*/ 794107 w 2307207"/>
              <a:gd name="connsiteY17" fmla="*/ 406682 h 916297"/>
              <a:gd name="connsiteX18" fmla="*/ 858514 w 2307207"/>
              <a:gd name="connsiteY18" fmla="*/ 450235 h 916297"/>
              <a:gd name="connsiteX19" fmla="*/ 944573 w 2307207"/>
              <a:gd name="connsiteY19" fmla="*/ 488255 h 916297"/>
              <a:gd name="connsiteX20" fmla="*/ 1016456 w 2307207"/>
              <a:gd name="connsiteY20" fmla="*/ 533117 h 916297"/>
              <a:gd name="connsiteX21" fmla="*/ 1092769 w 2307207"/>
              <a:gd name="connsiteY21" fmla="*/ 582738 h 916297"/>
              <a:gd name="connsiteX22" fmla="*/ 1152524 w 2307207"/>
              <a:gd name="connsiteY22" fmla="*/ 623681 h 916297"/>
              <a:gd name="connsiteX23" fmla="*/ 1195275 w 2307207"/>
              <a:gd name="connsiteY23" fmla="*/ 668620 h 916297"/>
              <a:gd name="connsiteX24" fmla="*/ 1264890 w 2307207"/>
              <a:gd name="connsiteY24" fmla="*/ 702036 h 916297"/>
              <a:gd name="connsiteX25" fmla="*/ 1305258 w 2307207"/>
              <a:gd name="connsiteY25" fmla="*/ 735259 h 916297"/>
              <a:gd name="connsiteX26" fmla="*/ 1370000 w 2307207"/>
              <a:gd name="connsiteY26" fmla="*/ 765909 h 916297"/>
              <a:gd name="connsiteX27" fmla="*/ 1434851 w 2307207"/>
              <a:gd name="connsiteY27" fmla="*/ 796560 h 916297"/>
              <a:gd name="connsiteX28" fmla="*/ 1526121 w 2307207"/>
              <a:gd name="connsiteY28" fmla="*/ 816074 h 916297"/>
              <a:gd name="connsiteX29" fmla="*/ 1585762 w 2307207"/>
              <a:gd name="connsiteY29" fmla="*/ 828441 h 916297"/>
              <a:gd name="connsiteX30" fmla="*/ 1654819 w 2307207"/>
              <a:gd name="connsiteY30" fmla="*/ 837468 h 916297"/>
              <a:gd name="connsiteX31" fmla="*/ 1692695 w 2307207"/>
              <a:gd name="connsiteY31" fmla="*/ 837930 h 916297"/>
              <a:gd name="connsiteX32" fmla="*/ 1745083 w 2307207"/>
              <a:gd name="connsiteY32" fmla="*/ 828867 h 916297"/>
              <a:gd name="connsiteX33" fmla="*/ 1799852 w 2307207"/>
              <a:gd name="connsiteY33" fmla="*/ 810662 h 916297"/>
              <a:gd name="connsiteX34" fmla="*/ 1854620 w 2307207"/>
              <a:gd name="connsiteY34" fmla="*/ 783317 h 916297"/>
              <a:gd name="connsiteX35" fmla="*/ 1902135 w 2307207"/>
              <a:gd name="connsiteY35" fmla="*/ 744833 h 916297"/>
              <a:gd name="connsiteX36" fmla="*/ 1954633 w 2307207"/>
              <a:gd name="connsiteY36" fmla="*/ 689027 h 916297"/>
              <a:gd name="connsiteX37" fmla="*/ 2014054 w 2307207"/>
              <a:gd name="connsiteY37" fmla="*/ 626922 h 916297"/>
              <a:gd name="connsiteX38" fmla="*/ 2073586 w 2307207"/>
              <a:gd name="connsiteY38" fmla="*/ 547111 h 916297"/>
              <a:gd name="connsiteX39" fmla="*/ 2123143 w 2307207"/>
              <a:gd name="connsiteY39" fmla="*/ 463385 h 916297"/>
              <a:gd name="connsiteX40" fmla="*/ 2177801 w 2307207"/>
              <a:gd name="connsiteY40" fmla="*/ 373280 h 916297"/>
              <a:gd name="connsiteX41" fmla="*/ 2222600 w 2307207"/>
              <a:gd name="connsiteY41" fmla="*/ 282218 h 916297"/>
              <a:gd name="connsiteX42" fmla="*/ 2253108 w 2307207"/>
              <a:gd name="connsiteY42" fmla="*/ 182780 h 916297"/>
              <a:gd name="connsiteX43" fmla="*/ 2274203 w 2307207"/>
              <a:gd name="connsiteY43" fmla="*/ 109154 h 916297"/>
              <a:gd name="connsiteX44" fmla="*/ 2307207 w 2307207"/>
              <a:gd name="connsiteY44" fmla="*/ 0 h 916297"/>
              <a:gd name="connsiteX45" fmla="*/ 2307207 w 2307207"/>
              <a:gd name="connsiteY45" fmla="*/ 0 h 916297"/>
              <a:gd name="connsiteX46" fmla="*/ 2307207 w 2307207"/>
              <a:gd name="connsiteY46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37914 w 2307207"/>
              <a:gd name="connsiteY8" fmla="*/ 154781 h 916297"/>
              <a:gd name="connsiteX9" fmla="*/ 418876 w 2307207"/>
              <a:gd name="connsiteY9" fmla="*/ 161925 h 916297"/>
              <a:gd name="connsiteX10" fmla="*/ 466501 w 2307207"/>
              <a:gd name="connsiteY10" fmla="*/ 188118 h 916297"/>
              <a:gd name="connsiteX11" fmla="*/ 526032 w 2307207"/>
              <a:gd name="connsiteY11" fmla="*/ 233362 h 916297"/>
              <a:gd name="connsiteX12" fmla="*/ 578420 w 2307207"/>
              <a:gd name="connsiteY12" fmla="*/ 288131 h 916297"/>
              <a:gd name="connsiteX13" fmla="*/ 626044 w 2307207"/>
              <a:gd name="connsiteY13" fmla="*/ 345281 h 916297"/>
              <a:gd name="connsiteX14" fmla="*/ 695101 w 2307207"/>
              <a:gd name="connsiteY14" fmla="*/ 431006 h 916297"/>
              <a:gd name="connsiteX15" fmla="*/ 773682 w 2307207"/>
              <a:gd name="connsiteY15" fmla="*/ 528637 h 916297"/>
              <a:gd name="connsiteX16" fmla="*/ 794107 w 2307207"/>
              <a:gd name="connsiteY16" fmla="*/ 406682 h 916297"/>
              <a:gd name="connsiteX17" fmla="*/ 858514 w 2307207"/>
              <a:gd name="connsiteY17" fmla="*/ 450235 h 916297"/>
              <a:gd name="connsiteX18" fmla="*/ 944573 w 2307207"/>
              <a:gd name="connsiteY18" fmla="*/ 488255 h 916297"/>
              <a:gd name="connsiteX19" fmla="*/ 1016456 w 2307207"/>
              <a:gd name="connsiteY19" fmla="*/ 533117 h 916297"/>
              <a:gd name="connsiteX20" fmla="*/ 1092769 w 2307207"/>
              <a:gd name="connsiteY20" fmla="*/ 582738 h 916297"/>
              <a:gd name="connsiteX21" fmla="*/ 1152524 w 2307207"/>
              <a:gd name="connsiteY21" fmla="*/ 623681 h 916297"/>
              <a:gd name="connsiteX22" fmla="*/ 1195275 w 2307207"/>
              <a:gd name="connsiteY22" fmla="*/ 668620 h 916297"/>
              <a:gd name="connsiteX23" fmla="*/ 1264890 w 2307207"/>
              <a:gd name="connsiteY23" fmla="*/ 702036 h 916297"/>
              <a:gd name="connsiteX24" fmla="*/ 1305258 w 2307207"/>
              <a:gd name="connsiteY24" fmla="*/ 735259 h 916297"/>
              <a:gd name="connsiteX25" fmla="*/ 1370000 w 2307207"/>
              <a:gd name="connsiteY25" fmla="*/ 765909 h 916297"/>
              <a:gd name="connsiteX26" fmla="*/ 1434851 w 2307207"/>
              <a:gd name="connsiteY26" fmla="*/ 796560 h 916297"/>
              <a:gd name="connsiteX27" fmla="*/ 1526121 w 2307207"/>
              <a:gd name="connsiteY27" fmla="*/ 816074 h 916297"/>
              <a:gd name="connsiteX28" fmla="*/ 1585762 w 2307207"/>
              <a:gd name="connsiteY28" fmla="*/ 828441 h 916297"/>
              <a:gd name="connsiteX29" fmla="*/ 1654819 w 2307207"/>
              <a:gd name="connsiteY29" fmla="*/ 837468 h 916297"/>
              <a:gd name="connsiteX30" fmla="*/ 1692695 w 2307207"/>
              <a:gd name="connsiteY30" fmla="*/ 837930 h 916297"/>
              <a:gd name="connsiteX31" fmla="*/ 1745083 w 2307207"/>
              <a:gd name="connsiteY31" fmla="*/ 828867 h 916297"/>
              <a:gd name="connsiteX32" fmla="*/ 1799852 w 2307207"/>
              <a:gd name="connsiteY32" fmla="*/ 810662 h 916297"/>
              <a:gd name="connsiteX33" fmla="*/ 1854620 w 2307207"/>
              <a:gd name="connsiteY33" fmla="*/ 783317 h 916297"/>
              <a:gd name="connsiteX34" fmla="*/ 1902135 w 2307207"/>
              <a:gd name="connsiteY34" fmla="*/ 744833 h 916297"/>
              <a:gd name="connsiteX35" fmla="*/ 1954633 w 2307207"/>
              <a:gd name="connsiteY35" fmla="*/ 689027 h 916297"/>
              <a:gd name="connsiteX36" fmla="*/ 2014054 w 2307207"/>
              <a:gd name="connsiteY36" fmla="*/ 626922 h 916297"/>
              <a:gd name="connsiteX37" fmla="*/ 2073586 w 2307207"/>
              <a:gd name="connsiteY37" fmla="*/ 547111 h 916297"/>
              <a:gd name="connsiteX38" fmla="*/ 2123143 w 2307207"/>
              <a:gd name="connsiteY38" fmla="*/ 463385 h 916297"/>
              <a:gd name="connsiteX39" fmla="*/ 2177801 w 2307207"/>
              <a:gd name="connsiteY39" fmla="*/ 373280 h 916297"/>
              <a:gd name="connsiteX40" fmla="*/ 2222600 w 2307207"/>
              <a:gd name="connsiteY40" fmla="*/ 282218 h 916297"/>
              <a:gd name="connsiteX41" fmla="*/ 2253108 w 2307207"/>
              <a:gd name="connsiteY41" fmla="*/ 182780 h 916297"/>
              <a:gd name="connsiteX42" fmla="*/ 2274203 w 2307207"/>
              <a:gd name="connsiteY42" fmla="*/ 109154 h 916297"/>
              <a:gd name="connsiteX43" fmla="*/ 2307207 w 2307207"/>
              <a:gd name="connsiteY43" fmla="*/ 0 h 916297"/>
              <a:gd name="connsiteX44" fmla="*/ 2307207 w 2307207"/>
              <a:gd name="connsiteY44" fmla="*/ 0 h 916297"/>
              <a:gd name="connsiteX45" fmla="*/ 2307207 w 2307207"/>
              <a:gd name="connsiteY45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418876 w 2307207"/>
              <a:gd name="connsiteY8" fmla="*/ 161925 h 916297"/>
              <a:gd name="connsiteX9" fmla="*/ 466501 w 2307207"/>
              <a:gd name="connsiteY9" fmla="*/ 188118 h 916297"/>
              <a:gd name="connsiteX10" fmla="*/ 526032 w 2307207"/>
              <a:gd name="connsiteY10" fmla="*/ 233362 h 916297"/>
              <a:gd name="connsiteX11" fmla="*/ 578420 w 2307207"/>
              <a:gd name="connsiteY11" fmla="*/ 288131 h 916297"/>
              <a:gd name="connsiteX12" fmla="*/ 626044 w 2307207"/>
              <a:gd name="connsiteY12" fmla="*/ 345281 h 916297"/>
              <a:gd name="connsiteX13" fmla="*/ 695101 w 2307207"/>
              <a:gd name="connsiteY13" fmla="*/ 431006 h 916297"/>
              <a:gd name="connsiteX14" fmla="*/ 773682 w 2307207"/>
              <a:gd name="connsiteY14" fmla="*/ 528637 h 916297"/>
              <a:gd name="connsiteX15" fmla="*/ 794107 w 2307207"/>
              <a:gd name="connsiteY15" fmla="*/ 406682 h 916297"/>
              <a:gd name="connsiteX16" fmla="*/ 858514 w 2307207"/>
              <a:gd name="connsiteY16" fmla="*/ 450235 h 916297"/>
              <a:gd name="connsiteX17" fmla="*/ 944573 w 2307207"/>
              <a:gd name="connsiteY17" fmla="*/ 488255 h 916297"/>
              <a:gd name="connsiteX18" fmla="*/ 1016456 w 2307207"/>
              <a:gd name="connsiteY18" fmla="*/ 533117 h 916297"/>
              <a:gd name="connsiteX19" fmla="*/ 1092769 w 2307207"/>
              <a:gd name="connsiteY19" fmla="*/ 582738 h 916297"/>
              <a:gd name="connsiteX20" fmla="*/ 1152524 w 2307207"/>
              <a:gd name="connsiteY20" fmla="*/ 623681 h 916297"/>
              <a:gd name="connsiteX21" fmla="*/ 1195275 w 2307207"/>
              <a:gd name="connsiteY21" fmla="*/ 668620 h 916297"/>
              <a:gd name="connsiteX22" fmla="*/ 1264890 w 2307207"/>
              <a:gd name="connsiteY22" fmla="*/ 702036 h 916297"/>
              <a:gd name="connsiteX23" fmla="*/ 1305258 w 2307207"/>
              <a:gd name="connsiteY23" fmla="*/ 735259 h 916297"/>
              <a:gd name="connsiteX24" fmla="*/ 1370000 w 2307207"/>
              <a:gd name="connsiteY24" fmla="*/ 765909 h 916297"/>
              <a:gd name="connsiteX25" fmla="*/ 1434851 w 2307207"/>
              <a:gd name="connsiteY25" fmla="*/ 796560 h 916297"/>
              <a:gd name="connsiteX26" fmla="*/ 1526121 w 2307207"/>
              <a:gd name="connsiteY26" fmla="*/ 816074 h 916297"/>
              <a:gd name="connsiteX27" fmla="*/ 1585762 w 2307207"/>
              <a:gd name="connsiteY27" fmla="*/ 828441 h 916297"/>
              <a:gd name="connsiteX28" fmla="*/ 1654819 w 2307207"/>
              <a:gd name="connsiteY28" fmla="*/ 837468 h 916297"/>
              <a:gd name="connsiteX29" fmla="*/ 1692695 w 2307207"/>
              <a:gd name="connsiteY29" fmla="*/ 837930 h 916297"/>
              <a:gd name="connsiteX30" fmla="*/ 1745083 w 2307207"/>
              <a:gd name="connsiteY30" fmla="*/ 828867 h 916297"/>
              <a:gd name="connsiteX31" fmla="*/ 1799852 w 2307207"/>
              <a:gd name="connsiteY31" fmla="*/ 810662 h 916297"/>
              <a:gd name="connsiteX32" fmla="*/ 1854620 w 2307207"/>
              <a:gd name="connsiteY32" fmla="*/ 783317 h 916297"/>
              <a:gd name="connsiteX33" fmla="*/ 1902135 w 2307207"/>
              <a:gd name="connsiteY33" fmla="*/ 744833 h 916297"/>
              <a:gd name="connsiteX34" fmla="*/ 1954633 w 2307207"/>
              <a:gd name="connsiteY34" fmla="*/ 689027 h 916297"/>
              <a:gd name="connsiteX35" fmla="*/ 2014054 w 2307207"/>
              <a:gd name="connsiteY35" fmla="*/ 626922 h 916297"/>
              <a:gd name="connsiteX36" fmla="*/ 2073586 w 2307207"/>
              <a:gd name="connsiteY36" fmla="*/ 547111 h 916297"/>
              <a:gd name="connsiteX37" fmla="*/ 2123143 w 2307207"/>
              <a:gd name="connsiteY37" fmla="*/ 463385 h 916297"/>
              <a:gd name="connsiteX38" fmla="*/ 2177801 w 2307207"/>
              <a:gd name="connsiteY38" fmla="*/ 373280 h 916297"/>
              <a:gd name="connsiteX39" fmla="*/ 2222600 w 2307207"/>
              <a:gd name="connsiteY39" fmla="*/ 282218 h 916297"/>
              <a:gd name="connsiteX40" fmla="*/ 2253108 w 2307207"/>
              <a:gd name="connsiteY40" fmla="*/ 182780 h 916297"/>
              <a:gd name="connsiteX41" fmla="*/ 2274203 w 2307207"/>
              <a:gd name="connsiteY41" fmla="*/ 109154 h 916297"/>
              <a:gd name="connsiteX42" fmla="*/ 2307207 w 2307207"/>
              <a:gd name="connsiteY42" fmla="*/ 0 h 916297"/>
              <a:gd name="connsiteX43" fmla="*/ 2307207 w 2307207"/>
              <a:gd name="connsiteY43" fmla="*/ 0 h 916297"/>
              <a:gd name="connsiteX44" fmla="*/ 2307207 w 2307207"/>
              <a:gd name="connsiteY44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466501 w 2307207"/>
              <a:gd name="connsiteY8" fmla="*/ 188118 h 916297"/>
              <a:gd name="connsiteX9" fmla="*/ 526032 w 2307207"/>
              <a:gd name="connsiteY9" fmla="*/ 233362 h 916297"/>
              <a:gd name="connsiteX10" fmla="*/ 578420 w 2307207"/>
              <a:gd name="connsiteY10" fmla="*/ 288131 h 916297"/>
              <a:gd name="connsiteX11" fmla="*/ 626044 w 2307207"/>
              <a:gd name="connsiteY11" fmla="*/ 345281 h 916297"/>
              <a:gd name="connsiteX12" fmla="*/ 695101 w 2307207"/>
              <a:gd name="connsiteY12" fmla="*/ 431006 h 916297"/>
              <a:gd name="connsiteX13" fmla="*/ 773682 w 2307207"/>
              <a:gd name="connsiteY13" fmla="*/ 528637 h 916297"/>
              <a:gd name="connsiteX14" fmla="*/ 794107 w 2307207"/>
              <a:gd name="connsiteY14" fmla="*/ 406682 h 916297"/>
              <a:gd name="connsiteX15" fmla="*/ 858514 w 2307207"/>
              <a:gd name="connsiteY15" fmla="*/ 450235 h 916297"/>
              <a:gd name="connsiteX16" fmla="*/ 944573 w 2307207"/>
              <a:gd name="connsiteY16" fmla="*/ 488255 h 916297"/>
              <a:gd name="connsiteX17" fmla="*/ 1016456 w 2307207"/>
              <a:gd name="connsiteY17" fmla="*/ 533117 h 916297"/>
              <a:gd name="connsiteX18" fmla="*/ 1092769 w 2307207"/>
              <a:gd name="connsiteY18" fmla="*/ 582738 h 916297"/>
              <a:gd name="connsiteX19" fmla="*/ 1152524 w 2307207"/>
              <a:gd name="connsiteY19" fmla="*/ 623681 h 916297"/>
              <a:gd name="connsiteX20" fmla="*/ 1195275 w 2307207"/>
              <a:gd name="connsiteY20" fmla="*/ 668620 h 916297"/>
              <a:gd name="connsiteX21" fmla="*/ 1264890 w 2307207"/>
              <a:gd name="connsiteY21" fmla="*/ 702036 h 916297"/>
              <a:gd name="connsiteX22" fmla="*/ 1305258 w 2307207"/>
              <a:gd name="connsiteY22" fmla="*/ 735259 h 916297"/>
              <a:gd name="connsiteX23" fmla="*/ 1370000 w 2307207"/>
              <a:gd name="connsiteY23" fmla="*/ 765909 h 916297"/>
              <a:gd name="connsiteX24" fmla="*/ 1434851 w 2307207"/>
              <a:gd name="connsiteY24" fmla="*/ 796560 h 916297"/>
              <a:gd name="connsiteX25" fmla="*/ 1526121 w 2307207"/>
              <a:gd name="connsiteY25" fmla="*/ 816074 h 916297"/>
              <a:gd name="connsiteX26" fmla="*/ 1585762 w 2307207"/>
              <a:gd name="connsiteY26" fmla="*/ 828441 h 916297"/>
              <a:gd name="connsiteX27" fmla="*/ 1654819 w 2307207"/>
              <a:gd name="connsiteY27" fmla="*/ 837468 h 916297"/>
              <a:gd name="connsiteX28" fmla="*/ 1692695 w 2307207"/>
              <a:gd name="connsiteY28" fmla="*/ 837930 h 916297"/>
              <a:gd name="connsiteX29" fmla="*/ 1745083 w 2307207"/>
              <a:gd name="connsiteY29" fmla="*/ 828867 h 916297"/>
              <a:gd name="connsiteX30" fmla="*/ 1799852 w 2307207"/>
              <a:gd name="connsiteY30" fmla="*/ 810662 h 916297"/>
              <a:gd name="connsiteX31" fmla="*/ 1854620 w 2307207"/>
              <a:gd name="connsiteY31" fmla="*/ 783317 h 916297"/>
              <a:gd name="connsiteX32" fmla="*/ 1902135 w 2307207"/>
              <a:gd name="connsiteY32" fmla="*/ 744833 h 916297"/>
              <a:gd name="connsiteX33" fmla="*/ 1954633 w 2307207"/>
              <a:gd name="connsiteY33" fmla="*/ 689027 h 916297"/>
              <a:gd name="connsiteX34" fmla="*/ 2014054 w 2307207"/>
              <a:gd name="connsiteY34" fmla="*/ 626922 h 916297"/>
              <a:gd name="connsiteX35" fmla="*/ 2073586 w 2307207"/>
              <a:gd name="connsiteY35" fmla="*/ 547111 h 916297"/>
              <a:gd name="connsiteX36" fmla="*/ 2123143 w 2307207"/>
              <a:gd name="connsiteY36" fmla="*/ 463385 h 916297"/>
              <a:gd name="connsiteX37" fmla="*/ 2177801 w 2307207"/>
              <a:gd name="connsiteY37" fmla="*/ 373280 h 916297"/>
              <a:gd name="connsiteX38" fmla="*/ 2222600 w 2307207"/>
              <a:gd name="connsiteY38" fmla="*/ 282218 h 916297"/>
              <a:gd name="connsiteX39" fmla="*/ 2253108 w 2307207"/>
              <a:gd name="connsiteY39" fmla="*/ 182780 h 916297"/>
              <a:gd name="connsiteX40" fmla="*/ 2274203 w 2307207"/>
              <a:gd name="connsiteY40" fmla="*/ 109154 h 916297"/>
              <a:gd name="connsiteX41" fmla="*/ 2307207 w 2307207"/>
              <a:gd name="connsiteY41" fmla="*/ 0 h 916297"/>
              <a:gd name="connsiteX42" fmla="*/ 2307207 w 2307207"/>
              <a:gd name="connsiteY42" fmla="*/ 0 h 916297"/>
              <a:gd name="connsiteX43" fmla="*/ 2307207 w 2307207"/>
              <a:gd name="connsiteY43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526032 w 2307207"/>
              <a:gd name="connsiteY8" fmla="*/ 233362 h 916297"/>
              <a:gd name="connsiteX9" fmla="*/ 578420 w 2307207"/>
              <a:gd name="connsiteY9" fmla="*/ 288131 h 916297"/>
              <a:gd name="connsiteX10" fmla="*/ 626044 w 2307207"/>
              <a:gd name="connsiteY10" fmla="*/ 345281 h 916297"/>
              <a:gd name="connsiteX11" fmla="*/ 695101 w 2307207"/>
              <a:gd name="connsiteY11" fmla="*/ 431006 h 916297"/>
              <a:gd name="connsiteX12" fmla="*/ 773682 w 2307207"/>
              <a:gd name="connsiteY12" fmla="*/ 528637 h 916297"/>
              <a:gd name="connsiteX13" fmla="*/ 794107 w 2307207"/>
              <a:gd name="connsiteY13" fmla="*/ 406682 h 916297"/>
              <a:gd name="connsiteX14" fmla="*/ 858514 w 2307207"/>
              <a:gd name="connsiteY14" fmla="*/ 450235 h 916297"/>
              <a:gd name="connsiteX15" fmla="*/ 944573 w 2307207"/>
              <a:gd name="connsiteY15" fmla="*/ 488255 h 916297"/>
              <a:gd name="connsiteX16" fmla="*/ 1016456 w 2307207"/>
              <a:gd name="connsiteY16" fmla="*/ 533117 h 916297"/>
              <a:gd name="connsiteX17" fmla="*/ 1092769 w 2307207"/>
              <a:gd name="connsiteY17" fmla="*/ 582738 h 916297"/>
              <a:gd name="connsiteX18" fmla="*/ 1152524 w 2307207"/>
              <a:gd name="connsiteY18" fmla="*/ 623681 h 916297"/>
              <a:gd name="connsiteX19" fmla="*/ 1195275 w 2307207"/>
              <a:gd name="connsiteY19" fmla="*/ 668620 h 916297"/>
              <a:gd name="connsiteX20" fmla="*/ 1264890 w 2307207"/>
              <a:gd name="connsiteY20" fmla="*/ 702036 h 916297"/>
              <a:gd name="connsiteX21" fmla="*/ 1305258 w 2307207"/>
              <a:gd name="connsiteY21" fmla="*/ 735259 h 916297"/>
              <a:gd name="connsiteX22" fmla="*/ 1370000 w 2307207"/>
              <a:gd name="connsiteY22" fmla="*/ 765909 h 916297"/>
              <a:gd name="connsiteX23" fmla="*/ 1434851 w 2307207"/>
              <a:gd name="connsiteY23" fmla="*/ 796560 h 916297"/>
              <a:gd name="connsiteX24" fmla="*/ 1526121 w 2307207"/>
              <a:gd name="connsiteY24" fmla="*/ 816074 h 916297"/>
              <a:gd name="connsiteX25" fmla="*/ 1585762 w 2307207"/>
              <a:gd name="connsiteY25" fmla="*/ 828441 h 916297"/>
              <a:gd name="connsiteX26" fmla="*/ 1654819 w 2307207"/>
              <a:gd name="connsiteY26" fmla="*/ 837468 h 916297"/>
              <a:gd name="connsiteX27" fmla="*/ 1692695 w 2307207"/>
              <a:gd name="connsiteY27" fmla="*/ 837930 h 916297"/>
              <a:gd name="connsiteX28" fmla="*/ 1745083 w 2307207"/>
              <a:gd name="connsiteY28" fmla="*/ 828867 h 916297"/>
              <a:gd name="connsiteX29" fmla="*/ 1799852 w 2307207"/>
              <a:gd name="connsiteY29" fmla="*/ 810662 h 916297"/>
              <a:gd name="connsiteX30" fmla="*/ 1854620 w 2307207"/>
              <a:gd name="connsiteY30" fmla="*/ 783317 h 916297"/>
              <a:gd name="connsiteX31" fmla="*/ 1902135 w 2307207"/>
              <a:gd name="connsiteY31" fmla="*/ 744833 h 916297"/>
              <a:gd name="connsiteX32" fmla="*/ 1954633 w 2307207"/>
              <a:gd name="connsiteY32" fmla="*/ 689027 h 916297"/>
              <a:gd name="connsiteX33" fmla="*/ 2014054 w 2307207"/>
              <a:gd name="connsiteY33" fmla="*/ 626922 h 916297"/>
              <a:gd name="connsiteX34" fmla="*/ 2073586 w 2307207"/>
              <a:gd name="connsiteY34" fmla="*/ 547111 h 916297"/>
              <a:gd name="connsiteX35" fmla="*/ 2123143 w 2307207"/>
              <a:gd name="connsiteY35" fmla="*/ 463385 h 916297"/>
              <a:gd name="connsiteX36" fmla="*/ 2177801 w 2307207"/>
              <a:gd name="connsiteY36" fmla="*/ 373280 h 916297"/>
              <a:gd name="connsiteX37" fmla="*/ 2222600 w 2307207"/>
              <a:gd name="connsiteY37" fmla="*/ 282218 h 916297"/>
              <a:gd name="connsiteX38" fmla="*/ 2253108 w 2307207"/>
              <a:gd name="connsiteY38" fmla="*/ 182780 h 916297"/>
              <a:gd name="connsiteX39" fmla="*/ 2274203 w 2307207"/>
              <a:gd name="connsiteY39" fmla="*/ 109154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42" fmla="*/ 2307207 w 2307207"/>
              <a:gd name="connsiteY4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695101 w 2307207"/>
              <a:gd name="connsiteY10" fmla="*/ 431006 h 916297"/>
              <a:gd name="connsiteX11" fmla="*/ 773682 w 2307207"/>
              <a:gd name="connsiteY11" fmla="*/ 528637 h 916297"/>
              <a:gd name="connsiteX12" fmla="*/ 794107 w 2307207"/>
              <a:gd name="connsiteY12" fmla="*/ 406682 h 916297"/>
              <a:gd name="connsiteX13" fmla="*/ 858514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195275 w 2307207"/>
              <a:gd name="connsiteY18" fmla="*/ 668620 h 916297"/>
              <a:gd name="connsiteX19" fmla="*/ 1264890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695101 w 2307207"/>
              <a:gd name="connsiteY10" fmla="*/ 431006 h 916297"/>
              <a:gd name="connsiteX11" fmla="*/ 773682 w 2307207"/>
              <a:gd name="connsiteY11" fmla="*/ 528637 h 916297"/>
              <a:gd name="connsiteX12" fmla="*/ 794107 w 2307207"/>
              <a:gd name="connsiteY12" fmla="*/ 406682 h 916297"/>
              <a:gd name="connsiteX13" fmla="*/ 858514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195275 w 2307207"/>
              <a:gd name="connsiteY18" fmla="*/ 668620 h 916297"/>
              <a:gd name="connsiteX19" fmla="*/ 1264890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695101 w 2307207"/>
              <a:gd name="connsiteY10" fmla="*/ 431006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15439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15439 h 916297"/>
              <a:gd name="connsiteX12" fmla="*/ 865768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15439 h 916297"/>
              <a:gd name="connsiteX12" fmla="*/ 865768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305320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63909 w 2307207"/>
              <a:gd name="connsiteY9" fmla="*/ 364757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63909 w 2307207"/>
              <a:gd name="connsiteY9" fmla="*/ 364757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7612 w 2307207"/>
              <a:gd name="connsiteY4" fmla="*/ 532120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19124 w 2307207"/>
              <a:gd name="connsiteY30" fmla="*/ 739707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19124 w 2307207"/>
              <a:gd name="connsiteY30" fmla="*/ 739707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279925 w 2307207"/>
              <a:gd name="connsiteY41" fmla="*/ 459833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19124 w 2307207"/>
              <a:gd name="connsiteY30" fmla="*/ 739707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240952 w 2307207"/>
              <a:gd name="connsiteY40" fmla="*/ 493520 h 916297"/>
              <a:gd name="connsiteX41" fmla="*/ 2279925 w 2307207"/>
              <a:gd name="connsiteY41" fmla="*/ 459833 h 916297"/>
              <a:gd name="connsiteX0" fmla="*/ 0 w 2279925"/>
              <a:gd name="connsiteY0" fmla="*/ 824355 h 824355"/>
              <a:gd name="connsiteX1" fmla="*/ 69615 w 2279925"/>
              <a:gd name="connsiteY1" fmla="*/ 709401 h 824355"/>
              <a:gd name="connsiteX2" fmla="*/ 147954 w 2279925"/>
              <a:gd name="connsiteY2" fmla="*/ 590105 h 824355"/>
              <a:gd name="connsiteX3" fmla="*/ 202033 w 2279925"/>
              <a:gd name="connsiteY3" fmla="*/ 514594 h 824355"/>
              <a:gd name="connsiteX4" fmla="*/ 254867 w 2279925"/>
              <a:gd name="connsiteY4" fmla="*/ 439083 h 824355"/>
              <a:gd name="connsiteX5" fmla="*/ 298064 w 2279925"/>
              <a:gd name="connsiteY5" fmla="*/ 381855 h 824355"/>
              <a:gd name="connsiteX6" fmla="*/ 330119 w 2279925"/>
              <a:gd name="connsiteY6" fmla="*/ 347275 h 824355"/>
              <a:gd name="connsiteX7" fmla="*/ 375047 w 2279925"/>
              <a:gd name="connsiteY7" fmla="*/ 317868 h 824355"/>
              <a:gd name="connsiteX8" fmla="*/ 449647 w 2279925"/>
              <a:gd name="connsiteY8" fmla="*/ 289293 h 824355"/>
              <a:gd name="connsiteX9" fmla="*/ 527633 w 2279925"/>
              <a:gd name="connsiteY9" fmla="*/ 277194 h 824355"/>
              <a:gd name="connsiteX10" fmla="*/ 615161 w 2279925"/>
              <a:gd name="connsiteY10" fmla="*/ 277422 h 824355"/>
              <a:gd name="connsiteX11" fmla="*/ 709611 w 2279925"/>
              <a:gd name="connsiteY11" fmla="*/ 295278 h 824355"/>
              <a:gd name="connsiteX12" fmla="*/ 794107 w 2279925"/>
              <a:gd name="connsiteY12" fmla="*/ 323497 h 824355"/>
              <a:gd name="connsiteX13" fmla="*/ 865768 w 2279925"/>
              <a:gd name="connsiteY13" fmla="*/ 358293 h 824355"/>
              <a:gd name="connsiteX14" fmla="*/ 940946 w 2279925"/>
              <a:gd name="connsiteY14" fmla="*/ 396313 h 824355"/>
              <a:gd name="connsiteX15" fmla="*/ 1016456 w 2279925"/>
              <a:gd name="connsiteY15" fmla="*/ 441175 h 824355"/>
              <a:gd name="connsiteX16" fmla="*/ 1092769 w 2279925"/>
              <a:gd name="connsiteY16" fmla="*/ 490796 h 824355"/>
              <a:gd name="connsiteX17" fmla="*/ 1152524 w 2279925"/>
              <a:gd name="connsiteY17" fmla="*/ 531739 h 824355"/>
              <a:gd name="connsiteX18" fmla="*/ 1209786 w 2279925"/>
              <a:gd name="connsiteY18" fmla="*/ 574489 h 824355"/>
              <a:gd name="connsiteX19" fmla="*/ 1261261 w 2279925"/>
              <a:gd name="connsiteY19" fmla="*/ 610094 h 824355"/>
              <a:gd name="connsiteX20" fmla="*/ 1312514 w 2279925"/>
              <a:gd name="connsiteY20" fmla="*/ 642222 h 824355"/>
              <a:gd name="connsiteX21" fmla="*/ 1366373 w 2279925"/>
              <a:gd name="connsiteY21" fmla="*/ 673967 h 824355"/>
              <a:gd name="connsiteX22" fmla="*/ 1434851 w 2279925"/>
              <a:gd name="connsiteY22" fmla="*/ 704618 h 824355"/>
              <a:gd name="connsiteX23" fmla="*/ 1497099 w 2279925"/>
              <a:gd name="connsiteY23" fmla="*/ 724132 h 824355"/>
              <a:gd name="connsiteX24" fmla="*/ 1567624 w 2279925"/>
              <a:gd name="connsiteY24" fmla="*/ 737593 h 824355"/>
              <a:gd name="connsiteX25" fmla="*/ 1633052 w 2279925"/>
              <a:gd name="connsiteY25" fmla="*/ 744432 h 824355"/>
              <a:gd name="connsiteX26" fmla="*/ 1692695 w 2279925"/>
              <a:gd name="connsiteY26" fmla="*/ 744894 h 824355"/>
              <a:gd name="connsiteX27" fmla="*/ 1752339 w 2279925"/>
              <a:gd name="connsiteY27" fmla="*/ 736925 h 824355"/>
              <a:gd name="connsiteX28" fmla="*/ 1807109 w 2279925"/>
              <a:gd name="connsiteY28" fmla="*/ 719815 h 824355"/>
              <a:gd name="connsiteX29" fmla="*/ 1854620 w 2279925"/>
              <a:gd name="connsiteY29" fmla="*/ 691375 h 824355"/>
              <a:gd name="connsiteX30" fmla="*/ 1919124 w 2279925"/>
              <a:gd name="connsiteY30" fmla="*/ 647765 h 824355"/>
              <a:gd name="connsiteX31" fmla="*/ 1958260 w 2279925"/>
              <a:gd name="connsiteY31" fmla="*/ 597085 h 824355"/>
              <a:gd name="connsiteX32" fmla="*/ 2014054 w 2279925"/>
              <a:gd name="connsiteY32" fmla="*/ 534980 h 824355"/>
              <a:gd name="connsiteX33" fmla="*/ 2073586 w 2279925"/>
              <a:gd name="connsiteY33" fmla="*/ 455169 h 824355"/>
              <a:gd name="connsiteX34" fmla="*/ 2130398 w 2279925"/>
              <a:gd name="connsiteY34" fmla="*/ 371443 h 824355"/>
              <a:gd name="connsiteX35" fmla="*/ 2177801 w 2279925"/>
              <a:gd name="connsiteY35" fmla="*/ 281338 h 824355"/>
              <a:gd name="connsiteX36" fmla="*/ 2222600 w 2279925"/>
              <a:gd name="connsiteY36" fmla="*/ 190276 h 824355"/>
              <a:gd name="connsiteX37" fmla="*/ 2253108 w 2279925"/>
              <a:gd name="connsiteY37" fmla="*/ 90838 h 824355"/>
              <a:gd name="connsiteX38" fmla="*/ 2274203 w 2279925"/>
              <a:gd name="connsiteY38" fmla="*/ 17212 h 824355"/>
              <a:gd name="connsiteX39" fmla="*/ 2201980 w 2279925"/>
              <a:gd name="connsiteY39" fmla="*/ 435266 h 824355"/>
              <a:gd name="connsiteX40" fmla="*/ 2240952 w 2279925"/>
              <a:gd name="connsiteY40" fmla="*/ 401578 h 824355"/>
              <a:gd name="connsiteX41" fmla="*/ 2279925 w 2279925"/>
              <a:gd name="connsiteY41" fmla="*/ 367891 h 824355"/>
              <a:gd name="connsiteX0" fmla="*/ 0 w 2279925"/>
              <a:gd name="connsiteY0" fmla="*/ 744272 h 744272"/>
              <a:gd name="connsiteX1" fmla="*/ 69615 w 2279925"/>
              <a:gd name="connsiteY1" fmla="*/ 629318 h 744272"/>
              <a:gd name="connsiteX2" fmla="*/ 147954 w 2279925"/>
              <a:gd name="connsiteY2" fmla="*/ 510022 h 744272"/>
              <a:gd name="connsiteX3" fmla="*/ 202033 w 2279925"/>
              <a:gd name="connsiteY3" fmla="*/ 434511 h 744272"/>
              <a:gd name="connsiteX4" fmla="*/ 254867 w 2279925"/>
              <a:gd name="connsiteY4" fmla="*/ 359000 h 744272"/>
              <a:gd name="connsiteX5" fmla="*/ 298064 w 2279925"/>
              <a:gd name="connsiteY5" fmla="*/ 301772 h 744272"/>
              <a:gd name="connsiteX6" fmla="*/ 330119 w 2279925"/>
              <a:gd name="connsiteY6" fmla="*/ 267192 h 744272"/>
              <a:gd name="connsiteX7" fmla="*/ 375047 w 2279925"/>
              <a:gd name="connsiteY7" fmla="*/ 237785 h 744272"/>
              <a:gd name="connsiteX8" fmla="*/ 449647 w 2279925"/>
              <a:gd name="connsiteY8" fmla="*/ 209210 h 744272"/>
              <a:gd name="connsiteX9" fmla="*/ 527633 w 2279925"/>
              <a:gd name="connsiteY9" fmla="*/ 197111 h 744272"/>
              <a:gd name="connsiteX10" fmla="*/ 615161 w 2279925"/>
              <a:gd name="connsiteY10" fmla="*/ 197339 h 744272"/>
              <a:gd name="connsiteX11" fmla="*/ 709611 w 2279925"/>
              <a:gd name="connsiteY11" fmla="*/ 215195 h 744272"/>
              <a:gd name="connsiteX12" fmla="*/ 794107 w 2279925"/>
              <a:gd name="connsiteY12" fmla="*/ 243414 h 744272"/>
              <a:gd name="connsiteX13" fmla="*/ 865768 w 2279925"/>
              <a:gd name="connsiteY13" fmla="*/ 278210 h 744272"/>
              <a:gd name="connsiteX14" fmla="*/ 940946 w 2279925"/>
              <a:gd name="connsiteY14" fmla="*/ 316230 h 744272"/>
              <a:gd name="connsiteX15" fmla="*/ 1016456 w 2279925"/>
              <a:gd name="connsiteY15" fmla="*/ 361092 h 744272"/>
              <a:gd name="connsiteX16" fmla="*/ 1092769 w 2279925"/>
              <a:gd name="connsiteY16" fmla="*/ 410713 h 744272"/>
              <a:gd name="connsiteX17" fmla="*/ 1152524 w 2279925"/>
              <a:gd name="connsiteY17" fmla="*/ 451656 h 744272"/>
              <a:gd name="connsiteX18" fmla="*/ 1209786 w 2279925"/>
              <a:gd name="connsiteY18" fmla="*/ 494406 h 744272"/>
              <a:gd name="connsiteX19" fmla="*/ 1261261 w 2279925"/>
              <a:gd name="connsiteY19" fmla="*/ 530011 h 744272"/>
              <a:gd name="connsiteX20" fmla="*/ 1312514 w 2279925"/>
              <a:gd name="connsiteY20" fmla="*/ 562139 h 744272"/>
              <a:gd name="connsiteX21" fmla="*/ 1366373 w 2279925"/>
              <a:gd name="connsiteY21" fmla="*/ 593884 h 744272"/>
              <a:gd name="connsiteX22" fmla="*/ 1434851 w 2279925"/>
              <a:gd name="connsiteY22" fmla="*/ 624535 h 744272"/>
              <a:gd name="connsiteX23" fmla="*/ 1497099 w 2279925"/>
              <a:gd name="connsiteY23" fmla="*/ 644049 h 744272"/>
              <a:gd name="connsiteX24" fmla="*/ 1567624 w 2279925"/>
              <a:gd name="connsiteY24" fmla="*/ 657510 h 744272"/>
              <a:gd name="connsiteX25" fmla="*/ 1633052 w 2279925"/>
              <a:gd name="connsiteY25" fmla="*/ 664349 h 744272"/>
              <a:gd name="connsiteX26" fmla="*/ 1692695 w 2279925"/>
              <a:gd name="connsiteY26" fmla="*/ 664811 h 744272"/>
              <a:gd name="connsiteX27" fmla="*/ 1752339 w 2279925"/>
              <a:gd name="connsiteY27" fmla="*/ 656842 h 744272"/>
              <a:gd name="connsiteX28" fmla="*/ 1807109 w 2279925"/>
              <a:gd name="connsiteY28" fmla="*/ 639732 h 744272"/>
              <a:gd name="connsiteX29" fmla="*/ 1854620 w 2279925"/>
              <a:gd name="connsiteY29" fmla="*/ 611292 h 744272"/>
              <a:gd name="connsiteX30" fmla="*/ 1919124 w 2279925"/>
              <a:gd name="connsiteY30" fmla="*/ 567682 h 744272"/>
              <a:gd name="connsiteX31" fmla="*/ 1958260 w 2279925"/>
              <a:gd name="connsiteY31" fmla="*/ 517002 h 744272"/>
              <a:gd name="connsiteX32" fmla="*/ 2014054 w 2279925"/>
              <a:gd name="connsiteY32" fmla="*/ 454897 h 744272"/>
              <a:gd name="connsiteX33" fmla="*/ 2073586 w 2279925"/>
              <a:gd name="connsiteY33" fmla="*/ 375086 h 744272"/>
              <a:gd name="connsiteX34" fmla="*/ 2130398 w 2279925"/>
              <a:gd name="connsiteY34" fmla="*/ 291360 h 744272"/>
              <a:gd name="connsiteX35" fmla="*/ 2177801 w 2279925"/>
              <a:gd name="connsiteY35" fmla="*/ 201255 h 744272"/>
              <a:gd name="connsiteX36" fmla="*/ 2222600 w 2279925"/>
              <a:gd name="connsiteY36" fmla="*/ 110193 h 744272"/>
              <a:gd name="connsiteX37" fmla="*/ 2253108 w 2279925"/>
              <a:gd name="connsiteY37" fmla="*/ 10755 h 744272"/>
              <a:gd name="connsiteX38" fmla="*/ 2168976 w 2279925"/>
              <a:gd name="connsiteY38" fmla="*/ 385171 h 744272"/>
              <a:gd name="connsiteX39" fmla="*/ 2201980 w 2279925"/>
              <a:gd name="connsiteY39" fmla="*/ 355183 h 744272"/>
              <a:gd name="connsiteX40" fmla="*/ 2240952 w 2279925"/>
              <a:gd name="connsiteY40" fmla="*/ 321495 h 744272"/>
              <a:gd name="connsiteX41" fmla="*/ 2279925 w 2279925"/>
              <a:gd name="connsiteY41" fmla="*/ 287808 h 744272"/>
              <a:gd name="connsiteX0" fmla="*/ 0 w 2279925"/>
              <a:gd name="connsiteY0" fmla="*/ 641589 h 641589"/>
              <a:gd name="connsiteX1" fmla="*/ 69615 w 2279925"/>
              <a:gd name="connsiteY1" fmla="*/ 526635 h 641589"/>
              <a:gd name="connsiteX2" fmla="*/ 147954 w 2279925"/>
              <a:gd name="connsiteY2" fmla="*/ 407339 h 641589"/>
              <a:gd name="connsiteX3" fmla="*/ 202033 w 2279925"/>
              <a:gd name="connsiteY3" fmla="*/ 331828 h 641589"/>
              <a:gd name="connsiteX4" fmla="*/ 254867 w 2279925"/>
              <a:gd name="connsiteY4" fmla="*/ 256317 h 641589"/>
              <a:gd name="connsiteX5" fmla="*/ 298064 w 2279925"/>
              <a:gd name="connsiteY5" fmla="*/ 199089 h 641589"/>
              <a:gd name="connsiteX6" fmla="*/ 330119 w 2279925"/>
              <a:gd name="connsiteY6" fmla="*/ 164509 h 641589"/>
              <a:gd name="connsiteX7" fmla="*/ 375047 w 2279925"/>
              <a:gd name="connsiteY7" fmla="*/ 135102 h 641589"/>
              <a:gd name="connsiteX8" fmla="*/ 449647 w 2279925"/>
              <a:gd name="connsiteY8" fmla="*/ 106527 h 641589"/>
              <a:gd name="connsiteX9" fmla="*/ 527633 w 2279925"/>
              <a:gd name="connsiteY9" fmla="*/ 94428 h 641589"/>
              <a:gd name="connsiteX10" fmla="*/ 615161 w 2279925"/>
              <a:gd name="connsiteY10" fmla="*/ 94656 h 641589"/>
              <a:gd name="connsiteX11" fmla="*/ 709611 w 2279925"/>
              <a:gd name="connsiteY11" fmla="*/ 112512 h 641589"/>
              <a:gd name="connsiteX12" fmla="*/ 794107 w 2279925"/>
              <a:gd name="connsiteY12" fmla="*/ 140731 h 641589"/>
              <a:gd name="connsiteX13" fmla="*/ 865768 w 2279925"/>
              <a:gd name="connsiteY13" fmla="*/ 175527 h 641589"/>
              <a:gd name="connsiteX14" fmla="*/ 940946 w 2279925"/>
              <a:gd name="connsiteY14" fmla="*/ 213547 h 641589"/>
              <a:gd name="connsiteX15" fmla="*/ 1016456 w 2279925"/>
              <a:gd name="connsiteY15" fmla="*/ 258409 h 641589"/>
              <a:gd name="connsiteX16" fmla="*/ 1092769 w 2279925"/>
              <a:gd name="connsiteY16" fmla="*/ 308030 h 641589"/>
              <a:gd name="connsiteX17" fmla="*/ 1152524 w 2279925"/>
              <a:gd name="connsiteY17" fmla="*/ 348973 h 641589"/>
              <a:gd name="connsiteX18" fmla="*/ 1209786 w 2279925"/>
              <a:gd name="connsiteY18" fmla="*/ 391723 h 641589"/>
              <a:gd name="connsiteX19" fmla="*/ 1261261 w 2279925"/>
              <a:gd name="connsiteY19" fmla="*/ 427328 h 641589"/>
              <a:gd name="connsiteX20" fmla="*/ 1312514 w 2279925"/>
              <a:gd name="connsiteY20" fmla="*/ 459456 h 641589"/>
              <a:gd name="connsiteX21" fmla="*/ 1366373 w 2279925"/>
              <a:gd name="connsiteY21" fmla="*/ 491201 h 641589"/>
              <a:gd name="connsiteX22" fmla="*/ 1434851 w 2279925"/>
              <a:gd name="connsiteY22" fmla="*/ 521852 h 641589"/>
              <a:gd name="connsiteX23" fmla="*/ 1497099 w 2279925"/>
              <a:gd name="connsiteY23" fmla="*/ 541366 h 641589"/>
              <a:gd name="connsiteX24" fmla="*/ 1567624 w 2279925"/>
              <a:gd name="connsiteY24" fmla="*/ 554827 h 641589"/>
              <a:gd name="connsiteX25" fmla="*/ 1633052 w 2279925"/>
              <a:gd name="connsiteY25" fmla="*/ 561666 h 641589"/>
              <a:gd name="connsiteX26" fmla="*/ 1692695 w 2279925"/>
              <a:gd name="connsiteY26" fmla="*/ 562128 h 641589"/>
              <a:gd name="connsiteX27" fmla="*/ 1752339 w 2279925"/>
              <a:gd name="connsiteY27" fmla="*/ 554159 h 641589"/>
              <a:gd name="connsiteX28" fmla="*/ 1807109 w 2279925"/>
              <a:gd name="connsiteY28" fmla="*/ 537049 h 641589"/>
              <a:gd name="connsiteX29" fmla="*/ 1854620 w 2279925"/>
              <a:gd name="connsiteY29" fmla="*/ 508609 h 641589"/>
              <a:gd name="connsiteX30" fmla="*/ 1919124 w 2279925"/>
              <a:gd name="connsiteY30" fmla="*/ 464999 h 641589"/>
              <a:gd name="connsiteX31" fmla="*/ 1958260 w 2279925"/>
              <a:gd name="connsiteY31" fmla="*/ 414319 h 641589"/>
              <a:gd name="connsiteX32" fmla="*/ 2014054 w 2279925"/>
              <a:gd name="connsiteY32" fmla="*/ 352214 h 641589"/>
              <a:gd name="connsiteX33" fmla="*/ 2073586 w 2279925"/>
              <a:gd name="connsiteY33" fmla="*/ 272403 h 641589"/>
              <a:gd name="connsiteX34" fmla="*/ 2130398 w 2279925"/>
              <a:gd name="connsiteY34" fmla="*/ 188677 h 641589"/>
              <a:gd name="connsiteX35" fmla="*/ 2177801 w 2279925"/>
              <a:gd name="connsiteY35" fmla="*/ 98572 h 641589"/>
              <a:gd name="connsiteX36" fmla="*/ 2222600 w 2279925"/>
              <a:gd name="connsiteY36" fmla="*/ 7510 h 641589"/>
              <a:gd name="connsiteX37" fmla="*/ 2124497 w 2279925"/>
              <a:gd name="connsiteY37" fmla="*/ 307268 h 641589"/>
              <a:gd name="connsiteX38" fmla="*/ 2168976 w 2279925"/>
              <a:gd name="connsiteY38" fmla="*/ 282488 h 641589"/>
              <a:gd name="connsiteX39" fmla="*/ 2201980 w 2279925"/>
              <a:gd name="connsiteY39" fmla="*/ 252500 h 641589"/>
              <a:gd name="connsiteX40" fmla="*/ 2240952 w 2279925"/>
              <a:gd name="connsiteY40" fmla="*/ 218812 h 641589"/>
              <a:gd name="connsiteX41" fmla="*/ 2279925 w 2279925"/>
              <a:gd name="connsiteY41" fmla="*/ 185125 h 641589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73586 w 2279925"/>
              <a:gd name="connsiteY33" fmla="*/ 179740 h 548926"/>
              <a:gd name="connsiteX34" fmla="*/ 2130398 w 2279925"/>
              <a:gd name="connsiteY34" fmla="*/ 96014 h 548926"/>
              <a:gd name="connsiteX35" fmla="*/ 2177801 w 2279925"/>
              <a:gd name="connsiteY35" fmla="*/ 5909 h 548926"/>
              <a:gd name="connsiteX36" fmla="*/ 2086195 w 2279925"/>
              <a:gd name="connsiteY36" fmla="*/ 248352 h 548926"/>
              <a:gd name="connsiteX37" fmla="*/ 2124497 w 2279925"/>
              <a:gd name="connsiteY37" fmla="*/ 214605 h 548926"/>
              <a:gd name="connsiteX38" fmla="*/ 2168976 w 2279925"/>
              <a:gd name="connsiteY38" fmla="*/ 189825 h 548926"/>
              <a:gd name="connsiteX39" fmla="*/ 2201980 w 2279925"/>
              <a:gd name="connsiteY39" fmla="*/ 159837 h 548926"/>
              <a:gd name="connsiteX40" fmla="*/ 2240952 w 2279925"/>
              <a:gd name="connsiteY40" fmla="*/ 126149 h 548926"/>
              <a:gd name="connsiteX41" fmla="*/ 2279925 w 2279925"/>
              <a:gd name="connsiteY41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73586 w 2279925"/>
              <a:gd name="connsiteY33" fmla="*/ 179740 h 548926"/>
              <a:gd name="connsiteX34" fmla="*/ 2130398 w 2279925"/>
              <a:gd name="connsiteY34" fmla="*/ 96014 h 548926"/>
              <a:gd name="connsiteX35" fmla="*/ 2060882 w 2279925"/>
              <a:gd name="connsiteY35" fmla="*/ 277093 h 548926"/>
              <a:gd name="connsiteX36" fmla="*/ 2086195 w 2279925"/>
              <a:gd name="connsiteY36" fmla="*/ 248352 h 548926"/>
              <a:gd name="connsiteX37" fmla="*/ 2124497 w 2279925"/>
              <a:gd name="connsiteY37" fmla="*/ 214605 h 548926"/>
              <a:gd name="connsiteX38" fmla="*/ 2168976 w 2279925"/>
              <a:gd name="connsiteY38" fmla="*/ 189825 h 548926"/>
              <a:gd name="connsiteX39" fmla="*/ 2201980 w 2279925"/>
              <a:gd name="connsiteY39" fmla="*/ 159837 h 548926"/>
              <a:gd name="connsiteX40" fmla="*/ 2240952 w 2279925"/>
              <a:gd name="connsiteY40" fmla="*/ 126149 h 548926"/>
              <a:gd name="connsiteX41" fmla="*/ 2279925 w 2279925"/>
              <a:gd name="connsiteY41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73586 w 2279925"/>
              <a:gd name="connsiteY33" fmla="*/ 179740 h 548926"/>
              <a:gd name="connsiteX34" fmla="*/ 2009581 w 2279925"/>
              <a:gd name="connsiteY34" fmla="*/ 311613 h 548926"/>
              <a:gd name="connsiteX35" fmla="*/ 2060882 w 2279925"/>
              <a:gd name="connsiteY35" fmla="*/ 277093 h 548926"/>
              <a:gd name="connsiteX36" fmla="*/ 2086195 w 2279925"/>
              <a:gd name="connsiteY36" fmla="*/ 248352 h 548926"/>
              <a:gd name="connsiteX37" fmla="*/ 2124497 w 2279925"/>
              <a:gd name="connsiteY37" fmla="*/ 214605 h 548926"/>
              <a:gd name="connsiteX38" fmla="*/ 2168976 w 2279925"/>
              <a:gd name="connsiteY38" fmla="*/ 189825 h 548926"/>
              <a:gd name="connsiteX39" fmla="*/ 2201980 w 2279925"/>
              <a:gd name="connsiteY39" fmla="*/ 159837 h 548926"/>
              <a:gd name="connsiteX40" fmla="*/ 2240952 w 2279925"/>
              <a:gd name="connsiteY40" fmla="*/ 126149 h 548926"/>
              <a:gd name="connsiteX41" fmla="*/ 2279925 w 2279925"/>
              <a:gd name="connsiteY41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09581 w 2279925"/>
              <a:gd name="connsiteY33" fmla="*/ 311613 h 548926"/>
              <a:gd name="connsiteX34" fmla="*/ 2060882 w 2279925"/>
              <a:gd name="connsiteY34" fmla="*/ 277093 h 548926"/>
              <a:gd name="connsiteX35" fmla="*/ 2086195 w 2279925"/>
              <a:gd name="connsiteY35" fmla="*/ 248352 h 548926"/>
              <a:gd name="connsiteX36" fmla="*/ 2124497 w 2279925"/>
              <a:gd name="connsiteY36" fmla="*/ 214605 h 548926"/>
              <a:gd name="connsiteX37" fmla="*/ 2168976 w 2279925"/>
              <a:gd name="connsiteY37" fmla="*/ 189825 h 548926"/>
              <a:gd name="connsiteX38" fmla="*/ 2201980 w 2279925"/>
              <a:gd name="connsiteY38" fmla="*/ 159837 h 548926"/>
              <a:gd name="connsiteX39" fmla="*/ 2240952 w 2279925"/>
              <a:gd name="connsiteY39" fmla="*/ 126149 h 548926"/>
              <a:gd name="connsiteX40" fmla="*/ 2279925 w 2279925"/>
              <a:gd name="connsiteY40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73850 w 2279925"/>
              <a:gd name="connsiteY31" fmla="*/ 328394 h 548926"/>
              <a:gd name="connsiteX32" fmla="*/ 2014054 w 2279925"/>
              <a:gd name="connsiteY32" fmla="*/ 259551 h 548926"/>
              <a:gd name="connsiteX33" fmla="*/ 2009581 w 2279925"/>
              <a:gd name="connsiteY33" fmla="*/ 311613 h 548926"/>
              <a:gd name="connsiteX34" fmla="*/ 2060882 w 2279925"/>
              <a:gd name="connsiteY34" fmla="*/ 277093 h 548926"/>
              <a:gd name="connsiteX35" fmla="*/ 2086195 w 2279925"/>
              <a:gd name="connsiteY35" fmla="*/ 248352 h 548926"/>
              <a:gd name="connsiteX36" fmla="*/ 2124497 w 2279925"/>
              <a:gd name="connsiteY36" fmla="*/ 214605 h 548926"/>
              <a:gd name="connsiteX37" fmla="*/ 2168976 w 2279925"/>
              <a:gd name="connsiteY37" fmla="*/ 189825 h 548926"/>
              <a:gd name="connsiteX38" fmla="*/ 2201980 w 2279925"/>
              <a:gd name="connsiteY38" fmla="*/ 159837 h 548926"/>
              <a:gd name="connsiteX39" fmla="*/ 2240952 w 2279925"/>
              <a:gd name="connsiteY39" fmla="*/ 126149 h 548926"/>
              <a:gd name="connsiteX40" fmla="*/ 2279925 w 2279925"/>
              <a:gd name="connsiteY40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73850 w 2279925"/>
              <a:gd name="connsiteY31" fmla="*/ 328394 h 548926"/>
              <a:gd name="connsiteX32" fmla="*/ 2009581 w 2279925"/>
              <a:gd name="connsiteY32" fmla="*/ 311613 h 548926"/>
              <a:gd name="connsiteX33" fmla="*/ 2060882 w 2279925"/>
              <a:gd name="connsiteY33" fmla="*/ 277093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73850 w 2279925"/>
              <a:gd name="connsiteY31" fmla="*/ 328394 h 548926"/>
              <a:gd name="connsiteX32" fmla="*/ 2009581 w 2279925"/>
              <a:gd name="connsiteY32" fmla="*/ 304875 h 548926"/>
              <a:gd name="connsiteX33" fmla="*/ 2060882 w 2279925"/>
              <a:gd name="connsiteY33" fmla="*/ 277093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60882 w 2279925"/>
              <a:gd name="connsiteY33" fmla="*/ 277093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1182 w 2279925"/>
              <a:gd name="connsiteY36" fmla="*/ 188141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1014994 w 2279925"/>
              <a:gd name="connsiteY14" fmla="*/ 105725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939817 w 2279925"/>
              <a:gd name="connsiteY13" fmla="*/ 64336 h 548926"/>
              <a:gd name="connsiteX14" fmla="*/ 1014994 w 2279925"/>
              <a:gd name="connsiteY14" fmla="*/ 105725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879848 w 2279925"/>
              <a:gd name="connsiteY12" fmla="*/ 21118 h 548926"/>
              <a:gd name="connsiteX13" fmla="*/ 939817 w 2279925"/>
              <a:gd name="connsiteY13" fmla="*/ 64336 h 548926"/>
              <a:gd name="connsiteX14" fmla="*/ 1014994 w 2279925"/>
              <a:gd name="connsiteY14" fmla="*/ 105725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64829 h 564829"/>
              <a:gd name="connsiteX1" fmla="*/ 69615 w 2279925"/>
              <a:gd name="connsiteY1" fmla="*/ 449875 h 564829"/>
              <a:gd name="connsiteX2" fmla="*/ 147954 w 2279925"/>
              <a:gd name="connsiteY2" fmla="*/ 330579 h 564829"/>
              <a:gd name="connsiteX3" fmla="*/ 202033 w 2279925"/>
              <a:gd name="connsiteY3" fmla="*/ 255068 h 564829"/>
              <a:gd name="connsiteX4" fmla="*/ 254867 w 2279925"/>
              <a:gd name="connsiteY4" fmla="*/ 179557 h 564829"/>
              <a:gd name="connsiteX5" fmla="*/ 298064 w 2279925"/>
              <a:gd name="connsiteY5" fmla="*/ 122329 h 564829"/>
              <a:gd name="connsiteX6" fmla="*/ 330119 w 2279925"/>
              <a:gd name="connsiteY6" fmla="*/ 87749 h 564829"/>
              <a:gd name="connsiteX7" fmla="*/ 375047 w 2279925"/>
              <a:gd name="connsiteY7" fmla="*/ 58342 h 564829"/>
              <a:gd name="connsiteX8" fmla="*/ 449647 w 2279925"/>
              <a:gd name="connsiteY8" fmla="*/ 29767 h 564829"/>
              <a:gd name="connsiteX9" fmla="*/ 527633 w 2279925"/>
              <a:gd name="connsiteY9" fmla="*/ 17668 h 564829"/>
              <a:gd name="connsiteX10" fmla="*/ 615161 w 2279925"/>
              <a:gd name="connsiteY10" fmla="*/ 17896 h 564829"/>
              <a:gd name="connsiteX11" fmla="*/ 826530 w 2279925"/>
              <a:gd name="connsiteY11" fmla="*/ 380 h 564829"/>
              <a:gd name="connsiteX12" fmla="*/ 879848 w 2279925"/>
              <a:gd name="connsiteY12" fmla="*/ 37021 h 564829"/>
              <a:gd name="connsiteX13" fmla="*/ 939817 w 2279925"/>
              <a:gd name="connsiteY13" fmla="*/ 80239 h 564829"/>
              <a:gd name="connsiteX14" fmla="*/ 1014994 w 2279925"/>
              <a:gd name="connsiteY14" fmla="*/ 121628 h 564829"/>
              <a:gd name="connsiteX15" fmla="*/ 1063224 w 2279925"/>
              <a:gd name="connsiteY15" fmla="*/ 168174 h 564829"/>
              <a:gd name="connsiteX16" fmla="*/ 1116153 w 2279925"/>
              <a:gd name="connsiteY16" fmla="*/ 221164 h 564829"/>
              <a:gd name="connsiteX17" fmla="*/ 1156421 w 2279925"/>
              <a:gd name="connsiteY17" fmla="*/ 260423 h 564829"/>
              <a:gd name="connsiteX18" fmla="*/ 1225376 w 2279925"/>
              <a:gd name="connsiteY18" fmla="*/ 303172 h 564829"/>
              <a:gd name="connsiteX19" fmla="*/ 1269056 w 2279925"/>
              <a:gd name="connsiteY19" fmla="*/ 345515 h 564829"/>
              <a:gd name="connsiteX20" fmla="*/ 1312514 w 2279925"/>
              <a:gd name="connsiteY20" fmla="*/ 381011 h 564829"/>
              <a:gd name="connsiteX21" fmla="*/ 1366373 w 2279925"/>
              <a:gd name="connsiteY21" fmla="*/ 414441 h 564829"/>
              <a:gd name="connsiteX22" fmla="*/ 1434851 w 2279925"/>
              <a:gd name="connsiteY22" fmla="*/ 445092 h 564829"/>
              <a:gd name="connsiteX23" fmla="*/ 1497099 w 2279925"/>
              <a:gd name="connsiteY23" fmla="*/ 467975 h 564829"/>
              <a:gd name="connsiteX24" fmla="*/ 1563728 w 2279925"/>
              <a:gd name="connsiteY24" fmla="*/ 484804 h 564829"/>
              <a:gd name="connsiteX25" fmla="*/ 1633052 w 2279925"/>
              <a:gd name="connsiteY25" fmla="*/ 489959 h 564829"/>
              <a:gd name="connsiteX26" fmla="*/ 1696592 w 2279925"/>
              <a:gd name="connsiteY26" fmla="*/ 488737 h 564829"/>
              <a:gd name="connsiteX27" fmla="*/ 1752339 w 2279925"/>
              <a:gd name="connsiteY27" fmla="*/ 477399 h 564829"/>
              <a:gd name="connsiteX28" fmla="*/ 1799314 w 2279925"/>
              <a:gd name="connsiteY28" fmla="*/ 458605 h 564829"/>
              <a:gd name="connsiteX29" fmla="*/ 1854620 w 2279925"/>
              <a:gd name="connsiteY29" fmla="*/ 431849 h 564829"/>
              <a:gd name="connsiteX30" fmla="*/ 1919124 w 2279925"/>
              <a:gd name="connsiteY30" fmla="*/ 388239 h 564829"/>
              <a:gd name="connsiteX31" fmla="*/ 1969952 w 2279925"/>
              <a:gd name="connsiteY31" fmla="*/ 352719 h 564829"/>
              <a:gd name="connsiteX32" fmla="*/ 2009581 w 2279925"/>
              <a:gd name="connsiteY32" fmla="*/ 320778 h 564829"/>
              <a:gd name="connsiteX33" fmla="*/ 2049190 w 2279925"/>
              <a:gd name="connsiteY33" fmla="*/ 294680 h 564829"/>
              <a:gd name="connsiteX34" fmla="*/ 2086195 w 2279925"/>
              <a:gd name="connsiteY34" fmla="*/ 264255 h 564829"/>
              <a:gd name="connsiteX35" fmla="*/ 2128395 w 2279925"/>
              <a:gd name="connsiteY35" fmla="*/ 232193 h 564829"/>
              <a:gd name="connsiteX36" fmla="*/ 2161182 w 2279925"/>
              <a:gd name="connsiteY36" fmla="*/ 204044 h 564829"/>
              <a:gd name="connsiteX37" fmla="*/ 2198084 w 2279925"/>
              <a:gd name="connsiteY37" fmla="*/ 175740 h 564829"/>
              <a:gd name="connsiteX38" fmla="*/ 2240952 w 2279925"/>
              <a:gd name="connsiteY38" fmla="*/ 142052 h 564829"/>
              <a:gd name="connsiteX39" fmla="*/ 2279925 w 2279925"/>
              <a:gd name="connsiteY39" fmla="*/ 108365 h 564829"/>
              <a:gd name="connsiteX0" fmla="*/ 0 w 2279925"/>
              <a:gd name="connsiteY0" fmla="*/ 584395 h 584395"/>
              <a:gd name="connsiteX1" fmla="*/ 69615 w 2279925"/>
              <a:gd name="connsiteY1" fmla="*/ 469441 h 584395"/>
              <a:gd name="connsiteX2" fmla="*/ 147954 w 2279925"/>
              <a:gd name="connsiteY2" fmla="*/ 350145 h 584395"/>
              <a:gd name="connsiteX3" fmla="*/ 202033 w 2279925"/>
              <a:gd name="connsiteY3" fmla="*/ 274634 h 584395"/>
              <a:gd name="connsiteX4" fmla="*/ 254867 w 2279925"/>
              <a:gd name="connsiteY4" fmla="*/ 199123 h 584395"/>
              <a:gd name="connsiteX5" fmla="*/ 298064 w 2279925"/>
              <a:gd name="connsiteY5" fmla="*/ 141895 h 584395"/>
              <a:gd name="connsiteX6" fmla="*/ 330119 w 2279925"/>
              <a:gd name="connsiteY6" fmla="*/ 107315 h 584395"/>
              <a:gd name="connsiteX7" fmla="*/ 375047 w 2279925"/>
              <a:gd name="connsiteY7" fmla="*/ 77908 h 584395"/>
              <a:gd name="connsiteX8" fmla="*/ 449647 w 2279925"/>
              <a:gd name="connsiteY8" fmla="*/ 49333 h 584395"/>
              <a:gd name="connsiteX9" fmla="*/ 527633 w 2279925"/>
              <a:gd name="connsiteY9" fmla="*/ 37234 h 584395"/>
              <a:gd name="connsiteX10" fmla="*/ 759362 w 2279925"/>
              <a:gd name="connsiteY10" fmla="*/ 406 h 584395"/>
              <a:gd name="connsiteX11" fmla="*/ 826530 w 2279925"/>
              <a:gd name="connsiteY11" fmla="*/ 19946 h 584395"/>
              <a:gd name="connsiteX12" fmla="*/ 879848 w 2279925"/>
              <a:gd name="connsiteY12" fmla="*/ 56587 h 584395"/>
              <a:gd name="connsiteX13" fmla="*/ 939817 w 2279925"/>
              <a:gd name="connsiteY13" fmla="*/ 99805 h 584395"/>
              <a:gd name="connsiteX14" fmla="*/ 1014994 w 2279925"/>
              <a:gd name="connsiteY14" fmla="*/ 141194 h 584395"/>
              <a:gd name="connsiteX15" fmla="*/ 1063224 w 2279925"/>
              <a:gd name="connsiteY15" fmla="*/ 187740 h 584395"/>
              <a:gd name="connsiteX16" fmla="*/ 1116153 w 2279925"/>
              <a:gd name="connsiteY16" fmla="*/ 240730 h 584395"/>
              <a:gd name="connsiteX17" fmla="*/ 1156421 w 2279925"/>
              <a:gd name="connsiteY17" fmla="*/ 279989 h 584395"/>
              <a:gd name="connsiteX18" fmla="*/ 1225376 w 2279925"/>
              <a:gd name="connsiteY18" fmla="*/ 322738 h 584395"/>
              <a:gd name="connsiteX19" fmla="*/ 1269056 w 2279925"/>
              <a:gd name="connsiteY19" fmla="*/ 365081 h 584395"/>
              <a:gd name="connsiteX20" fmla="*/ 1312514 w 2279925"/>
              <a:gd name="connsiteY20" fmla="*/ 400577 h 584395"/>
              <a:gd name="connsiteX21" fmla="*/ 1366373 w 2279925"/>
              <a:gd name="connsiteY21" fmla="*/ 434007 h 584395"/>
              <a:gd name="connsiteX22" fmla="*/ 1434851 w 2279925"/>
              <a:gd name="connsiteY22" fmla="*/ 464658 h 584395"/>
              <a:gd name="connsiteX23" fmla="*/ 1497099 w 2279925"/>
              <a:gd name="connsiteY23" fmla="*/ 487541 h 584395"/>
              <a:gd name="connsiteX24" fmla="*/ 1563728 w 2279925"/>
              <a:gd name="connsiteY24" fmla="*/ 504370 h 584395"/>
              <a:gd name="connsiteX25" fmla="*/ 1633052 w 2279925"/>
              <a:gd name="connsiteY25" fmla="*/ 509525 h 584395"/>
              <a:gd name="connsiteX26" fmla="*/ 1696592 w 2279925"/>
              <a:gd name="connsiteY26" fmla="*/ 508303 h 584395"/>
              <a:gd name="connsiteX27" fmla="*/ 1752339 w 2279925"/>
              <a:gd name="connsiteY27" fmla="*/ 496965 h 584395"/>
              <a:gd name="connsiteX28" fmla="*/ 1799314 w 2279925"/>
              <a:gd name="connsiteY28" fmla="*/ 478171 h 584395"/>
              <a:gd name="connsiteX29" fmla="*/ 1854620 w 2279925"/>
              <a:gd name="connsiteY29" fmla="*/ 451415 h 584395"/>
              <a:gd name="connsiteX30" fmla="*/ 1919124 w 2279925"/>
              <a:gd name="connsiteY30" fmla="*/ 407805 h 584395"/>
              <a:gd name="connsiteX31" fmla="*/ 1969952 w 2279925"/>
              <a:gd name="connsiteY31" fmla="*/ 372285 h 584395"/>
              <a:gd name="connsiteX32" fmla="*/ 2009581 w 2279925"/>
              <a:gd name="connsiteY32" fmla="*/ 340344 h 584395"/>
              <a:gd name="connsiteX33" fmla="*/ 2049190 w 2279925"/>
              <a:gd name="connsiteY33" fmla="*/ 314246 h 584395"/>
              <a:gd name="connsiteX34" fmla="*/ 2086195 w 2279925"/>
              <a:gd name="connsiteY34" fmla="*/ 283821 h 584395"/>
              <a:gd name="connsiteX35" fmla="*/ 2128395 w 2279925"/>
              <a:gd name="connsiteY35" fmla="*/ 251759 h 584395"/>
              <a:gd name="connsiteX36" fmla="*/ 2161182 w 2279925"/>
              <a:gd name="connsiteY36" fmla="*/ 223610 h 584395"/>
              <a:gd name="connsiteX37" fmla="*/ 2198084 w 2279925"/>
              <a:gd name="connsiteY37" fmla="*/ 195306 h 584395"/>
              <a:gd name="connsiteX38" fmla="*/ 2240952 w 2279925"/>
              <a:gd name="connsiteY38" fmla="*/ 161618 h 584395"/>
              <a:gd name="connsiteX39" fmla="*/ 2279925 w 2279925"/>
              <a:gd name="connsiteY39" fmla="*/ 127931 h 584395"/>
              <a:gd name="connsiteX0" fmla="*/ 0 w 2279925"/>
              <a:gd name="connsiteY0" fmla="*/ 599932 h 599932"/>
              <a:gd name="connsiteX1" fmla="*/ 69615 w 2279925"/>
              <a:gd name="connsiteY1" fmla="*/ 484978 h 599932"/>
              <a:gd name="connsiteX2" fmla="*/ 147954 w 2279925"/>
              <a:gd name="connsiteY2" fmla="*/ 365682 h 599932"/>
              <a:gd name="connsiteX3" fmla="*/ 202033 w 2279925"/>
              <a:gd name="connsiteY3" fmla="*/ 290171 h 599932"/>
              <a:gd name="connsiteX4" fmla="*/ 254867 w 2279925"/>
              <a:gd name="connsiteY4" fmla="*/ 214660 h 599932"/>
              <a:gd name="connsiteX5" fmla="*/ 298064 w 2279925"/>
              <a:gd name="connsiteY5" fmla="*/ 157432 h 599932"/>
              <a:gd name="connsiteX6" fmla="*/ 330119 w 2279925"/>
              <a:gd name="connsiteY6" fmla="*/ 122852 h 599932"/>
              <a:gd name="connsiteX7" fmla="*/ 375047 w 2279925"/>
              <a:gd name="connsiteY7" fmla="*/ 93445 h 599932"/>
              <a:gd name="connsiteX8" fmla="*/ 449647 w 2279925"/>
              <a:gd name="connsiteY8" fmla="*/ 64870 h 599932"/>
              <a:gd name="connsiteX9" fmla="*/ 718601 w 2279925"/>
              <a:gd name="connsiteY9" fmla="*/ 2240 h 599932"/>
              <a:gd name="connsiteX10" fmla="*/ 759362 w 2279925"/>
              <a:gd name="connsiteY10" fmla="*/ 15943 h 599932"/>
              <a:gd name="connsiteX11" fmla="*/ 826530 w 2279925"/>
              <a:gd name="connsiteY11" fmla="*/ 35483 h 599932"/>
              <a:gd name="connsiteX12" fmla="*/ 879848 w 2279925"/>
              <a:gd name="connsiteY12" fmla="*/ 72124 h 599932"/>
              <a:gd name="connsiteX13" fmla="*/ 939817 w 2279925"/>
              <a:gd name="connsiteY13" fmla="*/ 115342 h 599932"/>
              <a:gd name="connsiteX14" fmla="*/ 1014994 w 2279925"/>
              <a:gd name="connsiteY14" fmla="*/ 156731 h 599932"/>
              <a:gd name="connsiteX15" fmla="*/ 1063224 w 2279925"/>
              <a:gd name="connsiteY15" fmla="*/ 203277 h 599932"/>
              <a:gd name="connsiteX16" fmla="*/ 1116153 w 2279925"/>
              <a:gd name="connsiteY16" fmla="*/ 256267 h 599932"/>
              <a:gd name="connsiteX17" fmla="*/ 1156421 w 2279925"/>
              <a:gd name="connsiteY17" fmla="*/ 295526 h 599932"/>
              <a:gd name="connsiteX18" fmla="*/ 1225376 w 2279925"/>
              <a:gd name="connsiteY18" fmla="*/ 338275 h 599932"/>
              <a:gd name="connsiteX19" fmla="*/ 1269056 w 2279925"/>
              <a:gd name="connsiteY19" fmla="*/ 380618 h 599932"/>
              <a:gd name="connsiteX20" fmla="*/ 1312514 w 2279925"/>
              <a:gd name="connsiteY20" fmla="*/ 416114 h 599932"/>
              <a:gd name="connsiteX21" fmla="*/ 1366373 w 2279925"/>
              <a:gd name="connsiteY21" fmla="*/ 449544 h 599932"/>
              <a:gd name="connsiteX22" fmla="*/ 1434851 w 2279925"/>
              <a:gd name="connsiteY22" fmla="*/ 480195 h 599932"/>
              <a:gd name="connsiteX23" fmla="*/ 1497099 w 2279925"/>
              <a:gd name="connsiteY23" fmla="*/ 503078 h 599932"/>
              <a:gd name="connsiteX24" fmla="*/ 1563728 w 2279925"/>
              <a:gd name="connsiteY24" fmla="*/ 519907 h 599932"/>
              <a:gd name="connsiteX25" fmla="*/ 1633052 w 2279925"/>
              <a:gd name="connsiteY25" fmla="*/ 525062 h 599932"/>
              <a:gd name="connsiteX26" fmla="*/ 1696592 w 2279925"/>
              <a:gd name="connsiteY26" fmla="*/ 523840 h 599932"/>
              <a:gd name="connsiteX27" fmla="*/ 1752339 w 2279925"/>
              <a:gd name="connsiteY27" fmla="*/ 512502 h 599932"/>
              <a:gd name="connsiteX28" fmla="*/ 1799314 w 2279925"/>
              <a:gd name="connsiteY28" fmla="*/ 493708 h 599932"/>
              <a:gd name="connsiteX29" fmla="*/ 1854620 w 2279925"/>
              <a:gd name="connsiteY29" fmla="*/ 466952 h 599932"/>
              <a:gd name="connsiteX30" fmla="*/ 1919124 w 2279925"/>
              <a:gd name="connsiteY30" fmla="*/ 423342 h 599932"/>
              <a:gd name="connsiteX31" fmla="*/ 1969952 w 2279925"/>
              <a:gd name="connsiteY31" fmla="*/ 387822 h 599932"/>
              <a:gd name="connsiteX32" fmla="*/ 2009581 w 2279925"/>
              <a:gd name="connsiteY32" fmla="*/ 355881 h 599932"/>
              <a:gd name="connsiteX33" fmla="*/ 2049190 w 2279925"/>
              <a:gd name="connsiteY33" fmla="*/ 329783 h 599932"/>
              <a:gd name="connsiteX34" fmla="*/ 2086195 w 2279925"/>
              <a:gd name="connsiteY34" fmla="*/ 299358 h 599932"/>
              <a:gd name="connsiteX35" fmla="*/ 2128395 w 2279925"/>
              <a:gd name="connsiteY35" fmla="*/ 267296 h 599932"/>
              <a:gd name="connsiteX36" fmla="*/ 2161182 w 2279925"/>
              <a:gd name="connsiteY36" fmla="*/ 239147 h 599932"/>
              <a:gd name="connsiteX37" fmla="*/ 2198084 w 2279925"/>
              <a:gd name="connsiteY37" fmla="*/ 210843 h 599932"/>
              <a:gd name="connsiteX38" fmla="*/ 2240952 w 2279925"/>
              <a:gd name="connsiteY38" fmla="*/ 177155 h 599932"/>
              <a:gd name="connsiteX39" fmla="*/ 2279925 w 2279925"/>
              <a:gd name="connsiteY39" fmla="*/ 143468 h 599932"/>
              <a:gd name="connsiteX0" fmla="*/ 0 w 2279925"/>
              <a:gd name="connsiteY0" fmla="*/ 618853 h 618853"/>
              <a:gd name="connsiteX1" fmla="*/ 69615 w 2279925"/>
              <a:gd name="connsiteY1" fmla="*/ 503899 h 618853"/>
              <a:gd name="connsiteX2" fmla="*/ 147954 w 2279925"/>
              <a:gd name="connsiteY2" fmla="*/ 384603 h 618853"/>
              <a:gd name="connsiteX3" fmla="*/ 202033 w 2279925"/>
              <a:gd name="connsiteY3" fmla="*/ 309092 h 618853"/>
              <a:gd name="connsiteX4" fmla="*/ 254867 w 2279925"/>
              <a:gd name="connsiteY4" fmla="*/ 233581 h 618853"/>
              <a:gd name="connsiteX5" fmla="*/ 298064 w 2279925"/>
              <a:gd name="connsiteY5" fmla="*/ 176353 h 618853"/>
              <a:gd name="connsiteX6" fmla="*/ 330119 w 2279925"/>
              <a:gd name="connsiteY6" fmla="*/ 141773 h 618853"/>
              <a:gd name="connsiteX7" fmla="*/ 375047 w 2279925"/>
              <a:gd name="connsiteY7" fmla="*/ 112366 h 618853"/>
              <a:gd name="connsiteX8" fmla="*/ 648410 w 2279925"/>
              <a:gd name="connsiteY8" fmla="*/ 4626 h 618853"/>
              <a:gd name="connsiteX9" fmla="*/ 718601 w 2279925"/>
              <a:gd name="connsiteY9" fmla="*/ 21161 h 618853"/>
              <a:gd name="connsiteX10" fmla="*/ 759362 w 2279925"/>
              <a:gd name="connsiteY10" fmla="*/ 34864 h 618853"/>
              <a:gd name="connsiteX11" fmla="*/ 826530 w 2279925"/>
              <a:gd name="connsiteY11" fmla="*/ 54404 h 618853"/>
              <a:gd name="connsiteX12" fmla="*/ 879848 w 2279925"/>
              <a:gd name="connsiteY12" fmla="*/ 91045 h 618853"/>
              <a:gd name="connsiteX13" fmla="*/ 939817 w 2279925"/>
              <a:gd name="connsiteY13" fmla="*/ 134263 h 618853"/>
              <a:gd name="connsiteX14" fmla="*/ 1014994 w 2279925"/>
              <a:gd name="connsiteY14" fmla="*/ 175652 h 618853"/>
              <a:gd name="connsiteX15" fmla="*/ 1063224 w 2279925"/>
              <a:gd name="connsiteY15" fmla="*/ 222198 h 618853"/>
              <a:gd name="connsiteX16" fmla="*/ 1116153 w 2279925"/>
              <a:gd name="connsiteY16" fmla="*/ 275188 h 618853"/>
              <a:gd name="connsiteX17" fmla="*/ 1156421 w 2279925"/>
              <a:gd name="connsiteY17" fmla="*/ 314447 h 618853"/>
              <a:gd name="connsiteX18" fmla="*/ 1225376 w 2279925"/>
              <a:gd name="connsiteY18" fmla="*/ 357196 h 618853"/>
              <a:gd name="connsiteX19" fmla="*/ 1269056 w 2279925"/>
              <a:gd name="connsiteY19" fmla="*/ 399539 h 618853"/>
              <a:gd name="connsiteX20" fmla="*/ 1312514 w 2279925"/>
              <a:gd name="connsiteY20" fmla="*/ 435035 h 618853"/>
              <a:gd name="connsiteX21" fmla="*/ 1366373 w 2279925"/>
              <a:gd name="connsiteY21" fmla="*/ 468465 h 618853"/>
              <a:gd name="connsiteX22" fmla="*/ 1434851 w 2279925"/>
              <a:gd name="connsiteY22" fmla="*/ 499116 h 618853"/>
              <a:gd name="connsiteX23" fmla="*/ 1497099 w 2279925"/>
              <a:gd name="connsiteY23" fmla="*/ 521999 h 618853"/>
              <a:gd name="connsiteX24" fmla="*/ 1563728 w 2279925"/>
              <a:gd name="connsiteY24" fmla="*/ 538828 h 618853"/>
              <a:gd name="connsiteX25" fmla="*/ 1633052 w 2279925"/>
              <a:gd name="connsiteY25" fmla="*/ 543983 h 618853"/>
              <a:gd name="connsiteX26" fmla="*/ 1696592 w 2279925"/>
              <a:gd name="connsiteY26" fmla="*/ 542761 h 618853"/>
              <a:gd name="connsiteX27" fmla="*/ 1752339 w 2279925"/>
              <a:gd name="connsiteY27" fmla="*/ 531423 h 618853"/>
              <a:gd name="connsiteX28" fmla="*/ 1799314 w 2279925"/>
              <a:gd name="connsiteY28" fmla="*/ 512629 h 618853"/>
              <a:gd name="connsiteX29" fmla="*/ 1854620 w 2279925"/>
              <a:gd name="connsiteY29" fmla="*/ 485873 h 618853"/>
              <a:gd name="connsiteX30" fmla="*/ 1919124 w 2279925"/>
              <a:gd name="connsiteY30" fmla="*/ 442263 h 618853"/>
              <a:gd name="connsiteX31" fmla="*/ 1969952 w 2279925"/>
              <a:gd name="connsiteY31" fmla="*/ 406743 h 618853"/>
              <a:gd name="connsiteX32" fmla="*/ 2009581 w 2279925"/>
              <a:gd name="connsiteY32" fmla="*/ 374802 h 618853"/>
              <a:gd name="connsiteX33" fmla="*/ 2049190 w 2279925"/>
              <a:gd name="connsiteY33" fmla="*/ 348704 h 618853"/>
              <a:gd name="connsiteX34" fmla="*/ 2086195 w 2279925"/>
              <a:gd name="connsiteY34" fmla="*/ 318279 h 618853"/>
              <a:gd name="connsiteX35" fmla="*/ 2128395 w 2279925"/>
              <a:gd name="connsiteY35" fmla="*/ 286217 h 618853"/>
              <a:gd name="connsiteX36" fmla="*/ 2161182 w 2279925"/>
              <a:gd name="connsiteY36" fmla="*/ 258068 h 618853"/>
              <a:gd name="connsiteX37" fmla="*/ 2198084 w 2279925"/>
              <a:gd name="connsiteY37" fmla="*/ 229764 h 618853"/>
              <a:gd name="connsiteX38" fmla="*/ 2240952 w 2279925"/>
              <a:gd name="connsiteY38" fmla="*/ 196076 h 618853"/>
              <a:gd name="connsiteX39" fmla="*/ 2279925 w 2279925"/>
              <a:gd name="connsiteY39" fmla="*/ 162389 h 618853"/>
              <a:gd name="connsiteX0" fmla="*/ 0 w 2279925"/>
              <a:gd name="connsiteY0" fmla="*/ 617242 h 617242"/>
              <a:gd name="connsiteX1" fmla="*/ 69615 w 2279925"/>
              <a:gd name="connsiteY1" fmla="*/ 502288 h 617242"/>
              <a:gd name="connsiteX2" fmla="*/ 147954 w 2279925"/>
              <a:gd name="connsiteY2" fmla="*/ 382992 h 617242"/>
              <a:gd name="connsiteX3" fmla="*/ 202033 w 2279925"/>
              <a:gd name="connsiteY3" fmla="*/ 307481 h 617242"/>
              <a:gd name="connsiteX4" fmla="*/ 254867 w 2279925"/>
              <a:gd name="connsiteY4" fmla="*/ 231970 h 617242"/>
              <a:gd name="connsiteX5" fmla="*/ 298064 w 2279925"/>
              <a:gd name="connsiteY5" fmla="*/ 174742 h 617242"/>
              <a:gd name="connsiteX6" fmla="*/ 330119 w 2279925"/>
              <a:gd name="connsiteY6" fmla="*/ 140162 h 617242"/>
              <a:gd name="connsiteX7" fmla="*/ 558220 w 2279925"/>
              <a:gd name="connsiteY7" fmla="*/ 14746 h 617242"/>
              <a:gd name="connsiteX8" fmla="*/ 648410 w 2279925"/>
              <a:gd name="connsiteY8" fmla="*/ 3015 h 617242"/>
              <a:gd name="connsiteX9" fmla="*/ 718601 w 2279925"/>
              <a:gd name="connsiteY9" fmla="*/ 19550 h 617242"/>
              <a:gd name="connsiteX10" fmla="*/ 759362 w 2279925"/>
              <a:gd name="connsiteY10" fmla="*/ 33253 h 617242"/>
              <a:gd name="connsiteX11" fmla="*/ 826530 w 2279925"/>
              <a:gd name="connsiteY11" fmla="*/ 52793 h 617242"/>
              <a:gd name="connsiteX12" fmla="*/ 879848 w 2279925"/>
              <a:gd name="connsiteY12" fmla="*/ 89434 h 617242"/>
              <a:gd name="connsiteX13" fmla="*/ 939817 w 2279925"/>
              <a:gd name="connsiteY13" fmla="*/ 132652 h 617242"/>
              <a:gd name="connsiteX14" fmla="*/ 1014994 w 2279925"/>
              <a:gd name="connsiteY14" fmla="*/ 174041 h 617242"/>
              <a:gd name="connsiteX15" fmla="*/ 1063224 w 2279925"/>
              <a:gd name="connsiteY15" fmla="*/ 220587 h 617242"/>
              <a:gd name="connsiteX16" fmla="*/ 1116153 w 2279925"/>
              <a:gd name="connsiteY16" fmla="*/ 273577 h 617242"/>
              <a:gd name="connsiteX17" fmla="*/ 1156421 w 2279925"/>
              <a:gd name="connsiteY17" fmla="*/ 312836 h 617242"/>
              <a:gd name="connsiteX18" fmla="*/ 1225376 w 2279925"/>
              <a:gd name="connsiteY18" fmla="*/ 355585 h 617242"/>
              <a:gd name="connsiteX19" fmla="*/ 1269056 w 2279925"/>
              <a:gd name="connsiteY19" fmla="*/ 397928 h 617242"/>
              <a:gd name="connsiteX20" fmla="*/ 1312514 w 2279925"/>
              <a:gd name="connsiteY20" fmla="*/ 433424 h 617242"/>
              <a:gd name="connsiteX21" fmla="*/ 1366373 w 2279925"/>
              <a:gd name="connsiteY21" fmla="*/ 466854 h 617242"/>
              <a:gd name="connsiteX22" fmla="*/ 1434851 w 2279925"/>
              <a:gd name="connsiteY22" fmla="*/ 497505 h 617242"/>
              <a:gd name="connsiteX23" fmla="*/ 1497099 w 2279925"/>
              <a:gd name="connsiteY23" fmla="*/ 520388 h 617242"/>
              <a:gd name="connsiteX24" fmla="*/ 1563728 w 2279925"/>
              <a:gd name="connsiteY24" fmla="*/ 537217 h 617242"/>
              <a:gd name="connsiteX25" fmla="*/ 1633052 w 2279925"/>
              <a:gd name="connsiteY25" fmla="*/ 542372 h 617242"/>
              <a:gd name="connsiteX26" fmla="*/ 1696592 w 2279925"/>
              <a:gd name="connsiteY26" fmla="*/ 541150 h 617242"/>
              <a:gd name="connsiteX27" fmla="*/ 1752339 w 2279925"/>
              <a:gd name="connsiteY27" fmla="*/ 529812 h 617242"/>
              <a:gd name="connsiteX28" fmla="*/ 1799314 w 2279925"/>
              <a:gd name="connsiteY28" fmla="*/ 511018 h 617242"/>
              <a:gd name="connsiteX29" fmla="*/ 1854620 w 2279925"/>
              <a:gd name="connsiteY29" fmla="*/ 484262 h 617242"/>
              <a:gd name="connsiteX30" fmla="*/ 1919124 w 2279925"/>
              <a:gd name="connsiteY30" fmla="*/ 440652 h 617242"/>
              <a:gd name="connsiteX31" fmla="*/ 1969952 w 2279925"/>
              <a:gd name="connsiteY31" fmla="*/ 405132 h 617242"/>
              <a:gd name="connsiteX32" fmla="*/ 2009581 w 2279925"/>
              <a:gd name="connsiteY32" fmla="*/ 373191 h 617242"/>
              <a:gd name="connsiteX33" fmla="*/ 2049190 w 2279925"/>
              <a:gd name="connsiteY33" fmla="*/ 347093 h 617242"/>
              <a:gd name="connsiteX34" fmla="*/ 2086195 w 2279925"/>
              <a:gd name="connsiteY34" fmla="*/ 316668 h 617242"/>
              <a:gd name="connsiteX35" fmla="*/ 2128395 w 2279925"/>
              <a:gd name="connsiteY35" fmla="*/ 284606 h 617242"/>
              <a:gd name="connsiteX36" fmla="*/ 2161182 w 2279925"/>
              <a:gd name="connsiteY36" fmla="*/ 256457 h 617242"/>
              <a:gd name="connsiteX37" fmla="*/ 2198084 w 2279925"/>
              <a:gd name="connsiteY37" fmla="*/ 228153 h 617242"/>
              <a:gd name="connsiteX38" fmla="*/ 2240952 w 2279925"/>
              <a:gd name="connsiteY38" fmla="*/ 194465 h 617242"/>
              <a:gd name="connsiteX39" fmla="*/ 2279925 w 2279925"/>
              <a:gd name="connsiteY39" fmla="*/ 160778 h 617242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02033 w 2279925"/>
              <a:gd name="connsiteY3" fmla="*/ 304545 h 614306"/>
              <a:gd name="connsiteX4" fmla="*/ 254867 w 2279925"/>
              <a:gd name="connsiteY4" fmla="*/ 229034 h 614306"/>
              <a:gd name="connsiteX5" fmla="*/ 298064 w 2279925"/>
              <a:gd name="connsiteY5" fmla="*/ 171806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02033 w 2279925"/>
              <a:gd name="connsiteY3" fmla="*/ 304545 h 614306"/>
              <a:gd name="connsiteX4" fmla="*/ 254867 w 2279925"/>
              <a:gd name="connsiteY4" fmla="*/ 229034 h 614306"/>
              <a:gd name="connsiteX5" fmla="*/ 329242 w 2279925"/>
              <a:gd name="connsiteY5" fmla="*/ 111169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02033 w 2279925"/>
              <a:gd name="connsiteY3" fmla="*/ 304545 h 614306"/>
              <a:gd name="connsiteX4" fmla="*/ 250970 w 2279925"/>
              <a:gd name="connsiteY4" fmla="*/ 173450 h 614306"/>
              <a:gd name="connsiteX5" fmla="*/ 329242 w 2279925"/>
              <a:gd name="connsiteY5" fmla="*/ 111169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186444 w 2279925"/>
              <a:gd name="connsiteY3" fmla="*/ 222011 h 614306"/>
              <a:gd name="connsiteX4" fmla="*/ 250970 w 2279925"/>
              <a:gd name="connsiteY4" fmla="*/ 173450 h 614306"/>
              <a:gd name="connsiteX5" fmla="*/ 329242 w 2279925"/>
              <a:gd name="connsiteY5" fmla="*/ 111169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186444 w 2279925"/>
              <a:gd name="connsiteY3" fmla="*/ 222011 h 614306"/>
              <a:gd name="connsiteX4" fmla="*/ 250970 w 2279925"/>
              <a:gd name="connsiteY4" fmla="*/ 173450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186444 w 2279925"/>
              <a:gd name="connsiteY3" fmla="*/ 222011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41006 w 2279925"/>
              <a:gd name="connsiteY3" fmla="*/ 181586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4056 w 2279925"/>
              <a:gd name="connsiteY2" fmla="*/ 260466 h 614306"/>
              <a:gd name="connsiteX3" fmla="*/ 241006 w 2279925"/>
              <a:gd name="connsiteY3" fmla="*/ 181586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81306 w 2279925"/>
              <a:gd name="connsiteY1" fmla="*/ 315756 h 614306"/>
              <a:gd name="connsiteX2" fmla="*/ 144056 w 2279925"/>
              <a:gd name="connsiteY2" fmla="*/ 260466 h 614306"/>
              <a:gd name="connsiteX3" fmla="*/ 241006 w 2279925"/>
              <a:gd name="connsiteY3" fmla="*/ 181586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311103"/>
              <a:gd name="connsiteY0" fmla="*/ 397022 h 539892"/>
              <a:gd name="connsiteX1" fmla="*/ 112484 w 2311103"/>
              <a:gd name="connsiteY1" fmla="*/ 315756 h 539892"/>
              <a:gd name="connsiteX2" fmla="*/ 175234 w 2311103"/>
              <a:gd name="connsiteY2" fmla="*/ 260466 h 539892"/>
              <a:gd name="connsiteX3" fmla="*/ 272184 w 2311103"/>
              <a:gd name="connsiteY3" fmla="*/ 181586 h 539892"/>
              <a:gd name="connsiteX4" fmla="*/ 340608 w 2311103"/>
              <a:gd name="connsiteY4" fmla="*/ 136394 h 539892"/>
              <a:gd name="connsiteX5" fmla="*/ 426674 w 2311103"/>
              <a:gd name="connsiteY5" fmla="*/ 70744 h 539892"/>
              <a:gd name="connsiteX6" fmla="*/ 482114 w 2311103"/>
              <a:gd name="connsiteY6" fmla="*/ 42901 h 539892"/>
              <a:gd name="connsiteX7" fmla="*/ 589398 w 2311103"/>
              <a:gd name="connsiteY7" fmla="*/ 11810 h 539892"/>
              <a:gd name="connsiteX8" fmla="*/ 679588 w 2311103"/>
              <a:gd name="connsiteY8" fmla="*/ 79 h 539892"/>
              <a:gd name="connsiteX9" fmla="*/ 749779 w 2311103"/>
              <a:gd name="connsiteY9" fmla="*/ 16614 h 539892"/>
              <a:gd name="connsiteX10" fmla="*/ 790540 w 2311103"/>
              <a:gd name="connsiteY10" fmla="*/ 30317 h 539892"/>
              <a:gd name="connsiteX11" fmla="*/ 857708 w 2311103"/>
              <a:gd name="connsiteY11" fmla="*/ 49857 h 539892"/>
              <a:gd name="connsiteX12" fmla="*/ 911026 w 2311103"/>
              <a:gd name="connsiteY12" fmla="*/ 86498 h 539892"/>
              <a:gd name="connsiteX13" fmla="*/ 970995 w 2311103"/>
              <a:gd name="connsiteY13" fmla="*/ 129716 h 539892"/>
              <a:gd name="connsiteX14" fmla="*/ 1046172 w 2311103"/>
              <a:gd name="connsiteY14" fmla="*/ 171105 h 539892"/>
              <a:gd name="connsiteX15" fmla="*/ 1094402 w 2311103"/>
              <a:gd name="connsiteY15" fmla="*/ 217651 h 539892"/>
              <a:gd name="connsiteX16" fmla="*/ 1147331 w 2311103"/>
              <a:gd name="connsiteY16" fmla="*/ 270641 h 539892"/>
              <a:gd name="connsiteX17" fmla="*/ 1187599 w 2311103"/>
              <a:gd name="connsiteY17" fmla="*/ 309900 h 539892"/>
              <a:gd name="connsiteX18" fmla="*/ 1256554 w 2311103"/>
              <a:gd name="connsiteY18" fmla="*/ 352649 h 539892"/>
              <a:gd name="connsiteX19" fmla="*/ 1300234 w 2311103"/>
              <a:gd name="connsiteY19" fmla="*/ 394992 h 539892"/>
              <a:gd name="connsiteX20" fmla="*/ 1343692 w 2311103"/>
              <a:gd name="connsiteY20" fmla="*/ 430488 h 539892"/>
              <a:gd name="connsiteX21" fmla="*/ 1397551 w 2311103"/>
              <a:gd name="connsiteY21" fmla="*/ 463918 h 539892"/>
              <a:gd name="connsiteX22" fmla="*/ 1466029 w 2311103"/>
              <a:gd name="connsiteY22" fmla="*/ 494569 h 539892"/>
              <a:gd name="connsiteX23" fmla="*/ 1528277 w 2311103"/>
              <a:gd name="connsiteY23" fmla="*/ 517452 h 539892"/>
              <a:gd name="connsiteX24" fmla="*/ 1594906 w 2311103"/>
              <a:gd name="connsiteY24" fmla="*/ 534281 h 539892"/>
              <a:gd name="connsiteX25" fmla="*/ 1664230 w 2311103"/>
              <a:gd name="connsiteY25" fmla="*/ 539436 h 539892"/>
              <a:gd name="connsiteX26" fmla="*/ 1727770 w 2311103"/>
              <a:gd name="connsiteY26" fmla="*/ 538214 h 539892"/>
              <a:gd name="connsiteX27" fmla="*/ 1783517 w 2311103"/>
              <a:gd name="connsiteY27" fmla="*/ 526876 h 539892"/>
              <a:gd name="connsiteX28" fmla="*/ 1830492 w 2311103"/>
              <a:gd name="connsiteY28" fmla="*/ 508082 h 539892"/>
              <a:gd name="connsiteX29" fmla="*/ 1885798 w 2311103"/>
              <a:gd name="connsiteY29" fmla="*/ 481326 h 539892"/>
              <a:gd name="connsiteX30" fmla="*/ 1950302 w 2311103"/>
              <a:gd name="connsiteY30" fmla="*/ 437716 h 539892"/>
              <a:gd name="connsiteX31" fmla="*/ 2001130 w 2311103"/>
              <a:gd name="connsiteY31" fmla="*/ 402196 h 539892"/>
              <a:gd name="connsiteX32" fmla="*/ 2040759 w 2311103"/>
              <a:gd name="connsiteY32" fmla="*/ 370255 h 539892"/>
              <a:gd name="connsiteX33" fmla="*/ 2080368 w 2311103"/>
              <a:gd name="connsiteY33" fmla="*/ 344157 h 539892"/>
              <a:gd name="connsiteX34" fmla="*/ 2117373 w 2311103"/>
              <a:gd name="connsiteY34" fmla="*/ 313732 h 539892"/>
              <a:gd name="connsiteX35" fmla="*/ 2159573 w 2311103"/>
              <a:gd name="connsiteY35" fmla="*/ 281670 h 539892"/>
              <a:gd name="connsiteX36" fmla="*/ 2192360 w 2311103"/>
              <a:gd name="connsiteY36" fmla="*/ 253521 h 539892"/>
              <a:gd name="connsiteX37" fmla="*/ 2229262 w 2311103"/>
              <a:gd name="connsiteY37" fmla="*/ 225217 h 539892"/>
              <a:gd name="connsiteX38" fmla="*/ 2272130 w 2311103"/>
              <a:gd name="connsiteY38" fmla="*/ 191529 h 539892"/>
              <a:gd name="connsiteX39" fmla="*/ 2311103 w 2311103"/>
              <a:gd name="connsiteY39" fmla="*/ 157842 h 539892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40608 w 2311103"/>
              <a:gd name="connsiteY4" fmla="*/ 136316 h 539814"/>
              <a:gd name="connsiteX5" fmla="*/ 426674 w 2311103"/>
              <a:gd name="connsiteY5" fmla="*/ 70666 h 539814"/>
              <a:gd name="connsiteX6" fmla="*/ 482114 w 2311103"/>
              <a:gd name="connsiteY6" fmla="*/ 42823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40608 w 2311103"/>
              <a:gd name="connsiteY4" fmla="*/ 136316 h 539814"/>
              <a:gd name="connsiteX5" fmla="*/ 426674 w 2311103"/>
              <a:gd name="connsiteY5" fmla="*/ 70666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40608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00792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00792 w 2311103"/>
              <a:gd name="connsiteY1" fmla="*/ 315678 h 539814"/>
              <a:gd name="connsiteX2" fmla="*/ 175234 w 2311103"/>
              <a:gd name="connsiteY2" fmla="*/ 248598 h 539814"/>
              <a:gd name="connsiteX3" fmla="*/ 272184 w 2311103"/>
              <a:gd name="connsiteY3" fmla="*/ 181508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00792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92997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92997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92997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89910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790540 w 2311103"/>
              <a:gd name="connsiteY10" fmla="*/ 30248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46172 w 2311103"/>
              <a:gd name="connsiteY14" fmla="*/ 171036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46172 w 2311103"/>
              <a:gd name="connsiteY14" fmla="*/ 171036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46172 w 2311103"/>
              <a:gd name="connsiteY14" fmla="*/ 171036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90505 w 2311103"/>
              <a:gd name="connsiteY15" fmla="*/ 219266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90505 w 2311103"/>
              <a:gd name="connsiteY15" fmla="*/ 219266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44862 w 2311103"/>
              <a:gd name="connsiteY18" fmla="*/ 354264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44862 w 2311103"/>
              <a:gd name="connsiteY18" fmla="*/ 354264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16584 w 2311103"/>
              <a:gd name="connsiteY23" fmla="*/ 519068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16584 w 2311103"/>
              <a:gd name="connsiteY23" fmla="*/ 517384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6029 w 2311103"/>
              <a:gd name="connsiteY22" fmla="*/ 494500 h 539823"/>
              <a:gd name="connsiteX23" fmla="*/ 1516584 w 2311103"/>
              <a:gd name="connsiteY23" fmla="*/ 517384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6029 w 2311103"/>
              <a:gd name="connsiteY22" fmla="*/ 494500 h 539823"/>
              <a:gd name="connsiteX23" fmla="*/ 1520481 w 2311103"/>
              <a:gd name="connsiteY23" fmla="*/ 515700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2132 w 2311103"/>
              <a:gd name="connsiteY22" fmla="*/ 494500 h 539823"/>
              <a:gd name="connsiteX23" fmla="*/ 1520481 w 2311103"/>
              <a:gd name="connsiteY23" fmla="*/ 515700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2132 w 2311103"/>
              <a:gd name="connsiteY22" fmla="*/ 494500 h 539823"/>
              <a:gd name="connsiteX23" fmla="*/ 1520481 w 2311103"/>
              <a:gd name="connsiteY23" fmla="*/ 515700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64389 w 2311103"/>
              <a:gd name="connsiteY3" fmla="*/ 178145 h 539820"/>
              <a:gd name="connsiteX4" fmla="*/ 328917 w 2311103"/>
              <a:gd name="connsiteY4" fmla="*/ 136322 h 539820"/>
              <a:gd name="connsiteX5" fmla="*/ 418879 w 2311103"/>
              <a:gd name="connsiteY5" fmla="*/ 74041 h 539820"/>
              <a:gd name="connsiteX6" fmla="*/ 489910 w 2311103"/>
              <a:gd name="connsiteY6" fmla="*/ 37776 h 539820"/>
              <a:gd name="connsiteX7" fmla="*/ 537829 w 2311103"/>
              <a:gd name="connsiteY7" fmla="*/ 21335 h 539820"/>
              <a:gd name="connsiteX8" fmla="*/ 589398 w 2311103"/>
              <a:gd name="connsiteY8" fmla="*/ 10054 h 539820"/>
              <a:gd name="connsiteX9" fmla="*/ 679588 w 2311103"/>
              <a:gd name="connsiteY9" fmla="*/ 7 h 539820"/>
              <a:gd name="connsiteX10" fmla="*/ 761471 w 2311103"/>
              <a:gd name="connsiteY10" fmla="*/ 11489 h 539820"/>
              <a:gd name="connsiteX11" fmla="*/ 810027 w 2311103"/>
              <a:gd name="connsiteY11" fmla="*/ 28560 h 539820"/>
              <a:gd name="connsiteX12" fmla="*/ 857708 w 2311103"/>
              <a:gd name="connsiteY12" fmla="*/ 49785 h 539820"/>
              <a:gd name="connsiteX13" fmla="*/ 911026 w 2311103"/>
              <a:gd name="connsiteY13" fmla="*/ 86426 h 539820"/>
              <a:gd name="connsiteX14" fmla="*/ 970995 w 2311103"/>
              <a:gd name="connsiteY14" fmla="*/ 129644 h 539820"/>
              <a:gd name="connsiteX15" fmla="*/ 1034481 w 2311103"/>
              <a:gd name="connsiteY15" fmla="*/ 176086 h 539820"/>
              <a:gd name="connsiteX16" fmla="*/ 1086607 w 2311103"/>
              <a:gd name="connsiteY16" fmla="*/ 219263 h 539820"/>
              <a:gd name="connsiteX17" fmla="*/ 1147331 w 2311103"/>
              <a:gd name="connsiteY17" fmla="*/ 270569 h 539820"/>
              <a:gd name="connsiteX18" fmla="*/ 1191497 w 2311103"/>
              <a:gd name="connsiteY18" fmla="*/ 308143 h 539820"/>
              <a:gd name="connsiteX19" fmla="*/ 1244862 w 2311103"/>
              <a:gd name="connsiteY19" fmla="*/ 354261 h 539820"/>
              <a:gd name="connsiteX20" fmla="*/ 1296337 w 2311103"/>
              <a:gd name="connsiteY20" fmla="*/ 394920 h 539820"/>
              <a:gd name="connsiteX21" fmla="*/ 1343692 w 2311103"/>
              <a:gd name="connsiteY21" fmla="*/ 430416 h 539820"/>
              <a:gd name="connsiteX22" fmla="*/ 1401449 w 2311103"/>
              <a:gd name="connsiteY22" fmla="*/ 467215 h 539820"/>
              <a:gd name="connsiteX23" fmla="*/ 1462132 w 2311103"/>
              <a:gd name="connsiteY23" fmla="*/ 494497 h 539820"/>
              <a:gd name="connsiteX24" fmla="*/ 1520481 w 2311103"/>
              <a:gd name="connsiteY24" fmla="*/ 515697 h 539820"/>
              <a:gd name="connsiteX25" fmla="*/ 1594906 w 2311103"/>
              <a:gd name="connsiteY25" fmla="*/ 534209 h 539820"/>
              <a:gd name="connsiteX26" fmla="*/ 1664230 w 2311103"/>
              <a:gd name="connsiteY26" fmla="*/ 539364 h 539820"/>
              <a:gd name="connsiteX27" fmla="*/ 1727770 w 2311103"/>
              <a:gd name="connsiteY27" fmla="*/ 538142 h 539820"/>
              <a:gd name="connsiteX28" fmla="*/ 1783517 w 2311103"/>
              <a:gd name="connsiteY28" fmla="*/ 526804 h 539820"/>
              <a:gd name="connsiteX29" fmla="*/ 1830492 w 2311103"/>
              <a:gd name="connsiteY29" fmla="*/ 508010 h 539820"/>
              <a:gd name="connsiteX30" fmla="*/ 1885798 w 2311103"/>
              <a:gd name="connsiteY30" fmla="*/ 481254 h 539820"/>
              <a:gd name="connsiteX31" fmla="*/ 1950302 w 2311103"/>
              <a:gd name="connsiteY31" fmla="*/ 437644 h 539820"/>
              <a:gd name="connsiteX32" fmla="*/ 2001130 w 2311103"/>
              <a:gd name="connsiteY32" fmla="*/ 402124 h 539820"/>
              <a:gd name="connsiteX33" fmla="*/ 2040759 w 2311103"/>
              <a:gd name="connsiteY33" fmla="*/ 370183 h 539820"/>
              <a:gd name="connsiteX34" fmla="*/ 2080368 w 2311103"/>
              <a:gd name="connsiteY34" fmla="*/ 344085 h 539820"/>
              <a:gd name="connsiteX35" fmla="*/ 2117373 w 2311103"/>
              <a:gd name="connsiteY35" fmla="*/ 313660 h 539820"/>
              <a:gd name="connsiteX36" fmla="*/ 2159573 w 2311103"/>
              <a:gd name="connsiteY36" fmla="*/ 281598 h 539820"/>
              <a:gd name="connsiteX37" fmla="*/ 2192360 w 2311103"/>
              <a:gd name="connsiteY37" fmla="*/ 253449 h 539820"/>
              <a:gd name="connsiteX38" fmla="*/ 2229262 w 2311103"/>
              <a:gd name="connsiteY38" fmla="*/ 225145 h 539820"/>
              <a:gd name="connsiteX39" fmla="*/ 2272130 w 2311103"/>
              <a:gd name="connsiteY39" fmla="*/ 191457 h 539820"/>
              <a:gd name="connsiteX40" fmla="*/ 2311103 w 2311103"/>
              <a:gd name="connsiteY40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64389 w 2311103"/>
              <a:gd name="connsiteY3" fmla="*/ 178145 h 539820"/>
              <a:gd name="connsiteX4" fmla="*/ 328917 w 2311103"/>
              <a:gd name="connsiteY4" fmla="*/ 136322 h 539820"/>
              <a:gd name="connsiteX5" fmla="*/ 366347 w 2311103"/>
              <a:gd name="connsiteY5" fmla="*/ 107238 h 539820"/>
              <a:gd name="connsiteX6" fmla="*/ 418879 w 2311103"/>
              <a:gd name="connsiteY6" fmla="*/ 74041 h 539820"/>
              <a:gd name="connsiteX7" fmla="*/ 489910 w 2311103"/>
              <a:gd name="connsiteY7" fmla="*/ 37776 h 539820"/>
              <a:gd name="connsiteX8" fmla="*/ 537829 w 2311103"/>
              <a:gd name="connsiteY8" fmla="*/ 21335 h 539820"/>
              <a:gd name="connsiteX9" fmla="*/ 589398 w 2311103"/>
              <a:gd name="connsiteY9" fmla="*/ 10054 h 539820"/>
              <a:gd name="connsiteX10" fmla="*/ 679588 w 2311103"/>
              <a:gd name="connsiteY10" fmla="*/ 7 h 539820"/>
              <a:gd name="connsiteX11" fmla="*/ 761471 w 2311103"/>
              <a:gd name="connsiteY11" fmla="*/ 11489 h 539820"/>
              <a:gd name="connsiteX12" fmla="*/ 810027 w 2311103"/>
              <a:gd name="connsiteY12" fmla="*/ 28560 h 539820"/>
              <a:gd name="connsiteX13" fmla="*/ 857708 w 2311103"/>
              <a:gd name="connsiteY13" fmla="*/ 49785 h 539820"/>
              <a:gd name="connsiteX14" fmla="*/ 911026 w 2311103"/>
              <a:gd name="connsiteY14" fmla="*/ 86426 h 539820"/>
              <a:gd name="connsiteX15" fmla="*/ 970995 w 2311103"/>
              <a:gd name="connsiteY15" fmla="*/ 129644 h 539820"/>
              <a:gd name="connsiteX16" fmla="*/ 1034481 w 2311103"/>
              <a:gd name="connsiteY16" fmla="*/ 176086 h 539820"/>
              <a:gd name="connsiteX17" fmla="*/ 1086607 w 2311103"/>
              <a:gd name="connsiteY17" fmla="*/ 219263 h 539820"/>
              <a:gd name="connsiteX18" fmla="*/ 1147331 w 2311103"/>
              <a:gd name="connsiteY18" fmla="*/ 270569 h 539820"/>
              <a:gd name="connsiteX19" fmla="*/ 1191497 w 2311103"/>
              <a:gd name="connsiteY19" fmla="*/ 308143 h 539820"/>
              <a:gd name="connsiteX20" fmla="*/ 1244862 w 2311103"/>
              <a:gd name="connsiteY20" fmla="*/ 354261 h 539820"/>
              <a:gd name="connsiteX21" fmla="*/ 1296337 w 2311103"/>
              <a:gd name="connsiteY21" fmla="*/ 394920 h 539820"/>
              <a:gd name="connsiteX22" fmla="*/ 1343692 w 2311103"/>
              <a:gd name="connsiteY22" fmla="*/ 430416 h 539820"/>
              <a:gd name="connsiteX23" fmla="*/ 1401449 w 2311103"/>
              <a:gd name="connsiteY23" fmla="*/ 467215 h 539820"/>
              <a:gd name="connsiteX24" fmla="*/ 1462132 w 2311103"/>
              <a:gd name="connsiteY24" fmla="*/ 494497 h 539820"/>
              <a:gd name="connsiteX25" fmla="*/ 1520481 w 2311103"/>
              <a:gd name="connsiteY25" fmla="*/ 515697 h 539820"/>
              <a:gd name="connsiteX26" fmla="*/ 1594906 w 2311103"/>
              <a:gd name="connsiteY26" fmla="*/ 534209 h 539820"/>
              <a:gd name="connsiteX27" fmla="*/ 1664230 w 2311103"/>
              <a:gd name="connsiteY27" fmla="*/ 539364 h 539820"/>
              <a:gd name="connsiteX28" fmla="*/ 1727770 w 2311103"/>
              <a:gd name="connsiteY28" fmla="*/ 538142 h 539820"/>
              <a:gd name="connsiteX29" fmla="*/ 1783517 w 2311103"/>
              <a:gd name="connsiteY29" fmla="*/ 526804 h 539820"/>
              <a:gd name="connsiteX30" fmla="*/ 1830492 w 2311103"/>
              <a:gd name="connsiteY30" fmla="*/ 508010 h 539820"/>
              <a:gd name="connsiteX31" fmla="*/ 1885798 w 2311103"/>
              <a:gd name="connsiteY31" fmla="*/ 481254 h 539820"/>
              <a:gd name="connsiteX32" fmla="*/ 1950302 w 2311103"/>
              <a:gd name="connsiteY32" fmla="*/ 437644 h 539820"/>
              <a:gd name="connsiteX33" fmla="*/ 2001130 w 2311103"/>
              <a:gd name="connsiteY33" fmla="*/ 402124 h 539820"/>
              <a:gd name="connsiteX34" fmla="*/ 2040759 w 2311103"/>
              <a:gd name="connsiteY34" fmla="*/ 370183 h 539820"/>
              <a:gd name="connsiteX35" fmla="*/ 2080368 w 2311103"/>
              <a:gd name="connsiteY35" fmla="*/ 344085 h 539820"/>
              <a:gd name="connsiteX36" fmla="*/ 2117373 w 2311103"/>
              <a:gd name="connsiteY36" fmla="*/ 313660 h 539820"/>
              <a:gd name="connsiteX37" fmla="*/ 2159573 w 2311103"/>
              <a:gd name="connsiteY37" fmla="*/ 281598 h 539820"/>
              <a:gd name="connsiteX38" fmla="*/ 2192360 w 2311103"/>
              <a:gd name="connsiteY38" fmla="*/ 253449 h 539820"/>
              <a:gd name="connsiteX39" fmla="*/ 2229262 w 2311103"/>
              <a:gd name="connsiteY39" fmla="*/ 225145 h 539820"/>
              <a:gd name="connsiteX40" fmla="*/ 2272130 w 2311103"/>
              <a:gd name="connsiteY40" fmla="*/ 191457 h 539820"/>
              <a:gd name="connsiteX41" fmla="*/ 2311103 w 2311103"/>
              <a:gd name="connsiteY41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18249 w 2311103"/>
              <a:gd name="connsiteY3" fmla="*/ 213353 h 539820"/>
              <a:gd name="connsiteX4" fmla="*/ 264389 w 2311103"/>
              <a:gd name="connsiteY4" fmla="*/ 178145 h 539820"/>
              <a:gd name="connsiteX5" fmla="*/ 328917 w 2311103"/>
              <a:gd name="connsiteY5" fmla="*/ 136322 h 539820"/>
              <a:gd name="connsiteX6" fmla="*/ 366347 w 2311103"/>
              <a:gd name="connsiteY6" fmla="*/ 107238 h 539820"/>
              <a:gd name="connsiteX7" fmla="*/ 418879 w 2311103"/>
              <a:gd name="connsiteY7" fmla="*/ 74041 h 539820"/>
              <a:gd name="connsiteX8" fmla="*/ 489910 w 2311103"/>
              <a:gd name="connsiteY8" fmla="*/ 37776 h 539820"/>
              <a:gd name="connsiteX9" fmla="*/ 537829 w 2311103"/>
              <a:gd name="connsiteY9" fmla="*/ 21335 h 539820"/>
              <a:gd name="connsiteX10" fmla="*/ 589398 w 2311103"/>
              <a:gd name="connsiteY10" fmla="*/ 10054 h 539820"/>
              <a:gd name="connsiteX11" fmla="*/ 679588 w 2311103"/>
              <a:gd name="connsiteY11" fmla="*/ 7 h 539820"/>
              <a:gd name="connsiteX12" fmla="*/ 761471 w 2311103"/>
              <a:gd name="connsiteY12" fmla="*/ 11489 h 539820"/>
              <a:gd name="connsiteX13" fmla="*/ 810027 w 2311103"/>
              <a:gd name="connsiteY13" fmla="*/ 28560 h 539820"/>
              <a:gd name="connsiteX14" fmla="*/ 857708 w 2311103"/>
              <a:gd name="connsiteY14" fmla="*/ 49785 h 539820"/>
              <a:gd name="connsiteX15" fmla="*/ 911026 w 2311103"/>
              <a:gd name="connsiteY15" fmla="*/ 86426 h 539820"/>
              <a:gd name="connsiteX16" fmla="*/ 970995 w 2311103"/>
              <a:gd name="connsiteY16" fmla="*/ 129644 h 539820"/>
              <a:gd name="connsiteX17" fmla="*/ 1034481 w 2311103"/>
              <a:gd name="connsiteY17" fmla="*/ 176086 h 539820"/>
              <a:gd name="connsiteX18" fmla="*/ 1086607 w 2311103"/>
              <a:gd name="connsiteY18" fmla="*/ 219263 h 539820"/>
              <a:gd name="connsiteX19" fmla="*/ 1147331 w 2311103"/>
              <a:gd name="connsiteY19" fmla="*/ 270569 h 539820"/>
              <a:gd name="connsiteX20" fmla="*/ 1191497 w 2311103"/>
              <a:gd name="connsiteY20" fmla="*/ 308143 h 539820"/>
              <a:gd name="connsiteX21" fmla="*/ 1244862 w 2311103"/>
              <a:gd name="connsiteY21" fmla="*/ 354261 h 539820"/>
              <a:gd name="connsiteX22" fmla="*/ 1296337 w 2311103"/>
              <a:gd name="connsiteY22" fmla="*/ 394920 h 539820"/>
              <a:gd name="connsiteX23" fmla="*/ 1343692 w 2311103"/>
              <a:gd name="connsiteY23" fmla="*/ 430416 h 539820"/>
              <a:gd name="connsiteX24" fmla="*/ 1401449 w 2311103"/>
              <a:gd name="connsiteY24" fmla="*/ 467215 h 539820"/>
              <a:gd name="connsiteX25" fmla="*/ 1462132 w 2311103"/>
              <a:gd name="connsiteY25" fmla="*/ 494497 h 539820"/>
              <a:gd name="connsiteX26" fmla="*/ 1520481 w 2311103"/>
              <a:gd name="connsiteY26" fmla="*/ 515697 h 539820"/>
              <a:gd name="connsiteX27" fmla="*/ 1594906 w 2311103"/>
              <a:gd name="connsiteY27" fmla="*/ 534209 h 539820"/>
              <a:gd name="connsiteX28" fmla="*/ 1664230 w 2311103"/>
              <a:gd name="connsiteY28" fmla="*/ 539364 h 539820"/>
              <a:gd name="connsiteX29" fmla="*/ 1727770 w 2311103"/>
              <a:gd name="connsiteY29" fmla="*/ 538142 h 539820"/>
              <a:gd name="connsiteX30" fmla="*/ 1783517 w 2311103"/>
              <a:gd name="connsiteY30" fmla="*/ 526804 h 539820"/>
              <a:gd name="connsiteX31" fmla="*/ 1830492 w 2311103"/>
              <a:gd name="connsiteY31" fmla="*/ 508010 h 539820"/>
              <a:gd name="connsiteX32" fmla="*/ 1885798 w 2311103"/>
              <a:gd name="connsiteY32" fmla="*/ 481254 h 539820"/>
              <a:gd name="connsiteX33" fmla="*/ 1950302 w 2311103"/>
              <a:gd name="connsiteY33" fmla="*/ 437644 h 539820"/>
              <a:gd name="connsiteX34" fmla="*/ 2001130 w 2311103"/>
              <a:gd name="connsiteY34" fmla="*/ 402124 h 539820"/>
              <a:gd name="connsiteX35" fmla="*/ 2040759 w 2311103"/>
              <a:gd name="connsiteY35" fmla="*/ 370183 h 539820"/>
              <a:gd name="connsiteX36" fmla="*/ 2080368 w 2311103"/>
              <a:gd name="connsiteY36" fmla="*/ 344085 h 539820"/>
              <a:gd name="connsiteX37" fmla="*/ 2117373 w 2311103"/>
              <a:gd name="connsiteY37" fmla="*/ 313660 h 539820"/>
              <a:gd name="connsiteX38" fmla="*/ 2159573 w 2311103"/>
              <a:gd name="connsiteY38" fmla="*/ 281598 h 539820"/>
              <a:gd name="connsiteX39" fmla="*/ 2192360 w 2311103"/>
              <a:gd name="connsiteY39" fmla="*/ 253449 h 539820"/>
              <a:gd name="connsiteX40" fmla="*/ 2229262 w 2311103"/>
              <a:gd name="connsiteY40" fmla="*/ 225145 h 539820"/>
              <a:gd name="connsiteX41" fmla="*/ 2272130 w 2311103"/>
              <a:gd name="connsiteY41" fmla="*/ 191457 h 539820"/>
              <a:gd name="connsiteX42" fmla="*/ 2311103 w 2311103"/>
              <a:gd name="connsiteY42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18249 w 2311103"/>
              <a:gd name="connsiteY3" fmla="*/ 213353 h 539820"/>
              <a:gd name="connsiteX4" fmla="*/ 264389 w 2311103"/>
              <a:gd name="connsiteY4" fmla="*/ 178145 h 539820"/>
              <a:gd name="connsiteX5" fmla="*/ 296196 w 2311103"/>
              <a:gd name="connsiteY5" fmla="*/ 154401 h 539820"/>
              <a:gd name="connsiteX6" fmla="*/ 328917 w 2311103"/>
              <a:gd name="connsiteY6" fmla="*/ 136322 h 539820"/>
              <a:gd name="connsiteX7" fmla="*/ 366347 w 2311103"/>
              <a:gd name="connsiteY7" fmla="*/ 107238 h 539820"/>
              <a:gd name="connsiteX8" fmla="*/ 418879 w 2311103"/>
              <a:gd name="connsiteY8" fmla="*/ 74041 h 539820"/>
              <a:gd name="connsiteX9" fmla="*/ 489910 w 2311103"/>
              <a:gd name="connsiteY9" fmla="*/ 37776 h 539820"/>
              <a:gd name="connsiteX10" fmla="*/ 537829 w 2311103"/>
              <a:gd name="connsiteY10" fmla="*/ 21335 h 539820"/>
              <a:gd name="connsiteX11" fmla="*/ 589398 w 2311103"/>
              <a:gd name="connsiteY11" fmla="*/ 10054 h 539820"/>
              <a:gd name="connsiteX12" fmla="*/ 679588 w 2311103"/>
              <a:gd name="connsiteY12" fmla="*/ 7 h 539820"/>
              <a:gd name="connsiteX13" fmla="*/ 761471 w 2311103"/>
              <a:gd name="connsiteY13" fmla="*/ 11489 h 539820"/>
              <a:gd name="connsiteX14" fmla="*/ 810027 w 2311103"/>
              <a:gd name="connsiteY14" fmla="*/ 28560 h 539820"/>
              <a:gd name="connsiteX15" fmla="*/ 857708 w 2311103"/>
              <a:gd name="connsiteY15" fmla="*/ 49785 h 539820"/>
              <a:gd name="connsiteX16" fmla="*/ 911026 w 2311103"/>
              <a:gd name="connsiteY16" fmla="*/ 86426 h 539820"/>
              <a:gd name="connsiteX17" fmla="*/ 970995 w 2311103"/>
              <a:gd name="connsiteY17" fmla="*/ 129644 h 539820"/>
              <a:gd name="connsiteX18" fmla="*/ 1034481 w 2311103"/>
              <a:gd name="connsiteY18" fmla="*/ 176086 h 539820"/>
              <a:gd name="connsiteX19" fmla="*/ 1086607 w 2311103"/>
              <a:gd name="connsiteY19" fmla="*/ 219263 h 539820"/>
              <a:gd name="connsiteX20" fmla="*/ 1147331 w 2311103"/>
              <a:gd name="connsiteY20" fmla="*/ 270569 h 539820"/>
              <a:gd name="connsiteX21" fmla="*/ 1191497 w 2311103"/>
              <a:gd name="connsiteY21" fmla="*/ 308143 h 539820"/>
              <a:gd name="connsiteX22" fmla="*/ 1244862 w 2311103"/>
              <a:gd name="connsiteY22" fmla="*/ 354261 h 539820"/>
              <a:gd name="connsiteX23" fmla="*/ 1296337 w 2311103"/>
              <a:gd name="connsiteY23" fmla="*/ 394920 h 539820"/>
              <a:gd name="connsiteX24" fmla="*/ 1343692 w 2311103"/>
              <a:gd name="connsiteY24" fmla="*/ 430416 h 539820"/>
              <a:gd name="connsiteX25" fmla="*/ 1401449 w 2311103"/>
              <a:gd name="connsiteY25" fmla="*/ 467215 h 539820"/>
              <a:gd name="connsiteX26" fmla="*/ 1462132 w 2311103"/>
              <a:gd name="connsiteY26" fmla="*/ 494497 h 539820"/>
              <a:gd name="connsiteX27" fmla="*/ 1520481 w 2311103"/>
              <a:gd name="connsiteY27" fmla="*/ 515697 h 539820"/>
              <a:gd name="connsiteX28" fmla="*/ 1594906 w 2311103"/>
              <a:gd name="connsiteY28" fmla="*/ 534209 h 539820"/>
              <a:gd name="connsiteX29" fmla="*/ 1664230 w 2311103"/>
              <a:gd name="connsiteY29" fmla="*/ 539364 h 539820"/>
              <a:gd name="connsiteX30" fmla="*/ 1727770 w 2311103"/>
              <a:gd name="connsiteY30" fmla="*/ 538142 h 539820"/>
              <a:gd name="connsiteX31" fmla="*/ 1783517 w 2311103"/>
              <a:gd name="connsiteY31" fmla="*/ 526804 h 539820"/>
              <a:gd name="connsiteX32" fmla="*/ 1830492 w 2311103"/>
              <a:gd name="connsiteY32" fmla="*/ 508010 h 539820"/>
              <a:gd name="connsiteX33" fmla="*/ 1885798 w 2311103"/>
              <a:gd name="connsiteY33" fmla="*/ 481254 h 539820"/>
              <a:gd name="connsiteX34" fmla="*/ 1950302 w 2311103"/>
              <a:gd name="connsiteY34" fmla="*/ 437644 h 539820"/>
              <a:gd name="connsiteX35" fmla="*/ 2001130 w 2311103"/>
              <a:gd name="connsiteY35" fmla="*/ 402124 h 539820"/>
              <a:gd name="connsiteX36" fmla="*/ 2040759 w 2311103"/>
              <a:gd name="connsiteY36" fmla="*/ 370183 h 539820"/>
              <a:gd name="connsiteX37" fmla="*/ 2080368 w 2311103"/>
              <a:gd name="connsiteY37" fmla="*/ 344085 h 539820"/>
              <a:gd name="connsiteX38" fmla="*/ 2117373 w 2311103"/>
              <a:gd name="connsiteY38" fmla="*/ 313660 h 539820"/>
              <a:gd name="connsiteX39" fmla="*/ 2159573 w 2311103"/>
              <a:gd name="connsiteY39" fmla="*/ 281598 h 539820"/>
              <a:gd name="connsiteX40" fmla="*/ 2192360 w 2311103"/>
              <a:gd name="connsiteY40" fmla="*/ 253449 h 539820"/>
              <a:gd name="connsiteX41" fmla="*/ 2229262 w 2311103"/>
              <a:gd name="connsiteY41" fmla="*/ 225145 h 539820"/>
              <a:gd name="connsiteX42" fmla="*/ 2272130 w 2311103"/>
              <a:gd name="connsiteY42" fmla="*/ 191457 h 539820"/>
              <a:gd name="connsiteX43" fmla="*/ 2311103 w 2311103"/>
              <a:gd name="connsiteY43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18249 w 2311103"/>
              <a:gd name="connsiteY3" fmla="*/ 213353 h 539820"/>
              <a:gd name="connsiteX4" fmla="*/ 264389 w 2311103"/>
              <a:gd name="connsiteY4" fmla="*/ 178145 h 539820"/>
              <a:gd name="connsiteX5" fmla="*/ 296196 w 2311103"/>
              <a:gd name="connsiteY5" fmla="*/ 154401 h 539820"/>
              <a:gd name="connsiteX6" fmla="*/ 325019 w 2311103"/>
              <a:gd name="connsiteY6" fmla="*/ 136322 h 539820"/>
              <a:gd name="connsiteX7" fmla="*/ 366347 w 2311103"/>
              <a:gd name="connsiteY7" fmla="*/ 107238 h 539820"/>
              <a:gd name="connsiteX8" fmla="*/ 418879 w 2311103"/>
              <a:gd name="connsiteY8" fmla="*/ 74041 h 539820"/>
              <a:gd name="connsiteX9" fmla="*/ 489910 w 2311103"/>
              <a:gd name="connsiteY9" fmla="*/ 37776 h 539820"/>
              <a:gd name="connsiteX10" fmla="*/ 537829 w 2311103"/>
              <a:gd name="connsiteY10" fmla="*/ 21335 h 539820"/>
              <a:gd name="connsiteX11" fmla="*/ 589398 w 2311103"/>
              <a:gd name="connsiteY11" fmla="*/ 10054 h 539820"/>
              <a:gd name="connsiteX12" fmla="*/ 679588 w 2311103"/>
              <a:gd name="connsiteY12" fmla="*/ 7 h 539820"/>
              <a:gd name="connsiteX13" fmla="*/ 761471 w 2311103"/>
              <a:gd name="connsiteY13" fmla="*/ 11489 h 539820"/>
              <a:gd name="connsiteX14" fmla="*/ 810027 w 2311103"/>
              <a:gd name="connsiteY14" fmla="*/ 28560 h 539820"/>
              <a:gd name="connsiteX15" fmla="*/ 857708 w 2311103"/>
              <a:gd name="connsiteY15" fmla="*/ 49785 h 539820"/>
              <a:gd name="connsiteX16" fmla="*/ 911026 w 2311103"/>
              <a:gd name="connsiteY16" fmla="*/ 86426 h 539820"/>
              <a:gd name="connsiteX17" fmla="*/ 970995 w 2311103"/>
              <a:gd name="connsiteY17" fmla="*/ 129644 h 539820"/>
              <a:gd name="connsiteX18" fmla="*/ 1034481 w 2311103"/>
              <a:gd name="connsiteY18" fmla="*/ 176086 h 539820"/>
              <a:gd name="connsiteX19" fmla="*/ 1086607 w 2311103"/>
              <a:gd name="connsiteY19" fmla="*/ 219263 h 539820"/>
              <a:gd name="connsiteX20" fmla="*/ 1147331 w 2311103"/>
              <a:gd name="connsiteY20" fmla="*/ 270569 h 539820"/>
              <a:gd name="connsiteX21" fmla="*/ 1191497 w 2311103"/>
              <a:gd name="connsiteY21" fmla="*/ 308143 h 539820"/>
              <a:gd name="connsiteX22" fmla="*/ 1244862 w 2311103"/>
              <a:gd name="connsiteY22" fmla="*/ 354261 h 539820"/>
              <a:gd name="connsiteX23" fmla="*/ 1296337 w 2311103"/>
              <a:gd name="connsiteY23" fmla="*/ 394920 h 539820"/>
              <a:gd name="connsiteX24" fmla="*/ 1343692 w 2311103"/>
              <a:gd name="connsiteY24" fmla="*/ 430416 h 539820"/>
              <a:gd name="connsiteX25" fmla="*/ 1401449 w 2311103"/>
              <a:gd name="connsiteY25" fmla="*/ 467215 h 539820"/>
              <a:gd name="connsiteX26" fmla="*/ 1462132 w 2311103"/>
              <a:gd name="connsiteY26" fmla="*/ 494497 h 539820"/>
              <a:gd name="connsiteX27" fmla="*/ 1520481 w 2311103"/>
              <a:gd name="connsiteY27" fmla="*/ 515697 h 539820"/>
              <a:gd name="connsiteX28" fmla="*/ 1594906 w 2311103"/>
              <a:gd name="connsiteY28" fmla="*/ 534209 h 539820"/>
              <a:gd name="connsiteX29" fmla="*/ 1664230 w 2311103"/>
              <a:gd name="connsiteY29" fmla="*/ 539364 h 539820"/>
              <a:gd name="connsiteX30" fmla="*/ 1727770 w 2311103"/>
              <a:gd name="connsiteY30" fmla="*/ 538142 h 539820"/>
              <a:gd name="connsiteX31" fmla="*/ 1783517 w 2311103"/>
              <a:gd name="connsiteY31" fmla="*/ 526804 h 539820"/>
              <a:gd name="connsiteX32" fmla="*/ 1830492 w 2311103"/>
              <a:gd name="connsiteY32" fmla="*/ 508010 h 539820"/>
              <a:gd name="connsiteX33" fmla="*/ 1885798 w 2311103"/>
              <a:gd name="connsiteY33" fmla="*/ 481254 h 539820"/>
              <a:gd name="connsiteX34" fmla="*/ 1950302 w 2311103"/>
              <a:gd name="connsiteY34" fmla="*/ 437644 h 539820"/>
              <a:gd name="connsiteX35" fmla="*/ 2001130 w 2311103"/>
              <a:gd name="connsiteY35" fmla="*/ 402124 h 539820"/>
              <a:gd name="connsiteX36" fmla="*/ 2040759 w 2311103"/>
              <a:gd name="connsiteY36" fmla="*/ 370183 h 539820"/>
              <a:gd name="connsiteX37" fmla="*/ 2080368 w 2311103"/>
              <a:gd name="connsiteY37" fmla="*/ 344085 h 539820"/>
              <a:gd name="connsiteX38" fmla="*/ 2117373 w 2311103"/>
              <a:gd name="connsiteY38" fmla="*/ 313660 h 539820"/>
              <a:gd name="connsiteX39" fmla="*/ 2159573 w 2311103"/>
              <a:gd name="connsiteY39" fmla="*/ 281598 h 539820"/>
              <a:gd name="connsiteX40" fmla="*/ 2192360 w 2311103"/>
              <a:gd name="connsiteY40" fmla="*/ 253449 h 539820"/>
              <a:gd name="connsiteX41" fmla="*/ 2229262 w 2311103"/>
              <a:gd name="connsiteY41" fmla="*/ 225145 h 539820"/>
              <a:gd name="connsiteX42" fmla="*/ 2272130 w 2311103"/>
              <a:gd name="connsiteY42" fmla="*/ 191457 h 539820"/>
              <a:gd name="connsiteX43" fmla="*/ 2311103 w 2311103"/>
              <a:gd name="connsiteY43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92997 w 2311103"/>
              <a:gd name="connsiteY2" fmla="*/ 315684 h 539820"/>
              <a:gd name="connsiteX3" fmla="*/ 175234 w 2311103"/>
              <a:gd name="connsiteY3" fmla="*/ 248604 h 539820"/>
              <a:gd name="connsiteX4" fmla="*/ 218249 w 2311103"/>
              <a:gd name="connsiteY4" fmla="*/ 213353 h 539820"/>
              <a:gd name="connsiteX5" fmla="*/ 264389 w 2311103"/>
              <a:gd name="connsiteY5" fmla="*/ 178145 h 539820"/>
              <a:gd name="connsiteX6" fmla="*/ 296196 w 2311103"/>
              <a:gd name="connsiteY6" fmla="*/ 154401 h 539820"/>
              <a:gd name="connsiteX7" fmla="*/ 325019 w 2311103"/>
              <a:gd name="connsiteY7" fmla="*/ 136322 h 539820"/>
              <a:gd name="connsiteX8" fmla="*/ 366347 w 2311103"/>
              <a:gd name="connsiteY8" fmla="*/ 107238 h 539820"/>
              <a:gd name="connsiteX9" fmla="*/ 418879 w 2311103"/>
              <a:gd name="connsiteY9" fmla="*/ 74041 h 539820"/>
              <a:gd name="connsiteX10" fmla="*/ 489910 w 2311103"/>
              <a:gd name="connsiteY10" fmla="*/ 37776 h 539820"/>
              <a:gd name="connsiteX11" fmla="*/ 537829 w 2311103"/>
              <a:gd name="connsiteY11" fmla="*/ 21335 h 539820"/>
              <a:gd name="connsiteX12" fmla="*/ 589398 w 2311103"/>
              <a:gd name="connsiteY12" fmla="*/ 10054 h 539820"/>
              <a:gd name="connsiteX13" fmla="*/ 679588 w 2311103"/>
              <a:gd name="connsiteY13" fmla="*/ 7 h 539820"/>
              <a:gd name="connsiteX14" fmla="*/ 761471 w 2311103"/>
              <a:gd name="connsiteY14" fmla="*/ 11489 h 539820"/>
              <a:gd name="connsiteX15" fmla="*/ 810027 w 2311103"/>
              <a:gd name="connsiteY15" fmla="*/ 28560 h 539820"/>
              <a:gd name="connsiteX16" fmla="*/ 857708 w 2311103"/>
              <a:gd name="connsiteY16" fmla="*/ 49785 h 539820"/>
              <a:gd name="connsiteX17" fmla="*/ 911026 w 2311103"/>
              <a:gd name="connsiteY17" fmla="*/ 86426 h 539820"/>
              <a:gd name="connsiteX18" fmla="*/ 970995 w 2311103"/>
              <a:gd name="connsiteY18" fmla="*/ 129644 h 539820"/>
              <a:gd name="connsiteX19" fmla="*/ 1034481 w 2311103"/>
              <a:gd name="connsiteY19" fmla="*/ 176086 h 539820"/>
              <a:gd name="connsiteX20" fmla="*/ 1086607 w 2311103"/>
              <a:gd name="connsiteY20" fmla="*/ 219263 h 539820"/>
              <a:gd name="connsiteX21" fmla="*/ 1147331 w 2311103"/>
              <a:gd name="connsiteY21" fmla="*/ 270569 h 539820"/>
              <a:gd name="connsiteX22" fmla="*/ 1191497 w 2311103"/>
              <a:gd name="connsiteY22" fmla="*/ 308143 h 539820"/>
              <a:gd name="connsiteX23" fmla="*/ 1244862 w 2311103"/>
              <a:gd name="connsiteY23" fmla="*/ 354261 h 539820"/>
              <a:gd name="connsiteX24" fmla="*/ 1296337 w 2311103"/>
              <a:gd name="connsiteY24" fmla="*/ 394920 h 539820"/>
              <a:gd name="connsiteX25" fmla="*/ 1343692 w 2311103"/>
              <a:gd name="connsiteY25" fmla="*/ 430416 h 539820"/>
              <a:gd name="connsiteX26" fmla="*/ 1401449 w 2311103"/>
              <a:gd name="connsiteY26" fmla="*/ 467215 h 539820"/>
              <a:gd name="connsiteX27" fmla="*/ 1462132 w 2311103"/>
              <a:gd name="connsiteY27" fmla="*/ 494497 h 539820"/>
              <a:gd name="connsiteX28" fmla="*/ 1520481 w 2311103"/>
              <a:gd name="connsiteY28" fmla="*/ 515697 h 539820"/>
              <a:gd name="connsiteX29" fmla="*/ 1594906 w 2311103"/>
              <a:gd name="connsiteY29" fmla="*/ 534209 h 539820"/>
              <a:gd name="connsiteX30" fmla="*/ 1664230 w 2311103"/>
              <a:gd name="connsiteY30" fmla="*/ 539364 h 539820"/>
              <a:gd name="connsiteX31" fmla="*/ 1727770 w 2311103"/>
              <a:gd name="connsiteY31" fmla="*/ 538142 h 539820"/>
              <a:gd name="connsiteX32" fmla="*/ 1783517 w 2311103"/>
              <a:gd name="connsiteY32" fmla="*/ 526804 h 539820"/>
              <a:gd name="connsiteX33" fmla="*/ 1830492 w 2311103"/>
              <a:gd name="connsiteY33" fmla="*/ 508010 h 539820"/>
              <a:gd name="connsiteX34" fmla="*/ 1885798 w 2311103"/>
              <a:gd name="connsiteY34" fmla="*/ 481254 h 539820"/>
              <a:gd name="connsiteX35" fmla="*/ 1950302 w 2311103"/>
              <a:gd name="connsiteY35" fmla="*/ 437644 h 539820"/>
              <a:gd name="connsiteX36" fmla="*/ 2001130 w 2311103"/>
              <a:gd name="connsiteY36" fmla="*/ 402124 h 539820"/>
              <a:gd name="connsiteX37" fmla="*/ 2040759 w 2311103"/>
              <a:gd name="connsiteY37" fmla="*/ 370183 h 539820"/>
              <a:gd name="connsiteX38" fmla="*/ 2080368 w 2311103"/>
              <a:gd name="connsiteY38" fmla="*/ 344085 h 539820"/>
              <a:gd name="connsiteX39" fmla="*/ 2117373 w 2311103"/>
              <a:gd name="connsiteY39" fmla="*/ 313660 h 539820"/>
              <a:gd name="connsiteX40" fmla="*/ 2159573 w 2311103"/>
              <a:gd name="connsiteY40" fmla="*/ 281598 h 539820"/>
              <a:gd name="connsiteX41" fmla="*/ 2192360 w 2311103"/>
              <a:gd name="connsiteY41" fmla="*/ 253449 h 539820"/>
              <a:gd name="connsiteX42" fmla="*/ 2229262 w 2311103"/>
              <a:gd name="connsiteY42" fmla="*/ 225145 h 539820"/>
              <a:gd name="connsiteX43" fmla="*/ 2272130 w 2311103"/>
              <a:gd name="connsiteY43" fmla="*/ 191457 h 539820"/>
              <a:gd name="connsiteX44" fmla="*/ 2311103 w 2311103"/>
              <a:gd name="connsiteY44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92997 w 2311103"/>
              <a:gd name="connsiteY2" fmla="*/ 315684 h 539820"/>
              <a:gd name="connsiteX3" fmla="*/ 136406 w 2311103"/>
              <a:gd name="connsiteY3" fmla="*/ 279044 h 539820"/>
              <a:gd name="connsiteX4" fmla="*/ 175234 w 2311103"/>
              <a:gd name="connsiteY4" fmla="*/ 248604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85202 w 2311103"/>
              <a:gd name="connsiteY2" fmla="*/ 314000 h 539820"/>
              <a:gd name="connsiteX3" fmla="*/ 136406 w 2311103"/>
              <a:gd name="connsiteY3" fmla="*/ 279044 h 539820"/>
              <a:gd name="connsiteX4" fmla="*/ 175234 w 2311103"/>
              <a:gd name="connsiteY4" fmla="*/ 248604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85202 w 2311103"/>
              <a:gd name="connsiteY2" fmla="*/ 314000 h 539820"/>
              <a:gd name="connsiteX3" fmla="*/ 132509 w 2311103"/>
              <a:gd name="connsiteY3" fmla="*/ 275675 h 539820"/>
              <a:gd name="connsiteX4" fmla="*/ 175234 w 2311103"/>
              <a:gd name="connsiteY4" fmla="*/ 248604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85202 w 2311103"/>
              <a:gd name="connsiteY2" fmla="*/ 314000 h 539820"/>
              <a:gd name="connsiteX3" fmla="*/ 132509 w 2311103"/>
              <a:gd name="connsiteY3" fmla="*/ 275675 h 539820"/>
              <a:gd name="connsiteX4" fmla="*/ 171336 w 2311103"/>
              <a:gd name="connsiteY4" fmla="*/ 246920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7368 h 540238"/>
              <a:gd name="connsiteX1" fmla="*/ 38973 w 2311103"/>
              <a:gd name="connsiteY1" fmla="*/ 355259 h 540238"/>
              <a:gd name="connsiteX2" fmla="*/ 85202 w 2311103"/>
              <a:gd name="connsiteY2" fmla="*/ 314418 h 540238"/>
              <a:gd name="connsiteX3" fmla="*/ 132509 w 2311103"/>
              <a:gd name="connsiteY3" fmla="*/ 276093 h 540238"/>
              <a:gd name="connsiteX4" fmla="*/ 171336 w 2311103"/>
              <a:gd name="connsiteY4" fmla="*/ 247338 h 540238"/>
              <a:gd name="connsiteX5" fmla="*/ 218249 w 2311103"/>
              <a:gd name="connsiteY5" fmla="*/ 213771 h 540238"/>
              <a:gd name="connsiteX6" fmla="*/ 264389 w 2311103"/>
              <a:gd name="connsiteY6" fmla="*/ 178563 h 540238"/>
              <a:gd name="connsiteX7" fmla="*/ 296196 w 2311103"/>
              <a:gd name="connsiteY7" fmla="*/ 154819 h 540238"/>
              <a:gd name="connsiteX8" fmla="*/ 325019 w 2311103"/>
              <a:gd name="connsiteY8" fmla="*/ 136740 h 540238"/>
              <a:gd name="connsiteX9" fmla="*/ 366347 w 2311103"/>
              <a:gd name="connsiteY9" fmla="*/ 107656 h 540238"/>
              <a:gd name="connsiteX10" fmla="*/ 418879 w 2311103"/>
              <a:gd name="connsiteY10" fmla="*/ 74459 h 540238"/>
              <a:gd name="connsiteX11" fmla="*/ 489910 w 2311103"/>
              <a:gd name="connsiteY11" fmla="*/ 38194 h 540238"/>
              <a:gd name="connsiteX12" fmla="*/ 537829 w 2311103"/>
              <a:gd name="connsiteY12" fmla="*/ 21753 h 540238"/>
              <a:gd name="connsiteX13" fmla="*/ 589398 w 2311103"/>
              <a:gd name="connsiteY13" fmla="*/ 10472 h 540238"/>
              <a:gd name="connsiteX14" fmla="*/ 627467 w 2311103"/>
              <a:gd name="connsiteY14" fmla="*/ 3225 h 540238"/>
              <a:gd name="connsiteX15" fmla="*/ 679588 w 2311103"/>
              <a:gd name="connsiteY15" fmla="*/ 425 h 540238"/>
              <a:gd name="connsiteX16" fmla="*/ 761471 w 2311103"/>
              <a:gd name="connsiteY16" fmla="*/ 11907 h 540238"/>
              <a:gd name="connsiteX17" fmla="*/ 810027 w 2311103"/>
              <a:gd name="connsiteY17" fmla="*/ 28978 h 540238"/>
              <a:gd name="connsiteX18" fmla="*/ 857708 w 2311103"/>
              <a:gd name="connsiteY18" fmla="*/ 50203 h 540238"/>
              <a:gd name="connsiteX19" fmla="*/ 911026 w 2311103"/>
              <a:gd name="connsiteY19" fmla="*/ 86844 h 540238"/>
              <a:gd name="connsiteX20" fmla="*/ 970995 w 2311103"/>
              <a:gd name="connsiteY20" fmla="*/ 130062 h 540238"/>
              <a:gd name="connsiteX21" fmla="*/ 1034481 w 2311103"/>
              <a:gd name="connsiteY21" fmla="*/ 176504 h 540238"/>
              <a:gd name="connsiteX22" fmla="*/ 1086607 w 2311103"/>
              <a:gd name="connsiteY22" fmla="*/ 219681 h 540238"/>
              <a:gd name="connsiteX23" fmla="*/ 1147331 w 2311103"/>
              <a:gd name="connsiteY23" fmla="*/ 270987 h 540238"/>
              <a:gd name="connsiteX24" fmla="*/ 1191497 w 2311103"/>
              <a:gd name="connsiteY24" fmla="*/ 308561 h 540238"/>
              <a:gd name="connsiteX25" fmla="*/ 1244862 w 2311103"/>
              <a:gd name="connsiteY25" fmla="*/ 354679 h 540238"/>
              <a:gd name="connsiteX26" fmla="*/ 1296337 w 2311103"/>
              <a:gd name="connsiteY26" fmla="*/ 395338 h 540238"/>
              <a:gd name="connsiteX27" fmla="*/ 1343692 w 2311103"/>
              <a:gd name="connsiteY27" fmla="*/ 430834 h 540238"/>
              <a:gd name="connsiteX28" fmla="*/ 1401449 w 2311103"/>
              <a:gd name="connsiteY28" fmla="*/ 467633 h 540238"/>
              <a:gd name="connsiteX29" fmla="*/ 1462132 w 2311103"/>
              <a:gd name="connsiteY29" fmla="*/ 494915 h 540238"/>
              <a:gd name="connsiteX30" fmla="*/ 1520481 w 2311103"/>
              <a:gd name="connsiteY30" fmla="*/ 516115 h 540238"/>
              <a:gd name="connsiteX31" fmla="*/ 1594906 w 2311103"/>
              <a:gd name="connsiteY31" fmla="*/ 534627 h 540238"/>
              <a:gd name="connsiteX32" fmla="*/ 1664230 w 2311103"/>
              <a:gd name="connsiteY32" fmla="*/ 539782 h 540238"/>
              <a:gd name="connsiteX33" fmla="*/ 1727770 w 2311103"/>
              <a:gd name="connsiteY33" fmla="*/ 538560 h 540238"/>
              <a:gd name="connsiteX34" fmla="*/ 1783517 w 2311103"/>
              <a:gd name="connsiteY34" fmla="*/ 527222 h 540238"/>
              <a:gd name="connsiteX35" fmla="*/ 1830492 w 2311103"/>
              <a:gd name="connsiteY35" fmla="*/ 508428 h 540238"/>
              <a:gd name="connsiteX36" fmla="*/ 1885798 w 2311103"/>
              <a:gd name="connsiteY36" fmla="*/ 481672 h 540238"/>
              <a:gd name="connsiteX37" fmla="*/ 1950302 w 2311103"/>
              <a:gd name="connsiteY37" fmla="*/ 438062 h 540238"/>
              <a:gd name="connsiteX38" fmla="*/ 2001130 w 2311103"/>
              <a:gd name="connsiteY38" fmla="*/ 402542 h 540238"/>
              <a:gd name="connsiteX39" fmla="*/ 2040759 w 2311103"/>
              <a:gd name="connsiteY39" fmla="*/ 370601 h 540238"/>
              <a:gd name="connsiteX40" fmla="*/ 2080368 w 2311103"/>
              <a:gd name="connsiteY40" fmla="*/ 344503 h 540238"/>
              <a:gd name="connsiteX41" fmla="*/ 2117373 w 2311103"/>
              <a:gd name="connsiteY41" fmla="*/ 314078 h 540238"/>
              <a:gd name="connsiteX42" fmla="*/ 2159573 w 2311103"/>
              <a:gd name="connsiteY42" fmla="*/ 282016 h 540238"/>
              <a:gd name="connsiteX43" fmla="*/ 2192360 w 2311103"/>
              <a:gd name="connsiteY43" fmla="*/ 253867 h 540238"/>
              <a:gd name="connsiteX44" fmla="*/ 2229262 w 2311103"/>
              <a:gd name="connsiteY44" fmla="*/ 225563 h 540238"/>
              <a:gd name="connsiteX45" fmla="*/ 2272130 w 2311103"/>
              <a:gd name="connsiteY45" fmla="*/ 191875 h 540238"/>
              <a:gd name="connsiteX46" fmla="*/ 2311103 w 2311103"/>
              <a:gd name="connsiteY46" fmla="*/ 158188 h 540238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911026 w 2311103"/>
              <a:gd name="connsiteY20" fmla="*/ 86419 h 539813"/>
              <a:gd name="connsiteX21" fmla="*/ 970995 w 2311103"/>
              <a:gd name="connsiteY21" fmla="*/ 129637 h 539813"/>
              <a:gd name="connsiteX22" fmla="*/ 1034481 w 2311103"/>
              <a:gd name="connsiteY22" fmla="*/ 176079 h 539813"/>
              <a:gd name="connsiteX23" fmla="*/ 1086607 w 2311103"/>
              <a:gd name="connsiteY23" fmla="*/ 219256 h 539813"/>
              <a:gd name="connsiteX24" fmla="*/ 1147331 w 2311103"/>
              <a:gd name="connsiteY24" fmla="*/ 270562 h 539813"/>
              <a:gd name="connsiteX25" fmla="*/ 1191497 w 2311103"/>
              <a:gd name="connsiteY25" fmla="*/ 308136 h 539813"/>
              <a:gd name="connsiteX26" fmla="*/ 1244862 w 2311103"/>
              <a:gd name="connsiteY26" fmla="*/ 354254 h 539813"/>
              <a:gd name="connsiteX27" fmla="*/ 1296337 w 2311103"/>
              <a:gd name="connsiteY27" fmla="*/ 394913 h 539813"/>
              <a:gd name="connsiteX28" fmla="*/ 1343692 w 2311103"/>
              <a:gd name="connsiteY28" fmla="*/ 430409 h 539813"/>
              <a:gd name="connsiteX29" fmla="*/ 1401449 w 2311103"/>
              <a:gd name="connsiteY29" fmla="*/ 467208 h 539813"/>
              <a:gd name="connsiteX30" fmla="*/ 1462132 w 2311103"/>
              <a:gd name="connsiteY30" fmla="*/ 494490 h 539813"/>
              <a:gd name="connsiteX31" fmla="*/ 1520481 w 2311103"/>
              <a:gd name="connsiteY31" fmla="*/ 515690 h 539813"/>
              <a:gd name="connsiteX32" fmla="*/ 1594906 w 2311103"/>
              <a:gd name="connsiteY32" fmla="*/ 534202 h 539813"/>
              <a:gd name="connsiteX33" fmla="*/ 1664230 w 2311103"/>
              <a:gd name="connsiteY33" fmla="*/ 539357 h 539813"/>
              <a:gd name="connsiteX34" fmla="*/ 1727770 w 2311103"/>
              <a:gd name="connsiteY34" fmla="*/ 538135 h 539813"/>
              <a:gd name="connsiteX35" fmla="*/ 1783517 w 2311103"/>
              <a:gd name="connsiteY35" fmla="*/ 526797 h 539813"/>
              <a:gd name="connsiteX36" fmla="*/ 1830492 w 2311103"/>
              <a:gd name="connsiteY36" fmla="*/ 508003 h 539813"/>
              <a:gd name="connsiteX37" fmla="*/ 1885798 w 2311103"/>
              <a:gd name="connsiteY37" fmla="*/ 481247 h 539813"/>
              <a:gd name="connsiteX38" fmla="*/ 1950302 w 2311103"/>
              <a:gd name="connsiteY38" fmla="*/ 437637 h 539813"/>
              <a:gd name="connsiteX39" fmla="*/ 2001130 w 2311103"/>
              <a:gd name="connsiteY39" fmla="*/ 402117 h 539813"/>
              <a:gd name="connsiteX40" fmla="*/ 2040759 w 2311103"/>
              <a:gd name="connsiteY40" fmla="*/ 370176 h 539813"/>
              <a:gd name="connsiteX41" fmla="*/ 2080368 w 2311103"/>
              <a:gd name="connsiteY41" fmla="*/ 344078 h 539813"/>
              <a:gd name="connsiteX42" fmla="*/ 2117373 w 2311103"/>
              <a:gd name="connsiteY42" fmla="*/ 313653 h 539813"/>
              <a:gd name="connsiteX43" fmla="*/ 2159573 w 2311103"/>
              <a:gd name="connsiteY43" fmla="*/ 281591 h 539813"/>
              <a:gd name="connsiteX44" fmla="*/ 2192360 w 2311103"/>
              <a:gd name="connsiteY44" fmla="*/ 253442 h 539813"/>
              <a:gd name="connsiteX45" fmla="*/ 2229262 w 2311103"/>
              <a:gd name="connsiteY45" fmla="*/ 225138 h 539813"/>
              <a:gd name="connsiteX46" fmla="*/ 2272130 w 2311103"/>
              <a:gd name="connsiteY46" fmla="*/ 191450 h 539813"/>
              <a:gd name="connsiteX47" fmla="*/ 2311103 w 2311103"/>
              <a:gd name="connsiteY47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888587 w 2311103"/>
              <a:gd name="connsiteY20" fmla="*/ 66806 h 539813"/>
              <a:gd name="connsiteX21" fmla="*/ 911026 w 2311103"/>
              <a:gd name="connsiteY21" fmla="*/ 86419 h 539813"/>
              <a:gd name="connsiteX22" fmla="*/ 970995 w 2311103"/>
              <a:gd name="connsiteY22" fmla="*/ 129637 h 539813"/>
              <a:gd name="connsiteX23" fmla="*/ 1034481 w 2311103"/>
              <a:gd name="connsiteY23" fmla="*/ 176079 h 539813"/>
              <a:gd name="connsiteX24" fmla="*/ 1086607 w 2311103"/>
              <a:gd name="connsiteY24" fmla="*/ 219256 h 539813"/>
              <a:gd name="connsiteX25" fmla="*/ 1147331 w 2311103"/>
              <a:gd name="connsiteY25" fmla="*/ 270562 h 539813"/>
              <a:gd name="connsiteX26" fmla="*/ 1191497 w 2311103"/>
              <a:gd name="connsiteY26" fmla="*/ 308136 h 539813"/>
              <a:gd name="connsiteX27" fmla="*/ 1244862 w 2311103"/>
              <a:gd name="connsiteY27" fmla="*/ 354254 h 539813"/>
              <a:gd name="connsiteX28" fmla="*/ 1296337 w 2311103"/>
              <a:gd name="connsiteY28" fmla="*/ 394913 h 539813"/>
              <a:gd name="connsiteX29" fmla="*/ 1343692 w 2311103"/>
              <a:gd name="connsiteY29" fmla="*/ 430409 h 539813"/>
              <a:gd name="connsiteX30" fmla="*/ 1401449 w 2311103"/>
              <a:gd name="connsiteY30" fmla="*/ 467208 h 539813"/>
              <a:gd name="connsiteX31" fmla="*/ 1462132 w 2311103"/>
              <a:gd name="connsiteY31" fmla="*/ 494490 h 539813"/>
              <a:gd name="connsiteX32" fmla="*/ 1520481 w 2311103"/>
              <a:gd name="connsiteY32" fmla="*/ 515690 h 539813"/>
              <a:gd name="connsiteX33" fmla="*/ 1594906 w 2311103"/>
              <a:gd name="connsiteY33" fmla="*/ 534202 h 539813"/>
              <a:gd name="connsiteX34" fmla="*/ 1664230 w 2311103"/>
              <a:gd name="connsiteY34" fmla="*/ 539357 h 539813"/>
              <a:gd name="connsiteX35" fmla="*/ 1727770 w 2311103"/>
              <a:gd name="connsiteY35" fmla="*/ 538135 h 539813"/>
              <a:gd name="connsiteX36" fmla="*/ 1783517 w 2311103"/>
              <a:gd name="connsiteY36" fmla="*/ 526797 h 539813"/>
              <a:gd name="connsiteX37" fmla="*/ 1830492 w 2311103"/>
              <a:gd name="connsiteY37" fmla="*/ 508003 h 539813"/>
              <a:gd name="connsiteX38" fmla="*/ 1885798 w 2311103"/>
              <a:gd name="connsiteY38" fmla="*/ 481247 h 539813"/>
              <a:gd name="connsiteX39" fmla="*/ 1950302 w 2311103"/>
              <a:gd name="connsiteY39" fmla="*/ 437637 h 539813"/>
              <a:gd name="connsiteX40" fmla="*/ 2001130 w 2311103"/>
              <a:gd name="connsiteY40" fmla="*/ 402117 h 539813"/>
              <a:gd name="connsiteX41" fmla="*/ 2040759 w 2311103"/>
              <a:gd name="connsiteY41" fmla="*/ 370176 h 539813"/>
              <a:gd name="connsiteX42" fmla="*/ 2080368 w 2311103"/>
              <a:gd name="connsiteY42" fmla="*/ 344078 h 539813"/>
              <a:gd name="connsiteX43" fmla="*/ 2117373 w 2311103"/>
              <a:gd name="connsiteY43" fmla="*/ 313653 h 539813"/>
              <a:gd name="connsiteX44" fmla="*/ 2159573 w 2311103"/>
              <a:gd name="connsiteY44" fmla="*/ 281591 h 539813"/>
              <a:gd name="connsiteX45" fmla="*/ 2192360 w 2311103"/>
              <a:gd name="connsiteY45" fmla="*/ 253442 h 539813"/>
              <a:gd name="connsiteX46" fmla="*/ 2229262 w 2311103"/>
              <a:gd name="connsiteY46" fmla="*/ 225138 h 539813"/>
              <a:gd name="connsiteX47" fmla="*/ 2272130 w 2311103"/>
              <a:gd name="connsiteY47" fmla="*/ 191450 h 539813"/>
              <a:gd name="connsiteX48" fmla="*/ 2311103 w 2311103"/>
              <a:gd name="connsiteY48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888587 w 2311103"/>
              <a:gd name="connsiteY20" fmla="*/ 66806 h 539813"/>
              <a:gd name="connsiteX21" fmla="*/ 888587 w 2311103"/>
              <a:gd name="connsiteY21" fmla="*/ 66806 h 539813"/>
              <a:gd name="connsiteX22" fmla="*/ 911026 w 2311103"/>
              <a:gd name="connsiteY22" fmla="*/ 86419 h 539813"/>
              <a:gd name="connsiteX23" fmla="*/ 970995 w 2311103"/>
              <a:gd name="connsiteY23" fmla="*/ 129637 h 539813"/>
              <a:gd name="connsiteX24" fmla="*/ 1034481 w 2311103"/>
              <a:gd name="connsiteY24" fmla="*/ 176079 h 539813"/>
              <a:gd name="connsiteX25" fmla="*/ 1086607 w 2311103"/>
              <a:gd name="connsiteY25" fmla="*/ 219256 h 539813"/>
              <a:gd name="connsiteX26" fmla="*/ 1147331 w 2311103"/>
              <a:gd name="connsiteY26" fmla="*/ 270562 h 539813"/>
              <a:gd name="connsiteX27" fmla="*/ 1191497 w 2311103"/>
              <a:gd name="connsiteY27" fmla="*/ 308136 h 539813"/>
              <a:gd name="connsiteX28" fmla="*/ 1244862 w 2311103"/>
              <a:gd name="connsiteY28" fmla="*/ 354254 h 539813"/>
              <a:gd name="connsiteX29" fmla="*/ 1296337 w 2311103"/>
              <a:gd name="connsiteY29" fmla="*/ 394913 h 539813"/>
              <a:gd name="connsiteX30" fmla="*/ 1343692 w 2311103"/>
              <a:gd name="connsiteY30" fmla="*/ 430409 h 539813"/>
              <a:gd name="connsiteX31" fmla="*/ 1401449 w 2311103"/>
              <a:gd name="connsiteY31" fmla="*/ 467208 h 539813"/>
              <a:gd name="connsiteX32" fmla="*/ 1462132 w 2311103"/>
              <a:gd name="connsiteY32" fmla="*/ 494490 h 539813"/>
              <a:gd name="connsiteX33" fmla="*/ 1520481 w 2311103"/>
              <a:gd name="connsiteY33" fmla="*/ 515690 h 539813"/>
              <a:gd name="connsiteX34" fmla="*/ 1594906 w 2311103"/>
              <a:gd name="connsiteY34" fmla="*/ 534202 h 539813"/>
              <a:gd name="connsiteX35" fmla="*/ 1664230 w 2311103"/>
              <a:gd name="connsiteY35" fmla="*/ 539357 h 539813"/>
              <a:gd name="connsiteX36" fmla="*/ 1727770 w 2311103"/>
              <a:gd name="connsiteY36" fmla="*/ 538135 h 539813"/>
              <a:gd name="connsiteX37" fmla="*/ 1783517 w 2311103"/>
              <a:gd name="connsiteY37" fmla="*/ 526797 h 539813"/>
              <a:gd name="connsiteX38" fmla="*/ 1830492 w 2311103"/>
              <a:gd name="connsiteY38" fmla="*/ 508003 h 539813"/>
              <a:gd name="connsiteX39" fmla="*/ 1885798 w 2311103"/>
              <a:gd name="connsiteY39" fmla="*/ 481247 h 539813"/>
              <a:gd name="connsiteX40" fmla="*/ 1950302 w 2311103"/>
              <a:gd name="connsiteY40" fmla="*/ 437637 h 539813"/>
              <a:gd name="connsiteX41" fmla="*/ 2001130 w 2311103"/>
              <a:gd name="connsiteY41" fmla="*/ 402117 h 539813"/>
              <a:gd name="connsiteX42" fmla="*/ 2040759 w 2311103"/>
              <a:gd name="connsiteY42" fmla="*/ 370176 h 539813"/>
              <a:gd name="connsiteX43" fmla="*/ 2080368 w 2311103"/>
              <a:gd name="connsiteY43" fmla="*/ 344078 h 539813"/>
              <a:gd name="connsiteX44" fmla="*/ 2117373 w 2311103"/>
              <a:gd name="connsiteY44" fmla="*/ 313653 h 539813"/>
              <a:gd name="connsiteX45" fmla="*/ 2159573 w 2311103"/>
              <a:gd name="connsiteY45" fmla="*/ 281591 h 539813"/>
              <a:gd name="connsiteX46" fmla="*/ 2192360 w 2311103"/>
              <a:gd name="connsiteY46" fmla="*/ 253442 h 539813"/>
              <a:gd name="connsiteX47" fmla="*/ 2229262 w 2311103"/>
              <a:gd name="connsiteY47" fmla="*/ 225138 h 539813"/>
              <a:gd name="connsiteX48" fmla="*/ 2272130 w 2311103"/>
              <a:gd name="connsiteY48" fmla="*/ 191450 h 539813"/>
              <a:gd name="connsiteX49" fmla="*/ 2311103 w 2311103"/>
              <a:gd name="connsiteY49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888587 w 2311103"/>
              <a:gd name="connsiteY20" fmla="*/ 66806 h 539813"/>
              <a:gd name="connsiteX21" fmla="*/ 888587 w 2311103"/>
              <a:gd name="connsiteY21" fmla="*/ 66806 h 539813"/>
              <a:gd name="connsiteX22" fmla="*/ 911026 w 2311103"/>
              <a:gd name="connsiteY22" fmla="*/ 86419 h 539813"/>
              <a:gd name="connsiteX23" fmla="*/ 943149 w 2311103"/>
              <a:gd name="connsiteY23" fmla="*/ 105547 h 539813"/>
              <a:gd name="connsiteX24" fmla="*/ 970995 w 2311103"/>
              <a:gd name="connsiteY24" fmla="*/ 129637 h 539813"/>
              <a:gd name="connsiteX25" fmla="*/ 1034481 w 2311103"/>
              <a:gd name="connsiteY25" fmla="*/ 176079 h 539813"/>
              <a:gd name="connsiteX26" fmla="*/ 1086607 w 2311103"/>
              <a:gd name="connsiteY26" fmla="*/ 219256 h 539813"/>
              <a:gd name="connsiteX27" fmla="*/ 1147331 w 2311103"/>
              <a:gd name="connsiteY27" fmla="*/ 270562 h 539813"/>
              <a:gd name="connsiteX28" fmla="*/ 1191497 w 2311103"/>
              <a:gd name="connsiteY28" fmla="*/ 308136 h 539813"/>
              <a:gd name="connsiteX29" fmla="*/ 1244862 w 2311103"/>
              <a:gd name="connsiteY29" fmla="*/ 354254 h 539813"/>
              <a:gd name="connsiteX30" fmla="*/ 1296337 w 2311103"/>
              <a:gd name="connsiteY30" fmla="*/ 394913 h 539813"/>
              <a:gd name="connsiteX31" fmla="*/ 1343692 w 2311103"/>
              <a:gd name="connsiteY31" fmla="*/ 430409 h 539813"/>
              <a:gd name="connsiteX32" fmla="*/ 1401449 w 2311103"/>
              <a:gd name="connsiteY32" fmla="*/ 467208 h 539813"/>
              <a:gd name="connsiteX33" fmla="*/ 1462132 w 2311103"/>
              <a:gd name="connsiteY33" fmla="*/ 494490 h 539813"/>
              <a:gd name="connsiteX34" fmla="*/ 1520481 w 2311103"/>
              <a:gd name="connsiteY34" fmla="*/ 515690 h 539813"/>
              <a:gd name="connsiteX35" fmla="*/ 1594906 w 2311103"/>
              <a:gd name="connsiteY35" fmla="*/ 534202 h 539813"/>
              <a:gd name="connsiteX36" fmla="*/ 1664230 w 2311103"/>
              <a:gd name="connsiteY36" fmla="*/ 539357 h 539813"/>
              <a:gd name="connsiteX37" fmla="*/ 1727770 w 2311103"/>
              <a:gd name="connsiteY37" fmla="*/ 538135 h 539813"/>
              <a:gd name="connsiteX38" fmla="*/ 1783517 w 2311103"/>
              <a:gd name="connsiteY38" fmla="*/ 526797 h 539813"/>
              <a:gd name="connsiteX39" fmla="*/ 1830492 w 2311103"/>
              <a:gd name="connsiteY39" fmla="*/ 508003 h 539813"/>
              <a:gd name="connsiteX40" fmla="*/ 1885798 w 2311103"/>
              <a:gd name="connsiteY40" fmla="*/ 481247 h 539813"/>
              <a:gd name="connsiteX41" fmla="*/ 1950302 w 2311103"/>
              <a:gd name="connsiteY41" fmla="*/ 437637 h 539813"/>
              <a:gd name="connsiteX42" fmla="*/ 2001130 w 2311103"/>
              <a:gd name="connsiteY42" fmla="*/ 402117 h 539813"/>
              <a:gd name="connsiteX43" fmla="*/ 2040759 w 2311103"/>
              <a:gd name="connsiteY43" fmla="*/ 370176 h 539813"/>
              <a:gd name="connsiteX44" fmla="*/ 2080368 w 2311103"/>
              <a:gd name="connsiteY44" fmla="*/ 344078 h 539813"/>
              <a:gd name="connsiteX45" fmla="*/ 2117373 w 2311103"/>
              <a:gd name="connsiteY45" fmla="*/ 313653 h 539813"/>
              <a:gd name="connsiteX46" fmla="*/ 2159573 w 2311103"/>
              <a:gd name="connsiteY46" fmla="*/ 281591 h 539813"/>
              <a:gd name="connsiteX47" fmla="*/ 2192360 w 2311103"/>
              <a:gd name="connsiteY47" fmla="*/ 253442 h 539813"/>
              <a:gd name="connsiteX48" fmla="*/ 2229262 w 2311103"/>
              <a:gd name="connsiteY48" fmla="*/ 225138 h 539813"/>
              <a:gd name="connsiteX49" fmla="*/ 2272130 w 2311103"/>
              <a:gd name="connsiteY49" fmla="*/ 191450 h 539813"/>
              <a:gd name="connsiteX50" fmla="*/ 2311103 w 2311103"/>
              <a:gd name="connsiteY50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48191 w 2311103"/>
              <a:gd name="connsiteY11" fmla="*/ 53331 h 539813"/>
              <a:gd name="connsiteX12" fmla="*/ 489910 w 2311103"/>
              <a:gd name="connsiteY12" fmla="*/ 37769 h 539813"/>
              <a:gd name="connsiteX13" fmla="*/ 537829 w 2311103"/>
              <a:gd name="connsiteY13" fmla="*/ 21328 h 539813"/>
              <a:gd name="connsiteX14" fmla="*/ 589398 w 2311103"/>
              <a:gd name="connsiteY14" fmla="*/ 10047 h 539813"/>
              <a:gd name="connsiteX15" fmla="*/ 627467 w 2311103"/>
              <a:gd name="connsiteY15" fmla="*/ 2800 h 539813"/>
              <a:gd name="connsiteX16" fmla="*/ 679588 w 2311103"/>
              <a:gd name="connsiteY16" fmla="*/ 0 h 539813"/>
              <a:gd name="connsiteX17" fmla="*/ 717105 w 2311103"/>
              <a:gd name="connsiteY17" fmla="*/ 2800 h 539813"/>
              <a:gd name="connsiteX18" fmla="*/ 761471 w 2311103"/>
              <a:gd name="connsiteY18" fmla="*/ 11482 h 539813"/>
              <a:gd name="connsiteX19" fmla="*/ 810027 w 2311103"/>
              <a:gd name="connsiteY19" fmla="*/ 28553 h 539813"/>
              <a:gd name="connsiteX20" fmla="*/ 857708 w 2311103"/>
              <a:gd name="connsiteY20" fmla="*/ 49778 h 539813"/>
              <a:gd name="connsiteX21" fmla="*/ 888587 w 2311103"/>
              <a:gd name="connsiteY21" fmla="*/ 66806 h 539813"/>
              <a:gd name="connsiteX22" fmla="*/ 888587 w 2311103"/>
              <a:gd name="connsiteY22" fmla="*/ 66806 h 539813"/>
              <a:gd name="connsiteX23" fmla="*/ 911026 w 2311103"/>
              <a:gd name="connsiteY23" fmla="*/ 86419 h 539813"/>
              <a:gd name="connsiteX24" fmla="*/ 943149 w 2311103"/>
              <a:gd name="connsiteY24" fmla="*/ 105547 h 539813"/>
              <a:gd name="connsiteX25" fmla="*/ 970995 w 2311103"/>
              <a:gd name="connsiteY25" fmla="*/ 129637 h 539813"/>
              <a:gd name="connsiteX26" fmla="*/ 1034481 w 2311103"/>
              <a:gd name="connsiteY26" fmla="*/ 176079 h 539813"/>
              <a:gd name="connsiteX27" fmla="*/ 1086607 w 2311103"/>
              <a:gd name="connsiteY27" fmla="*/ 219256 h 539813"/>
              <a:gd name="connsiteX28" fmla="*/ 1147331 w 2311103"/>
              <a:gd name="connsiteY28" fmla="*/ 270562 h 539813"/>
              <a:gd name="connsiteX29" fmla="*/ 1191497 w 2311103"/>
              <a:gd name="connsiteY29" fmla="*/ 308136 h 539813"/>
              <a:gd name="connsiteX30" fmla="*/ 1244862 w 2311103"/>
              <a:gd name="connsiteY30" fmla="*/ 354254 h 539813"/>
              <a:gd name="connsiteX31" fmla="*/ 1296337 w 2311103"/>
              <a:gd name="connsiteY31" fmla="*/ 394913 h 539813"/>
              <a:gd name="connsiteX32" fmla="*/ 1343692 w 2311103"/>
              <a:gd name="connsiteY32" fmla="*/ 430409 h 539813"/>
              <a:gd name="connsiteX33" fmla="*/ 1401449 w 2311103"/>
              <a:gd name="connsiteY33" fmla="*/ 467208 h 539813"/>
              <a:gd name="connsiteX34" fmla="*/ 1462132 w 2311103"/>
              <a:gd name="connsiteY34" fmla="*/ 494490 h 539813"/>
              <a:gd name="connsiteX35" fmla="*/ 1520481 w 2311103"/>
              <a:gd name="connsiteY35" fmla="*/ 515690 h 539813"/>
              <a:gd name="connsiteX36" fmla="*/ 1594906 w 2311103"/>
              <a:gd name="connsiteY36" fmla="*/ 534202 h 539813"/>
              <a:gd name="connsiteX37" fmla="*/ 1664230 w 2311103"/>
              <a:gd name="connsiteY37" fmla="*/ 539357 h 539813"/>
              <a:gd name="connsiteX38" fmla="*/ 1727770 w 2311103"/>
              <a:gd name="connsiteY38" fmla="*/ 538135 h 539813"/>
              <a:gd name="connsiteX39" fmla="*/ 1783517 w 2311103"/>
              <a:gd name="connsiteY39" fmla="*/ 526797 h 539813"/>
              <a:gd name="connsiteX40" fmla="*/ 1830492 w 2311103"/>
              <a:gd name="connsiteY40" fmla="*/ 508003 h 539813"/>
              <a:gd name="connsiteX41" fmla="*/ 1885798 w 2311103"/>
              <a:gd name="connsiteY41" fmla="*/ 481247 h 539813"/>
              <a:gd name="connsiteX42" fmla="*/ 1950302 w 2311103"/>
              <a:gd name="connsiteY42" fmla="*/ 437637 h 539813"/>
              <a:gd name="connsiteX43" fmla="*/ 2001130 w 2311103"/>
              <a:gd name="connsiteY43" fmla="*/ 402117 h 539813"/>
              <a:gd name="connsiteX44" fmla="*/ 2040759 w 2311103"/>
              <a:gd name="connsiteY44" fmla="*/ 370176 h 539813"/>
              <a:gd name="connsiteX45" fmla="*/ 2080368 w 2311103"/>
              <a:gd name="connsiteY45" fmla="*/ 344078 h 539813"/>
              <a:gd name="connsiteX46" fmla="*/ 2117373 w 2311103"/>
              <a:gd name="connsiteY46" fmla="*/ 313653 h 539813"/>
              <a:gd name="connsiteX47" fmla="*/ 2159573 w 2311103"/>
              <a:gd name="connsiteY47" fmla="*/ 281591 h 539813"/>
              <a:gd name="connsiteX48" fmla="*/ 2192360 w 2311103"/>
              <a:gd name="connsiteY48" fmla="*/ 253442 h 539813"/>
              <a:gd name="connsiteX49" fmla="*/ 2229262 w 2311103"/>
              <a:gd name="connsiteY49" fmla="*/ 225138 h 539813"/>
              <a:gd name="connsiteX50" fmla="*/ 2272130 w 2311103"/>
              <a:gd name="connsiteY50" fmla="*/ 191450 h 539813"/>
              <a:gd name="connsiteX51" fmla="*/ 2311103 w 2311103"/>
              <a:gd name="connsiteY51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48191 w 2311103"/>
              <a:gd name="connsiteY12" fmla="*/ 53331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0995 w 2311103"/>
              <a:gd name="connsiteY26" fmla="*/ 129637 h 539813"/>
              <a:gd name="connsiteX27" fmla="*/ 1034481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0995 w 2311103"/>
              <a:gd name="connsiteY26" fmla="*/ 129637 h 539813"/>
              <a:gd name="connsiteX27" fmla="*/ 1034481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4481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5027 w 2311103"/>
              <a:gd name="connsiteY44" fmla="*/ 403801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4200 w 2311103"/>
              <a:gd name="connsiteY43" fmla="*/ 439322 h 539813"/>
              <a:gd name="connsiteX44" fmla="*/ 2005027 w 2311103"/>
              <a:gd name="connsiteY44" fmla="*/ 403801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462542"/>
              <a:gd name="connsiteY0" fmla="*/ 393093 h 539813"/>
              <a:gd name="connsiteX1" fmla="*/ 190412 w 2462542"/>
              <a:gd name="connsiteY1" fmla="*/ 354834 h 539813"/>
              <a:gd name="connsiteX2" fmla="*/ 236641 w 2462542"/>
              <a:gd name="connsiteY2" fmla="*/ 313993 h 539813"/>
              <a:gd name="connsiteX3" fmla="*/ 283948 w 2462542"/>
              <a:gd name="connsiteY3" fmla="*/ 2756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236641 w 2462542"/>
              <a:gd name="connsiteY2" fmla="*/ 313993 h 539813"/>
              <a:gd name="connsiteX3" fmla="*/ 283948 w 2462542"/>
              <a:gd name="connsiteY3" fmla="*/ 2756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83948 w 2462542"/>
              <a:gd name="connsiteY3" fmla="*/ 2756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447635 w 2462542"/>
              <a:gd name="connsiteY7" fmla="*/ 1543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71451 w 2462542"/>
              <a:gd name="connsiteY14" fmla="*/ 136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14624 w 2462542"/>
              <a:gd name="connsiteY13" fmla="*/ 26219 h 539813"/>
              <a:gd name="connsiteX14" fmla="*/ 671451 w 2462542"/>
              <a:gd name="connsiteY14" fmla="*/ 136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562885 w 2462542"/>
              <a:gd name="connsiteY12" fmla="*/ 43466 h 539813"/>
              <a:gd name="connsiteX13" fmla="*/ 614624 w 2462542"/>
              <a:gd name="connsiteY13" fmla="*/ 26219 h 539813"/>
              <a:gd name="connsiteX14" fmla="*/ 671451 w 2462542"/>
              <a:gd name="connsiteY14" fmla="*/ 136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640705"/>
              <a:gd name="connsiteY0" fmla="*/ 508592 h 539813"/>
              <a:gd name="connsiteX1" fmla="*/ 226045 w 2640705"/>
              <a:gd name="connsiteY1" fmla="*/ 343284 h 539813"/>
              <a:gd name="connsiteX2" fmla="*/ 281182 w 2640705"/>
              <a:gd name="connsiteY2" fmla="*/ 283193 h 539813"/>
              <a:gd name="connsiteX3" fmla="*/ 381939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81182 w 2640705"/>
              <a:gd name="connsiteY2" fmla="*/ 283193 h 539813"/>
              <a:gd name="connsiteX3" fmla="*/ 381939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1939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1644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1644 w 2640705"/>
              <a:gd name="connsiteY4" fmla="*/ 200713 h 539813"/>
              <a:gd name="connsiteX5" fmla="*/ 516951 w 2640705"/>
              <a:gd name="connsiteY5" fmla="*/ 156438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79247 w 2640705"/>
              <a:gd name="connsiteY7" fmla="*/ 69694 h 539813"/>
              <a:gd name="connsiteX8" fmla="*/ 703616 w 2640705"/>
              <a:gd name="connsiteY8" fmla="*/ 42953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703616 w 2640705"/>
              <a:gd name="connsiteY8" fmla="*/ 42953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29812 w 2640705"/>
              <a:gd name="connsiteY13" fmla="*/ 21166 h 539813"/>
              <a:gd name="connsiteX14" fmla="*/ 882741 w 2640705"/>
              <a:gd name="connsiteY14" fmla="*/ 11944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31761 w 2640705"/>
              <a:gd name="connsiteY13" fmla="*/ 20324 h 539813"/>
              <a:gd name="connsiteX14" fmla="*/ 882741 w 2640705"/>
              <a:gd name="connsiteY14" fmla="*/ 11944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31761 w 2640705"/>
              <a:gd name="connsiteY13" fmla="*/ 20324 h 539813"/>
              <a:gd name="connsiteX14" fmla="*/ 882741 w 2640705"/>
              <a:gd name="connsiteY14" fmla="*/ 11944 h 539813"/>
              <a:gd name="connsiteX15" fmla="*/ 932640 w 2640705"/>
              <a:gd name="connsiteY15" fmla="*/ 6679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31761 w 2640705"/>
              <a:gd name="connsiteY13" fmla="*/ 20324 h 539813"/>
              <a:gd name="connsiteX14" fmla="*/ 882741 w 2640705"/>
              <a:gd name="connsiteY14" fmla="*/ 11944 h 539813"/>
              <a:gd name="connsiteX15" fmla="*/ 932640 w 2640705"/>
              <a:gd name="connsiteY15" fmla="*/ 4995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244436 w 2640705"/>
              <a:gd name="connsiteY2" fmla="*/ 339509 h 539823"/>
              <a:gd name="connsiteX3" fmla="*/ 360503 w 2640705"/>
              <a:gd name="connsiteY3" fmla="*/ 258233 h 539823"/>
              <a:gd name="connsiteX4" fmla="*/ 426056 w 2640705"/>
              <a:gd name="connsiteY4" fmla="*/ 214198 h 539823"/>
              <a:gd name="connsiteX5" fmla="*/ 485772 w 2640705"/>
              <a:gd name="connsiteY5" fmla="*/ 176661 h 539823"/>
              <a:gd name="connsiteX6" fmla="*/ 536088 w 2640705"/>
              <a:gd name="connsiteY6" fmla="*/ 143498 h 539823"/>
              <a:gd name="connsiteX7" fmla="*/ 583763 w 2640705"/>
              <a:gd name="connsiteY7" fmla="*/ 117709 h 539823"/>
              <a:gd name="connsiteX8" fmla="*/ 629567 w 2640705"/>
              <a:gd name="connsiteY8" fmla="*/ 94337 h 539823"/>
              <a:gd name="connsiteX9" fmla="*/ 672565 w 2640705"/>
              <a:gd name="connsiteY9" fmla="*/ 76080 h 539823"/>
              <a:gd name="connsiteX10" fmla="*/ 715436 w 2640705"/>
              <a:gd name="connsiteY10" fmla="*/ 58394 h 539823"/>
              <a:gd name="connsiteX11" fmla="*/ 758223 w 2640705"/>
              <a:gd name="connsiteY11" fmla="*/ 42041 h 539823"/>
              <a:gd name="connsiteX12" fmla="*/ 789763 w 2640705"/>
              <a:gd name="connsiteY12" fmla="*/ 30843 h 539823"/>
              <a:gd name="connsiteX13" fmla="*/ 831761 w 2640705"/>
              <a:gd name="connsiteY13" fmla="*/ 20334 h 539823"/>
              <a:gd name="connsiteX14" fmla="*/ 882741 w 2640705"/>
              <a:gd name="connsiteY14" fmla="*/ 11954 h 539823"/>
              <a:gd name="connsiteX15" fmla="*/ 932640 w 2640705"/>
              <a:gd name="connsiteY15" fmla="*/ 5005 h 539823"/>
              <a:gd name="connsiteX16" fmla="*/ 968760 w 2640705"/>
              <a:gd name="connsiteY16" fmla="*/ 1968 h 539823"/>
              <a:gd name="connsiteX17" fmla="*/ 1009190 w 2640705"/>
              <a:gd name="connsiteY17" fmla="*/ 10 h 539823"/>
              <a:gd name="connsiteX18" fmla="*/ 1046707 w 2640705"/>
              <a:gd name="connsiteY18" fmla="*/ 2810 h 539823"/>
              <a:gd name="connsiteX19" fmla="*/ 1091073 w 2640705"/>
              <a:gd name="connsiteY19" fmla="*/ 11492 h 539823"/>
              <a:gd name="connsiteX20" fmla="*/ 1139629 w 2640705"/>
              <a:gd name="connsiteY20" fmla="*/ 28563 h 539823"/>
              <a:gd name="connsiteX21" fmla="*/ 1187310 w 2640705"/>
              <a:gd name="connsiteY21" fmla="*/ 49788 h 539823"/>
              <a:gd name="connsiteX22" fmla="*/ 1218189 w 2640705"/>
              <a:gd name="connsiteY22" fmla="*/ 66816 h 539823"/>
              <a:gd name="connsiteX23" fmla="*/ 1218189 w 2640705"/>
              <a:gd name="connsiteY23" fmla="*/ 66816 h 539823"/>
              <a:gd name="connsiteX24" fmla="*/ 1240628 w 2640705"/>
              <a:gd name="connsiteY24" fmla="*/ 86429 h 539823"/>
              <a:gd name="connsiteX25" fmla="*/ 1272751 w 2640705"/>
              <a:gd name="connsiteY25" fmla="*/ 105557 h 539823"/>
              <a:gd name="connsiteX26" fmla="*/ 1304494 w 2640705"/>
              <a:gd name="connsiteY26" fmla="*/ 129647 h 539823"/>
              <a:gd name="connsiteX27" fmla="*/ 1360186 w 2640705"/>
              <a:gd name="connsiteY27" fmla="*/ 176089 h 539823"/>
              <a:gd name="connsiteX28" fmla="*/ 1416209 w 2640705"/>
              <a:gd name="connsiteY28" fmla="*/ 219266 h 539823"/>
              <a:gd name="connsiteX29" fmla="*/ 1476933 w 2640705"/>
              <a:gd name="connsiteY29" fmla="*/ 270572 h 539823"/>
              <a:gd name="connsiteX30" fmla="*/ 1521099 w 2640705"/>
              <a:gd name="connsiteY30" fmla="*/ 308146 h 539823"/>
              <a:gd name="connsiteX31" fmla="*/ 1574464 w 2640705"/>
              <a:gd name="connsiteY31" fmla="*/ 354264 h 539823"/>
              <a:gd name="connsiteX32" fmla="*/ 1625939 w 2640705"/>
              <a:gd name="connsiteY32" fmla="*/ 394923 h 539823"/>
              <a:gd name="connsiteX33" fmla="*/ 1673294 w 2640705"/>
              <a:gd name="connsiteY33" fmla="*/ 430419 h 539823"/>
              <a:gd name="connsiteX34" fmla="*/ 1731051 w 2640705"/>
              <a:gd name="connsiteY34" fmla="*/ 467218 h 539823"/>
              <a:gd name="connsiteX35" fmla="*/ 1791734 w 2640705"/>
              <a:gd name="connsiteY35" fmla="*/ 494500 h 539823"/>
              <a:gd name="connsiteX36" fmla="*/ 1850083 w 2640705"/>
              <a:gd name="connsiteY36" fmla="*/ 515700 h 539823"/>
              <a:gd name="connsiteX37" fmla="*/ 1924508 w 2640705"/>
              <a:gd name="connsiteY37" fmla="*/ 534212 h 539823"/>
              <a:gd name="connsiteX38" fmla="*/ 1993832 w 2640705"/>
              <a:gd name="connsiteY38" fmla="*/ 539367 h 539823"/>
              <a:gd name="connsiteX39" fmla="*/ 2057372 w 2640705"/>
              <a:gd name="connsiteY39" fmla="*/ 538145 h 539823"/>
              <a:gd name="connsiteX40" fmla="*/ 2113119 w 2640705"/>
              <a:gd name="connsiteY40" fmla="*/ 526807 h 539823"/>
              <a:gd name="connsiteX41" fmla="*/ 2160094 w 2640705"/>
              <a:gd name="connsiteY41" fmla="*/ 508013 h 539823"/>
              <a:gd name="connsiteX42" fmla="*/ 2215400 w 2640705"/>
              <a:gd name="connsiteY42" fmla="*/ 481257 h 539823"/>
              <a:gd name="connsiteX43" fmla="*/ 2283802 w 2640705"/>
              <a:gd name="connsiteY43" fmla="*/ 439332 h 539823"/>
              <a:gd name="connsiteX44" fmla="*/ 2334629 w 2640705"/>
              <a:gd name="connsiteY44" fmla="*/ 403811 h 539823"/>
              <a:gd name="connsiteX45" fmla="*/ 2378156 w 2640705"/>
              <a:gd name="connsiteY45" fmla="*/ 370186 h 539823"/>
              <a:gd name="connsiteX46" fmla="*/ 2409970 w 2640705"/>
              <a:gd name="connsiteY46" fmla="*/ 344088 h 539823"/>
              <a:gd name="connsiteX47" fmla="*/ 2446975 w 2640705"/>
              <a:gd name="connsiteY47" fmla="*/ 313663 h 539823"/>
              <a:gd name="connsiteX48" fmla="*/ 2489175 w 2640705"/>
              <a:gd name="connsiteY48" fmla="*/ 281601 h 539823"/>
              <a:gd name="connsiteX49" fmla="*/ 2521962 w 2640705"/>
              <a:gd name="connsiteY49" fmla="*/ 253452 h 539823"/>
              <a:gd name="connsiteX50" fmla="*/ 2558864 w 2640705"/>
              <a:gd name="connsiteY50" fmla="*/ 225148 h 539823"/>
              <a:gd name="connsiteX51" fmla="*/ 2601732 w 2640705"/>
              <a:gd name="connsiteY51" fmla="*/ 191460 h 539823"/>
              <a:gd name="connsiteX52" fmla="*/ 2640705 w 2640705"/>
              <a:gd name="connsiteY52" fmla="*/ 157773 h 53982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244436 w 2640705"/>
              <a:gd name="connsiteY2" fmla="*/ 339509 h 539823"/>
              <a:gd name="connsiteX3" fmla="*/ 360503 w 2640705"/>
              <a:gd name="connsiteY3" fmla="*/ 258233 h 539823"/>
              <a:gd name="connsiteX4" fmla="*/ 426056 w 2640705"/>
              <a:gd name="connsiteY4" fmla="*/ 214198 h 539823"/>
              <a:gd name="connsiteX5" fmla="*/ 485772 w 2640705"/>
              <a:gd name="connsiteY5" fmla="*/ 176661 h 539823"/>
              <a:gd name="connsiteX6" fmla="*/ 536088 w 2640705"/>
              <a:gd name="connsiteY6" fmla="*/ 143498 h 539823"/>
              <a:gd name="connsiteX7" fmla="*/ 583763 w 2640705"/>
              <a:gd name="connsiteY7" fmla="*/ 117709 h 539823"/>
              <a:gd name="connsiteX8" fmla="*/ 629567 w 2640705"/>
              <a:gd name="connsiteY8" fmla="*/ 94337 h 539823"/>
              <a:gd name="connsiteX9" fmla="*/ 672565 w 2640705"/>
              <a:gd name="connsiteY9" fmla="*/ 76080 h 539823"/>
              <a:gd name="connsiteX10" fmla="*/ 715436 w 2640705"/>
              <a:gd name="connsiteY10" fmla="*/ 58394 h 539823"/>
              <a:gd name="connsiteX11" fmla="*/ 758223 w 2640705"/>
              <a:gd name="connsiteY11" fmla="*/ 42041 h 539823"/>
              <a:gd name="connsiteX12" fmla="*/ 789763 w 2640705"/>
              <a:gd name="connsiteY12" fmla="*/ 30843 h 539823"/>
              <a:gd name="connsiteX13" fmla="*/ 831761 w 2640705"/>
              <a:gd name="connsiteY13" fmla="*/ 20334 h 539823"/>
              <a:gd name="connsiteX14" fmla="*/ 882741 w 2640705"/>
              <a:gd name="connsiteY14" fmla="*/ 11954 h 539823"/>
              <a:gd name="connsiteX15" fmla="*/ 932640 w 2640705"/>
              <a:gd name="connsiteY15" fmla="*/ 5005 h 539823"/>
              <a:gd name="connsiteX16" fmla="*/ 968760 w 2640705"/>
              <a:gd name="connsiteY16" fmla="*/ 1968 h 539823"/>
              <a:gd name="connsiteX17" fmla="*/ 1009190 w 2640705"/>
              <a:gd name="connsiteY17" fmla="*/ 10 h 539823"/>
              <a:gd name="connsiteX18" fmla="*/ 1046707 w 2640705"/>
              <a:gd name="connsiteY18" fmla="*/ 2810 h 539823"/>
              <a:gd name="connsiteX19" fmla="*/ 1091073 w 2640705"/>
              <a:gd name="connsiteY19" fmla="*/ 11492 h 539823"/>
              <a:gd name="connsiteX20" fmla="*/ 1139629 w 2640705"/>
              <a:gd name="connsiteY20" fmla="*/ 28563 h 539823"/>
              <a:gd name="connsiteX21" fmla="*/ 1187310 w 2640705"/>
              <a:gd name="connsiteY21" fmla="*/ 49788 h 539823"/>
              <a:gd name="connsiteX22" fmla="*/ 1218189 w 2640705"/>
              <a:gd name="connsiteY22" fmla="*/ 66816 h 539823"/>
              <a:gd name="connsiteX23" fmla="*/ 1218189 w 2640705"/>
              <a:gd name="connsiteY23" fmla="*/ 66816 h 539823"/>
              <a:gd name="connsiteX24" fmla="*/ 1240628 w 2640705"/>
              <a:gd name="connsiteY24" fmla="*/ 86429 h 539823"/>
              <a:gd name="connsiteX25" fmla="*/ 1272751 w 2640705"/>
              <a:gd name="connsiteY25" fmla="*/ 105557 h 539823"/>
              <a:gd name="connsiteX26" fmla="*/ 1304494 w 2640705"/>
              <a:gd name="connsiteY26" fmla="*/ 129647 h 539823"/>
              <a:gd name="connsiteX27" fmla="*/ 1360186 w 2640705"/>
              <a:gd name="connsiteY27" fmla="*/ 176089 h 539823"/>
              <a:gd name="connsiteX28" fmla="*/ 1416209 w 2640705"/>
              <a:gd name="connsiteY28" fmla="*/ 219266 h 539823"/>
              <a:gd name="connsiteX29" fmla="*/ 1476933 w 2640705"/>
              <a:gd name="connsiteY29" fmla="*/ 270572 h 539823"/>
              <a:gd name="connsiteX30" fmla="*/ 1521099 w 2640705"/>
              <a:gd name="connsiteY30" fmla="*/ 308146 h 539823"/>
              <a:gd name="connsiteX31" fmla="*/ 1574464 w 2640705"/>
              <a:gd name="connsiteY31" fmla="*/ 354264 h 539823"/>
              <a:gd name="connsiteX32" fmla="*/ 1625939 w 2640705"/>
              <a:gd name="connsiteY32" fmla="*/ 394923 h 539823"/>
              <a:gd name="connsiteX33" fmla="*/ 1673294 w 2640705"/>
              <a:gd name="connsiteY33" fmla="*/ 430419 h 539823"/>
              <a:gd name="connsiteX34" fmla="*/ 1731051 w 2640705"/>
              <a:gd name="connsiteY34" fmla="*/ 467218 h 539823"/>
              <a:gd name="connsiteX35" fmla="*/ 1791734 w 2640705"/>
              <a:gd name="connsiteY35" fmla="*/ 494500 h 539823"/>
              <a:gd name="connsiteX36" fmla="*/ 1850083 w 2640705"/>
              <a:gd name="connsiteY36" fmla="*/ 515700 h 539823"/>
              <a:gd name="connsiteX37" fmla="*/ 1924508 w 2640705"/>
              <a:gd name="connsiteY37" fmla="*/ 534212 h 539823"/>
              <a:gd name="connsiteX38" fmla="*/ 1993832 w 2640705"/>
              <a:gd name="connsiteY38" fmla="*/ 539367 h 539823"/>
              <a:gd name="connsiteX39" fmla="*/ 2057372 w 2640705"/>
              <a:gd name="connsiteY39" fmla="*/ 538145 h 539823"/>
              <a:gd name="connsiteX40" fmla="*/ 2113119 w 2640705"/>
              <a:gd name="connsiteY40" fmla="*/ 526807 h 539823"/>
              <a:gd name="connsiteX41" fmla="*/ 2160094 w 2640705"/>
              <a:gd name="connsiteY41" fmla="*/ 508013 h 539823"/>
              <a:gd name="connsiteX42" fmla="*/ 2215400 w 2640705"/>
              <a:gd name="connsiteY42" fmla="*/ 481257 h 539823"/>
              <a:gd name="connsiteX43" fmla="*/ 2283802 w 2640705"/>
              <a:gd name="connsiteY43" fmla="*/ 439332 h 539823"/>
              <a:gd name="connsiteX44" fmla="*/ 2334629 w 2640705"/>
              <a:gd name="connsiteY44" fmla="*/ 403811 h 539823"/>
              <a:gd name="connsiteX45" fmla="*/ 2378156 w 2640705"/>
              <a:gd name="connsiteY45" fmla="*/ 370186 h 539823"/>
              <a:gd name="connsiteX46" fmla="*/ 2409970 w 2640705"/>
              <a:gd name="connsiteY46" fmla="*/ 344088 h 539823"/>
              <a:gd name="connsiteX47" fmla="*/ 2446975 w 2640705"/>
              <a:gd name="connsiteY47" fmla="*/ 313663 h 539823"/>
              <a:gd name="connsiteX48" fmla="*/ 2489175 w 2640705"/>
              <a:gd name="connsiteY48" fmla="*/ 281601 h 539823"/>
              <a:gd name="connsiteX49" fmla="*/ 2521962 w 2640705"/>
              <a:gd name="connsiteY49" fmla="*/ 253452 h 539823"/>
              <a:gd name="connsiteX50" fmla="*/ 2558864 w 2640705"/>
              <a:gd name="connsiteY50" fmla="*/ 225148 h 539823"/>
              <a:gd name="connsiteX51" fmla="*/ 2601732 w 2640705"/>
              <a:gd name="connsiteY51" fmla="*/ 191460 h 539823"/>
              <a:gd name="connsiteX52" fmla="*/ 2640705 w 2640705"/>
              <a:gd name="connsiteY52" fmla="*/ 157773 h 53982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281 w 2640705"/>
              <a:gd name="connsiteY2" fmla="*/ 498584 h 539823"/>
              <a:gd name="connsiteX3" fmla="*/ 244436 w 2640705"/>
              <a:gd name="connsiteY3" fmla="*/ 339509 h 539823"/>
              <a:gd name="connsiteX4" fmla="*/ 360503 w 2640705"/>
              <a:gd name="connsiteY4" fmla="*/ 258233 h 539823"/>
              <a:gd name="connsiteX5" fmla="*/ 426056 w 2640705"/>
              <a:gd name="connsiteY5" fmla="*/ 214198 h 539823"/>
              <a:gd name="connsiteX6" fmla="*/ 485772 w 2640705"/>
              <a:gd name="connsiteY6" fmla="*/ 176661 h 539823"/>
              <a:gd name="connsiteX7" fmla="*/ 536088 w 2640705"/>
              <a:gd name="connsiteY7" fmla="*/ 143498 h 539823"/>
              <a:gd name="connsiteX8" fmla="*/ 583763 w 2640705"/>
              <a:gd name="connsiteY8" fmla="*/ 117709 h 539823"/>
              <a:gd name="connsiteX9" fmla="*/ 629567 w 2640705"/>
              <a:gd name="connsiteY9" fmla="*/ 94337 h 539823"/>
              <a:gd name="connsiteX10" fmla="*/ 672565 w 2640705"/>
              <a:gd name="connsiteY10" fmla="*/ 76080 h 539823"/>
              <a:gd name="connsiteX11" fmla="*/ 715436 w 2640705"/>
              <a:gd name="connsiteY11" fmla="*/ 58394 h 539823"/>
              <a:gd name="connsiteX12" fmla="*/ 758223 w 2640705"/>
              <a:gd name="connsiteY12" fmla="*/ 42041 h 539823"/>
              <a:gd name="connsiteX13" fmla="*/ 789763 w 2640705"/>
              <a:gd name="connsiteY13" fmla="*/ 30843 h 539823"/>
              <a:gd name="connsiteX14" fmla="*/ 831761 w 2640705"/>
              <a:gd name="connsiteY14" fmla="*/ 20334 h 539823"/>
              <a:gd name="connsiteX15" fmla="*/ 882741 w 2640705"/>
              <a:gd name="connsiteY15" fmla="*/ 11954 h 539823"/>
              <a:gd name="connsiteX16" fmla="*/ 932640 w 2640705"/>
              <a:gd name="connsiteY16" fmla="*/ 5005 h 539823"/>
              <a:gd name="connsiteX17" fmla="*/ 968760 w 2640705"/>
              <a:gd name="connsiteY17" fmla="*/ 1968 h 539823"/>
              <a:gd name="connsiteX18" fmla="*/ 1009190 w 2640705"/>
              <a:gd name="connsiteY18" fmla="*/ 10 h 539823"/>
              <a:gd name="connsiteX19" fmla="*/ 1046707 w 2640705"/>
              <a:gd name="connsiteY19" fmla="*/ 2810 h 539823"/>
              <a:gd name="connsiteX20" fmla="*/ 1091073 w 2640705"/>
              <a:gd name="connsiteY20" fmla="*/ 11492 h 539823"/>
              <a:gd name="connsiteX21" fmla="*/ 1139629 w 2640705"/>
              <a:gd name="connsiteY21" fmla="*/ 28563 h 539823"/>
              <a:gd name="connsiteX22" fmla="*/ 1187310 w 2640705"/>
              <a:gd name="connsiteY22" fmla="*/ 49788 h 539823"/>
              <a:gd name="connsiteX23" fmla="*/ 1218189 w 2640705"/>
              <a:gd name="connsiteY23" fmla="*/ 66816 h 539823"/>
              <a:gd name="connsiteX24" fmla="*/ 1218189 w 2640705"/>
              <a:gd name="connsiteY24" fmla="*/ 66816 h 539823"/>
              <a:gd name="connsiteX25" fmla="*/ 1240628 w 2640705"/>
              <a:gd name="connsiteY25" fmla="*/ 86429 h 539823"/>
              <a:gd name="connsiteX26" fmla="*/ 1272751 w 2640705"/>
              <a:gd name="connsiteY26" fmla="*/ 105557 h 539823"/>
              <a:gd name="connsiteX27" fmla="*/ 1304494 w 2640705"/>
              <a:gd name="connsiteY27" fmla="*/ 129647 h 539823"/>
              <a:gd name="connsiteX28" fmla="*/ 1360186 w 2640705"/>
              <a:gd name="connsiteY28" fmla="*/ 176089 h 539823"/>
              <a:gd name="connsiteX29" fmla="*/ 1416209 w 2640705"/>
              <a:gd name="connsiteY29" fmla="*/ 219266 h 539823"/>
              <a:gd name="connsiteX30" fmla="*/ 1476933 w 2640705"/>
              <a:gd name="connsiteY30" fmla="*/ 270572 h 539823"/>
              <a:gd name="connsiteX31" fmla="*/ 1521099 w 2640705"/>
              <a:gd name="connsiteY31" fmla="*/ 308146 h 539823"/>
              <a:gd name="connsiteX32" fmla="*/ 1574464 w 2640705"/>
              <a:gd name="connsiteY32" fmla="*/ 354264 h 539823"/>
              <a:gd name="connsiteX33" fmla="*/ 1625939 w 2640705"/>
              <a:gd name="connsiteY33" fmla="*/ 394923 h 539823"/>
              <a:gd name="connsiteX34" fmla="*/ 1673294 w 2640705"/>
              <a:gd name="connsiteY34" fmla="*/ 430419 h 539823"/>
              <a:gd name="connsiteX35" fmla="*/ 1731051 w 2640705"/>
              <a:gd name="connsiteY35" fmla="*/ 467218 h 539823"/>
              <a:gd name="connsiteX36" fmla="*/ 1791734 w 2640705"/>
              <a:gd name="connsiteY36" fmla="*/ 494500 h 539823"/>
              <a:gd name="connsiteX37" fmla="*/ 1850083 w 2640705"/>
              <a:gd name="connsiteY37" fmla="*/ 515700 h 539823"/>
              <a:gd name="connsiteX38" fmla="*/ 1924508 w 2640705"/>
              <a:gd name="connsiteY38" fmla="*/ 534212 h 539823"/>
              <a:gd name="connsiteX39" fmla="*/ 1993832 w 2640705"/>
              <a:gd name="connsiteY39" fmla="*/ 539367 h 539823"/>
              <a:gd name="connsiteX40" fmla="*/ 2057372 w 2640705"/>
              <a:gd name="connsiteY40" fmla="*/ 538145 h 539823"/>
              <a:gd name="connsiteX41" fmla="*/ 2113119 w 2640705"/>
              <a:gd name="connsiteY41" fmla="*/ 526807 h 539823"/>
              <a:gd name="connsiteX42" fmla="*/ 2160094 w 2640705"/>
              <a:gd name="connsiteY42" fmla="*/ 508013 h 539823"/>
              <a:gd name="connsiteX43" fmla="*/ 2215400 w 2640705"/>
              <a:gd name="connsiteY43" fmla="*/ 481257 h 539823"/>
              <a:gd name="connsiteX44" fmla="*/ 2283802 w 2640705"/>
              <a:gd name="connsiteY44" fmla="*/ 439332 h 539823"/>
              <a:gd name="connsiteX45" fmla="*/ 2334629 w 2640705"/>
              <a:gd name="connsiteY45" fmla="*/ 403811 h 539823"/>
              <a:gd name="connsiteX46" fmla="*/ 2378156 w 2640705"/>
              <a:gd name="connsiteY46" fmla="*/ 370186 h 539823"/>
              <a:gd name="connsiteX47" fmla="*/ 2409970 w 2640705"/>
              <a:gd name="connsiteY47" fmla="*/ 344088 h 539823"/>
              <a:gd name="connsiteX48" fmla="*/ 2446975 w 2640705"/>
              <a:gd name="connsiteY48" fmla="*/ 313663 h 539823"/>
              <a:gd name="connsiteX49" fmla="*/ 2489175 w 2640705"/>
              <a:gd name="connsiteY49" fmla="*/ 281601 h 539823"/>
              <a:gd name="connsiteX50" fmla="*/ 2521962 w 2640705"/>
              <a:gd name="connsiteY50" fmla="*/ 253452 h 539823"/>
              <a:gd name="connsiteX51" fmla="*/ 2558864 w 2640705"/>
              <a:gd name="connsiteY51" fmla="*/ 225148 h 539823"/>
              <a:gd name="connsiteX52" fmla="*/ 2601732 w 2640705"/>
              <a:gd name="connsiteY52" fmla="*/ 191460 h 539823"/>
              <a:gd name="connsiteX53" fmla="*/ 2640705 w 2640705"/>
              <a:gd name="connsiteY53" fmla="*/ 157773 h 53982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169814 w 2640705"/>
              <a:gd name="connsiteY2" fmla="*/ 386573 h 539823"/>
              <a:gd name="connsiteX3" fmla="*/ 244436 w 2640705"/>
              <a:gd name="connsiteY3" fmla="*/ 339509 h 539823"/>
              <a:gd name="connsiteX4" fmla="*/ 360503 w 2640705"/>
              <a:gd name="connsiteY4" fmla="*/ 258233 h 539823"/>
              <a:gd name="connsiteX5" fmla="*/ 426056 w 2640705"/>
              <a:gd name="connsiteY5" fmla="*/ 214198 h 539823"/>
              <a:gd name="connsiteX6" fmla="*/ 485772 w 2640705"/>
              <a:gd name="connsiteY6" fmla="*/ 176661 h 539823"/>
              <a:gd name="connsiteX7" fmla="*/ 536088 w 2640705"/>
              <a:gd name="connsiteY7" fmla="*/ 143498 h 539823"/>
              <a:gd name="connsiteX8" fmla="*/ 583763 w 2640705"/>
              <a:gd name="connsiteY8" fmla="*/ 117709 h 539823"/>
              <a:gd name="connsiteX9" fmla="*/ 629567 w 2640705"/>
              <a:gd name="connsiteY9" fmla="*/ 94337 h 539823"/>
              <a:gd name="connsiteX10" fmla="*/ 672565 w 2640705"/>
              <a:gd name="connsiteY10" fmla="*/ 76080 h 539823"/>
              <a:gd name="connsiteX11" fmla="*/ 715436 w 2640705"/>
              <a:gd name="connsiteY11" fmla="*/ 58394 h 539823"/>
              <a:gd name="connsiteX12" fmla="*/ 758223 w 2640705"/>
              <a:gd name="connsiteY12" fmla="*/ 42041 h 539823"/>
              <a:gd name="connsiteX13" fmla="*/ 789763 w 2640705"/>
              <a:gd name="connsiteY13" fmla="*/ 30843 h 539823"/>
              <a:gd name="connsiteX14" fmla="*/ 831761 w 2640705"/>
              <a:gd name="connsiteY14" fmla="*/ 20334 h 539823"/>
              <a:gd name="connsiteX15" fmla="*/ 882741 w 2640705"/>
              <a:gd name="connsiteY15" fmla="*/ 11954 h 539823"/>
              <a:gd name="connsiteX16" fmla="*/ 932640 w 2640705"/>
              <a:gd name="connsiteY16" fmla="*/ 5005 h 539823"/>
              <a:gd name="connsiteX17" fmla="*/ 968760 w 2640705"/>
              <a:gd name="connsiteY17" fmla="*/ 1968 h 539823"/>
              <a:gd name="connsiteX18" fmla="*/ 1009190 w 2640705"/>
              <a:gd name="connsiteY18" fmla="*/ 10 h 539823"/>
              <a:gd name="connsiteX19" fmla="*/ 1046707 w 2640705"/>
              <a:gd name="connsiteY19" fmla="*/ 2810 h 539823"/>
              <a:gd name="connsiteX20" fmla="*/ 1091073 w 2640705"/>
              <a:gd name="connsiteY20" fmla="*/ 11492 h 539823"/>
              <a:gd name="connsiteX21" fmla="*/ 1139629 w 2640705"/>
              <a:gd name="connsiteY21" fmla="*/ 28563 h 539823"/>
              <a:gd name="connsiteX22" fmla="*/ 1187310 w 2640705"/>
              <a:gd name="connsiteY22" fmla="*/ 49788 h 539823"/>
              <a:gd name="connsiteX23" fmla="*/ 1218189 w 2640705"/>
              <a:gd name="connsiteY23" fmla="*/ 66816 h 539823"/>
              <a:gd name="connsiteX24" fmla="*/ 1218189 w 2640705"/>
              <a:gd name="connsiteY24" fmla="*/ 66816 h 539823"/>
              <a:gd name="connsiteX25" fmla="*/ 1240628 w 2640705"/>
              <a:gd name="connsiteY25" fmla="*/ 86429 h 539823"/>
              <a:gd name="connsiteX26" fmla="*/ 1272751 w 2640705"/>
              <a:gd name="connsiteY26" fmla="*/ 105557 h 539823"/>
              <a:gd name="connsiteX27" fmla="*/ 1304494 w 2640705"/>
              <a:gd name="connsiteY27" fmla="*/ 129647 h 539823"/>
              <a:gd name="connsiteX28" fmla="*/ 1360186 w 2640705"/>
              <a:gd name="connsiteY28" fmla="*/ 176089 h 539823"/>
              <a:gd name="connsiteX29" fmla="*/ 1416209 w 2640705"/>
              <a:gd name="connsiteY29" fmla="*/ 219266 h 539823"/>
              <a:gd name="connsiteX30" fmla="*/ 1476933 w 2640705"/>
              <a:gd name="connsiteY30" fmla="*/ 270572 h 539823"/>
              <a:gd name="connsiteX31" fmla="*/ 1521099 w 2640705"/>
              <a:gd name="connsiteY31" fmla="*/ 308146 h 539823"/>
              <a:gd name="connsiteX32" fmla="*/ 1574464 w 2640705"/>
              <a:gd name="connsiteY32" fmla="*/ 354264 h 539823"/>
              <a:gd name="connsiteX33" fmla="*/ 1625939 w 2640705"/>
              <a:gd name="connsiteY33" fmla="*/ 394923 h 539823"/>
              <a:gd name="connsiteX34" fmla="*/ 1673294 w 2640705"/>
              <a:gd name="connsiteY34" fmla="*/ 430419 h 539823"/>
              <a:gd name="connsiteX35" fmla="*/ 1731051 w 2640705"/>
              <a:gd name="connsiteY35" fmla="*/ 467218 h 539823"/>
              <a:gd name="connsiteX36" fmla="*/ 1791734 w 2640705"/>
              <a:gd name="connsiteY36" fmla="*/ 494500 h 539823"/>
              <a:gd name="connsiteX37" fmla="*/ 1850083 w 2640705"/>
              <a:gd name="connsiteY37" fmla="*/ 515700 h 539823"/>
              <a:gd name="connsiteX38" fmla="*/ 1924508 w 2640705"/>
              <a:gd name="connsiteY38" fmla="*/ 534212 h 539823"/>
              <a:gd name="connsiteX39" fmla="*/ 1993832 w 2640705"/>
              <a:gd name="connsiteY39" fmla="*/ 539367 h 539823"/>
              <a:gd name="connsiteX40" fmla="*/ 2057372 w 2640705"/>
              <a:gd name="connsiteY40" fmla="*/ 538145 h 539823"/>
              <a:gd name="connsiteX41" fmla="*/ 2113119 w 2640705"/>
              <a:gd name="connsiteY41" fmla="*/ 526807 h 539823"/>
              <a:gd name="connsiteX42" fmla="*/ 2160094 w 2640705"/>
              <a:gd name="connsiteY42" fmla="*/ 508013 h 539823"/>
              <a:gd name="connsiteX43" fmla="*/ 2215400 w 2640705"/>
              <a:gd name="connsiteY43" fmla="*/ 481257 h 539823"/>
              <a:gd name="connsiteX44" fmla="*/ 2283802 w 2640705"/>
              <a:gd name="connsiteY44" fmla="*/ 439332 h 539823"/>
              <a:gd name="connsiteX45" fmla="*/ 2334629 w 2640705"/>
              <a:gd name="connsiteY45" fmla="*/ 403811 h 539823"/>
              <a:gd name="connsiteX46" fmla="*/ 2378156 w 2640705"/>
              <a:gd name="connsiteY46" fmla="*/ 370186 h 539823"/>
              <a:gd name="connsiteX47" fmla="*/ 2409970 w 2640705"/>
              <a:gd name="connsiteY47" fmla="*/ 344088 h 539823"/>
              <a:gd name="connsiteX48" fmla="*/ 2446975 w 2640705"/>
              <a:gd name="connsiteY48" fmla="*/ 313663 h 539823"/>
              <a:gd name="connsiteX49" fmla="*/ 2489175 w 2640705"/>
              <a:gd name="connsiteY49" fmla="*/ 281601 h 539823"/>
              <a:gd name="connsiteX50" fmla="*/ 2521962 w 2640705"/>
              <a:gd name="connsiteY50" fmla="*/ 253452 h 539823"/>
              <a:gd name="connsiteX51" fmla="*/ 2558864 w 2640705"/>
              <a:gd name="connsiteY51" fmla="*/ 225148 h 539823"/>
              <a:gd name="connsiteX52" fmla="*/ 2601732 w 2640705"/>
              <a:gd name="connsiteY52" fmla="*/ 191460 h 539823"/>
              <a:gd name="connsiteX53" fmla="*/ 2640705 w 2640705"/>
              <a:gd name="connsiteY53" fmla="*/ 157773 h 539823"/>
              <a:gd name="connsiteX0" fmla="*/ 0 w 2915466"/>
              <a:gd name="connsiteY0" fmla="*/ 687988 h 687988"/>
              <a:gd name="connsiteX1" fmla="*/ 390567 w 2915466"/>
              <a:gd name="connsiteY1" fmla="*/ 427994 h 687988"/>
              <a:gd name="connsiteX2" fmla="*/ 444575 w 2915466"/>
              <a:gd name="connsiteY2" fmla="*/ 386573 h 687988"/>
              <a:gd name="connsiteX3" fmla="*/ 519197 w 2915466"/>
              <a:gd name="connsiteY3" fmla="*/ 339509 h 687988"/>
              <a:gd name="connsiteX4" fmla="*/ 635264 w 2915466"/>
              <a:gd name="connsiteY4" fmla="*/ 258233 h 687988"/>
              <a:gd name="connsiteX5" fmla="*/ 700817 w 2915466"/>
              <a:gd name="connsiteY5" fmla="*/ 214198 h 687988"/>
              <a:gd name="connsiteX6" fmla="*/ 760533 w 2915466"/>
              <a:gd name="connsiteY6" fmla="*/ 176661 h 687988"/>
              <a:gd name="connsiteX7" fmla="*/ 810849 w 2915466"/>
              <a:gd name="connsiteY7" fmla="*/ 143498 h 687988"/>
              <a:gd name="connsiteX8" fmla="*/ 858524 w 2915466"/>
              <a:gd name="connsiteY8" fmla="*/ 117709 h 687988"/>
              <a:gd name="connsiteX9" fmla="*/ 904328 w 2915466"/>
              <a:gd name="connsiteY9" fmla="*/ 94337 h 687988"/>
              <a:gd name="connsiteX10" fmla="*/ 947326 w 2915466"/>
              <a:gd name="connsiteY10" fmla="*/ 76080 h 687988"/>
              <a:gd name="connsiteX11" fmla="*/ 990197 w 2915466"/>
              <a:gd name="connsiteY11" fmla="*/ 58394 h 687988"/>
              <a:gd name="connsiteX12" fmla="*/ 1032984 w 2915466"/>
              <a:gd name="connsiteY12" fmla="*/ 42041 h 687988"/>
              <a:gd name="connsiteX13" fmla="*/ 1064524 w 2915466"/>
              <a:gd name="connsiteY13" fmla="*/ 30843 h 687988"/>
              <a:gd name="connsiteX14" fmla="*/ 1106522 w 2915466"/>
              <a:gd name="connsiteY14" fmla="*/ 20334 h 687988"/>
              <a:gd name="connsiteX15" fmla="*/ 1157502 w 2915466"/>
              <a:gd name="connsiteY15" fmla="*/ 11954 h 687988"/>
              <a:gd name="connsiteX16" fmla="*/ 1207401 w 2915466"/>
              <a:gd name="connsiteY16" fmla="*/ 5005 h 687988"/>
              <a:gd name="connsiteX17" fmla="*/ 1243521 w 2915466"/>
              <a:gd name="connsiteY17" fmla="*/ 1968 h 687988"/>
              <a:gd name="connsiteX18" fmla="*/ 1283951 w 2915466"/>
              <a:gd name="connsiteY18" fmla="*/ 10 h 687988"/>
              <a:gd name="connsiteX19" fmla="*/ 1321468 w 2915466"/>
              <a:gd name="connsiteY19" fmla="*/ 2810 h 687988"/>
              <a:gd name="connsiteX20" fmla="*/ 1365834 w 2915466"/>
              <a:gd name="connsiteY20" fmla="*/ 11492 h 687988"/>
              <a:gd name="connsiteX21" fmla="*/ 1414390 w 2915466"/>
              <a:gd name="connsiteY21" fmla="*/ 28563 h 687988"/>
              <a:gd name="connsiteX22" fmla="*/ 1462071 w 2915466"/>
              <a:gd name="connsiteY22" fmla="*/ 49788 h 687988"/>
              <a:gd name="connsiteX23" fmla="*/ 1492950 w 2915466"/>
              <a:gd name="connsiteY23" fmla="*/ 66816 h 687988"/>
              <a:gd name="connsiteX24" fmla="*/ 1492950 w 2915466"/>
              <a:gd name="connsiteY24" fmla="*/ 66816 h 687988"/>
              <a:gd name="connsiteX25" fmla="*/ 1515389 w 2915466"/>
              <a:gd name="connsiteY25" fmla="*/ 86429 h 687988"/>
              <a:gd name="connsiteX26" fmla="*/ 1547512 w 2915466"/>
              <a:gd name="connsiteY26" fmla="*/ 105557 h 687988"/>
              <a:gd name="connsiteX27" fmla="*/ 1579255 w 2915466"/>
              <a:gd name="connsiteY27" fmla="*/ 129647 h 687988"/>
              <a:gd name="connsiteX28" fmla="*/ 1634947 w 2915466"/>
              <a:gd name="connsiteY28" fmla="*/ 176089 h 687988"/>
              <a:gd name="connsiteX29" fmla="*/ 1690970 w 2915466"/>
              <a:gd name="connsiteY29" fmla="*/ 219266 h 687988"/>
              <a:gd name="connsiteX30" fmla="*/ 1751694 w 2915466"/>
              <a:gd name="connsiteY30" fmla="*/ 270572 h 687988"/>
              <a:gd name="connsiteX31" fmla="*/ 1795860 w 2915466"/>
              <a:gd name="connsiteY31" fmla="*/ 308146 h 687988"/>
              <a:gd name="connsiteX32" fmla="*/ 1849225 w 2915466"/>
              <a:gd name="connsiteY32" fmla="*/ 354264 h 687988"/>
              <a:gd name="connsiteX33" fmla="*/ 1900700 w 2915466"/>
              <a:gd name="connsiteY33" fmla="*/ 394923 h 687988"/>
              <a:gd name="connsiteX34" fmla="*/ 1948055 w 2915466"/>
              <a:gd name="connsiteY34" fmla="*/ 430419 h 687988"/>
              <a:gd name="connsiteX35" fmla="*/ 2005812 w 2915466"/>
              <a:gd name="connsiteY35" fmla="*/ 467218 h 687988"/>
              <a:gd name="connsiteX36" fmla="*/ 2066495 w 2915466"/>
              <a:gd name="connsiteY36" fmla="*/ 494500 h 687988"/>
              <a:gd name="connsiteX37" fmla="*/ 2124844 w 2915466"/>
              <a:gd name="connsiteY37" fmla="*/ 515700 h 687988"/>
              <a:gd name="connsiteX38" fmla="*/ 2199269 w 2915466"/>
              <a:gd name="connsiteY38" fmla="*/ 534212 h 687988"/>
              <a:gd name="connsiteX39" fmla="*/ 2268593 w 2915466"/>
              <a:gd name="connsiteY39" fmla="*/ 539367 h 687988"/>
              <a:gd name="connsiteX40" fmla="*/ 2332133 w 2915466"/>
              <a:gd name="connsiteY40" fmla="*/ 538145 h 687988"/>
              <a:gd name="connsiteX41" fmla="*/ 2387880 w 2915466"/>
              <a:gd name="connsiteY41" fmla="*/ 526807 h 687988"/>
              <a:gd name="connsiteX42" fmla="*/ 2434855 w 2915466"/>
              <a:gd name="connsiteY42" fmla="*/ 508013 h 687988"/>
              <a:gd name="connsiteX43" fmla="*/ 2490161 w 2915466"/>
              <a:gd name="connsiteY43" fmla="*/ 481257 h 687988"/>
              <a:gd name="connsiteX44" fmla="*/ 2558563 w 2915466"/>
              <a:gd name="connsiteY44" fmla="*/ 439332 h 687988"/>
              <a:gd name="connsiteX45" fmla="*/ 2609390 w 2915466"/>
              <a:gd name="connsiteY45" fmla="*/ 403811 h 687988"/>
              <a:gd name="connsiteX46" fmla="*/ 2652917 w 2915466"/>
              <a:gd name="connsiteY46" fmla="*/ 370186 h 687988"/>
              <a:gd name="connsiteX47" fmla="*/ 2684731 w 2915466"/>
              <a:gd name="connsiteY47" fmla="*/ 344088 h 687988"/>
              <a:gd name="connsiteX48" fmla="*/ 2721736 w 2915466"/>
              <a:gd name="connsiteY48" fmla="*/ 313663 h 687988"/>
              <a:gd name="connsiteX49" fmla="*/ 2763936 w 2915466"/>
              <a:gd name="connsiteY49" fmla="*/ 281601 h 687988"/>
              <a:gd name="connsiteX50" fmla="*/ 2796723 w 2915466"/>
              <a:gd name="connsiteY50" fmla="*/ 253452 h 687988"/>
              <a:gd name="connsiteX51" fmla="*/ 2833625 w 2915466"/>
              <a:gd name="connsiteY51" fmla="*/ 225148 h 687988"/>
              <a:gd name="connsiteX52" fmla="*/ 2876493 w 2915466"/>
              <a:gd name="connsiteY52" fmla="*/ 191460 h 687988"/>
              <a:gd name="connsiteX53" fmla="*/ 2915466 w 2915466"/>
              <a:gd name="connsiteY53" fmla="*/ 157773 h 687988"/>
              <a:gd name="connsiteX0" fmla="*/ 0 w 2915466"/>
              <a:gd name="connsiteY0" fmla="*/ 687988 h 687988"/>
              <a:gd name="connsiteX1" fmla="*/ 219086 w 2915466"/>
              <a:gd name="connsiteY1" fmla="*/ 540847 h 687988"/>
              <a:gd name="connsiteX2" fmla="*/ 444575 w 2915466"/>
              <a:gd name="connsiteY2" fmla="*/ 386573 h 687988"/>
              <a:gd name="connsiteX3" fmla="*/ 519197 w 2915466"/>
              <a:gd name="connsiteY3" fmla="*/ 339509 h 687988"/>
              <a:gd name="connsiteX4" fmla="*/ 635264 w 2915466"/>
              <a:gd name="connsiteY4" fmla="*/ 258233 h 687988"/>
              <a:gd name="connsiteX5" fmla="*/ 700817 w 2915466"/>
              <a:gd name="connsiteY5" fmla="*/ 214198 h 687988"/>
              <a:gd name="connsiteX6" fmla="*/ 760533 w 2915466"/>
              <a:gd name="connsiteY6" fmla="*/ 176661 h 687988"/>
              <a:gd name="connsiteX7" fmla="*/ 810849 w 2915466"/>
              <a:gd name="connsiteY7" fmla="*/ 143498 h 687988"/>
              <a:gd name="connsiteX8" fmla="*/ 858524 w 2915466"/>
              <a:gd name="connsiteY8" fmla="*/ 117709 h 687988"/>
              <a:gd name="connsiteX9" fmla="*/ 904328 w 2915466"/>
              <a:gd name="connsiteY9" fmla="*/ 94337 h 687988"/>
              <a:gd name="connsiteX10" fmla="*/ 947326 w 2915466"/>
              <a:gd name="connsiteY10" fmla="*/ 76080 h 687988"/>
              <a:gd name="connsiteX11" fmla="*/ 990197 w 2915466"/>
              <a:gd name="connsiteY11" fmla="*/ 58394 h 687988"/>
              <a:gd name="connsiteX12" fmla="*/ 1032984 w 2915466"/>
              <a:gd name="connsiteY12" fmla="*/ 42041 h 687988"/>
              <a:gd name="connsiteX13" fmla="*/ 1064524 w 2915466"/>
              <a:gd name="connsiteY13" fmla="*/ 30843 h 687988"/>
              <a:gd name="connsiteX14" fmla="*/ 1106522 w 2915466"/>
              <a:gd name="connsiteY14" fmla="*/ 20334 h 687988"/>
              <a:gd name="connsiteX15" fmla="*/ 1157502 w 2915466"/>
              <a:gd name="connsiteY15" fmla="*/ 11954 h 687988"/>
              <a:gd name="connsiteX16" fmla="*/ 1207401 w 2915466"/>
              <a:gd name="connsiteY16" fmla="*/ 5005 h 687988"/>
              <a:gd name="connsiteX17" fmla="*/ 1243521 w 2915466"/>
              <a:gd name="connsiteY17" fmla="*/ 1968 h 687988"/>
              <a:gd name="connsiteX18" fmla="*/ 1283951 w 2915466"/>
              <a:gd name="connsiteY18" fmla="*/ 10 h 687988"/>
              <a:gd name="connsiteX19" fmla="*/ 1321468 w 2915466"/>
              <a:gd name="connsiteY19" fmla="*/ 2810 h 687988"/>
              <a:gd name="connsiteX20" fmla="*/ 1365834 w 2915466"/>
              <a:gd name="connsiteY20" fmla="*/ 11492 h 687988"/>
              <a:gd name="connsiteX21" fmla="*/ 1414390 w 2915466"/>
              <a:gd name="connsiteY21" fmla="*/ 28563 h 687988"/>
              <a:gd name="connsiteX22" fmla="*/ 1462071 w 2915466"/>
              <a:gd name="connsiteY22" fmla="*/ 49788 h 687988"/>
              <a:gd name="connsiteX23" fmla="*/ 1492950 w 2915466"/>
              <a:gd name="connsiteY23" fmla="*/ 66816 h 687988"/>
              <a:gd name="connsiteX24" fmla="*/ 1492950 w 2915466"/>
              <a:gd name="connsiteY24" fmla="*/ 66816 h 687988"/>
              <a:gd name="connsiteX25" fmla="*/ 1515389 w 2915466"/>
              <a:gd name="connsiteY25" fmla="*/ 86429 h 687988"/>
              <a:gd name="connsiteX26" fmla="*/ 1547512 w 2915466"/>
              <a:gd name="connsiteY26" fmla="*/ 105557 h 687988"/>
              <a:gd name="connsiteX27" fmla="*/ 1579255 w 2915466"/>
              <a:gd name="connsiteY27" fmla="*/ 129647 h 687988"/>
              <a:gd name="connsiteX28" fmla="*/ 1634947 w 2915466"/>
              <a:gd name="connsiteY28" fmla="*/ 176089 h 687988"/>
              <a:gd name="connsiteX29" fmla="*/ 1690970 w 2915466"/>
              <a:gd name="connsiteY29" fmla="*/ 219266 h 687988"/>
              <a:gd name="connsiteX30" fmla="*/ 1751694 w 2915466"/>
              <a:gd name="connsiteY30" fmla="*/ 270572 h 687988"/>
              <a:gd name="connsiteX31" fmla="*/ 1795860 w 2915466"/>
              <a:gd name="connsiteY31" fmla="*/ 308146 h 687988"/>
              <a:gd name="connsiteX32" fmla="*/ 1849225 w 2915466"/>
              <a:gd name="connsiteY32" fmla="*/ 354264 h 687988"/>
              <a:gd name="connsiteX33" fmla="*/ 1900700 w 2915466"/>
              <a:gd name="connsiteY33" fmla="*/ 394923 h 687988"/>
              <a:gd name="connsiteX34" fmla="*/ 1948055 w 2915466"/>
              <a:gd name="connsiteY34" fmla="*/ 430419 h 687988"/>
              <a:gd name="connsiteX35" fmla="*/ 2005812 w 2915466"/>
              <a:gd name="connsiteY35" fmla="*/ 467218 h 687988"/>
              <a:gd name="connsiteX36" fmla="*/ 2066495 w 2915466"/>
              <a:gd name="connsiteY36" fmla="*/ 494500 h 687988"/>
              <a:gd name="connsiteX37" fmla="*/ 2124844 w 2915466"/>
              <a:gd name="connsiteY37" fmla="*/ 515700 h 687988"/>
              <a:gd name="connsiteX38" fmla="*/ 2199269 w 2915466"/>
              <a:gd name="connsiteY38" fmla="*/ 534212 h 687988"/>
              <a:gd name="connsiteX39" fmla="*/ 2268593 w 2915466"/>
              <a:gd name="connsiteY39" fmla="*/ 539367 h 687988"/>
              <a:gd name="connsiteX40" fmla="*/ 2332133 w 2915466"/>
              <a:gd name="connsiteY40" fmla="*/ 538145 h 687988"/>
              <a:gd name="connsiteX41" fmla="*/ 2387880 w 2915466"/>
              <a:gd name="connsiteY41" fmla="*/ 526807 h 687988"/>
              <a:gd name="connsiteX42" fmla="*/ 2434855 w 2915466"/>
              <a:gd name="connsiteY42" fmla="*/ 508013 h 687988"/>
              <a:gd name="connsiteX43" fmla="*/ 2490161 w 2915466"/>
              <a:gd name="connsiteY43" fmla="*/ 481257 h 687988"/>
              <a:gd name="connsiteX44" fmla="*/ 2558563 w 2915466"/>
              <a:gd name="connsiteY44" fmla="*/ 439332 h 687988"/>
              <a:gd name="connsiteX45" fmla="*/ 2609390 w 2915466"/>
              <a:gd name="connsiteY45" fmla="*/ 403811 h 687988"/>
              <a:gd name="connsiteX46" fmla="*/ 2652917 w 2915466"/>
              <a:gd name="connsiteY46" fmla="*/ 370186 h 687988"/>
              <a:gd name="connsiteX47" fmla="*/ 2684731 w 2915466"/>
              <a:gd name="connsiteY47" fmla="*/ 344088 h 687988"/>
              <a:gd name="connsiteX48" fmla="*/ 2721736 w 2915466"/>
              <a:gd name="connsiteY48" fmla="*/ 313663 h 687988"/>
              <a:gd name="connsiteX49" fmla="*/ 2763936 w 2915466"/>
              <a:gd name="connsiteY49" fmla="*/ 281601 h 687988"/>
              <a:gd name="connsiteX50" fmla="*/ 2796723 w 2915466"/>
              <a:gd name="connsiteY50" fmla="*/ 253452 h 687988"/>
              <a:gd name="connsiteX51" fmla="*/ 2833625 w 2915466"/>
              <a:gd name="connsiteY51" fmla="*/ 225148 h 687988"/>
              <a:gd name="connsiteX52" fmla="*/ 2876493 w 2915466"/>
              <a:gd name="connsiteY52" fmla="*/ 191460 h 687988"/>
              <a:gd name="connsiteX53" fmla="*/ 2915466 w 2915466"/>
              <a:gd name="connsiteY53" fmla="*/ 157773 h 687988"/>
              <a:gd name="connsiteX0" fmla="*/ 0 w 2915466"/>
              <a:gd name="connsiteY0" fmla="*/ 687988 h 687988"/>
              <a:gd name="connsiteX1" fmla="*/ 219086 w 2915466"/>
              <a:gd name="connsiteY1" fmla="*/ 540847 h 687988"/>
              <a:gd name="connsiteX2" fmla="*/ 448472 w 2915466"/>
              <a:gd name="connsiteY2" fmla="*/ 386573 h 687988"/>
              <a:gd name="connsiteX3" fmla="*/ 519197 w 2915466"/>
              <a:gd name="connsiteY3" fmla="*/ 339509 h 687988"/>
              <a:gd name="connsiteX4" fmla="*/ 635264 w 2915466"/>
              <a:gd name="connsiteY4" fmla="*/ 258233 h 687988"/>
              <a:gd name="connsiteX5" fmla="*/ 700817 w 2915466"/>
              <a:gd name="connsiteY5" fmla="*/ 214198 h 687988"/>
              <a:gd name="connsiteX6" fmla="*/ 760533 w 2915466"/>
              <a:gd name="connsiteY6" fmla="*/ 176661 h 687988"/>
              <a:gd name="connsiteX7" fmla="*/ 810849 w 2915466"/>
              <a:gd name="connsiteY7" fmla="*/ 143498 h 687988"/>
              <a:gd name="connsiteX8" fmla="*/ 858524 w 2915466"/>
              <a:gd name="connsiteY8" fmla="*/ 117709 h 687988"/>
              <a:gd name="connsiteX9" fmla="*/ 904328 w 2915466"/>
              <a:gd name="connsiteY9" fmla="*/ 94337 h 687988"/>
              <a:gd name="connsiteX10" fmla="*/ 947326 w 2915466"/>
              <a:gd name="connsiteY10" fmla="*/ 76080 h 687988"/>
              <a:gd name="connsiteX11" fmla="*/ 990197 w 2915466"/>
              <a:gd name="connsiteY11" fmla="*/ 58394 h 687988"/>
              <a:gd name="connsiteX12" fmla="*/ 1032984 w 2915466"/>
              <a:gd name="connsiteY12" fmla="*/ 42041 h 687988"/>
              <a:gd name="connsiteX13" fmla="*/ 1064524 w 2915466"/>
              <a:gd name="connsiteY13" fmla="*/ 30843 h 687988"/>
              <a:gd name="connsiteX14" fmla="*/ 1106522 w 2915466"/>
              <a:gd name="connsiteY14" fmla="*/ 20334 h 687988"/>
              <a:gd name="connsiteX15" fmla="*/ 1157502 w 2915466"/>
              <a:gd name="connsiteY15" fmla="*/ 11954 h 687988"/>
              <a:gd name="connsiteX16" fmla="*/ 1207401 w 2915466"/>
              <a:gd name="connsiteY16" fmla="*/ 5005 h 687988"/>
              <a:gd name="connsiteX17" fmla="*/ 1243521 w 2915466"/>
              <a:gd name="connsiteY17" fmla="*/ 1968 h 687988"/>
              <a:gd name="connsiteX18" fmla="*/ 1283951 w 2915466"/>
              <a:gd name="connsiteY18" fmla="*/ 10 h 687988"/>
              <a:gd name="connsiteX19" fmla="*/ 1321468 w 2915466"/>
              <a:gd name="connsiteY19" fmla="*/ 2810 h 687988"/>
              <a:gd name="connsiteX20" fmla="*/ 1365834 w 2915466"/>
              <a:gd name="connsiteY20" fmla="*/ 11492 h 687988"/>
              <a:gd name="connsiteX21" fmla="*/ 1414390 w 2915466"/>
              <a:gd name="connsiteY21" fmla="*/ 28563 h 687988"/>
              <a:gd name="connsiteX22" fmla="*/ 1462071 w 2915466"/>
              <a:gd name="connsiteY22" fmla="*/ 49788 h 687988"/>
              <a:gd name="connsiteX23" fmla="*/ 1492950 w 2915466"/>
              <a:gd name="connsiteY23" fmla="*/ 66816 h 687988"/>
              <a:gd name="connsiteX24" fmla="*/ 1492950 w 2915466"/>
              <a:gd name="connsiteY24" fmla="*/ 66816 h 687988"/>
              <a:gd name="connsiteX25" fmla="*/ 1515389 w 2915466"/>
              <a:gd name="connsiteY25" fmla="*/ 86429 h 687988"/>
              <a:gd name="connsiteX26" fmla="*/ 1547512 w 2915466"/>
              <a:gd name="connsiteY26" fmla="*/ 105557 h 687988"/>
              <a:gd name="connsiteX27" fmla="*/ 1579255 w 2915466"/>
              <a:gd name="connsiteY27" fmla="*/ 129647 h 687988"/>
              <a:gd name="connsiteX28" fmla="*/ 1634947 w 2915466"/>
              <a:gd name="connsiteY28" fmla="*/ 176089 h 687988"/>
              <a:gd name="connsiteX29" fmla="*/ 1690970 w 2915466"/>
              <a:gd name="connsiteY29" fmla="*/ 219266 h 687988"/>
              <a:gd name="connsiteX30" fmla="*/ 1751694 w 2915466"/>
              <a:gd name="connsiteY30" fmla="*/ 270572 h 687988"/>
              <a:gd name="connsiteX31" fmla="*/ 1795860 w 2915466"/>
              <a:gd name="connsiteY31" fmla="*/ 308146 h 687988"/>
              <a:gd name="connsiteX32" fmla="*/ 1849225 w 2915466"/>
              <a:gd name="connsiteY32" fmla="*/ 354264 h 687988"/>
              <a:gd name="connsiteX33" fmla="*/ 1900700 w 2915466"/>
              <a:gd name="connsiteY33" fmla="*/ 394923 h 687988"/>
              <a:gd name="connsiteX34" fmla="*/ 1948055 w 2915466"/>
              <a:gd name="connsiteY34" fmla="*/ 430419 h 687988"/>
              <a:gd name="connsiteX35" fmla="*/ 2005812 w 2915466"/>
              <a:gd name="connsiteY35" fmla="*/ 467218 h 687988"/>
              <a:gd name="connsiteX36" fmla="*/ 2066495 w 2915466"/>
              <a:gd name="connsiteY36" fmla="*/ 494500 h 687988"/>
              <a:gd name="connsiteX37" fmla="*/ 2124844 w 2915466"/>
              <a:gd name="connsiteY37" fmla="*/ 515700 h 687988"/>
              <a:gd name="connsiteX38" fmla="*/ 2199269 w 2915466"/>
              <a:gd name="connsiteY38" fmla="*/ 534212 h 687988"/>
              <a:gd name="connsiteX39" fmla="*/ 2268593 w 2915466"/>
              <a:gd name="connsiteY39" fmla="*/ 539367 h 687988"/>
              <a:gd name="connsiteX40" fmla="*/ 2332133 w 2915466"/>
              <a:gd name="connsiteY40" fmla="*/ 538145 h 687988"/>
              <a:gd name="connsiteX41" fmla="*/ 2387880 w 2915466"/>
              <a:gd name="connsiteY41" fmla="*/ 526807 h 687988"/>
              <a:gd name="connsiteX42" fmla="*/ 2434855 w 2915466"/>
              <a:gd name="connsiteY42" fmla="*/ 508013 h 687988"/>
              <a:gd name="connsiteX43" fmla="*/ 2490161 w 2915466"/>
              <a:gd name="connsiteY43" fmla="*/ 481257 h 687988"/>
              <a:gd name="connsiteX44" fmla="*/ 2558563 w 2915466"/>
              <a:gd name="connsiteY44" fmla="*/ 439332 h 687988"/>
              <a:gd name="connsiteX45" fmla="*/ 2609390 w 2915466"/>
              <a:gd name="connsiteY45" fmla="*/ 403811 h 687988"/>
              <a:gd name="connsiteX46" fmla="*/ 2652917 w 2915466"/>
              <a:gd name="connsiteY46" fmla="*/ 370186 h 687988"/>
              <a:gd name="connsiteX47" fmla="*/ 2684731 w 2915466"/>
              <a:gd name="connsiteY47" fmla="*/ 344088 h 687988"/>
              <a:gd name="connsiteX48" fmla="*/ 2721736 w 2915466"/>
              <a:gd name="connsiteY48" fmla="*/ 313663 h 687988"/>
              <a:gd name="connsiteX49" fmla="*/ 2763936 w 2915466"/>
              <a:gd name="connsiteY49" fmla="*/ 281601 h 687988"/>
              <a:gd name="connsiteX50" fmla="*/ 2796723 w 2915466"/>
              <a:gd name="connsiteY50" fmla="*/ 253452 h 687988"/>
              <a:gd name="connsiteX51" fmla="*/ 2833625 w 2915466"/>
              <a:gd name="connsiteY51" fmla="*/ 225148 h 687988"/>
              <a:gd name="connsiteX52" fmla="*/ 2876493 w 2915466"/>
              <a:gd name="connsiteY52" fmla="*/ 191460 h 687988"/>
              <a:gd name="connsiteX53" fmla="*/ 2915466 w 2915466"/>
              <a:gd name="connsiteY53" fmla="*/ 157773 h 687988"/>
              <a:gd name="connsiteX0" fmla="*/ 8796 w 2924262"/>
              <a:gd name="connsiteY0" fmla="*/ 687988 h 696388"/>
              <a:gd name="connsiteX1" fmla="*/ 18821 w 2924262"/>
              <a:gd name="connsiteY1" fmla="*/ 684707 h 696388"/>
              <a:gd name="connsiteX2" fmla="*/ 227882 w 2924262"/>
              <a:gd name="connsiteY2" fmla="*/ 540847 h 696388"/>
              <a:gd name="connsiteX3" fmla="*/ 457268 w 2924262"/>
              <a:gd name="connsiteY3" fmla="*/ 386573 h 696388"/>
              <a:gd name="connsiteX4" fmla="*/ 527993 w 2924262"/>
              <a:gd name="connsiteY4" fmla="*/ 339509 h 696388"/>
              <a:gd name="connsiteX5" fmla="*/ 644060 w 2924262"/>
              <a:gd name="connsiteY5" fmla="*/ 258233 h 696388"/>
              <a:gd name="connsiteX6" fmla="*/ 709613 w 2924262"/>
              <a:gd name="connsiteY6" fmla="*/ 214198 h 696388"/>
              <a:gd name="connsiteX7" fmla="*/ 769329 w 2924262"/>
              <a:gd name="connsiteY7" fmla="*/ 176661 h 696388"/>
              <a:gd name="connsiteX8" fmla="*/ 819645 w 2924262"/>
              <a:gd name="connsiteY8" fmla="*/ 143498 h 696388"/>
              <a:gd name="connsiteX9" fmla="*/ 867320 w 2924262"/>
              <a:gd name="connsiteY9" fmla="*/ 117709 h 696388"/>
              <a:gd name="connsiteX10" fmla="*/ 913124 w 2924262"/>
              <a:gd name="connsiteY10" fmla="*/ 94337 h 696388"/>
              <a:gd name="connsiteX11" fmla="*/ 956122 w 2924262"/>
              <a:gd name="connsiteY11" fmla="*/ 76080 h 696388"/>
              <a:gd name="connsiteX12" fmla="*/ 998993 w 2924262"/>
              <a:gd name="connsiteY12" fmla="*/ 58394 h 696388"/>
              <a:gd name="connsiteX13" fmla="*/ 1041780 w 2924262"/>
              <a:gd name="connsiteY13" fmla="*/ 42041 h 696388"/>
              <a:gd name="connsiteX14" fmla="*/ 1073320 w 2924262"/>
              <a:gd name="connsiteY14" fmla="*/ 30843 h 696388"/>
              <a:gd name="connsiteX15" fmla="*/ 1115318 w 2924262"/>
              <a:gd name="connsiteY15" fmla="*/ 20334 h 696388"/>
              <a:gd name="connsiteX16" fmla="*/ 1166298 w 2924262"/>
              <a:gd name="connsiteY16" fmla="*/ 11954 h 696388"/>
              <a:gd name="connsiteX17" fmla="*/ 1216197 w 2924262"/>
              <a:gd name="connsiteY17" fmla="*/ 5005 h 696388"/>
              <a:gd name="connsiteX18" fmla="*/ 1252317 w 2924262"/>
              <a:gd name="connsiteY18" fmla="*/ 1968 h 696388"/>
              <a:gd name="connsiteX19" fmla="*/ 1292747 w 2924262"/>
              <a:gd name="connsiteY19" fmla="*/ 10 h 696388"/>
              <a:gd name="connsiteX20" fmla="*/ 1330264 w 2924262"/>
              <a:gd name="connsiteY20" fmla="*/ 2810 h 696388"/>
              <a:gd name="connsiteX21" fmla="*/ 1374630 w 2924262"/>
              <a:gd name="connsiteY21" fmla="*/ 11492 h 696388"/>
              <a:gd name="connsiteX22" fmla="*/ 1423186 w 2924262"/>
              <a:gd name="connsiteY22" fmla="*/ 28563 h 696388"/>
              <a:gd name="connsiteX23" fmla="*/ 1470867 w 2924262"/>
              <a:gd name="connsiteY23" fmla="*/ 49788 h 696388"/>
              <a:gd name="connsiteX24" fmla="*/ 1501746 w 2924262"/>
              <a:gd name="connsiteY24" fmla="*/ 66816 h 696388"/>
              <a:gd name="connsiteX25" fmla="*/ 1501746 w 2924262"/>
              <a:gd name="connsiteY25" fmla="*/ 66816 h 696388"/>
              <a:gd name="connsiteX26" fmla="*/ 1524185 w 2924262"/>
              <a:gd name="connsiteY26" fmla="*/ 86429 h 696388"/>
              <a:gd name="connsiteX27" fmla="*/ 1556308 w 2924262"/>
              <a:gd name="connsiteY27" fmla="*/ 105557 h 696388"/>
              <a:gd name="connsiteX28" fmla="*/ 1588051 w 2924262"/>
              <a:gd name="connsiteY28" fmla="*/ 129647 h 696388"/>
              <a:gd name="connsiteX29" fmla="*/ 1643743 w 2924262"/>
              <a:gd name="connsiteY29" fmla="*/ 176089 h 696388"/>
              <a:gd name="connsiteX30" fmla="*/ 1699766 w 2924262"/>
              <a:gd name="connsiteY30" fmla="*/ 219266 h 696388"/>
              <a:gd name="connsiteX31" fmla="*/ 1760490 w 2924262"/>
              <a:gd name="connsiteY31" fmla="*/ 270572 h 696388"/>
              <a:gd name="connsiteX32" fmla="*/ 1804656 w 2924262"/>
              <a:gd name="connsiteY32" fmla="*/ 308146 h 696388"/>
              <a:gd name="connsiteX33" fmla="*/ 1858021 w 2924262"/>
              <a:gd name="connsiteY33" fmla="*/ 354264 h 696388"/>
              <a:gd name="connsiteX34" fmla="*/ 1909496 w 2924262"/>
              <a:gd name="connsiteY34" fmla="*/ 394923 h 696388"/>
              <a:gd name="connsiteX35" fmla="*/ 1956851 w 2924262"/>
              <a:gd name="connsiteY35" fmla="*/ 430419 h 696388"/>
              <a:gd name="connsiteX36" fmla="*/ 2014608 w 2924262"/>
              <a:gd name="connsiteY36" fmla="*/ 467218 h 696388"/>
              <a:gd name="connsiteX37" fmla="*/ 2075291 w 2924262"/>
              <a:gd name="connsiteY37" fmla="*/ 494500 h 696388"/>
              <a:gd name="connsiteX38" fmla="*/ 2133640 w 2924262"/>
              <a:gd name="connsiteY38" fmla="*/ 515700 h 696388"/>
              <a:gd name="connsiteX39" fmla="*/ 2208065 w 2924262"/>
              <a:gd name="connsiteY39" fmla="*/ 534212 h 696388"/>
              <a:gd name="connsiteX40" fmla="*/ 2277389 w 2924262"/>
              <a:gd name="connsiteY40" fmla="*/ 539367 h 696388"/>
              <a:gd name="connsiteX41" fmla="*/ 2340929 w 2924262"/>
              <a:gd name="connsiteY41" fmla="*/ 538145 h 696388"/>
              <a:gd name="connsiteX42" fmla="*/ 2396676 w 2924262"/>
              <a:gd name="connsiteY42" fmla="*/ 526807 h 696388"/>
              <a:gd name="connsiteX43" fmla="*/ 2443651 w 2924262"/>
              <a:gd name="connsiteY43" fmla="*/ 508013 h 696388"/>
              <a:gd name="connsiteX44" fmla="*/ 2498957 w 2924262"/>
              <a:gd name="connsiteY44" fmla="*/ 481257 h 696388"/>
              <a:gd name="connsiteX45" fmla="*/ 2567359 w 2924262"/>
              <a:gd name="connsiteY45" fmla="*/ 439332 h 696388"/>
              <a:gd name="connsiteX46" fmla="*/ 2618186 w 2924262"/>
              <a:gd name="connsiteY46" fmla="*/ 403811 h 696388"/>
              <a:gd name="connsiteX47" fmla="*/ 2661713 w 2924262"/>
              <a:gd name="connsiteY47" fmla="*/ 370186 h 696388"/>
              <a:gd name="connsiteX48" fmla="*/ 2693527 w 2924262"/>
              <a:gd name="connsiteY48" fmla="*/ 344088 h 696388"/>
              <a:gd name="connsiteX49" fmla="*/ 2730532 w 2924262"/>
              <a:gd name="connsiteY49" fmla="*/ 313663 h 696388"/>
              <a:gd name="connsiteX50" fmla="*/ 2772732 w 2924262"/>
              <a:gd name="connsiteY50" fmla="*/ 281601 h 696388"/>
              <a:gd name="connsiteX51" fmla="*/ 2805519 w 2924262"/>
              <a:gd name="connsiteY51" fmla="*/ 253452 h 696388"/>
              <a:gd name="connsiteX52" fmla="*/ 2842421 w 2924262"/>
              <a:gd name="connsiteY52" fmla="*/ 225148 h 696388"/>
              <a:gd name="connsiteX53" fmla="*/ 2885289 w 2924262"/>
              <a:gd name="connsiteY53" fmla="*/ 191460 h 696388"/>
              <a:gd name="connsiteX54" fmla="*/ 2924262 w 2924262"/>
              <a:gd name="connsiteY54" fmla="*/ 157773 h 696388"/>
              <a:gd name="connsiteX0" fmla="*/ 0 w 2915466"/>
              <a:gd name="connsiteY0" fmla="*/ 687988 h 687988"/>
              <a:gd name="connsiteX1" fmla="*/ 39255 w 2915466"/>
              <a:gd name="connsiteY1" fmla="*/ 667021 h 687988"/>
              <a:gd name="connsiteX2" fmla="*/ 219086 w 2915466"/>
              <a:gd name="connsiteY2" fmla="*/ 540847 h 687988"/>
              <a:gd name="connsiteX3" fmla="*/ 448472 w 2915466"/>
              <a:gd name="connsiteY3" fmla="*/ 386573 h 687988"/>
              <a:gd name="connsiteX4" fmla="*/ 519197 w 2915466"/>
              <a:gd name="connsiteY4" fmla="*/ 339509 h 687988"/>
              <a:gd name="connsiteX5" fmla="*/ 635264 w 2915466"/>
              <a:gd name="connsiteY5" fmla="*/ 258233 h 687988"/>
              <a:gd name="connsiteX6" fmla="*/ 700817 w 2915466"/>
              <a:gd name="connsiteY6" fmla="*/ 214198 h 687988"/>
              <a:gd name="connsiteX7" fmla="*/ 760533 w 2915466"/>
              <a:gd name="connsiteY7" fmla="*/ 176661 h 687988"/>
              <a:gd name="connsiteX8" fmla="*/ 810849 w 2915466"/>
              <a:gd name="connsiteY8" fmla="*/ 143498 h 687988"/>
              <a:gd name="connsiteX9" fmla="*/ 858524 w 2915466"/>
              <a:gd name="connsiteY9" fmla="*/ 117709 h 687988"/>
              <a:gd name="connsiteX10" fmla="*/ 904328 w 2915466"/>
              <a:gd name="connsiteY10" fmla="*/ 94337 h 687988"/>
              <a:gd name="connsiteX11" fmla="*/ 947326 w 2915466"/>
              <a:gd name="connsiteY11" fmla="*/ 76080 h 687988"/>
              <a:gd name="connsiteX12" fmla="*/ 990197 w 2915466"/>
              <a:gd name="connsiteY12" fmla="*/ 58394 h 687988"/>
              <a:gd name="connsiteX13" fmla="*/ 1032984 w 2915466"/>
              <a:gd name="connsiteY13" fmla="*/ 42041 h 687988"/>
              <a:gd name="connsiteX14" fmla="*/ 1064524 w 2915466"/>
              <a:gd name="connsiteY14" fmla="*/ 30843 h 687988"/>
              <a:gd name="connsiteX15" fmla="*/ 1106522 w 2915466"/>
              <a:gd name="connsiteY15" fmla="*/ 20334 h 687988"/>
              <a:gd name="connsiteX16" fmla="*/ 1157502 w 2915466"/>
              <a:gd name="connsiteY16" fmla="*/ 11954 h 687988"/>
              <a:gd name="connsiteX17" fmla="*/ 1207401 w 2915466"/>
              <a:gd name="connsiteY17" fmla="*/ 5005 h 687988"/>
              <a:gd name="connsiteX18" fmla="*/ 1243521 w 2915466"/>
              <a:gd name="connsiteY18" fmla="*/ 1968 h 687988"/>
              <a:gd name="connsiteX19" fmla="*/ 1283951 w 2915466"/>
              <a:gd name="connsiteY19" fmla="*/ 10 h 687988"/>
              <a:gd name="connsiteX20" fmla="*/ 1321468 w 2915466"/>
              <a:gd name="connsiteY20" fmla="*/ 2810 h 687988"/>
              <a:gd name="connsiteX21" fmla="*/ 1365834 w 2915466"/>
              <a:gd name="connsiteY21" fmla="*/ 11492 h 687988"/>
              <a:gd name="connsiteX22" fmla="*/ 1414390 w 2915466"/>
              <a:gd name="connsiteY22" fmla="*/ 28563 h 687988"/>
              <a:gd name="connsiteX23" fmla="*/ 1462071 w 2915466"/>
              <a:gd name="connsiteY23" fmla="*/ 49788 h 687988"/>
              <a:gd name="connsiteX24" fmla="*/ 1492950 w 2915466"/>
              <a:gd name="connsiteY24" fmla="*/ 66816 h 687988"/>
              <a:gd name="connsiteX25" fmla="*/ 1492950 w 2915466"/>
              <a:gd name="connsiteY25" fmla="*/ 66816 h 687988"/>
              <a:gd name="connsiteX26" fmla="*/ 1515389 w 2915466"/>
              <a:gd name="connsiteY26" fmla="*/ 86429 h 687988"/>
              <a:gd name="connsiteX27" fmla="*/ 1547512 w 2915466"/>
              <a:gd name="connsiteY27" fmla="*/ 105557 h 687988"/>
              <a:gd name="connsiteX28" fmla="*/ 1579255 w 2915466"/>
              <a:gd name="connsiteY28" fmla="*/ 129647 h 687988"/>
              <a:gd name="connsiteX29" fmla="*/ 1634947 w 2915466"/>
              <a:gd name="connsiteY29" fmla="*/ 176089 h 687988"/>
              <a:gd name="connsiteX30" fmla="*/ 1690970 w 2915466"/>
              <a:gd name="connsiteY30" fmla="*/ 219266 h 687988"/>
              <a:gd name="connsiteX31" fmla="*/ 1751694 w 2915466"/>
              <a:gd name="connsiteY31" fmla="*/ 270572 h 687988"/>
              <a:gd name="connsiteX32" fmla="*/ 1795860 w 2915466"/>
              <a:gd name="connsiteY32" fmla="*/ 308146 h 687988"/>
              <a:gd name="connsiteX33" fmla="*/ 1849225 w 2915466"/>
              <a:gd name="connsiteY33" fmla="*/ 354264 h 687988"/>
              <a:gd name="connsiteX34" fmla="*/ 1900700 w 2915466"/>
              <a:gd name="connsiteY34" fmla="*/ 394923 h 687988"/>
              <a:gd name="connsiteX35" fmla="*/ 1948055 w 2915466"/>
              <a:gd name="connsiteY35" fmla="*/ 430419 h 687988"/>
              <a:gd name="connsiteX36" fmla="*/ 2005812 w 2915466"/>
              <a:gd name="connsiteY36" fmla="*/ 467218 h 687988"/>
              <a:gd name="connsiteX37" fmla="*/ 2066495 w 2915466"/>
              <a:gd name="connsiteY37" fmla="*/ 494500 h 687988"/>
              <a:gd name="connsiteX38" fmla="*/ 2124844 w 2915466"/>
              <a:gd name="connsiteY38" fmla="*/ 515700 h 687988"/>
              <a:gd name="connsiteX39" fmla="*/ 2199269 w 2915466"/>
              <a:gd name="connsiteY39" fmla="*/ 534212 h 687988"/>
              <a:gd name="connsiteX40" fmla="*/ 2268593 w 2915466"/>
              <a:gd name="connsiteY40" fmla="*/ 539367 h 687988"/>
              <a:gd name="connsiteX41" fmla="*/ 2332133 w 2915466"/>
              <a:gd name="connsiteY41" fmla="*/ 538145 h 687988"/>
              <a:gd name="connsiteX42" fmla="*/ 2387880 w 2915466"/>
              <a:gd name="connsiteY42" fmla="*/ 526807 h 687988"/>
              <a:gd name="connsiteX43" fmla="*/ 2434855 w 2915466"/>
              <a:gd name="connsiteY43" fmla="*/ 508013 h 687988"/>
              <a:gd name="connsiteX44" fmla="*/ 2490161 w 2915466"/>
              <a:gd name="connsiteY44" fmla="*/ 481257 h 687988"/>
              <a:gd name="connsiteX45" fmla="*/ 2558563 w 2915466"/>
              <a:gd name="connsiteY45" fmla="*/ 439332 h 687988"/>
              <a:gd name="connsiteX46" fmla="*/ 2609390 w 2915466"/>
              <a:gd name="connsiteY46" fmla="*/ 403811 h 687988"/>
              <a:gd name="connsiteX47" fmla="*/ 2652917 w 2915466"/>
              <a:gd name="connsiteY47" fmla="*/ 370186 h 687988"/>
              <a:gd name="connsiteX48" fmla="*/ 2684731 w 2915466"/>
              <a:gd name="connsiteY48" fmla="*/ 344088 h 687988"/>
              <a:gd name="connsiteX49" fmla="*/ 2721736 w 2915466"/>
              <a:gd name="connsiteY49" fmla="*/ 313663 h 687988"/>
              <a:gd name="connsiteX50" fmla="*/ 2763936 w 2915466"/>
              <a:gd name="connsiteY50" fmla="*/ 281601 h 687988"/>
              <a:gd name="connsiteX51" fmla="*/ 2796723 w 2915466"/>
              <a:gd name="connsiteY51" fmla="*/ 253452 h 687988"/>
              <a:gd name="connsiteX52" fmla="*/ 2833625 w 2915466"/>
              <a:gd name="connsiteY52" fmla="*/ 225148 h 687988"/>
              <a:gd name="connsiteX53" fmla="*/ 2876493 w 2915466"/>
              <a:gd name="connsiteY53" fmla="*/ 191460 h 687988"/>
              <a:gd name="connsiteX54" fmla="*/ 2915466 w 2915466"/>
              <a:gd name="connsiteY54" fmla="*/ 157773 h 687988"/>
              <a:gd name="connsiteX0" fmla="*/ 0 w 3049923"/>
              <a:gd name="connsiteY0" fmla="*/ 757890 h 757890"/>
              <a:gd name="connsiteX1" fmla="*/ 173712 w 3049923"/>
              <a:gd name="connsiteY1" fmla="*/ 667021 h 757890"/>
              <a:gd name="connsiteX2" fmla="*/ 353543 w 3049923"/>
              <a:gd name="connsiteY2" fmla="*/ 540847 h 757890"/>
              <a:gd name="connsiteX3" fmla="*/ 582929 w 3049923"/>
              <a:gd name="connsiteY3" fmla="*/ 386573 h 757890"/>
              <a:gd name="connsiteX4" fmla="*/ 653654 w 3049923"/>
              <a:gd name="connsiteY4" fmla="*/ 339509 h 757890"/>
              <a:gd name="connsiteX5" fmla="*/ 769721 w 3049923"/>
              <a:gd name="connsiteY5" fmla="*/ 258233 h 757890"/>
              <a:gd name="connsiteX6" fmla="*/ 835274 w 3049923"/>
              <a:gd name="connsiteY6" fmla="*/ 214198 h 757890"/>
              <a:gd name="connsiteX7" fmla="*/ 894990 w 3049923"/>
              <a:gd name="connsiteY7" fmla="*/ 176661 h 757890"/>
              <a:gd name="connsiteX8" fmla="*/ 945306 w 3049923"/>
              <a:gd name="connsiteY8" fmla="*/ 143498 h 757890"/>
              <a:gd name="connsiteX9" fmla="*/ 992981 w 3049923"/>
              <a:gd name="connsiteY9" fmla="*/ 117709 h 757890"/>
              <a:gd name="connsiteX10" fmla="*/ 1038785 w 3049923"/>
              <a:gd name="connsiteY10" fmla="*/ 94337 h 757890"/>
              <a:gd name="connsiteX11" fmla="*/ 1081783 w 3049923"/>
              <a:gd name="connsiteY11" fmla="*/ 76080 h 757890"/>
              <a:gd name="connsiteX12" fmla="*/ 1124654 w 3049923"/>
              <a:gd name="connsiteY12" fmla="*/ 58394 h 757890"/>
              <a:gd name="connsiteX13" fmla="*/ 1167441 w 3049923"/>
              <a:gd name="connsiteY13" fmla="*/ 42041 h 757890"/>
              <a:gd name="connsiteX14" fmla="*/ 1198981 w 3049923"/>
              <a:gd name="connsiteY14" fmla="*/ 30843 h 757890"/>
              <a:gd name="connsiteX15" fmla="*/ 1240979 w 3049923"/>
              <a:gd name="connsiteY15" fmla="*/ 20334 h 757890"/>
              <a:gd name="connsiteX16" fmla="*/ 1291959 w 3049923"/>
              <a:gd name="connsiteY16" fmla="*/ 11954 h 757890"/>
              <a:gd name="connsiteX17" fmla="*/ 1341858 w 3049923"/>
              <a:gd name="connsiteY17" fmla="*/ 5005 h 757890"/>
              <a:gd name="connsiteX18" fmla="*/ 1377978 w 3049923"/>
              <a:gd name="connsiteY18" fmla="*/ 1968 h 757890"/>
              <a:gd name="connsiteX19" fmla="*/ 1418408 w 3049923"/>
              <a:gd name="connsiteY19" fmla="*/ 10 h 757890"/>
              <a:gd name="connsiteX20" fmla="*/ 1455925 w 3049923"/>
              <a:gd name="connsiteY20" fmla="*/ 2810 h 757890"/>
              <a:gd name="connsiteX21" fmla="*/ 1500291 w 3049923"/>
              <a:gd name="connsiteY21" fmla="*/ 11492 h 757890"/>
              <a:gd name="connsiteX22" fmla="*/ 1548847 w 3049923"/>
              <a:gd name="connsiteY22" fmla="*/ 28563 h 757890"/>
              <a:gd name="connsiteX23" fmla="*/ 1596528 w 3049923"/>
              <a:gd name="connsiteY23" fmla="*/ 49788 h 757890"/>
              <a:gd name="connsiteX24" fmla="*/ 1627407 w 3049923"/>
              <a:gd name="connsiteY24" fmla="*/ 66816 h 757890"/>
              <a:gd name="connsiteX25" fmla="*/ 1627407 w 3049923"/>
              <a:gd name="connsiteY25" fmla="*/ 66816 h 757890"/>
              <a:gd name="connsiteX26" fmla="*/ 1649846 w 3049923"/>
              <a:gd name="connsiteY26" fmla="*/ 86429 h 757890"/>
              <a:gd name="connsiteX27" fmla="*/ 1681969 w 3049923"/>
              <a:gd name="connsiteY27" fmla="*/ 105557 h 757890"/>
              <a:gd name="connsiteX28" fmla="*/ 1713712 w 3049923"/>
              <a:gd name="connsiteY28" fmla="*/ 129647 h 757890"/>
              <a:gd name="connsiteX29" fmla="*/ 1769404 w 3049923"/>
              <a:gd name="connsiteY29" fmla="*/ 176089 h 757890"/>
              <a:gd name="connsiteX30" fmla="*/ 1825427 w 3049923"/>
              <a:gd name="connsiteY30" fmla="*/ 219266 h 757890"/>
              <a:gd name="connsiteX31" fmla="*/ 1886151 w 3049923"/>
              <a:gd name="connsiteY31" fmla="*/ 270572 h 757890"/>
              <a:gd name="connsiteX32" fmla="*/ 1930317 w 3049923"/>
              <a:gd name="connsiteY32" fmla="*/ 308146 h 757890"/>
              <a:gd name="connsiteX33" fmla="*/ 1983682 w 3049923"/>
              <a:gd name="connsiteY33" fmla="*/ 354264 h 757890"/>
              <a:gd name="connsiteX34" fmla="*/ 2035157 w 3049923"/>
              <a:gd name="connsiteY34" fmla="*/ 394923 h 757890"/>
              <a:gd name="connsiteX35" fmla="*/ 2082512 w 3049923"/>
              <a:gd name="connsiteY35" fmla="*/ 430419 h 757890"/>
              <a:gd name="connsiteX36" fmla="*/ 2140269 w 3049923"/>
              <a:gd name="connsiteY36" fmla="*/ 467218 h 757890"/>
              <a:gd name="connsiteX37" fmla="*/ 2200952 w 3049923"/>
              <a:gd name="connsiteY37" fmla="*/ 494500 h 757890"/>
              <a:gd name="connsiteX38" fmla="*/ 2259301 w 3049923"/>
              <a:gd name="connsiteY38" fmla="*/ 515700 h 757890"/>
              <a:gd name="connsiteX39" fmla="*/ 2333726 w 3049923"/>
              <a:gd name="connsiteY39" fmla="*/ 534212 h 757890"/>
              <a:gd name="connsiteX40" fmla="*/ 2403050 w 3049923"/>
              <a:gd name="connsiteY40" fmla="*/ 539367 h 757890"/>
              <a:gd name="connsiteX41" fmla="*/ 2466590 w 3049923"/>
              <a:gd name="connsiteY41" fmla="*/ 538145 h 757890"/>
              <a:gd name="connsiteX42" fmla="*/ 2522337 w 3049923"/>
              <a:gd name="connsiteY42" fmla="*/ 526807 h 757890"/>
              <a:gd name="connsiteX43" fmla="*/ 2569312 w 3049923"/>
              <a:gd name="connsiteY43" fmla="*/ 508013 h 757890"/>
              <a:gd name="connsiteX44" fmla="*/ 2624618 w 3049923"/>
              <a:gd name="connsiteY44" fmla="*/ 481257 h 757890"/>
              <a:gd name="connsiteX45" fmla="*/ 2693020 w 3049923"/>
              <a:gd name="connsiteY45" fmla="*/ 439332 h 757890"/>
              <a:gd name="connsiteX46" fmla="*/ 2743847 w 3049923"/>
              <a:gd name="connsiteY46" fmla="*/ 403811 h 757890"/>
              <a:gd name="connsiteX47" fmla="*/ 2787374 w 3049923"/>
              <a:gd name="connsiteY47" fmla="*/ 370186 h 757890"/>
              <a:gd name="connsiteX48" fmla="*/ 2819188 w 3049923"/>
              <a:gd name="connsiteY48" fmla="*/ 344088 h 757890"/>
              <a:gd name="connsiteX49" fmla="*/ 2856193 w 3049923"/>
              <a:gd name="connsiteY49" fmla="*/ 313663 h 757890"/>
              <a:gd name="connsiteX50" fmla="*/ 2898393 w 3049923"/>
              <a:gd name="connsiteY50" fmla="*/ 281601 h 757890"/>
              <a:gd name="connsiteX51" fmla="*/ 2931180 w 3049923"/>
              <a:gd name="connsiteY51" fmla="*/ 253452 h 757890"/>
              <a:gd name="connsiteX52" fmla="*/ 2968082 w 3049923"/>
              <a:gd name="connsiteY52" fmla="*/ 225148 h 757890"/>
              <a:gd name="connsiteX53" fmla="*/ 3010950 w 3049923"/>
              <a:gd name="connsiteY53" fmla="*/ 191460 h 757890"/>
              <a:gd name="connsiteX54" fmla="*/ 3049923 w 3049923"/>
              <a:gd name="connsiteY54" fmla="*/ 157773 h 757890"/>
              <a:gd name="connsiteX0" fmla="*/ 11153 w 3061076"/>
              <a:gd name="connsiteY0" fmla="*/ 757890 h 764688"/>
              <a:gd name="connsiteX1" fmla="*/ 13383 w 3061076"/>
              <a:gd name="connsiteY1" fmla="*/ 757977 h 764688"/>
              <a:gd name="connsiteX2" fmla="*/ 184865 w 3061076"/>
              <a:gd name="connsiteY2" fmla="*/ 667021 h 764688"/>
              <a:gd name="connsiteX3" fmla="*/ 364696 w 3061076"/>
              <a:gd name="connsiteY3" fmla="*/ 540847 h 764688"/>
              <a:gd name="connsiteX4" fmla="*/ 594082 w 3061076"/>
              <a:gd name="connsiteY4" fmla="*/ 386573 h 764688"/>
              <a:gd name="connsiteX5" fmla="*/ 664807 w 3061076"/>
              <a:gd name="connsiteY5" fmla="*/ 339509 h 764688"/>
              <a:gd name="connsiteX6" fmla="*/ 780874 w 3061076"/>
              <a:gd name="connsiteY6" fmla="*/ 258233 h 764688"/>
              <a:gd name="connsiteX7" fmla="*/ 846427 w 3061076"/>
              <a:gd name="connsiteY7" fmla="*/ 214198 h 764688"/>
              <a:gd name="connsiteX8" fmla="*/ 906143 w 3061076"/>
              <a:gd name="connsiteY8" fmla="*/ 176661 h 764688"/>
              <a:gd name="connsiteX9" fmla="*/ 956459 w 3061076"/>
              <a:gd name="connsiteY9" fmla="*/ 143498 h 764688"/>
              <a:gd name="connsiteX10" fmla="*/ 1004134 w 3061076"/>
              <a:gd name="connsiteY10" fmla="*/ 117709 h 764688"/>
              <a:gd name="connsiteX11" fmla="*/ 1049938 w 3061076"/>
              <a:gd name="connsiteY11" fmla="*/ 94337 h 764688"/>
              <a:gd name="connsiteX12" fmla="*/ 1092936 w 3061076"/>
              <a:gd name="connsiteY12" fmla="*/ 76080 h 764688"/>
              <a:gd name="connsiteX13" fmla="*/ 1135807 w 3061076"/>
              <a:gd name="connsiteY13" fmla="*/ 58394 h 764688"/>
              <a:gd name="connsiteX14" fmla="*/ 1178594 w 3061076"/>
              <a:gd name="connsiteY14" fmla="*/ 42041 h 764688"/>
              <a:gd name="connsiteX15" fmla="*/ 1210134 w 3061076"/>
              <a:gd name="connsiteY15" fmla="*/ 30843 h 764688"/>
              <a:gd name="connsiteX16" fmla="*/ 1252132 w 3061076"/>
              <a:gd name="connsiteY16" fmla="*/ 20334 h 764688"/>
              <a:gd name="connsiteX17" fmla="*/ 1303112 w 3061076"/>
              <a:gd name="connsiteY17" fmla="*/ 11954 h 764688"/>
              <a:gd name="connsiteX18" fmla="*/ 1353011 w 3061076"/>
              <a:gd name="connsiteY18" fmla="*/ 5005 h 764688"/>
              <a:gd name="connsiteX19" fmla="*/ 1389131 w 3061076"/>
              <a:gd name="connsiteY19" fmla="*/ 1968 h 764688"/>
              <a:gd name="connsiteX20" fmla="*/ 1429561 w 3061076"/>
              <a:gd name="connsiteY20" fmla="*/ 10 h 764688"/>
              <a:gd name="connsiteX21" fmla="*/ 1467078 w 3061076"/>
              <a:gd name="connsiteY21" fmla="*/ 2810 h 764688"/>
              <a:gd name="connsiteX22" fmla="*/ 1511444 w 3061076"/>
              <a:gd name="connsiteY22" fmla="*/ 11492 h 764688"/>
              <a:gd name="connsiteX23" fmla="*/ 1560000 w 3061076"/>
              <a:gd name="connsiteY23" fmla="*/ 28563 h 764688"/>
              <a:gd name="connsiteX24" fmla="*/ 1607681 w 3061076"/>
              <a:gd name="connsiteY24" fmla="*/ 49788 h 764688"/>
              <a:gd name="connsiteX25" fmla="*/ 1638560 w 3061076"/>
              <a:gd name="connsiteY25" fmla="*/ 66816 h 764688"/>
              <a:gd name="connsiteX26" fmla="*/ 1638560 w 3061076"/>
              <a:gd name="connsiteY26" fmla="*/ 66816 h 764688"/>
              <a:gd name="connsiteX27" fmla="*/ 1660999 w 3061076"/>
              <a:gd name="connsiteY27" fmla="*/ 86429 h 764688"/>
              <a:gd name="connsiteX28" fmla="*/ 1693122 w 3061076"/>
              <a:gd name="connsiteY28" fmla="*/ 105557 h 764688"/>
              <a:gd name="connsiteX29" fmla="*/ 1724865 w 3061076"/>
              <a:gd name="connsiteY29" fmla="*/ 129647 h 764688"/>
              <a:gd name="connsiteX30" fmla="*/ 1780557 w 3061076"/>
              <a:gd name="connsiteY30" fmla="*/ 176089 h 764688"/>
              <a:gd name="connsiteX31" fmla="*/ 1836580 w 3061076"/>
              <a:gd name="connsiteY31" fmla="*/ 219266 h 764688"/>
              <a:gd name="connsiteX32" fmla="*/ 1897304 w 3061076"/>
              <a:gd name="connsiteY32" fmla="*/ 270572 h 764688"/>
              <a:gd name="connsiteX33" fmla="*/ 1941470 w 3061076"/>
              <a:gd name="connsiteY33" fmla="*/ 308146 h 764688"/>
              <a:gd name="connsiteX34" fmla="*/ 1994835 w 3061076"/>
              <a:gd name="connsiteY34" fmla="*/ 354264 h 764688"/>
              <a:gd name="connsiteX35" fmla="*/ 2046310 w 3061076"/>
              <a:gd name="connsiteY35" fmla="*/ 394923 h 764688"/>
              <a:gd name="connsiteX36" fmla="*/ 2093665 w 3061076"/>
              <a:gd name="connsiteY36" fmla="*/ 430419 h 764688"/>
              <a:gd name="connsiteX37" fmla="*/ 2151422 w 3061076"/>
              <a:gd name="connsiteY37" fmla="*/ 467218 h 764688"/>
              <a:gd name="connsiteX38" fmla="*/ 2212105 w 3061076"/>
              <a:gd name="connsiteY38" fmla="*/ 494500 h 764688"/>
              <a:gd name="connsiteX39" fmla="*/ 2270454 w 3061076"/>
              <a:gd name="connsiteY39" fmla="*/ 515700 h 764688"/>
              <a:gd name="connsiteX40" fmla="*/ 2344879 w 3061076"/>
              <a:gd name="connsiteY40" fmla="*/ 534212 h 764688"/>
              <a:gd name="connsiteX41" fmla="*/ 2414203 w 3061076"/>
              <a:gd name="connsiteY41" fmla="*/ 539367 h 764688"/>
              <a:gd name="connsiteX42" fmla="*/ 2477743 w 3061076"/>
              <a:gd name="connsiteY42" fmla="*/ 538145 h 764688"/>
              <a:gd name="connsiteX43" fmla="*/ 2533490 w 3061076"/>
              <a:gd name="connsiteY43" fmla="*/ 526807 h 764688"/>
              <a:gd name="connsiteX44" fmla="*/ 2580465 w 3061076"/>
              <a:gd name="connsiteY44" fmla="*/ 508013 h 764688"/>
              <a:gd name="connsiteX45" fmla="*/ 2635771 w 3061076"/>
              <a:gd name="connsiteY45" fmla="*/ 481257 h 764688"/>
              <a:gd name="connsiteX46" fmla="*/ 2704173 w 3061076"/>
              <a:gd name="connsiteY46" fmla="*/ 439332 h 764688"/>
              <a:gd name="connsiteX47" fmla="*/ 2755000 w 3061076"/>
              <a:gd name="connsiteY47" fmla="*/ 403811 h 764688"/>
              <a:gd name="connsiteX48" fmla="*/ 2798527 w 3061076"/>
              <a:gd name="connsiteY48" fmla="*/ 370186 h 764688"/>
              <a:gd name="connsiteX49" fmla="*/ 2830341 w 3061076"/>
              <a:gd name="connsiteY49" fmla="*/ 344088 h 764688"/>
              <a:gd name="connsiteX50" fmla="*/ 2867346 w 3061076"/>
              <a:gd name="connsiteY50" fmla="*/ 313663 h 764688"/>
              <a:gd name="connsiteX51" fmla="*/ 2909546 w 3061076"/>
              <a:gd name="connsiteY51" fmla="*/ 281601 h 764688"/>
              <a:gd name="connsiteX52" fmla="*/ 2942333 w 3061076"/>
              <a:gd name="connsiteY52" fmla="*/ 253452 h 764688"/>
              <a:gd name="connsiteX53" fmla="*/ 2979235 w 3061076"/>
              <a:gd name="connsiteY53" fmla="*/ 225148 h 764688"/>
              <a:gd name="connsiteX54" fmla="*/ 3022103 w 3061076"/>
              <a:gd name="connsiteY54" fmla="*/ 191460 h 764688"/>
              <a:gd name="connsiteX55" fmla="*/ 3061076 w 3061076"/>
              <a:gd name="connsiteY55" fmla="*/ 157773 h 764688"/>
              <a:gd name="connsiteX0" fmla="*/ 249322 w 3299245"/>
              <a:gd name="connsiteY0" fmla="*/ 757890 h 789000"/>
              <a:gd name="connsiteX1" fmla="*/ 2124 w 3299245"/>
              <a:gd name="connsiteY1" fmla="*/ 785769 h 789000"/>
              <a:gd name="connsiteX2" fmla="*/ 423034 w 3299245"/>
              <a:gd name="connsiteY2" fmla="*/ 667021 h 789000"/>
              <a:gd name="connsiteX3" fmla="*/ 602865 w 3299245"/>
              <a:gd name="connsiteY3" fmla="*/ 540847 h 789000"/>
              <a:gd name="connsiteX4" fmla="*/ 832251 w 3299245"/>
              <a:gd name="connsiteY4" fmla="*/ 386573 h 789000"/>
              <a:gd name="connsiteX5" fmla="*/ 902976 w 3299245"/>
              <a:gd name="connsiteY5" fmla="*/ 339509 h 789000"/>
              <a:gd name="connsiteX6" fmla="*/ 1019043 w 3299245"/>
              <a:gd name="connsiteY6" fmla="*/ 258233 h 789000"/>
              <a:gd name="connsiteX7" fmla="*/ 1084596 w 3299245"/>
              <a:gd name="connsiteY7" fmla="*/ 214198 h 789000"/>
              <a:gd name="connsiteX8" fmla="*/ 1144312 w 3299245"/>
              <a:gd name="connsiteY8" fmla="*/ 176661 h 789000"/>
              <a:gd name="connsiteX9" fmla="*/ 1194628 w 3299245"/>
              <a:gd name="connsiteY9" fmla="*/ 143498 h 789000"/>
              <a:gd name="connsiteX10" fmla="*/ 1242303 w 3299245"/>
              <a:gd name="connsiteY10" fmla="*/ 117709 h 789000"/>
              <a:gd name="connsiteX11" fmla="*/ 1288107 w 3299245"/>
              <a:gd name="connsiteY11" fmla="*/ 94337 h 789000"/>
              <a:gd name="connsiteX12" fmla="*/ 1331105 w 3299245"/>
              <a:gd name="connsiteY12" fmla="*/ 76080 h 789000"/>
              <a:gd name="connsiteX13" fmla="*/ 1373976 w 3299245"/>
              <a:gd name="connsiteY13" fmla="*/ 58394 h 789000"/>
              <a:gd name="connsiteX14" fmla="*/ 1416763 w 3299245"/>
              <a:gd name="connsiteY14" fmla="*/ 42041 h 789000"/>
              <a:gd name="connsiteX15" fmla="*/ 1448303 w 3299245"/>
              <a:gd name="connsiteY15" fmla="*/ 30843 h 789000"/>
              <a:gd name="connsiteX16" fmla="*/ 1490301 w 3299245"/>
              <a:gd name="connsiteY16" fmla="*/ 20334 h 789000"/>
              <a:gd name="connsiteX17" fmla="*/ 1541281 w 3299245"/>
              <a:gd name="connsiteY17" fmla="*/ 11954 h 789000"/>
              <a:gd name="connsiteX18" fmla="*/ 1591180 w 3299245"/>
              <a:gd name="connsiteY18" fmla="*/ 5005 h 789000"/>
              <a:gd name="connsiteX19" fmla="*/ 1627300 w 3299245"/>
              <a:gd name="connsiteY19" fmla="*/ 1968 h 789000"/>
              <a:gd name="connsiteX20" fmla="*/ 1667730 w 3299245"/>
              <a:gd name="connsiteY20" fmla="*/ 10 h 789000"/>
              <a:gd name="connsiteX21" fmla="*/ 1705247 w 3299245"/>
              <a:gd name="connsiteY21" fmla="*/ 2810 h 789000"/>
              <a:gd name="connsiteX22" fmla="*/ 1749613 w 3299245"/>
              <a:gd name="connsiteY22" fmla="*/ 11492 h 789000"/>
              <a:gd name="connsiteX23" fmla="*/ 1798169 w 3299245"/>
              <a:gd name="connsiteY23" fmla="*/ 28563 h 789000"/>
              <a:gd name="connsiteX24" fmla="*/ 1845850 w 3299245"/>
              <a:gd name="connsiteY24" fmla="*/ 49788 h 789000"/>
              <a:gd name="connsiteX25" fmla="*/ 1876729 w 3299245"/>
              <a:gd name="connsiteY25" fmla="*/ 66816 h 789000"/>
              <a:gd name="connsiteX26" fmla="*/ 1876729 w 3299245"/>
              <a:gd name="connsiteY26" fmla="*/ 66816 h 789000"/>
              <a:gd name="connsiteX27" fmla="*/ 1899168 w 3299245"/>
              <a:gd name="connsiteY27" fmla="*/ 86429 h 789000"/>
              <a:gd name="connsiteX28" fmla="*/ 1931291 w 3299245"/>
              <a:gd name="connsiteY28" fmla="*/ 105557 h 789000"/>
              <a:gd name="connsiteX29" fmla="*/ 1963034 w 3299245"/>
              <a:gd name="connsiteY29" fmla="*/ 129647 h 789000"/>
              <a:gd name="connsiteX30" fmla="*/ 2018726 w 3299245"/>
              <a:gd name="connsiteY30" fmla="*/ 176089 h 789000"/>
              <a:gd name="connsiteX31" fmla="*/ 2074749 w 3299245"/>
              <a:gd name="connsiteY31" fmla="*/ 219266 h 789000"/>
              <a:gd name="connsiteX32" fmla="*/ 2135473 w 3299245"/>
              <a:gd name="connsiteY32" fmla="*/ 270572 h 789000"/>
              <a:gd name="connsiteX33" fmla="*/ 2179639 w 3299245"/>
              <a:gd name="connsiteY33" fmla="*/ 308146 h 789000"/>
              <a:gd name="connsiteX34" fmla="*/ 2233004 w 3299245"/>
              <a:gd name="connsiteY34" fmla="*/ 354264 h 789000"/>
              <a:gd name="connsiteX35" fmla="*/ 2284479 w 3299245"/>
              <a:gd name="connsiteY35" fmla="*/ 394923 h 789000"/>
              <a:gd name="connsiteX36" fmla="*/ 2331834 w 3299245"/>
              <a:gd name="connsiteY36" fmla="*/ 430419 h 789000"/>
              <a:gd name="connsiteX37" fmla="*/ 2389591 w 3299245"/>
              <a:gd name="connsiteY37" fmla="*/ 467218 h 789000"/>
              <a:gd name="connsiteX38" fmla="*/ 2450274 w 3299245"/>
              <a:gd name="connsiteY38" fmla="*/ 494500 h 789000"/>
              <a:gd name="connsiteX39" fmla="*/ 2508623 w 3299245"/>
              <a:gd name="connsiteY39" fmla="*/ 515700 h 789000"/>
              <a:gd name="connsiteX40" fmla="*/ 2583048 w 3299245"/>
              <a:gd name="connsiteY40" fmla="*/ 534212 h 789000"/>
              <a:gd name="connsiteX41" fmla="*/ 2652372 w 3299245"/>
              <a:gd name="connsiteY41" fmla="*/ 539367 h 789000"/>
              <a:gd name="connsiteX42" fmla="*/ 2715912 w 3299245"/>
              <a:gd name="connsiteY42" fmla="*/ 538145 h 789000"/>
              <a:gd name="connsiteX43" fmla="*/ 2771659 w 3299245"/>
              <a:gd name="connsiteY43" fmla="*/ 526807 h 789000"/>
              <a:gd name="connsiteX44" fmla="*/ 2818634 w 3299245"/>
              <a:gd name="connsiteY44" fmla="*/ 508013 h 789000"/>
              <a:gd name="connsiteX45" fmla="*/ 2873940 w 3299245"/>
              <a:gd name="connsiteY45" fmla="*/ 481257 h 789000"/>
              <a:gd name="connsiteX46" fmla="*/ 2942342 w 3299245"/>
              <a:gd name="connsiteY46" fmla="*/ 439332 h 789000"/>
              <a:gd name="connsiteX47" fmla="*/ 2993169 w 3299245"/>
              <a:gd name="connsiteY47" fmla="*/ 403811 h 789000"/>
              <a:gd name="connsiteX48" fmla="*/ 3036696 w 3299245"/>
              <a:gd name="connsiteY48" fmla="*/ 370186 h 789000"/>
              <a:gd name="connsiteX49" fmla="*/ 3068510 w 3299245"/>
              <a:gd name="connsiteY49" fmla="*/ 344088 h 789000"/>
              <a:gd name="connsiteX50" fmla="*/ 3105515 w 3299245"/>
              <a:gd name="connsiteY50" fmla="*/ 313663 h 789000"/>
              <a:gd name="connsiteX51" fmla="*/ 3147715 w 3299245"/>
              <a:gd name="connsiteY51" fmla="*/ 281601 h 789000"/>
              <a:gd name="connsiteX52" fmla="*/ 3180502 w 3299245"/>
              <a:gd name="connsiteY52" fmla="*/ 253452 h 789000"/>
              <a:gd name="connsiteX53" fmla="*/ 3217404 w 3299245"/>
              <a:gd name="connsiteY53" fmla="*/ 225148 h 789000"/>
              <a:gd name="connsiteX54" fmla="*/ 3260272 w 3299245"/>
              <a:gd name="connsiteY54" fmla="*/ 191460 h 789000"/>
              <a:gd name="connsiteX55" fmla="*/ 3299245 w 3299245"/>
              <a:gd name="connsiteY55" fmla="*/ 157773 h 789000"/>
              <a:gd name="connsiteX0" fmla="*/ 0 w 3346118"/>
              <a:gd name="connsiteY0" fmla="*/ 885060 h 885060"/>
              <a:gd name="connsiteX1" fmla="*/ 48997 w 3346118"/>
              <a:gd name="connsiteY1" fmla="*/ 785769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48997 w 3346118"/>
              <a:gd name="connsiteY1" fmla="*/ 785769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48997 w 3346118"/>
              <a:gd name="connsiteY1" fmla="*/ 785769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167865 w 3346118"/>
              <a:gd name="connsiteY1" fmla="*/ 816088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167865 w 3346118"/>
              <a:gd name="connsiteY1" fmla="*/ 816088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13741 w 3359859"/>
              <a:gd name="connsiteY0" fmla="*/ 885060 h 890899"/>
              <a:gd name="connsiteX1" fmla="*/ 12074 w 3359859"/>
              <a:gd name="connsiteY1" fmla="*/ 885989 h 890899"/>
              <a:gd name="connsiteX2" fmla="*/ 181606 w 3359859"/>
              <a:gd name="connsiteY2" fmla="*/ 816088 h 890899"/>
              <a:gd name="connsiteX3" fmla="*/ 483648 w 3359859"/>
              <a:gd name="connsiteY3" fmla="*/ 667021 h 890899"/>
              <a:gd name="connsiteX4" fmla="*/ 663479 w 3359859"/>
              <a:gd name="connsiteY4" fmla="*/ 540847 h 890899"/>
              <a:gd name="connsiteX5" fmla="*/ 892865 w 3359859"/>
              <a:gd name="connsiteY5" fmla="*/ 386573 h 890899"/>
              <a:gd name="connsiteX6" fmla="*/ 963590 w 3359859"/>
              <a:gd name="connsiteY6" fmla="*/ 339509 h 890899"/>
              <a:gd name="connsiteX7" fmla="*/ 1079657 w 3359859"/>
              <a:gd name="connsiteY7" fmla="*/ 258233 h 890899"/>
              <a:gd name="connsiteX8" fmla="*/ 1145210 w 3359859"/>
              <a:gd name="connsiteY8" fmla="*/ 214198 h 890899"/>
              <a:gd name="connsiteX9" fmla="*/ 1204926 w 3359859"/>
              <a:gd name="connsiteY9" fmla="*/ 176661 h 890899"/>
              <a:gd name="connsiteX10" fmla="*/ 1255242 w 3359859"/>
              <a:gd name="connsiteY10" fmla="*/ 143498 h 890899"/>
              <a:gd name="connsiteX11" fmla="*/ 1302917 w 3359859"/>
              <a:gd name="connsiteY11" fmla="*/ 117709 h 890899"/>
              <a:gd name="connsiteX12" fmla="*/ 1348721 w 3359859"/>
              <a:gd name="connsiteY12" fmla="*/ 94337 h 890899"/>
              <a:gd name="connsiteX13" fmla="*/ 1391719 w 3359859"/>
              <a:gd name="connsiteY13" fmla="*/ 76080 h 890899"/>
              <a:gd name="connsiteX14" fmla="*/ 1434590 w 3359859"/>
              <a:gd name="connsiteY14" fmla="*/ 58394 h 890899"/>
              <a:gd name="connsiteX15" fmla="*/ 1477377 w 3359859"/>
              <a:gd name="connsiteY15" fmla="*/ 42041 h 890899"/>
              <a:gd name="connsiteX16" fmla="*/ 1508917 w 3359859"/>
              <a:gd name="connsiteY16" fmla="*/ 30843 h 890899"/>
              <a:gd name="connsiteX17" fmla="*/ 1550915 w 3359859"/>
              <a:gd name="connsiteY17" fmla="*/ 20334 h 890899"/>
              <a:gd name="connsiteX18" fmla="*/ 1601895 w 3359859"/>
              <a:gd name="connsiteY18" fmla="*/ 11954 h 890899"/>
              <a:gd name="connsiteX19" fmla="*/ 1651794 w 3359859"/>
              <a:gd name="connsiteY19" fmla="*/ 5005 h 890899"/>
              <a:gd name="connsiteX20" fmla="*/ 1687914 w 3359859"/>
              <a:gd name="connsiteY20" fmla="*/ 1968 h 890899"/>
              <a:gd name="connsiteX21" fmla="*/ 1728344 w 3359859"/>
              <a:gd name="connsiteY21" fmla="*/ 10 h 890899"/>
              <a:gd name="connsiteX22" fmla="*/ 1765861 w 3359859"/>
              <a:gd name="connsiteY22" fmla="*/ 2810 h 890899"/>
              <a:gd name="connsiteX23" fmla="*/ 1810227 w 3359859"/>
              <a:gd name="connsiteY23" fmla="*/ 11492 h 890899"/>
              <a:gd name="connsiteX24" fmla="*/ 1858783 w 3359859"/>
              <a:gd name="connsiteY24" fmla="*/ 28563 h 890899"/>
              <a:gd name="connsiteX25" fmla="*/ 1906464 w 3359859"/>
              <a:gd name="connsiteY25" fmla="*/ 49788 h 890899"/>
              <a:gd name="connsiteX26" fmla="*/ 1937343 w 3359859"/>
              <a:gd name="connsiteY26" fmla="*/ 66816 h 890899"/>
              <a:gd name="connsiteX27" fmla="*/ 1937343 w 3359859"/>
              <a:gd name="connsiteY27" fmla="*/ 66816 h 890899"/>
              <a:gd name="connsiteX28" fmla="*/ 1959782 w 3359859"/>
              <a:gd name="connsiteY28" fmla="*/ 86429 h 890899"/>
              <a:gd name="connsiteX29" fmla="*/ 1991905 w 3359859"/>
              <a:gd name="connsiteY29" fmla="*/ 105557 h 890899"/>
              <a:gd name="connsiteX30" fmla="*/ 2023648 w 3359859"/>
              <a:gd name="connsiteY30" fmla="*/ 129647 h 890899"/>
              <a:gd name="connsiteX31" fmla="*/ 2079340 w 3359859"/>
              <a:gd name="connsiteY31" fmla="*/ 176089 h 890899"/>
              <a:gd name="connsiteX32" fmla="*/ 2135363 w 3359859"/>
              <a:gd name="connsiteY32" fmla="*/ 219266 h 890899"/>
              <a:gd name="connsiteX33" fmla="*/ 2196087 w 3359859"/>
              <a:gd name="connsiteY33" fmla="*/ 270572 h 890899"/>
              <a:gd name="connsiteX34" fmla="*/ 2240253 w 3359859"/>
              <a:gd name="connsiteY34" fmla="*/ 308146 h 890899"/>
              <a:gd name="connsiteX35" fmla="*/ 2293618 w 3359859"/>
              <a:gd name="connsiteY35" fmla="*/ 354264 h 890899"/>
              <a:gd name="connsiteX36" fmla="*/ 2345093 w 3359859"/>
              <a:gd name="connsiteY36" fmla="*/ 394923 h 890899"/>
              <a:gd name="connsiteX37" fmla="*/ 2392448 w 3359859"/>
              <a:gd name="connsiteY37" fmla="*/ 430419 h 890899"/>
              <a:gd name="connsiteX38" fmla="*/ 2450205 w 3359859"/>
              <a:gd name="connsiteY38" fmla="*/ 467218 h 890899"/>
              <a:gd name="connsiteX39" fmla="*/ 2510888 w 3359859"/>
              <a:gd name="connsiteY39" fmla="*/ 494500 h 890899"/>
              <a:gd name="connsiteX40" fmla="*/ 2569237 w 3359859"/>
              <a:gd name="connsiteY40" fmla="*/ 515700 h 890899"/>
              <a:gd name="connsiteX41" fmla="*/ 2643662 w 3359859"/>
              <a:gd name="connsiteY41" fmla="*/ 534212 h 890899"/>
              <a:gd name="connsiteX42" fmla="*/ 2712986 w 3359859"/>
              <a:gd name="connsiteY42" fmla="*/ 539367 h 890899"/>
              <a:gd name="connsiteX43" fmla="*/ 2776526 w 3359859"/>
              <a:gd name="connsiteY43" fmla="*/ 538145 h 890899"/>
              <a:gd name="connsiteX44" fmla="*/ 2832273 w 3359859"/>
              <a:gd name="connsiteY44" fmla="*/ 526807 h 890899"/>
              <a:gd name="connsiteX45" fmla="*/ 2879248 w 3359859"/>
              <a:gd name="connsiteY45" fmla="*/ 508013 h 890899"/>
              <a:gd name="connsiteX46" fmla="*/ 2934554 w 3359859"/>
              <a:gd name="connsiteY46" fmla="*/ 481257 h 890899"/>
              <a:gd name="connsiteX47" fmla="*/ 3002956 w 3359859"/>
              <a:gd name="connsiteY47" fmla="*/ 439332 h 890899"/>
              <a:gd name="connsiteX48" fmla="*/ 3053783 w 3359859"/>
              <a:gd name="connsiteY48" fmla="*/ 403811 h 890899"/>
              <a:gd name="connsiteX49" fmla="*/ 3097310 w 3359859"/>
              <a:gd name="connsiteY49" fmla="*/ 370186 h 890899"/>
              <a:gd name="connsiteX50" fmla="*/ 3129124 w 3359859"/>
              <a:gd name="connsiteY50" fmla="*/ 344088 h 890899"/>
              <a:gd name="connsiteX51" fmla="*/ 3166129 w 3359859"/>
              <a:gd name="connsiteY51" fmla="*/ 313663 h 890899"/>
              <a:gd name="connsiteX52" fmla="*/ 3208329 w 3359859"/>
              <a:gd name="connsiteY52" fmla="*/ 281601 h 890899"/>
              <a:gd name="connsiteX53" fmla="*/ 3241116 w 3359859"/>
              <a:gd name="connsiteY53" fmla="*/ 253452 h 890899"/>
              <a:gd name="connsiteX54" fmla="*/ 3278018 w 3359859"/>
              <a:gd name="connsiteY54" fmla="*/ 225148 h 890899"/>
              <a:gd name="connsiteX55" fmla="*/ 3320886 w 3359859"/>
              <a:gd name="connsiteY55" fmla="*/ 191460 h 890899"/>
              <a:gd name="connsiteX56" fmla="*/ 3359859 w 3359859"/>
              <a:gd name="connsiteY56" fmla="*/ 157773 h 890899"/>
              <a:gd name="connsiteX0" fmla="*/ 13741 w 3359859"/>
              <a:gd name="connsiteY0" fmla="*/ 885060 h 890899"/>
              <a:gd name="connsiteX1" fmla="*/ 12074 w 3359859"/>
              <a:gd name="connsiteY1" fmla="*/ 885989 h 890899"/>
              <a:gd name="connsiteX2" fmla="*/ 181606 w 3359859"/>
              <a:gd name="connsiteY2" fmla="*/ 816088 h 890899"/>
              <a:gd name="connsiteX3" fmla="*/ 483648 w 3359859"/>
              <a:gd name="connsiteY3" fmla="*/ 667021 h 890899"/>
              <a:gd name="connsiteX4" fmla="*/ 663479 w 3359859"/>
              <a:gd name="connsiteY4" fmla="*/ 540847 h 890899"/>
              <a:gd name="connsiteX5" fmla="*/ 892865 w 3359859"/>
              <a:gd name="connsiteY5" fmla="*/ 386573 h 890899"/>
              <a:gd name="connsiteX6" fmla="*/ 963590 w 3359859"/>
              <a:gd name="connsiteY6" fmla="*/ 339509 h 890899"/>
              <a:gd name="connsiteX7" fmla="*/ 1079657 w 3359859"/>
              <a:gd name="connsiteY7" fmla="*/ 258233 h 890899"/>
              <a:gd name="connsiteX8" fmla="*/ 1145210 w 3359859"/>
              <a:gd name="connsiteY8" fmla="*/ 214198 h 890899"/>
              <a:gd name="connsiteX9" fmla="*/ 1204926 w 3359859"/>
              <a:gd name="connsiteY9" fmla="*/ 176661 h 890899"/>
              <a:gd name="connsiteX10" fmla="*/ 1255242 w 3359859"/>
              <a:gd name="connsiteY10" fmla="*/ 143498 h 890899"/>
              <a:gd name="connsiteX11" fmla="*/ 1302917 w 3359859"/>
              <a:gd name="connsiteY11" fmla="*/ 117709 h 890899"/>
              <a:gd name="connsiteX12" fmla="*/ 1348721 w 3359859"/>
              <a:gd name="connsiteY12" fmla="*/ 94337 h 890899"/>
              <a:gd name="connsiteX13" fmla="*/ 1391719 w 3359859"/>
              <a:gd name="connsiteY13" fmla="*/ 76080 h 890899"/>
              <a:gd name="connsiteX14" fmla="*/ 1434590 w 3359859"/>
              <a:gd name="connsiteY14" fmla="*/ 58394 h 890899"/>
              <a:gd name="connsiteX15" fmla="*/ 1477377 w 3359859"/>
              <a:gd name="connsiteY15" fmla="*/ 42041 h 890899"/>
              <a:gd name="connsiteX16" fmla="*/ 1508917 w 3359859"/>
              <a:gd name="connsiteY16" fmla="*/ 30843 h 890899"/>
              <a:gd name="connsiteX17" fmla="*/ 1550915 w 3359859"/>
              <a:gd name="connsiteY17" fmla="*/ 20334 h 890899"/>
              <a:gd name="connsiteX18" fmla="*/ 1601895 w 3359859"/>
              <a:gd name="connsiteY18" fmla="*/ 11954 h 890899"/>
              <a:gd name="connsiteX19" fmla="*/ 1651794 w 3359859"/>
              <a:gd name="connsiteY19" fmla="*/ 5005 h 890899"/>
              <a:gd name="connsiteX20" fmla="*/ 1687914 w 3359859"/>
              <a:gd name="connsiteY20" fmla="*/ 1968 h 890899"/>
              <a:gd name="connsiteX21" fmla="*/ 1728344 w 3359859"/>
              <a:gd name="connsiteY21" fmla="*/ 10 h 890899"/>
              <a:gd name="connsiteX22" fmla="*/ 1765861 w 3359859"/>
              <a:gd name="connsiteY22" fmla="*/ 2810 h 890899"/>
              <a:gd name="connsiteX23" fmla="*/ 1810227 w 3359859"/>
              <a:gd name="connsiteY23" fmla="*/ 11492 h 890899"/>
              <a:gd name="connsiteX24" fmla="*/ 1858783 w 3359859"/>
              <a:gd name="connsiteY24" fmla="*/ 28563 h 890899"/>
              <a:gd name="connsiteX25" fmla="*/ 1906464 w 3359859"/>
              <a:gd name="connsiteY25" fmla="*/ 49788 h 890899"/>
              <a:gd name="connsiteX26" fmla="*/ 1937343 w 3359859"/>
              <a:gd name="connsiteY26" fmla="*/ 66816 h 890899"/>
              <a:gd name="connsiteX27" fmla="*/ 1937343 w 3359859"/>
              <a:gd name="connsiteY27" fmla="*/ 66816 h 890899"/>
              <a:gd name="connsiteX28" fmla="*/ 1959782 w 3359859"/>
              <a:gd name="connsiteY28" fmla="*/ 86429 h 890899"/>
              <a:gd name="connsiteX29" fmla="*/ 1991905 w 3359859"/>
              <a:gd name="connsiteY29" fmla="*/ 105557 h 890899"/>
              <a:gd name="connsiteX30" fmla="*/ 2023648 w 3359859"/>
              <a:gd name="connsiteY30" fmla="*/ 129647 h 890899"/>
              <a:gd name="connsiteX31" fmla="*/ 2079340 w 3359859"/>
              <a:gd name="connsiteY31" fmla="*/ 176089 h 890899"/>
              <a:gd name="connsiteX32" fmla="*/ 2135363 w 3359859"/>
              <a:gd name="connsiteY32" fmla="*/ 219266 h 890899"/>
              <a:gd name="connsiteX33" fmla="*/ 2196087 w 3359859"/>
              <a:gd name="connsiteY33" fmla="*/ 270572 h 890899"/>
              <a:gd name="connsiteX34" fmla="*/ 2240253 w 3359859"/>
              <a:gd name="connsiteY34" fmla="*/ 308146 h 890899"/>
              <a:gd name="connsiteX35" fmla="*/ 2293618 w 3359859"/>
              <a:gd name="connsiteY35" fmla="*/ 354264 h 890899"/>
              <a:gd name="connsiteX36" fmla="*/ 2345093 w 3359859"/>
              <a:gd name="connsiteY36" fmla="*/ 394923 h 890899"/>
              <a:gd name="connsiteX37" fmla="*/ 2392448 w 3359859"/>
              <a:gd name="connsiteY37" fmla="*/ 430419 h 890899"/>
              <a:gd name="connsiteX38" fmla="*/ 2450205 w 3359859"/>
              <a:gd name="connsiteY38" fmla="*/ 467218 h 890899"/>
              <a:gd name="connsiteX39" fmla="*/ 2510888 w 3359859"/>
              <a:gd name="connsiteY39" fmla="*/ 494500 h 890899"/>
              <a:gd name="connsiteX40" fmla="*/ 2569237 w 3359859"/>
              <a:gd name="connsiteY40" fmla="*/ 515700 h 890899"/>
              <a:gd name="connsiteX41" fmla="*/ 2643662 w 3359859"/>
              <a:gd name="connsiteY41" fmla="*/ 534212 h 890899"/>
              <a:gd name="connsiteX42" fmla="*/ 2712986 w 3359859"/>
              <a:gd name="connsiteY42" fmla="*/ 539367 h 890899"/>
              <a:gd name="connsiteX43" fmla="*/ 2776526 w 3359859"/>
              <a:gd name="connsiteY43" fmla="*/ 538145 h 890899"/>
              <a:gd name="connsiteX44" fmla="*/ 2832273 w 3359859"/>
              <a:gd name="connsiteY44" fmla="*/ 526807 h 890899"/>
              <a:gd name="connsiteX45" fmla="*/ 2879248 w 3359859"/>
              <a:gd name="connsiteY45" fmla="*/ 508013 h 890899"/>
              <a:gd name="connsiteX46" fmla="*/ 2934554 w 3359859"/>
              <a:gd name="connsiteY46" fmla="*/ 481257 h 890899"/>
              <a:gd name="connsiteX47" fmla="*/ 3002956 w 3359859"/>
              <a:gd name="connsiteY47" fmla="*/ 439332 h 890899"/>
              <a:gd name="connsiteX48" fmla="*/ 3053783 w 3359859"/>
              <a:gd name="connsiteY48" fmla="*/ 403811 h 890899"/>
              <a:gd name="connsiteX49" fmla="*/ 3097310 w 3359859"/>
              <a:gd name="connsiteY49" fmla="*/ 370186 h 890899"/>
              <a:gd name="connsiteX50" fmla="*/ 3129124 w 3359859"/>
              <a:gd name="connsiteY50" fmla="*/ 344088 h 890899"/>
              <a:gd name="connsiteX51" fmla="*/ 3166129 w 3359859"/>
              <a:gd name="connsiteY51" fmla="*/ 313663 h 890899"/>
              <a:gd name="connsiteX52" fmla="*/ 3208329 w 3359859"/>
              <a:gd name="connsiteY52" fmla="*/ 281601 h 890899"/>
              <a:gd name="connsiteX53" fmla="*/ 3241116 w 3359859"/>
              <a:gd name="connsiteY53" fmla="*/ 253452 h 890899"/>
              <a:gd name="connsiteX54" fmla="*/ 3278018 w 3359859"/>
              <a:gd name="connsiteY54" fmla="*/ 225148 h 890899"/>
              <a:gd name="connsiteX55" fmla="*/ 3320886 w 3359859"/>
              <a:gd name="connsiteY55" fmla="*/ 191460 h 890899"/>
              <a:gd name="connsiteX56" fmla="*/ 3359859 w 3359859"/>
              <a:gd name="connsiteY56" fmla="*/ 157773 h 890899"/>
              <a:gd name="connsiteX0" fmla="*/ 179673 w 3525791"/>
              <a:gd name="connsiteY0" fmla="*/ 885060 h 885060"/>
              <a:gd name="connsiteX1" fmla="*/ 2626 w 3525791"/>
              <a:gd name="connsiteY1" fmla="*/ 852302 h 885060"/>
              <a:gd name="connsiteX2" fmla="*/ 347538 w 3525791"/>
              <a:gd name="connsiteY2" fmla="*/ 816088 h 885060"/>
              <a:gd name="connsiteX3" fmla="*/ 649580 w 3525791"/>
              <a:gd name="connsiteY3" fmla="*/ 667021 h 885060"/>
              <a:gd name="connsiteX4" fmla="*/ 829411 w 3525791"/>
              <a:gd name="connsiteY4" fmla="*/ 540847 h 885060"/>
              <a:gd name="connsiteX5" fmla="*/ 1058797 w 3525791"/>
              <a:gd name="connsiteY5" fmla="*/ 386573 h 885060"/>
              <a:gd name="connsiteX6" fmla="*/ 1129522 w 3525791"/>
              <a:gd name="connsiteY6" fmla="*/ 339509 h 885060"/>
              <a:gd name="connsiteX7" fmla="*/ 1245589 w 3525791"/>
              <a:gd name="connsiteY7" fmla="*/ 258233 h 885060"/>
              <a:gd name="connsiteX8" fmla="*/ 1311142 w 3525791"/>
              <a:gd name="connsiteY8" fmla="*/ 214198 h 885060"/>
              <a:gd name="connsiteX9" fmla="*/ 1370858 w 3525791"/>
              <a:gd name="connsiteY9" fmla="*/ 176661 h 885060"/>
              <a:gd name="connsiteX10" fmla="*/ 1421174 w 3525791"/>
              <a:gd name="connsiteY10" fmla="*/ 143498 h 885060"/>
              <a:gd name="connsiteX11" fmla="*/ 1468849 w 3525791"/>
              <a:gd name="connsiteY11" fmla="*/ 117709 h 885060"/>
              <a:gd name="connsiteX12" fmla="*/ 1514653 w 3525791"/>
              <a:gd name="connsiteY12" fmla="*/ 94337 h 885060"/>
              <a:gd name="connsiteX13" fmla="*/ 1557651 w 3525791"/>
              <a:gd name="connsiteY13" fmla="*/ 76080 h 885060"/>
              <a:gd name="connsiteX14" fmla="*/ 1600522 w 3525791"/>
              <a:gd name="connsiteY14" fmla="*/ 58394 h 885060"/>
              <a:gd name="connsiteX15" fmla="*/ 1643309 w 3525791"/>
              <a:gd name="connsiteY15" fmla="*/ 42041 h 885060"/>
              <a:gd name="connsiteX16" fmla="*/ 1674849 w 3525791"/>
              <a:gd name="connsiteY16" fmla="*/ 30843 h 885060"/>
              <a:gd name="connsiteX17" fmla="*/ 1716847 w 3525791"/>
              <a:gd name="connsiteY17" fmla="*/ 20334 h 885060"/>
              <a:gd name="connsiteX18" fmla="*/ 1767827 w 3525791"/>
              <a:gd name="connsiteY18" fmla="*/ 11954 h 885060"/>
              <a:gd name="connsiteX19" fmla="*/ 1817726 w 3525791"/>
              <a:gd name="connsiteY19" fmla="*/ 5005 h 885060"/>
              <a:gd name="connsiteX20" fmla="*/ 1853846 w 3525791"/>
              <a:gd name="connsiteY20" fmla="*/ 1968 h 885060"/>
              <a:gd name="connsiteX21" fmla="*/ 1894276 w 3525791"/>
              <a:gd name="connsiteY21" fmla="*/ 10 h 885060"/>
              <a:gd name="connsiteX22" fmla="*/ 1931793 w 3525791"/>
              <a:gd name="connsiteY22" fmla="*/ 2810 h 885060"/>
              <a:gd name="connsiteX23" fmla="*/ 1976159 w 3525791"/>
              <a:gd name="connsiteY23" fmla="*/ 11492 h 885060"/>
              <a:gd name="connsiteX24" fmla="*/ 2024715 w 3525791"/>
              <a:gd name="connsiteY24" fmla="*/ 28563 h 885060"/>
              <a:gd name="connsiteX25" fmla="*/ 2072396 w 3525791"/>
              <a:gd name="connsiteY25" fmla="*/ 49788 h 885060"/>
              <a:gd name="connsiteX26" fmla="*/ 2103275 w 3525791"/>
              <a:gd name="connsiteY26" fmla="*/ 66816 h 885060"/>
              <a:gd name="connsiteX27" fmla="*/ 2103275 w 3525791"/>
              <a:gd name="connsiteY27" fmla="*/ 66816 h 885060"/>
              <a:gd name="connsiteX28" fmla="*/ 2125714 w 3525791"/>
              <a:gd name="connsiteY28" fmla="*/ 86429 h 885060"/>
              <a:gd name="connsiteX29" fmla="*/ 2157837 w 3525791"/>
              <a:gd name="connsiteY29" fmla="*/ 105557 h 885060"/>
              <a:gd name="connsiteX30" fmla="*/ 2189580 w 3525791"/>
              <a:gd name="connsiteY30" fmla="*/ 129647 h 885060"/>
              <a:gd name="connsiteX31" fmla="*/ 2245272 w 3525791"/>
              <a:gd name="connsiteY31" fmla="*/ 176089 h 885060"/>
              <a:gd name="connsiteX32" fmla="*/ 2301295 w 3525791"/>
              <a:gd name="connsiteY32" fmla="*/ 219266 h 885060"/>
              <a:gd name="connsiteX33" fmla="*/ 2362019 w 3525791"/>
              <a:gd name="connsiteY33" fmla="*/ 270572 h 885060"/>
              <a:gd name="connsiteX34" fmla="*/ 2406185 w 3525791"/>
              <a:gd name="connsiteY34" fmla="*/ 308146 h 885060"/>
              <a:gd name="connsiteX35" fmla="*/ 2459550 w 3525791"/>
              <a:gd name="connsiteY35" fmla="*/ 354264 h 885060"/>
              <a:gd name="connsiteX36" fmla="*/ 2511025 w 3525791"/>
              <a:gd name="connsiteY36" fmla="*/ 394923 h 885060"/>
              <a:gd name="connsiteX37" fmla="*/ 2558380 w 3525791"/>
              <a:gd name="connsiteY37" fmla="*/ 430419 h 885060"/>
              <a:gd name="connsiteX38" fmla="*/ 2616137 w 3525791"/>
              <a:gd name="connsiteY38" fmla="*/ 467218 h 885060"/>
              <a:gd name="connsiteX39" fmla="*/ 2676820 w 3525791"/>
              <a:gd name="connsiteY39" fmla="*/ 494500 h 885060"/>
              <a:gd name="connsiteX40" fmla="*/ 2735169 w 3525791"/>
              <a:gd name="connsiteY40" fmla="*/ 515700 h 885060"/>
              <a:gd name="connsiteX41" fmla="*/ 2809594 w 3525791"/>
              <a:gd name="connsiteY41" fmla="*/ 534212 h 885060"/>
              <a:gd name="connsiteX42" fmla="*/ 2878918 w 3525791"/>
              <a:gd name="connsiteY42" fmla="*/ 539367 h 885060"/>
              <a:gd name="connsiteX43" fmla="*/ 2942458 w 3525791"/>
              <a:gd name="connsiteY43" fmla="*/ 538145 h 885060"/>
              <a:gd name="connsiteX44" fmla="*/ 2998205 w 3525791"/>
              <a:gd name="connsiteY44" fmla="*/ 526807 h 885060"/>
              <a:gd name="connsiteX45" fmla="*/ 3045180 w 3525791"/>
              <a:gd name="connsiteY45" fmla="*/ 508013 h 885060"/>
              <a:gd name="connsiteX46" fmla="*/ 3100486 w 3525791"/>
              <a:gd name="connsiteY46" fmla="*/ 481257 h 885060"/>
              <a:gd name="connsiteX47" fmla="*/ 3168888 w 3525791"/>
              <a:gd name="connsiteY47" fmla="*/ 439332 h 885060"/>
              <a:gd name="connsiteX48" fmla="*/ 3219715 w 3525791"/>
              <a:gd name="connsiteY48" fmla="*/ 403811 h 885060"/>
              <a:gd name="connsiteX49" fmla="*/ 3263242 w 3525791"/>
              <a:gd name="connsiteY49" fmla="*/ 370186 h 885060"/>
              <a:gd name="connsiteX50" fmla="*/ 3295056 w 3525791"/>
              <a:gd name="connsiteY50" fmla="*/ 344088 h 885060"/>
              <a:gd name="connsiteX51" fmla="*/ 3332061 w 3525791"/>
              <a:gd name="connsiteY51" fmla="*/ 313663 h 885060"/>
              <a:gd name="connsiteX52" fmla="*/ 3374261 w 3525791"/>
              <a:gd name="connsiteY52" fmla="*/ 281601 h 885060"/>
              <a:gd name="connsiteX53" fmla="*/ 3407048 w 3525791"/>
              <a:gd name="connsiteY53" fmla="*/ 253452 h 885060"/>
              <a:gd name="connsiteX54" fmla="*/ 3443950 w 3525791"/>
              <a:gd name="connsiteY54" fmla="*/ 225148 h 885060"/>
              <a:gd name="connsiteX55" fmla="*/ 3486818 w 3525791"/>
              <a:gd name="connsiteY55" fmla="*/ 191460 h 885060"/>
              <a:gd name="connsiteX56" fmla="*/ 3525791 w 3525791"/>
              <a:gd name="connsiteY56" fmla="*/ 157773 h 885060"/>
              <a:gd name="connsiteX0" fmla="*/ 0 w 3698824"/>
              <a:gd name="connsiteY0" fmla="*/ 994544 h 994544"/>
              <a:gd name="connsiteX1" fmla="*/ 175659 w 3698824"/>
              <a:gd name="connsiteY1" fmla="*/ 85230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2444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0 w 3698824"/>
              <a:gd name="connsiteY0" fmla="*/ 994544 h 994544"/>
              <a:gd name="connsiteX1" fmla="*/ 175659 w 3698824"/>
              <a:gd name="connsiteY1" fmla="*/ 85230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2444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0 w 3698824"/>
              <a:gd name="connsiteY0" fmla="*/ 994544 h 994544"/>
              <a:gd name="connsiteX1" fmla="*/ 259452 w 3698824"/>
              <a:gd name="connsiteY1" fmla="*/ 91799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2444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0 w 3698824"/>
              <a:gd name="connsiteY0" fmla="*/ 994544 h 994544"/>
              <a:gd name="connsiteX1" fmla="*/ 259452 w 3698824"/>
              <a:gd name="connsiteY1" fmla="*/ 91799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6341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18999 w 3717823"/>
              <a:gd name="connsiteY0" fmla="*/ 994544 h 999632"/>
              <a:gd name="connsiteX1" fmla="*/ 19281 w 3717823"/>
              <a:gd name="connsiteY1" fmla="*/ 993789 h 999632"/>
              <a:gd name="connsiteX2" fmla="*/ 278451 w 3717823"/>
              <a:gd name="connsiteY2" fmla="*/ 917992 h 999632"/>
              <a:gd name="connsiteX3" fmla="*/ 539570 w 3717823"/>
              <a:gd name="connsiteY3" fmla="*/ 816088 h 999632"/>
              <a:gd name="connsiteX4" fmla="*/ 841612 w 3717823"/>
              <a:gd name="connsiteY4" fmla="*/ 667021 h 999632"/>
              <a:gd name="connsiteX5" fmla="*/ 1025340 w 3717823"/>
              <a:gd name="connsiteY5" fmla="*/ 540847 h 999632"/>
              <a:gd name="connsiteX6" fmla="*/ 1250829 w 3717823"/>
              <a:gd name="connsiteY6" fmla="*/ 386573 h 999632"/>
              <a:gd name="connsiteX7" fmla="*/ 1321554 w 3717823"/>
              <a:gd name="connsiteY7" fmla="*/ 339509 h 999632"/>
              <a:gd name="connsiteX8" fmla="*/ 1437621 w 3717823"/>
              <a:gd name="connsiteY8" fmla="*/ 258233 h 999632"/>
              <a:gd name="connsiteX9" fmla="*/ 1503174 w 3717823"/>
              <a:gd name="connsiteY9" fmla="*/ 214198 h 999632"/>
              <a:gd name="connsiteX10" fmla="*/ 1562890 w 3717823"/>
              <a:gd name="connsiteY10" fmla="*/ 176661 h 999632"/>
              <a:gd name="connsiteX11" fmla="*/ 1613206 w 3717823"/>
              <a:gd name="connsiteY11" fmla="*/ 143498 h 999632"/>
              <a:gd name="connsiteX12" fmla="*/ 1660881 w 3717823"/>
              <a:gd name="connsiteY12" fmla="*/ 117709 h 999632"/>
              <a:gd name="connsiteX13" fmla="*/ 1706685 w 3717823"/>
              <a:gd name="connsiteY13" fmla="*/ 94337 h 999632"/>
              <a:gd name="connsiteX14" fmla="*/ 1749683 w 3717823"/>
              <a:gd name="connsiteY14" fmla="*/ 76080 h 999632"/>
              <a:gd name="connsiteX15" fmla="*/ 1792554 w 3717823"/>
              <a:gd name="connsiteY15" fmla="*/ 58394 h 999632"/>
              <a:gd name="connsiteX16" fmla="*/ 1835341 w 3717823"/>
              <a:gd name="connsiteY16" fmla="*/ 42041 h 999632"/>
              <a:gd name="connsiteX17" fmla="*/ 1866881 w 3717823"/>
              <a:gd name="connsiteY17" fmla="*/ 30843 h 999632"/>
              <a:gd name="connsiteX18" fmla="*/ 1908879 w 3717823"/>
              <a:gd name="connsiteY18" fmla="*/ 20334 h 999632"/>
              <a:gd name="connsiteX19" fmla="*/ 1959859 w 3717823"/>
              <a:gd name="connsiteY19" fmla="*/ 11954 h 999632"/>
              <a:gd name="connsiteX20" fmla="*/ 2009758 w 3717823"/>
              <a:gd name="connsiteY20" fmla="*/ 5005 h 999632"/>
              <a:gd name="connsiteX21" fmla="*/ 2045878 w 3717823"/>
              <a:gd name="connsiteY21" fmla="*/ 1968 h 999632"/>
              <a:gd name="connsiteX22" fmla="*/ 2086308 w 3717823"/>
              <a:gd name="connsiteY22" fmla="*/ 10 h 999632"/>
              <a:gd name="connsiteX23" fmla="*/ 2123825 w 3717823"/>
              <a:gd name="connsiteY23" fmla="*/ 2810 h 999632"/>
              <a:gd name="connsiteX24" fmla="*/ 2168191 w 3717823"/>
              <a:gd name="connsiteY24" fmla="*/ 11492 h 999632"/>
              <a:gd name="connsiteX25" fmla="*/ 2216747 w 3717823"/>
              <a:gd name="connsiteY25" fmla="*/ 28563 h 999632"/>
              <a:gd name="connsiteX26" fmla="*/ 2264428 w 3717823"/>
              <a:gd name="connsiteY26" fmla="*/ 49788 h 999632"/>
              <a:gd name="connsiteX27" fmla="*/ 2295307 w 3717823"/>
              <a:gd name="connsiteY27" fmla="*/ 66816 h 999632"/>
              <a:gd name="connsiteX28" fmla="*/ 2295307 w 3717823"/>
              <a:gd name="connsiteY28" fmla="*/ 66816 h 999632"/>
              <a:gd name="connsiteX29" fmla="*/ 2317746 w 3717823"/>
              <a:gd name="connsiteY29" fmla="*/ 86429 h 999632"/>
              <a:gd name="connsiteX30" fmla="*/ 2349869 w 3717823"/>
              <a:gd name="connsiteY30" fmla="*/ 105557 h 999632"/>
              <a:gd name="connsiteX31" fmla="*/ 2381612 w 3717823"/>
              <a:gd name="connsiteY31" fmla="*/ 129647 h 999632"/>
              <a:gd name="connsiteX32" fmla="*/ 2437304 w 3717823"/>
              <a:gd name="connsiteY32" fmla="*/ 176089 h 999632"/>
              <a:gd name="connsiteX33" fmla="*/ 2493327 w 3717823"/>
              <a:gd name="connsiteY33" fmla="*/ 219266 h 999632"/>
              <a:gd name="connsiteX34" fmla="*/ 2554051 w 3717823"/>
              <a:gd name="connsiteY34" fmla="*/ 270572 h 999632"/>
              <a:gd name="connsiteX35" fmla="*/ 2598217 w 3717823"/>
              <a:gd name="connsiteY35" fmla="*/ 308146 h 999632"/>
              <a:gd name="connsiteX36" fmla="*/ 2651582 w 3717823"/>
              <a:gd name="connsiteY36" fmla="*/ 354264 h 999632"/>
              <a:gd name="connsiteX37" fmla="*/ 2703057 w 3717823"/>
              <a:gd name="connsiteY37" fmla="*/ 394923 h 999632"/>
              <a:gd name="connsiteX38" fmla="*/ 2750412 w 3717823"/>
              <a:gd name="connsiteY38" fmla="*/ 430419 h 999632"/>
              <a:gd name="connsiteX39" fmla="*/ 2808169 w 3717823"/>
              <a:gd name="connsiteY39" fmla="*/ 467218 h 999632"/>
              <a:gd name="connsiteX40" fmla="*/ 2868852 w 3717823"/>
              <a:gd name="connsiteY40" fmla="*/ 494500 h 999632"/>
              <a:gd name="connsiteX41" fmla="*/ 2927201 w 3717823"/>
              <a:gd name="connsiteY41" fmla="*/ 515700 h 999632"/>
              <a:gd name="connsiteX42" fmla="*/ 3001626 w 3717823"/>
              <a:gd name="connsiteY42" fmla="*/ 534212 h 999632"/>
              <a:gd name="connsiteX43" fmla="*/ 3070950 w 3717823"/>
              <a:gd name="connsiteY43" fmla="*/ 539367 h 999632"/>
              <a:gd name="connsiteX44" fmla="*/ 3134490 w 3717823"/>
              <a:gd name="connsiteY44" fmla="*/ 538145 h 999632"/>
              <a:gd name="connsiteX45" fmla="*/ 3190237 w 3717823"/>
              <a:gd name="connsiteY45" fmla="*/ 526807 h 999632"/>
              <a:gd name="connsiteX46" fmla="*/ 3237212 w 3717823"/>
              <a:gd name="connsiteY46" fmla="*/ 508013 h 999632"/>
              <a:gd name="connsiteX47" fmla="*/ 3292518 w 3717823"/>
              <a:gd name="connsiteY47" fmla="*/ 481257 h 999632"/>
              <a:gd name="connsiteX48" fmla="*/ 3360920 w 3717823"/>
              <a:gd name="connsiteY48" fmla="*/ 439332 h 999632"/>
              <a:gd name="connsiteX49" fmla="*/ 3411747 w 3717823"/>
              <a:gd name="connsiteY49" fmla="*/ 403811 h 999632"/>
              <a:gd name="connsiteX50" fmla="*/ 3455274 w 3717823"/>
              <a:gd name="connsiteY50" fmla="*/ 370186 h 999632"/>
              <a:gd name="connsiteX51" fmla="*/ 3487088 w 3717823"/>
              <a:gd name="connsiteY51" fmla="*/ 344088 h 999632"/>
              <a:gd name="connsiteX52" fmla="*/ 3524093 w 3717823"/>
              <a:gd name="connsiteY52" fmla="*/ 313663 h 999632"/>
              <a:gd name="connsiteX53" fmla="*/ 3566293 w 3717823"/>
              <a:gd name="connsiteY53" fmla="*/ 281601 h 999632"/>
              <a:gd name="connsiteX54" fmla="*/ 3599080 w 3717823"/>
              <a:gd name="connsiteY54" fmla="*/ 253452 h 999632"/>
              <a:gd name="connsiteX55" fmla="*/ 3635982 w 3717823"/>
              <a:gd name="connsiteY55" fmla="*/ 225148 h 999632"/>
              <a:gd name="connsiteX56" fmla="*/ 3678850 w 3717823"/>
              <a:gd name="connsiteY56" fmla="*/ 191460 h 999632"/>
              <a:gd name="connsiteX57" fmla="*/ 3717823 w 3717823"/>
              <a:gd name="connsiteY57" fmla="*/ 157773 h 999632"/>
              <a:gd name="connsiteX0" fmla="*/ 79718 w 3778542"/>
              <a:gd name="connsiteY0" fmla="*/ 994544 h 994544"/>
              <a:gd name="connsiteX1" fmla="*/ 9848 w 3778542"/>
              <a:gd name="connsiteY1" fmla="*/ 944942 h 994544"/>
              <a:gd name="connsiteX2" fmla="*/ 339170 w 3778542"/>
              <a:gd name="connsiteY2" fmla="*/ 917992 h 994544"/>
              <a:gd name="connsiteX3" fmla="*/ 600289 w 3778542"/>
              <a:gd name="connsiteY3" fmla="*/ 816088 h 994544"/>
              <a:gd name="connsiteX4" fmla="*/ 902331 w 3778542"/>
              <a:gd name="connsiteY4" fmla="*/ 667021 h 994544"/>
              <a:gd name="connsiteX5" fmla="*/ 1086059 w 3778542"/>
              <a:gd name="connsiteY5" fmla="*/ 540847 h 994544"/>
              <a:gd name="connsiteX6" fmla="*/ 1311548 w 3778542"/>
              <a:gd name="connsiteY6" fmla="*/ 386573 h 994544"/>
              <a:gd name="connsiteX7" fmla="*/ 1382273 w 3778542"/>
              <a:gd name="connsiteY7" fmla="*/ 339509 h 994544"/>
              <a:gd name="connsiteX8" fmla="*/ 1498340 w 3778542"/>
              <a:gd name="connsiteY8" fmla="*/ 258233 h 994544"/>
              <a:gd name="connsiteX9" fmla="*/ 1563893 w 3778542"/>
              <a:gd name="connsiteY9" fmla="*/ 214198 h 994544"/>
              <a:gd name="connsiteX10" fmla="*/ 1623609 w 3778542"/>
              <a:gd name="connsiteY10" fmla="*/ 176661 h 994544"/>
              <a:gd name="connsiteX11" fmla="*/ 1673925 w 3778542"/>
              <a:gd name="connsiteY11" fmla="*/ 143498 h 994544"/>
              <a:gd name="connsiteX12" fmla="*/ 1721600 w 3778542"/>
              <a:gd name="connsiteY12" fmla="*/ 117709 h 994544"/>
              <a:gd name="connsiteX13" fmla="*/ 1767404 w 3778542"/>
              <a:gd name="connsiteY13" fmla="*/ 94337 h 994544"/>
              <a:gd name="connsiteX14" fmla="*/ 1810402 w 3778542"/>
              <a:gd name="connsiteY14" fmla="*/ 76080 h 994544"/>
              <a:gd name="connsiteX15" fmla="*/ 1853273 w 3778542"/>
              <a:gd name="connsiteY15" fmla="*/ 58394 h 994544"/>
              <a:gd name="connsiteX16" fmla="*/ 1896060 w 3778542"/>
              <a:gd name="connsiteY16" fmla="*/ 42041 h 994544"/>
              <a:gd name="connsiteX17" fmla="*/ 1927600 w 3778542"/>
              <a:gd name="connsiteY17" fmla="*/ 30843 h 994544"/>
              <a:gd name="connsiteX18" fmla="*/ 1969598 w 3778542"/>
              <a:gd name="connsiteY18" fmla="*/ 20334 h 994544"/>
              <a:gd name="connsiteX19" fmla="*/ 2020578 w 3778542"/>
              <a:gd name="connsiteY19" fmla="*/ 11954 h 994544"/>
              <a:gd name="connsiteX20" fmla="*/ 2070477 w 3778542"/>
              <a:gd name="connsiteY20" fmla="*/ 5005 h 994544"/>
              <a:gd name="connsiteX21" fmla="*/ 2106597 w 3778542"/>
              <a:gd name="connsiteY21" fmla="*/ 1968 h 994544"/>
              <a:gd name="connsiteX22" fmla="*/ 2147027 w 3778542"/>
              <a:gd name="connsiteY22" fmla="*/ 10 h 994544"/>
              <a:gd name="connsiteX23" fmla="*/ 2184544 w 3778542"/>
              <a:gd name="connsiteY23" fmla="*/ 2810 h 994544"/>
              <a:gd name="connsiteX24" fmla="*/ 2228910 w 3778542"/>
              <a:gd name="connsiteY24" fmla="*/ 11492 h 994544"/>
              <a:gd name="connsiteX25" fmla="*/ 2277466 w 3778542"/>
              <a:gd name="connsiteY25" fmla="*/ 28563 h 994544"/>
              <a:gd name="connsiteX26" fmla="*/ 2325147 w 3778542"/>
              <a:gd name="connsiteY26" fmla="*/ 49788 h 994544"/>
              <a:gd name="connsiteX27" fmla="*/ 2356026 w 3778542"/>
              <a:gd name="connsiteY27" fmla="*/ 66816 h 994544"/>
              <a:gd name="connsiteX28" fmla="*/ 2356026 w 3778542"/>
              <a:gd name="connsiteY28" fmla="*/ 66816 h 994544"/>
              <a:gd name="connsiteX29" fmla="*/ 2378465 w 3778542"/>
              <a:gd name="connsiteY29" fmla="*/ 86429 h 994544"/>
              <a:gd name="connsiteX30" fmla="*/ 2410588 w 3778542"/>
              <a:gd name="connsiteY30" fmla="*/ 105557 h 994544"/>
              <a:gd name="connsiteX31" fmla="*/ 2442331 w 3778542"/>
              <a:gd name="connsiteY31" fmla="*/ 129647 h 994544"/>
              <a:gd name="connsiteX32" fmla="*/ 2498023 w 3778542"/>
              <a:gd name="connsiteY32" fmla="*/ 176089 h 994544"/>
              <a:gd name="connsiteX33" fmla="*/ 2554046 w 3778542"/>
              <a:gd name="connsiteY33" fmla="*/ 219266 h 994544"/>
              <a:gd name="connsiteX34" fmla="*/ 2614770 w 3778542"/>
              <a:gd name="connsiteY34" fmla="*/ 270572 h 994544"/>
              <a:gd name="connsiteX35" fmla="*/ 2658936 w 3778542"/>
              <a:gd name="connsiteY35" fmla="*/ 308146 h 994544"/>
              <a:gd name="connsiteX36" fmla="*/ 2712301 w 3778542"/>
              <a:gd name="connsiteY36" fmla="*/ 354264 h 994544"/>
              <a:gd name="connsiteX37" fmla="*/ 2763776 w 3778542"/>
              <a:gd name="connsiteY37" fmla="*/ 394923 h 994544"/>
              <a:gd name="connsiteX38" fmla="*/ 2811131 w 3778542"/>
              <a:gd name="connsiteY38" fmla="*/ 430419 h 994544"/>
              <a:gd name="connsiteX39" fmla="*/ 2868888 w 3778542"/>
              <a:gd name="connsiteY39" fmla="*/ 467218 h 994544"/>
              <a:gd name="connsiteX40" fmla="*/ 2929571 w 3778542"/>
              <a:gd name="connsiteY40" fmla="*/ 494500 h 994544"/>
              <a:gd name="connsiteX41" fmla="*/ 2987920 w 3778542"/>
              <a:gd name="connsiteY41" fmla="*/ 515700 h 994544"/>
              <a:gd name="connsiteX42" fmla="*/ 3062345 w 3778542"/>
              <a:gd name="connsiteY42" fmla="*/ 534212 h 994544"/>
              <a:gd name="connsiteX43" fmla="*/ 3131669 w 3778542"/>
              <a:gd name="connsiteY43" fmla="*/ 539367 h 994544"/>
              <a:gd name="connsiteX44" fmla="*/ 3195209 w 3778542"/>
              <a:gd name="connsiteY44" fmla="*/ 538145 h 994544"/>
              <a:gd name="connsiteX45" fmla="*/ 3250956 w 3778542"/>
              <a:gd name="connsiteY45" fmla="*/ 526807 h 994544"/>
              <a:gd name="connsiteX46" fmla="*/ 3297931 w 3778542"/>
              <a:gd name="connsiteY46" fmla="*/ 508013 h 994544"/>
              <a:gd name="connsiteX47" fmla="*/ 3353237 w 3778542"/>
              <a:gd name="connsiteY47" fmla="*/ 481257 h 994544"/>
              <a:gd name="connsiteX48" fmla="*/ 3421639 w 3778542"/>
              <a:gd name="connsiteY48" fmla="*/ 439332 h 994544"/>
              <a:gd name="connsiteX49" fmla="*/ 3472466 w 3778542"/>
              <a:gd name="connsiteY49" fmla="*/ 403811 h 994544"/>
              <a:gd name="connsiteX50" fmla="*/ 3515993 w 3778542"/>
              <a:gd name="connsiteY50" fmla="*/ 370186 h 994544"/>
              <a:gd name="connsiteX51" fmla="*/ 3547807 w 3778542"/>
              <a:gd name="connsiteY51" fmla="*/ 344088 h 994544"/>
              <a:gd name="connsiteX52" fmla="*/ 3584812 w 3778542"/>
              <a:gd name="connsiteY52" fmla="*/ 313663 h 994544"/>
              <a:gd name="connsiteX53" fmla="*/ 3627012 w 3778542"/>
              <a:gd name="connsiteY53" fmla="*/ 281601 h 994544"/>
              <a:gd name="connsiteX54" fmla="*/ 3659799 w 3778542"/>
              <a:gd name="connsiteY54" fmla="*/ 253452 h 994544"/>
              <a:gd name="connsiteX55" fmla="*/ 3696701 w 3778542"/>
              <a:gd name="connsiteY55" fmla="*/ 225148 h 994544"/>
              <a:gd name="connsiteX56" fmla="*/ 3739569 w 3778542"/>
              <a:gd name="connsiteY56" fmla="*/ 191460 h 994544"/>
              <a:gd name="connsiteX57" fmla="*/ 3778542 w 3778542"/>
              <a:gd name="connsiteY57" fmla="*/ 157773 h 994544"/>
              <a:gd name="connsiteX0" fmla="*/ 0 w 3965790"/>
              <a:gd name="connsiteY0" fmla="*/ 1048444 h 1048444"/>
              <a:gd name="connsiteX1" fmla="*/ 197096 w 3965790"/>
              <a:gd name="connsiteY1" fmla="*/ 944942 h 1048444"/>
              <a:gd name="connsiteX2" fmla="*/ 526418 w 3965790"/>
              <a:gd name="connsiteY2" fmla="*/ 917992 h 1048444"/>
              <a:gd name="connsiteX3" fmla="*/ 787537 w 3965790"/>
              <a:gd name="connsiteY3" fmla="*/ 816088 h 1048444"/>
              <a:gd name="connsiteX4" fmla="*/ 1089579 w 3965790"/>
              <a:gd name="connsiteY4" fmla="*/ 667021 h 1048444"/>
              <a:gd name="connsiteX5" fmla="*/ 1273307 w 3965790"/>
              <a:gd name="connsiteY5" fmla="*/ 540847 h 1048444"/>
              <a:gd name="connsiteX6" fmla="*/ 1498796 w 3965790"/>
              <a:gd name="connsiteY6" fmla="*/ 386573 h 1048444"/>
              <a:gd name="connsiteX7" fmla="*/ 1569521 w 3965790"/>
              <a:gd name="connsiteY7" fmla="*/ 339509 h 1048444"/>
              <a:gd name="connsiteX8" fmla="*/ 1685588 w 3965790"/>
              <a:gd name="connsiteY8" fmla="*/ 258233 h 1048444"/>
              <a:gd name="connsiteX9" fmla="*/ 1751141 w 3965790"/>
              <a:gd name="connsiteY9" fmla="*/ 214198 h 1048444"/>
              <a:gd name="connsiteX10" fmla="*/ 1810857 w 3965790"/>
              <a:gd name="connsiteY10" fmla="*/ 176661 h 1048444"/>
              <a:gd name="connsiteX11" fmla="*/ 1861173 w 3965790"/>
              <a:gd name="connsiteY11" fmla="*/ 143498 h 1048444"/>
              <a:gd name="connsiteX12" fmla="*/ 1908848 w 3965790"/>
              <a:gd name="connsiteY12" fmla="*/ 117709 h 1048444"/>
              <a:gd name="connsiteX13" fmla="*/ 1954652 w 3965790"/>
              <a:gd name="connsiteY13" fmla="*/ 94337 h 1048444"/>
              <a:gd name="connsiteX14" fmla="*/ 1997650 w 3965790"/>
              <a:gd name="connsiteY14" fmla="*/ 76080 h 1048444"/>
              <a:gd name="connsiteX15" fmla="*/ 2040521 w 3965790"/>
              <a:gd name="connsiteY15" fmla="*/ 58394 h 1048444"/>
              <a:gd name="connsiteX16" fmla="*/ 2083308 w 3965790"/>
              <a:gd name="connsiteY16" fmla="*/ 42041 h 1048444"/>
              <a:gd name="connsiteX17" fmla="*/ 2114848 w 3965790"/>
              <a:gd name="connsiteY17" fmla="*/ 30843 h 1048444"/>
              <a:gd name="connsiteX18" fmla="*/ 2156846 w 3965790"/>
              <a:gd name="connsiteY18" fmla="*/ 20334 h 1048444"/>
              <a:gd name="connsiteX19" fmla="*/ 2207826 w 3965790"/>
              <a:gd name="connsiteY19" fmla="*/ 11954 h 1048444"/>
              <a:gd name="connsiteX20" fmla="*/ 2257725 w 3965790"/>
              <a:gd name="connsiteY20" fmla="*/ 5005 h 1048444"/>
              <a:gd name="connsiteX21" fmla="*/ 2293845 w 3965790"/>
              <a:gd name="connsiteY21" fmla="*/ 1968 h 1048444"/>
              <a:gd name="connsiteX22" fmla="*/ 2334275 w 3965790"/>
              <a:gd name="connsiteY22" fmla="*/ 10 h 1048444"/>
              <a:gd name="connsiteX23" fmla="*/ 2371792 w 3965790"/>
              <a:gd name="connsiteY23" fmla="*/ 2810 h 1048444"/>
              <a:gd name="connsiteX24" fmla="*/ 2416158 w 3965790"/>
              <a:gd name="connsiteY24" fmla="*/ 11492 h 1048444"/>
              <a:gd name="connsiteX25" fmla="*/ 2464714 w 3965790"/>
              <a:gd name="connsiteY25" fmla="*/ 28563 h 1048444"/>
              <a:gd name="connsiteX26" fmla="*/ 2512395 w 3965790"/>
              <a:gd name="connsiteY26" fmla="*/ 49788 h 1048444"/>
              <a:gd name="connsiteX27" fmla="*/ 2543274 w 3965790"/>
              <a:gd name="connsiteY27" fmla="*/ 66816 h 1048444"/>
              <a:gd name="connsiteX28" fmla="*/ 2543274 w 3965790"/>
              <a:gd name="connsiteY28" fmla="*/ 66816 h 1048444"/>
              <a:gd name="connsiteX29" fmla="*/ 2565713 w 3965790"/>
              <a:gd name="connsiteY29" fmla="*/ 86429 h 1048444"/>
              <a:gd name="connsiteX30" fmla="*/ 2597836 w 3965790"/>
              <a:gd name="connsiteY30" fmla="*/ 105557 h 1048444"/>
              <a:gd name="connsiteX31" fmla="*/ 2629579 w 3965790"/>
              <a:gd name="connsiteY31" fmla="*/ 129647 h 1048444"/>
              <a:gd name="connsiteX32" fmla="*/ 2685271 w 3965790"/>
              <a:gd name="connsiteY32" fmla="*/ 176089 h 1048444"/>
              <a:gd name="connsiteX33" fmla="*/ 2741294 w 3965790"/>
              <a:gd name="connsiteY33" fmla="*/ 219266 h 1048444"/>
              <a:gd name="connsiteX34" fmla="*/ 2802018 w 3965790"/>
              <a:gd name="connsiteY34" fmla="*/ 270572 h 1048444"/>
              <a:gd name="connsiteX35" fmla="*/ 2846184 w 3965790"/>
              <a:gd name="connsiteY35" fmla="*/ 308146 h 1048444"/>
              <a:gd name="connsiteX36" fmla="*/ 2899549 w 3965790"/>
              <a:gd name="connsiteY36" fmla="*/ 354264 h 1048444"/>
              <a:gd name="connsiteX37" fmla="*/ 2951024 w 3965790"/>
              <a:gd name="connsiteY37" fmla="*/ 394923 h 1048444"/>
              <a:gd name="connsiteX38" fmla="*/ 2998379 w 3965790"/>
              <a:gd name="connsiteY38" fmla="*/ 430419 h 1048444"/>
              <a:gd name="connsiteX39" fmla="*/ 3056136 w 3965790"/>
              <a:gd name="connsiteY39" fmla="*/ 467218 h 1048444"/>
              <a:gd name="connsiteX40" fmla="*/ 3116819 w 3965790"/>
              <a:gd name="connsiteY40" fmla="*/ 494500 h 1048444"/>
              <a:gd name="connsiteX41" fmla="*/ 3175168 w 3965790"/>
              <a:gd name="connsiteY41" fmla="*/ 515700 h 1048444"/>
              <a:gd name="connsiteX42" fmla="*/ 3249593 w 3965790"/>
              <a:gd name="connsiteY42" fmla="*/ 534212 h 1048444"/>
              <a:gd name="connsiteX43" fmla="*/ 3318917 w 3965790"/>
              <a:gd name="connsiteY43" fmla="*/ 539367 h 1048444"/>
              <a:gd name="connsiteX44" fmla="*/ 3382457 w 3965790"/>
              <a:gd name="connsiteY44" fmla="*/ 538145 h 1048444"/>
              <a:gd name="connsiteX45" fmla="*/ 3438204 w 3965790"/>
              <a:gd name="connsiteY45" fmla="*/ 526807 h 1048444"/>
              <a:gd name="connsiteX46" fmla="*/ 3485179 w 3965790"/>
              <a:gd name="connsiteY46" fmla="*/ 508013 h 1048444"/>
              <a:gd name="connsiteX47" fmla="*/ 3540485 w 3965790"/>
              <a:gd name="connsiteY47" fmla="*/ 481257 h 1048444"/>
              <a:gd name="connsiteX48" fmla="*/ 3608887 w 3965790"/>
              <a:gd name="connsiteY48" fmla="*/ 439332 h 1048444"/>
              <a:gd name="connsiteX49" fmla="*/ 3659714 w 3965790"/>
              <a:gd name="connsiteY49" fmla="*/ 403811 h 1048444"/>
              <a:gd name="connsiteX50" fmla="*/ 3703241 w 3965790"/>
              <a:gd name="connsiteY50" fmla="*/ 370186 h 1048444"/>
              <a:gd name="connsiteX51" fmla="*/ 3735055 w 3965790"/>
              <a:gd name="connsiteY51" fmla="*/ 344088 h 1048444"/>
              <a:gd name="connsiteX52" fmla="*/ 3772060 w 3965790"/>
              <a:gd name="connsiteY52" fmla="*/ 313663 h 1048444"/>
              <a:gd name="connsiteX53" fmla="*/ 3814260 w 3965790"/>
              <a:gd name="connsiteY53" fmla="*/ 281601 h 1048444"/>
              <a:gd name="connsiteX54" fmla="*/ 3847047 w 3965790"/>
              <a:gd name="connsiteY54" fmla="*/ 253452 h 1048444"/>
              <a:gd name="connsiteX55" fmla="*/ 3883949 w 3965790"/>
              <a:gd name="connsiteY55" fmla="*/ 225148 h 1048444"/>
              <a:gd name="connsiteX56" fmla="*/ 3926817 w 3965790"/>
              <a:gd name="connsiteY56" fmla="*/ 191460 h 1048444"/>
              <a:gd name="connsiteX57" fmla="*/ 3965790 w 3965790"/>
              <a:gd name="connsiteY57" fmla="*/ 157773 h 1048444"/>
              <a:gd name="connsiteX0" fmla="*/ 0 w 3965790"/>
              <a:gd name="connsiteY0" fmla="*/ 1048444 h 1048444"/>
              <a:gd name="connsiteX1" fmla="*/ 269197 w 3965790"/>
              <a:gd name="connsiteY1" fmla="*/ 996315 h 1048444"/>
              <a:gd name="connsiteX2" fmla="*/ 526418 w 3965790"/>
              <a:gd name="connsiteY2" fmla="*/ 917992 h 1048444"/>
              <a:gd name="connsiteX3" fmla="*/ 787537 w 3965790"/>
              <a:gd name="connsiteY3" fmla="*/ 816088 h 1048444"/>
              <a:gd name="connsiteX4" fmla="*/ 1089579 w 3965790"/>
              <a:gd name="connsiteY4" fmla="*/ 667021 h 1048444"/>
              <a:gd name="connsiteX5" fmla="*/ 1273307 w 3965790"/>
              <a:gd name="connsiteY5" fmla="*/ 540847 h 1048444"/>
              <a:gd name="connsiteX6" fmla="*/ 1498796 w 3965790"/>
              <a:gd name="connsiteY6" fmla="*/ 386573 h 1048444"/>
              <a:gd name="connsiteX7" fmla="*/ 1569521 w 3965790"/>
              <a:gd name="connsiteY7" fmla="*/ 339509 h 1048444"/>
              <a:gd name="connsiteX8" fmla="*/ 1685588 w 3965790"/>
              <a:gd name="connsiteY8" fmla="*/ 258233 h 1048444"/>
              <a:gd name="connsiteX9" fmla="*/ 1751141 w 3965790"/>
              <a:gd name="connsiteY9" fmla="*/ 214198 h 1048444"/>
              <a:gd name="connsiteX10" fmla="*/ 1810857 w 3965790"/>
              <a:gd name="connsiteY10" fmla="*/ 176661 h 1048444"/>
              <a:gd name="connsiteX11" fmla="*/ 1861173 w 3965790"/>
              <a:gd name="connsiteY11" fmla="*/ 143498 h 1048444"/>
              <a:gd name="connsiteX12" fmla="*/ 1908848 w 3965790"/>
              <a:gd name="connsiteY12" fmla="*/ 117709 h 1048444"/>
              <a:gd name="connsiteX13" fmla="*/ 1954652 w 3965790"/>
              <a:gd name="connsiteY13" fmla="*/ 94337 h 1048444"/>
              <a:gd name="connsiteX14" fmla="*/ 1997650 w 3965790"/>
              <a:gd name="connsiteY14" fmla="*/ 76080 h 1048444"/>
              <a:gd name="connsiteX15" fmla="*/ 2040521 w 3965790"/>
              <a:gd name="connsiteY15" fmla="*/ 58394 h 1048444"/>
              <a:gd name="connsiteX16" fmla="*/ 2083308 w 3965790"/>
              <a:gd name="connsiteY16" fmla="*/ 42041 h 1048444"/>
              <a:gd name="connsiteX17" fmla="*/ 2114848 w 3965790"/>
              <a:gd name="connsiteY17" fmla="*/ 30843 h 1048444"/>
              <a:gd name="connsiteX18" fmla="*/ 2156846 w 3965790"/>
              <a:gd name="connsiteY18" fmla="*/ 20334 h 1048444"/>
              <a:gd name="connsiteX19" fmla="*/ 2207826 w 3965790"/>
              <a:gd name="connsiteY19" fmla="*/ 11954 h 1048444"/>
              <a:gd name="connsiteX20" fmla="*/ 2257725 w 3965790"/>
              <a:gd name="connsiteY20" fmla="*/ 5005 h 1048444"/>
              <a:gd name="connsiteX21" fmla="*/ 2293845 w 3965790"/>
              <a:gd name="connsiteY21" fmla="*/ 1968 h 1048444"/>
              <a:gd name="connsiteX22" fmla="*/ 2334275 w 3965790"/>
              <a:gd name="connsiteY22" fmla="*/ 10 h 1048444"/>
              <a:gd name="connsiteX23" fmla="*/ 2371792 w 3965790"/>
              <a:gd name="connsiteY23" fmla="*/ 2810 h 1048444"/>
              <a:gd name="connsiteX24" fmla="*/ 2416158 w 3965790"/>
              <a:gd name="connsiteY24" fmla="*/ 11492 h 1048444"/>
              <a:gd name="connsiteX25" fmla="*/ 2464714 w 3965790"/>
              <a:gd name="connsiteY25" fmla="*/ 28563 h 1048444"/>
              <a:gd name="connsiteX26" fmla="*/ 2512395 w 3965790"/>
              <a:gd name="connsiteY26" fmla="*/ 49788 h 1048444"/>
              <a:gd name="connsiteX27" fmla="*/ 2543274 w 3965790"/>
              <a:gd name="connsiteY27" fmla="*/ 66816 h 1048444"/>
              <a:gd name="connsiteX28" fmla="*/ 2543274 w 3965790"/>
              <a:gd name="connsiteY28" fmla="*/ 66816 h 1048444"/>
              <a:gd name="connsiteX29" fmla="*/ 2565713 w 3965790"/>
              <a:gd name="connsiteY29" fmla="*/ 86429 h 1048444"/>
              <a:gd name="connsiteX30" fmla="*/ 2597836 w 3965790"/>
              <a:gd name="connsiteY30" fmla="*/ 105557 h 1048444"/>
              <a:gd name="connsiteX31" fmla="*/ 2629579 w 3965790"/>
              <a:gd name="connsiteY31" fmla="*/ 129647 h 1048444"/>
              <a:gd name="connsiteX32" fmla="*/ 2685271 w 3965790"/>
              <a:gd name="connsiteY32" fmla="*/ 176089 h 1048444"/>
              <a:gd name="connsiteX33" fmla="*/ 2741294 w 3965790"/>
              <a:gd name="connsiteY33" fmla="*/ 219266 h 1048444"/>
              <a:gd name="connsiteX34" fmla="*/ 2802018 w 3965790"/>
              <a:gd name="connsiteY34" fmla="*/ 270572 h 1048444"/>
              <a:gd name="connsiteX35" fmla="*/ 2846184 w 3965790"/>
              <a:gd name="connsiteY35" fmla="*/ 308146 h 1048444"/>
              <a:gd name="connsiteX36" fmla="*/ 2899549 w 3965790"/>
              <a:gd name="connsiteY36" fmla="*/ 354264 h 1048444"/>
              <a:gd name="connsiteX37" fmla="*/ 2951024 w 3965790"/>
              <a:gd name="connsiteY37" fmla="*/ 394923 h 1048444"/>
              <a:gd name="connsiteX38" fmla="*/ 2998379 w 3965790"/>
              <a:gd name="connsiteY38" fmla="*/ 430419 h 1048444"/>
              <a:gd name="connsiteX39" fmla="*/ 3056136 w 3965790"/>
              <a:gd name="connsiteY39" fmla="*/ 467218 h 1048444"/>
              <a:gd name="connsiteX40" fmla="*/ 3116819 w 3965790"/>
              <a:gd name="connsiteY40" fmla="*/ 494500 h 1048444"/>
              <a:gd name="connsiteX41" fmla="*/ 3175168 w 3965790"/>
              <a:gd name="connsiteY41" fmla="*/ 515700 h 1048444"/>
              <a:gd name="connsiteX42" fmla="*/ 3249593 w 3965790"/>
              <a:gd name="connsiteY42" fmla="*/ 534212 h 1048444"/>
              <a:gd name="connsiteX43" fmla="*/ 3318917 w 3965790"/>
              <a:gd name="connsiteY43" fmla="*/ 539367 h 1048444"/>
              <a:gd name="connsiteX44" fmla="*/ 3382457 w 3965790"/>
              <a:gd name="connsiteY44" fmla="*/ 538145 h 1048444"/>
              <a:gd name="connsiteX45" fmla="*/ 3438204 w 3965790"/>
              <a:gd name="connsiteY45" fmla="*/ 526807 h 1048444"/>
              <a:gd name="connsiteX46" fmla="*/ 3485179 w 3965790"/>
              <a:gd name="connsiteY46" fmla="*/ 508013 h 1048444"/>
              <a:gd name="connsiteX47" fmla="*/ 3540485 w 3965790"/>
              <a:gd name="connsiteY47" fmla="*/ 481257 h 1048444"/>
              <a:gd name="connsiteX48" fmla="*/ 3608887 w 3965790"/>
              <a:gd name="connsiteY48" fmla="*/ 439332 h 1048444"/>
              <a:gd name="connsiteX49" fmla="*/ 3659714 w 3965790"/>
              <a:gd name="connsiteY49" fmla="*/ 403811 h 1048444"/>
              <a:gd name="connsiteX50" fmla="*/ 3703241 w 3965790"/>
              <a:gd name="connsiteY50" fmla="*/ 370186 h 1048444"/>
              <a:gd name="connsiteX51" fmla="*/ 3735055 w 3965790"/>
              <a:gd name="connsiteY51" fmla="*/ 344088 h 1048444"/>
              <a:gd name="connsiteX52" fmla="*/ 3772060 w 3965790"/>
              <a:gd name="connsiteY52" fmla="*/ 313663 h 1048444"/>
              <a:gd name="connsiteX53" fmla="*/ 3814260 w 3965790"/>
              <a:gd name="connsiteY53" fmla="*/ 281601 h 1048444"/>
              <a:gd name="connsiteX54" fmla="*/ 3847047 w 3965790"/>
              <a:gd name="connsiteY54" fmla="*/ 253452 h 1048444"/>
              <a:gd name="connsiteX55" fmla="*/ 3883949 w 3965790"/>
              <a:gd name="connsiteY55" fmla="*/ 225148 h 1048444"/>
              <a:gd name="connsiteX56" fmla="*/ 3926817 w 3965790"/>
              <a:gd name="connsiteY56" fmla="*/ 191460 h 1048444"/>
              <a:gd name="connsiteX57" fmla="*/ 3965790 w 3965790"/>
              <a:gd name="connsiteY57" fmla="*/ 157773 h 1048444"/>
              <a:gd name="connsiteX0" fmla="*/ 0 w 3965790"/>
              <a:gd name="connsiteY0" fmla="*/ 1048444 h 1048444"/>
              <a:gd name="connsiteX1" fmla="*/ 269197 w 3965790"/>
              <a:gd name="connsiteY1" fmla="*/ 996315 h 1048444"/>
              <a:gd name="connsiteX2" fmla="*/ 526418 w 3965790"/>
              <a:gd name="connsiteY2" fmla="*/ 917992 h 1048444"/>
              <a:gd name="connsiteX3" fmla="*/ 787537 w 3965790"/>
              <a:gd name="connsiteY3" fmla="*/ 816088 h 1048444"/>
              <a:gd name="connsiteX4" fmla="*/ 1089579 w 3965790"/>
              <a:gd name="connsiteY4" fmla="*/ 667021 h 1048444"/>
              <a:gd name="connsiteX5" fmla="*/ 1273307 w 3965790"/>
              <a:gd name="connsiteY5" fmla="*/ 540847 h 1048444"/>
              <a:gd name="connsiteX6" fmla="*/ 1498796 w 3965790"/>
              <a:gd name="connsiteY6" fmla="*/ 386573 h 1048444"/>
              <a:gd name="connsiteX7" fmla="*/ 1569521 w 3965790"/>
              <a:gd name="connsiteY7" fmla="*/ 339509 h 1048444"/>
              <a:gd name="connsiteX8" fmla="*/ 1685588 w 3965790"/>
              <a:gd name="connsiteY8" fmla="*/ 258233 h 1048444"/>
              <a:gd name="connsiteX9" fmla="*/ 1751141 w 3965790"/>
              <a:gd name="connsiteY9" fmla="*/ 214198 h 1048444"/>
              <a:gd name="connsiteX10" fmla="*/ 1810857 w 3965790"/>
              <a:gd name="connsiteY10" fmla="*/ 176661 h 1048444"/>
              <a:gd name="connsiteX11" fmla="*/ 1861173 w 3965790"/>
              <a:gd name="connsiteY11" fmla="*/ 143498 h 1048444"/>
              <a:gd name="connsiteX12" fmla="*/ 1908848 w 3965790"/>
              <a:gd name="connsiteY12" fmla="*/ 117709 h 1048444"/>
              <a:gd name="connsiteX13" fmla="*/ 1954652 w 3965790"/>
              <a:gd name="connsiteY13" fmla="*/ 94337 h 1048444"/>
              <a:gd name="connsiteX14" fmla="*/ 1997650 w 3965790"/>
              <a:gd name="connsiteY14" fmla="*/ 76080 h 1048444"/>
              <a:gd name="connsiteX15" fmla="*/ 2040521 w 3965790"/>
              <a:gd name="connsiteY15" fmla="*/ 58394 h 1048444"/>
              <a:gd name="connsiteX16" fmla="*/ 2083308 w 3965790"/>
              <a:gd name="connsiteY16" fmla="*/ 42041 h 1048444"/>
              <a:gd name="connsiteX17" fmla="*/ 2114848 w 3965790"/>
              <a:gd name="connsiteY17" fmla="*/ 30843 h 1048444"/>
              <a:gd name="connsiteX18" fmla="*/ 2156846 w 3965790"/>
              <a:gd name="connsiteY18" fmla="*/ 20334 h 1048444"/>
              <a:gd name="connsiteX19" fmla="*/ 2207826 w 3965790"/>
              <a:gd name="connsiteY19" fmla="*/ 11954 h 1048444"/>
              <a:gd name="connsiteX20" fmla="*/ 2257725 w 3965790"/>
              <a:gd name="connsiteY20" fmla="*/ 5005 h 1048444"/>
              <a:gd name="connsiteX21" fmla="*/ 2293845 w 3965790"/>
              <a:gd name="connsiteY21" fmla="*/ 1968 h 1048444"/>
              <a:gd name="connsiteX22" fmla="*/ 2334275 w 3965790"/>
              <a:gd name="connsiteY22" fmla="*/ 10 h 1048444"/>
              <a:gd name="connsiteX23" fmla="*/ 2371792 w 3965790"/>
              <a:gd name="connsiteY23" fmla="*/ 2810 h 1048444"/>
              <a:gd name="connsiteX24" fmla="*/ 2416158 w 3965790"/>
              <a:gd name="connsiteY24" fmla="*/ 11492 h 1048444"/>
              <a:gd name="connsiteX25" fmla="*/ 2464714 w 3965790"/>
              <a:gd name="connsiteY25" fmla="*/ 28563 h 1048444"/>
              <a:gd name="connsiteX26" fmla="*/ 2512395 w 3965790"/>
              <a:gd name="connsiteY26" fmla="*/ 49788 h 1048444"/>
              <a:gd name="connsiteX27" fmla="*/ 2543274 w 3965790"/>
              <a:gd name="connsiteY27" fmla="*/ 66816 h 1048444"/>
              <a:gd name="connsiteX28" fmla="*/ 2543274 w 3965790"/>
              <a:gd name="connsiteY28" fmla="*/ 66816 h 1048444"/>
              <a:gd name="connsiteX29" fmla="*/ 2565713 w 3965790"/>
              <a:gd name="connsiteY29" fmla="*/ 86429 h 1048444"/>
              <a:gd name="connsiteX30" fmla="*/ 2597836 w 3965790"/>
              <a:gd name="connsiteY30" fmla="*/ 105557 h 1048444"/>
              <a:gd name="connsiteX31" fmla="*/ 2629579 w 3965790"/>
              <a:gd name="connsiteY31" fmla="*/ 129647 h 1048444"/>
              <a:gd name="connsiteX32" fmla="*/ 2685271 w 3965790"/>
              <a:gd name="connsiteY32" fmla="*/ 176089 h 1048444"/>
              <a:gd name="connsiteX33" fmla="*/ 2741294 w 3965790"/>
              <a:gd name="connsiteY33" fmla="*/ 219266 h 1048444"/>
              <a:gd name="connsiteX34" fmla="*/ 2802018 w 3965790"/>
              <a:gd name="connsiteY34" fmla="*/ 270572 h 1048444"/>
              <a:gd name="connsiteX35" fmla="*/ 2846184 w 3965790"/>
              <a:gd name="connsiteY35" fmla="*/ 308146 h 1048444"/>
              <a:gd name="connsiteX36" fmla="*/ 2899549 w 3965790"/>
              <a:gd name="connsiteY36" fmla="*/ 354264 h 1048444"/>
              <a:gd name="connsiteX37" fmla="*/ 2951024 w 3965790"/>
              <a:gd name="connsiteY37" fmla="*/ 394923 h 1048444"/>
              <a:gd name="connsiteX38" fmla="*/ 2998379 w 3965790"/>
              <a:gd name="connsiteY38" fmla="*/ 430419 h 1048444"/>
              <a:gd name="connsiteX39" fmla="*/ 3056136 w 3965790"/>
              <a:gd name="connsiteY39" fmla="*/ 467218 h 1048444"/>
              <a:gd name="connsiteX40" fmla="*/ 3116819 w 3965790"/>
              <a:gd name="connsiteY40" fmla="*/ 494500 h 1048444"/>
              <a:gd name="connsiteX41" fmla="*/ 3175168 w 3965790"/>
              <a:gd name="connsiteY41" fmla="*/ 515700 h 1048444"/>
              <a:gd name="connsiteX42" fmla="*/ 3249593 w 3965790"/>
              <a:gd name="connsiteY42" fmla="*/ 534212 h 1048444"/>
              <a:gd name="connsiteX43" fmla="*/ 3318917 w 3965790"/>
              <a:gd name="connsiteY43" fmla="*/ 539367 h 1048444"/>
              <a:gd name="connsiteX44" fmla="*/ 3382457 w 3965790"/>
              <a:gd name="connsiteY44" fmla="*/ 538145 h 1048444"/>
              <a:gd name="connsiteX45" fmla="*/ 3438204 w 3965790"/>
              <a:gd name="connsiteY45" fmla="*/ 526807 h 1048444"/>
              <a:gd name="connsiteX46" fmla="*/ 3485179 w 3965790"/>
              <a:gd name="connsiteY46" fmla="*/ 508013 h 1048444"/>
              <a:gd name="connsiteX47" fmla="*/ 3540485 w 3965790"/>
              <a:gd name="connsiteY47" fmla="*/ 481257 h 1048444"/>
              <a:gd name="connsiteX48" fmla="*/ 3608887 w 3965790"/>
              <a:gd name="connsiteY48" fmla="*/ 439332 h 1048444"/>
              <a:gd name="connsiteX49" fmla="*/ 3659714 w 3965790"/>
              <a:gd name="connsiteY49" fmla="*/ 403811 h 1048444"/>
              <a:gd name="connsiteX50" fmla="*/ 3703241 w 3965790"/>
              <a:gd name="connsiteY50" fmla="*/ 370186 h 1048444"/>
              <a:gd name="connsiteX51" fmla="*/ 3735055 w 3965790"/>
              <a:gd name="connsiteY51" fmla="*/ 344088 h 1048444"/>
              <a:gd name="connsiteX52" fmla="*/ 3772060 w 3965790"/>
              <a:gd name="connsiteY52" fmla="*/ 313663 h 1048444"/>
              <a:gd name="connsiteX53" fmla="*/ 3814260 w 3965790"/>
              <a:gd name="connsiteY53" fmla="*/ 281601 h 1048444"/>
              <a:gd name="connsiteX54" fmla="*/ 3847047 w 3965790"/>
              <a:gd name="connsiteY54" fmla="*/ 253452 h 1048444"/>
              <a:gd name="connsiteX55" fmla="*/ 3883949 w 3965790"/>
              <a:gd name="connsiteY55" fmla="*/ 225148 h 1048444"/>
              <a:gd name="connsiteX56" fmla="*/ 3926817 w 3965790"/>
              <a:gd name="connsiteY56" fmla="*/ 191460 h 1048444"/>
              <a:gd name="connsiteX57" fmla="*/ 3965790 w 3965790"/>
              <a:gd name="connsiteY57" fmla="*/ 157773 h 1048444"/>
              <a:gd name="connsiteX0" fmla="*/ 21243 w 3987033"/>
              <a:gd name="connsiteY0" fmla="*/ 1048444 h 1051725"/>
              <a:gd name="connsiteX1" fmla="*/ 19576 w 3987033"/>
              <a:gd name="connsiteY1" fmla="*/ 1047689 h 1051725"/>
              <a:gd name="connsiteX2" fmla="*/ 290440 w 3987033"/>
              <a:gd name="connsiteY2" fmla="*/ 996315 h 1051725"/>
              <a:gd name="connsiteX3" fmla="*/ 547661 w 3987033"/>
              <a:gd name="connsiteY3" fmla="*/ 917992 h 1051725"/>
              <a:gd name="connsiteX4" fmla="*/ 808780 w 3987033"/>
              <a:gd name="connsiteY4" fmla="*/ 816088 h 1051725"/>
              <a:gd name="connsiteX5" fmla="*/ 1110822 w 3987033"/>
              <a:gd name="connsiteY5" fmla="*/ 667021 h 1051725"/>
              <a:gd name="connsiteX6" fmla="*/ 1294550 w 3987033"/>
              <a:gd name="connsiteY6" fmla="*/ 540847 h 1051725"/>
              <a:gd name="connsiteX7" fmla="*/ 1520039 w 3987033"/>
              <a:gd name="connsiteY7" fmla="*/ 386573 h 1051725"/>
              <a:gd name="connsiteX8" fmla="*/ 1590764 w 3987033"/>
              <a:gd name="connsiteY8" fmla="*/ 339509 h 1051725"/>
              <a:gd name="connsiteX9" fmla="*/ 1706831 w 3987033"/>
              <a:gd name="connsiteY9" fmla="*/ 258233 h 1051725"/>
              <a:gd name="connsiteX10" fmla="*/ 1772384 w 3987033"/>
              <a:gd name="connsiteY10" fmla="*/ 214198 h 1051725"/>
              <a:gd name="connsiteX11" fmla="*/ 1832100 w 3987033"/>
              <a:gd name="connsiteY11" fmla="*/ 176661 h 1051725"/>
              <a:gd name="connsiteX12" fmla="*/ 1882416 w 3987033"/>
              <a:gd name="connsiteY12" fmla="*/ 143498 h 1051725"/>
              <a:gd name="connsiteX13" fmla="*/ 1930091 w 3987033"/>
              <a:gd name="connsiteY13" fmla="*/ 117709 h 1051725"/>
              <a:gd name="connsiteX14" fmla="*/ 1975895 w 3987033"/>
              <a:gd name="connsiteY14" fmla="*/ 94337 h 1051725"/>
              <a:gd name="connsiteX15" fmla="*/ 2018893 w 3987033"/>
              <a:gd name="connsiteY15" fmla="*/ 76080 h 1051725"/>
              <a:gd name="connsiteX16" fmla="*/ 2061764 w 3987033"/>
              <a:gd name="connsiteY16" fmla="*/ 58394 h 1051725"/>
              <a:gd name="connsiteX17" fmla="*/ 2104551 w 3987033"/>
              <a:gd name="connsiteY17" fmla="*/ 42041 h 1051725"/>
              <a:gd name="connsiteX18" fmla="*/ 2136091 w 3987033"/>
              <a:gd name="connsiteY18" fmla="*/ 30843 h 1051725"/>
              <a:gd name="connsiteX19" fmla="*/ 2178089 w 3987033"/>
              <a:gd name="connsiteY19" fmla="*/ 20334 h 1051725"/>
              <a:gd name="connsiteX20" fmla="*/ 2229069 w 3987033"/>
              <a:gd name="connsiteY20" fmla="*/ 11954 h 1051725"/>
              <a:gd name="connsiteX21" fmla="*/ 2278968 w 3987033"/>
              <a:gd name="connsiteY21" fmla="*/ 5005 h 1051725"/>
              <a:gd name="connsiteX22" fmla="*/ 2315088 w 3987033"/>
              <a:gd name="connsiteY22" fmla="*/ 1968 h 1051725"/>
              <a:gd name="connsiteX23" fmla="*/ 2355518 w 3987033"/>
              <a:gd name="connsiteY23" fmla="*/ 10 h 1051725"/>
              <a:gd name="connsiteX24" fmla="*/ 2393035 w 3987033"/>
              <a:gd name="connsiteY24" fmla="*/ 2810 h 1051725"/>
              <a:gd name="connsiteX25" fmla="*/ 2437401 w 3987033"/>
              <a:gd name="connsiteY25" fmla="*/ 11492 h 1051725"/>
              <a:gd name="connsiteX26" fmla="*/ 2485957 w 3987033"/>
              <a:gd name="connsiteY26" fmla="*/ 28563 h 1051725"/>
              <a:gd name="connsiteX27" fmla="*/ 2533638 w 3987033"/>
              <a:gd name="connsiteY27" fmla="*/ 49788 h 1051725"/>
              <a:gd name="connsiteX28" fmla="*/ 2564517 w 3987033"/>
              <a:gd name="connsiteY28" fmla="*/ 66816 h 1051725"/>
              <a:gd name="connsiteX29" fmla="*/ 2564517 w 3987033"/>
              <a:gd name="connsiteY29" fmla="*/ 66816 h 1051725"/>
              <a:gd name="connsiteX30" fmla="*/ 2586956 w 3987033"/>
              <a:gd name="connsiteY30" fmla="*/ 86429 h 1051725"/>
              <a:gd name="connsiteX31" fmla="*/ 2619079 w 3987033"/>
              <a:gd name="connsiteY31" fmla="*/ 105557 h 1051725"/>
              <a:gd name="connsiteX32" fmla="*/ 2650822 w 3987033"/>
              <a:gd name="connsiteY32" fmla="*/ 129647 h 1051725"/>
              <a:gd name="connsiteX33" fmla="*/ 2706514 w 3987033"/>
              <a:gd name="connsiteY33" fmla="*/ 176089 h 1051725"/>
              <a:gd name="connsiteX34" fmla="*/ 2762537 w 3987033"/>
              <a:gd name="connsiteY34" fmla="*/ 219266 h 1051725"/>
              <a:gd name="connsiteX35" fmla="*/ 2823261 w 3987033"/>
              <a:gd name="connsiteY35" fmla="*/ 270572 h 1051725"/>
              <a:gd name="connsiteX36" fmla="*/ 2867427 w 3987033"/>
              <a:gd name="connsiteY36" fmla="*/ 308146 h 1051725"/>
              <a:gd name="connsiteX37" fmla="*/ 2920792 w 3987033"/>
              <a:gd name="connsiteY37" fmla="*/ 354264 h 1051725"/>
              <a:gd name="connsiteX38" fmla="*/ 2972267 w 3987033"/>
              <a:gd name="connsiteY38" fmla="*/ 394923 h 1051725"/>
              <a:gd name="connsiteX39" fmla="*/ 3019622 w 3987033"/>
              <a:gd name="connsiteY39" fmla="*/ 430419 h 1051725"/>
              <a:gd name="connsiteX40" fmla="*/ 3077379 w 3987033"/>
              <a:gd name="connsiteY40" fmla="*/ 467218 h 1051725"/>
              <a:gd name="connsiteX41" fmla="*/ 3138062 w 3987033"/>
              <a:gd name="connsiteY41" fmla="*/ 494500 h 1051725"/>
              <a:gd name="connsiteX42" fmla="*/ 3196411 w 3987033"/>
              <a:gd name="connsiteY42" fmla="*/ 515700 h 1051725"/>
              <a:gd name="connsiteX43" fmla="*/ 3270836 w 3987033"/>
              <a:gd name="connsiteY43" fmla="*/ 534212 h 1051725"/>
              <a:gd name="connsiteX44" fmla="*/ 3340160 w 3987033"/>
              <a:gd name="connsiteY44" fmla="*/ 539367 h 1051725"/>
              <a:gd name="connsiteX45" fmla="*/ 3403700 w 3987033"/>
              <a:gd name="connsiteY45" fmla="*/ 538145 h 1051725"/>
              <a:gd name="connsiteX46" fmla="*/ 3459447 w 3987033"/>
              <a:gd name="connsiteY46" fmla="*/ 526807 h 1051725"/>
              <a:gd name="connsiteX47" fmla="*/ 3506422 w 3987033"/>
              <a:gd name="connsiteY47" fmla="*/ 508013 h 1051725"/>
              <a:gd name="connsiteX48" fmla="*/ 3561728 w 3987033"/>
              <a:gd name="connsiteY48" fmla="*/ 481257 h 1051725"/>
              <a:gd name="connsiteX49" fmla="*/ 3630130 w 3987033"/>
              <a:gd name="connsiteY49" fmla="*/ 439332 h 1051725"/>
              <a:gd name="connsiteX50" fmla="*/ 3680957 w 3987033"/>
              <a:gd name="connsiteY50" fmla="*/ 403811 h 1051725"/>
              <a:gd name="connsiteX51" fmla="*/ 3724484 w 3987033"/>
              <a:gd name="connsiteY51" fmla="*/ 370186 h 1051725"/>
              <a:gd name="connsiteX52" fmla="*/ 3756298 w 3987033"/>
              <a:gd name="connsiteY52" fmla="*/ 344088 h 1051725"/>
              <a:gd name="connsiteX53" fmla="*/ 3793303 w 3987033"/>
              <a:gd name="connsiteY53" fmla="*/ 313663 h 1051725"/>
              <a:gd name="connsiteX54" fmla="*/ 3835503 w 3987033"/>
              <a:gd name="connsiteY54" fmla="*/ 281601 h 1051725"/>
              <a:gd name="connsiteX55" fmla="*/ 3868290 w 3987033"/>
              <a:gd name="connsiteY55" fmla="*/ 253452 h 1051725"/>
              <a:gd name="connsiteX56" fmla="*/ 3905192 w 3987033"/>
              <a:gd name="connsiteY56" fmla="*/ 225148 h 1051725"/>
              <a:gd name="connsiteX57" fmla="*/ 3948060 w 3987033"/>
              <a:gd name="connsiteY57" fmla="*/ 191460 h 1051725"/>
              <a:gd name="connsiteX58" fmla="*/ 3987033 w 3987033"/>
              <a:gd name="connsiteY58" fmla="*/ 157773 h 1051725"/>
              <a:gd name="connsiteX0" fmla="*/ 43450 w 4009240"/>
              <a:gd name="connsiteY0" fmla="*/ 1048444 h 1048444"/>
              <a:gd name="connsiteX1" fmla="*/ 14502 w 4009240"/>
              <a:gd name="connsiteY1" fmla="*/ 1010633 h 1048444"/>
              <a:gd name="connsiteX2" fmla="*/ 312647 w 4009240"/>
              <a:gd name="connsiteY2" fmla="*/ 996315 h 1048444"/>
              <a:gd name="connsiteX3" fmla="*/ 569868 w 4009240"/>
              <a:gd name="connsiteY3" fmla="*/ 917992 h 1048444"/>
              <a:gd name="connsiteX4" fmla="*/ 830987 w 4009240"/>
              <a:gd name="connsiteY4" fmla="*/ 816088 h 1048444"/>
              <a:gd name="connsiteX5" fmla="*/ 1133029 w 4009240"/>
              <a:gd name="connsiteY5" fmla="*/ 667021 h 1048444"/>
              <a:gd name="connsiteX6" fmla="*/ 1316757 w 4009240"/>
              <a:gd name="connsiteY6" fmla="*/ 540847 h 1048444"/>
              <a:gd name="connsiteX7" fmla="*/ 1542246 w 4009240"/>
              <a:gd name="connsiteY7" fmla="*/ 386573 h 1048444"/>
              <a:gd name="connsiteX8" fmla="*/ 1612971 w 4009240"/>
              <a:gd name="connsiteY8" fmla="*/ 339509 h 1048444"/>
              <a:gd name="connsiteX9" fmla="*/ 1729038 w 4009240"/>
              <a:gd name="connsiteY9" fmla="*/ 258233 h 1048444"/>
              <a:gd name="connsiteX10" fmla="*/ 1794591 w 4009240"/>
              <a:gd name="connsiteY10" fmla="*/ 214198 h 1048444"/>
              <a:gd name="connsiteX11" fmla="*/ 1854307 w 4009240"/>
              <a:gd name="connsiteY11" fmla="*/ 176661 h 1048444"/>
              <a:gd name="connsiteX12" fmla="*/ 1904623 w 4009240"/>
              <a:gd name="connsiteY12" fmla="*/ 143498 h 1048444"/>
              <a:gd name="connsiteX13" fmla="*/ 1952298 w 4009240"/>
              <a:gd name="connsiteY13" fmla="*/ 117709 h 1048444"/>
              <a:gd name="connsiteX14" fmla="*/ 1998102 w 4009240"/>
              <a:gd name="connsiteY14" fmla="*/ 94337 h 1048444"/>
              <a:gd name="connsiteX15" fmla="*/ 2041100 w 4009240"/>
              <a:gd name="connsiteY15" fmla="*/ 76080 h 1048444"/>
              <a:gd name="connsiteX16" fmla="*/ 2083971 w 4009240"/>
              <a:gd name="connsiteY16" fmla="*/ 58394 h 1048444"/>
              <a:gd name="connsiteX17" fmla="*/ 2126758 w 4009240"/>
              <a:gd name="connsiteY17" fmla="*/ 42041 h 1048444"/>
              <a:gd name="connsiteX18" fmla="*/ 2158298 w 4009240"/>
              <a:gd name="connsiteY18" fmla="*/ 30843 h 1048444"/>
              <a:gd name="connsiteX19" fmla="*/ 2200296 w 4009240"/>
              <a:gd name="connsiteY19" fmla="*/ 20334 h 1048444"/>
              <a:gd name="connsiteX20" fmla="*/ 2251276 w 4009240"/>
              <a:gd name="connsiteY20" fmla="*/ 11954 h 1048444"/>
              <a:gd name="connsiteX21" fmla="*/ 2301175 w 4009240"/>
              <a:gd name="connsiteY21" fmla="*/ 5005 h 1048444"/>
              <a:gd name="connsiteX22" fmla="*/ 2337295 w 4009240"/>
              <a:gd name="connsiteY22" fmla="*/ 1968 h 1048444"/>
              <a:gd name="connsiteX23" fmla="*/ 2377725 w 4009240"/>
              <a:gd name="connsiteY23" fmla="*/ 10 h 1048444"/>
              <a:gd name="connsiteX24" fmla="*/ 2415242 w 4009240"/>
              <a:gd name="connsiteY24" fmla="*/ 2810 h 1048444"/>
              <a:gd name="connsiteX25" fmla="*/ 2459608 w 4009240"/>
              <a:gd name="connsiteY25" fmla="*/ 11492 h 1048444"/>
              <a:gd name="connsiteX26" fmla="*/ 2508164 w 4009240"/>
              <a:gd name="connsiteY26" fmla="*/ 28563 h 1048444"/>
              <a:gd name="connsiteX27" fmla="*/ 2555845 w 4009240"/>
              <a:gd name="connsiteY27" fmla="*/ 49788 h 1048444"/>
              <a:gd name="connsiteX28" fmla="*/ 2586724 w 4009240"/>
              <a:gd name="connsiteY28" fmla="*/ 66816 h 1048444"/>
              <a:gd name="connsiteX29" fmla="*/ 2586724 w 4009240"/>
              <a:gd name="connsiteY29" fmla="*/ 66816 h 1048444"/>
              <a:gd name="connsiteX30" fmla="*/ 2609163 w 4009240"/>
              <a:gd name="connsiteY30" fmla="*/ 86429 h 1048444"/>
              <a:gd name="connsiteX31" fmla="*/ 2641286 w 4009240"/>
              <a:gd name="connsiteY31" fmla="*/ 105557 h 1048444"/>
              <a:gd name="connsiteX32" fmla="*/ 2673029 w 4009240"/>
              <a:gd name="connsiteY32" fmla="*/ 129647 h 1048444"/>
              <a:gd name="connsiteX33" fmla="*/ 2728721 w 4009240"/>
              <a:gd name="connsiteY33" fmla="*/ 176089 h 1048444"/>
              <a:gd name="connsiteX34" fmla="*/ 2784744 w 4009240"/>
              <a:gd name="connsiteY34" fmla="*/ 219266 h 1048444"/>
              <a:gd name="connsiteX35" fmla="*/ 2845468 w 4009240"/>
              <a:gd name="connsiteY35" fmla="*/ 270572 h 1048444"/>
              <a:gd name="connsiteX36" fmla="*/ 2889634 w 4009240"/>
              <a:gd name="connsiteY36" fmla="*/ 308146 h 1048444"/>
              <a:gd name="connsiteX37" fmla="*/ 2942999 w 4009240"/>
              <a:gd name="connsiteY37" fmla="*/ 354264 h 1048444"/>
              <a:gd name="connsiteX38" fmla="*/ 2994474 w 4009240"/>
              <a:gd name="connsiteY38" fmla="*/ 394923 h 1048444"/>
              <a:gd name="connsiteX39" fmla="*/ 3041829 w 4009240"/>
              <a:gd name="connsiteY39" fmla="*/ 430419 h 1048444"/>
              <a:gd name="connsiteX40" fmla="*/ 3099586 w 4009240"/>
              <a:gd name="connsiteY40" fmla="*/ 467218 h 1048444"/>
              <a:gd name="connsiteX41" fmla="*/ 3160269 w 4009240"/>
              <a:gd name="connsiteY41" fmla="*/ 494500 h 1048444"/>
              <a:gd name="connsiteX42" fmla="*/ 3218618 w 4009240"/>
              <a:gd name="connsiteY42" fmla="*/ 515700 h 1048444"/>
              <a:gd name="connsiteX43" fmla="*/ 3293043 w 4009240"/>
              <a:gd name="connsiteY43" fmla="*/ 534212 h 1048444"/>
              <a:gd name="connsiteX44" fmla="*/ 3362367 w 4009240"/>
              <a:gd name="connsiteY44" fmla="*/ 539367 h 1048444"/>
              <a:gd name="connsiteX45" fmla="*/ 3425907 w 4009240"/>
              <a:gd name="connsiteY45" fmla="*/ 538145 h 1048444"/>
              <a:gd name="connsiteX46" fmla="*/ 3481654 w 4009240"/>
              <a:gd name="connsiteY46" fmla="*/ 526807 h 1048444"/>
              <a:gd name="connsiteX47" fmla="*/ 3528629 w 4009240"/>
              <a:gd name="connsiteY47" fmla="*/ 508013 h 1048444"/>
              <a:gd name="connsiteX48" fmla="*/ 3583935 w 4009240"/>
              <a:gd name="connsiteY48" fmla="*/ 481257 h 1048444"/>
              <a:gd name="connsiteX49" fmla="*/ 3652337 w 4009240"/>
              <a:gd name="connsiteY49" fmla="*/ 439332 h 1048444"/>
              <a:gd name="connsiteX50" fmla="*/ 3703164 w 4009240"/>
              <a:gd name="connsiteY50" fmla="*/ 403811 h 1048444"/>
              <a:gd name="connsiteX51" fmla="*/ 3746691 w 4009240"/>
              <a:gd name="connsiteY51" fmla="*/ 370186 h 1048444"/>
              <a:gd name="connsiteX52" fmla="*/ 3778505 w 4009240"/>
              <a:gd name="connsiteY52" fmla="*/ 344088 h 1048444"/>
              <a:gd name="connsiteX53" fmla="*/ 3815510 w 4009240"/>
              <a:gd name="connsiteY53" fmla="*/ 313663 h 1048444"/>
              <a:gd name="connsiteX54" fmla="*/ 3857710 w 4009240"/>
              <a:gd name="connsiteY54" fmla="*/ 281601 h 1048444"/>
              <a:gd name="connsiteX55" fmla="*/ 3890497 w 4009240"/>
              <a:gd name="connsiteY55" fmla="*/ 253452 h 1048444"/>
              <a:gd name="connsiteX56" fmla="*/ 3927399 w 4009240"/>
              <a:gd name="connsiteY56" fmla="*/ 225148 h 1048444"/>
              <a:gd name="connsiteX57" fmla="*/ 3970267 w 4009240"/>
              <a:gd name="connsiteY57" fmla="*/ 191460 h 1048444"/>
              <a:gd name="connsiteX58" fmla="*/ 4009240 w 4009240"/>
              <a:gd name="connsiteY58" fmla="*/ 157773 h 1048444"/>
              <a:gd name="connsiteX0" fmla="*/ 0 w 4232756"/>
              <a:gd name="connsiteY0" fmla="*/ 1078763 h 1078763"/>
              <a:gd name="connsiteX1" fmla="*/ 238018 w 4232756"/>
              <a:gd name="connsiteY1" fmla="*/ 1010633 h 1078763"/>
              <a:gd name="connsiteX2" fmla="*/ 536163 w 4232756"/>
              <a:gd name="connsiteY2" fmla="*/ 996315 h 1078763"/>
              <a:gd name="connsiteX3" fmla="*/ 793384 w 4232756"/>
              <a:gd name="connsiteY3" fmla="*/ 917992 h 1078763"/>
              <a:gd name="connsiteX4" fmla="*/ 1054503 w 4232756"/>
              <a:gd name="connsiteY4" fmla="*/ 816088 h 1078763"/>
              <a:gd name="connsiteX5" fmla="*/ 1356545 w 4232756"/>
              <a:gd name="connsiteY5" fmla="*/ 667021 h 1078763"/>
              <a:gd name="connsiteX6" fmla="*/ 1540273 w 4232756"/>
              <a:gd name="connsiteY6" fmla="*/ 540847 h 1078763"/>
              <a:gd name="connsiteX7" fmla="*/ 1765762 w 4232756"/>
              <a:gd name="connsiteY7" fmla="*/ 386573 h 1078763"/>
              <a:gd name="connsiteX8" fmla="*/ 1836487 w 4232756"/>
              <a:gd name="connsiteY8" fmla="*/ 339509 h 1078763"/>
              <a:gd name="connsiteX9" fmla="*/ 1952554 w 4232756"/>
              <a:gd name="connsiteY9" fmla="*/ 258233 h 1078763"/>
              <a:gd name="connsiteX10" fmla="*/ 2018107 w 4232756"/>
              <a:gd name="connsiteY10" fmla="*/ 214198 h 1078763"/>
              <a:gd name="connsiteX11" fmla="*/ 2077823 w 4232756"/>
              <a:gd name="connsiteY11" fmla="*/ 176661 h 1078763"/>
              <a:gd name="connsiteX12" fmla="*/ 2128139 w 4232756"/>
              <a:gd name="connsiteY12" fmla="*/ 143498 h 1078763"/>
              <a:gd name="connsiteX13" fmla="*/ 2175814 w 4232756"/>
              <a:gd name="connsiteY13" fmla="*/ 117709 h 1078763"/>
              <a:gd name="connsiteX14" fmla="*/ 2221618 w 4232756"/>
              <a:gd name="connsiteY14" fmla="*/ 94337 h 1078763"/>
              <a:gd name="connsiteX15" fmla="*/ 2264616 w 4232756"/>
              <a:gd name="connsiteY15" fmla="*/ 76080 h 1078763"/>
              <a:gd name="connsiteX16" fmla="*/ 2307487 w 4232756"/>
              <a:gd name="connsiteY16" fmla="*/ 58394 h 1078763"/>
              <a:gd name="connsiteX17" fmla="*/ 2350274 w 4232756"/>
              <a:gd name="connsiteY17" fmla="*/ 42041 h 1078763"/>
              <a:gd name="connsiteX18" fmla="*/ 2381814 w 4232756"/>
              <a:gd name="connsiteY18" fmla="*/ 30843 h 1078763"/>
              <a:gd name="connsiteX19" fmla="*/ 2423812 w 4232756"/>
              <a:gd name="connsiteY19" fmla="*/ 20334 h 1078763"/>
              <a:gd name="connsiteX20" fmla="*/ 2474792 w 4232756"/>
              <a:gd name="connsiteY20" fmla="*/ 11954 h 1078763"/>
              <a:gd name="connsiteX21" fmla="*/ 2524691 w 4232756"/>
              <a:gd name="connsiteY21" fmla="*/ 5005 h 1078763"/>
              <a:gd name="connsiteX22" fmla="*/ 2560811 w 4232756"/>
              <a:gd name="connsiteY22" fmla="*/ 1968 h 1078763"/>
              <a:gd name="connsiteX23" fmla="*/ 2601241 w 4232756"/>
              <a:gd name="connsiteY23" fmla="*/ 10 h 1078763"/>
              <a:gd name="connsiteX24" fmla="*/ 2638758 w 4232756"/>
              <a:gd name="connsiteY24" fmla="*/ 2810 h 1078763"/>
              <a:gd name="connsiteX25" fmla="*/ 2683124 w 4232756"/>
              <a:gd name="connsiteY25" fmla="*/ 11492 h 1078763"/>
              <a:gd name="connsiteX26" fmla="*/ 2731680 w 4232756"/>
              <a:gd name="connsiteY26" fmla="*/ 28563 h 1078763"/>
              <a:gd name="connsiteX27" fmla="*/ 2779361 w 4232756"/>
              <a:gd name="connsiteY27" fmla="*/ 49788 h 1078763"/>
              <a:gd name="connsiteX28" fmla="*/ 2810240 w 4232756"/>
              <a:gd name="connsiteY28" fmla="*/ 66816 h 1078763"/>
              <a:gd name="connsiteX29" fmla="*/ 2810240 w 4232756"/>
              <a:gd name="connsiteY29" fmla="*/ 66816 h 1078763"/>
              <a:gd name="connsiteX30" fmla="*/ 2832679 w 4232756"/>
              <a:gd name="connsiteY30" fmla="*/ 86429 h 1078763"/>
              <a:gd name="connsiteX31" fmla="*/ 2864802 w 4232756"/>
              <a:gd name="connsiteY31" fmla="*/ 105557 h 1078763"/>
              <a:gd name="connsiteX32" fmla="*/ 2896545 w 4232756"/>
              <a:gd name="connsiteY32" fmla="*/ 129647 h 1078763"/>
              <a:gd name="connsiteX33" fmla="*/ 2952237 w 4232756"/>
              <a:gd name="connsiteY33" fmla="*/ 176089 h 1078763"/>
              <a:gd name="connsiteX34" fmla="*/ 3008260 w 4232756"/>
              <a:gd name="connsiteY34" fmla="*/ 219266 h 1078763"/>
              <a:gd name="connsiteX35" fmla="*/ 3068984 w 4232756"/>
              <a:gd name="connsiteY35" fmla="*/ 270572 h 1078763"/>
              <a:gd name="connsiteX36" fmla="*/ 3113150 w 4232756"/>
              <a:gd name="connsiteY36" fmla="*/ 308146 h 1078763"/>
              <a:gd name="connsiteX37" fmla="*/ 3166515 w 4232756"/>
              <a:gd name="connsiteY37" fmla="*/ 354264 h 1078763"/>
              <a:gd name="connsiteX38" fmla="*/ 3217990 w 4232756"/>
              <a:gd name="connsiteY38" fmla="*/ 394923 h 1078763"/>
              <a:gd name="connsiteX39" fmla="*/ 3265345 w 4232756"/>
              <a:gd name="connsiteY39" fmla="*/ 430419 h 1078763"/>
              <a:gd name="connsiteX40" fmla="*/ 3323102 w 4232756"/>
              <a:gd name="connsiteY40" fmla="*/ 467218 h 1078763"/>
              <a:gd name="connsiteX41" fmla="*/ 3383785 w 4232756"/>
              <a:gd name="connsiteY41" fmla="*/ 494500 h 1078763"/>
              <a:gd name="connsiteX42" fmla="*/ 3442134 w 4232756"/>
              <a:gd name="connsiteY42" fmla="*/ 515700 h 1078763"/>
              <a:gd name="connsiteX43" fmla="*/ 3516559 w 4232756"/>
              <a:gd name="connsiteY43" fmla="*/ 534212 h 1078763"/>
              <a:gd name="connsiteX44" fmla="*/ 3585883 w 4232756"/>
              <a:gd name="connsiteY44" fmla="*/ 539367 h 1078763"/>
              <a:gd name="connsiteX45" fmla="*/ 3649423 w 4232756"/>
              <a:gd name="connsiteY45" fmla="*/ 538145 h 1078763"/>
              <a:gd name="connsiteX46" fmla="*/ 3705170 w 4232756"/>
              <a:gd name="connsiteY46" fmla="*/ 526807 h 1078763"/>
              <a:gd name="connsiteX47" fmla="*/ 3752145 w 4232756"/>
              <a:gd name="connsiteY47" fmla="*/ 508013 h 1078763"/>
              <a:gd name="connsiteX48" fmla="*/ 3807451 w 4232756"/>
              <a:gd name="connsiteY48" fmla="*/ 481257 h 1078763"/>
              <a:gd name="connsiteX49" fmla="*/ 3875853 w 4232756"/>
              <a:gd name="connsiteY49" fmla="*/ 439332 h 1078763"/>
              <a:gd name="connsiteX50" fmla="*/ 3926680 w 4232756"/>
              <a:gd name="connsiteY50" fmla="*/ 403811 h 1078763"/>
              <a:gd name="connsiteX51" fmla="*/ 3970207 w 4232756"/>
              <a:gd name="connsiteY51" fmla="*/ 370186 h 1078763"/>
              <a:gd name="connsiteX52" fmla="*/ 4002021 w 4232756"/>
              <a:gd name="connsiteY52" fmla="*/ 344088 h 1078763"/>
              <a:gd name="connsiteX53" fmla="*/ 4039026 w 4232756"/>
              <a:gd name="connsiteY53" fmla="*/ 313663 h 1078763"/>
              <a:gd name="connsiteX54" fmla="*/ 4081226 w 4232756"/>
              <a:gd name="connsiteY54" fmla="*/ 281601 h 1078763"/>
              <a:gd name="connsiteX55" fmla="*/ 4114013 w 4232756"/>
              <a:gd name="connsiteY55" fmla="*/ 253452 h 1078763"/>
              <a:gd name="connsiteX56" fmla="*/ 4150915 w 4232756"/>
              <a:gd name="connsiteY56" fmla="*/ 225148 h 1078763"/>
              <a:gd name="connsiteX57" fmla="*/ 4193783 w 4232756"/>
              <a:gd name="connsiteY57" fmla="*/ 191460 h 1078763"/>
              <a:gd name="connsiteX58" fmla="*/ 4232756 w 4232756"/>
              <a:gd name="connsiteY58" fmla="*/ 157773 h 1078763"/>
              <a:gd name="connsiteX0" fmla="*/ 0 w 4232756"/>
              <a:gd name="connsiteY0" fmla="*/ 1078763 h 1078763"/>
              <a:gd name="connsiteX1" fmla="*/ 257504 w 4232756"/>
              <a:gd name="connsiteY1" fmla="*/ 1049373 h 1078763"/>
              <a:gd name="connsiteX2" fmla="*/ 536163 w 4232756"/>
              <a:gd name="connsiteY2" fmla="*/ 996315 h 1078763"/>
              <a:gd name="connsiteX3" fmla="*/ 793384 w 4232756"/>
              <a:gd name="connsiteY3" fmla="*/ 917992 h 1078763"/>
              <a:gd name="connsiteX4" fmla="*/ 1054503 w 4232756"/>
              <a:gd name="connsiteY4" fmla="*/ 816088 h 1078763"/>
              <a:gd name="connsiteX5" fmla="*/ 1356545 w 4232756"/>
              <a:gd name="connsiteY5" fmla="*/ 667021 h 1078763"/>
              <a:gd name="connsiteX6" fmla="*/ 1540273 w 4232756"/>
              <a:gd name="connsiteY6" fmla="*/ 540847 h 1078763"/>
              <a:gd name="connsiteX7" fmla="*/ 1765762 w 4232756"/>
              <a:gd name="connsiteY7" fmla="*/ 386573 h 1078763"/>
              <a:gd name="connsiteX8" fmla="*/ 1836487 w 4232756"/>
              <a:gd name="connsiteY8" fmla="*/ 339509 h 1078763"/>
              <a:gd name="connsiteX9" fmla="*/ 1952554 w 4232756"/>
              <a:gd name="connsiteY9" fmla="*/ 258233 h 1078763"/>
              <a:gd name="connsiteX10" fmla="*/ 2018107 w 4232756"/>
              <a:gd name="connsiteY10" fmla="*/ 214198 h 1078763"/>
              <a:gd name="connsiteX11" fmla="*/ 2077823 w 4232756"/>
              <a:gd name="connsiteY11" fmla="*/ 176661 h 1078763"/>
              <a:gd name="connsiteX12" fmla="*/ 2128139 w 4232756"/>
              <a:gd name="connsiteY12" fmla="*/ 143498 h 1078763"/>
              <a:gd name="connsiteX13" fmla="*/ 2175814 w 4232756"/>
              <a:gd name="connsiteY13" fmla="*/ 117709 h 1078763"/>
              <a:gd name="connsiteX14" fmla="*/ 2221618 w 4232756"/>
              <a:gd name="connsiteY14" fmla="*/ 94337 h 1078763"/>
              <a:gd name="connsiteX15" fmla="*/ 2264616 w 4232756"/>
              <a:gd name="connsiteY15" fmla="*/ 76080 h 1078763"/>
              <a:gd name="connsiteX16" fmla="*/ 2307487 w 4232756"/>
              <a:gd name="connsiteY16" fmla="*/ 58394 h 1078763"/>
              <a:gd name="connsiteX17" fmla="*/ 2350274 w 4232756"/>
              <a:gd name="connsiteY17" fmla="*/ 42041 h 1078763"/>
              <a:gd name="connsiteX18" fmla="*/ 2381814 w 4232756"/>
              <a:gd name="connsiteY18" fmla="*/ 30843 h 1078763"/>
              <a:gd name="connsiteX19" fmla="*/ 2423812 w 4232756"/>
              <a:gd name="connsiteY19" fmla="*/ 20334 h 1078763"/>
              <a:gd name="connsiteX20" fmla="*/ 2474792 w 4232756"/>
              <a:gd name="connsiteY20" fmla="*/ 11954 h 1078763"/>
              <a:gd name="connsiteX21" fmla="*/ 2524691 w 4232756"/>
              <a:gd name="connsiteY21" fmla="*/ 5005 h 1078763"/>
              <a:gd name="connsiteX22" fmla="*/ 2560811 w 4232756"/>
              <a:gd name="connsiteY22" fmla="*/ 1968 h 1078763"/>
              <a:gd name="connsiteX23" fmla="*/ 2601241 w 4232756"/>
              <a:gd name="connsiteY23" fmla="*/ 10 h 1078763"/>
              <a:gd name="connsiteX24" fmla="*/ 2638758 w 4232756"/>
              <a:gd name="connsiteY24" fmla="*/ 2810 h 1078763"/>
              <a:gd name="connsiteX25" fmla="*/ 2683124 w 4232756"/>
              <a:gd name="connsiteY25" fmla="*/ 11492 h 1078763"/>
              <a:gd name="connsiteX26" fmla="*/ 2731680 w 4232756"/>
              <a:gd name="connsiteY26" fmla="*/ 28563 h 1078763"/>
              <a:gd name="connsiteX27" fmla="*/ 2779361 w 4232756"/>
              <a:gd name="connsiteY27" fmla="*/ 49788 h 1078763"/>
              <a:gd name="connsiteX28" fmla="*/ 2810240 w 4232756"/>
              <a:gd name="connsiteY28" fmla="*/ 66816 h 1078763"/>
              <a:gd name="connsiteX29" fmla="*/ 2810240 w 4232756"/>
              <a:gd name="connsiteY29" fmla="*/ 66816 h 1078763"/>
              <a:gd name="connsiteX30" fmla="*/ 2832679 w 4232756"/>
              <a:gd name="connsiteY30" fmla="*/ 86429 h 1078763"/>
              <a:gd name="connsiteX31" fmla="*/ 2864802 w 4232756"/>
              <a:gd name="connsiteY31" fmla="*/ 105557 h 1078763"/>
              <a:gd name="connsiteX32" fmla="*/ 2896545 w 4232756"/>
              <a:gd name="connsiteY32" fmla="*/ 129647 h 1078763"/>
              <a:gd name="connsiteX33" fmla="*/ 2952237 w 4232756"/>
              <a:gd name="connsiteY33" fmla="*/ 176089 h 1078763"/>
              <a:gd name="connsiteX34" fmla="*/ 3008260 w 4232756"/>
              <a:gd name="connsiteY34" fmla="*/ 219266 h 1078763"/>
              <a:gd name="connsiteX35" fmla="*/ 3068984 w 4232756"/>
              <a:gd name="connsiteY35" fmla="*/ 270572 h 1078763"/>
              <a:gd name="connsiteX36" fmla="*/ 3113150 w 4232756"/>
              <a:gd name="connsiteY36" fmla="*/ 308146 h 1078763"/>
              <a:gd name="connsiteX37" fmla="*/ 3166515 w 4232756"/>
              <a:gd name="connsiteY37" fmla="*/ 354264 h 1078763"/>
              <a:gd name="connsiteX38" fmla="*/ 3217990 w 4232756"/>
              <a:gd name="connsiteY38" fmla="*/ 394923 h 1078763"/>
              <a:gd name="connsiteX39" fmla="*/ 3265345 w 4232756"/>
              <a:gd name="connsiteY39" fmla="*/ 430419 h 1078763"/>
              <a:gd name="connsiteX40" fmla="*/ 3323102 w 4232756"/>
              <a:gd name="connsiteY40" fmla="*/ 467218 h 1078763"/>
              <a:gd name="connsiteX41" fmla="*/ 3383785 w 4232756"/>
              <a:gd name="connsiteY41" fmla="*/ 494500 h 1078763"/>
              <a:gd name="connsiteX42" fmla="*/ 3442134 w 4232756"/>
              <a:gd name="connsiteY42" fmla="*/ 515700 h 1078763"/>
              <a:gd name="connsiteX43" fmla="*/ 3516559 w 4232756"/>
              <a:gd name="connsiteY43" fmla="*/ 534212 h 1078763"/>
              <a:gd name="connsiteX44" fmla="*/ 3585883 w 4232756"/>
              <a:gd name="connsiteY44" fmla="*/ 539367 h 1078763"/>
              <a:gd name="connsiteX45" fmla="*/ 3649423 w 4232756"/>
              <a:gd name="connsiteY45" fmla="*/ 538145 h 1078763"/>
              <a:gd name="connsiteX46" fmla="*/ 3705170 w 4232756"/>
              <a:gd name="connsiteY46" fmla="*/ 526807 h 1078763"/>
              <a:gd name="connsiteX47" fmla="*/ 3752145 w 4232756"/>
              <a:gd name="connsiteY47" fmla="*/ 508013 h 1078763"/>
              <a:gd name="connsiteX48" fmla="*/ 3807451 w 4232756"/>
              <a:gd name="connsiteY48" fmla="*/ 481257 h 1078763"/>
              <a:gd name="connsiteX49" fmla="*/ 3875853 w 4232756"/>
              <a:gd name="connsiteY49" fmla="*/ 439332 h 1078763"/>
              <a:gd name="connsiteX50" fmla="*/ 3926680 w 4232756"/>
              <a:gd name="connsiteY50" fmla="*/ 403811 h 1078763"/>
              <a:gd name="connsiteX51" fmla="*/ 3970207 w 4232756"/>
              <a:gd name="connsiteY51" fmla="*/ 370186 h 1078763"/>
              <a:gd name="connsiteX52" fmla="*/ 4002021 w 4232756"/>
              <a:gd name="connsiteY52" fmla="*/ 344088 h 1078763"/>
              <a:gd name="connsiteX53" fmla="*/ 4039026 w 4232756"/>
              <a:gd name="connsiteY53" fmla="*/ 313663 h 1078763"/>
              <a:gd name="connsiteX54" fmla="*/ 4081226 w 4232756"/>
              <a:gd name="connsiteY54" fmla="*/ 281601 h 1078763"/>
              <a:gd name="connsiteX55" fmla="*/ 4114013 w 4232756"/>
              <a:gd name="connsiteY55" fmla="*/ 253452 h 1078763"/>
              <a:gd name="connsiteX56" fmla="*/ 4150915 w 4232756"/>
              <a:gd name="connsiteY56" fmla="*/ 225148 h 1078763"/>
              <a:gd name="connsiteX57" fmla="*/ 4193783 w 4232756"/>
              <a:gd name="connsiteY57" fmla="*/ 191460 h 1078763"/>
              <a:gd name="connsiteX58" fmla="*/ 4232756 w 4232756"/>
              <a:gd name="connsiteY58" fmla="*/ 157773 h 1078763"/>
              <a:gd name="connsiteX0" fmla="*/ 0 w 4232756"/>
              <a:gd name="connsiteY0" fmla="*/ 1078763 h 1078763"/>
              <a:gd name="connsiteX1" fmla="*/ 257504 w 4232756"/>
              <a:gd name="connsiteY1" fmla="*/ 1049373 h 1078763"/>
              <a:gd name="connsiteX2" fmla="*/ 536163 w 4232756"/>
              <a:gd name="connsiteY2" fmla="*/ 996315 h 1078763"/>
              <a:gd name="connsiteX3" fmla="*/ 793384 w 4232756"/>
              <a:gd name="connsiteY3" fmla="*/ 917992 h 1078763"/>
              <a:gd name="connsiteX4" fmla="*/ 1054503 w 4232756"/>
              <a:gd name="connsiteY4" fmla="*/ 816088 h 1078763"/>
              <a:gd name="connsiteX5" fmla="*/ 1356545 w 4232756"/>
              <a:gd name="connsiteY5" fmla="*/ 667021 h 1078763"/>
              <a:gd name="connsiteX6" fmla="*/ 1540273 w 4232756"/>
              <a:gd name="connsiteY6" fmla="*/ 540847 h 1078763"/>
              <a:gd name="connsiteX7" fmla="*/ 1765762 w 4232756"/>
              <a:gd name="connsiteY7" fmla="*/ 386573 h 1078763"/>
              <a:gd name="connsiteX8" fmla="*/ 1836487 w 4232756"/>
              <a:gd name="connsiteY8" fmla="*/ 339509 h 1078763"/>
              <a:gd name="connsiteX9" fmla="*/ 1952554 w 4232756"/>
              <a:gd name="connsiteY9" fmla="*/ 258233 h 1078763"/>
              <a:gd name="connsiteX10" fmla="*/ 2018107 w 4232756"/>
              <a:gd name="connsiteY10" fmla="*/ 214198 h 1078763"/>
              <a:gd name="connsiteX11" fmla="*/ 2077823 w 4232756"/>
              <a:gd name="connsiteY11" fmla="*/ 176661 h 1078763"/>
              <a:gd name="connsiteX12" fmla="*/ 2128139 w 4232756"/>
              <a:gd name="connsiteY12" fmla="*/ 143498 h 1078763"/>
              <a:gd name="connsiteX13" fmla="*/ 2175814 w 4232756"/>
              <a:gd name="connsiteY13" fmla="*/ 117709 h 1078763"/>
              <a:gd name="connsiteX14" fmla="*/ 2221618 w 4232756"/>
              <a:gd name="connsiteY14" fmla="*/ 94337 h 1078763"/>
              <a:gd name="connsiteX15" fmla="*/ 2264616 w 4232756"/>
              <a:gd name="connsiteY15" fmla="*/ 76080 h 1078763"/>
              <a:gd name="connsiteX16" fmla="*/ 2307487 w 4232756"/>
              <a:gd name="connsiteY16" fmla="*/ 58394 h 1078763"/>
              <a:gd name="connsiteX17" fmla="*/ 2350274 w 4232756"/>
              <a:gd name="connsiteY17" fmla="*/ 42041 h 1078763"/>
              <a:gd name="connsiteX18" fmla="*/ 2381814 w 4232756"/>
              <a:gd name="connsiteY18" fmla="*/ 30843 h 1078763"/>
              <a:gd name="connsiteX19" fmla="*/ 2423812 w 4232756"/>
              <a:gd name="connsiteY19" fmla="*/ 20334 h 1078763"/>
              <a:gd name="connsiteX20" fmla="*/ 2474792 w 4232756"/>
              <a:gd name="connsiteY20" fmla="*/ 11954 h 1078763"/>
              <a:gd name="connsiteX21" fmla="*/ 2524691 w 4232756"/>
              <a:gd name="connsiteY21" fmla="*/ 5005 h 1078763"/>
              <a:gd name="connsiteX22" fmla="*/ 2560811 w 4232756"/>
              <a:gd name="connsiteY22" fmla="*/ 1968 h 1078763"/>
              <a:gd name="connsiteX23" fmla="*/ 2601241 w 4232756"/>
              <a:gd name="connsiteY23" fmla="*/ 10 h 1078763"/>
              <a:gd name="connsiteX24" fmla="*/ 2638758 w 4232756"/>
              <a:gd name="connsiteY24" fmla="*/ 2810 h 1078763"/>
              <a:gd name="connsiteX25" fmla="*/ 2683124 w 4232756"/>
              <a:gd name="connsiteY25" fmla="*/ 11492 h 1078763"/>
              <a:gd name="connsiteX26" fmla="*/ 2731680 w 4232756"/>
              <a:gd name="connsiteY26" fmla="*/ 28563 h 1078763"/>
              <a:gd name="connsiteX27" fmla="*/ 2779361 w 4232756"/>
              <a:gd name="connsiteY27" fmla="*/ 49788 h 1078763"/>
              <a:gd name="connsiteX28" fmla="*/ 2810240 w 4232756"/>
              <a:gd name="connsiteY28" fmla="*/ 66816 h 1078763"/>
              <a:gd name="connsiteX29" fmla="*/ 2810240 w 4232756"/>
              <a:gd name="connsiteY29" fmla="*/ 66816 h 1078763"/>
              <a:gd name="connsiteX30" fmla="*/ 2832679 w 4232756"/>
              <a:gd name="connsiteY30" fmla="*/ 86429 h 1078763"/>
              <a:gd name="connsiteX31" fmla="*/ 2864802 w 4232756"/>
              <a:gd name="connsiteY31" fmla="*/ 105557 h 1078763"/>
              <a:gd name="connsiteX32" fmla="*/ 2896545 w 4232756"/>
              <a:gd name="connsiteY32" fmla="*/ 129647 h 1078763"/>
              <a:gd name="connsiteX33" fmla="*/ 2952237 w 4232756"/>
              <a:gd name="connsiteY33" fmla="*/ 176089 h 1078763"/>
              <a:gd name="connsiteX34" fmla="*/ 3008260 w 4232756"/>
              <a:gd name="connsiteY34" fmla="*/ 219266 h 1078763"/>
              <a:gd name="connsiteX35" fmla="*/ 3068984 w 4232756"/>
              <a:gd name="connsiteY35" fmla="*/ 270572 h 1078763"/>
              <a:gd name="connsiteX36" fmla="*/ 3113150 w 4232756"/>
              <a:gd name="connsiteY36" fmla="*/ 308146 h 1078763"/>
              <a:gd name="connsiteX37" fmla="*/ 3166515 w 4232756"/>
              <a:gd name="connsiteY37" fmla="*/ 354264 h 1078763"/>
              <a:gd name="connsiteX38" fmla="*/ 3217990 w 4232756"/>
              <a:gd name="connsiteY38" fmla="*/ 394923 h 1078763"/>
              <a:gd name="connsiteX39" fmla="*/ 3265345 w 4232756"/>
              <a:gd name="connsiteY39" fmla="*/ 430419 h 1078763"/>
              <a:gd name="connsiteX40" fmla="*/ 3323102 w 4232756"/>
              <a:gd name="connsiteY40" fmla="*/ 467218 h 1078763"/>
              <a:gd name="connsiteX41" fmla="*/ 3383785 w 4232756"/>
              <a:gd name="connsiteY41" fmla="*/ 494500 h 1078763"/>
              <a:gd name="connsiteX42" fmla="*/ 3442134 w 4232756"/>
              <a:gd name="connsiteY42" fmla="*/ 515700 h 1078763"/>
              <a:gd name="connsiteX43" fmla="*/ 3516559 w 4232756"/>
              <a:gd name="connsiteY43" fmla="*/ 534212 h 1078763"/>
              <a:gd name="connsiteX44" fmla="*/ 3585883 w 4232756"/>
              <a:gd name="connsiteY44" fmla="*/ 539367 h 1078763"/>
              <a:gd name="connsiteX45" fmla="*/ 3649423 w 4232756"/>
              <a:gd name="connsiteY45" fmla="*/ 538145 h 1078763"/>
              <a:gd name="connsiteX46" fmla="*/ 3705170 w 4232756"/>
              <a:gd name="connsiteY46" fmla="*/ 526807 h 1078763"/>
              <a:gd name="connsiteX47" fmla="*/ 3752145 w 4232756"/>
              <a:gd name="connsiteY47" fmla="*/ 508013 h 1078763"/>
              <a:gd name="connsiteX48" fmla="*/ 3807451 w 4232756"/>
              <a:gd name="connsiteY48" fmla="*/ 481257 h 1078763"/>
              <a:gd name="connsiteX49" fmla="*/ 3875853 w 4232756"/>
              <a:gd name="connsiteY49" fmla="*/ 439332 h 1078763"/>
              <a:gd name="connsiteX50" fmla="*/ 3926680 w 4232756"/>
              <a:gd name="connsiteY50" fmla="*/ 403811 h 1078763"/>
              <a:gd name="connsiteX51" fmla="*/ 3970207 w 4232756"/>
              <a:gd name="connsiteY51" fmla="*/ 370186 h 1078763"/>
              <a:gd name="connsiteX52" fmla="*/ 4002021 w 4232756"/>
              <a:gd name="connsiteY52" fmla="*/ 344088 h 1078763"/>
              <a:gd name="connsiteX53" fmla="*/ 4039026 w 4232756"/>
              <a:gd name="connsiteY53" fmla="*/ 313663 h 1078763"/>
              <a:gd name="connsiteX54" fmla="*/ 4081226 w 4232756"/>
              <a:gd name="connsiteY54" fmla="*/ 281601 h 1078763"/>
              <a:gd name="connsiteX55" fmla="*/ 4114013 w 4232756"/>
              <a:gd name="connsiteY55" fmla="*/ 253452 h 1078763"/>
              <a:gd name="connsiteX56" fmla="*/ 4150915 w 4232756"/>
              <a:gd name="connsiteY56" fmla="*/ 225148 h 1078763"/>
              <a:gd name="connsiteX57" fmla="*/ 4193783 w 4232756"/>
              <a:gd name="connsiteY57" fmla="*/ 191460 h 1078763"/>
              <a:gd name="connsiteX58" fmla="*/ 4232756 w 4232756"/>
              <a:gd name="connsiteY58" fmla="*/ 157773 h 1078763"/>
              <a:gd name="connsiteX0" fmla="*/ 23477 w 4256233"/>
              <a:gd name="connsiteY0" fmla="*/ 1078763 h 1082378"/>
              <a:gd name="connsiteX1" fmla="*/ 17914 w 4256233"/>
              <a:gd name="connsiteY1" fmla="*/ 1080534 h 1082378"/>
              <a:gd name="connsiteX2" fmla="*/ 280981 w 4256233"/>
              <a:gd name="connsiteY2" fmla="*/ 1049373 h 1082378"/>
              <a:gd name="connsiteX3" fmla="*/ 559640 w 4256233"/>
              <a:gd name="connsiteY3" fmla="*/ 996315 h 1082378"/>
              <a:gd name="connsiteX4" fmla="*/ 816861 w 4256233"/>
              <a:gd name="connsiteY4" fmla="*/ 917992 h 1082378"/>
              <a:gd name="connsiteX5" fmla="*/ 1077980 w 4256233"/>
              <a:gd name="connsiteY5" fmla="*/ 816088 h 1082378"/>
              <a:gd name="connsiteX6" fmla="*/ 1380022 w 4256233"/>
              <a:gd name="connsiteY6" fmla="*/ 667021 h 1082378"/>
              <a:gd name="connsiteX7" fmla="*/ 1563750 w 4256233"/>
              <a:gd name="connsiteY7" fmla="*/ 540847 h 1082378"/>
              <a:gd name="connsiteX8" fmla="*/ 1789239 w 4256233"/>
              <a:gd name="connsiteY8" fmla="*/ 386573 h 1082378"/>
              <a:gd name="connsiteX9" fmla="*/ 1859964 w 4256233"/>
              <a:gd name="connsiteY9" fmla="*/ 339509 h 1082378"/>
              <a:gd name="connsiteX10" fmla="*/ 1976031 w 4256233"/>
              <a:gd name="connsiteY10" fmla="*/ 258233 h 1082378"/>
              <a:gd name="connsiteX11" fmla="*/ 2041584 w 4256233"/>
              <a:gd name="connsiteY11" fmla="*/ 214198 h 1082378"/>
              <a:gd name="connsiteX12" fmla="*/ 2101300 w 4256233"/>
              <a:gd name="connsiteY12" fmla="*/ 176661 h 1082378"/>
              <a:gd name="connsiteX13" fmla="*/ 2151616 w 4256233"/>
              <a:gd name="connsiteY13" fmla="*/ 143498 h 1082378"/>
              <a:gd name="connsiteX14" fmla="*/ 2199291 w 4256233"/>
              <a:gd name="connsiteY14" fmla="*/ 117709 h 1082378"/>
              <a:gd name="connsiteX15" fmla="*/ 2245095 w 4256233"/>
              <a:gd name="connsiteY15" fmla="*/ 94337 h 1082378"/>
              <a:gd name="connsiteX16" fmla="*/ 2288093 w 4256233"/>
              <a:gd name="connsiteY16" fmla="*/ 76080 h 1082378"/>
              <a:gd name="connsiteX17" fmla="*/ 2330964 w 4256233"/>
              <a:gd name="connsiteY17" fmla="*/ 58394 h 1082378"/>
              <a:gd name="connsiteX18" fmla="*/ 2373751 w 4256233"/>
              <a:gd name="connsiteY18" fmla="*/ 42041 h 1082378"/>
              <a:gd name="connsiteX19" fmla="*/ 2405291 w 4256233"/>
              <a:gd name="connsiteY19" fmla="*/ 30843 h 1082378"/>
              <a:gd name="connsiteX20" fmla="*/ 2447289 w 4256233"/>
              <a:gd name="connsiteY20" fmla="*/ 20334 h 1082378"/>
              <a:gd name="connsiteX21" fmla="*/ 2498269 w 4256233"/>
              <a:gd name="connsiteY21" fmla="*/ 11954 h 1082378"/>
              <a:gd name="connsiteX22" fmla="*/ 2548168 w 4256233"/>
              <a:gd name="connsiteY22" fmla="*/ 5005 h 1082378"/>
              <a:gd name="connsiteX23" fmla="*/ 2584288 w 4256233"/>
              <a:gd name="connsiteY23" fmla="*/ 1968 h 1082378"/>
              <a:gd name="connsiteX24" fmla="*/ 2624718 w 4256233"/>
              <a:gd name="connsiteY24" fmla="*/ 10 h 1082378"/>
              <a:gd name="connsiteX25" fmla="*/ 2662235 w 4256233"/>
              <a:gd name="connsiteY25" fmla="*/ 2810 h 1082378"/>
              <a:gd name="connsiteX26" fmla="*/ 2706601 w 4256233"/>
              <a:gd name="connsiteY26" fmla="*/ 11492 h 1082378"/>
              <a:gd name="connsiteX27" fmla="*/ 2755157 w 4256233"/>
              <a:gd name="connsiteY27" fmla="*/ 28563 h 1082378"/>
              <a:gd name="connsiteX28" fmla="*/ 2802838 w 4256233"/>
              <a:gd name="connsiteY28" fmla="*/ 49788 h 1082378"/>
              <a:gd name="connsiteX29" fmla="*/ 2833717 w 4256233"/>
              <a:gd name="connsiteY29" fmla="*/ 66816 h 1082378"/>
              <a:gd name="connsiteX30" fmla="*/ 2833717 w 4256233"/>
              <a:gd name="connsiteY30" fmla="*/ 66816 h 1082378"/>
              <a:gd name="connsiteX31" fmla="*/ 2856156 w 4256233"/>
              <a:gd name="connsiteY31" fmla="*/ 86429 h 1082378"/>
              <a:gd name="connsiteX32" fmla="*/ 2888279 w 4256233"/>
              <a:gd name="connsiteY32" fmla="*/ 105557 h 1082378"/>
              <a:gd name="connsiteX33" fmla="*/ 2920022 w 4256233"/>
              <a:gd name="connsiteY33" fmla="*/ 129647 h 1082378"/>
              <a:gd name="connsiteX34" fmla="*/ 2975714 w 4256233"/>
              <a:gd name="connsiteY34" fmla="*/ 176089 h 1082378"/>
              <a:gd name="connsiteX35" fmla="*/ 3031737 w 4256233"/>
              <a:gd name="connsiteY35" fmla="*/ 219266 h 1082378"/>
              <a:gd name="connsiteX36" fmla="*/ 3092461 w 4256233"/>
              <a:gd name="connsiteY36" fmla="*/ 270572 h 1082378"/>
              <a:gd name="connsiteX37" fmla="*/ 3136627 w 4256233"/>
              <a:gd name="connsiteY37" fmla="*/ 308146 h 1082378"/>
              <a:gd name="connsiteX38" fmla="*/ 3189992 w 4256233"/>
              <a:gd name="connsiteY38" fmla="*/ 354264 h 1082378"/>
              <a:gd name="connsiteX39" fmla="*/ 3241467 w 4256233"/>
              <a:gd name="connsiteY39" fmla="*/ 394923 h 1082378"/>
              <a:gd name="connsiteX40" fmla="*/ 3288822 w 4256233"/>
              <a:gd name="connsiteY40" fmla="*/ 430419 h 1082378"/>
              <a:gd name="connsiteX41" fmla="*/ 3346579 w 4256233"/>
              <a:gd name="connsiteY41" fmla="*/ 467218 h 1082378"/>
              <a:gd name="connsiteX42" fmla="*/ 3407262 w 4256233"/>
              <a:gd name="connsiteY42" fmla="*/ 494500 h 1082378"/>
              <a:gd name="connsiteX43" fmla="*/ 3465611 w 4256233"/>
              <a:gd name="connsiteY43" fmla="*/ 515700 h 1082378"/>
              <a:gd name="connsiteX44" fmla="*/ 3540036 w 4256233"/>
              <a:gd name="connsiteY44" fmla="*/ 534212 h 1082378"/>
              <a:gd name="connsiteX45" fmla="*/ 3609360 w 4256233"/>
              <a:gd name="connsiteY45" fmla="*/ 539367 h 1082378"/>
              <a:gd name="connsiteX46" fmla="*/ 3672900 w 4256233"/>
              <a:gd name="connsiteY46" fmla="*/ 538145 h 1082378"/>
              <a:gd name="connsiteX47" fmla="*/ 3728647 w 4256233"/>
              <a:gd name="connsiteY47" fmla="*/ 526807 h 1082378"/>
              <a:gd name="connsiteX48" fmla="*/ 3775622 w 4256233"/>
              <a:gd name="connsiteY48" fmla="*/ 508013 h 1082378"/>
              <a:gd name="connsiteX49" fmla="*/ 3830928 w 4256233"/>
              <a:gd name="connsiteY49" fmla="*/ 481257 h 1082378"/>
              <a:gd name="connsiteX50" fmla="*/ 3899330 w 4256233"/>
              <a:gd name="connsiteY50" fmla="*/ 439332 h 1082378"/>
              <a:gd name="connsiteX51" fmla="*/ 3950157 w 4256233"/>
              <a:gd name="connsiteY51" fmla="*/ 403811 h 1082378"/>
              <a:gd name="connsiteX52" fmla="*/ 3993684 w 4256233"/>
              <a:gd name="connsiteY52" fmla="*/ 370186 h 1082378"/>
              <a:gd name="connsiteX53" fmla="*/ 4025498 w 4256233"/>
              <a:gd name="connsiteY53" fmla="*/ 344088 h 1082378"/>
              <a:gd name="connsiteX54" fmla="*/ 4062503 w 4256233"/>
              <a:gd name="connsiteY54" fmla="*/ 313663 h 1082378"/>
              <a:gd name="connsiteX55" fmla="*/ 4104703 w 4256233"/>
              <a:gd name="connsiteY55" fmla="*/ 281601 h 1082378"/>
              <a:gd name="connsiteX56" fmla="*/ 4137490 w 4256233"/>
              <a:gd name="connsiteY56" fmla="*/ 253452 h 1082378"/>
              <a:gd name="connsiteX57" fmla="*/ 4174392 w 4256233"/>
              <a:gd name="connsiteY57" fmla="*/ 225148 h 1082378"/>
              <a:gd name="connsiteX58" fmla="*/ 4217260 w 4256233"/>
              <a:gd name="connsiteY58" fmla="*/ 191460 h 1082378"/>
              <a:gd name="connsiteX59" fmla="*/ 4256233 w 4256233"/>
              <a:gd name="connsiteY59" fmla="*/ 157773 h 1082378"/>
              <a:gd name="connsiteX0" fmla="*/ 46114 w 4278870"/>
              <a:gd name="connsiteY0" fmla="*/ 1078763 h 1078765"/>
              <a:gd name="connsiteX1" fmla="*/ 13270 w 4278870"/>
              <a:gd name="connsiteY1" fmla="*/ 1049373 h 1078765"/>
              <a:gd name="connsiteX2" fmla="*/ 303618 w 4278870"/>
              <a:gd name="connsiteY2" fmla="*/ 1049373 h 1078765"/>
              <a:gd name="connsiteX3" fmla="*/ 582277 w 4278870"/>
              <a:gd name="connsiteY3" fmla="*/ 996315 h 1078765"/>
              <a:gd name="connsiteX4" fmla="*/ 839498 w 4278870"/>
              <a:gd name="connsiteY4" fmla="*/ 917992 h 1078765"/>
              <a:gd name="connsiteX5" fmla="*/ 1100617 w 4278870"/>
              <a:gd name="connsiteY5" fmla="*/ 816088 h 1078765"/>
              <a:gd name="connsiteX6" fmla="*/ 1402659 w 4278870"/>
              <a:gd name="connsiteY6" fmla="*/ 667021 h 1078765"/>
              <a:gd name="connsiteX7" fmla="*/ 1586387 w 4278870"/>
              <a:gd name="connsiteY7" fmla="*/ 540847 h 1078765"/>
              <a:gd name="connsiteX8" fmla="*/ 1811876 w 4278870"/>
              <a:gd name="connsiteY8" fmla="*/ 386573 h 1078765"/>
              <a:gd name="connsiteX9" fmla="*/ 1882601 w 4278870"/>
              <a:gd name="connsiteY9" fmla="*/ 339509 h 1078765"/>
              <a:gd name="connsiteX10" fmla="*/ 1998668 w 4278870"/>
              <a:gd name="connsiteY10" fmla="*/ 258233 h 1078765"/>
              <a:gd name="connsiteX11" fmla="*/ 2064221 w 4278870"/>
              <a:gd name="connsiteY11" fmla="*/ 214198 h 1078765"/>
              <a:gd name="connsiteX12" fmla="*/ 2123937 w 4278870"/>
              <a:gd name="connsiteY12" fmla="*/ 176661 h 1078765"/>
              <a:gd name="connsiteX13" fmla="*/ 2174253 w 4278870"/>
              <a:gd name="connsiteY13" fmla="*/ 143498 h 1078765"/>
              <a:gd name="connsiteX14" fmla="*/ 2221928 w 4278870"/>
              <a:gd name="connsiteY14" fmla="*/ 117709 h 1078765"/>
              <a:gd name="connsiteX15" fmla="*/ 2267732 w 4278870"/>
              <a:gd name="connsiteY15" fmla="*/ 94337 h 1078765"/>
              <a:gd name="connsiteX16" fmla="*/ 2310730 w 4278870"/>
              <a:gd name="connsiteY16" fmla="*/ 76080 h 1078765"/>
              <a:gd name="connsiteX17" fmla="*/ 2353601 w 4278870"/>
              <a:gd name="connsiteY17" fmla="*/ 58394 h 1078765"/>
              <a:gd name="connsiteX18" fmla="*/ 2396388 w 4278870"/>
              <a:gd name="connsiteY18" fmla="*/ 42041 h 1078765"/>
              <a:gd name="connsiteX19" fmla="*/ 2427928 w 4278870"/>
              <a:gd name="connsiteY19" fmla="*/ 30843 h 1078765"/>
              <a:gd name="connsiteX20" fmla="*/ 2469926 w 4278870"/>
              <a:gd name="connsiteY20" fmla="*/ 20334 h 1078765"/>
              <a:gd name="connsiteX21" fmla="*/ 2520906 w 4278870"/>
              <a:gd name="connsiteY21" fmla="*/ 11954 h 1078765"/>
              <a:gd name="connsiteX22" fmla="*/ 2570805 w 4278870"/>
              <a:gd name="connsiteY22" fmla="*/ 5005 h 1078765"/>
              <a:gd name="connsiteX23" fmla="*/ 2606925 w 4278870"/>
              <a:gd name="connsiteY23" fmla="*/ 1968 h 1078765"/>
              <a:gd name="connsiteX24" fmla="*/ 2647355 w 4278870"/>
              <a:gd name="connsiteY24" fmla="*/ 10 h 1078765"/>
              <a:gd name="connsiteX25" fmla="*/ 2684872 w 4278870"/>
              <a:gd name="connsiteY25" fmla="*/ 2810 h 1078765"/>
              <a:gd name="connsiteX26" fmla="*/ 2729238 w 4278870"/>
              <a:gd name="connsiteY26" fmla="*/ 11492 h 1078765"/>
              <a:gd name="connsiteX27" fmla="*/ 2777794 w 4278870"/>
              <a:gd name="connsiteY27" fmla="*/ 28563 h 1078765"/>
              <a:gd name="connsiteX28" fmla="*/ 2825475 w 4278870"/>
              <a:gd name="connsiteY28" fmla="*/ 49788 h 1078765"/>
              <a:gd name="connsiteX29" fmla="*/ 2856354 w 4278870"/>
              <a:gd name="connsiteY29" fmla="*/ 66816 h 1078765"/>
              <a:gd name="connsiteX30" fmla="*/ 2856354 w 4278870"/>
              <a:gd name="connsiteY30" fmla="*/ 66816 h 1078765"/>
              <a:gd name="connsiteX31" fmla="*/ 2878793 w 4278870"/>
              <a:gd name="connsiteY31" fmla="*/ 86429 h 1078765"/>
              <a:gd name="connsiteX32" fmla="*/ 2910916 w 4278870"/>
              <a:gd name="connsiteY32" fmla="*/ 105557 h 1078765"/>
              <a:gd name="connsiteX33" fmla="*/ 2942659 w 4278870"/>
              <a:gd name="connsiteY33" fmla="*/ 129647 h 1078765"/>
              <a:gd name="connsiteX34" fmla="*/ 2998351 w 4278870"/>
              <a:gd name="connsiteY34" fmla="*/ 176089 h 1078765"/>
              <a:gd name="connsiteX35" fmla="*/ 3054374 w 4278870"/>
              <a:gd name="connsiteY35" fmla="*/ 219266 h 1078765"/>
              <a:gd name="connsiteX36" fmla="*/ 3115098 w 4278870"/>
              <a:gd name="connsiteY36" fmla="*/ 270572 h 1078765"/>
              <a:gd name="connsiteX37" fmla="*/ 3159264 w 4278870"/>
              <a:gd name="connsiteY37" fmla="*/ 308146 h 1078765"/>
              <a:gd name="connsiteX38" fmla="*/ 3212629 w 4278870"/>
              <a:gd name="connsiteY38" fmla="*/ 354264 h 1078765"/>
              <a:gd name="connsiteX39" fmla="*/ 3264104 w 4278870"/>
              <a:gd name="connsiteY39" fmla="*/ 394923 h 1078765"/>
              <a:gd name="connsiteX40" fmla="*/ 3311459 w 4278870"/>
              <a:gd name="connsiteY40" fmla="*/ 430419 h 1078765"/>
              <a:gd name="connsiteX41" fmla="*/ 3369216 w 4278870"/>
              <a:gd name="connsiteY41" fmla="*/ 467218 h 1078765"/>
              <a:gd name="connsiteX42" fmla="*/ 3429899 w 4278870"/>
              <a:gd name="connsiteY42" fmla="*/ 494500 h 1078765"/>
              <a:gd name="connsiteX43" fmla="*/ 3488248 w 4278870"/>
              <a:gd name="connsiteY43" fmla="*/ 515700 h 1078765"/>
              <a:gd name="connsiteX44" fmla="*/ 3562673 w 4278870"/>
              <a:gd name="connsiteY44" fmla="*/ 534212 h 1078765"/>
              <a:gd name="connsiteX45" fmla="*/ 3631997 w 4278870"/>
              <a:gd name="connsiteY45" fmla="*/ 539367 h 1078765"/>
              <a:gd name="connsiteX46" fmla="*/ 3695537 w 4278870"/>
              <a:gd name="connsiteY46" fmla="*/ 538145 h 1078765"/>
              <a:gd name="connsiteX47" fmla="*/ 3751284 w 4278870"/>
              <a:gd name="connsiteY47" fmla="*/ 526807 h 1078765"/>
              <a:gd name="connsiteX48" fmla="*/ 3798259 w 4278870"/>
              <a:gd name="connsiteY48" fmla="*/ 508013 h 1078765"/>
              <a:gd name="connsiteX49" fmla="*/ 3853565 w 4278870"/>
              <a:gd name="connsiteY49" fmla="*/ 481257 h 1078765"/>
              <a:gd name="connsiteX50" fmla="*/ 3921967 w 4278870"/>
              <a:gd name="connsiteY50" fmla="*/ 439332 h 1078765"/>
              <a:gd name="connsiteX51" fmla="*/ 3972794 w 4278870"/>
              <a:gd name="connsiteY51" fmla="*/ 403811 h 1078765"/>
              <a:gd name="connsiteX52" fmla="*/ 4016321 w 4278870"/>
              <a:gd name="connsiteY52" fmla="*/ 370186 h 1078765"/>
              <a:gd name="connsiteX53" fmla="*/ 4048135 w 4278870"/>
              <a:gd name="connsiteY53" fmla="*/ 344088 h 1078765"/>
              <a:gd name="connsiteX54" fmla="*/ 4085140 w 4278870"/>
              <a:gd name="connsiteY54" fmla="*/ 313663 h 1078765"/>
              <a:gd name="connsiteX55" fmla="*/ 4127340 w 4278870"/>
              <a:gd name="connsiteY55" fmla="*/ 281601 h 1078765"/>
              <a:gd name="connsiteX56" fmla="*/ 4160127 w 4278870"/>
              <a:gd name="connsiteY56" fmla="*/ 253452 h 1078765"/>
              <a:gd name="connsiteX57" fmla="*/ 4197029 w 4278870"/>
              <a:gd name="connsiteY57" fmla="*/ 225148 h 1078765"/>
              <a:gd name="connsiteX58" fmla="*/ 4239897 w 4278870"/>
              <a:gd name="connsiteY58" fmla="*/ 191460 h 1078765"/>
              <a:gd name="connsiteX59" fmla="*/ 4278870 w 4278870"/>
              <a:gd name="connsiteY59" fmla="*/ 157773 h 1078765"/>
              <a:gd name="connsiteX0" fmla="*/ 2 w 4552338"/>
              <a:gd name="connsiteY0" fmla="*/ 1086342 h 1086344"/>
              <a:gd name="connsiteX1" fmla="*/ 286738 w 4552338"/>
              <a:gd name="connsiteY1" fmla="*/ 1049373 h 1086344"/>
              <a:gd name="connsiteX2" fmla="*/ 577086 w 4552338"/>
              <a:gd name="connsiteY2" fmla="*/ 1049373 h 1086344"/>
              <a:gd name="connsiteX3" fmla="*/ 855745 w 4552338"/>
              <a:gd name="connsiteY3" fmla="*/ 996315 h 1086344"/>
              <a:gd name="connsiteX4" fmla="*/ 1112966 w 4552338"/>
              <a:gd name="connsiteY4" fmla="*/ 917992 h 1086344"/>
              <a:gd name="connsiteX5" fmla="*/ 1374085 w 4552338"/>
              <a:gd name="connsiteY5" fmla="*/ 816088 h 1086344"/>
              <a:gd name="connsiteX6" fmla="*/ 1676127 w 4552338"/>
              <a:gd name="connsiteY6" fmla="*/ 667021 h 1086344"/>
              <a:gd name="connsiteX7" fmla="*/ 1859855 w 4552338"/>
              <a:gd name="connsiteY7" fmla="*/ 540847 h 1086344"/>
              <a:gd name="connsiteX8" fmla="*/ 2085344 w 4552338"/>
              <a:gd name="connsiteY8" fmla="*/ 386573 h 1086344"/>
              <a:gd name="connsiteX9" fmla="*/ 2156069 w 4552338"/>
              <a:gd name="connsiteY9" fmla="*/ 339509 h 1086344"/>
              <a:gd name="connsiteX10" fmla="*/ 2272136 w 4552338"/>
              <a:gd name="connsiteY10" fmla="*/ 258233 h 1086344"/>
              <a:gd name="connsiteX11" fmla="*/ 2337689 w 4552338"/>
              <a:gd name="connsiteY11" fmla="*/ 214198 h 1086344"/>
              <a:gd name="connsiteX12" fmla="*/ 2397405 w 4552338"/>
              <a:gd name="connsiteY12" fmla="*/ 176661 h 1086344"/>
              <a:gd name="connsiteX13" fmla="*/ 2447721 w 4552338"/>
              <a:gd name="connsiteY13" fmla="*/ 143498 h 1086344"/>
              <a:gd name="connsiteX14" fmla="*/ 2495396 w 4552338"/>
              <a:gd name="connsiteY14" fmla="*/ 117709 h 1086344"/>
              <a:gd name="connsiteX15" fmla="*/ 2541200 w 4552338"/>
              <a:gd name="connsiteY15" fmla="*/ 94337 h 1086344"/>
              <a:gd name="connsiteX16" fmla="*/ 2584198 w 4552338"/>
              <a:gd name="connsiteY16" fmla="*/ 76080 h 1086344"/>
              <a:gd name="connsiteX17" fmla="*/ 2627069 w 4552338"/>
              <a:gd name="connsiteY17" fmla="*/ 58394 h 1086344"/>
              <a:gd name="connsiteX18" fmla="*/ 2669856 w 4552338"/>
              <a:gd name="connsiteY18" fmla="*/ 42041 h 1086344"/>
              <a:gd name="connsiteX19" fmla="*/ 2701396 w 4552338"/>
              <a:gd name="connsiteY19" fmla="*/ 30843 h 1086344"/>
              <a:gd name="connsiteX20" fmla="*/ 2743394 w 4552338"/>
              <a:gd name="connsiteY20" fmla="*/ 20334 h 1086344"/>
              <a:gd name="connsiteX21" fmla="*/ 2794374 w 4552338"/>
              <a:gd name="connsiteY21" fmla="*/ 11954 h 1086344"/>
              <a:gd name="connsiteX22" fmla="*/ 2844273 w 4552338"/>
              <a:gd name="connsiteY22" fmla="*/ 5005 h 1086344"/>
              <a:gd name="connsiteX23" fmla="*/ 2880393 w 4552338"/>
              <a:gd name="connsiteY23" fmla="*/ 1968 h 1086344"/>
              <a:gd name="connsiteX24" fmla="*/ 2920823 w 4552338"/>
              <a:gd name="connsiteY24" fmla="*/ 10 h 1086344"/>
              <a:gd name="connsiteX25" fmla="*/ 2958340 w 4552338"/>
              <a:gd name="connsiteY25" fmla="*/ 2810 h 1086344"/>
              <a:gd name="connsiteX26" fmla="*/ 3002706 w 4552338"/>
              <a:gd name="connsiteY26" fmla="*/ 11492 h 1086344"/>
              <a:gd name="connsiteX27" fmla="*/ 3051262 w 4552338"/>
              <a:gd name="connsiteY27" fmla="*/ 28563 h 1086344"/>
              <a:gd name="connsiteX28" fmla="*/ 3098943 w 4552338"/>
              <a:gd name="connsiteY28" fmla="*/ 49788 h 1086344"/>
              <a:gd name="connsiteX29" fmla="*/ 3129822 w 4552338"/>
              <a:gd name="connsiteY29" fmla="*/ 66816 h 1086344"/>
              <a:gd name="connsiteX30" fmla="*/ 3129822 w 4552338"/>
              <a:gd name="connsiteY30" fmla="*/ 66816 h 1086344"/>
              <a:gd name="connsiteX31" fmla="*/ 3152261 w 4552338"/>
              <a:gd name="connsiteY31" fmla="*/ 86429 h 1086344"/>
              <a:gd name="connsiteX32" fmla="*/ 3184384 w 4552338"/>
              <a:gd name="connsiteY32" fmla="*/ 105557 h 1086344"/>
              <a:gd name="connsiteX33" fmla="*/ 3216127 w 4552338"/>
              <a:gd name="connsiteY33" fmla="*/ 129647 h 1086344"/>
              <a:gd name="connsiteX34" fmla="*/ 3271819 w 4552338"/>
              <a:gd name="connsiteY34" fmla="*/ 176089 h 1086344"/>
              <a:gd name="connsiteX35" fmla="*/ 3327842 w 4552338"/>
              <a:gd name="connsiteY35" fmla="*/ 219266 h 1086344"/>
              <a:gd name="connsiteX36" fmla="*/ 3388566 w 4552338"/>
              <a:gd name="connsiteY36" fmla="*/ 270572 h 1086344"/>
              <a:gd name="connsiteX37" fmla="*/ 3432732 w 4552338"/>
              <a:gd name="connsiteY37" fmla="*/ 308146 h 1086344"/>
              <a:gd name="connsiteX38" fmla="*/ 3486097 w 4552338"/>
              <a:gd name="connsiteY38" fmla="*/ 354264 h 1086344"/>
              <a:gd name="connsiteX39" fmla="*/ 3537572 w 4552338"/>
              <a:gd name="connsiteY39" fmla="*/ 394923 h 1086344"/>
              <a:gd name="connsiteX40" fmla="*/ 3584927 w 4552338"/>
              <a:gd name="connsiteY40" fmla="*/ 430419 h 1086344"/>
              <a:gd name="connsiteX41" fmla="*/ 3642684 w 4552338"/>
              <a:gd name="connsiteY41" fmla="*/ 467218 h 1086344"/>
              <a:gd name="connsiteX42" fmla="*/ 3703367 w 4552338"/>
              <a:gd name="connsiteY42" fmla="*/ 494500 h 1086344"/>
              <a:gd name="connsiteX43" fmla="*/ 3761716 w 4552338"/>
              <a:gd name="connsiteY43" fmla="*/ 515700 h 1086344"/>
              <a:gd name="connsiteX44" fmla="*/ 3836141 w 4552338"/>
              <a:gd name="connsiteY44" fmla="*/ 534212 h 1086344"/>
              <a:gd name="connsiteX45" fmla="*/ 3905465 w 4552338"/>
              <a:gd name="connsiteY45" fmla="*/ 539367 h 1086344"/>
              <a:gd name="connsiteX46" fmla="*/ 3969005 w 4552338"/>
              <a:gd name="connsiteY46" fmla="*/ 538145 h 1086344"/>
              <a:gd name="connsiteX47" fmla="*/ 4024752 w 4552338"/>
              <a:gd name="connsiteY47" fmla="*/ 526807 h 1086344"/>
              <a:gd name="connsiteX48" fmla="*/ 4071727 w 4552338"/>
              <a:gd name="connsiteY48" fmla="*/ 508013 h 1086344"/>
              <a:gd name="connsiteX49" fmla="*/ 4127033 w 4552338"/>
              <a:gd name="connsiteY49" fmla="*/ 481257 h 1086344"/>
              <a:gd name="connsiteX50" fmla="*/ 4195435 w 4552338"/>
              <a:gd name="connsiteY50" fmla="*/ 439332 h 1086344"/>
              <a:gd name="connsiteX51" fmla="*/ 4246262 w 4552338"/>
              <a:gd name="connsiteY51" fmla="*/ 403811 h 1086344"/>
              <a:gd name="connsiteX52" fmla="*/ 4289789 w 4552338"/>
              <a:gd name="connsiteY52" fmla="*/ 370186 h 1086344"/>
              <a:gd name="connsiteX53" fmla="*/ 4321603 w 4552338"/>
              <a:gd name="connsiteY53" fmla="*/ 344088 h 1086344"/>
              <a:gd name="connsiteX54" fmla="*/ 4358608 w 4552338"/>
              <a:gd name="connsiteY54" fmla="*/ 313663 h 1086344"/>
              <a:gd name="connsiteX55" fmla="*/ 4400808 w 4552338"/>
              <a:gd name="connsiteY55" fmla="*/ 281601 h 1086344"/>
              <a:gd name="connsiteX56" fmla="*/ 4433595 w 4552338"/>
              <a:gd name="connsiteY56" fmla="*/ 253452 h 1086344"/>
              <a:gd name="connsiteX57" fmla="*/ 4470497 w 4552338"/>
              <a:gd name="connsiteY57" fmla="*/ 225148 h 1086344"/>
              <a:gd name="connsiteX58" fmla="*/ 4513365 w 4552338"/>
              <a:gd name="connsiteY58" fmla="*/ 191460 h 1086344"/>
              <a:gd name="connsiteX59" fmla="*/ 4552338 w 4552338"/>
              <a:gd name="connsiteY59" fmla="*/ 157773 h 1086344"/>
              <a:gd name="connsiteX0" fmla="*/ 2 w 4552338"/>
              <a:gd name="connsiteY0" fmla="*/ 1086342 h 1086355"/>
              <a:gd name="connsiteX1" fmla="*/ 300378 w 4552338"/>
              <a:gd name="connsiteY1" fmla="*/ 1077165 h 1086355"/>
              <a:gd name="connsiteX2" fmla="*/ 577086 w 4552338"/>
              <a:gd name="connsiteY2" fmla="*/ 1049373 h 1086355"/>
              <a:gd name="connsiteX3" fmla="*/ 855745 w 4552338"/>
              <a:gd name="connsiteY3" fmla="*/ 996315 h 1086355"/>
              <a:gd name="connsiteX4" fmla="*/ 1112966 w 4552338"/>
              <a:gd name="connsiteY4" fmla="*/ 917992 h 1086355"/>
              <a:gd name="connsiteX5" fmla="*/ 1374085 w 4552338"/>
              <a:gd name="connsiteY5" fmla="*/ 816088 h 1086355"/>
              <a:gd name="connsiteX6" fmla="*/ 1676127 w 4552338"/>
              <a:gd name="connsiteY6" fmla="*/ 667021 h 1086355"/>
              <a:gd name="connsiteX7" fmla="*/ 1859855 w 4552338"/>
              <a:gd name="connsiteY7" fmla="*/ 540847 h 1086355"/>
              <a:gd name="connsiteX8" fmla="*/ 2085344 w 4552338"/>
              <a:gd name="connsiteY8" fmla="*/ 386573 h 1086355"/>
              <a:gd name="connsiteX9" fmla="*/ 2156069 w 4552338"/>
              <a:gd name="connsiteY9" fmla="*/ 339509 h 1086355"/>
              <a:gd name="connsiteX10" fmla="*/ 2272136 w 4552338"/>
              <a:gd name="connsiteY10" fmla="*/ 258233 h 1086355"/>
              <a:gd name="connsiteX11" fmla="*/ 2337689 w 4552338"/>
              <a:gd name="connsiteY11" fmla="*/ 214198 h 1086355"/>
              <a:gd name="connsiteX12" fmla="*/ 2397405 w 4552338"/>
              <a:gd name="connsiteY12" fmla="*/ 176661 h 1086355"/>
              <a:gd name="connsiteX13" fmla="*/ 2447721 w 4552338"/>
              <a:gd name="connsiteY13" fmla="*/ 143498 h 1086355"/>
              <a:gd name="connsiteX14" fmla="*/ 2495396 w 4552338"/>
              <a:gd name="connsiteY14" fmla="*/ 117709 h 1086355"/>
              <a:gd name="connsiteX15" fmla="*/ 2541200 w 4552338"/>
              <a:gd name="connsiteY15" fmla="*/ 94337 h 1086355"/>
              <a:gd name="connsiteX16" fmla="*/ 2584198 w 4552338"/>
              <a:gd name="connsiteY16" fmla="*/ 76080 h 1086355"/>
              <a:gd name="connsiteX17" fmla="*/ 2627069 w 4552338"/>
              <a:gd name="connsiteY17" fmla="*/ 58394 h 1086355"/>
              <a:gd name="connsiteX18" fmla="*/ 2669856 w 4552338"/>
              <a:gd name="connsiteY18" fmla="*/ 42041 h 1086355"/>
              <a:gd name="connsiteX19" fmla="*/ 2701396 w 4552338"/>
              <a:gd name="connsiteY19" fmla="*/ 30843 h 1086355"/>
              <a:gd name="connsiteX20" fmla="*/ 2743394 w 4552338"/>
              <a:gd name="connsiteY20" fmla="*/ 20334 h 1086355"/>
              <a:gd name="connsiteX21" fmla="*/ 2794374 w 4552338"/>
              <a:gd name="connsiteY21" fmla="*/ 11954 h 1086355"/>
              <a:gd name="connsiteX22" fmla="*/ 2844273 w 4552338"/>
              <a:gd name="connsiteY22" fmla="*/ 5005 h 1086355"/>
              <a:gd name="connsiteX23" fmla="*/ 2880393 w 4552338"/>
              <a:gd name="connsiteY23" fmla="*/ 1968 h 1086355"/>
              <a:gd name="connsiteX24" fmla="*/ 2920823 w 4552338"/>
              <a:gd name="connsiteY24" fmla="*/ 10 h 1086355"/>
              <a:gd name="connsiteX25" fmla="*/ 2958340 w 4552338"/>
              <a:gd name="connsiteY25" fmla="*/ 2810 h 1086355"/>
              <a:gd name="connsiteX26" fmla="*/ 3002706 w 4552338"/>
              <a:gd name="connsiteY26" fmla="*/ 11492 h 1086355"/>
              <a:gd name="connsiteX27" fmla="*/ 3051262 w 4552338"/>
              <a:gd name="connsiteY27" fmla="*/ 28563 h 1086355"/>
              <a:gd name="connsiteX28" fmla="*/ 3098943 w 4552338"/>
              <a:gd name="connsiteY28" fmla="*/ 49788 h 1086355"/>
              <a:gd name="connsiteX29" fmla="*/ 3129822 w 4552338"/>
              <a:gd name="connsiteY29" fmla="*/ 66816 h 1086355"/>
              <a:gd name="connsiteX30" fmla="*/ 3129822 w 4552338"/>
              <a:gd name="connsiteY30" fmla="*/ 66816 h 1086355"/>
              <a:gd name="connsiteX31" fmla="*/ 3152261 w 4552338"/>
              <a:gd name="connsiteY31" fmla="*/ 86429 h 1086355"/>
              <a:gd name="connsiteX32" fmla="*/ 3184384 w 4552338"/>
              <a:gd name="connsiteY32" fmla="*/ 105557 h 1086355"/>
              <a:gd name="connsiteX33" fmla="*/ 3216127 w 4552338"/>
              <a:gd name="connsiteY33" fmla="*/ 129647 h 1086355"/>
              <a:gd name="connsiteX34" fmla="*/ 3271819 w 4552338"/>
              <a:gd name="connsiteY34" fmla="*/ 176089 h 1086355"/>
              <a:gd name="connsiteX35" fmla="*/ 3327842 w 4552338"/>
              <a:gd name="connsiteY35" fmla="*/ 219266 h 1086355"/>
              <a:gd name="connsiteX36" fmla="*/ 3388566 w 4552338"/>
              <a:gd name="connsiteY36" fmla="*/ 270572 h 1086355"/>
              <a:gd name="connsiteX37" fmla="*/ 3432732 w 4552338"/>
              <a:gd name="connsiteY37" fmla="*/ 308146 h 1086355"/>
              <a:gd name="connsiteX38" fmla="*/ 3486097 w 4552338"/>
              <a:gd name="connsiteY38" fmla="*/ 354264 h 1086355"/>
              <a:gd name="connsiteX39" fmla="*/ 3537572 w 4552338"/>
              <a:gd name="connsiteY39" fmla="*/ 394923 h 1086355"/>
              <a:gd name="connsiteX40" fmla="*/ 3584927 w 4552338"/>
              <a:gd name="connsiteY40" fmla="*/ 430419 h 1086355"/>
              <a:gd name="connsiteX41" fmla="*/ 3642684 w 4552338"/>
              <a:gd name="connsiteY41" fmla="*/ 467218 h 1086355"/>
              <a:gd name="connsiteX42" fmla="*/ 3703367 w 4552338"/>
              <a:gd name="connsiteY42" fmla="*/ 494500 h 1086355"/>
              <a:gd name="connsiteX43" fmla="*/ 3761716 w 4552338"/>
              <a:gd name="connsiteY43" fmla="*/ 515700 h 1086355"/>
              <a:gd name="connsiteX44" fmla="*/ 3836141 w 4552338"/>
              <a:gd name="connsiteY44" fmla="*/ 534212 h 1086355"/>
              <a:gd name="connsiteX45" fmla="*/ 3905465 w 4552338"/>
              <a:gd name="connsiteY45" fmla="*/ 539367 h 1086355"/>
              <a:gd name="connsiteX46" fmla="*/ 3969005 w 4552338"/>
              <a:gd name="connsiteY46" fmla="*/ 538145 h 1086355"/>
              <a:gd name="connsiteX47" fmla="*/ 4024752 w 4552338"/>
              <a:gd name="connsiteY47" fmla="*/ 526807 h 1086355"/>
              <a:gd name="connsiteX48" fmla="*/ 4071727 w 4552338"/>
              <a:gd name="connsiteY48" fmla="*/ 508013 h 1086355"/>
              <a:gd name="connsiteX49" fmla="*/ 4127033 w 4552338"/>
              <a:gd name="connsiteY49" fmla="*/ 481257 h 1086355"/>
              <a:gd name="connsiteX50" fmla="*/ 4195435 w 4552338"/>
              <a:gd name="connsiteY50" fmla="*/ 439332 h 1086355"/>
              <a:gd name="connsiteX51" fmla="*/ 4246262 w 4552338"/>
              <a:gd name="connsiteY51" fmla="*/ 403811 h 1086355"/>
              <a:gd name="connsiteX52" fmla="*/ 4289789 w 4552338"/>
              <a:gd name="connsiteY52" fmla="*/ 370186 h 1086355"/>
              <a:gd name="connsiteX53" fmla="*/ 4321603 w 4552338"/>
              <a:gd name="connsiteY53" fmla="*/ 344088 h 1086355"/>
              <a:gd name="connsiteX54" fmla="*/ 4358608 w 4552338"/>
              <a:gd name="connsiteY54" fmla="*/ 313663 h 1086355"/>
              <a:gd name="connsiteX55" fmla="*/ 4400808 w 4552338"/>
              <a:gd name="connsiteY55" fmla="*/ 281601 h 1086355"/>
              <a:gd name="connsiteX56" fmla="*/ 4433595 w 4552338"/>
              <a:gd name="connsiteY56" fmla="*/ 253452 h 1086355"/>
              <a:gd name="connsiteX57" fmla="*/ 4470497 w 4552338"/>
              <a:gd name="connsiteY57" fmla="*/ 225148 h 1086355"/>
              <a:gd name="connsiteX58" fmla="*/ 4513365 w 4552338"/>
              <a:gd name="connsiteY58" fmla="*/ 191460 h 1086355"/>
              <a:gd name="connsiteX59" fmla="*/ 4552338 w 4552338"/>
              <a:gd name="connsiteY59" fmla="*/ 157773 h 1086355"/>
              <a:gd name="connsiteX0" fmla="*/ 2 w 4552338"/>
              <a:gd name="connsiteY0" fmla="*/ 1086342 h 1086355"/>
              <a:gd name="connsiteX1" fmla="*/ 300378 w 4552338"/>
              <a:gd name="connsiteY1" fmla="*/ 1077165 h 1086355"/>
              <a:gd name="connsiteX2" fmla="*/ 577086 w 4552338"/>
              <a:gd name="connsiteY2" fmla="*/ 1049373 h 1086355"/>
              <a:gd name="connsiteX3" fmla="*/ 855745 w 4552338"/>
              <a:gd name="connsiteY3" fmla="*/ 996315 h 1086355"/>
              <a:gd name="connsiteX4" fmla="*/ 1112966 w 4552338"/>
              <a:gd name="connsiteY4" fmla="*/ 917992 h 1086355"/>
              <a:gd name="connsiteX5" fmla="*/ 1374085 w 4552338"/>
              <a:gd name="connsiteY5" fmla="*/ 816088 h 1086355"/>
              <a:gd name="connsiteX6" fmla="*/ 1676127 w 4552338"/>
              <a:gd name="connsiteY6" fmla="*/ 667021 h 1086355"/>
              <a:gd name="connsiteX7" fmla="*/ 1859855 w 4552338"/>
              <a:gd name="connsiteY7" fmla="*/ 540847 h 1086355"/>
              <a:gd name="connsiteX8" fmla="*/ 2085344 w 4552338"/>
              <a:gd name="connsiteY8" fmla="*/ 386573 h 1086355"/>
              <a:gd name="connsiteX9" fmla="*/ 2156069 w 4552338"/>
              <a:gd name="connsiteY9" fmla="*/ 339509 h 1086355"/>
              <a:gd name="connsiteX10" fmla="*/ 2272136 w 4552338"/>
              <a:gd name="connsiteY10" fmla="*/ 258233 h 1086355"/>
              <a:gd name="connsiteX11" fmla="*/ 2337689 w 4552338"/>
              <a:gd name="connsiteY11" fmla="*/ 214198 h 1086355"/>
              <a:gd name="connsiteX12" fmla="*/ 2397405 w 4552338"/>
              <a:gd name="connsiteY12" fmla="*/ 176661 h 1086355"/>
              <a:gd name="connsiteX13" fmla="*/ 2447721 w 4552338"/>
              <a:gd name="connsiteY13" fmla="*/ 143498 h 1086355"/>
              <a:gd name="connsiteX14" fmla="*/ 2495396 w 4552338"/>
              <a:gd name="connsiteY14" fmla="*/ 117709 h 1086355"/>
              <a:gd name="connsiteX15" fmla="*/ 2541200 w 4552338"/>
              <a:gd name="connsiteY15" fmla="*/ 94337 h 1086355"/>
              <a:gd name="connsiteX16" fmla="*/ 2584198 w 4552338"/>
              <a:gd name="connsiteY16" fmla="*/ 76080 h 1086355"/>
              <a:gd name="connsiteX17" fmla="*/ 2627069 w 4552338"/>
              <a:gd name="connsiteY17" fmla="*/ 58394 h 1086355"/>
              <a:gd name="connsiteX18" fmla="*/ 2669856 w 4552338"/>
              <a:gd name="connsiteY18" fmla="*/ 42041 h 1086355"/>
              <a:gd name="connsiteX19" fmla="*/ 2701396 w 4552338"/>
              <a:gd name="connsiteY19" fmla="*/ 30843 h 1086355"/>
              <a:gd name="connsiteX20" fmla="*/ 2743394 w 4552338"/>
              <a:gd name="connsiteY20" fmla="*/ 20334 h 1086355"/>
              <a:gd name="connsiteX21" fmla="*/ 2794374 w 4552338"/>
              <a:gd name="connsiteY21" fmla="*/ 11954 h 1086355"/>
              <a:gd name="connsiteX22" fmla="*/ 2844273 w 4552338"/>
              <a:gd name="connsiteY22" fmla="*/ 5005 h 1086355"/>
              <a:gd name="connsiteX23" fmla="*/ 2880393 w 4552338"/>
              <a:gd name="connsiteY23" fmla="*/ 1968 h 1086355"/>
              <a:gd name="connsiteX24" fmla="*/ 2920823 w 4552338"/>
              <a:gd name="connsiteY24" fmla="*/ 10 h 1086355"/>
              <a:gd name="connsiteX25" fmla="*/ 2958340 w 4552338"/>
              <a:gd name="connsiteY25" fmla="*/ 2810 h 1086355"/>
              <a:gd name="connsiteX26" fmla="*/ 3002706 w 4552338"/>
              <a:gd name="connsiteY26" fmla="*/ 11492 h 1086355"/>
              <a:gd name="connsiteX27" fmla="*/ 3051262 w 4552338"/>
              <a:gd name="connsiteY27" fmla="*/ 28563 h 1086355"/>
              <a:gd name="connsiteX28" fmla="*/ 3098943 w 4552338"/>
              <a:gd name="connsiteY28" fmla="*/ 49788 h 1086355"/>
              <a:gd name="connsiteX29" fmla="*/ 3129822 w 4552338"/>
              <a:gd name="connsiteY29" fmla="*/ 66816 h 1086355"/>
              <a:gd name="connsiteX30" fmla="*/ 3129822 w 4552338"/>
              <a:gd name="connsiteY30" fmla="*/ 66816 h 1086355"/>
              <a:gd name="connsiteX31" fmla="*/ 3152261 w 4552338"/>
              <a:gd name="connsiteY31" fmla="*/ 86429 h 1086355"/>
              <a:gd name="connsiteX32" fmla="*/ 3184384 w 4552338"/>
              <a:gd name="connsiteY32" fmla="*/ 105557 h 1086355"/>
              <a:gd name="connsiteX33" fmla="*/ 3216127 w 4552338"/>
              <a:gd name="connsiteY33" fmla="*/ 129647 h 1086355"/>
              <a:gd name="connsiteX34" fmla="*/ 3271819 w 4552338"/>
              <a:gd name="connsiteY34" fmla="*/ 176089 h 1086355"/>
              <a:gd name="connsiteX35" fmla="*/ 3327842 w 4552338"/>
              <a:gd name="connsiteY35" fmla="*/ 219266 h 1086355"/>
              <a:gd name="connsiteX36" fmla="*/ 3388566 w 4552338"/>
              <a:gd name="connsiteY36" fmla="*/ 270572 h 1086355"/>
              <a:gd name="connsiteX37" fmla="*/ 3432732 w 4552338"/>
              <a:gd name="connsiteY37" fmla="*/ 308146 h 1086355"/>
              <a:gd name="connsiteX38" fmla="*/ 3486097 w 4552338"/>
              <a:gd name="connsiteY38" fmla="*/ 354264 h 1086355"/>
              <a:gd name="connsiteX39" fmla="*/ 3537572 w 4552338"/>
              <a:gd name="connsiteY39" fmla="*/ 394923 h 1086355"/>
              <a:gd name="connsiteX40" fmla="*/ 3584927 w 4552338"/>
              <a:gd name="connsiteY40" fmla="*/ 430419 h 1086355"/>
              <a:gd name="connsiteX41" fmla="*/ 3642684 w 4552338"/>
              <a:gd name="connsiteY41" fmla="*/ 467218 h 1086355"/>
              <a:gd name="connsiteX42" fmla="*/ 3703367 w 4552338"/>
              <a:gd name="connsiteY42" fmla="*/ 494500 h 1086355"/>
              <a:gd name="connsiteX43" fmla="*/ 3761716 w 4552338"/>
              <a:gd name="connsiteY43" fmla="*/ 515700 h 1086355"/>
              <a:gd name="connsiteX44" fmla="*/ 3836141 w 4552338"/>
              <a:gd name="connsiteY44" fmla="*/ 534212 h 1086355"/>
              <a:gd name="connsiteX45" fmla="*/ 3905465 w 4552338"/>
              <a:gd name="connsiteY45" fmla="*/ 539367 h 1086355"/>
              <a:gd name="connsiteX46" fmla="*/ 3969005 w 4552338"/>
              <a:gd name="connsiteY46" fmla="*/ 538145 h 1086355"/>
              <a:gd name="connsiteX47" fmla="*/ 4024752 w 4552338"/>
              <a:gd name="connsiteY47" fmla="*/ 526807 h 1086355"/>
              <a:gd name="connsiteX48" fmla="*/ 4071727 w 4552338"/>
              <a:gd name="connsiteY48" fmla="*/ 508013 h 1086355"/>
              <a:gd name="connsiteX49" fmla="*/ 4127033 w 4552338"/>
              <a:gd name="connsiteY49" fmla="*/ 481257 h 1086355"/>
              <a:gd name="connsiteX50" fmla="*/ 4195435 w 4552338"/>
              <a:gd name="connsiteY50" fmla="*/ 439332 h 1086355"/>
              <a:gd name="connsiteX51" fmla="*/ 4246262 w 4552338"/>
              <a:gd name="connsiteY51" fmla="*/ 403811 h 1086355"/>
              <a:gd name="connsiteX52" fmla="*/ 4289789 w 4552338"/>
              <a:gd name="connsiteY52" fmla="*/ 370186 h 1086355"/>
              <a:gd name="connsiteX53" fmla="*/ 4321603 w 4552338"/>
              <a:gd name="connsiteY53" fmla="*/ 344088 h 1086355"/>
              <a:gd name="connsiteX54" fmla="*/ 4358608 w 4552338"/>
              <a:gd name="connsiteY54" fmla="*/ 313663 h 1086355"/>
              <a:gd name="connsiteX55" fmla="*/ 4400808 w 4552338"/>
              <a:gd name="connsiteY55" fmla="*/ 281601 h 1086355"/>
              <a:gd name="connsiteX56" fmla="*/ 4433595 w 4552338"/>
              <a:gd name="connsiteY56" fmla="*/ 253452 h 1086355"/>
              <a:gd name="connsiteX57" fmla="*/ 4470497 w 4552338"/>
              <a:gd name="connsiteY57" fmla="*/ 225148 h 1086355"/>
              <a:gd name="connsiteX58" fmla="*/ 4513365 w 4552338"/>
              <a:gd name="connsiteY58" fmla="*/ 191460 h 1086355"/>
              <a:gd name="connsiteX59" fmla="*/ 4552338 w 4552338"/>
              <a:gd name="connsiteY59" fmla="*/ 157773 h 1086355"/>
              <a:gd name="connsiteX0" fmla="*/ 28209 w 4580545"/>
              <a:gd name="connsiteY0" fmla="*/ 1086342 h 1088545"/>
              <a:gd name="connsiteX1" fmla="*/ 20699 w 4580545"/>
              <a:gd name="connsiteY1" fmla="*/ 1088114 h 1088545"/>
              <a:gd name="connsiteX2" fmla="*/ 328585 w 4580545"/>
              <a:gd name="connsiteY2" fmla="*/ 1077165 h 1088545"/>
              <a:gd name="connsiteX3" fmla="*/ 605293 w 4580545"/>
              <a:gd name="connsiteY3" fmla="*/ 1049373 h 1088545"/>
              <a:gd name="connsiteX4" fmla="*/ 883952 w 4580545"/>
              <a:gd name="connsiteY4" fmla="*/ 996315 h 1088545"/>
              <a:gd name="connsiteX5" fmla="*/ 1141173 w 4580545"/>
              <a:gd name="connsiteY5" fmla="*/ 917992 h 1088545"/>
              <a:gd name="connsiteX6" fmla="*/ 1402292 w 4580545"/>
              <a:gd name="connsiteY6" fmla="*/ 816088 h 1088545"/>
              <a:gd name="connsiteX7" fmla="*/ 1704334 w 4580545"/>
              <a:gd name="connsiteY7" fmla="*/ 667021 h 1088545"/>
              <a:gd name="connsiteX8" fmla="*/ 1888062 w 4580545"/>
              <a:gd name="connsiteY8" fmla="*/ 540847 h 1088545"/>
              <a:gd name="connsiteX9" fmla="*/ 2113551 w 4580545"/>
              <a:gd name="connsiteY9" fmla="*/ 386573 h 1088545"/>
              <a:gd name="connsiteX10" fmla="*/ 2184276 w 4580545"/>
              <a:gd name="connsiteY10" fmla="*/ 339509 h 1088545"/>
              <a:gd name="connsiteX11" fmla="*/ 2300343 w 4580545"/>
              <a:gd name="connsiteY11" fmla="*/ 258233 h 1088545"/>
              <a:gd name="connsiteX12" fmla="*/ 2365896 w 4580545"/>
              <a:gd name="connsiteY12" fmla="*/ 214198 h 1088545"/>
              <a:gd name="connsiteX13" fmla="*/ 2425612 w 4580545"/>
              <a:gd name="connsiteY13" fmla="*/ 176661 h 1088545"/>
              <a:gd name="connsiteX14" fmla="*/ 2475928 w 4580545"/>
              <a:gd name="connsiteY14" fmla="*/ 143498 h 1088545"/>
              <a:gd name="connsiteX15" fmla="*/ 2523603 w 4580545"/>
              <a:gd name="connsiteY15" fmla="*/ 117709 h 1088545"/>
              <a:gd name="connsiteX16" fmla="*/ 2569407 w 4580545"/>
              <a:gd name="connsiteY16" fmla="*/ 94337 h 1088545"/>
              <a:gd name="connsiteX17" fmla="*/ 2612405 w 4580545"/>
              <a:gd name="connsiteY17" fmla="*/ 76080 h 1088545"/>
              <a:gd name="connsiteX18" fmla="*/ 2655276 w 4580545"/>
              <a:gd name="connsiteY18" fmla="*/ 58394 h 1088545"/>
              <a:gd name="connsiteX19" fmla="*/ 2698063 w 4580545"/>
              <a:gd name="connsiteY19" fmla="*/ 42041 h 1088545"/>
              <a:gd name="connsiteX20" fmla="*/ 2729603 w 4580545"/>
              <a:gd name="connsiteY20" fmla="*/ 30843 h 1088545"/>
              <a:gd name="connsiteX21" fmla="*/ 2771601 w 4580545"/>
              <a:gd name="connsiteY21" fmla="*/ 20334 h 1088545"/>
              <a:gd name="connsiteX22" fmla="*/ 2822581 w 4580545"/>
              <a:gd name="connsiteY22" fmla="*/ 11954 h 1088545"/>
              <a:gd name="connsiteX23" fmla="*/ 2872480 w 4580545"/>
              <a:gd name="connsiteY23" fmla="*/ 5005 h 1088545"/>
              <a:gd name="connsiteX24" fmla="*/ 2908600 w 4580545"/>
              <a:gd name="connsiteY24" fmla="*/ 1968 h 1088545"/>
              <a:gd name="connsiteX25" fmla="*/ 2949030 w 4580545"/>
              <a:gd name="connsiteY25" fmla="*/ 10 h 1088545"/>
              <a:gd name="connsiteX26" fmla="*/ 2986547 w 4580545"/>
              <a:gd name="connsiteY26" fmla="*/ 2810 h 1088545"/>
              <a:gd name="connsiteX27" fmla="*/ 3030913 w 4580545"/>
              <a:gd name="connsiteY27" fmla="*/ 11492 h 1088545"/>
              <a:gd name="connsiteX28" fmla="*/ 3079469 w 4580545"/>
              <a:gd name="connsiteY28" fmla="*/ 28563 h 1088545"/>
              <a:gd name="connsiteX29" fmla="*/ 3127150 w 4580545"/>
              <a:gd name="connsiteY29" fmla="*/ 49788 h 1088545"/>
              <a:gd name="connsiteX30" fmla="*/ 3158029 w 4580545"/>
              <a:gd name="connsiteY30" fmla="*/ 66816 h 1088545"/>
              <a:gd name="connsiteX31" fmla="*/ 3158029 w 4580545"/>
              <a:gd name="connsiteY31" fmla="*/ 66816 h 1088545"/>
              <a:gd name="connsiteX32" fmla="*/ 3180468 w 4580545"/>
              <a:gd name="connsiteY32" fmla="*/ 86429 h 1088545"/>
              <a:gd name="connsiteX33" fmla="*/ 3212591 w 4580545"/>
              <a:gd name="connsiteY33" fmla="*/ 105557 h 1088545"/>
              <a:gd name="connsiteX34" fmla="*/ 3244334 w 4580545"/>
              <a:gd name="connsiteY34" fmla="*/ 129647 h 1088545"/>
              <a:gd name="connsiteX35" fmla="*/ 3300026 w 4580545"/>
              <a:gd name="connsiteY35" fmla="*/ 176089 h 1088545"/>
              <a:gd name="connsiteX36" fmla="*/ 3356049 w 4580545"/>
              <a:gd name="connsiteY36" fmla="*/ 219266 h 1088545"/>
              <a:gd name="connsiteX37" fmla="*/ 3416773 w 4580545"/>
              <a:gd name="connsiteY37" fmla="*/ 270572 h 1088545"/>
              <a:gd name="connsiteX38" fmla="*/ 3460939 w 4580545"/>
              <a:gd name="connsiteY38" fmla="*/ 308146 h 1088545"/>
              <a:gd name="connsiteX39" fmla="*/ 3514304 w 4580545"/>
              <a:gd name="connsiteY39" fmla="*/ 354264 h 1088545"/>
              <a:gd name="connsiteX40" fmla="*/ 3565779 w 4580545"/>
              <a:gd name="connsiteY40" fmla="*/ 394923 h 1088545"/>
              <a:gd name="connsiteX41" fmla="*/ 3613134 w 4580545"/>
              <a:gd name="connsiteY41" fmla="*/ 430419 h 1088545"/>
              <a:gd name="connsiteX42" fmla="*/ 3670891 w 4580545"/>
              <a:gd name="connsiteY42" fmla="*/ 467218 h 1088545"/>
              <a:gd name="connsiteX43" fmla="*/ 3731574 w 4580545"/>
              <a:gd name="connsiteY43" fmla="*/ 494500 h 1088545"/>
              <a:gd name="connsiteX44" fmla="*/ 3789923 w 4580545"/>
              <a:gd name="connsiteY44" fmla="*/ 515700 h 1088545"/>
              <a:gd name="connsiteX45" fmla="*/ 3864348 w 4580545"/>
              <a:gd name="connsiteY45" fmla="*/ 534212 h 1088545"/>
              <a:gd name="connsiteX46" fmla="*/ 3933672 w 4580545"/>
              <a:gd name="connsiteY46" fmla="*/ 539367 h 1088545"/>
              <a:gd name="connsiteX47" fmla="*/ 3997212 w 4580545"/>
              <a:gd name="connsiteY47" fmla="*/ 538145 h 1088545"/>
              <a:gd name="connsiteX48" fmla="*/ 4052959 w 4580545"/>
              <a:gd name="connsiteY48" fmla="*/ 526807 h 1088545"/>
              <a:gd name="connsiteX49" fmla="*/ 4099934 w 4580545"/>
              <a:gd name="connsiteY49" fmla="*/ 508013 h 1088545"/>
              <a:gd name="connsiteX50" fmla="*/ 4155240 w 4580545"/>
              <a:gd name="connsiteY50" fmla="*/ 481257 h 1088545"/>
              <a:gd name="connsiteX51" fmla="*/ 4223642 w 4580545"/>
              <a:gd name="connsiteY51" fmla="*/ 439332 h 1088545"/>
              <a:gd name="connsiteX52" fmla="*/ 4274469 w 4580545"/>
              <a:gd name="connsiteY52" fmla="*/ 403811 h 1088545"/>
              <a:gd name="connsiteX53" fmla="*/ 4317996 w 4580545"/>
              <a:gd name="connsiteY53" fmla="*/ 370186 h 1088545"/>
              <a:gd name="connsiteX54" fmla="*/ 4349810 w 4580545"/>
              <a:gd name="connsiteY54" fmla="*/ 344088 h 1088545"/>
              <a:gd name="connsiteX55" fmla="*/ 4386815 w 4580545"/>
              <a:gd name="connsiteY55" fmla="*/ 313663 h 1088545"/>
              <a:gd name="connsiteX56" fmla="*/ 4429015 w 4580545"/>
              <a:gd name="connsiteY56" fmla="*/ 281601 h 1088545"/>
              <a:gd name="connsiteX57" fmla="*/ 4461802 w 4580545"/>
              <a:gd name="connsiteY57" fmla="*/ 253452 h 1088545"/>
              <a:gd name="connsiteX58" fmla="*/ 4498704 w 4580545"/>
              <a:gd name="connsiteY58" fmla="*/ 225148 h 1088545"/>
              <a:gd name="connsiteX59" fmla="*/ 4541572 w 4580545"/>
              <a:gd name="connsiteY59" fmla="*/ 191460 h 1088545"/>
              <a:gd name="connsiteX60" fmla="*/ 4580545 w 4580545"/>
              <a:gd name="connsiteY60" fmla="*/ 157773 h 1088545"/>
              <a:gd name="connsiteX0" fmla="*/ 69741 w 4622077"/>
              <a:gd name="connsiteY0" fmla="*/ 1086342 h 1086343"/>
              <a:gd name="connsiteX1" fmla="*/ 13515 w 4622077"/>
              <a:gd name="connsiteY1" fmla="*/ 1032530 h 1086343"/>
              <a:gd name="connsiteX2" fmla="*/ 370117 w 4622077"/>
              <a:gd name="connsiteY2" fmla="*/ 1077165 h 1086343"/>
              <a:gd name="connsiteX3" fmla="*/ 646825 w 4622077"/>
              <a:gd name="connsiteY3" fmla="*/ 1049373 h 1086343"/>
              <a:gd name="connsiteX4" fmla="*/ 925484 w 4622077"/>
              <a:gd name="connsiteY4" fmla="*/ 996315 h 1086343"/>
              <a:gd name="connsiteX5" fmla="*/ 1182705 w 4622077"/>
              <a:gd name="connsiteY5" fmla="*/ 917992 h 1086343"/>
              <a:gd name="connsiteX6" fmla="*/ 1443824 w 4622077"/>
              <a:gd name="connsiteY6" fmla="*/ 816088 h 1086343"/>
              <a:gd name="connsiteX7" fmla="*/ 1745866 w 4622077"/>
              <a:gd name="connsiteY7" fmla="*/ 667021 h 1086343"/>
              <a:gd name="connsiteX8" fmla="*/ 1929594 w 4622077"/>
              <a:gd name="connsiteY8" fmla="*/ 540847 h 1086343"/>
              <a:gd name="connsiteX9" fmla="*/ 2155083 w 4622077"/>
              <a:gd name="connsiteY9" fmla="*/ 386573 h 1086343"/>
              <a:gd name="connsiteX10" fmla="*/ 2225808 w 4622077"/>
              <a:gd name="connsiteY10" fmla="*/ 339509 h 1086343"/>
              <a:gd name="connsiteX11" fmla="*/ 2341875 w 4622077"/>
              <a:gd name="connsiteY11" fmla="*/ 258233 h 1086343"/>
              <a:gd name="connsiteX12" fmla="*/ 2407428 w 4622077"/>
              <a:gd name="connsiteY12" fmla="*/ 214198 h 1086343"/>
              <a:gd name="connsiteX13" fmla="*/ 2467144 w 4622077"/>
              <a:gd name="connsiteY13" fmla="*/ 176661 h 1086343"/>
              <a:gd name="connsiteX14" fmla="*/ 2517460 w 4622077"/>
              <a:gd name="connsiteY14" fmla="*/ 143498 h 1086343"/>
              <a:gd name="connsiteX15" fmla="*/ 2565135 w 4622077"/>
              <a:gd name="connsiteY15" fmla="*/ 117709 h 1086343"/>
              <a:gd name="connsiteX16" fmla="*/ 2610939 w 4622077"/>
              <a:gd name="connsiteY16" fmla="*/ 94337 h 1086343"/>
              <a:gd name="connsiteX17" fmla="*/ 2653937 w 4622077"/>
              <a:gd name="connsiteY17" fmla="*/ 76080 h 1086343"/>
              <a:gd name="connsiteX18" fmla="*/ 2696808 w 4622077"/>
              <a:gd name="connsiteY18" fmla="*/ 58394 h 1086343"/>
              <a:gd name="connsiteX19" fmla="*/ 2739595 w 4622077"/>
              <a:gd name="connsiteY19" fmla="*/ 42041 h 1086343"/>
              <a:gd name="connsiteX20" fmla="*/ 2771135 w 4622077"/>
              <a:gd name="connsiteY20" fmla="*/ 30843 h 1086343"/>
              <a:gd name="connsiteX21" fmla="*/ 2813133 w 4622077"/>
              <a:gd name="connsiteY21" fmla="*/ 20334 h 1086343"/>
              <a:gd name="connsiteX22" fmla="*/ 2864113 w 4622077"/>
              <a:gd name="connsiteY22" fmla="*/ 11954 h 1086343"/>
              <a:gd name="connsiteX23" fmla="*/ 2914012 w 4622077"/>
              <a:gd name="connsiteY23" fmla="*/ 5005 h 1086343"/>
              <a:gd name="connsiteX24" fmla="*/ 2950132 w 4622077"/>
              <a:gd name="connsiteY24" fmla="*/ 1968 h 1086343"/>
              <a:gd name="connsiteX25" fmla="*/ 2990562 w 4622077"/>
              <a:gd name="connsiteY25" fmla="*/ 10 h 1086343"/>
              <a:gd name="connsiteX26" fmla="*/ 3028079 w 4622077"/>
              <a:gd name="connsiteY26" fmla="*/ 2810 h 1086343"/>
              <a:gd name="connsiteX27" fmla="*/ 3072445 w 4622077"/>
              <a:gd name="connsiteY27" fmla="*/ 11492 h 1086343"/>
              <a:gd name="connsiteX28" fmla="*/ 3121001 w 4622077"/>
              <a:gd name="connsiteY28" fmla="*/ 28563 h 1086343"/>
              <a:gd name="connsiteX29" fmla="*/ 3168682 w 4622077"/>
              <a:gd name="connsiteY29" fmla="*/ 49788 h 1086343"/>
              <a:gd name="connsiteX30" fmla="*/ 3199561 w 4622077"/>
              <a:gd name="connsiteY30" fmla="*/ 66816 h 1086343"/>
              <a:gd name="connsiteX31" fmla="*/ 3199561 w 4622077"/>
              <a:gd name="connsiteY31" fmla="*/ 66816 h 1086343"/>
              <a:gd name="connsiteX32" fmla="*/ 3222000 w 4622077"/>
              <a:gd name="connsiteY32" fmla="*/ 86429 h 1086343"/>
              <a:gd name="connsiteX33" fmla="*/ 3254123 w 4622077"/>
              <a:gd name="connsiteY33" fmla="*/ 105557 h 1086343"/>
              <a:gd name="connsiteX34" fmla="*/ 3285866 w 4622077"/>
              <a:gd name="connsiteY34" fmla="*/ 129647 h 1086343"/>
              <a:gd name="connsiteX35" fmla="*/ 3341558 w 4622077"/>
              <a:gd name="connsiteY35" fmla="*/ 176089 h 1086343"/>
              <a:gd name="connsiteX36" fmla="*/ 3397581 w 4622077"/>
              <a:gd name="connsiteY36" fmla="*/ 219266 h 1086343"/>
              <a:gd name="connsiteX37" fmla="*/ 3458305 w 4622077"/>
              <a:gd name="connsiteY37" fmla="*/ 270572 h 1086343"/>
              <a:gd name="connsiteX38" fmla="*/ 3502471 w 4622077"/>
              <a:gd name="connsiteY38" fmla="*/ 308146 h 1086343"/>
              <a:gd name="connsiteX39" fmla="*/ 3555836 w 4622077"/>
              <a:gd name="connsiteY39" fmla="*/ 354264 h 1086343"/>
              <a:gd name="connsiteX40" fmla="*/ 3607311 w 4622077"/>
              <a:gd name="connsiteY40" fmla="*/ 394923 h 1086343"/>
              <a:gd name="connsiteX41" fmla="*/ 3654666 w 4622077"/>
              <a:gd name="connsiteY41" fmla="*/ 430419 h 1086343"/>
              <a:gd name="connsiteX42" fmla="*/ 3712423 w 4622077"/>
              <a:gd name="connsiteY42" fmla="*/ 467218 h 1086343"/>
              <a:gd name="connsiteX43" fmla="*/ 3773106 w 4622077"/>
              <a:gd name="connsiteY43" fmla="*/ 494500 h 1086343"/>
              <a:gd name="connsiteX44" fmla="*/ 3831455 w 4622077"/>
              <a:gd name="connsiteY44" fmla="*/ 515700 h 1086343"/>
              <a:gd name="connsiteX45" fmla="*/ 3905880 w 4622077"/>
              <a:gd name="connsiteY45" fmla="*/ 534212 h 1086343"/>
              <a:gd name="connsiteX46" fmla="*/ 3975204 w 4622077"/>
              <a:gd name="connsiteY46" fmla="*/ 539367 h 1086343"/>
              <a:gd name="connsiteX47" fmla="*/ 4038744 w 4622077"/>
              <a:gd name="connsiteY47" fmla="*/ 538145 h 1086343"/>
              <a:gd name="connsiteX48" fmla="*/ 4094491 w 4622077"/>
              <a:gd name="connsiteY48" fmla="*/ 526807 h 1086343"/>
              <a:gd name="connsiteX49" fmla="*/ 4141466 w 4622077"/>
              <a:gd name="connsiteY49" fmla="*/ 508013 h 1086343"/>
              <a:gd name="connsiteX50" fmla="*/ 4196772 w 4622077"/>
              <a:gd name="connsiteY50" fmla="*/ 481257 h 1086343"/>
              <a:gd name="connsiteX51" fmla="*/ 4265174 w 4622077"/>
              <a:gd name="connsiteY51" fmla="*/ 439332 h 1086343"/>
              <a:gd name="connsiteX52" fmla="*/ 4316001 w 4622077"/>
              <a:gd name="connsiteY52" fmla="*/ 403811 h 1086343"/>
              <a:gd name="connsiteX53" fmla="*/ 4359528 w 4622077"/>
              <a:gd name="connsiteY53" fmla="*/ 370186 h 1086343"/>
              <a:gd name="connsiteX54" fmla="*/ 4391342 w 4622077"/>
              <a:gd name="connsiteY54" fmla="*/ 344088 h 1086343"/>
              <a:gd name="connsiteX55" fmla="*/ 4428347 w 4622077"/>
              <a:gd name="connsiteY55" fmla="*/ 313663 h 1086343"/>
              <a:gd name="connsiteX56" fmla="*/ 4470547 w 4622077"/>
              <a:gd name="connsiteY56" fmla="*/ 281601 h 1086343"/>
              <a:gd name="connsiteX57" fmla="*/ 4503334 w 4622077"/>
              <a:gd name="connsiteY57" fmla="*/ 253452 h 1086343"/>
              <a:gd name="connsiteX58" fmla="*/ 4540236 w 4622077"/>
              <a:gd name="connsiteY58" fmla="*/ 225148 h 1086343"/>
              <a:gd name="connsiteX59" fmla="*/ 4583104 w 4622077"/>
              <a:gd name="connsiteY59" fmla="*/ 191460 h 1086343"/>
              <a:gd name="connsiteX60" fmla="*/ 4622077 w 4622077"/>
              <a:gd name="connsiteY60" fmla="*/ 157773 h 1086343"/>
              <a:gd name="connsiteX0" fmla="*/ 3 w 5004427"/>
              <a:gd name="connsiteY0" fmla="*/ 1088869 h 1088870"/>
              <a:gd name="connsiteX1" fmla="*/ 395865 w 5004427"/>
              <a:gd name="connsiteY1" fmla="*/ 1032530 h 1088870"/>
              <a:gd name="connsiteX2" fmla="*/ 752467 w 5004427"/>
              <a:gd name="connsiteY2" fmla="*/ 1077165 h 1088870"/>
              <a:gd name="connsiteX3" fmla="*/ 1029175 w 5004427"/>
              <a:gd name="connsiteY3" fmla="*/ 1049373 h 1088870"/>
              <a:gd name="connsiteX4" fmla="*/ 1307834 w 5004427"/>
              <a:gd name="connsiteY4" fmla="*/ 996315 h 1088870"/>
              <a:gd name="connsiteX5" fmla="*/ 1565055 w 5004427"/>
              <a:gd name="connsiteY5" fmla="*/ 917992 h 1088870"/>
              <a:gd name="connsiteX6" fmla="*/ 1826174 w 5004427"/>
              <a:gd name="connsiteY6" fmla="*/ 816088 h 1088870"/>
              <a:gd name="connsiteX7" fmla="*/ 2128216 w 5004427"/>
              <a:gd name="connsiteY7" fmla="*/ 667021 h 1088870"/>
              <a:gd name="connsiteX8" fmla="*/ 2311944 w 5004427"/>
              <a:gd name="connsiteY8" fmla="*/ 540847 h 1088870"/>
              <a:gd name="connsiteX9" fmla="*/ 2537433 w 5004427"/>
              <a:gd name="connsiteY9" fmla="*/ 386573 h 1088870"/>
              <a:gd name="connsiteX10" fmla="*/ 2608158 w 5004427"/>
              <a:gd name="connsiteY10" fmla="*/ 339509 h 1088870"/>
              <a:gd name="connsiteX11" fmla="*/ 2724225 w 5004427"/>
              <a:gd name="connsiteY11" fmla="*/ 258233 h 1088870"/>
              <a:gd name="connsiteX12" fmla="*/ 2789778 w 5004427"/>
              <a:gd name="connsiteY12" fmla="*/ 214198 h 1088870"/>
              <a:gd name="connsiteX13" fmla="*/ 2849494 w 5004427"/>
              <a:gd name="connsiteY13" fmla="*/ 176661 h 1088870"/>
              <a:gd name="connsiteX14" fmla="*/ 2899810 w 5004427"/>
              <a:gd name="connsiteY14" fmla="*/ 143498 h 1088870"/>
              <a:gd name="connsiteX15" fmla="*/ 2947485 w 5004427"/>
              <a:gd name="connsiteY15" fmla="*/ 117709 h 1088870"/>
              <a:gd name="connsiteX16" fmla="*/ 2993289 w 5004427"/>
              <a:gd name="connsiteY16" fmla="*/ 94337 h 1088870"/>
              <a:gd name="connsiteX17" fmla="*/ 3036287 w 5004427"/>
              <a:gd name="connsiteY17" fmla="*/ 76080 h 1088870"/>
              <a:gd name="connsiteX18" fmla="*/ 3079158 w 5004427"/>
              <a:gd name="connsiteY18" fmla="*/ 58394 h 1088870"/>
              <a:gd name="connsiteX19" fmla="*/ 3121945 w 5004427"/>
              <a:gd name="connsiteY19" fmla="*/ 42041 h 1088870"/>
              <a:gd name="connsiteX20" fmla="*/ 3153485 w 5004427"/>
              <a:gd name="connsiteY20" fmla="*/ 30843 h 1088870"/>
              <a:gd name="connsiteX21" fmla="*/ 3195483 w 5004427"/>
              <a:gd name="connsiteY21" fmla="*/ 20334 h 1088870"/>
              <a:gd name="connsiteX22" fmla="*/ 3246463 w 5004427"/>
              <a:gd name="connsiteY22" fmla="*/ 11954 h 1088870"/>
              <a:gd name="connsiteX23" fmla="*/ 3296362 w 5004427"/>
              <a:gd name="connsiteY23" fmla="*/ 5005 h 1088870"/>
              <a:gd name="connsiteX24" fmla="*/ 3332482 w 5004427"/>
              <a:gd name="connsiteY24" fmla="*/ 1968 h 1088870"/>
              <a:gd name="connsiteX25" fmla="*/ 3372912 w 5004427"/>
              <a:gd name="connsiteY25" fmla="*/ 10 h 1088870"/>
              <a:gd name="connsiteX26" fmla="*/ 3410429 w 5004427"/>
              <a:gd name="connsiteY26" fmla="*/ 2810 h 1088870"/>
              <a:gd name="connsiteX27" fmla="*/ 3454795 w 5004427"/>
              <a:gd name="connsiteY27" fmla="*/ 11492 h 1088870"/>
              <a:gd name="connsiteX28" fmla="*/ 3503351 w 5004427"/>
              <a:gd name="connsiteY28" fmla="*/ 28563 h 1088870"/>
              <a:gd name="connsiteX29" fmla="*/ 3551032 w 5004427"/>
              <a:gd name="connsiteY29" fmla="*/ 49788 h 1088870"/>
              <a:gd name="connsiteX30" fmla="*/ 3581911 w 5004427"/>
              <a:gd name="connsiteY30" fmla="*/ 66816 h 1088870"/>
              <a:gd name="connsiteX31" fmla="*/ 3581911 w 5004427"/>
              <a:gd name="connsiteY31" fmla="*/ 66816 h 1088870"/>
              <a:gd name="connsiteX32" fmla="*/ 3604350 w 5004427"/>
              <a:gd name="connsiteY32" fmla="*/ 86429 h 1088870"/>
              <a:gd name="connsiteX33" fmla="*/ 3636473 w 5004427"/>
              <a:gd name="connsiteY33" fmla="*/ 105557 h 1088870"/>
              <a:gd name="connsiteX34" fmla="*/ 3668216 w 5004427"/>
              <a:gd name="connsiteY34" fmla="*/ 129647 h 1088870"/>
              <a:gd name="connsiteX35" fmla="*/ 3723908 w 5004427"/>
              <a:gd name="connsiteY35" fmla="*/ 176089 h 1088870"/>
              <a:gd name="connsiteX36" fmla="*/ 3779931 w 5004427"/>
              <a:gd name="connsiteY36" fmla="*/ 219266 h 1088870"/>
              <a:gd name="connsiteX37" fmla="*/ 3840655 w 5004427"/>
              <a:gd name="connsiteY37" fmla="*/ 270572 h 1088870"/>
              <a:gd name="connsiteX38" fmla="*/ 3884821 w 5004427"/>
              <a:gd name="connsiteY38" fmla="*/ 308146 h 1088870"/>
              <a:gd name="connsiteX39" fmla="*/ 3938186 w 5004427"/>
              <a:gd name="connsiteY39" fmla="*/ 354264 h 1088870"/>
              <a:gd name="connsiteX40" fmla="*/ 3989661 w 5004427"/>
              <a:gd name="connsiteY40" fmla="*/ 394923 h 1088870"/>
              <a:gd name="connsiteX41" fmla="*/ 4037016 w 5004427"/>
              <a:gd name="connsiteY41" fmla="*/ 430419 h 1088870"/>
              <a:gd name="connsiteX42" fmla="*/ 4094773 w 5004427"/>
              <a:gd name="connsiteY42" fmla="*/ 467218 h 1088870"/>
              <a:gd name="connsiteX43" fmla="*/ 4155456 w 5004427"/>
              <a:gd name="connsiteY43" fmla="*/ 494500 h 1088870"/>
              <a:gd name="connsiteX44" fmla="*/ 4213805 w 5004427"/>
              <a:gd name="connsiteY44" fmla="*/ 515700 h 1088870"/>
              <a:gd name="connsiteX45" fmla="*/ 4288230 w 5004427"/>
              <a:gd name="connsiteY45" fmla="*/ 534212 h 1088870"/>
              <a:gd name="connsiteX46" fmla="*/ 4357554 w 5004427"/>
              <a:gd name="connsiteY46" fmla="*/ 539367 h 1088870"/>
              <a:gd name="connsiteX47" fmla="*/ 4421094 w 5004427"/>
              <a:gd name="connsiteY47" fmla="*/ 538145 h 1088870"/>
              <a:gd name="connsiteX48" fmla="*/ 4476841 w 5004427"/>
              <a:gd name="connsiteY48" fmla="*/ 526807 h 1088870"/>
              <a:gd name="connsiteX49" fmla="*/ 4523816 w 5004427"/>
              <a:gd name="connsiteY49" fmla="*/ 508013 h 1088870"/>
              <a:gd name="connsiteX50" fmla="*/ 4579122 w 5004427"/>
              <a:gd name="connsiteY50" fmla="*/ 481257 h 1088870"/>
              <a:gd name="connsiteX51" fmla="*/ 4647524 w 5004427"/>
              <a:gd name="connsiteY51" fmla="*/ 439332 h 1088870"/>
              <a:gd name="connsiteX52" fmla="*/ 4698351 w 5004427"/>
              <a:gd name="connsiteY52" fmla="*/ 403811 h 1088870"/>
              <a:gd name="connsiteX53" fmla="*/ 4741878 w 5004427"/>
              <a:gd name="connsiteY53" fmla="*/ 370186 h 1088870"/>
              <a:gd name="connsiteX54" fmla="*/ 4773692 w 5004427"/>
              <a:gd name="connsiteY54" fmla="*/ 344088 h 1088870"/>
              <a:gd name="connsiteX55" fmla="*/ 4810697 w 5004427"/>
              <a:gd name="connsiteY55" fmla="*/ 313663 h 1088870"/>
              <a:gd name="connsiteX56" fmla="*/ 4852897 w 5004427"/>
              <a:gd name="connsiteY56" fmla="*/ 281601 h 1088870"/>
              <a:gd name="connsiteX57" fmla="*/ 4885684 w 5004427"/>
              <a:gd name="connsiteY57" fmla="*/ 253452 h 1088870"/>
              <a:gd name="connsiteX58" fmla="*/ 4922586 w 5004427"/>
              <a:gd name="connsiteY58" fmla="*/ 225148 h 1088870"/>
              <a:gd name="connsiteX59" fmla="*/ 4965454 w 5004427"/>
              <a:gd name="connsiteY59" fmla="*/ 191460 h 1088870"/>
              <a:gd name="connsiteX60" fmla="*/ 5004427 w 5004427"/>
              <a:gd name="connsiteY60" fmla="*/ 157773 h 1088870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54795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54795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54795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78179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93989 w 5004427"/>
              <a:gd name="connsiteY32" fmla="*/ 81376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93989 w 5004427"/>
              <a:gd name="connsiteY32" fmla="*/ 81376 h 1089179"/>
              <a:gd name="connsiteX33" fmla="*/ 3730009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9081 h 1089391"/>
              <a:gd name="connsiteX1" fmla="*/ 403660 w 5004427"/>
              <a:gd name="connsiteY1" fmla="*/ 1088326 h 1089391"/>
              <a:gd name="connsiteX2" fmla="*/ 752467 w 5004427"/>
              <a:gd name="connsiteY2" fmla="*/ 1077377 h 1089391"/>
              <a:gd name="connsiteX3" fmla="*/ 1029175 w 5004427"/>
              <a:gd name="connsiteY3" fmla="*/ 1049585 h 1089391"/>
              <a:gd name="connsiteX4" fmla="*/ 1307834 w 5004427"/>
              <a:gd name="connsiteY4" fmla="*/ 996527 h 1089391"/>
              <a:gd name="connsiteX5" fmla="*/ 1565055 w 5004427"/>
              <a:gd name="connsiteY5" fmla="*/ 918204 h 1089391"/>
              <a:gd name="connsiteX6" fmla="*/ 1826174 w 5004427"/>
              <a:gd name="connsiteY6" fmla="*/ 816300 h 1089391"/>
              <a:gd name="connsiteX7" fmla="*/ 2128216 w 5004427"/>
              <a:gd name="connsiteY7" fmla="*/ 667233 h 1089391"/>
              <a:gd name="connsiteX8" fmla="*/ 2311944 w 5004427"/>
              <a:gd name="connsiteY8" fmla="*/ 541059 h 1089391"/>
              <a:gd name="connsiteX9" fmla="*/ 2537433 w 5004427"/>
              <a:gd name="connsiteY9" fmla="*/ 386785 h 1089391"/>
              <a:gd name="connsiteX10" fmla="*/ 2608158 w 5004427"/>
              <a:gd name="connsiteY10" fmla="*/ 339721 h 1089391"/>
              <a:gd name="connsiteX11" fmla="*/ 2724225 w 5004427"/>
              <a:gd name="connsiteY11" fmla="*/ 258445 h 1089391"/>
              <a:gd name="connsiteX12" fmla="*/ 2789778 w 5004427"/>
              <a:gd name="connsiteY12" fmla="*/ 214410 h 1089391"/>
              <a:gd name="connsiteX13" fmla="*/ 2849494 w 5004427"/>
              <a:gd name="connsiteY13" fmla="*/ 176873 h 1089391"/>
              <a:gd name="connsiteX14" fmla="*/ 2901758 w 5004427"/>
              <a:gd name="connsiteY14" fmla="*/ 143710 h 1089391"/>
              <a:gd name="connsiteX15" fmla="*/ 2947485 w 5004427"/>
              <a:gd name="connsiteY15" fmla="*/ 117921 h 1089391"/>
              <a:gd name="connsiteX16" fmla="*/ 2993289 w 5004427"/>
              <a:gd name="connsiteY16" fmla="*/ 94549 h 1089391"/>
              <a:gd name="connsiteX17" fmla="*/ 3036287 w 5004427"/>
              <a:gd name="connsiteY17" fmla="*/ 76292 h 1089391"/>
              <a:gd name="connsiteX18" fmla="*/ 3079158 w 5004427"/>
              <a:gd name="connsiteY18" fmla="*/ 58606 h 1089391"/>
              <a:gd name="connsiteX19" fmla="*/ 3121945 w 5004427"/>
              <a:gd name="connsiteY19" fmla="*/ 42253 h 1089391"/>
              <a:gd name="connsiteX20" fmla="*/ 3153485 w 5004427"/>
              <a:gd name="connsiteY20" fmla="*/ 31055 h 1089391"/>
              <a:gd name="connsiteX21" fmla="*/ 3195483 w 5004427"/>
              <a:gd name="connsiteY21" fmla="*/ 20546 h 1089391"/>
              <a:gd name="connsiteX22" fmla="*/ 3246463 w 5004427"/>
              <a:gd name="connsiteY22" fmla="*/ 12166 h 1089391"/>
              <a:gd name="connsiteX23" fmla="*/ 3296362 w 5004427"/>
              <a:gd name="connsiteY23" fmla="*/ 5217 h 1089391"/>
              <a:gd name="connsiteX24" fmla="*/ 3332482 w 5004427"/>
              <a:gd name="connsiteY24" fmla="*/ 2180 h 1089391"/>
              <a:gd name="connsiteX25" fmla="*/ 3372912 w 5004427"/>
              <a:gd name="connsiteY25" fmla="*/ 222 h 1089391"/>
              <a:gd name="connsiteX26" fmla="*/ 3418225 w 5004427"/>
              <a:gd name="connsiteY26" fmla="*/ 1337 h 1089391"/>
              <a:gd name="connsiteX27" fmla="*/ 3478179 w 5004427"/>
              <a:gd name="connsiteY27" fmla="*/ 11704 h 1089391"/>
              <a:gd name="connsiteX28" fmla="*/ 3534529 w 5004427"/>
              <a:gd name="connsiteY28" fmla="*/ 22038 h 1089391"/>
              <a:gd name="connsiteX29" fmla="*/ 3595852 w 5004427"/>
              <a:gd name="connsiteY29" fmla="*/ 37368 h 1089391"/>
              <a:gd name="connsiteX30" fmla="*/ 3620884 w 5004427"/>
              <a:gd name="connsiteY30" fmla="*/ 51869 h 1089391"/>
              <a:gd name="connsiteX31" fmla="*/ 3650114 w 5004427"/>
              <a:gd name="connsiteY31" fmla="*/ 57764 h 1089391"/>
              <a:gd name="connsiteX32" fmla="*/ 3693989 w 5004427"/>
              <a:gd name="connsiteY32" fmla="*/ 81588 h 1089391"/>
              <a:gd name="connsiteX33" fmla="*/ 3730009 w 5004427"/>
              <a:gd name="connsiteY33" fmla="*/ 105769 h 1089391"/>
              <a:gd name="connsiteX34" fmla="*/ 3668216 w 5004427"/>
              <a:gd name="connsiteY34" fmla="*/ 129859 h 1089391"/>
              <a:gd name="connsiteX35" fmla="*/ 3723908 w 5004427"/>
              <a:gd name="connsiteY35" fmla="*/ 176301 h 1089391"/>
              <a:gd name="connsiteX36" fmla="*/ 3779931 w 5004427"/>
              <a:gd name="connsiteY36" fmla="*/ 219478 h 1089391"/>
              <a:gd name="connsiteX37" fmla="*/ 3840655 w 5004427"/>
              <a:gd name="connsiteY37" fmla="*/ 270784 h 1089391"/>
              <a:gd name="connsiteX38" fmla="*/ 3884821 w 5004427"/>
              <a:gd name="connsiteY38" fmla="*/ 308358 h 1089391"/>
              <a:gd name="connsiteX39" fmla="*/ 3938186 w 5004427"/>
              <a:gd name="connsiteY39" fmla="*/ 354476 h 1089391"/>
              <a:gd name="connsiteX40" fmla="*/ 3989661 w 5004427"/>
              <a:gd name="connsiteY40" fmla="*/ 395135 h 1089391"/>
              <a:gd name="connsiteX41" fmla="*/ 4037016 w 5004427"/>
              <a:gd name="connsiteY41" fmla="*/ 430631 h 1089391"/>
              <a:gd name="connsiteX42" fmla="*/ 4094773 w 5004427"/>
              <a:gd name="connsiteY42" fmla="*/ 467430 h 1089391"/>
              <a:gd name="connsiteX43" fmla="*/ 4155456 w 5004427"/>
              <a:gd name="connsiteY43" fmla="*/ 494712 h 1089391"/>
              <a:gd name="connsiteX44" fmla="*/ 4213805 w 5004427"/>
              <a:gd name="connsiteY44" fmla="*/ 515912 h 1089391"/>
              <a:gd name="connsiteX45" fmla="*/ 4288230 w 5004427"/>
              <a:gd name="connsiteY45" fmla="*/ 534424 h 1089391"/>
              <a:gd name="connsiteX46" fmla="*/ 4357554 w 5004427"/>
              <a:gd name="connsiteY46" fmla="*/ 539579 h 1089391"/>
              <a:gd name="connsiteX47" fmla="*/ 4421094 w 5004427"/>
              <a:gd name="connsiteY47" fmla="*/ 538357 h 1089391"/>
              <a:gd name="connsiteX48" fmla="*/ 4476841 w 5004427"/>
              <a:gd name="connsiteY48" fmla="*/ 527019 h 1089391"/>
              <a:gd name="connsiteX49" fmla="*/ 4523816 w 5004427"/>
              <a:gd name="connsiteY49" fmla="*/ 508225 h 1089391"/>
              <a:gd name="connsiteX50" fmla="*/ 4579122 w 5004427"/>
              <a:gd name="connsiteY50" fmla="*/ 481469 h 1089391"/>
              <a:gd name="connsiteX51" fmla="*/ 4647524 w 5004427"/>
              <a:gd name="connsiteY51" fmla="*/ 439544 h 1089391"/>
              <a:gd name="connsiteX52" fmla="*/ 4698351 w 5004427"/>
              <a:gd name="connsiteY52" fmla="*/ 404023 h 1089391"/>
              <a:gd name="connsiteX53" fmla="*/ 4741878 w 5004427"/>
              <a:gd name="connsiteY53" fmla="*/ 370398 h 1089391"/>
              <a:gd name="connsiteX54" fmla="*/ 4773692 w 5004427"/>
              <a:gd name="connsiteY54" fmla="*/ 344300 h 1089391"/>
              <a:gd name="connsiteX55" fmla="*/ 4810697 w 5004427"/>
              <a:gd name="connsiteY55" fmla="*/ 313875 h 1089391"/>
              <a:gd name="connsiteX56" fmla="*/ 4852897 w 5004427"/>
              <a:gd name="connsiteY56" fmla="*/ 281813 h 1089391"/>
              <a:gd name="connsiteX57" fmla="*/ 4885684 w 5004427"/>
              <a:gd name="connsiteY57" fmla="*/ 253664 h 1089391"/>
              <a:gd name="connsiteX58" fmla="*/ 4922586 w 5004427"/>
              <a:gd name="connsiteY58" fmla="*/ 225360 h 1089391"/>
              <a:gd name="connsiteX59" fmla="*/ 4965454 w 5004427"/>
              <a:gd name="connsiteY59" fmla="*/ 191672 h 1089391"/>
              <a:gd name="connsiteX60" fmla="*/ 5004427 w 5004427"/>
              <a:gd name="connsiteY60" fmla="*/ 157985 h 1089391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78179 w 5004427"/>
              <a:gd name="connsiteY27" fmla="*/ 11482 h 1089169"/>
              <a:gd name="connsiteX28" fmla="*/ 3534529 w 5004427"/>
              <a:gd name="connsiteY28" fmla="*/ 21816 h 1089169"/>
              <a:gd name="connsiteX29" fmla="*/ 3595852 w 5004427"/>
              <a:gd name="connsiteY29" fmla="*/ 37146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534529 w 5004427"/>
              <a:gd name="connsiteY28" fmla="*/ 21816 h 1089169"/>
              <a:gd name="connsiteX29" fmla="*/ 3595852 w 5004427"/>
              <a:gd name="connsiteY29" fmla="*/ 37146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95852 w 5004427"/>
              <a:gd name="connsiteY29" fmla="*/ 37146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593602 w 5004427"/>
              <a:gd name="connsiteY30" fmla="*/ 41541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593602 w 5004427"/>
              <a:gd name="connsiteY30" fmla="*/ 41541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789033 w 5004427"/>
              <a:gd name="connsiteY34" fmla="*/ 128795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971215 w 5004427"/>
              <a:gd name="connsiteY37" fmla="*/ 241928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971215 w 5004427"/>
              <a:gd name="connsiteY37" fmla="*/ 241928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4123308 w 5004427"/>
              <a:gd name="connsiteY39" fmla="*/ 341621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4123308 w 5004427"/>
              <a:gd name="connsiteY39" fmla="*/ 341621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48508 w 5004427"/>
              <a:gd name="connsiteY38" fmla="*/ 287081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204013 w 5004427"/>
              <a:gd name="connsiteY40" fmla="*/ 39912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204013 w 5004427"/>
              <a:gd name="connsiteY40" fmla="*/ 399123 h 1089169"/>
              <a:gd name="connsiteX41" fmla="*/ 4251368 w 5004427"/>
              <a:gd name="connsiteY41" fmla="*/ 441357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96219 w 5004427"/>
              <a:gd name="connsiteY40" fmla="*/ 391543 h 1089169"/>
              <a:gd name="connsiteX41" fmla="*/ 4251368 w 5004427"/>
              <a:gd name="connsiteY41" fmla="*/ 441357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123295"/>
              <a:gd name="connsiteY0" fmla="*/ 1088859 h 1089169"/>
              <a:gd name="connsiteX1" fmla="*/ 403660 w 5123295"/>
              <a:gd name="connsiteY1" fmla="*/ 1088104 h 1089169"/>
              <a:gd name="connsiteX2" fmla="*/ 752467 w 5123295"/>
              <a:gd name="connsiteY2" fmla="*/ 1077155 h 1089169"/>
              <a:gd name="connsiteX3" fmla="*/ 1029175 w 5123295"/>
              <a:gd name="connsiteY3" fmla="*/ 1049363 h 1089169"/>
              <a:gd name="connsiteX4" fmla="*/ 1307834 w 5123295"/>
              <a:gd name="connsiteY4" fmla="*/ 996305 h 1089169"/>
              <a:gd name="connsiteX5" fmla="*/ 1565055 w 5123295"/>
              <a:gd name="connsiteY5" fmla="*/ 917982 h 1089169"/>
              <a:gd name="connsiteX6" fmla="*/ 1826174 w 5123295"/>
              <a:gd name="connsiteY6" fmla="*/ 816078 h 1089169"/>
              <a:gd name="connsiteX7" fmla="*/ 2128216 w 5123295"/>
              <a:gd name="connsiteY7" fmla="*/ 667011 h 1089169"/>
              <a:gd name="connsiteX8" fmla="*/ 2311944 w 5123295"/>
              <a:gd name="connsiteY8" fmla="*/ 540837 h 1089169"/>
              <a:gd name="connsiteX9" fmla="*/ 2537433 w 5123295"/>
              <a:gd name="connsiteY9" fmla="*/ 386563 h 1089169"/>
              <a:gd name="connsiteX10" fmla="*/ 2608158 w 5123295"/>
              <a:gd name="connsiteY10" fmla="*/ 339499 h 1089169"/>
              <a:gd name="connsiteX11" fmla="*/ 2724225 w 5123295"/>
              <a:gd name="connsiteY11" fmla="*/ 258223 h 1089169"/>
              <a:gd name="connsiteX12" fmla="*/ 2789778 w 5123295"/>
              <a:gd name="connsiteY12" fmla="*/ 214188 h 1089169"/>
              <a:gd name="connsiteX13" fmla="*/ 2849494 w 5123295"/>
              <a:gd name="connsiteY13" fmla="*/ 176651 h 1089169"/>
              <a:gd name="connsiteX14" fmla="*/ 2901758 w 5123295"/>
              <a:gd name="connsiteY14" fmla="*/ 143488 h 1089169"/>
              <a:gd name="connsiteX15" fmla="*/ 2947485 w 5123295"/>
              <a:gd name="connsiteY15" fmla="*/ 117699 h 1089169"/>
              <a:gd name="connsiteX16" fmla="*/ 2993289 w 5123295"/>
              <a:gd name="connsiteY16" fmla="*/ 94327 h 1089169"/>
              <a:gd name="connsiteX17" fmla="*/ 3036287 w 5123295"/>
              <a:gd name="connsiteY17" fmla="*/ 76070 h 1089169"/>
              <a:gd name="connsiteX18" fmla="*/ 3079158 w 5123295"/>
              <a:gd name="connsiteY18" fmla="*/ 58384 h 1089169"/>
              <a:gd name="connsiteX19" fmla="*/ 3121945 w 5123295"/>
              <a:gd name="connsiteY19" fmla="*/ 42031 h 1089169"/>
              <a:gd name="connsiteX20" fmla="*/ 3153485 w 5123295"/>
              <a:gd name="connsiteY20" fmla="*/ 30833 h 1089169"/>
              <a:gd name="connsiteX21" fmla="*/ 3195483 w 5123295"/>
              <a:gd name="connsiteY21" fmla="*/ 20324 h 1089169"/>
              <a:gd name="connsiteX22" fmla="*/ 3246463 w 5123295"/>
              <a:gd name="connsiteY22" fmla="*/ 11944 h 1089169"/>
              <a:gd name="connsiteX23" fmla="*/ 3296362 w 5123295"/>
              <a:gd name="connsiteY23" fmla="*/ 4995 h 1089169"/>
              <a:gd name="connsiteX24" fmla="*/ 3332482 w 5123295"/>
              <a:gd name="connsiteY24" fmla="*/ 1958 h 1089169"/>
              <a:gd name="connsiteX25" fmla="*/ 3372912 w 5123295"/>
              <a:gd name="connsiteY25" fmla="*/ 0 h 1089169"/>
              <a:gd name="connsiteX26" fmla="*/ 3416277 w 5123295"/>
              <a:gd name="connsiteY26" fmla="*/ 1957 h 1089169"/>
              <a:gd name="connsiteX27" fmla="*/ 3454795 w 5123295"/>
              <a:gd name="connsiteY27" fmla="*/ 7271 h 1089169"/>
              <a:gd name="connsiteX28" fmla="*/ 3499454 w 5123295"/>
              <a:gd name="connsiteY28" fmla="*/ 15921 h 1089169"/>
              <a:gd name="connsiteX29" fmla="*/ 3551033 w 5123295"/>
              <a:gd name="connsiteY29" fmla="*/ 26198 h 1089169"/>
              <a:gd name="connsiteX30" fmla="*/ 3603345 w 5123295"/>
              <a:gd name="connsiteY30" fmla="*/ 40699 h 1089169"/>
              <a:gd name="connsiteX31" fmla="*/ 3636473 w 5123295"/>
              <a:gd name="connsiteY31" fmla="*/ 54173 h 1089169"/>
              <a:gd name="connsiteX32" fmla="*/ 3693989 w 5123295"/>
              <a:gd name="connsiteY32" fmla="*/ 81366 h 1089169"/>
              <a:gd name="connsiteX33" fmla="*/ 3737804 w 5123295"/>
              <a:gd name="connsiteY33" fmla="*/ 103021 h 1089169"/>
              <a:gd name="connsiteX34" fmla="*/ 3789033 w 5123295"/>
              <a:gd name="connsiteY34" fmla="*/ 128795 h 1089169"/>
              <a:gd name="connsiteX35" fmla="*/ 3852519 w 5123295"/>
              <a:gd name="connsiteY35" fmla="*/ 165973 h 1089169"/>
              <a:gd name="connsiteX36" fmla="*/ 3908542 w 5123295"/>
              <a:gd name="connsiteY36" fmla="*/ 201570 h 1089169"/>
              <a:gd name="connsiteX37" fmla="*/ 3973164 w 5123295"/>
              <a:gd name="connsiteY37" fmla="*/ 241928 h 1089169"/>
              <a:gd name="connsiteX38" fmla="*/ 4046559 w 5123295"/>
              <a:gd name="connsiteY38" fmla="*/ 287923 h 1089169"/>
              <a:gd name="connsiteX39" fmla="*/ 4123308 w 5123295"/>
              <a:gd name="connsiteY39" fmla="*/ 341621 h 1089169"/>
              <a:gd name="connsiteX40" fmla="*/ 4196219 w 5123295"/>
              <a:gd name="connsiteY40" fmla="*/ 391543 h 1089169"/>
              <a:gd name="connsiteX41" fmla="*/ 4251368 w 5123295"/>
              <a:gd name="connsiteY41" fmla="*/ 441357 h 1089169"/>
              <a:gd name="connsiteX42" fmla="*/ 4094773 w 5123295"/>
              <a:gd name="connsiteY42" fmla="*/ 467208 h 1089169"/>
              <a:gd name="connsiteX43" fmla="*/ 4155456 w 5123295"/>
              <a:gd name="connsiteY43" fmla="*/ 494490 h 1089169"/>
              <a:gd name="connsiteX44" fmla="*/ 4213805 w 5123295"/>
              <a:gd name="connsiteY44" fmla="*/ 515690 h 1089169"/>
              <a:gd name="connsiteX45" fmla="*/ 4288230 w 5123295"/>
              <a:gd name="connsiteY45" fmla="*/ 534202 h 1089169"/>
              <a:gd name="connsiteX46" fmla="*/ 4357554 w 5123295"/>
              <a:gd name="connsiteY46" fmla="*/ 539357 h 1089169"/>
              <a:gd name="connsiteX47" fmla="*/ 4421094 w 5123295"/>
              <a:gd name="connsiteY47" fmla="*/ 538135 h 1089169"/>
              <a:gd name="connsiteX48" fmla="*/ 4476841 w 5123295"/>
              <a:gd name="connsiteY48" fmla="*/ 526797 h 1089169"/>
              <a:gd name="connsiteX49" fmla="*/ 4523816 w 5123295"/>
              <a:gd name="connsiteY49" fmla="*/ 508003 h 1089169"/>
              <a:gd name="connsiteX50" fmla="*/ 4579122 w 5123295"/>
              <a:gd name="connsiteY50" fmla="*/ 481247 h 1089169"/>
              <a:gd name="connsiteX51" fmla="*/ 4647524 w 5123295"/>
              <a:gd name="connsiteY51" fmla="*/ 439322 h 1089169"/>
              <a:gd name="connsiteX52" fmla="*/ 4698351 w 5123295"/>
              <a:gd name="connsiteY52" fmla="*/ 403801 h 1089169"/>
              <a:gd name="connsiteX53" fmla="*/ 4741878 w 5123295"/>
              <a:gd name="connsiteY53" fmla="*/ 370176 h 1089169"/>
              <a:gd name="connsiteX54" fmla="*/ 4773692 w 5123295"/>
              <a:gd name="connsiteY54" fmla="*/ 344078 h 1089169"/>
              <a:gd name="connsiteX55" fmla="*/ 4810697 w 5123295"/>
              <a:gd name="connsiteY55" fmla="*/ 313653 h 1089169"/>
              <a:gd name="connsiteX56" fmla="*/ 4852897 w 5123295"/>
              <a:gd name="connsiteY56" fmla="*/ 281591 h 1089169"/>
              <a:gd name="connsiteX57" fmla="*/ 4885684 w 5123295"/>
              <a:gd name="connsiteY57" fmla="*/ 253442 h 1089169"/>
              <a:gd name="connsiteX58" fmla="*/ 4922586 w 5123295"/>
              <a:gd name="connsiteY58" fmla="*/ 225138 h 1089169"/>
              <a:gd name="connsiteX59" fmla="*/ 4965454 w 5123295"/>
              <a:gd name="connsiteY59" fmla="*/ 191450 h 1089169"/>
              <a:gd name="connsiteX60" fmla="*/ 5123295 w 5123295"/>
              <a:gd name="connsiteY60" fmla="*/ 830670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4965454 w 6721192"/>
              <a:gd name="connsiteY59" fmla="*/ 191450 h 1089169"/>
              <a:gd name="connsiteX60" fmla="*/ 6721192 w 6721192"/>
              <a:gd name="connsiteY60" fmla="*/ 1088379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4965454 w 6721192"/>
              <a:gd name="connsiteY59" fmla="*/ 191450 h 1089169"/>
              <a:gd name="connsiteX60" fmla="*/ 6721192 w 6721192"/>
              <a:gd name="connsiteY60" fmla="*/ 1088379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5811171 w 6721192"/>
              <a:gd name="connsiteY59" fmla="*/ 834038 h 1089169"/>
              <a:gd name="connsiteX60" fmla="*/ 6721192 w 6721192"/>
              <a:gd name="connsiteY60" fmla="*/ 1088379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6177519 w 6721192"/>
              <a:gd name="connsiteY59" fmla="*/ 1088379 h 1089169"/>
              <a:gd name="connsiteX60" fmla="*/ 6721192 w 6721192"/>
              <a:gd name="connsiteY60" fmla="*/ 1088379 h 1089169"/>
              <a:gd name="connsiteX0" fmla="*/ 3 w 6721192"/>
              <a:gd name="connsiteY0" fmla="*/ 1088859 h 1172132"/>
              <a:gd name="connsiteX1" fmla="*/ 403660 w 6721192"/>
              <a:gd name="connsiteY1" fmla="*/ 1088104 h 1172132"/>
              <a:gd name="connsiteX2" fmla="*/ 752467 w 6721192"/>
              <a:gd name="connsiteY2" fmla="*/ 1077155 h 1172132"/>
              <a:gd name="connsiteX3" fmla="*/ 1029175 w 6721192"/>
              <a:gd name="connsiteY3" fmla="*/ 1049363 h 1172132"/>
              <a:gd name="connsiteX4" fmla="*/ 1307834 w 6721192"/>
              <a:gd name="connsiteY4" fmla="*/ 996305 h 1172132"/>
              <a:gd name="connsiteX5" fmla="*/ 1565055 w 6721192"/>
              <a:gd name="connsiteY5" fmla="*/ 917982 h 1172132"/>
              <a:gd name="connsiteX6" fmla="*/ 1826174 w 6721192"/>
              <a:gd name="connsiteY6" fmla="*/ 816078 h 1172132"/>
              <a:gd name="connsiteX7" fmla="*/ 2128216 w 6721192"/>
              <a:gd name="connsiteY7" fmla="*/ 667011 h 1172132"/>
              <a:gd name="connsiteX8" fmla="*/ 2311944 w 6721192"/>
              <a:gd name="connsiteY8" fmla="*/ 540837 h 1172132"/>
              <a:gd name="connsiteX9" fmla="*/ 2537433 w 6721192"/>
              <a:gd name="connsiteY9" fmla="*/ 386563 h 1172132"/>
              <a:gd name="connsiteX10" fmla="*/ 2608158 w 6721192"/>
              <a:gd name="connsiteY10" fmla="*/ 339499 h 1172132"/>
              <a:gd name="connsiteX11" fmla="*/ 2724225 w 6721192"/>
              <a:gd name="connsiteY11" fmla="*/ 258223 h 1172132"/>
              <a:gd name="connsiteX12" fmla="*/ 2789778 w 6721192"/>
              <a:gd name="connsiteY12" fmla="*/ 214188 h 1172132"/>
              <a:gd name="connsiteX13" fmla="*/ 2849494 w 6721192"/>
              <a:gd name="connsiteY13" fmla="*/ 176651 h 1172132"/>
              <a:gd name="connsiteX14" fmla="*/ 2901758 w 6721192"/>
              <a:gd name="connsiteY14" fmla="*/ 143488 h 1172132"/>
              <a:gd name="connsiteX15" fmla="*/ 2947485 w 6721192"/>
              <a:gd name="connsiteY15" fmla="*/ 117699 h 1172132"/>
              <a:gd name="connsiteX16" fmla="*/ 2993289 w 6721192"/>
              <a:gd name="connsiteY16" fmla="*/ 94327 h 1172132"/>
              <a:gd name="connsiteX17" fmla="*/ 3036287 w 6721192"/>
              <a:gd name="connsiteY17" fmla="*/ 76070 h 1172132"/>
              <a:gd name="connsiteX18" fmla="*/ 3079158 w 6721192"/>
              <a:gd name="connsiteY18" fmla="*/ 58384 h 1172132"/>
              <a:gd name="connsiteX19" fmla="*/ 3121945 w 6721192"/>
              <a:gd name="connsiteY19" fmla="*/ 42031 h 1172132"/>
              <a:gd name="connsiteX20" fmla="*/ 3153485 w 6721192"/>
              <a:gd name="connsiteY20" fmla="*/ 30833 h 1172132"/>
              <a:gd name="connsiteX21" fmla="*/ 3195483 w 6721192"/>
              <a:gd name="connsiteY21" fmla="*/ 20324 h 1172132"/>
              <a:gd name="connsiteX22" fmla="*/ 3246463 w 6721192"/>
              <a:gd name="connsiteY22" fmla="*/ 11944 h 1172132"/>
              <a:gd name="connsiteX23" fmla="*/ 3296362 w 6721192"/>
              <a:gd name="connsiteY23" fmla="*/ 4995 h 1172132"/>
              <a:gd name="connsiteX24" fmla="*/ 3332482 w 6721192"/>
              <a:gd name="connsiteY24" fmla="*/ 1958 h 1172132"/>
              <a:gd name="connsiteX25" fmla="*/ 3372912 w 6721192"/>
              <a:gd name="connsiteY25" fmla="*/ 0 h 1172132"/>
              <a:gd name="connsiteX26" fmla="*/ 3416277 w 6721192"/>
              <a:gd name="connsiteY26" fmla="*/ 1957 h 1172132"/>
              <a:gd name="connsiteX27" fmla="*/ 3454795 w 6721192"/>
              <a:gd name="connsiteY27" fmla="*/ 7271 h 1172132"/>
              <a:gd name="connsiteX28" fmla="*/ 3499454 w 6721192"/>
              <a:gd name="connsiteY28" fmla="*/ 15921 h 1172132"/>
              <a:gd name="connsiteX29" fmla="*/ 3551033 w 6721192"/>
              <a:gd name="connsiteY29" fmla="*/ 26198 h 1172132"/>
              <a:gd name="connsiteX30" fmla="*/ 3603345 w 6721192"/>
              <a:gd name="connsiteY30" fmla="*/ 40699 h 1172132"/>
              <a:gd name="connsiteX31" fmla="*/ 3636473 w 6721192"/>
              <a:gd name="connsiteY31" fmla="*/ 54173 h 1172132"/>
              <a:gd name="connsiteX32" fmla="*/ 3693989 w 6721192"/>
              <a:gd name="connsiteY32" fmla="*/ 81366 h 1172132"/>
              <a:gd name="connsiteX33" fmla="*/ 3737804 w 6721192"/>
              <a:gd name="connsiteY33" fmla="*/ 103021 h 1172132"/>
              <a:gd name="connsiteX34" fmla="*/ 3789033 w 6721192"/>
              <a:gd name="connsiteY34" fmla="*/ 128795 h 1172132"/>
              <a:gd name="connsiteX35" fmla="*/ 3852519 w 6721192"/>
              <a:gd name="connsiteY35" fmla="*/ 165973 h 1172132"/>
              <a:gd name="connsiteX36" fmla="*/ 3908542 w 6721192"/>
              <a:gd name="connsiteY36" fmla="*/ 201570 h 1172132"/>
              <a:gd name="connsiteX37" fmla="*/ 3973164 w 6721192"/>
              <a:gd name="connsiteY37" fmla="*/ 241928 h 1172132"/>
              <a:gd name="connsiteX38" fmla="*/ 4046559 w 6721192"/>
              <a:gd name="connsiteY38" fmla="*/ 287923 h 1172132"/>
              <a:gd name="connsiteX39" fmla="*/ 4123308 w 6721192"/>
              <a:gd name="connsiteY39" fmla="*/ 341621 h 1172132"/>
              <a:gd name="connsiteX40" fmla="*/ 4196219 w 6721192"/>
              <a:gd name="connsiteY40" fmla="*/ 391543 h 1172132"/>
              <a:gd name="connsiteX41" fmla="*/ 4251368 w 6721192"/>
              <a:gd name="connsiteY41" fmla="*/ 441357 h 1172132"/>
              <a:gd name="connsiteX42" fmla="*/ 4094773 w 6721192"/>
              <a:gd name="connsiteY42" fmla="*/ 467208 h 1172132"/>
              <a:gd name="connsiteX43" fmla="*/ 4155456 w 6721192"/>
              <a:gd name="connsiteY43" fmla="*/ 494490 h 1172132"/>
              <a:gd name="connsiteX44" fmla="*/ 4213805 w 6721192"/>
              <a:gd name="connsiteY44" fmla="*/ 515690 h 1172132"/>
              <a:gd name="connsiteX45" fmla="*/ 4288230 w 6721192"/>
              <a:gd name="connsiteY45" fmla="*/ 534202 h 1172132"/>
              <a:gd name="connsiteX46" fmla="*/ 4357554 w 6721192"/>
              <a:gd name="connsiteY46" fmla="*/ 539357 h 1172132"/>
              <a:gd name="connsiteX47" fmla="*/ 4421094 w 6721192"/>
              <a:gd name="connsiteY47" fmla="*/ 538135 h 1172132"/>
              <a:gd name="connsiteX48" fmla="*/ 4476841 w 6721192"/>
              <a:gd name="connsiteY48" fmla="*/ 526797 h 1172132"/>
              <a:gd name="connsiteX49" fmla="*/ 4523816 w 6721192"/>
              <a:gd name="connsiteY49" fmla="*/ 508003 h 1172132"/>
              <a:gd name="connsiteX50" fmla="*/ 4579122 w 6721192"/>
              <a:gd name="connsiteY50" fmla="*/ 481247 h 1172132"/>
              <a:gd name="connsiteX51" fmla="*/ 4647524 w 6721192"/>
              <a:gd name="connsiteY51" fmla="*/ 439322 h 1172132"/>
              <a:gd name="connsiteX52" fmla="*/ 4698351 w 6721192"/>
              <a:gd name="connsiteY52" fmla="*/ 403801 h 1172132"/>
              <a:gd name="connsiteX53" fmla="*/ 4741878 w 6721192"/>
              <a:gd name="connsiteY53" fmla="*/ 370176 h 1172132"/>
              <a:gd name="connsiteX54" fmla="*/ 4773692 w 6721192"/>
              <a:gd name="connsiteY54" fmla="*/ 344078 h 1172132"/>
              <a:gd name="connsiteX55" fmla="*/ 4810697 w 6721192"/>
              <a:gd name="connsiteY55" fmla="*/ 313653 h 1172132"/>
              <a:gd name="connsiteX56" fmla="*/ 4852897 w 6721192"/>
              <a:gd name="connsiteY56" fmla="*/ 281591 h 1172132"/>
              <a:gd name="connsiteX57" fmla="*/ 4885684 w 6721192"/>
              <a:gd name="connsiteY57" fmla="*/ 253442 h 1172132"/>
              <a:gd name="connsiteX58" fmla="*/ 4922586 w 6721192"/>
              <a:gd name="connsiteY58" fmla="*/ 225138 h 1172132"/>
              <a:gd name="connsiteX59" fmla="*/ 6177519 w 6721192"/>
              <a:gd name="connsiteY59" fmla="*/ 1088379 h 1172132"/>
              <a:gd name="connsiteX60" fmla="*/ 6721192 w 6721192"/>
              <a:gd name="connsiteY60" fmla="*/ 1088379 h 1172132"/>
              <a:gd name="connsiteX0" fmla="*/ 3 w 6721192"/>
              <a:gd name="connsiteY0" fmla="*/ 1088859 h 1172132"/>
              <a:gd name="connsiteX1" fmla="*/ 403660 w 6721192"/>
              <a:gd name="connsiteY1" fmla="*/ 1088104 h 1172132"/>
              <a:gd name="connsiteX2" fmla="*/ 752467 w 6721192"/>
              <a:gd name="connsiteY2" fmla="*/ 1077155 h 1172132"/>
              <a:gd name="connsiteX3" fmla="*/ 1029175 w 6721192"/>
              <a:gd name="connsiteY3" fmla="*/ 1049363 h 1172132"/>
              <a:gd name="connsiteX4" fmla="*/ 1307834 w 6721192"/>
              <a:gd name="connsiteY4" fmla="*/ 996305 h 1172132"/>
              <a:gd name="connsiteX5" fmla="*/ 1565055 w 6721192"/>
              <a:gd name="connsiteY5" fmla="*/ 917982 h 1172132"/>
              <a:gd name="connsiteX6" fmla="*/ 1826174 w 6721192"/>
              <a:gd name="connsiteY6" fmla="*/ 816078 h 1172132"/>
              <a:gd name="connsiteX7" fmla="*/ 2128216 w 6721192"/>
              <a:gd name="connsiteY7" fmla="*/ 667011 h 1172132"/>
              <a:gd name="connsiteX8" fmla="*/ 2311944 w 6721192"/>
              <a:gd name="connsiteY8" fmla="*/ 540837 h 1172132"/>
              <a:gd name="connsiteX9" fmla="*/ 2537433 w 6721192"/>
              <a:gd name="connsiteY9" fmla="*/ 386563 h 1172132"/>
              <a:gd name="connsiteX10" fmla="*/ 2608158 w 6721192"/>
              <a:gd name="connsiteY10" fmla="*/ 339499 h 1172132"/>
              <a:gd name="connsiteX11" fmla="*/ 2724225 w 6721192"/>
              <a:gd name="connsiteY11" fmla="*/ 258223 h 1172132"/>
              <a:gd name="connsiteX12" fmla="*/ 2789778 w 6721192"/>
              <a:gd name="connsiteY12" fmla="*/ 214188 h 1172132"/>
              <a:gd name="connsiteX13" fmla="*/ 2849494 w 6721192"/>
              <a:gd name="connsiteY13" fmla="*/ 176651 h 1172132"/>
              <a:gd name="connsiteX14" fmla="*/ 2901758 w 6721192"/>
              <a:gd name="connsiteY14" fmla="*/ 143488 h 1172132"/>
              <a:gd name="connsiteX15" fmla="*/ 2947485 w 6721192"/>
              <a:gd name="connsiteY15" fmla="*/ 117699 h 1172132"/>
              <a:gd name="connsiteX16" fmla="*/ 2993289 w 6721192"/>
              <a:gd name="connsiteY16" fmla="*/ 94327 h 1172132"/>
              <a:gd name="connsiteX17" fmla="*/ 3036287 w 6721192"/>
              <a:gd name="connsiteY17" fmla="*/ 76070 h 1172132"/>
              <a:gd name="connsiteX18" fmla="*/ 3079158 w 6721192"/>
              <a:gd name="connsiteY18" fmla="*/ 58384 h 1172132"/>
              <a:gd name="connsiteX19" fmla="*/ 3121945 w 6721192"/>
              <a:gd name="connsiteY19" fmla="*/ 42031 h 1172132"/>
              <a:gd name="connsiteX20" fmla="*/ 3153485 w 6721192"/>
              <a:gd name="connsiteY20" fmla="*/ 30833 h 1172132"/>
              <a:gd name="connsiteX21" fmla="*/ 3195483 w 6721192"/>
              <a:gd name="connsiteY21" fmla="*/ 20324 h 1172132"/>
              <a:gd name="connsiteX22" fmla="*/ 3246463 w 6721192"/>
              <a:gd name="connsiteY22" fmla="*/ 11944 h 1172132"/>
              <a:gd name="connsiteX23" fmla="*/ 3296362 w 6721192"/>
              <a:gd name="connsiteY23" fmla="*/ 4995 h 1172132"/>
              <a:gd name="connsiteX24" fmla="*/ 3332482 w 6721192"/>
              <a:gd name="connsiteY24" fmla="*/ 1958 h 1172132"/>
              <a:gd name="connsiteX25" fmla="*/ 3372912 w 6721192"/>
              <a:gd name="connsiteY25" fmla="*/ 0 h 1172132"/>
              <a:gd name="connsiteX26" fmla="*/ 3416277 w 6721192"/>
              <a:gd name="connsiteY26" fmla="*/ 1957 h 1172132"/>
              <a:gd name="connsiteX27" fmla="*/ 3454795 w 6721192"/>
              <a:gd name="connsiteY27" fmla="*/ 7271 h 1172132"/>
              <a:gd name="connsiteX28" fmla="*/ 3499454 w 6721192"/>
              <a:gd name="connsiteY28" fmla="*/ 15921 h 1172132"/>
              <a:gd name="connsiteX29" fmla="*/ 3551033 w 6721192"/>
              <a:gd name="connsiteY29" fmla="*/ 26198 h 1172132"/>
              <a:gd name="connsiteX30" fmla="*/ 3603345 w 6721192"/>
              <a:gd name="connsiteY30" fmla="*/ 40699 h 1172132"/>
              <a:gd name="connsiteX31" fmla="*/ 3636473 w 6721192"/>
              <a:gd name="connsiteY31" fmla="*/ 54173 h 1172132"/>
              <a:gd name="connsiteX32" fmla="*/ 3693989 w 6721192"/>
              <a:gd name="connsiteY32" fmla="*/ 81366 h 1172132"/>
              <a:gd name="connsiteX33" fmla="*/ 3737804 w 6721192"/>
              <a:gd name="connsiteY33" fmla="*/ 103021 h 1172132"/>
              <a:gd name="connsiteX34" fmla="*/ 3789033 w 6721192"/>
              <a:gd name="connsiteY34" fmla="*/ 128795 h 1172132"/>
              <a:gd name="connsiteX35" fmla="*/ 3852519 w 6721192"/>
              <a:gd name="connsiteY35" fmla="*/ 165973 h 1172132"/>
              <a:gd name="connsiteX36" fmla="*/ 3908542 w 6721192"/>
              <a:gd name="connsiteY36" fmla="*/ 201570 h 1172132"/>
              <a:gd name="connsiteX37" fmla="*/ 3973164 w 6721192"/>
              <a:gd name="connsiteY37" fmla="*/ 241928 h 1172132"/>
              <a:gd name="connsiteX38" fmla="*/ 4046559 w 6721192"/>
              <a:gd name="connsiteY38" fmla="*/ 287923 h 1172132"/>
              <a:gd name="connsiteX39" fmla="*/ 4123308 w 6721192"/>
              <a:gd name="connsiteY39" fmla="*/ 341621 h 1172132"/>
              <a:gd name="connsiteX40" fmla="*/ 4196219 w 6721192"/>
              <a:gd name="connsiteY40" fmla="*/ 391543 h 1172132"/>
              <a:gd name="connsiteX41" fmla="*/ 4251368 w 6721192"/>
              <a:gd name="connsiteY41" fmla="*/ 441357 h 1172132"/>
              <a:gd name="connsiteX42" fmla="*/ 4094773 w 6721192"/>
              <a:gd name="connsiteY42" fmla="*/ 467208 h 1172132"/>
              <a:gd name="connsiteX43" fmla="*/ 4155456 w 6721192"/>
              <a:gd name="connsiteY43" fmla="*/ 494490 h 1172132"/>
              <a:gd name="connsiteX44" fmla="*/ 4213805 w 6721192"/>
              <a:gd name="connsiteY44" fmla="*/ 515690 h 1172132"/>
              <a:gd name="connsiteX45" fmla="*/ 4288230 w 6721192"/>
              <a:gd name="connsiteY45" fmla="*/ 534202 h 1172132"/>
              <a:gd name="connsiteX46" fmla="*/ 4357554 w 6721192"/>
              <a:gd name="connsiteY46" fmla="*/ 539357 h 1172132"/>
              <a:gd name="connsiteX47" fmla="*/ 4421094 w 6721192"/>
              <a:gd name="connsiteY47" fmla="*/ 538135 h 1172132"/>
              <a:gd name="connsiteX48" fmla="*/ 4476841 w 6721192"/>
              <a:gd name="connsiteY48" fmla="*/ 526797 h 1172132"/>
              <a:gd name="connsiteX49" fmla="*/ 4523816 w 6721192"/>
              <a:gd name="connsiteY49" fmla="*/ 508003 h 1172132"/>
              <a:gd name="connsiteX50" fmla="*/ 4579122 w 6721192"/>
              <a:gd name="connsiteY50" fmla="*/ 481247 h 1172132"/>
              <a:gd name="connsiteX51" fmla="*/ 4647524 w 6721192"/>
              <a:gd name="connsiteY51" fmla="*/ 439322 h 1172132"/>
              <a:gd name="connsiteX52" fmla="*/ 4698351 w 6721192"/>
              <a:gd name="connsiteY52" fmla="*/ 403801 h 1172132"/>
              <a:gd name="connsiteX53" fmla="*/ 4741878 w 6721192"/>
              <a:gd name="connsiteY53" fmla="*/ 370176 h 1172132"/>
              <a:gd name="connsiteX54" fmla="*/ 4773692 w 6721192"/>
              <a:gd name="connsiteY54" fmla="*/ 344078 h 1172132"/>
              <a:gd name="connsiteX55" fmla="*/ 4810697 w 6721192"/>
              <a:gd name="connsiteY55" fmla="*/ 313653 h 1172132"/>
              <a:gd name="connsiteX56" fmla="*/ 4852897 w 6721192"/>
              <a:gd name="connsiteY56" fmla="*/ 281591 h 1172132"/>
              <a:gd name="connsiteX57" fmla="*/ 4885684 w 6721192"/>
              <a:gd name="connsiteY57" fmla="*/ 253442 h 1172132"/>
              <a:gd name="connsiteX58" fmla="*/ 4922586 w 6721192"/>
              <a:gd name="connsiteY58" fmla="*/ 225138 h 1172132"/>
              <a:gd name="connsiteX59" fmla="*/ 6177519 w 6721192"/>
              <a:gd name="connsiteY59" fmla="*/ 1088379 h 1172132"/>
              <a:gd name="connsiteX60" fmla="*/ 6721192 w 6721192"/>
              <a:gd name="connsiteY60" fmla="*/ 1088379 h 1172132"/>
              <a:gd name="connsiteX0" fmla="*/ 3 w 6721192"/>
              <a:gd name="connsiteY0" fmla="*/ 1088859 h 1172132"/>
              <a:gd name="connsiteX1" fmla="*/ 403660 w 6721192"/>
              <a:gd name="connsiteY1" fmla="*/ 1088104 h 1172132"/>
              <a:gd name="connsiteX2" fmla="*/ 752467 w 6721192"/>
              <a:gd name="connsiteY2" fmla="*/ 1077155 h 1172132"/>
              <a:gd name="connsiteX3" fmla="*/ 1029175 w 6721192"/>
              <a:gd name="connsiteY3" fmla="*/ 1049363 h 1172132"/>
              <a:gd name="connsiteX4" fmla="*/ 1307834 w 6721192"/>
              <a:gd name="connsiteY4" fmla="*/ 996305 h 1172132"/>
              <a:gd name="connsiteX5" fmla="*/ 1565055 w 6721192"/>
              <a:gd name="connsiteY5" fmla="*/ 917982 h 1172132"/>
              <a:gd name="connsiteX6" fmla="*/ 1826174 w 6721192"/>
              <a:gd name="connsiteY6" fmla="*/ 816078 h 1172132"/>
              <a:gd name="connsiteX7" fmla="*/ 2128216 w 6721192"/>
              <a:gd name="connsiteY7" fmla="*/ 667011 h 1172132"/>
              <a:gd name="connsiteX8" fmla="*/ 2311944 w 6721192"/>
              <a:gd name="connsiteY8" fmla="*/ 540837 h 1172132"/>
              <a:gd name="connsiteX9" fmla="*/ 2537433 w 6721192"/>
              <a:gd name="connsiteY9" fmla="*/ 386563 h 1172132"/>
              <a:gd name="connsiteX10" fmla="*/ 2608158 w 6721192"/>
              <a:gd name="connsiteY10" fmla="*/ 339499 h 1172132"/>
              <a:gd name="connsiteX11" fmla="*/ 2724225 w 6721192"/>
              <a:gd name="connsiteY11" fmla="*/ 258223 h 1172132"/>
              <a:gd name="connsiteX12" fmla="*/ 2789778 w 6721192"/>
              <a:gd name="connsiteY12" fmla="*/ 214188 h 1172132"/>
              <a:gd name="connsiteX13" fmla="*/ 2849494 w 6721192"/>
              <a:gd name="connsiteY13" fmla="*/ 176651 h 1172132"/>
              <a:gd name="connsiteX14" fmla="*/ 2901758 w 6721192"/>
              <a:gd name="connsiteY14" fmla="*/ 143488 h 1172132"/>
              <a:gd name="connsiteX15" fmla="*/ 2947485 w 6721192"/>
              <a:gd name="connsiteY15" fmla="*/ 117699 h 1172132"/>
              <a:gd name="connsiteX16" fmla="*/ 2993289 w 6721192"/>
              <a:gd name="connsiteY16" fmla="*/ 94327 h 1172132"/>
              <a:gd name="connsiteX17" fmla="*/ 3036287 w 6721192"/>
              <a:gd name="connsiteY17" fmla="*/ 76070 h 1172132"/>
              <a:gd name="connsiteX18" fmla="*/ 3079158 w 6721192"/>
              <a:gd name="connsiteY18" fmla="*/ 58384 h 1172132"/>
              <a:gd name="connsiteX19" fmla="*/ 3121945 w 6721192"/>
              <a:gd name="connsiteY19" fmla="*/ 42031 h 1172132"/>
              <a:gd name="connsiteX20" fmla="*/ 3153485 w 6721192"/>
              <a:gd name="connsiteY20" fmla="*/ 30833 h 1172132"/>
              <a:gd name="connsiteX21" fmla="*/ 3195483 w 6721192"/>
              <a:gd name="connsiteY21" fmla="*/ 20324 h 1172132"/>
              <a:gd name="connsiteX22" fmla="*/ 3246463 w 6721192"/>
              <a:gd name="connsiteY22" fmla="*/ 11944 h 1172132"/>
              <a:gd name="connsiteX23" fmla="*/ 3296362 w 6721192"/>
              <a:gd name="connsiteY23" fmla="*/ 4995 h 1172132"/>
              <a:gd name="connsiteX24" fmla="*/ 3332482 w 6721192"/>
              <a:gd name="connsiteY24" fmla="*/ 1958 h 1172132"/>
              <a:gd name="connsiteX25" fmla="*/ 3372912 w 6721192"/>
              <a:gd name="connsiteY25" fmla="*/ 0 h 1172132"/>
              <a:gd name="connsiteX26" fmla="*/ 3416277 w 6721192"/>
              <a:gd name="connsiteY26" fmla="*/ 1957 h 1172132"/>
              <a:gd name="connsiteX27" fmla="*/ 3454795 w 6721192"/>
              <a:gd name="connsiteY27" fmla="*/ 7271 h 1172132"/>
              <a:gd name="connsiteX28" fmla="*/ 3499454 w 6721192"/>
              <a:gd name="connsiteY28" fmla="*/ 15921 h 1172132"/>
              <a:gd name="connsiteX29" fmla="*/ 3551033 w 6721192"/>
              <a:gd name="connsiteY29" fmla="*/ 26198 h 1172132"/>
              <a:gd name="connsiteX30" fmla="*/ 3603345 w 6721192"/>
              <a:gd name="connsiteY30" fmla="*/ 40699 h 1172132"/>
              <a:gd name="connsiteX31" fmla="*/ 3636473 w 6721192"/>
              <a:gd name="connsiteY31" fmla="*/ 54173 h 1172132"/>
              <a:gd name="connsiteX32" fmla="*/ 3693989 w 6721192"/>
              <a:gd name="connsiteY32" fmla="*/ 81366 h 1172132"/>
              <a:gd name="connsiteX33" fmla="*/ 3737804 w 6721192"/>
              <a:gd name="connsiteY33" fmla="*/ 103021 h 1172132"/>
              <a:gd name="connsiteX34" fmla="*/ 3789033 w 6721192"/>
              <a:gd name="connsiteY34" fmla="*/ 128795 h 1172132"/>
              <a:gd name="connsiteX35" fmla="*/ 3852519 w 6721192"/>
              <a:gd name="connsiteY35" fmla="*/ 165973 h 1172132"/>
              <a:gd name="connsiteX36" fmla="*/ 3908542 w 6721192"/>
              <a:gd name="connsiteY36" fmla="*/ 201570 h 1172132"/>
              <a:gd name="connsiteX37" fmla="*/ 3973164 w 6721192"/>
              <a:gd name="connsiteY37" fmla="*/ 241928 h 1172132"/>
              <a:gd name="connsiteX38" fmla="*/ 4046559 w 6721192"/>
              <a:gd name="connsiteY38" fmla="*/ 287923 h 1172132"/>
              <a:gd name="connsiteX39" fmla="*/ 4123308 w 6721192"/>
              <a:gd name="connsiteY39" fmla="*/ 341621 h 1172132"/>
              <a:gd name="connsiteX40" fmla="*/ 4196219 w 6721192"/>
              <a:gd name="connsiteY40" fmla="*/ 391543 h 1172132"/>
              <a:gd name="connsiteX41" fmla="*/ 4251368 w 6721192"/>
              <a:gd name="connsiteY41" fmla="*/ 441357 h 1172132"/>
              <a:gd name="connsiteX42" fmla="*/ 4094773 w 6721192"/>
              <a:gd name="connsiteY42" fmla="*/ 467208 h 1172132"/>
              <a:gd name="connsiteX43" fmla="*/ 4155456 w 6721192"/>
              <a:gd name="connsiteY43" fmla="*/ 494490 h 1172132"/>
              <a:gd name="connsiteX44" fmla="*/ 4213805 w 6721192"/>
              <a:gd name="connsiteY44" fmla="*/ 515690 h 1172132"/>
              <a:gd name="connsiteX45" fmla="*/ 4288230 w 6721192"/>
              <a:gd name="connsiteY45" fmla="*/ 534202 h 1172132"/>
              <a:gd name="connsiteX46" fmla="*/ 4357554 w 6721192"/>
              <a:gd name="connsiteY46" fmla="*/ 539357 h 1172132"/>
              <a:gd name="connsiteX47" fmla="*/ 4421094 w 6721192"/>
              <a:gd name="connsiteY47" fmla="*/ 538135 h 1172132"/>
              <a:gd name="connsiteX48" fmla="*/ 4476841 w 6721192"/>
              <a:gd name="connsiteY48" fmla="*/ 526797 h 1172132"/>
              <a:gd name="connsiteX49" fmla="*/ 4523816 w 6721192"/>
              <a:gd name="connsiteY49" fmla="*/ 508003 h 1172132"/>
              <a:gd name="connsiteX50" fmla="*/ 4579122 w 6721192"/>
              <a:gd name="connsiteY50" fmla="*/ 481247 h 1172132"/>
              <a:gd name="connsiteX51" fmla="*/ 4647524 w 6721192"/>
              <a:gd name="connsiteY51" fmla="*/ 439322 h 1172132"/>
              <a:gd name="connsiteX52" fmla="*/ 4698351 w 6721192"/>
              <a:gd name="connsiteY52" fmla="*/ 403801 h 1172132"/>
              <a:gd name="connsiteX53" fmla="*/ 4741878 w 6721192"/>
              <a:gd name="connsiteY53" fmla="*/ 370176 h 1172132"/>
              <a:gd name="connsiteX54" fmla="*/ 4773692 w 6721192"/>
              <a:gd name="connsiteY54" fmla="*/ 344078 h 1172132"/>
              <a:gd name="connsiteX55" fmla="*/ 4810697 w 6721192"/>
              <a:gd name="connsiteY55" fmla="*/ 313653 h 1172132"/>
              <a:gd name="connsiteX56" fmla="*/ 4852897 w 6721192"/>
              <a:gd name="connsiteY56" fmla="*/ 281591 h 1172132"/>
              <a:gd name="connsiteX57" fmla="*/ 4885684 w 6721192"/>
              <a:gd name="connsiteY57" fmla="*/ 253442 h 1172132"/>
              <a:gd name="connsiteX58" fmla="*/ 4922586 w 6721192"/>
              <a:gd name="connsiteY58" fmla="*/ 225138 h 1172132"/>
              <a:gd name="connsiteX59" fmla="*/ 6173623 w 6721192"/>
              <a:gd name="connsiteY59" fmla="*/ 1088379 h 1172132"/>
              <a:gd name="connsiteX60" fmla="*/ 6721192 w 6721192"/>
              <a:gd name="connsiteY60" fmla="*/ 1088379 h 1172132"/>
              <a:gd name="connsiteX0" fmla="*/ 3 w 6721192"/>
              <a:gd name="connsiteY0" fmla="*/ 1088859 h 1172308"/>
              <a:gd name="connsiteX1" fmla="*/ 403660 w 6721192"/>
              <a:gd name="connsiteY1" fmla="*/ 1088104 h 1172308"/>
              <a:gd name="connsiteX2" fmla="*/ 752467 w 6721192"/>
              <a:gd name="connsiteY2" fmla="*/ 1077155 h 1172308"/>
              <a:gd name="connsiteX3" fmla="*/ 1029175 w 6721192"/>
              <a:gd name="connsiteY3" fmla="*/ 1049363 h 1172308"/>
              <a:gd name="connsiteX4" fmla="*/ 1307834 w 6721192"/>
              <a:gd name="connsiteY4" fmla="*/ 996305 h 1172308"/>
              <a:gd name="connsiteX5" fmla="*/ 1565055 w 6721192"/>
              <a:gd name="connsiteY5" fmla="*/ 917982 h 1172308"/>
              <a:gd name="connsiteX6" fmla="*/ 1826174 w 6721192"/>
              <a:gd name="connsiteY6" fmla="*/ 816078 h 1172308"/>
              <a:gd name="connsiteX7" fmla="*/ 2128216 w 6721192"/>
              <a:gd name="connsiteY7" fmla="*/ 667011 h 1172308"/>
              <a:gd name="connsiteX8" fmla="*/ 2311944 w 6721192"/>
              <a:gd name="connsiteY8" fmla="*/ 540837 h 1172308"/>
              <a:gd name="connsiteX9" fmla="*/ 2537433 w 6721192"/>
              <a:gd name="connsiteY9" fmla="*/ 386563 h 1172308"/>
              <a:gd name="connsiteX10" fmla="*/ 2608158 w 6721192"/>
              <a:gd name="connsiteY10" fmla="*/ 339499 h 1172308"/>
              <a:gd name="connsiteX11" fmla="*/ 2724225 w 6721192"/>
              <a:gd name="connsiteY11" fmla="*/ 258223 h 1172308"/>
              <a:gd name="connsiteX12" fmla="*/ 2789778 w 6721192"/>
              <a:gd name="connsiteY12" fmla="*/ 214188 h 1172308"/>
              <a:gd name="connsiteX13" fmla="*/ 2849494 w 6721192"/>
              <a:gd name="connsiteY13" fmla="*/ 176651 h 1172308"/>
              <a:gd name="connsiteX14" fmla="*/ 2901758 w 6721192"/>
              <a:gd name="connsiteY14" fmla="*/ 143488 h 1172308"/>
              <a:gd name="connsiteX15" fmla="*/ 2947485 w 6721192"/>
              <a:gd name="connsiteY15" fmla="*/ 117699 h 1172308"/>
              <a:gd name="connsiteX16" fmla="*/ 2993289 w 6721192"/>
              <a:gd name="connsiteY16" fmla="*/ 94327 h 1172308"/>
              <a:gd name="connsiteX17" fmla="*/ 3036287 w 6721192"/>
              <a:gd name="connsiteY17" fmla="*/ 76070 h 1172308"/>
              <a:gd name="connsiteX18" fmla="*/ 3079158 w 6721192"/>
              <a:gd name="connsiteY18" fmla="*/ 58384 h 1172308"/>
              <a:gd name="connsiteX19" fmla="*/ 3121945 w 6721192"/>
              <a:gd name="connsiteY19" fmla="*/ 42031 h 1172308"/>
              <a:gd name="connsiteX20" fmla="*/ 3153485 w 6721192"/>
              <a:gd name="connsiteY20" fmla="*/ 30833 h 1172308"/>
              <a:gd name="connsiteX21" fmla="*/ 3195483 w 6721192"/>
              <a:gd name="connsiteY21" fmla="*/ 20324 h 1172308"/>
              <a:gd name="connsiteX22" fmla="*/ 3246463 w 6721192"/>
              <a:gd name="connsiteY22" fmla="*/ 11944 h 1172308"/>
              <a:gd name="connsiteX23" fmla="*/ 3296362 w 6721192"/>
              <a:gd name="connsiteY23" fmla="*/ 4995 h 1172308"/>
              <a:gd name="connsiteX24" fmla="*/ 3332482 w 6721192"/>
              <a:gd name="connsiteY24" fmla="*/ 1958 h 1172308"/>
              <a:gd name="connsiteX25" fmla="*/ 3372912 w 6721192"/>
              <a:gd name="connsiteY25" fmla="*/ 0 h 1172308"/>
              <a:gd name="connsiteX26" fmla="*/ 3416277 w 6721192"/>
              <a:gd name="connsiteY26" fmla="*/ 1957 h 1172308"/>
              <a:gd name="connsiteX27" fmla="*/ 3454795 w 6721192"/>
              <a:gd name="connsiteY27" fmla="*/ 7271 h 1172308"/>
              <a:gd name="connsiteX28" fmla="*/ 3499454 w 6721192"/>
              <a:gd name="connsiteY28" fmla="*/ 15921 h 1172308"/>
              <a:gd name="connsiteX29" fmla="*/ 3551033 w 6721192"/>
              <a:gd name="connsiteY29" fmla="*/ 26198 h 1172308"/>
              <a:gd name="connsiteX30" fmla="*/ 3603345 w 6721192"/>
              <a:gd name="connsiteY30" fmla="*/ 40699 h 1172308"/>
              <a:gd name="connsiteX31" fmla="*/ 3636473 w 6721192"/>
              <a:gd name="connsiteY31" fmla="*/ 54173 h 1172308"/>
              <a:gd name="connsiteX32" fmla="*/ 3693989 w 6721192"/>
              <a:gd name="connsiteY32" fmla="*/ 81366 h 1172308"/>
              <a:gd name="connsiteX33" fmla="*/ 3737804 w 6721192"/>
              <a:gd name="connsiteY33" fmla="*/ 103021 h 1172308"/>
              <a:gd name="connsiteX34" fmla="*/ 3789033 w 6721192"/>
              <a:gd name="connsiteY34" fmla="*/ 128795 h 1172308"/>
              <a:gd name="connsiteX35" fmla="*/ 3852519 w 6721192"/>
              <a:gd name="connsiteY35" fmla="*/ 165973 h 1172308"/>
              <a:gd name="connsiteX36" fmla="*/ 3908542 w 6721192"/>
              <a:gd name="connsiteY36" fmla="*/ 201570 h 1172308"/>
              <a:gd name="connsiteX37" fmla="*/ 3973164 w 6721192"/>
              <a:gd name="connsiteY37" fmla="*/ 241928 h 1172308"/>
              <a:gd name="connsiteX38" fmla="*/ 4046559 w 6721192"/>
              <a:gd name="connsiteY38" fmla="*/ 287923 h 1172308"/>
              <a:gd name="connsiteX39" fmla="*/ 4123308 w 6721192"/>
              <a:gd name="connsiteY39" fmla="*/ 341621 h 1172308"/>
              <a:gd name="connsiteX40" fmla="*/ 4196219 w 6721192"/>
              <a:gd name="connsiteY40" fmla="*/ 391543 h 1172308"/>
              <a:gd name="connsiteX41" fmla="*/ 4251368 w 6721192"/>
              <a:gd name="connsiteY41" fmla="*/ 441357 h 1172308"/>
              <a:gd name="connsiteX42" fmla="*/ 4094773 w 6721192"/>
              <a:gd name="connsiteY42" fmla="*/ 467208 h 1172308"/>
              <a:gd name="connsiteX43" fmla="*/ 4155456 w 6721192"/>
              <a:gd name="connsiteY43" fmla="*/ 494490 h 1172308"/>
              <a:gd name="connsiteX44" fmla="*/ 4213805 w 6721192"/>
              <a:gd name="connsiteY44" fmla="*/ 515690 h 1172308"/>
              <a:gd name="connsiteX45" fmla="*/ 4288230 w 6721192"/>
              <a:gd name="connsiteY45" fmla="*/ 534202 h 1172308"/>
              <a:gd name="connsiteX46" fmla="*/ 4357554 w 6721192"/>
              <a:gd name="connsiteY46" fmla="*/ 539357 h 1172308"/>
              <a:gd name="connsiteX47" fmla="*/ 4421094 w 6721192"/>
              <a:gd name="connsiteY47" fmla="*/ 538135 h 1172308"/>
              <a:gd name="connsiteX48" fmla="*/ 4476841 w 6721192"/>
              <a:gd name="connsiteY48" fmla="*/ 526797 h 1172308"/>
              <a:gd name="connsiteX49" fmla="*/ 4523816 w 6721192"/>
              <a:gd name="connsiteY49" fmla="*/ 508003 h 1172308"/>
              <a:gd name="connsiteX50" fmla="*/ 4579122 w 6721192"/>
              <a:gd name="connsiteY50" fmla="*/ 481247 h 1172308"/>
              <a:gd name="connsiteX51" fmla="*/ 4647524 w 6721192"/>
              <a:gd name="connsiteY51" fmla="*/ 439322 h 1172308"/>
              <a:gd name="connsiteX52" fmla="*/ 4698351 w 6721192"/>
              <a:gd name="connsiteY52" fmla="*/ 403801 h 1172308"/>
              <a:gd name="connsiteX53" fmla="*/ 4741878 w 6721192"/>
              <a:gd name="connsiteY53" fmla="*/ 370176 h 1172308"/>
              <a:gd name="connsiteX54" fmla="*/ 4773692 w 6721192"/>
              <a:gd name="connsiteY54" fmla="*/ 344078 h 1172308"/>
              <a:gd name="connsiteX55" fmla="*/ 4810697 w 6721192"/>
              <a:gd name="connsiteY55" fmla="*/ 313653 h 1172308"/>
              <a:gd name="connsiteX56" fmla="*/ 4852897 w 6721192"/>
              <a:gd name="connsiteY56" fmla="*/ 281591 h 1172308"/>
              <a:gd name="connsiteX57" fmla="*/ 4885684 w 6721192"/>
              <a:gd name="connsiteY57" fmla="*/ 253442 h 1172308"/>
              <a:gd name="connsiteX58" fmla="*/ 4922586 w 6721192"/>
              <a:gd name="connsiteY58" fmla="*/ 225138 h 1172308"/>
              <a:gd name="connsiteX59" fmla="*/ 6173623 w 6721192"/>
              <a:gd name="connsiteY59" fmla="*/ 1088379 h 1172308"/>
              <a:gd name="connsiteX60" fmla="*/ 6721192 w 6721192"/>
              <a:gd name="connsiteY60" fmla="*/ 1088379 h 1172308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4852897 w 6721192"/>
              <a:gd name="connsiteY56" fmla="*/ 281591 h 1115391"/>
              <a:gd name="connsiteX57" fmla="*/ 4885684 w 6721192"/>
              <a:gd name="connsiteY57" fmla="*/ 253442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4852897 w 6721192"/>
              <a:gd name="connsiteY56" fmla="*/ 281591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810697 w 6721192"/>
              <a:gd name="connsiteY55" fmla="*/ 313653 h 1090000"/>
              <a:gd name="connsiteX56" fmla="*/ 5036070 w 6721192"/>
              <a:gd name="connsiteY56" fmla="*/ 663944 h 1090000"/>
              <a:gd name="connsiteX57" fmla="*/ 5263724 w 6721192"/>
              <a:gd name="connsiteY57" fmla="*/ 693906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810697 w 6721192"/>
              <a:gd name="connsiteY55" fmla="*/ 313653 h 1090000"/>
              <a:gd name="connsiteX56" fmla="*/ 5036070 w 6721192"/>
              <a:gd name="connsiteY56" fmla="*/ 663944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810697 w 6721192"/>
              <a:gd name="connsiteY55" fmla="*/ 31365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591175 w 6721192"/>
              <a:gd name="connsiteY52" fmla="*/ 666563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73476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2354 w 6721192"/>
              <a:gd name="connsiteY50" fmla="*/ 623576 h 1090000"/>
              <a:gd name="connsiteX51" fmla="*/ 4573476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2354 w 6721192"/>
              <a:gd name="connsiteY50" fmla="*/ 623576 h 1090000"/>
              <a:gd name="connsiteX51" fmla="*/ 4577373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77373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77373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83220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83220 w 6721192"/>
              <a:gd name="connsiteY51" fmla="*/ 653238 h 1090000"/>
              <a:gd name="connsiteX52" fmla="*/ 4635995 w 6721192"/>
              <a:gd name="connsiteY52" fmla="*/ 683406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32884"/>
              <a:gd name="connsiteY0" fmla="*/ 1088859 h 1090001"/>
              <a:gd name="connsiteX1" fmla="*/ 403660 w 6732884"/>
              <a:gd name="connsiteY1" fmla="*/ 1088104 h 1090001"/>
              <a:gd name="connsiteX2" fmla="*/ 752467 w 6732884"/>
              <a:gd name="connsiteY2" fmla="*/ 1077155 h 1090001"/>
              <a:gd name="connsiteX3" fmla="*/ 1029175 w 6732884"/>
              <a:gd name="connsiteY3" fmla="*/ 1049363 h 1090001"/>
              <a:gd name="connsiteX4" fmla="*/ 1307834 w 6732884"/>
              <a:gd name="connsiteY4" fmla="*/ 996305 h 1090001"/>
              <a:gd name="connsiteX5" fmla="*/ 1565055 w 6732884"/>
              <a:gd name="connsiteY5" fmla="*/ 917982 h 1090001"/>
              <a:gd name="connsiteX6" fmla="*/ 1826174 w 6732884"/>
              <a:gd name="connsiteY6" fmla="*/ 816078 h 1090001"/>
              <a:gd name="connsiteX7" fmla="*/ 2128216 w 6732884"/>
              <a:gd name="connsiteY7" fmla="*/ 667011 h 1090001"/>
              <a:gd name="connsiteX8" fmla="*/ 2311944 w 6732884"/>
              <a:gd name="connsiteY8" fmla="*/ 540837 h 1090001"/>
              <a:gd name="connsiteX9" fmla="*/ 2537433 w 6732884"/>
              <a:gd name="connsiteY9" fmla="*/ 386563 h 1090001"/>
              <a:gd name="connsiteX10" fmla="*/ 2608158 w 6732884"/>
              <a:gd name="connsiteY10" fmla="*/ 339499 h 1090001"/>
              <a:gd name="connsiteX11" fmla="*/ 2724225 w 6732884"/>
              <a:gd name="connsiteY11" fmla="*/ 258223 h 1090001"/>
              <a:gd name="connsiteX12" fmla="*/ 2789778 w 6732884"/>
              <a:gd name="connsiteY12" fmla="*/ 214188 h 1090001"/>
              <a:gd name="connsiteX13" fmla="*/ 2849494 w 6732884"/>
              <a:gd name="connsiteY13" fmla="*/ 176651 h 1090001"/>
              <a:gd name="connsiteX14" fmla="*/ 2901758 w 6732884"/>
              <a:gd name="connsiteY14" fmla="*/ 143488 h 1090001"/>
              <a:gd name="connsiteX15" fmla="*/ 2947485 w 6732884"/>
              <a:gd name="connsiteY15" fmla="*/ 117699 h 1090001"/>
              <a:gd name="connsiteX16" fmla="*/ 2993289 w 6732884"/>
              <a:gd name="connsiteY16" fmla="*/ 94327 h 1090001"/>
              <a:gd name="connsiteX17" fmla="*/ 3036287 w 6732884"/>
              <a:gd name="connsiteY17" fmla="*/ 76070 h 1090001"/>
              <a:gd name="connsiteX18" fmla="*/ 3079158 w 6732884"/>
              <a:gd name="connsiteY18" fmla="*/ 58384 h 1090001"/>
              <a:gd name="connsiteX19" fmla="*/ 3121945 w 6732884"/>
              <a:gd name="connsiteY19" fmla="*/ 42031 h 1090001"/>
              <a:gd name="connsiteX20" fmla="*/ 3153485 w 6732884"/>
              <a:gd name="connsiteY20" fmla="*/ 30833 h 1090001"/>
              <a:gd name="connsiteX21" fmla="*/ 3195483 w 6732884"/>
              <a:gd name="connsiteY21" fmla="*/ 20324 h 1090001"/>
              <a:gd name="connsiteX22" fmla="*/ 3246463 w 6732884"/>
              <a:gd name="connsiteY22" fmla="*/ 11944 h 1090001"/>
              <a:gd name="connsiteX23" fmla="*/ 3296362 w 6732884"/>
              <a:gd name="connsiteY23" fmla="*/ 4995 h 1090001"/>
              <a:gd name="connsiteX24" fmla="*/ 3332482 w 6732884"/>
              <a:gd name="connsiteY24" fmla="*/ 1958 h 1090001"/>
              <a:gd name="connsiteX25" fmla="*/ 3372912 w 6732884"/>
              <a:gd name="connsiteY25" fmla="*/ 0 h 1090001"/>
              <a:gd name="connsiteX26" fmla="*/ 3416277 w 6732884"/>
              <a:gd name="connsiteY26" fmla="*/ 1957 h 1090001"/>
              <a:gd name="connsiteX27" fmla="*/ 3454795 w 6732884"/>
              <a:gd name="connsiteY27" fmla="*/ 7271 h 1090001"/>
              <a:gd name="connsiteX28" fmla="*/ 3499454 w 6732884"/>
              <a:gd name="connsiteY28" fmla="*/ 15921 h 1090001"/>
              <a:gd name="connsiteX29" fmla="*/ 3551033 w 6732884"/>
              <a:gd name="connsiteY29" fmla="*/ 26198 h 1090001"/>
              <a:gd name="connsiteX30" fmla="*/ 3603345 w 6732884"/>
              <a:gd name="connsiteY30" fmla="*/ 40699 h 1090001"/>
              <a:gd name="connsiteX31" fmla="*/ 3636473 w 6732884"/>
              <a:gd name="connsiteY31" fmla="*/ 54173 h 1090001"/>
              <a:gd name="connsiteX32" fmla="*/ 3693989 w 6732884"/>
              <a:gd name="connsiteY32" fmla="*/ 81366 h 1090001"/>
              <a:gd name="connsiteX33" fmla="*/ 3737804 w 6732884"/>
              <a:gd name="connsiteY33" fmla="*/ 103021 h 1090001"/>
              <a:gd name="connsiteX34" fmla="*/ 3789033 w 6732884"/>
              <a:gd name="connsiteY34" fmla="*/ 128795 h 1090001"/>
              <a:gd name="connsiteX35" fmla="*/ 3852519 w 6732884"/>
              <a:gd name="connsiteY35" fmla="*/ 165973 h 1090001"/>
              <a:gd name="connsiteX36" fmla="*/ 3908542 w 6732884"/>
              <a:gd name="connsiteY36" fmla="*/ 201570 h 1090001"/>
              <a:gd name="connsiteX37" fmla="*/ 3973164 w 6732884"/>
              <a:gd name="connsiteY37" fmla="*/ 241928 h 1090001"/>
              <a:gd name="connsiteX38" fmla="*/ 4046559 w 6732884"/>
              <a:gd name="connsiteY38" fmla="*/ 287923 h 1090001"/>
              <a:gd name="connsiteX39" fmla="*/ 4101873 w 6732884"/>
              <a:gd name="connsiteY39" fmla="*/ 326461 h 1090001"/>
              <a:gd name="connsiteX40" fmla="*/ 4176733 w 6732884"/>
              <a:gd name="connsiteY40" fmla="*/ 377226 h 1090001"/>
              <a:gd name="connsiteX41" fmla="*/ 4231882 w 6732884"/>
              <a:gd name="connsiteY41" fmla="*/ 418618 h 1090001"/>
              <a:gd name="connsiteX42" fmla="*/ 4277947 w 6732884"/>
              <a:gd name="connsiteY42" fmla="*/ 453733 h 1090001"/>
              <a:gd name="connsiteX43" fmla="*/ 4309399 w 6732884"/>
              <a:gd name="connsiteY43" fmla="*/ 477646 h 1090001"/>
              <a:gd name="connsiteX44" fmla="*/ 4348262 w 6732884"/>
              <a:gd name="connsiteY44" fmla="*/ 504742 h 1090001"/>
              <a:gd name="connsiteX45" fmla="*/ 4372022 w 6732884"/>
              <a:gd name="connsiteY45" fmla="*/ 520727 h 1090001"/>
              <a:gd name="connsiteX46" fmla="*/ 4394578 w 6732884"/>
              <a:gd name="connsiteY46" fmla="*/ 536831 h 1090001"/>
              <a:gd name="connsiteX47" fmla="*/ 4407453 w 6732884"/>
              <a:gd name="connsiteY47" fmla="*/ 544873 h 1090001"/>
              <a:gd name="connsiteX48" fmla="*/ 4433970 w 6732884"/>
              <a:gd name="connsiteY48" fmla="*/ 562169 h 1090001"/>
              <a:gd name="connsiteX49" fmla="*/ 4480947 w 6732884"/>
              <a:gd name="connsiteY49" fmla="*/ 590537 h 1090001"/>
              <a:gd name="connsiteX50" fmla="*/ 4532354 w 6732884"/>
              <a:gd name="connsiteY50" fmla="*/ 623576 h 1090001"/>
              <a:gd name="connsiteX51" fmla="*/ 4583220 w 6732884"/>
              <a:gd name="connsiteY51" fmla="*/ 653238 h 1090001"/>
              <a:gd name="connsiteX52" fmla="*/ 4635995 w 6732884"/>
              <a:gd name="connsiteY52" fmla="*/ 683406 h 1090001"/>
              <a:gd name="connsiteX53" fmla="*/ 4695110 w 6732884"/>
              <a:gd name="connsiteY53" fmla="*/ 717999 h 1090001"/>
              <a:gd name="connsiteX54" fmla="*/ 4841895 w 6732884"/>
              <a:gd name="connsiteY54" fmla="*/ 792122 h 1090001"/>
              <a:gd name="connsiteX55" fmla="*/ 5005564 w 6732884"/>
              <a:gd name="connsiteY55" fmla="*/ 858548 h 1090001"/>
              <a:gd name="connsiteX56" fmla="*/ 5203654 w 6732884"/>
              <a:gd name="connsiteY56" fmla="*/ 932602 h 1090001"/>
              <a:gd name="connsiteX57" fmla="*/ 5503408 w 6732884"/>
              <a:gd name="connsiteY57" fmla="*/ 1014779 h 1090001"/>
              <a:gd name="connsiteX58" fmla="*/ 5834557 w 6732884"/>
              <a:gd name="connsiteY58" fmla="*/ 1066482 h 1090001"/>
              <a:gd name="connsiteX59" fmla="*/ 6173623 w 6732884"/>
              <a:gd name="connsiteY59" fmla="*/ 1088379 h 1090001"/>
              <a:gd name="connsiteX60" fmla="*/ 6732884 w 6732884"/>
              <a:gd name="connsiteY60" fmla="*/ 1088379 h 1090001"/>
              <a:gd name="connsiteX0" fmla="*/ 3 w 6732884"/>
              <a:gd name="connsiteY0" fmla="*/ 1088859 h 1092059"/>
              <a:gd name="connsiteX1" fmla="*/ 403660 w 6732884"/>
              <a:gd name="connsiteY1" fmla="*/ 1088104 h 1092059"/>
              <a:gd name="connsiteX2" fmla="*/ 752467 w 6732884"/>
              <a:gd name="connsiteY2" fmla="*/ 1077155 h 1092059"/>
              <a:gd name="connsiteX3" fmla="*/ 1029175 w 6732884"/>
              <a:gd name="connsiteY3" fmla="*/ 1049363 h 1092059"/>
              <a:gd name="connsiteX4" fmla="*/ 1307834 w 6732884"/>
              <a:gd name="connsiteY4" fmla="*/ 996305 h 1092059"/>
              <a:gd name="connsiteX5" fmla="*/ 1565055 w 6732884"/>
              <a:gd name="connsiteY5" fmla="*/ 917982 h 1092059"/>
              <a:gd name="connsiteX6" fmla="*/ 1826174 w 6732884"/>
              <a:gd name="connsiteY6" fmla="*/ 816078 h 1092059"/>
              <a:gd name="connsiteX7" fmla="*/ 2128216 w 6732884"/>
              <a:gd name="connsiteY7" fmla="*/ 667011 h 1092059"/>
              <a:gd name="connsiteX8" fmla="*/ 2311944 w 6732884"/>
              <a:gd name="connsiteY8" fmla="*/ 540837 h 1092059"/>
              <a:gd name="connsiteX9" fmla="*/ 2537433 w 6732884"/>
              <a:gd name="connsiteY9" fmla="*/ 386563 h 1092059"/>
              <a:gd name="connsiteX10" fmla="*/ 2608158 w 6732884"/>
              <a:gd name="connsiteY10" fmla="*/ 339499 h 1092059"/>
              <a:gd name="connsiteX11" fmla="*/ 2724225 w 6732884"/>
              <a:gd name="connsiteY11" fmla="*/ 258223 h 1092059"/>
              <a:gd name="connsiteX12" fmla="*/ 2789778 w 6732884"/>
              <a:gd name="connsiteY12" fmla="*/ 214188 h 1092059"/>
              <a:gd name="connsiteX13" fmla="*/ 2849494 w 6732884"/>
              <a:gd name="connsiteY13" fmla="*/ 176651 h 1092059"/>
              <a:gd name="connsiteX14" fmla="*/ 2901758 w 6732884"/>
              <a:gd name="connsiteY14" fmla="*/ 143488 h 1092059"/>
              <a:gd name="connsiteX15" fmla="*/ 2947485 w 6732884"/>
              <a:gd name="connsiteY15" fmla="*/ 117699 h 1092059"/>
              <a:gd name="connsiteX16" fmla="*/ 2993289 w 6732884"/>
              <a:gd name="connsiteY16" fmla="*/ 94327 h 1092059"/>
              <a:gd name="connsiteX17" fmla="*/ 3036287 w 6732884"/>
              <a:gd name="connsiteY17" fmla="*/ 76070 h 1092059"/>
              <a:gd name="connsiteX18" fmla="*/ 3079158 w 6732884"/>
              <a:gd name="connsiteY18" fmla="*/ 58384 h 1092059"/>
              <a:gd name="connsiteX19" fmla="*/ 3121945 w 6732884"/>
              <a:gd name="connsiteY19" fmla="*/ 42031 h 1092059"/>
              <a:gd name="connsiteX20" fmla="*/ 3153485 w 6732884"/>
              <a:gd name="connsiteY20" fmla="*/ 30833 h 1092059"/>
              <a:gd name="connsiteX21" fmla="*/ 3195483 w 6732884"/>
              <a:gd name="connsiteY21" fmla="*/ 20324 h 1092059"/>
              <a:gd name="connsiteX22" fmla="*/ 3246463 w 6732884"/>
              <a:gd name="connsiteY22" fmla="*/ 11944 h 1092059"/>
              <a:gd name="connsiteX23" fmla="*/ 3296362 w 6732884"/>
              <a:gd name="connsiteY23" fmla="*/ 4995 h 1092059"/>
              <a:gd name="connsiteX24" fmla="*/ 3332482 w 6732884"/>
              <a:gd name="connsiteY24" fmla="*/ 1958 h 1092059"/>
              <a:gd name="connsiteX25" fmla="*/ 3372912 w 6732884"/>
              <a:gd name="connsiteY25" fmla="*/ 0 h 1092059"/>
              <a:gd name="connsiteX26" fmla="*/ 3416277 w 6732884"/>
              <a:gd name="connsiteY26" fmla="*/ 1957 h 1092059"/>
              <a:gd name="connsiteX27" fmla="*/ 3454795 w 6732884"/>
              <a:gd name="connsiteY27" fmla="*/ 7271 h 1092059"/>
              <a:gd name="connsiteX28" fmla="*/ 3499454 w 6732884"/>
              <a:gd name="connsiteY28" fmla="*/ 15921 h 1092059"/>
              <a:gd name="connsiteX29" fmla="*/ 3551033 w 6732884"/>
              <a:gd name="connsiteY29" fmla="*/ 26198 h 1092059"/>
              <a:gd name="connsiteX30" fmla="*/ 3603345 w 6732884"/>
              <a:gd name="connsiteY30" fmla="*/ 40699 h 1092059"/>
              <a:gd name="connsiteX31" fmla="*/ 3636473 w 6732884"/>
              <a:gd name="connsiteY31" fmla="*/ 54173 h 1092059"/>
              <a:gd name="connsiteX32" fmla="*/ 3693989 w 6732884"/>
              <a:gd name="connsiteY32" fmla="*/ 81366 h 1092059"/>
              <a:gd name="connsiteX33" fmla="*/ 3737804 w 6732884"/>
              <a:gd name="connsiteY33" fmla="*/ 103021 h 1092059"/>
              <a:gd name="connsiteX34" fmla="*/ 3789033 w 6732884"/>
              <a:gd name="connsiteY34" fmla="*/ 128795 h 1092059"/>
              <a:gd name="connsiteX35" fmla="*/ 3852519 w 6732884"/>
              <a:gd name="connsiteY35" fmla="*/ 165973 h 1092059"/>
              <a:gd name="connsiteX36" fmla="*/ 3908542 w 6732884"/>
              <a:gd name="connsiteY36" fmla="*/ 201570 h 1092059"/>
              <a:gd name="connsiteX37" fmla="*/ 3973164 w 6732884"/>
              <a:gd name="connsiteY37" fmla="*/ 241928 h 1092059"/>
              <a:gd name="connsiteX38" fmla="*/ 4046559 w 6732884"/>
              <a:gd name="connsiteY38" fmla="*/ 287923 h 1092059"/>
              <a:gd name="connsiteX39" fmla="*/ 4101873 w 6732884"/>
              <a:gd name="connsiteY39" fmla="*/ 326461 h 1092059"/>
              <a:gd name="connsiteX40" fmla="*/ 4176733 w 6732884"/>
              <a:gd name="connsiteY40" fmla="*/ 377226 h 1092059"/>
              <a:gd name="connsiteX41" fmla="*/ 4231882 w 6732884"/>
              <a:gd name="connsiteY41" fmla="*/ 418618 h 1092059"/>
              <a:gd name="connsiteX42" fmla="*/ 4277947 w 6732884"/>
              <a:gd name="connsiteY42" fmla="*/ 453733 h 1092059"/>
              <a:gd name="connsiteX43" fmla="*/ 4309399 w 6732884"/>
              <a:gd name="connsiteY43" fmla="*/ 477646 h 1092059"/>
              <a:gd name="connsiteX44" fmla="*/ 4348262 w 6732884"/>
              <a:gd name="connsiteY44" fmla="*/ 504742 h 1092059"/>
              <a:gd name="connsiteX45" fmla="*/ 4372022 w 6732884"/>
              <a:gd name="connsiteY45" fmla="*/ 520727 h 1092059"/>
              <a:gd name="connsiteX46" fmla="*/ 4394578 w 6732884"/>
              <a:gd name="connsiteY46" fmla="*/ 536831 h 1092059"/>
              <a:gd name="connsiteX47" fmla="*/ 4407453 w 6732884"/>
              <a:gd name="connsiteY47" fmla="*/ 544873 h 1092059"/>
              <a:gd name="connsiteX48" fmla="*/ 4433970 w 6732884"/>
              <a:gd name="connsiteY48" fmla="*/ 562169 h 1092059"/>
              <a:gd name="connsiteX49" fmla="*/ 4480947 w 6732884"/>
              <a:gd name="connsiteY49" fmla="*/ 590537 h 1092059"/>
              <a:gd name="connsiteX50" fmla="*/ 4532354 w 6732884"/>
              <a:gd name="connsiteY50" fmla="*/ 623576 h 1092059"/>
              <a:gd name="connsiteX51" fmla="*/ 4583220 w 6732884"/>
              <a:gd name="connsiteY51" fmla="*/ 653238 h 1092059"/>
              <a:gd name="connsiteX52" fmla="*/ 4635995 w 6732884"/>
              <a:gd name="connsiteY52" fmla="*/ 683406 h 1092059"/>
              <a:gd name="connsiteX53" fmla="*/ 4695110 w 6732884"/>
              <a:gd name="connsiteY53" fmla="*/ 717999 h 1092059"/>
              <a:gd name="connsiteX54" fmla="*/ 4841895 w 6732884"/>
              <a:gd name="connsiteY54" fmla="*/ 792122 h 1092059"/>
              <a:gd name="connsiteX55" fmla="*/ 5005564 w 6732884"/>
              <a:gd name="connsiteY55" fmla="*/ 858548 h 1092059"/>
              <a:gd name="connsiteX56" fmla="*/ 5203654 w 6732884"/>
              <a:gd name="connsiteY56" fmla="*/ 932602 h 1092059"/>
              <a:gd name="connsiteX57" fmla="*/ 5503408 w 6732884"/>
              <a:gd name="connsiteY57" fmla="*/ 1014779 h 1092059"/>
              <a:gd name="connsiteX58" fmla="*/ 5834557 w 6732884"/>
              <a:gd name="connsiteY58" fmla="*/ 1066482 h 1092059"/>
              <a:gd name="connsiteX59" fmla="*/ 6286645 w 6732884"/>
              <a:gd name="connsiteY59" fmla="*/ 1090906 h 1092059"/>
              <a:gd name="connsiteX60" fmla="*/ 6732884 w 6732884"/>
              <a:gd name="connsiteY60" fmla="*/ 1088379 h 1092059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503408 w 6732884"/>
              <a:gd name="connsiteY57" fmla="*/ 1014779 h 1090906"/>
              <a:gd name="connsiteX58" fmla="*/ 6037218 w 6732884"/>
              <a:gd name="connsiteY58" fmla="*/ 1080799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826885 w 6732884"/>
              <a:gd name="connsiteY57" fmla="*/ 1061099 h 1090906"/>
              <a:gd name="connsiteX58" fmla="*/ 6037218 w 6732884"/>
              <a:gd name="connsiteY58" fmla="*/ 1080799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826885 w 6732884"/>
              <a:gd name="connsiteY57" fmla="*/ 1061099 h 1090906"/>
              <a:gd name="connsiteX58" fmla="*/ 6041116 w 6732884"/>
              <a:gd name="connsiteY58" fmla="*/ 1081641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826885 w 6732884"/>
              <a:gd name="connsiteY57" fmla="*/ 1061099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603128 w 6732884"/>
              <a:gd name="connsiteY56" fmla="*/ 1024400 h 1090906"/>
              <a:gd name="connsiteX57" fmla="*/ 5826885 w 6732884"/>
              <a:gd name="connsiteY57" fmla="*/ 1061099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603128 w 6732884"/>
              <a:gd name="connsiteY56" fmla="*/ 1024400 h 1090906"/>
              <a:gd name="connsiteX57" fmla="*/ 5826885 w 6732884"/>
              <a:gd name="connsiteY57" fmla="*/ 1061941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603128 w 6732884"/>
              <a:gd name="connsiteY56" fmla="*/ 1024400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2243 h 1090906"/>
              <a:gd name="connsiteX56" fmla="*/ 5603128 w 6732884"/>
              <a:gd name="connsiteY56" fmla="*/ 1024400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2243 h 1090906"/>
              <a:gd name="connsiteX56" fmla="*/ 5597282 w 6732884"/>
              <a:gd name="connsiteY56" fmla="*/ 1025242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2243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0559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32938 w 6732884"/>
              <a:gd name="connsiteY55" fmla="*/ 970559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60219 w 6732884"/>
              <a:gd name="connsiteY55" fmla="*/ 977297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60219 w 6732884"/>
              <a:gd name="connsiteY55" fmla="*/ 977297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962076 w 6732884"/>
              <a:gd name="connsiteY53" fmla="*/ 834221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962076 w 6732884"/>
              <a:gd name="connsiteY53" fmla="*/ 836748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756812 w 6732884"/>
              <a:gd name="connsiteY52" fmla="*/ 747412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653372 w 6732884"/>
              <a:gd name="connsiteY51" fmla="*/ 691979 h 1090906"/>
              <a:gd name="connsiteX52" fmla="*/ 4756812 w 6732884"/>
              <a:gd name="connsiteY52" fmla="*/ 747412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63533 w 6732884"/>
              <a:gd name="connsiteY50" fmla="*/ 640420 h 1090906"/>
              <a:gd name="connsiteX51" fmla="*/ 4653372 w 6732884"/>
              <a:gd name="connsiteY51" fmla="*/ 691979 h 1090906"/>
              <a:gd name="connsiteX52" fmla="*/ 4756812 w 6732884"/>
              <a:gd name="connsiteY52" fmla="*/ 747412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63533 w 6732884"/>
              <a:gd name="connsiteY50" fmla="*/ 640420 h 1090906"/>
              <a:gd name="connsiteX51" fmla="*/ 4653372 w 6732884"/>
              <a:gd name="connsiteY51" fmla="*/ 691979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63533 w 6732884"/>
              <a:gd name="connsiteY50" fmla="*/ 640420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7869 w 6732884"/>
              <a:gd name="connsiteY45" fmla="*/ 526622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5664 w 6732884"/>
              <a:gd name="connsiteY45" fmla="*/ 527464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198201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529454 w 6732884"/>
              <a:gd name="connsiteY48" fmla="*/ 618595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65914 w 6732884"/>
              <a:gd name="connsiteY47" fmla="*/ 579403 h 1090906"/>
              <a:gd name="connsiteX48" fmla="*/ 4529454 w 6732884"/>
              <a:gd name="connsiteY48" fmla="*/ 618595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7962 w 6732884"/>
              <a:gd name="connsiteY46" fmla="*/ 551149 h 1090906"/>
              <a:gd name="connsiteX47" fmla="*/ 4465914 w 6732884"/>
              <a:gd name="connsiteY47" fmla="*/ 579403 h 1090906"/>
              <a:gd name="connsiteX48" fmla="*/ 4529454 w 6732884"/>
              <a:gd name="connsiteY48" fmla="*/ 618595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521846 w 6732884"/>
              <a:gd name="connsiteY10" fmla="*/ 397510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24507 w 6732884"/>
              <a:gd name="connsiteY13" fmla="*/ 266129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521847 w 6732884"/>
              <a:gd name="connsiteY13" fmla="*/ 198754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521847 w 6732884"/>
              <a:gd name="connsiteY13" fmla="*/ 198754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677457 w 6732884"/>
              <a:gd name="connsiteY12" fmla="*/ 288542 h 1090906"/>
              <a:gd name="connsiteX13" fmla="*/ 2521847 w 6732884"/>
              <a:gd name="connsiteY13" fmla="*/ 198754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677457 w 6732884"/>
              <a:gd name="connsiteY12" fmla="*/ 288542 h 1090906"/>
              <a:gd name="connsiteX13" fmla="*/ 2740097 w 6732884"/>
              <a:gd name="connsiteY13" fmla="*/ 245916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677457 w 6732884"/>
              <a:gd name="connsiteY12" fmla="*/ 288542 h 1090906"/>
              <a:gd name="connsiteX13" fmla="*/ 2740097 w 6732884"/>
              <a:gd name="connsiteY13" fmla="*/ 245916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311392 w 6732884"/>
              <a:gd name="connsiteY9" fmla="*/ 545735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311392 w 6732884"/>
              <a:gd name="connsiteY9" fmla="*/ 545735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342571 w 6732884"/>
              <a:gd name="connsiteY9" fmla="*/ 525523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249036 w 6732884"/>
              <a:gd name="connsiteY9" fmla="*/ 589529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35328 w 6732884"/>
              <a:gd name="connsiteY8" fmla="*/ 537468 h 1090906"/>
              <a:gd name="connsiteX9" fmla="*/ 2249036 w 6732884"/>
              <a:gd name="connsiteY9" fmla="*/ 589529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27533 w 6732884"/>
              <a:gd name="connsiteY8" fmla="*/ 537468 h 1090906"/>
              <a:gd name="connsiteX9" fmla="*/ 2249036 w 6732884"/>
              <a:gd name="connsiteY9" fmla="*/ 589529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32115 w 6732884"/>
              <a:gd name="connsiteY8" fmla="*/ 673747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32115 w 6732884"/>
              <a:gd name="connsiteY8" fmla="*/ 673747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32115 w 6732884"/>
              <a:gd name="connsiteY8" fmla="*/ 673747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47705 w 6732884"/>
              <a:gd name="connsiteY8" fmla="*/ 660272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47705 w 6732884"/>
              <a:gd name="connsiteY8" fmla="*/ 660272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147705 w 6732884"/>
              <a:gd name="connsiteY8" fmla="*/ 660272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147705 w 6732884"/>
              <a:gd name="connsiteY8" fmla="*/ 650166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038580 w 6732884"/>
              <a:gd name="connsiteY8" fmla="*/ 717541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038580 w 6732884"/>
              <a:gd name="connsiteY8" fmla="*/ 717541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061964 w 6732884"/>
              <a:gd name="connsiteY8" fmla="*/ 704066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987913 w 6732884"/>
              <a:gd name="connsiteY7" fmla="*/ 737755 h 1090906"/>
              <a:gd name="connsiteX8" fmla="*/ 2061964 w 6732884"/>
              <a:gd name="connsiteY8" fmla="*/ 704066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835920 w 6732884"/>
              <a:gd name="connsiteY7" fmla="*/ 815235 h 1090906"/>
              <a:gd name="connsiteX8" fmla="*/ 1987913 w 6732884"/>
              <a:gd name="connsiteY8" fmla="*/ 737755 h 1090906"/>
              <a:gd name="connsiteX9" fmla="*/ 2061964 w 6732884"/>
              <a:gd name="connsiteY9" fmla="*/ 704066 h 1090906"/>
              <a:gd name="connsiteX10" fmla="*/ 2147705 w 6732884"/>
              <a:gd name="connsiteY10" fmla="*/ 650166 h 1090906"/>
              <a:gd name="connsiteX11" fmla="*/ 2327533 w 6732884"/>
              <a:gd name="connsiteY11" fmla="*/ 537468 h 1090906"/>
              <a:gd name="connsiteX12" fmla="*/ 2249036 w 6732884"/>
              <a:gd name="connsiteY12" fmla="*/ 589529 h 1090906"/>
              <a:gd name="connsiteX13" fmla="*/ 2404925 w 6732884"/>
              <a:gd name="connsiteY13" fmla="*/ 477519 h 1090906"/>
              <a:gd name="connsiteX14" fmla="*/ 2506257 w 6732884"/>
              <a:gd name="connsiteY14" fmla="*/ 414354 h 1090906"/>
              <a:gd name="connsiteX15" fmla="*/ 2608158 w 6732884"/>
              <a:gd name="connsiteY15" fmla="*/ 339499 h 1090906"/>
              <a:gd name="connsiteX16" fmla="*/ 2677457 w 6732884"/>
              <a:gd name="connsiteY16" fmla="*/ 288542 h 1090906"/>
              <a:gd name="connsiteX17" fmla="*/ 2740097 w 6732884"/>
              <a:gd name="connsiteY17" fmla="*/ 245916 h 1090906"/>
              <a:gd name="connsiteX18" fmla="*/ 2789778 w 6732884"/>
              <a:gd name="connsiteY18" fmla="*/ 214188 h 1090906"/>
              <a:gd name="connsiteX19" fmla="*/ 2849494 w 6732884"/>
              <a:gd name="connsiteY19" fmla="*/ 176651 h 1090906"/>
              <a:gd name="connsiteX20" fmla="*/ 2901758 w 6732884"/>
              <a:gd name="connsiteY20" fmla="*/ 143488 h 1090906"/>
              <a:gd name="connsiteX21" fmla="*/ 2947485 w 6732884"/>
              <a:gd name="connsiteY21" fmla="*/ 117699 h 1090906"/>
              <a:gd name="connsiteX22" fmla="*/ 2993289 w 6732884"/>
              <a:gd name="connsiteY22" fmla="*/ 94327 h 1090906"/>
              <a:gd name="connsiteX23" fmla="*/ 3036287 w 6732884"/>
              <a:gd name="connsiteY23" fmla="*/ 76070 h 1090906"/>
              <a:gd name="connsiteX24" fmla="*/ 3079158 w 6732884"/>
              <a:gd name="connsiteY24" fmla="*/ 58384 h 1090906"/>
              <a:gd name="connsiteX25" fmla="*/ 3121945 w 6732884"/>
              <a:gd name="connsiteY25" fmla="*/ 42031 h 1090906"/>
              <a:gd name="connsiteX26" fmla="*/ 3153485 w 6732884"/>
              <a:gd name="connsiteY26" fmla="*/ 30833 h 1090906"/>
              <a:gd name="connsiteX27" fmla="*/ 3195483 w 6732884"/>
              <a:gd name="connsiteY27" fmla="*/ 20324 h 1090906"/>
              <a:gd name="connsiteX28" fmla="*/ 3246463 w 6732884"/>
              <a:gd name="connsiteY28" fmla="*/ 11944 h 1090906"/>
              <a:gd name="connsiteX29" fmla="*/ 3296362 w 6732884"/>
              <a:gd name="connsiteY29" fmla="*/ 4995 h 1090906"/>
              <a:gd name="connsiteX30" fmla="*/ 3332482 w 6732884"/>
              <a:gd name="connsiteY30" fmla="*/ 1958 h 1090906"/>
              <a:gd name="connsiteX31" fmla="*/ 3372912 w 6732884"/>
              <a:gd name="connsiteY31" fmla="*/ 0 h 1090906"/>
              <a:gd name="connsiteX32" fmla="*/ 3416277 w 6732884"/>
              <a:gd name="connsiteY32" fmla="*/ 1957 h 1090906"/>
              <a:gd name="connsiteX33" fmla="*/ 3454795 w 6732884"/>
              <a:gd name="connsiteY33" fmla="*/ 7271 h 1090906"/>
              <a:gd name="connsiteX34" fmla="*/ 3499454 w 6732884"/>
              <a:gd name="connsiteY34" fmla="*/ 15921 h 1090906"/>
              <a:gd name="connsiteX35" fmla="*/ 3551033 w 6732884"/>
              <a:gd name="connsiteY35" fmla="*/ 26198 h 1090906"/>
              <a:gd name="connsiteX36" fmla="*/ 3603345 w 6732884"/>
              <a:gd name="connsiteY36" fmla="*/ 40699 h 1090906"/>
              <a:gd name="connsiteX37" fmla="*/ 3636473 w 6732884"/>
              <a:gd name="connsiteY37" fmla="*/ 54173 h 1090906"/>
              <a:gd name="connsiteX38" fmla="*/ 3693989 w 6732884"/>
              <a:gd name="connsiteY38" fmla="*/ 81366 h 1090906"/>
              <a:gd name="connsiteX39" fmla="*/ 3737804 w 6732884"/>
              <a:gd name="connsiteY39" fmla="*/ 103021 h 1090906"/>
              <a:gd name="connsiteX40" fmla="*/ 3789033 w 6732884"/>
              <a:gd name="connsiteY40" fmla="*/ 128795 h 1090906"/>
              <a:gd name="connsiteX41" fmla="*/ 3852519 w 6732884"/>
              <a:gd name="connsiteY41" fmla="*/ 165973 h 1090906"/>
              <a:gd name="connsiteX42" fmla="*/ 3904645 w 6732884"/>
              <a:gd name="connsiteY42" fmla="*/ 198201 h 1090906"/>
              <a:gd name="connsiteX43" fmla="*/ 3963421 w 6732884"/>
              <a:gd name="connsiteY43" fmla="*/ 235190 h 1090906"/>
              <a:gd name="connsiteX44" fmla="*/ 4029022 w 6732884"/>
              <a:gd name="connsiteY44" fmla="*/ 276974 h 1090906"/>
              <a:gd name="connsiteX45" fmla="*/ 4092131 w 6732884"/>
              <a:gd name="connsiteY45" fmla="*/ 318881 h 1090906"/>
              <a:gd name="connsiteX46" fmla="*/ 4155298 w 6732884"/>
              <a:gd name="connsiteY46" fmla="*/ 362066 h 1090906"/>
              <a:gd name="connsiteX47" fmla="*/ 4204601 w 6732884"/>
              <a:gd name="connsiteY47" fmla="*/ 399247 h 1090906"/>
              <a:gd name="connsiteX48" fmla="*/ 4260409 w 6732884"/>
              <a:gd name="connsiteY48" fmla="*/ 441942 h 1090906"/>
              <a:gd name="connsiteX49" fmla="*/ 4299656 w 6732884"/>
              <a:gd name="connsiteY49" fmla="*/ 471751 h 1090906"/>
              <a:gd name="connsiteX50" fmla="*/ 4348262 w 6732884"/>
              <a:gd name="connsiteY50" fmla="*/ 504742 h 1090906"/>
              <a:gd name="connsiteX51" fmla="*/ 4383715 w 6732884"/>
              <a:gd name="connsiteY51" fmla="*/ 528306 h 1090906"/>
              <a:gd name="connsiteX52" fmla="*/ 4417962 w 6732884"/>
              <a:gd name="connsiteY52" fmla="*/ 551149 h 1090906"/>
              <a:gd name="connsiteX53" fmla="*/ 4465914 w 6732884"/>
              <a:gd name="connsiteY53" fmla="*/ 579403 h 1090906"/>
              <a:gd name="connsiteX54" fmla="*/ 4529454 w 6732884"/>
              <a:gd name="connsiteY54" fmla="*/ 618595 h 1090906"/>
              <a:gd name="connsiteX55" fmla="*/ 4580329 w 6732884"/>
              <a:gd name="connsiteY55" fmla="*/ 647806 h 1090906"/>
              <a:gd name="connsiteX56" fmla="*/ 4660965 w 6732884"/>
              <a:gd name="connsiteY56" fmla="*/ 694320 h 1090906"/>
              <a:gd name="connsiteX57" fmla="*/ 4717676 w 6732884"/>
              <a:gd name="connsiteY57" fmla="*/ 724824 h 1090906"/>
              <a:gd name="connsiteX58" fmla="*/ 4828912 w 6732884"/>
              <a:gd name="connsiteY58" fmla="*/ 781100 h 1090906"/>
              <a:gd name="connsiteX59" fmla="*/ 4958179 w 6732884"/>
              <a:gd name="connsiteY59" fmla="*/ 838433 h 1090906"/>
              <a:gd name="connsiteX60" fmla="*/ 5149783 w 6732884"/>
              <a:gd name="connsiteY60" fmla="*/ 910870 h 1090906"/>
              <a:gd name="connsiteX61" fmla="*/ 5377758 w 6732884"/>
              <a:gd name="connsiteY61" fmla="*/ 982350 h 1090906"/>
              <a:gd name="connsiteX62" fmla="*/ 5599230 w 6732884"/>
              <a:gd name="connsiteY62" fmla="*/ 1029453 h 1090906"/>
              <a:gd name="connsiteX63" fmla="*/ 5826885 w 6732884"/>
              <a:gd name="connsiteY63" fmla="*/ 1063626 h 1090906"/>
              <a:gd name="connsiteX64" fmla="*/ 6039168 w 6732884"/>
              <a:gd name="connsiteY64" fmla="*/ 1084168 h 1090906"/>
              <a:gd name="connsiteX65" fmla="*/ 6286645 w 6732884"/>
              <a:gd name="connsiteY65" fmla="*/ 1090906 h 1090906"/>
              <a:gd name="connsiteX66" fmla="*/ 6732884 w 6732884"/>
              <a:gd name="connsiteY66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835920 w 6732884"/>
              <a:gd name="connsiteY7" fmla="*/ 815235 h 1090906"/>
              <a:gd name="connsiteX8" fmla="*/ 1987913 w 6732884"/>
              <a:gd name="connsiteY8" fmla="*/ 737755 h 1090906"/>
              <a:gd name="connsiteX9" fmla="*/ 2061964 w 6732884"/>
              <a:gd name="connsiteY9" fmla="*/ 704066 h 1090906"/>
              <a:gd name="connsiteX10" fmla="*/ 2147705 w 6732884"/>
              <a:gd name="connsiteY10" fmla="*/ 650166 h 1090906"/>
              <a:gd name="connsiteX11" fmla="*/ 2327533 w 6732884"/>
              <a:gd name="connsiteY11" fmla="*/ 537468 h 1090906"/>
              <a:gd name="connsiteX12" fmla="*/ 2249036 w 6732884"/>
              <a:gd name="connsiteY12" fmla="*/ 589529 h 1090906"/>
              <a:gd name="connsiteX13" fmla="*/ 2404925 w 6732884"/>
              <a:gd name="connsiteY13" fmla="*/ 477519 h 1090906"/>
              <a:gd name="connsiteX14" fmla="*/ 2506257 w 6732884"/>
              <a:gd name="connsiteY14" fmla="*/ 414354 h 1090906"/>
              <a:gd name="connsiteX15" fmla="*/ 2608158 w 6732884"/>
              <a:gd name="connsiteY15" fmla="*/ 339499 h 1090906"/>
              <a:gd name="connsiteX16" fmla="*/ 2677457 w 6732884"/>
              <a:gd name="connsiteY16" fmla="*/ 288542 h 1090906"/>
              <a:gd name="connsiteX17" fmla="*/ 2740097 w 6732884"/>
              <a:gd name="connsiteY17" fmla="*/ 245916 h 1090906"/>
              <a:gd name="connsiteX18" fmla="*/ 2789778 w 6732884"/>
              <a:gd name="connsiteY18" fmla="*/ 214188 h 1090906"/>
              <a:gd name="connsiteX19" fmla="*/ 2849494 w 6732884"/>
              <a:gd name="connsiteY19" fmla="*/ 176651 h 1090906"/>
              <a:gd name="connsiteX20" fmla="*/ 2901758 w 6732884"/>
              <a:gd name="connsiteY20" fmla="*/ 143488 h 1090906"/>
              <a:gd name="connsiteX21" fmla="*/ 2947485 w 6732884"/>
              <a:gd name="connsiteY21" fmla="*/ 117699 h 1090906"/>
              <a:gd name="connsiteX22" fmla="*/ 2993289 w 6732884"/>
              <a:gd name="connsiteY22" fmla="*/ 94327 h 1090906"/>
              <a:gd name="connsiteX23" fmla="*/ 3036287 w 6732884"/>
              <a:gd name="connsiteY23" fmla="*/ 76070 h 1090906"/>
              <a:gd name="connsiteX24" fmla="*/ 3079158 w 6732884"/>
              <a:gd name="connsiteY24" fmla="*/ 58384 h 1090906"/>
              <a:gd name="connsiteX25" fmla="*/ 3121945 w 6732884"/>
              <a:gd name="connsiteY25" fmla="*/ 42031 h 1090906"/>
              <a:gd name="connsiteX26" fmla="*/ 3153485 w 6732884"/>
              <a:gd name="connsiteY26" fmla="*/ 30833 h 1090906"/>
              <a:gd name="connsiteX27" fmla="*/ 3195483 w 6732884"/>
              <a:gd name="connsiteY27" fmla="*/ 20324 h 1090906"/>
              <a:gd name="connsiteX28" fmla="*/ 3246463 w 6732884"/>
              <a:gd name="connsiteY28" fmla="*/ 11944 h 1090906"/>
              <a:gd name="connsiteX29" fmla="*/ 3296362 w 6732884"/>
              <a:gd name="connsiteY29" fmla="*/ 4995 h 1090906"/>
              <a:gd name="connsiteX30" fmla="*/ 3332482 w 6732884"/>
              <a:gd name="connsiteY30" fmla="*/ 1958 h 1090906"/>
              <a:gd name="connsiteX31" fmla="*/ 3372912 w 6732884"/>
              <a:gd name="connsiteY31" fmla="*/ 0 h 1090906"/>
              <a:gd name="connsiteX32" fmla="*/ 3416277 w 6732884"/>
              <a:gd name="connsiteY32" fmla="*/ 1957 h 1090906"/>
              <a:gd name="connsiteX33" fmla="*/ 3454795 w 6732884"/>
              <a:gd name="connsiteY33" fmla="*/ 7271 h 1090906"/>
              <a:gd name="connsiteX34" fmla="*/ 3499454 w 6732884"/>
              <a:gd name="connsiteY34" fmla="*/ 15921 h 1090906"/>
              <a:gd name="connsiteX35" fmla="*/ 3551033 w 6732884"/>
              <a:gd name="connsiteY35" fmla="*/ 26198 h 1090906"/>
              <a:gd name="connsiteX36" fmla="*/ 3603345 w 6732884"/>
              <a:gd name="connsiteY36" fmla="*/ 40699 h 1090906"/>
              <a:gd name="connsiteX37" fmla="*/ 3636473 w 6732884"/>
              <a:gd name="connsiteY37" fmla="*/ 54173 h 1090906"/>
              <a:gd name="connsiteX38" fmla="*/ 3693989 w 6732884"/>
              <a:gd name="connsiteY38" fmla="*/ 81366 h 1090906"/>
              <a:gd name="connsiteX39" fmla="*/ 3737804 w 6732884"/>
              <a:gd name="connsiteY39" fmla="*/ 103021 h 1090906"/>
              <a:gd name="connsiteX40" fmla="*/ 3789033 w 6732884"/>
              <a:gd name="connsiteY40" fmla="*/ 128795 h 1090906"/>
              <a:gd name="connsiteX41" fmla="*/ 3852519 w 6732884"/>
              <a:gd name="connsiteY41" fmla="*/ 165973 h 1090906"/>
              <a:gd name="connsiteX42" fmla="*/ 3904645 w 6732884"/>
              <a:gd name="connsiteY42" fmla="*/ 198201 h 1090906"/>
              <a:gd name="connsiteX43" fmla="*/ 3963421 w 6732884"/>
              <a:gd name="connsiteY43" fmla="*/ 235190 h 1090906"/>
              <a:gd name="connsiteX44" fmla="*/ 4029022 w 6732884"/>
              <a:gd name="connsiteY44" fmla="*/ 276974 h 1090906"/>
              <a:gd name="connsiteX45" fmla="*/ 4092131 w 6732884"/>
              <a:gd name="connsiteY45" fmla="*/ 318881 h 1090906"/>
              <a:gd name="connsiteX46" fmla="*/ 4155298 w 6732884"/>
              <a:gd name="connsiteY46" fmla="*/ 362066 h 1090906"/>
              <a:gd name="connsiteX47" fmla="*/ 4204601 w 6732884"/>
              <a:gd name="connsiteY47" fmla="*/ 399247 h 1090906"/>
              <a:gd name="connsiteX48" fmla="*/ 4260409 w 6732884"/>
              <a:gd name="connsiteY48" fmla="*/ 441942 h 1090906"/>
              <a:gd name="connsiteX49" fmla="*/ 4299656 w 6732884"/>
              <a:gd name="connsiteY49" fmla="*/ 471751 h 1090906"/>
              <a:gd name="connsiteX50" fmla="*/ 4348262 w 6732884"/>
              <a:gd name="connsiteY50" fmla="*/ 504742 h 1090906"/>
              <a:gd name="connsiteX51" fmla="*/ 4383715 w 6732884"/>
              <a:gd name="connsiteY51" fmla="*/ 528306 h 1090906"/>
              <a:gd name="connsiteX52" fmla="*/ 4417962 w 6732884"/>
              <a:gd name="connsiteY52" fmla="*/ 551149 h 1090906"/>
              <a:gd name="connsiteX53" fmla="*/ 4465914 w 6732884"/>
              <a:gd name="connsiteY53" fmla="*/ 579403 h 1090906"/>
              <a:gd name="connsiteX54" fmla="*/ 4529454 w 6732884"/>
              <a:gd name="connsiteY54" fmla="*/ 618595 h 1090906"/>
              <a:gd name="connsiteX55" fmla="*/ 4580329 w 6732884"/>
              <a:gd name="connsiteY55" fmla="*/ 647806 h 1090906"/>
              <a:gd name="connsiteX56" fmla="*/ 4660965 w 6732884"/>
              <a:gd name="connsiteY56" fmla="*/ 694320 h 1090906"/>
              <a:gd name="connsiteX57" fmla="*/ 4717676 w 6732884"/>
              <a:gd name="connsiteY57" fmla="*/ 724824 h 1090906"/>
              <a:gd name="connsiteX58" fmla="*/ 4828912 w 6732884"/>
              <a:gd name="connsiteY58" fmla="*/ 781100 h 1090906"/>
              <a:gd name="connsiteX59" fmla="*/ 4958179 w 6732884"/>
              <a:gd name="connsiteY59" fmla="*/ 838433 h 1090906"/>
              <a:gd name="connsiteX60" fmla="*/ 5149783 w 6732884"/>
              <a:gd name="connsiteY60" fmla="*/ 910870 h 1090906"/>
              <a:gd name="connsiteX61" fmla="*/ 5377758 w 6732884"/>
              <a:gd name="connsiteY61" fmla="*/ 982350 h 1090906"/>
              <a:gd name="connsiteX62" fmla="*/ 5599230 w 6732884"/>
              <a:gd name="connsiteY62" fmla="*/ 1029453 h 1090906"/>
              <a:gd name="connsiteX63" fmla="*/ 5826885 w 6732884"/>
              <a:gd name="connsiteY63" fmla="*/ 1063626 h 1090906"/>
              <a:gd name="connsiteX64" fmla="*/ 6039168 w 6732884"/>
              <a:gd name="connsiteY64" fmla="*/ 1084168 h 1090906"/>
              <a:gd name="connsiteX65" fmla="*/ 6286645 w 6732884"/>
              <a:gd name="connsiteY65" fmla="*/ 1090906 h 1090906"/>
              <a:gd name="connsiteX66" fmla="*/ 6732884 w 6732884"/>
              <a:gd name="connsiteY66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898277 w 6732884"/>
              <a:gd name="connsiteY7" fmla="*/ 791654 h 1090906"/>
              <a:gd name="connsiteX8" fmla="*/ 1987913 w 6732884"/>
              <a:gd name="connsiteY8" fmla="*/ 737755 h 1090906"/>
              <a:gd name="connsiteX9" fmla="*/ 2061964 w 6732884"/>
              <a:gd name="connsiteY9" fmla="*/ 704066 h 1090906"/>
              <a:gd name="connsiteX10" fmla="*/ 2147705 w 6732884"/>
              <a:gd name="connsiteY10" fmla="*/ 650166 h 1090906"/>
              <a:gd name="connsiteX11" fmla="*/ 2327533 w 6732884"/>
              <a:gd name="connsiteY11" fmla="*/ 537468 h 1090906"/>
              <a:gd name="connsiteX12" fmla="*/ 2249036 w 6732884"/>
              <a:gd name="connsiteY12" fmla="*/ 589529 h 1090906"/>
              <a:gd name="connsiteX13" fmla="*/ 2404925 w 6732884"/>
              <a:gd name="connsiteY13" fmla="*/ 477519 h 1090906"/>
              <a:gd name="connsiteX14" fmla="*/ 2506257 w 6732884"/>
              <a:gd name="connsiteY14" fmla="*/ 414354 h 1090906"/>
              <a:gd name="connsiteX15" fmla="*/ 2608158 w 6732884"/>
              <a:gd name="connsiteY15" fmla="*/ 339499 h 1090906"/>
              <a:gd name="connsiteX16" fmla="*/ 2677457 w 6732884"/>
              <a:gd name="connsiteY16" fmla="*/ 288542 h 1090906"/>
              <a:gd name="connsiteX17" fmla="*/ 2740097 w 6732884"/>
              <a:gd name="connsiteY17" fmla="*/ 245916 h 1090906"/>
              <a:gd name="connsiteX18" fmla="*/ 2789778 w 6732884"/>
              <a:gd name="connsiteY18" fmla="*/ 214188 h 1090906"/>
              <a:gd name="connsiteX19" fmla="*/ 2849494 w 6732884"/>
              <a:gd name="connsiteY19" fmla="*/ 176651 h 1090906"/>
              <a:gd name="connsiteX20" fmla="*/ 2901758 w 6732884"/>
              <a:gd name="connsiteY20" fmla="*/ 143488 h 1090906"/>
              <a:gd name="connsiteX21" fmla="*/ 2947485 w 6732884"/>
              <a:gd name="connsiteY21" fmla="*/ 117699 h 1090906"/>
              <a:gd name="connsiteX22" fmla="*/ 2993289 w 6732884"/>
              <a:gd name="connsiteY22" fmla="*/ 94327 h 1090906"/>
              <a:gd name="connsiteX23" fmla="*/ 3036287 w 6732884"/>
              <a:gd name="connsiteY23" fmla="*/ 76070 h 1090906"/>
              <a:gd name="connsiteX24" fmla="*/ 3079158 w 6732884"/>
              <a:gd name="connsiteY24" fmla="*/ 58384 h 1090906"/>
              <a:gd name="connsiteX25" fmla="*/ 3121945 w 6732884"/>
              <a:gd name="connsiteY25" fmla="*/ 42031 h 1090906"/>
              <a:gd name="connsiteX26" fmla="*/ 3153485 w 6732884"/>
              <a:gd name="connsiteY26" fmla="*/ 30833 h 1090906"/>
              <a:gd name="connsiteX27" fmla="*/ 3195483 w 6732884"/>
              <a:gd name="connsiteY27" fmla="*/ 20324 h 1090906"/>
              <a:gd name="connsiteX28" fmla="*/ 3246463 w 6732884"/>
              <a:gd name="connsiteY28" fmla="*/ 11944 h 1090906"/>
              <a:gd name="connsiteX29" fmla="*/ 3296362 w 6732884"/>
              <a:gd name="connsiteY29" fmla="*/ 4995 h 1090906"/>
              <a:gd name="connsiteX30" fmla="*/ 3332482 w 6732884"/>
              <a:gd name="connsiteY30" fmla="*/ 1958 h 1090906"/>
              <a:gd name="connsiteX31" fmla="*/ 3372912 w 6732884"/>
              <a:gd name="connsiteY31" fmla="*/ 0 h 1090906"/>
              <a:gd name="connsiteX32" fmla="*/ 3416277 w 6732884"/>
              <a:gd name="connsiteY32" fmla="*/ 1957 h 1090906"/>
              <a:gd name="connsiteX33" fmla="*/ 3454795 w 6732884"/>
              <a:gd name="connsiteY33" fmla="*/ 7271 h 1090906"/>
              <a:gd name="connsiteX34" fmla="*/ 3499454 w 6732884"/>
              <a:gd name="connsiteY34" fmla="*/ 15921 h 1090906"/>
              <a:gd name="connsiteX35" fmla="*/ 3551033 w 6732884"/>
              <a:gd name="connsiteY35" fmla="*/ 26198 h 1090906"/>
              <a:gd name="connsiteX36" fmla="*/ 3603345 w 6732884"/>
              <a:gd name="connsiteY36" fmla="*/ 40699 h 1090906"/>
              <a:gd name="connsiteX37" fmla="*/ 3636473 w 6732884"/>
              <a:gd name="connsiteY37" fmla="*/ 54173 h 1090906"/>
              <a:gd name="connsiteX38" fmla="*/ 3693989 w 6732884"/>
              <a:gd name="connsiteY38" fmla="*/ 81366 h 1090906"/>
              <a:gd name="connsiteX39" fmla="*/ 3737804 w 6732884"/>
              <a:gd name="connsiteY39" fmla="*/ 103021 h 1090906"/>
              <a:gd name="connsiteX40" fmla="*/ 3789033 w 6732884"/>
              <a:gd name="connsiteY40" fmla="*/ 128795 h 1090906"/>
              <a:gd name="connsiteX41" fmla="*/ 3852519 w 6732884"/>
              <a:gd name="connsiteY41" fmla="*/ 165973 h 1090906"/>
              <a:gd name="connsiteX42" fmla="*/ 3904645 w 6732884"/>
              <a:gd name="connsiteY42" fmla="*/ 198201 h 1090906"/>
              <a:gd name="connsiteX43" fmla="*/ 3963421 w 6732884"/>
              <a:gd name="connsiteY43" fmla="*/ 235190 h 1090906"/>
              <a:gd name="connsiteX44" fmla="*/ 4029022 w 6732884"/>
              <a:gd name="connsiteY44" fmla="*/ 276974 h 1090906"/>
              <a:gd name="connsiteX45" fmla="*/ 4092131 w 6732884"/>
              <a:gd name="connsiteY45" fmla="*/ 318881 h 1090906"/>
              <a:gd name="connsiteX46" fmla="*/ 4155298 w 6732884"/>
              <a:gd name="connsiteY46" fmla="*/ 362066 h 1090906"/>
              <a:gd name="connsiteX47" fmla="*/ 4204601 w 6732884"/>
              <a:gd name="connsiteY47" fmla="*/ 399247 h 1090906"/>
              <a:gd name="connsiteX48" fmla="*/ 4260409 w 6732884"/>
              <a:gd name="connsiteY48" fmla="*/ 441942 h 1090906"/>
              <a:gd name="connsiteX49" fmla="*/ 4299656 w 6732884"/>
              <a:gd name="connsiteY49" fmla="*/ 471751 h 1090906"/>
              <a:gd name="connsiteX50" fmla="*/ 4348262 w 6732884"/>
              <a:gd name="connsiteY50" fmla="*/ 504742 h 1090906"/>
              <a:gd name="connsiteX51" fmla="*/ 4383715 w 6732884"/>
              <a:gd name="connsiteY51" fmla="*/ 528306 h 1090906"/>
              <a:gd name="connsiteX52" fmla="*/ 4417962 w 6732884"/>
              <a:gd name="connsiteY52" fmla="*/ 551149 h 1090906"/>
              <a:gd name="connsiteX53" fmla="*/ 4465914 w 6732884"/>
              <a:gd name="connsiteY53" fmla="*/ 579403 h 1090906"/>
              <a:gd name="connsiteX54" fmla="*/ 4529454 w 6732884"/>
              <a:gd name="connsiteY54" fmla="*/ 618595 h 1090906"/>
              <a:gd name="connsiteX55" fmla="*/ 4580329 w 6732884"/>
              <a:gd name="connsiteY55" fmla="*/ 647806 h 1090906"/>
              <a:gd name="connsiteX56" fmla="*/ 4660965 w 6732884"/>
              <a:gd name="connsiteY56" fmla="*/ 694320 h 1090906"/>
              <a:gd name="connsiteX57" fmla="*/ 4717676 w 6732884"/>
              <a:gd name="connsiteY57" fmla="*/ 724824 h 1090906"/>
              <a:gd name="connsiteX58" fmla="*/ 4828912 w 6732884"/>
              <a:gd name="connsiteY58" fmla="*/ 781100 h 1090906"/>
              <a:gd name="connsiteX59" fmla="*/ 4958179 w 6732884"/>
              <a:gd name="connsiteY59" fmla="*/ 838433 h 1090906"/>
              <a:gd name="connsiteX60" fmla="*/ 5149783 w 6732884"/>
              <a:gd name="connsiteY60" fmla="*/ 910870 h 1090906"/>
              <a:gd name="connsiteX61" fmla="*/ 5377758 w 6732884"/>
              <a:gd name="connsiteY61" fmla="*/ 982350 h 1090906"/>
              <a:gd name="connsiteX62" fmla="*/ 5599230 w 6732884"/>
              <a:gd name="connsiteY62" fmla="*/ 1029453 h 1090906"/>
              <a:gd name="connsiteX63" fmla="*/ 5826885 w 6732884"/>
              <a:gd name="connsiteY63" fmla="*/ 1063626 h 1090906"/>
              <a:gd name="connsiteX64" fmla="*/ 6039168 w 6732884"/>
              <a:gd name="connsiteY64" fmla="*/ 1084168 h 1090906"/>
              <a:gd name="connsiteX65" fmla="*/ 6286645 w 6732884"/>
              <a:gd name="connsiteY65" fmla="*/ 1090906 h 1090906"/>
              <a:gd name="connsiteX66" fmla="*/ 6732884 w 6732884"/>
              <a:gd name="connsiteY66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570903 w 6732884"/>
              <a:gd name="connsiteY6" fmla="*/ 909560 h 1090906"/>
              <a:gd name="connsiteX7" fmla="*/ 1826174 w 6732884"/>
              <a:gd name="connsiteY7" fmla="*/ 816078 h 1090906"/>
              <a:gd name="connsiteX8" fmla="*/ 1898277 w 6732884"/>
              <a:gd name="connsiteY8" fmla="*/ 791654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570903 w 6732884"/>
              <a:gd name="connsiteY6" fmla="*/ 909560 h 1090906"/>
              <a:gd name="connsiteX7" fmla="*/ 1826174 w 6732884"/>
              <a:gd name="connsiteY7" fmla="*/ 816078 h 1090906"/>
              <a:gd name="connsiteX8" fmla="*/ 1898277 w 6732884"/>
              <a:gd name="connsiteY8" fmla="*/ 791654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91654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498463 w 6732884"/>
              <a:gd name="connsiteY16" fmla="*/ 414354 h 1090906"/>
              <a:gd name="connsiteX17" fmla="*/ 2608158 w 6732884"/>
              <a:gd name="connsiteY17" fmla="*/ 339499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498463 w 6732884"/>
              <a:gd name="connsiteY16" fmla="*/ 414354 h 1090906"/>
              <a:gd name="connsiteX17" fmla="*/ 2608158 w 6732884"/>
              <a:gd name="connsiteY17" fmla="*/ 339499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545231 w 6732884"/>
              <a:gd name="connsiteY16" fmla="*/ 377298 h 1090906"/>
              <a:gd name="connsiteX17" fmla="*/ 2608158 w 6732884"/>
              <a:gd name="connsiteY17" fmla="*/ 339499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545231 w 6732884"/>
              <a:gd name="connsiteY16" fmla="*/ 377298 h 1090906"/>
              <a:gd name="connsiteX17" fmla="*/ 2615953 w 6732884"/>
              <a:gd name="connsiteY17" fmla="*/ 329393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412722 w 6732884"/>
              <a:gd name="connsiteY15" fmla="*/ 474991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412722 w 6732884"/>
              <a:gd name="connsiteY15" fmla="*/ 474991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443900 w 6732884"/>
              <a:gd name="connsiteY15" fmla="*/ 458147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389336 w 6732884"/>
              <a:gd name="connsiteY14" fmla="*/ 490994 h 1090906"/>
              <a:gd name="connsiteX15" fmla="*/ 2443900 w 6732884"/>
              <a:gd name="connsiteY15" fmla="*/ 458147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389336 w 6732884"/>
              <a:gd name="connsiteY14" fmla="*/ 490994 h 1090906"/>
              <a:gd name="connsiteX15" fmla="*/ 2436106 w 6732884"/>
              <a:gd name="connsiteY15" fmla="*/ 458147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389336 w 6732884"/>
              <a:gd name="connsiteY14" fmla="*/ 490994 h 1090906"/>
              <a:gd name="connsiteX15" fmla="*/ 2436106 w 6732884"/>
              <a:gd name="connsiteY15" fmla="*/ 458147 h 1090906"/>
              <a:gd name="connsiteX16" fmla="*/ 2498463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699018 w 6732885"/>
              <a:gd name="connsiteY2" fmla="*/ 1061755 h 1090906"/>
              <a:gd name="connsiteX3" fmla="*/ 1029176 w 6732885"/>
              <a:gd name="connsiteY3" fmla="*/ 104936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699018 w 6732885"/>
              <a:gd name="connsiteY2" fmla="*/ 1061755 h 1090906"/>
              <a:gd name="connsiteX3" fmla="*/ 824289 w 6732885"/>
              <a:gd name="connsiteY3" fmla="*/ 103011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636661 w 6732885"/>
              <a:gd name="connsiteY2" fmla="*/ 1073305 h 1090906"/>
              <a:gd name="connsiteX3" fmla="*/ 824289 w 6732885"/>
              <a:gd name="connsiteY3" fmla="*/ 103011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636661 w 6732885"/>
              <a:gd name="connsiteY2" fmla="*/ 1073305 h 1090906"/>
              <a:gd name="connsiteX3" fmla="*/ 753023 w 6732885"/>
              <a:gd name="connsiteY3" fmla="*/ 105706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753023 w 6732885"/>
              <a:gd name="connsiteY3" fmla="*/ 105706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828466 w 6732885"/>
              <a:gd name="connsiteY4" fmla="*/ 104262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828466 w 6732885"/>
              <a:gd name="connsiteY4" fmla="*/ 1042625 h 1090906"/>
              <a:gd name="connsiteX5" fmla="*/ 978511 w 6732885"/>
              <a:gd name="connsiteY5" fmla="*/ 1020729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80368 w 6732885"/>
              <a:gd name="connsiteY4" fmla="*/ 1067890 h 1090906"/>
              <a:gd name="connsiteX5" fmla="*/ 978511 w 6732885"/>
              <a:gd name="connsiteY5" fmla="*/ 1020729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8036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19340 w 6732885"/>
              <a:gd name="connsiteY5" fmla="*/ 1056101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93388 w 6732885"/>
              <a:gd name="connsiteY5" fmla="*/ 1056101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947334 w 6732885"/>
              <a:gd name="connsiteY10" fmla="*/ 852291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947334 w 6732885"/>
              <a:gd name="connsiteY10" fmla="*/ 852291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60729 w 6732885"/>
              <a:gd name="connsiteY13" fmla="*/ 667852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2260729 w 6732885"/>
              <a:gd name="connsiteY13" fmla="*/ 667852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2260729 w 6732885"/>
              <a:gd name="connsiteY13" fmla="*/ 667852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151944 w 6732885"/>
              <a:gd name="connsiteY13" fmla="*/ 710804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151944 w 6732885"/>
              <a:gd name="connsiteY13" fmla="*/ 710804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151944 w 6732885"/>
              <a:gd name="connsiteY13" fmla="*/ 710804 h 1090906"/>
              <a:gd name="connsiteX14" fmla="*/ 1218196 w 6732885"/>
              <a:gd name="connsiteY14" fmla="*/ 680486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151944 w 6732885"/>
              <a:gd name="connsiteY13" fmla="*/ 710804 h 1090906"/>
              <a:gd name="connsiteX14" fmla="*/ 1218196 w 6732885"/>
              <a:gd name="connsiteY14" fmla="*/ 680486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218196 w 6732885"/>
              <a:gd name="connsiteY14" fmla="*/ 680486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26432 w 6732885"/>
              <a:gd name="connsiteY21" fmla="*/ 584750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26432 w 6732885"/>
              <a:gd name="connsiteY21" fmla="*/ 584750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70905 w 6732885"/>
              <a:gd name="connsiteY20" fmla="*/ 598792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704244 w 6732885"/>
              <a:gd name="connsiteY24" fmla="*/ 593534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704244 w 6732885"/>
              <a:gd name="connsiteY24" fmla="*/ 593534 h 1090906"/>
              <a:gd name="connsiteX25" fmla="*/ 1759793 w 6732885"/>
              <a:gd name="connsiteY25" fmla="*/ 594586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704244 w 6732885"/>
              <a:gd name="connsiteY24" fmla="*/ 593534 h 1090906"/>
              <a:gd name="connsiteX25" fmla="*/ 1759793 w 6732885"/>
              <a:gd name="connsiteY25" fmla="*/ 594586 h 1090906"/>
              <a:gd name="connsiteX26" fmla="*/ 1808637 w 6732885"/>
              <a:gd name="connsiteY26" fmla="*/ 595699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704244 w 6732885"/>
              <a:gd name="connsiteY24" fmla="*/ 593534 h 1090906"/>
              <a:gd name="connsiteX25" fmla="*/ 1759793 w 6732885"/>
              <a:gd name="connsiteY25" fmla="*/ 594586 h 1090906"/>
              <a:gd name="connsiteX26" fmla="*/ 1808637 w 6732885"/>
              <a:gd name="connsiteY26" fmla="*/ 595699 h 1090906"/>
              <a:gd name="connsiteX27" fmla="*/ 2340619 w 6732885"/>
              <a:gd name="connsiteY27" fmla="*/ 405365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91698 h 1093745"/>
              <a:gd name="connsiteX1" fmla="*/ 403661 w 6732885"/>
              <a:gd name="connsiteY1" fmla="*/ 1090943 h 1093745"/>
              <a:gd name="connsiteX2" fmla="*/ 513896 w 6732885"/>
              <a:gd name="connsiteY2" fmla="*/ 1088777 h 1093745"/>
              <a:gd name="connsiteX3" fmla="*/ 608822 w 6732885"/>
              <a:gd name="connsiteY3" fmla="*/ 1079272 h 1093745"/>
              <a:gd name="connsiteX4" fmla="*/ 664778 w 6732885"/>
              <a:gd name="connsiteY4" fmla="*/ 1070729 h 1093745"/>
              <a:gd name="connsiteX5" fmla="*/ 758313 w 6732885"/>
              <a:gd name="connsiteY5" fmla="*/ 1048834 h 1093745"/>
              <a:gd name="connsiteX6" fmla="*/ 816775 w 6732885"/>
              <a:gd name="connsiteY6" fmla="*/ 1019356 h 1093745"/>
              <a:gd name="connsiteX7" fmla="*/ 867437 w 6732885"/>
              <a:gd name="connsiteY7" fmla="*/ 983985 h 1093745"/>
              <a:gd name="connsiteX8" fmla="*/ 908361 w 6732885"/>
              <a:gd name="connsiteY8" fmla="*/ 931770 h 1093745"/>
              <a:gd name="connsiteX9" fmla="*/ 921999 w 6732885"/>
              <a:gd name="connsiteY9" fmla="*/ 897241 h 1093745"/>
              <a:gd name="connsiteX10" fmla="*/ 947334 w 6732885"/>
              <a:gd name="connsiteY10" fmla="*/ 855130 h 1093745"/>
              <a:gd name="connsiteX11" fmla="*/ 992154 w 6732885"/>
              <a:gd name="connsiteY11" fmla="*/ 813863 h 1093745"/>
              <a:gd name="connsiteX12" fmla="*/ 1053113 w 6732885"/>
              <a:gd name="connsiteY12" fmla="*/ 769382 h 1093745"/>
              <a:gd name="connsiteX13" fmla="*/ 1095433 w 6732885"/>
              <a:gd name="connsiteY13" fmla="*/ 744804 h 1093745"/>
              <a:gd name="connsiteX14" fmla="*/ 1146096 w 6732885"/>
              <a:gd name="connsiteY14" fmla="*/ 712802 h 1093745"/>
              <a:gd name="connsiteX15" fmla="*/ 1196763 w 6732885"/>
              <a:gd name="connsiteY15" fmla="*/ 692587 h 1093745"/>
              <a:gd name="connsiteX16" fmla="*/ 1280555 w 6732885"/>
              <a:gd name="connsiteY16" fmla="*/ 667322 h 1093745"/>
              <a:gd name="connsiteX17" fmla="*/ 1335117 w 6732885"/>
              <a:gd name="connsiteY17" fmla="*/ 651321 h 1093745"/>
              <a:gd name="connsiteX18" fmla="*/ 1388302 w 6732885"/>
              <a:gd name="connsiteY18" fmla="*/ 636261 h 1093745"/>
              <a:gd name="connsiteX19" fmla="*/ 1436165 w 6732885"/>
              <a:gd name="connsiteY19" fmla="*/ 623202 h 1093745"/>
              <a:gd name="connsiteX20" fmla="*/ 1498804 w 6732885"/>
              <a:gd name="connsiteY20" fmla="*/ 611737 h 1093745"/>
              <a:gd name="connsiteX21" fmla="*/ 1546538 w 6732885"/>
              <a:gd name="connsiteY21" fmla="*/ 605275 h 1093745"/>
              <a:gd name="connsiteX22" fmla="*/ 1596511 w 6732885"/>
              <a:gd name="connsiteY22" fmla="*/ 600583 h 1093745"/>
              <a:gd name="connsiteX23" fmla="*/ 1654620 w 6732885"/>
              <a:gd name="connsiteY23" fmla="*/ 597739 h 1093745"/>
              <a:gd name="connsiteX24" fmla="*/ 1704244 w 6732885"/>
              <a:gd name="connsiteY24" fmla="*/ 596373 h 1093745"/>
              <a:gd name="connsiteX25" fmla="*/ 1759793 w 6732885"/>
              <a:gd name="connsiteY25" fmla="*/ 597425 h 1093745"/>
              <a:gd name="connsiteX26" fmla="*/ 1808637 w 6732885"/>
              <a:gd name="connsiteY26" fmla="*/ 598538 h 1093745"/>
              <a:gd name="connsiteX27" fmla="*/ 1857353 w 6732885"/>
              <a:gd name="connsiteY27" fmla="*/ 609486 h 1093745"/>
              <a:gd name="connsiteX28" fmla="*/ 3121946 w 6732885"/>
              <a:gd name="connsiteY28" fmla="*/ 44870 h 1093745"/>
              <a:gd name="connsiteX29" fmla="*/ 3153486 w 6732885"/>
              <a:gd name="connsiteY29" fmla="*/ 33672 h 1093745"/>
              <a:gd name="connsiteX30" fmla="*/ 3195484 w 6732885"/>
              <a:gd name="connsiteY30" fmla="*/ 23163 h 1093745"/>
              <a:gd name="connsiteX31" fmla="*/ 3246464 w 6732885"/>
              <a:gd name="connsiteY31" fmla="*/ 14783 h 1093745"/>
              <a:gd name="connsiteX32" fmla="*/ 3296363 w 6732885"/>
              <a:gd name="connsiteY32" fmla="*/ 7834 h 1093745"/>
              <a:gd name="connsiteX33" fmla="*/ 3332483 w 6732885"/>
              <a:gd name="connsiteY33" fmla="*/ 4797 h 1093745"/>
              <a:gd name="connsiteX34" fmla="*/ 3372913 w 6732885"/>
              <a:gd name="connsiteY34" fmla="*/ 2839 h 1093745"/>
              <a:gd name="connsiteX35" fmla="*/ 3416278 w 6732885"/>
              <a:gd name="connsiteY35" fmla="*/ 4796 h 1093745"/>
              <a:gd name="connsiteX36" fmla="*/ 3454796 w 6732885"/>
              <a:gd name="connsiteY36" fmla="*/ 10110 h 1093745"/>
              <a:gd name="connsiteX37" fmla="*/ 3499455 w 6732885"/>
              <a:gd name="connsiteY37" fmla="*/ 18760 h 1093745"/>
              <a:gd name="connsiteX38" fmla="*/ 3551034 w 6732885"/>
              <a:gd name="connsiteY38" fmla="*/ 29037 h 1093745"/>
              <a:gd name="connsiteX39" fmla="*/ 3603346 w 6732885"/>
              <a:gd name="connsiteY39" fmla="*/ 43538 h 1093745"/>
              <a:gd name="connsiteX40" fmla="*/ 3636474 w 6732885"/>
              <a:gd name="connsiteY40" fmla="*/ 57012 h 1093745"/>
              <a:gd name="connsiteX41" fmla="*/ 3693990 w 6732885"/>
              <a:gd name="connsiteY41" fmla="*/ 84205 h 1093745"/>
              <a:gd name="connsiteX42" fmla="*/ 3737805 w 6732885"/>
              <a:gd name="connsiteY42" fmla="*/ 105860 h 1093745"/>
              <a:gd name="connsiteX43" fmla="*/ 3789034 w 6732885"/>
              <a:gd name="connsiteY43" fmla="*/ 131634 h 1093745"/>
              <a:gd name="connsiteX44" fmla="*/ 3852520 w 6732885"/>
              <a:gd name="connsiteY44" fmla="*/ 168812 h 1093745"/>
              <a:gd name="connsiteX45" fmla="*/ 3904646 w 6732885"/>
              <a:gd name="connsiteY45" fmla="*/ 201040 h 1093745"/>
              <a:gd name="connsiteX46" fmla="*/ 3963422 w 6732885"/>
              <a:gd name="connsiteY46" fmla="*/ 238029 h 1093745"/>
              <a:gd name="connsiteX47" fmla="*/ 4029023 w 6732885"/>
              <a:gd name="connsiteY47" fmla="*/ 279813 h 1093745"/>
              <a:gd name="connsiteX48" fmla="*/ 4092132 w 6732885"/>
              <a:gd name="connsiteY48" fmla="*/ 321720 h 1093745"/>
              <a:gd name="connsiteX49" fmla="*/ 4155299 w 6732885"/>
              <a:gd name="connsiteY49" fmla="*/ 364905 h 1093745"/>
              <a:gd name="connsiteX50" fmla="*/ 4204602 w 6732885"/>
              <a:gd name="connsiteY50" fmla="*/ 402086 h 1093745"/>
              <a:gd name="connsiteX51" fmla="*/ 4260410 w 6732885"/>
              <a:gd name="connsiteY51" fmla="*/ 444781 h 1093745"/>
              <a:gd name="connsiteX52" fmla="*/ 4299657 w 6732885"/>
              <a:gd name="connsiteY52" fmla="*/ 474590 h 1093745"/>
              <a:gd name="connsiteX53" fmla="*/ 4348263 w 6732885"/>
              <a:gd name="connsiteY53" fmla="*/ 507581 h 1093745"/>
              <a:gd name="connsiteX54" fmla="*/ 4383716 w 6732885"/>
              <a:gd name="connsiteY54" fmla="*/ 531145 h 1093745"/>
              <a:gd name="connsiteX55" fmla="*/ 4417963 w 6732885"/>
              <a:gd name="connsiteY55" fmla="*/ 553988 h 1093745"/>
              <a:gd name="connsiteX56" fmla="*/ 4465915 w 6732885"/>
              <a:gd name="connsiteY56" fmla="*/ 582242 h 1093745"/>
              <a:gd name="connsiteX57" fmla="*/ 4529455 w 6732885"/>
              <a:gd name="connsiteY57" fmla="*/ 621434 h 1093745"/>
              <a:gd name="connsiteX58" fmla="*/ 4580330 w 6732885"/>
              <a:gd name="connsiteY58" fmla="*/ 650645 h 1093745"/>
              <a:gd name="connsiteX59" fmla="*/ 4660966 w 6732885"/>
              <a:gd name="connsiteY59" fmla="*/ 697159 h 1093745"/>
              <a:gd name="connsiteX60" fmla="*/ 4717677 w 6732885"/>
              <a:gd name="connsiteY60" fmla="*/ 727663 h 1093745"/>
              <a:gd name="connsiteX61" fmla="*/ 4828913 w 6732885"/>
              <a:gd name="connsiteY61" fmla="*/ 783939 h 1093745"/>
              <a:gd name="connsiteX62" fmla="*/ 4958180 w 6732885"/>
              <a:gd name="connsiteY62" fmla="*/ 841272 h 1093745"/>
              <a:gd name="connsiteX63" fmla="*/ 5149784 w 6732885"/>
              <a:gd name="connsiteY63" fmla="*/ 913709 h 1093745"/>
              <a:gd name="connsiteX64" fmla="*/ 5377759 w 6732885"/>
              <a:gd name="connsiteY64" fmla="*/ 985189 h 1093745"/>
              <a:gd name="connsiteX65" fmla="*/ 5599231 w 6732885"/>
              <a:gd name="connsiteY65" fmla="*/ 1032292 h 1093745"/>
              <a:gd name="connsiteX66" fmla="*/ 5826886 w 6732885"/>
              <a:gd name="connsiteY66" fmla="*/ 1066465 h 1093745"/>
              <a:gd name="connsiteX67" fmla="*/ 6039169 w 6732885"/>
              <a:gd name="connsiteY67" fmla="*/ 1087007 h 1093745"/>
              <a:gd name="connsiteX68" fmla="*/ 6286646 w 6732885"/>
              <a:gd name="connsiteY68" fmla="*/ 1093745 h 1093745"/>
              <a:gd name="connsiteX69" fmla="*/ 6732885 w 6732885"/>
              <a:gd name="connsiteY69" fmla="*/ 1091218 h 1093745"/>
              <a:gd name="connsiteX0" fmla="*/ 4 w 6732885"/>
              <a:gd name="connsiteY0" fmla="*/ 1091077 h 1093124"/>
              <a:gd name="connsiteX1" fmla="*/ 403661 w 6732885"/>
              <a:gd name="connsiteY1" fmla="*/ 1090322 h 1093124"/>
              <a:gd name="connsiteX2" fmla="*/ 513896 w 6732885"/>
              <a:gd name="connsiteY2" fmla="*/ 1088156 h 1093124"/>
              <a:gd name="connsiteX3" fmla="*/ 608822 w 6732885"/>
              <a:gd name="connsiteY3" fmla="*/ 1078651 h 1093124"/>
              <a:gd name="connsiteX4" fmla="*/ 664778 w 6732885"/>
              <a:gd name="connsiteY4" fmla="*/ 1070108 h 1093124"/>
              <a:gd name="connsiteX5" fmla="*/ 758313 w 6732885"/>
              <a:gd name="connsiteY5" fmla="*/ 1048213 h 1093124"/>
              <a:gd name="connsiteX6" fmla="*/ 816775 w 6732885"/>
              <a:gd name="connsiteY6" fmla="*/ 1018735 h 1093124"/>
              <a:gd name="connsiteX7" fmla="*/ 867437 w 6732885"/>
              <a:gd name="connsiteY7" fmla="*/ 983364 h 1093124"/>
              <a:gd name="connsiteX8" fmla="*/ 908361 w 6732885"/>
              <a:gd name="connsiteY8" fmla="*/ 931149 h 1093124"/>
              <a:gd name="connsiteX9" fmla="*/ 921999 w 6732885"/>
              <a:gd name="connsiteY9" fmla="*/ 896620 h 1093124"/>
              <a:gd name="connsiteX10" fmla="*/ 947334 w 6732885"/>
              <a:gd name="connsiteY10" fmla="*/ 854509 h 1093124"/>
              <a:gd name="connsiteX11" fmla="*/ 992154 w 6732885"/>
              <a:gd name="connsiteY11" fmla="*/ 813242 h 1093124"/>
              <a:gd name="connsiteX12" fmla="*/ 1053113 w 6732885"/>
              <a:gd name="connsiteY12" fmla="*/ 768761 h 1093124"/>
              <a:gd name="connsiteX13" fmla="*/ 1095433 w 6732885"/>
              <a:gd name="connsiteY13" fmla="*/ 744183 h 1093124"/>
              <a:gd name="connsiteX14" fmla="*/ 1146096 w 6732885"/>
              <a:gd name="connsiteY14" fmla="*/ 712181 h 1093124"/>
              <a:gd name="connsiteX15" fmla="*/ 1196763 w 6732885"/>
              <a:gd name="connsiteY15" fmla="*/ 691966 h 1093124"/>
              <a:gd name="connsiteX16" fmla="*/ 1280555 w 6732885"/>
              <a:gd name="connsiteY16" fmla="*/ 666701 h 1093124"/>
              <a:gd name="connsiteX17" fmla="*/ 1335117 w 6732885"/>
              <a:gd name="connsiteY17" fmla="*/ 650700 h 1093124"/>
              <a:gd name="connsiteX18" fmla="*/ 1388302 w 6732885"/>
              <a:gd name="connsiteY18" fmla="*/ 635640 h 1093124"/>
              <a:gd name="connsiteX19" fmla="*/ 1436165 w 6732885"/>
              <a:gd name="connsiteY19" fmla="*/ 622581 h 1093124"/>
              <a:gd name="connsiteX20" fmla="*/ 1498804 w 6732885"/>
              <a:gd name="connsiteY20" fmla="*/ 611116 h 1093124"/>
              <a:gd name="connsiteX21" fmla="*/ 1546538 w 6732885"/>
              <a:gd name="connsiteY21" fmla="*/ 604654 h 1093124"/>
              <a:gd name="connsiteX22" fmla="*/ 1596511 w 6732885"/>
              <a:gd name="connsiteY22" fmla="*/ 599962 h 1093124"/>
              <a:gd name="connsiteX23" fmla="*/ 1654620 w 6732885"/>
              <a:gd name="connsiteY23" fmla="*/ 597118 h 1093124"/>
              <a:gd name="connsiteX24" fmla="*/ 1704244 w 6732885"/>
              <a:gd name="connsiteY24" fmla="*/ 595752 h 1093124"/>
              <a:gd name="connsiteX25" fmla="*/ 1759793 w 6732885"/>
              <a:gd name="connsiteY25" fmla="*/ 596804 h 1093124"/>
              <a:gd name="connsiteX26" fmla="*/ 1808637 w 6732885"/>
              <a:gd name="connsiteY26" fmla="*/ 597917 h 1093124"/>
              <a:gd name="connsiteX27" fmla="*/ 1865147 w 6732885"/>
              <a:gd name="connsiteY27" fmla="*/ 600443 h 1093124"/>
              <a:gd name="connsiteX28" fmla="*/ 3121946 w 6732885"/>
              <a:gd name="connsiteY28" fmla="*/ 44249 h 1093124"/>
              <a:gd name="connsiteX29" fmla="*/ 3153486 w 6732885"/>
              <a:gd name="connsiteY29" fmla="*/ 33051 h 1093124"/>
              <a:gd name="connsiteX30" fmla="*/ 3195484 w 6732885"/>
              <a:gd name="connsiteY30" fmla="*/ 22542 h 1093124"/>
              <a:gd name="connsiteX31" fmla="*/ 3246464 w 6732885"/>
              <a:gd name="connsiteY31" fmla="*/ 14162 h 1093124"/>
              <a:gd name="connsiteX32" fmla="*/ 3296363 w 6732885"/>
              <a:gd name="connsiteY32" fmla="*/ 7213 h 1093124"/>
              <a:gd name="connsiteX33" fmla="*/ 3332483 w 6732885"/>
              <a:gd name="connsiteY33" fmla="*/ 4176 h 1093124"/>
              <a:gd name="connsiteX34" fmla="*/ 3372913 w 6732885"/>
              <a:gd name="connsiteY34" fmla="*/ 2218 h 1093124"/>
              <a:gd name="connsiteX35" fmla="*/ 3416278 w 6732885"/>
              <a:gd name="connsiteY35" fmla="*/ 4175 h 1093124"/>
              <a:gd name="connsiteX36" fmla="*/ 3454796 w 6732885"/>
              <a:gd name="connsiteY36" fmla="*/ 9489 h 1093124"/>
              <a:gd name="connsiteX37" fmla="*/ 3499455 w 6732885"/>
              <a:gd name="connsiteY37" fmla="*/ 18139 h 1093124"/>
              <a:gd name="connsiteX38" fmla="*/ 3551034 w 6732885"/>
              <a:gd name="connsiteY38" fmla="*/ 28416 h 1093124"/>
              <a:gd name="connsiteX39" fmla="*/ 3603346 w 6732885"/>
              <a:gd name="connsiteY39" fmla="*/ 42917 h 1093124"/>
              <a:gd name="connsiteX40" fmla="*/ 3636474 w 6732885"/>
              <a:gd name="connsiteY40" fmla="*/ 56391 h 1093124"/>
              <a:gd name="connsiteX41" fmla="*/ 3693990 w 6732885"/>
              <a:gd name="connsiteY41" fmla="*/ 83584 h 1093124"/>
              <a:gd name="connsiteX42" fmla="*/ 3737805 w 6732885"/>
              <a:gd name="connsiteY42" fmla="*/ 105239 h 1093124"/>
              <a:gd name="connsiteX43" fmla="*/ 3789034 w 6732885"/>
              <a:gd name="connsiteY43" fmla="*/ 131013 h 1093124"/>
              <a:gd name="connsiteX44" fmla="*/ 3852520 w 6732885"/>
              <a:gd name="connsiteY44" fmla="*/ 168191 h 1093124"/>
              <a:gd name="connsiteX45" fmla="*/ 3904646 w 6732885"/>
              <a:gd name="connsiteY45" fmla="*/ 200419 h 1093124"/>
              <a:gd name="connsiteX46" fmla="*/ 3963422 w 6732885"/>
              <a:gd name="connsiteY46" fmla="*/ 237408 h 1093124"/>
              <a:gd name="connsiteX47" fmla="*/ 4029023 w 6732885"/>
              <a:gd name="connsiteY47" fmla="*/ 279192 h 1093124"/>
              <a:gd name="connsiteX48" fmla="*/ 4092132 w 6732885"/>
              <a:gd name="connsiteY48" fmla="*/ 321099 h 1093124"/>
              <a:gd name="connsiteX49" fmla="*/ 4155299 w 6732885"/>
              <a:gd name="connsiteY49" fmla="*/ 364284 h 1093124"/>
              <a:gd name="connsiteX50" fmla="*/ 4204602 w 6732885"/>
              <a:gd name="connsiteY50" fmla="*/ 401465 h 1093124"/>
              <a:gd name="connsiteX51" fmla="*/ 4260410 w 6732885"/>
              <a:gd name="connsiteY51" fmla="*/ 444160 h 1093124"/>
              <a:gd name="connsiteX52" fmla="*/ 4299657 w 6732885"/>
              <a:gd name="connsiteY52" fmla="*/ 473969 h 1093124"/>
              <a:gd name="connsiteX53" fmla="*/ 4348263 w 6732885"/>
              <a:gd name="connsiteY53" fmla="*/ 506960 h 1093124"/>
              <a:gd name="connsiteX54" fmla="*/ 4383716 w 6732885"/>
              <a:gd name="connsiteY54" fmla="*/ 530524 h 1093124"/>
              <a:gd name="connsiteX55" fmla="*/ 4417963 w 6732885"/>
              <a:gd name="connsiteY55" fmla="*/ 553367 h 1093124"/>
              <a:gd name="connsiteX56" fmla="*/ 4465915 w 6732885"/>
              <a:gd name="connsiteY56" fmla="*/ 581621 h 1093124"/>
              <a:gd name="connsiteX57" fmla="*/ 4529455 w 6732885"/>
              <a:gd name="connsiteY57" fmla="*/ 620813 h 1093124"/>
              <a:gd name="connsiteX58" fmla="*/ 4580330 w 6732885"/>
              <a:gd name="connsiteY58" fmla="*/ 650024 h 1093124"/>
              <a:gd name="connsiteX59" fmla="*/ 4660966 w 6732885"/>
              <a:gd name="connsiteY59" fmla="*/ 696538 h 1093124"/>
              <a:gd name="connsiteX60" fmla="*/ 4717677 w 6732885"/>
              <a:gd name="connsiteY60" fmla="*/ 727042 h 1093124"/>
              <a:gd name="connsiteX61" fmla="*/ 4828913 w 6732885"/>
              <a:gd name="connsiteY61" fmla="*/ 783318 h 1093124"/>
              <a:gd name="connsiteX62" fmla="*/ 4958180 w 6732885"/>
              <a:gd name="connsiteY62" fmla="*/ 840651 h 1093124"/>
              <a:gd name="connsiteX63" fmla="*/ 5149784 w 6732885"/>
              <a:gd name="connsiteY63" fmla="*/ 913088 h 1093124"/>
              <a:gd name="connsiteX64" fmla="*/ 5377759 w 6732885"/>
              <a:gd name="connsiteY64" fmla="*/ 984568 h 1093124"/>
              <a:gd name="connsiteX65" fmla="*/ 5599231 w 6732885"/>
              <a:gd name="connsiteY65" fmla="*/ 1031671 h 1093124"/>
              <a:gd name="connsiteX66" fmla="*/ 5826886 w 6732885"/>
              <a:gd name="connsiteY66" fmla="*/ 1065844 h 1093124"/>
              <a:gd name="connsiteX67" fmla="*/ 6039169 w 6732885"/>
              <a:gd name="connsiteY67" fmla="*/ 1086386 h 1093124"/>
              <a:gd name="connsiteX68" fmla="*/ 6286646 w 6732885"/>
              <a:gd name="connsiteY68" fmla="*/ 1093124 h 1093124"/>
              <a:gd name="connsiteX69" fmla="*/ 6732885 w 6732885"/>
              <a:gd name="connsiteY69" fmla="*/ 1090597 h 1093124"/>
              <a:gd name="connsiteX0" fmla="*/ 4 w 6732885"/>
              <a:gd name="connsiteY0" fmla="*/ 1091077 h 1093124"/>
              <a:gd name="connsiteX1" fmla="*/ 403661 w 6732885"/>
              <a:gd name="connsiteY1" fmla="*/ 1090322 h 1093124"/>
              <a:gd name="connsiteX2" fmla="*/ 513896 w 6732885"/>
              <a:gd name="connsiteY2" fmla="*/ 1088156 h 1093124"/>
              <a:gd name="connsiteX3" fmla="*/ 608822 w 6732885"/>
              <a:gd name="connsiteY3" fmla="*/ 1078651 h 1093124"/>
              <a:gd name="connsiteX4" fmla="*/ 664778 w 6732885"/>
              <a:gd name="connsiteY4" fmla="*/ 1070108 h 1093124"/>
              <a:gd name="connsiteX5" fmla="*/ 758313 w 6732885"/>
              <a:gd name="connsiteY5" fmla="*/ 1048213 h 1093124"/>
              <a:gd name="connsiteX6" fmla="*/ 816775 w 6732885"/>
              <a:gd name="connsiteY6" fmla="*/ 1018735 h 1093124"/>
              <a:gd name="connsiteX7" fmla="*/ 867437 w 6732885"/>
              <a:gd name="connsiteY7" fmla="*/ 983364 h 1093124"/>
              <a:gd name="connsiteX8" fmla="*/ 908361 w 6732885"/>
              <a:gd name="connsiteY8" fmla="*/ 931149 h 1093124"/>
              <a:gd name="connsiteX9" fmla="*/ 921999 w 6732885"/>
              <a:gd name="connsiteY9" fmla="*/ 896620 h 1093124"/>
              <a:gd name="connsiteX10" fmla="*/ 947334 w 6732885"/>
              <a:gd name="connsiteY10" fmla="*/ 854509 h 1093124"/>
              <a:gd name="connsiteX11" fmla="*/ 992154 w 6732885"/>
              <a:gd name="connsiteY11" fmla="*/ 813242 h 1093124"/>
              <a:gd name="connsiteX12" fmla="*/ 1053113 w 6732885"/>
              <a:gd name="connsiteY12" fmla="*/ 768761 h 1093124"/>
              <a:gd name="connsiteX13" fmla="*/ 1095433 w 6732885"/>
              <a:gd name="connsiteY13" fmla="*/ 744183 h 1093124"/>
              <a:gd name="connsiteX14" fmla="*/ 1146096 w 6732885"/>
              <a:gd name="connsiteY14" fmla="*/ 712181 h 1093124"/>
              <a:gd name="connsiteX15" fmla="*/ 1196763 w 6732885"/>
              <a:gd name="connsiteY15" fmla="*/ 691966 h 1093124"/>
              <a:gd name="connsiteX16" fmla="*/ 1280555 w 6732885"/>
              <a:gd name="connsiteY16" fmla="*/ 666701 h 1093124"/>
              <a:gd name="connsiteX17" fmla="*/ 1335117 w 6732885"/>
              <a:gd name="connsiteY17" fmla="*/ 650700 h 1093124"/>
              <a:gd name="connsiteX18" fmla="*/ 1388302 w 6732885"/>
              <a:gd name="connsiteY18" fmla="*/ 635640 h 1093124"/>
              <a:gd name="connsiteX19" fmla="*/ 1436165 w 6732885"/>
              <a:gd name="connsiteY19" fmla="*/ 622581 h 1093124"/>
              <a:gd name="connsiteX20" fmla="*/ 1498804 w 6732885"/>
              <a:gd name="connsiteY20" fmla="*/ 611116 h 1093124"/>
              <a:gd name="connsiteX21" fmla="*/ 1546538 w 6732885"/>
              <a:gd name="connsiteY21" fmla="*/ 604654 h 1093124"/>
              <a:gd name="connsiteX22" fmla="*/ 1596511 w 6732885"/>
              <a:gd name="connsiteY22" fmla="*/ 599962 h 1093124"/>
              <a:gd name="connsiteX23" fmla="*/ 1654620 w 6732885"/>
              <a:gd name="connsiteY23" fmla="*/ 597118 h 1093124"/>
              <a:gd name="connsiteX24" fmla="*/ 1704244 w 6732885"/>
              <a:gd name="connsiteY24" fmla="*/ 595752 h 1093124"/>
              <a:gd name="connsiteX25" fmla="*/ 1759793 w 6732885"/>
              <a:gd name="connsiteY25" fmla="*/ 596804 h 1093124"/>
              <a:gd name="connsiteX26" fmla="*/ 1808637 w 6732885"/>
              <a:gd name="connsiteY26" fmla="*/ 597917 h 1093124"/>
              <a:gd name="connsiteX27" fmla="*/ 1865147 w 6732885"/>
              <a:gd name="connsiteY27" fmla="*/ 600443 h 1093124"/>
              <a:gd name="connsiteX28" fmla="*/ 3121946 w 6732885"/>
              <a:gd name="connsiteY28" fmla="*/ 44249 h 1093124"/>
              <a:gd name="connsiteX29" fmla="*/ 3153486 w 6732885"/>
              <a:gd name="connsiteY29" fmla="*/ 33051 h 1093124"/>
              <a:gd name="connsiteX30" fmla="*/ 3195484 w 6732885"/>
              <a:gd name="connsiteY30" fmla="*/ 22542 h 1093124"/>
              <a:gd name="connsiteX31" fmla="*/ 3246464 w 6732885"/>
              <a:gd name="connsiteY31" fmla="*/ 14162 h 1093124"/>
              <a:gd name="connsiteX32" fmla="*/ 3296363 w 6732885"/>
              <a:gd name="connsiteY32" fmla="*/ 7213 h 1093124"/>
              <a:gd name="connsiteX33" fmla="*/ 3332483 w 6732885"/>
              <a:gd name="connsiteY33" fmla="*/ 4176 h 1093124"/>
              <a:gd name="connsiteX34" fmla="*/ 3372913 w 6732885"/>
              <a:gd name="connsiteY34" fmla="*/ 2218 h 1093124"/>
              <a:gd name="connsiteX35" fmla="*/ 3416278 w 6732885"/>
              <a:gd name="connsiteY35" fmla="*/ 4175 h 1093124"/>
              <a:gd name="connsiteX36" fmla="*/ 3454796 w 6732885"/>
              <a:gd name="connsiteY36" fmla="*/ 9489 h 1093124"/>
              <a:gd name="connsiteX37" fmla="*/ 3499455 w 6732885"/>
              <a:gd name="connsiteY37" fmla="*/ 18139 h 1093124"/>
              <a:gd name="connsiteX38" fmla="*/ 3551034 w 6732885"/>
              <a:gd name="connsiteY38" fmla="*/ 28416 h 1093124"/>
              <a:gd name="connsiteX39" fmla="*/ 3603346 w 6732885"/>
              <a:gd name="connsiteY39" fmla="*/ 42917 h 1093124"/>
              <a:gd name="connsiteX40" fmla="*/ 3636474 w 6732885"/>
              <a:gd name="connsiteY40" fmla="*/ 56391 h 1093124"/>
              <a:gd name="connsiteX41" fmla="*/ 3693990 w 6732885"/>
              <a:gd name="connsiteY41" fmla="*/ 83584 h 1093124"/>
              <a:gd name="connsiteX42" fmla="*/ 3737805 w 6732885"/>
              <a:gd name="connsiteY42" fmla="*/ 105239 h 1093124"/>
              <a:gd name="connsiteX43" fmla="*/ 3789034 w 6732885"/>
              <a:gd name="connsiteY43" fmla="*/ 131013 h 1093124"/>
              <a:gd name="connsiteX44" fmla="*/ 3852520 w 6732885"/>
              <a:gd name="connsiteY44" fmla="*/ 168191 h 1093124"/>
              <a:gd name="connsiteX45" fmla="*/ 3904646 w 6732885"/>
              <a:gd name="connsiteY45" fmla="*/ 200419 h 1093124"/>
              <a:gd name="connsiteX46" fmla="*/ 3963422 w 6732885"/>
              <a:gd name="connsiteY46" fmla="*/ 237408 h 1093124"/>
              <a:gd name="connsiteX47" fmla="*/ 4029023 w 6732885"/>
              <a:gd name="connsiteY47" fmla="*/ 279192 h 1093124"/>
              <a:gd name="connsiteX48" fmla="*/ 4092132 w 6732885"/>
              <a:gd name="connsiteY48" fmla="*/ 321099 h 1093124"/>
              <a:gd name="connsiteX49" fmla="*/ 4155299 w 6732885"/>
              <a:gd name="connsiteY49" fmla="*/ 364284 h 1093124"/>
              <a:gd name="connsiteX50" fmla="*/ 4204602 w 6732885"/>
              <a:gd name="connsiteY50" fmla="*/ 401465 h 1093124"/>
              <a:gd name="connsiteX51" fmla="*/ 4260410 w 6732885"/>
              <a:gd name="connsiteY51" fmla="*/ 444160 h 1093124"/>
              <a:gd name="connsiteX52" fmla="*/ 4299657 w 6732885"/>
              <a:gd name="connsiteY52" fmla="*/ 473969 h 1093124"/>
              <a:gd name="connsiteX53" fmla="*/ 4348263 w 6732885"/>
              <a:gd name="connsiteY53" fmla="*/ 506960 h 1093124"/>
              <a:gd name="connsiteX54" fmla="*/ 4383716 w 6732885"/>
              <a:gd name="connsiteY54" fmla="*/ 530524 h 1093124"/>
              <a:gd name="connsiteX55" fmla="*/ 4417963 w 6732885"/>
              <a:gd name="connsiteY55" fmla="*/ 553367 h 1093124"/>
              <a:gd name="connsiteX56" fmla="*/ 4465915 w 6732885"/>
              <a:gd name="connsiteY56" fmla="*/ 581621 h 1093124"/>
              <a:gd name="connsiteX57" fmla="*/ 4529455 w 6732885"/>
              <a:gd name="connsiteY57" fmla="*/ 620813 h 1093124"/>
              <a:gd name="connsiteX58" fmla="*/ 4580330 w 6732885"/>
              <a:gd name="connsiteY58" fmla="*/ 650024 h 1093124"/>
              <a:gd name="connsiteX59" fmla="*/ 4660966 w 6732885"/>
              <a:gd name="connsiteY59" fmla="*/ 696538 h 1093124"/>
              <a:gd name="connsiteX60" fmla="*/ 4717677 w 6732885"/>
              <a:gd name="connsiteY60" fmla="*/ 727042 h 1093124"/>
              <a:gd name="connsiteX61" fmla="*/ 4828913 w 6732885"/>
              <a:gd name="connsiteY61" fmla="*/ 783318 h 1093124"/>
              <a:gd name="connsiteX62" fmla="*/ 4958180 w 6732885"/>
              <a:gd name="connsiteY62" fmla="*/ 840651 h 1093124"/>
              <a:gd name="connsiteX63" fmla="*/ 5149784 w 6732885"/>
              <a:gd name="connsiteY63" fmla="*/ 913088 h 1093124"/>
              <a:gd name="connsiteX64" fmla="*/ 5377759 w 6732885"/>
              <a:gd name="connsiteY64" fmla="*/ 984568 h 1093124"/>
              <a:gd name="connsiteX65" fmla="*/ 5599231 w 6732885"/>
              <a:gd name="connsiteY65" fmla="*/ 1031671 h 1093124"/>
              <a:gd name="connsiteX66" fmla="*/ 5826886 w 6732885"/>
              <a:gd name="connsiteY66" fmla="*/ 1065844 h 1093124"/>
              <a:gd name="connsiteX67" fmla="*/ 6039169 w 6732885"/>
              <a:gd name="connsiteY67" fmla="*/ 1086386 h 1093124"/>
              <a:gd name="connsiteX68" fmla="*/ 6286646 w 6732885"/>
              <a:gd name="connsiteY68" fmla="*/ 1093124 h 1093124"/>
              <a:gd name="connsiteX69" fmla="*/ 6732885 w 6732885"/>
              <a:gd name="connsiteY69" fmla="*/ 1090597 h 1093124"/>
              <a:gd name="connsiteX0" fmla="*/ 4 w 6732885"/>
              <a:gd name="connsiteY0" fmla="*/ 1092063 h 1094110"/>
              <a:gd name="connsiteX1" fmla="*/ 403661 w 6732885"/>
              <a:gd name="connsiteY1" fmla="*/ 1091308 h 1094110"/>
              <a:gd name="connsiteX2" fmla="*/ 513896 w 6732885"/>
              <a:gd name="connsiteY2" fmla="*/ 1089142 h 1094110"/>
              <a:gd name="connsiteX3" fmla="*/ 608822 w 6732885"/>
              <a:gd name="connsiteY3" fmla="*/ 1079637 h 1094110"/>
              <a:gd name="connsiteX4" fmla="*/ 664778 w 6732885"/>
              <a:gd name="connsiteY4" fmla="*/ 1071094 h 1094110"/>
              <a:gd name="connsiteX5" fmla="*/ 758313 w 6732885"/>
              <a:gd name="connsiteY5" fmla="*/ 1049199 h 1094110"/>
              <a:gd name="connsiteX6" fmla="*/ 816775 w 6732885"/>
              <a:gd name="connsiteY6" fmla="*/ 1019721 h 1094110"/>
              <a:gd name="connsiteX7" fmla="*/ 867437 w 6732885"/>
              <a:gd name="connsiteY7" fmla="*/ 984350 h 1094110"/>
              <a:gd name="connsiteX8" fmla="*/ 908361 w 6732885"/>
              <a:gd name="connsiteY8" fmla="*/ 932135 h 1094110"/>
              <a:gd name="connsiteX9" fmla="*/ 921999 w 6732885"/>
              <a:gd name="connsiteY9" fmla="*/ 897606 h 1094110"/>
              <a:gd name="connsiteX10" fmla="*/ 947334 w 6732885"/>
              <a:gd name="connsiteY10" fmla="*/ 855495 h 1094110"/>
              <a:gd name="connsiteX11" fmla="*/ 992154 w 6732885"/>
              <a:gd name="connsiteY11" fmla="*/ 814228 h 1094110"/>
              <a:gd name="connsiteX12" fmla="*/ 1053113 w 6732885"/>
              <a:gd name="connsiteY12" fmla="*/ 769747 h 1094110"/>
              <a:gd name="connsiteX13" fmla="*/ 1095433 w 6732885"/>
              <a:gd name="connsiteY13" fmla="*/ 745169 h 1094110"/>
              <a:gd name="connsiteX14" fmla="*/ 1146096 w 6732885"/>
              <a:gd name="connsiteY14" fmla="*/ 713167 h 1094110"/>
              <a:gd name="connsiteX15" fmla="*/ 1196763 w 6732885"/>
              <a:gd name="connsiteY15" fmla="*/ 692952 h 1094110"/>
              <a:gd name="connsiteX16" fmla="*/ 1280555 w 6732885"/>
              <a:gd name="connsiteY16" fmla="*/ 667687 h 1094110"/>
              <a:gd name="connsiteX17" fmla="*/ 1335117 w 6732885"/>
              <a:gd name="connsiteY17" fmla="*/ 651686 h 1094110"/>
              <a:gd name="connsiteX18" fmla="*/ 1388302 w 6732885"/>
              <a:gd name="connsiteY18" fmla="*/ 636626 h 1094110"/>
              <a:gd name="connsiteX19" fmla="*/ 1436165 w 6732885"/>
              <a:gd name="connsiteY19" fmla="*/ 623567 h 1094110"/>
              <a:gd name="connsiteX20" fmla="*/ 1498804 w 6732885"/>
              <a:gd name="connsiteY20" fmla="*/ 612102 h 1094110"/>
              <a:gd name="connsiteX21" fmla="*/ 1546538 w 6732885"/>
              <a:gd name="connsiteY21" fmla="*/ 605640 h 1094110"/>
              <a:gd name="connsiteX22" fmla="*/ 1596511 w 6732885"/>
              <a:gd name="connsiteY22" fmla="*/ 600948 h 1094110"/>
              <a:gd name="connsiteX23" fmla="*/ 1654620 w 6732885"/>
              <a:gd name="connsiteY23" fmla="*/ 598104 h 1094110"/>
              <a:gd name="connsiteX24" fmla="*/ 1704244 w 6732885"/>
              <a:gd name="connsiteY24" fmla="*/ 596738 h 1094110"/>
              <a:gd name="connsiteX25" fmla="*/ 1759793 w 6732885"/>
              <a:gd name="connsiteY25" fmla="*/ 597790 h 1094110"/>
              <a:gd name="connsiteX26" fmla="*/ 1808637 w 6732885"/>
              <a:gd name="connsiteY26" fmla="*/ 598903 h 1094110"/>
              <a:gd name="connsiteX27" fmla="*/ 1865147 w 6732885"/>
              <a:gd name="connsiteY27" fmla="*/ 601429 h 1094110"/>
              <a:gd name="connsiteX28" fmla="*/ 2950465 w 6732885"/>
              <a:gd name="connsiteY28" fmla="*/ 453695 h 1094110"/>
              <a:gd name="connsiteX29" fmla="*/ 3153486 w 6732885"/>
              <a:gd name="connsiteY29" fmla="*/ 34037 h 1094110"/>
              <a:gd name="connsiteX30" fmla="*/ 3195484 w 6732885"/>
              <a:gd name="connsiteY30" fmla="*/ 23528 h 1094110"/>
              <a:gd name="connsiteX31" fmla="*/ 3246464 w 6732885"/>
              <a:gd name="connsiteY31" fmla="*/ 15148 h 1094110"/>
              <a:gd name="connsiteX32" fmla="*/ 3296363 w 6732885"/>
              <a:gd name="connsiteY32" fmla="*/ 8199 h 1094110"/>
              <a:gd name="connsiteX33" fmla="*/ 3332483 w 6732885"/>
              <a:gd name="connsiteY33" fmla="*/ 5162 h 1094110"/>
              <a:gd name="connsiteX34" fmla="*/ 3372913 w 6732885"/>
              <a:gd name="connsiteY34" fmla="*/ 3204 h 1094110"/>
              <a:gd name="connsiteX35" fmla="*/ 3416278 w 6732885"/>
              <a:gd name="connsiteY35" fmla="*/ 5161 h 1094110"/>
              <a:gd name="connsiteX36" fmla="*/ 3454796 w 6732885"/>
              <a:gd name="connsiteY36" fmla="*/ 10475 h 1094110"/>
              <a:gd name="connsiteX37" fmla="*/ 3499455 w 6732885"/>
              <a:gd name="connsiteY37" fmla="*/ 19125 h 1094110"/>
              <a:gd name="connsiteX38" fmla="*/ 3551034 w 6732885"/>
              <a:gd name="connsiteY38" fmla="*/ 29402 h 1094110"/>
              <a:gd name="connsiteX39" fmla="*/ 3603346 w 6732885"/>
              <a:gd name="connsiteY39" fmla="*/ 43903 h 1094110"/>
              <a:gd name="connsiteX40" fmla="*/ 3636474 w 6732885"/>
              <a:gd name="connsiteY40" fmla="*/ 57377 h 1094110"/>
              <a:gd name="connsiteX41" fmla="*/ 3693990 w 6732885"/>
              <a:gd name="connsiteY41" fmla="*/ 84570 h 1094110"/>
              <a:gd name="connsiteX42" fmla="*/ 3737805 w 6732885"/>
              <a:gd name="connsiteY42" fmla="*/ 106225 h 1094110"/>
              <a:gd name="connsiteX43" fmla="*/ 3789034 w 6732885"/>
              <a:gd name="connsiteY43" fmla="*/ 131999 h 1094110"/>
              <a:gd name="connsiteX44" fmla="*/ 3852520 w 6732885"/>
              <a:gd name="connsiteY44" fmla="*/ 169177 h 1094110"/>
              <a:gd name="connsiteX45" fmla="*/ 3904646 w 6732885"/>
              <a:gd name="connsiteY45" fmla="*/ 201405 h 1094110"/>
              <a:gd name="connsiteX46" fmla="*/ 3963422 w 6732885"/>
              <a:gd name="connsiteY46" fmla="*/ 238394 h 1094110"/>
              <a:gd name="connsiteX47" fmla="*/ 4029023 w 6732885"/>
              <a:gd name="connsiteY47" fmla="*/ 280178 h 1094110"/>
              <a:gd name="connsiteX48" fmla="*/ 4092132 w 6732885"/>
              <a:gd name="connsiteY48" fmla="*/ 322085 h 1094110"/>
              <a:gd name="connsiteX49" fmla="*/ 4155299 w 6732885"/>
              <a:gd name="connsiteY49" fmla="*/ 365270 h 1094110"/>
              <a:gd name="connsiteX50" fmla="*/ 4204602 w 6732885"/>
              <a:gd name="connsiteY50" fmla="*/ 402451 h 1094110"/>
              <a:gd name="connsiteX51" fmla="*/ 4260410 w 6732885"/>
              <a:gd name="connsiteY51" fmla="*/ 445146 h 1094110"/>
              <a:gd name="connsiteX52" fmla="*/ 4299657 w 6732885"/>
              <a:gd name="connsiteY52" fmla="*/ 474955 h 1094110"/>
              <a:gd name="connsiteX53" fmla="*/ 4348263 w 6732885"/>
              <a:gd name="connsiteY53" fmla="*/ 507946 h 1094110"/>
              <a:gd name="connsiteX54" fmla="*/ 4383716 w 6732885"/>
              <a:gd name="connsiteY54" fmla="*/ 531510 h 1094110"/>
              <a:gd name="connsiteX55" fmla="*/ 4417963 w 6732885"/>
              <a:gd name="connsiteY55" fmla="*/ 554353 h 1094110"/>
              <a:gd name="connsiteX56" fmla="*/ 4465915 w 6732885"/>
              <a:gd name="connsiteY56" fmla="*/ 582607 h 1094110"/>
              <a:gd name="connsiteX57" fmla="*/ 4529455 w 6732885"/>
              <a:gd name="connsiteY57" fmla="*/ 621799 h 1094110"/>
              <a:gd name="connsiteX58" fmla="*/ 4580330 w 6732885"/>
              <a:gd name="connsiteY58" fmla="*/ 651010 h 1094110"/>
              <a:gd name="connsiteX59" fmla="*/ 4660966 w 6732885"/>
              <a:gd name="connsiteY59" fmla="*/ 697524 h 1094110"/>
              <a:gd name="connsiteX60" fmla="*/ 4717677 w 6732885"/>
              <a:gd name="connsiteY60" fmla="*/ 728028 h 1094110"/>
              <a:gd name="connsiteX61" fmla="*/ 4828913 w 6732885"/>
              <a:gd name="connsiteY61" fmla="*/ 784304 h 1094110"/>
              <a:gd name="connsiteX62" fmla="*/ 4958180 w 6732885"/>
              <a:gd name="connsiteY62" fmla="*/ 841637 h 1094110"/>
              <a:gd name="connsiteX63" fmla="*/ 5149784 w 6732885"/>
              <a:gd name="connsiteY63" fmla="*/ 914074 h 1094110"/>
              <a:gd name="connsiteX64" fmla="*/ 5377759 w 6732885"/>
              <a:gd name="connsiteY64" fmla="*/ 985554 h 1094110"/>
              <a:gd name="connsiteX65" fmla="*/ 5599231 w 6732885"/>
              <a:gd name="connsiteY65" fmla="*/ 1032657 h 1094110"/>
              <a:gd name="connsiteX66" fmla="*/ 5826886 w 6732885"/>
              <a:gd name="connsiteY66" fmla="*/ 1066830 h 1094110"/>
              <a:gd name="connsiteX67" fmla="*/ 6039169 w 6732885"/>
              <a:gd name="connsiteY67" fmla="*/ 1087372 h 1094110"/>
              <a:gd name="connsiteX68" fmla="*/ 6286646 w 6732885"/>
              <a:gd name="connsiteY68" fmla="*/ 1094110 h 1094110"/>
              <a:gd name="connsiteX69" fmla="*/ 6732885 w 6732885"/>
              <a:gd name="connsiteY69" fmla="*/ 1091583 h 1094110"/>
              <a:gd name="connsiteX0" fmla="*/ 4 w 6732885"/>
              <a:gd name="connsiteY0" fmla="*/ 1092063 h 1094110"/>
              <a:gd name="connsiteX1" fmla="*/ 403661 w 6732885"/>
              <a:gd name="connsiteY1" fmla="*/ 1091308 h 1094110"/>
              <a:gd name="connsiteX2" fmla="*/ 513896 w 6732885"/>
              <a:gd name="connsiteY2" fmla="*/ 1089142 h 1094110"/>
              <a:gd name="connsiteX3" fmla="*/ 608822 w 6732885"/>
              <a:gd name="connsiteY3" fmla="*/ 1079637 h 1094110"/>
              <a:gd name="connsiteX4" fmla="*/ 664778 w 6732885"/>
              <a:gd name="connsiteY4" fmla="*/ 1071094 h 1094110"/>
              <a:gd name="connsiteX5" fmla="*/ 758313 w 6732885"/>
              <a:gd name="connsiteY5" fmla="*/ 1049199 h 1094110"/>
              <a:gd name="connsiteX6" fmla="*/ 816775 w 6732885"/>
              <a:gd name="connsiteY6" fmla="*/ 1019721 h 1094110"/>
              <a:gd name="connsiteX7" fmla="*/ 867437 w 6732885"/>
              <a:gd name="connsiteY7" fmla="*/ 984350 h 1094110"/>
              <a:gd name="connsiteX8" fmla="*/ 908361 w 6732885"/>
              <a:gd name="connsiteY8" fmla="*/ 932135 h 1094110"/>
              <a:gd name="connsiteX9" fmla="*/ 921999 w 6732885"/>
              <a:gd name="connsiteY9" fmla="*/ 897606 h 1094110"/>
              <a:gd name="connsiteX10" fmla="*/ 947334 w 6732885"/>
              <a:gd name="connsiteY10" fmla="*/ 855495 h 1094110"/>
              <a:gd name="connsiteX11" fmla="*/ 992154 w 6732885"/>
              <a:gd name="connsiteY11" fmla="*/ 814228 h 1094110"/>
              <a:gd name="connsiteX12" fmla="*/ 1053113 w 6732885"/>
              <a:gd name="connsiteY12" fmla="*/ 769747 h 1094110"/>
              <a:gd name="connsiteX13" fmla="*/ 1095433 w 6732885"/>
              <a:gd name="connsiteY13" fmla="*/ 745169 h 1094110"/>
              <a:gd name="connsiteX14" fmla="*/ 1146096 w 6732885"/>
              <a:gd name="connsiteY14" fmla="*/ 713167 h 1094110"/>
              <a:gd name="connsiteX15" fmla="*/ 1196763 w 6732885"/>
              <a:gd name="connsiteY15" fmla="*/ 692952 h 1094110"/>
              <a:gd name="connsiteX16" fmla="*/ 1280555 w 6732885"/>
              <a:gd name="connsiteY16" fmla="*/ 667687 h 1094110"/>
              <a:gd name="connsiteX17" fmla="*/ 1335117 w 6732885"/>
              <a:gd name="connsiteY17" fmla="*/ 651686 h 1094110"/>
              <a:gd name="connsiteX18" fmla="*/ 1388302 w 6732885"/>
              <a:gd name="connsiteY18" fmla="*/ 636626 h 1094110"/>
              <a:gd name="connsiteX19" fmla="*/ 1436165 w 6732885"/>
              <a:gd name="connsiteY19" fmla="*/ 623567 h 1094110"/>
              <a:gd name="connsiteX20" fmla="*/ 1498804 w 6732885"/>
              <a:gd name="connsiteY20" fmla="*/ 612102 h 1094110"/>
              <a:gd name="connsiteX21" fmla="*/ 1546538 w 6732885"/>
              <a:gd name="connsiteY21" fmla="*/ 605640 h 1094110"/>
              <a:gd name="connsiteX22" fmla="*/ 1596511 w 6732885"/>
              <a:gd name="connsiteY22" fmla="*/ 600948 h 1094110"/>
              <a:gd name="connsiteX23" fmla="*/ 1654620 w 6732885"/>
              <a:gd name="connsiteY23" fmla="*/ 598104 h 1094110"/>
              <a:gd name="connsiteX24" fmla="*/ 1704244 w 6732885"/>
              <a:gd name="connsiteY24" fmla="*/ 596738 h 1094110"/>
              <a:gd name="connsiteX25" fmla="*/ 1759793 w 6732885"/>
              <a:gd name="connsiteY25" fmla="*/ 597790 h 1094110"/>
              <a:gd name="connsiteX26" fmla="*/ 1808637 w 6732885"/>
              <a:gd name="connsiteY26" fmla="*/ 598903 h 1094110"/>
              <a:gd name="connsiteX27" fmla="*/ 1865147 w 6732885"/>
              <a:gd name="connsiteY27" fmla="*/ 601429 h 1094110"/>
              <a:gd name="connsiteX28" fmla="*/ 2950465 w 6732885"/>
              <a:gd name="connsiteY28" fmla="*/ 453695 h 1094110"/>
              <a:gd name="connsiteX29" fmla="*/ 3153486 w 6732885"/>
              <a:gd name="connsiteY29" fmla="*/ 34037 h 1094110"/>
              <a:gd name="connsiteX30" fmla="*/ 3195484 w 6732885"/>
              <a:gd name="connsiteY30" fmla="*/ 23528 h 1094110"/>
              <a:gd name="connsiteX31" fmla="*/ 3246464 w 6732885"/>
              <a:gd name="connsiteY31" fmla="*/ 15148 h 1094110"/>
              <a:gd name="connsiteX32" fmla="*/ 3296363 w 6732885"/>
              <a:gd name="connsiteY32" fmla="*/ 8199 h 1094110"/>
              <a:gd name="connsiteX33" fmla="*/ 3332483 w 6732885"/>
              <a:gd name="connsiteY33" fmla="*/ 5162 h 1094110"/>
              <a:gd name="connsiteX34" fmla="*/ 3372913 w 6732885"/>
              <a:gd name="connsiteY34" fmla="*/ 3204 h 1094110"/>
              <a:gd name="connsiteX35" fmla="*/ 3416278 w 6732885"/>
              <a:gd name="connsiteY35" fmla="*/ 5161 h 1094110"/>
              <a:gd name="connsiteX36" fmla="*/ 3454796 w 6732885"/>
              <a:gd name="connsiteY36" fmla="*/ 10475 h 1094110"/>
              <a:gd name="connsiteX37" fmla="*/ 3499455 w 6732885"/>
              <a:gd name="connsiteY37" fmla="*/ 19125 h 1094110"/>
              <a:gd name="connsiteX38" fmla="*/ 3551034 w 6732885"/>
              <a:gd name="connsiteY38" fmla="*/ 29402 h 1094110"/>
              <a:gd name="connsiteX39" fmla="*/ 3603346 w 6732885"/>
              <a:gd name="connsiteY39" fmla="*/ 43903 h 1094110"/>
              <a:gd name="connsiteX40" fmla="*/ 3636474 w 6732885"/>
              <a:gd name="connsiteY40" fmla="*/ 57377 h 1094110"/>
              <a:gd name="connsiteX41" fmla="*/ 3693990 w 6732885"/>
              <a:gd name="connsiteY41" fmla="*/ 84570 h 1094110"/>
              <a:gd name="connsiteX42" fmla="*/ 3737805 w 6732885"/>
              <a:gd name="connsiteY42" fmla="*/ 106225 h 1094110"/>
              <a:gd name="connsiteX43" fmla="*/ 3789034 w 6732885"/>
              <a:gd name="connsiteY43" fmla="*/ 131999 h 1094110"/>
              <a:gd name="connsiteX44" fmla="*/ 3852520 w 6732885"/>
              <a:gd name="connsiteY44" fmla="*/ 169177 h 1094110"/>
              <a:gd name="connsiteX45" fmla="*/ 3904646 w 6732885"/>
              <a:gd name="connsiteY45" fmla="*/ 201405 h 1094110"/>
              <a:gd name="connsiteX46" fmla="*/ 3963422 w 6732885"/>
              <a:gd name="connsiteY46" fmla="*/ 238394 h 1094110"/>
              <a:gd name="connsiteX47" fmla="*/ 4029023 w 6732885"/>
              <a:gd name="connsiteY47" fmla="*/ 280178 h 1094110"/>
              <a:gd name="connsiteX48" fmla="*/ 4092132 w 6732885"/>
              <a:gd name="connsiteY48" fmla="*/ 322085 h 1094110"/>
              <a:gd name="connsiteX49" fmla="*/ 4155299 w 6732885"/>
              <a:gd name="connsiteY49" fmla="*/ 365270 h 1094110"/>
              <a:gd name="connsiteX50" fmla="*/ 4204602 w 6732885"/>
              <a:gd name="connsiteY50" fmla="*/ 402451 h 1094110"/>
              <a:gd name="connsiteX51" fmla="*/ 4260410 w 6732885"/>
              <a:gd name="connsiteY51" fmla="*/ 445146 h 1094110"/>
              <a:gd name="connsiteX52" fmla="*/ 4299657 w 6732885"/>
              <a:gd name="connsiteY52" fmla="*/ 474955 h 1094110"/>
              <a:gd name="connsiteX53" fmla="*/ 4348263 w 6732885"/>
              <a:gd name="connsiteY53" fmla="*/ 507946 h 1094110"/>
              <a:gd name="connsiteX54" fmla="*/ 4383716 w 6732885"/>
              <a:gd name="connsiteY54" fmla="*/ 531510 h 1094110"/>
              <a:gd name="connsiteX55" fmla="*/ 4417963 w 6732885"/>
              <a:gd name="connsiteY55" fmla="*/ 554353 h 1094110"/>
              <a:gd name="connsiteX56" fmla="*/ 4465915 w 6732885"/>
              <a:gd name="connsiteY56" fmla="*/ 582607 h 1094110"/>
              <a:gd name="connsiteX57" fmla="*/ 4529455 w 6732885"/>
              <a:gd name="connsiteY57" fmla="*/ 621799 h 1094110"/>
              <a:gd name="connsiteX58" fmla="*/ 4580330 w 6732885"/>
              <a:gd name="connsiteY58" fmla="*/ 651010 h 1094110"/>
              <a:gd name="connsiteX59" fmla="*/ 4660966 w 6732885"/>
              <a:gd name="connsiteY59" fmla="*/ 697524 h 1094110"/>
              <a:gd name="connsiteX60" fmla="*/ 4717677 w 6732885"/>
              <a:gd name="connsiteY60" fmla="*/ 728028 h 1094110"/>
              <a:gd name="connsiteX61" fmla="*/ 4828913 w 6732885"/>
              <a:gd name="connsiteY61" fmla="*/ 784304 h 1094110"/>
              <a:gd name="connsiteX62" fmla="*/ 4958180 w 6732885"/>
              <a:gd name="connsiteY62" fmla="*/ 841637 h 1094110"/>
              <a:gd name="connsiteX63" fmla="*/ 5149784 w 6732885"/>
              <a:gd name="connsiteY63" fmla="*/ 914074 h 1094110"/>
              <a:gd name="connsiteX64" fmla="*/ 5377759 w 6732885"/>
              <a:gd name="connsiteY64" fmla="*/ 985554 h 1094110"/>
              <a:gd name="connsiteX65" fmla="*/ 5599231 w 6732885"/>
              <a:gd name="connsiteY65" fmla="*/ 1032657 h 1094110"/>
              <a:gd name="connsiteX66" fmla="*/ 5826886 w 6732885"/>
              <a:gd name="connsiteY66" fmla="*/ 1066830 h 1094110"/>
              <a:gd name="connsiteX67" fmla="*/ 6039169 w 6732885"/>
              <a:gd name="connsiteY67" fmla="*/ 1087372 h 1094110"/>
              <a:gd name="connsiteX68" fmla="*/ 6286646 w 6732885"/>
              <a:gd name="connsiteY68" fmla="*/ 1094110 h 1094110"/>
              <a:gd name="connsiteX69" fmla="*/ 6732885 w 6732885"/>
              <a:gd name="connsiteY69" fmla="*/ 1091583 h 1094110"/>
              <a:gd name="connsiteX0" fmla="*/ 4 w 6732885"/>
              <a:gd name="connsiteY0" fmla="*/ 1102012 h 1104059"/>
              <a:gd name="connsiteX1" fmla="*/ 403661 w 6732885"/>
              <a:gd name="connsiteY1" fmla="*/ 1101257 h 1104059"/>
              <a:gd name="connsiteX2" fmla="*/ 513896 w 6732885"/>
              <a:gd name="connsiteY2" fmla="*/ 1099091 h 1104059"/>
              <a:gd name="connsiteX3" fmla="*/ 608822 w 6732885"/>
              <a:gd name="connsiteY3" fmla="*/ 1089586 h 1104059"/>
              <a:gd name="connsiteX4" fmla="*/ 664778 w 6732885"/>
              <a:gd name="connsiteY4" fmla="*/ 1081043 h 1104059"/>
              <a:gd name="connsiteX5" fmla="*/ 758313 w 6732885"/>
              <a:gd name="connsiteY5" fmla="*/ 1059148 h 1104059"/>
              <a:gd name="connsiteX6" fmla="*/ 816775 w 6732885"/>
              <a:gd name="connsiteY6" fmla="*/ 1029670 h 1104059"/>
              <a:gd name="connsiteX7" fmla="*/ 867437 w 6732885"/>
              <a:gd name="connsiteY7" fmla="*/ 994299 h 1104059"/>
              <a:gd name="connsiteX8" fmla="*/ 908361 w 6732885"/>
              <a:gd name="connsiteY8" fmla="*/ 942084 h 1104059"/>
              <a:gd name="connsiteX9" fmla="*/ 921999 w 6732885"/>
              <a:gd name="connsiteY9" fmla="*/ 907555 h 1104059"/>
              <a:gd name="connsiteX10" fmla="*/ 947334 w 6732885"/>
              <a:gd name="connsiteY10" fmla="*/ 865444 h 1104059"/>
              <a:gd name="connsiteX11" fmla="*/ 992154 w 6732885"/>
              <a:gd name="connsiteY11" fmla="*/ 824177 h 1104059"/>
              <a:gd name="connsiteX12" fmla="*/ 1053113 w 6732885"/>
              <a:gd name="connsiteY12" fmla="*/ 779696 h 1104059"/>
              <a:gd name="connsiteX13" fmla="*/ 1095433 w 6732885"/>
              <a:gd name="connsiteY13" fmla="*/ 755118 h 1104059"/>
              <a:gd name="connsiteX14" fmla="*/ 1146096 w 6732885"/>
              <a:gd name="connsiteY14" fmla="*/ 723116 h 1104059"/>
              <a:gd name="connsiteX15" fmla="*/ 1196763 w 6732885"/>
              <a:gd name="connsiteY15" fmla="*/ 702901 h 1104059"/>
              <a:gd name="connsiteX16" fmla="*/ 1280555 w 6732885"/>
              <a:gd name="connsiteY16" fmla="*/ 677636 h 1104059"/>
              <a:gd name="connsiteX17" fmla="*/ 1335117 w 6732885"/>
              <a:gd name="connsiteY17" fmla="*/ 661635 h 1104059"/>
              <a:gd name="connsiteX18" fmla="*/ 1388302 w 6732885"/>
              <a:gd name="connsiteY18" fmla="*/ 646575 h 1104059"/>
              <a:gd name="connsiteX19" fmla="*/ 1436165 w 6732885"/>
              <a:gd name="connsiteY19" fmla="*/ 633516 h 1104059"/>
              <a:gd name="connsiteX20" fmla="*/ 1498804 w 6732885"/>
              <a:gd name="connsiteY20" fmla="*/ 622051 h 1104059"/>
              <a:gd name="connsiteX21" fmla="*/ 1546538 w 6732885"/>
              <a:gd name="connsiteY21" fmla="*/ 615589 h 1104059"/>
              <a:gd name="connsiteX22" fmla="*/ 1596511 w 6732885"/>
              <a:gd name="connsiteY22" fmla="*/ 610897 h 1104059"/>
              <a:gd name="connsiteX23" fmla="*/ 1654620 w 6732885"/>
              <a:gd name="connsiteY23" fmla="*/ 608053 h 1104059"/>
              <a:gd name="connsiteX24" fmla="*/ 1704244 w 6732885"/>
              <a:gd name="connsiteY24" fmla="*/ 606687 h 1104059"/>
              <a:gd name="connsiteX25" fmla="*/ 1759793 w 6732885"/>
              <a:gd name="connsiteY25" fmla="*/ 607739 h 1104059"/>
              <a:gd name="connsiteX26" fmla="*/ 1808637 w 6732885"/>
              <a:gd name="connsiteY26" fmla="*/ 608852 h 1104059"/>
              <a:gd name="connsiteX27" fmla="*/ 1865147 w 6732885"/>
              <a:gd name="connsiteY27" fmla="*/ 611378 h 1104059"/>
              <a:gd name="connsiteX28" fmla="*/ 2950465 w 6732885"/>
              <a:gd name="connsiteY28" fmla="*/ 463644 h 1104059"/>
              <a:gd name="connsiteX29" fmla="*/ 3124256 w 6732885"/>
              <a:gd name="connsiteY29" fmla="*/ 454131 h 1104059"/>
              <a:gd name="connsiteX30" fmla="*/ 3195484 w 6732885"/>
              <a:gd name="connsiteY30" fmla="*/ 33477 h 1104059"/>
              <a:gd name="connsiteX31" fmla="*/ 3246464 w 6732885"/>
              <a:gd name="connsiteY31" fmla="*/ 25097 h 1104059"/>
              <a:gd name="connsiteX32" fmla="*/ 3296363 w 6732885"/>
              <a:gd name="connsiteY32" fmla="*/ 18148 h 1104059"/>
              <a:gd name="connsiteX33" fmla="*/ 3332483 w 6732885"/>
              <a:gd name="connsiteY33" fmla="*/ 15111 h 1104059"/>
              <a:gd name="connsiteX34" fmla="*/ 3372913 w 6732885"/>
              <a:gd name="connsiteY34" fmla="*/ 13153 h 1104059"/>
              <a:gd name="connsiteX35" fmla="*/ 3416278 w 6732885"/>
              <a:gd name="connsiteY35" fmla="*/ 15110 h 1104059"/>
              <a:gd name="connsiteX36" fmla="*/ 3454796 w 6732885"/>
              <a:gd name="connsiteY36" fmla="*/ 20424 h 1104059"/>
              <a:gd name="connsiteX37" fmla="*/ 3499455 w 6732885"/>
              <a:gd name="connsiteY37" fmla="*/ 29074 h 1104059"/>
              <a:gd name="connsiteX38" fmla="*/ 3551034 w 6732885"/>
              <a:gd name="connsiteY38" fmla="*/ 39351 h 1104059"/>
              <a:gd name="connsiteX39" fmla="*/ 3603346 w 6732885"/>
              <a:gd name="connsiteY39" fmla="*/ 53852 h 1104059"/>
              <a:gd name="connsiteX40" fmla="*/ 3636474 w 6732885"/>
              <a:gd name="connsiteY40" fmla="*/ 67326 h 1104059"/>
              <a:gd name="connsiteX41" fmla="*/ 3693990 w 6732885"/>
              <a:gd name="connsiteY41" fmla="*/ 94519 h 1104059"/>
              <a:gd name="connsiteX42" fmla="*/ 3737805 w 6732885"/>
              <a:gd name="connsiteY42" fmla="*/ 116174 h 1104059"/>
              <a:gd name="connsiteX43" fmla="*/ 3789034 w 6732885"/>
              <a:gd name="connsiteY43" fmla="*/ 141948 h 1104059"/>
              <a:gd name="connsiteX44" fmla="*/ 3852520 w 6732885"/>
              <a:gd name="connsiteY44" fmla="*/ 179126 h 1104059"/>
              <a:gd name="connsiteX45" fmla="*/ 3904646 w 6732885"/>
              <a:gd name="connsiteY45" fmla="*/ 211354 h 1104059"/>
              <a:gd name="connsiteX46" fmla="*/ 3963422 w 6732885"/>
              <a:gd name="connsiteY46" fmla="*/ 248343 h 1104059"/>
              <a:gd name="connsiteX47" fmla="*/ 4029023 w 6732885"/>
              <a:gd name="connsiteY47" fmla="*/ 290127 h 1104059"/>
              <a:gd name="connsiteX48" fmla="*/ 4092132 w 6732885"/>
              <a:gd name="connsiteY48" fmla="*/ 332034 h 1104059"/>
              <a:gd name="connsiteX49" fmla="*/ 4155299 w 6732885"/>
              <a:gd name="connsiteY49" fmla="*/ 375219 h 1104059"/>
              <a:gd name="connsiteX50" fmla="*/ 4204602 w 6732885"/>
              <a:gd name="connsiteY50" fmla="*/ 412400 h 1104059"/>
              <a:gd name="connsiteX51" fmla="*/ 4260410 w 6732885"/>
              <a:gd name="connsiteY51" fmla="*/ 455095 h 1104059"/>
              <a:gd name="connsiteX52" fmla="*/ 4299657 w 6732885"/>
              <a:gd name="connsiteY52" fmla="*/ 484904 h 1104059"/>
              <a:gd name="connsiteX53" fmla="*/ 4348263 w 6732885"/>
              <a:gd name="connsiteY53" fmla="*/ 517895 h 1104059"/>
              <a:gd name="connsiteX54" fmla="*/ 4383716 w 6732885"/>
              <a:gd name="connsiteY54" fmla="*/ 541459 h 1104059"/>
              <a:gd name="connsiteX55" fmla="*/ 4417963 w 6732885"/>
              <a:gd name="connsiteY55" fmla="*/ 564302 h 1104059"/>
              <a:gd name="connsiteX56" fmla="*/ 4465915 w 6732885"/>
              <a:gd name="connsiteY56" fmla="*/ 592556 h 1104059"/>
              <a:gd name="connsiteX57" fmla="*/ 4529455 w 6732885"/>
              <a:gd name="connsiteY57" fmla="*/ 631748 h 1104059"/>
              <a:gd name="connsiteX58" fmla="*/ 4580330 w 6732885"/>
              <a:gd name="connsiteY58" fmla="*/ 660959 h 1104059"/>
              <a:gd name="connsiteX59" fmla="*/ 4660966 w 6732885"/>
              <a:gd name="connsiteY59" fmla="*/ 707473 h 1104059"/>
              <a:gd name="connsiteX60" fmla="*/ 4717677 w 6732885"/>
              <a:gd name="connsiteY60" fmla="*/ 737977 h 1104059"/>
              <a:gd name="connsiteX61" fmla="*/ 4828913 w 6732885"/>
              <a:gd name="connsiteY61" fmla="*/ 794253 h 1104059"/>
              <a:gd name="connsiteX62" fmla="*/ 4958180 w 6732885"/>
              <a:gd name="connsiteY62" fmla="*/ 851586 h 1104059"/>
              <a:gd name="connsiteX63" fmla="*/ 5149784 w 6732885"/>
              <a:gd name="connsiteY63" fmla="*/ 924023 h 1104059"/>
              <a:gd name="connsiteX64" fmla="*/ 5377759 w 6732885"/>
              <a:gd name="connsiteY64" fmla="*/ 995503 h 1104059"/>
              <a:gd name="connsiteX65" fmla="*/ 5599231 w 6732885"/>
              <a:gd name="connsiteY65" fmla="*/ 1042606 h 1104059"/>
              <a:gd name="connsiteX66" fmla="*/ 5826886 w 6732885"/>
              <a:gd name="connsiteY66" fmla="*/ 1076779 h 1104059"/>
              <a:gd name="connsiteX67" fmla="*/ 6039169 w 6732885"/>
              <a:gd name="connsiteY67" fmla="*/ 1097321 h 1104059"/>
              <a:gd name="connsiteX68" fmla="*/ 6286646 w 6732885"/>
              <a:gd name="connsiteY68" fmla="*/ 1104059 h 1104059"/>
              <a:gd name="connsiteX69" fmla="*/ 6732885 w 6732885"/>
              <a:gd name="connsiteY69" fmla="*/ 1101532 h 1104059"/>
              <a:gd name="connsiteX0" fmla="*/ 4 w 6732885"/>
              <a:gd name="connsiteY0" fmla="*/ 1102012 h 1104059"/>
              <a:gd name="connsiteX1" fmla="*/ 403661 w 6732885"/>
              <a:gd name="connsiteY1" fmla="*/ 1101257 h 1104059"/>
              <a:gd name="connsiteX2" fmla="*/ 513896 w 6732885"/>
              <a:gd name="connsiteY2" fmla="*/ 1099091 h 1104059"/>
              <a:gd name="connsiteX3" fmla="*/ 608822 w 6732885"/>
              <a:gd name="connsiteY3" fmla="*/ 1089586 h 1104059"/>
              <a:gd name="connsiteX4" fmla="*/ 664778 w 6732885"/>
              <a:gd name="connsiteY4" fmla="*/ 1081043 h 1104059"/>
              <a:gd name="connsiteX5" fmla="*/ 758313 w 6732885"/>
              <a:gd name="connsiteY5" fmla="*/ 1059148 h 1104059"/>
              <a:gd name="connsiteX6" fmla="*/ 816775 w 6732885"/>
              <a:gd name="connsiteY6" fmla="*/ 1029670 h 1104059"/>
              <a:gd name="connsiteX7" fmla="*/ 867437 w 6732885"/>
              <a:gd name="connsiteY7" fmla="*/ 994299 h 1104059"/>
              <a:gd name="connsiteX8" fmla="*/ 908361 w 6732885"/>
              <a:gd name="connsiteY8" fmla="*/ 942084 h 1104059"/>
              <a:gd name="connsiteX9" fmla="*/ 921999 w 6732885"/>
              <a:gd name="connsiteY9" fmla="*/ 907555 h 1104059"/>
              <a:gd name="connsiteX10" fmla="*/ 947334 w 6732885"/>
              <a:gd name="connsiteY10" fmla="*/ 865444 h 1104059"/>
              <a:gd name="connsiteX11" fmla="*/ 992154 w 6732885"/>
              <a:gd name="connsiteY11" fmla="*/ 824177 h 1104059"/>
              <a:gd name="connsiteX12" fmla="*/ 1053113 w 6732885"/>
              <a:gd name="connsiteY12" fmla="*/ 779696 h 1104059"/>
              <a:gd name="connsiteX13" fmla="*/ 1095433 w 6732885"/>
              <a:gd name="connsiteY13" fmla="*/ 755118 h 1104059"/>
              <a:gd name="connsiteX14" fmla="*/ 1146096 w 6732885"/>
              <a:gd name="connsiteY14" fmla="*/ 723116 h 1104059"/>
              <a:gd name="connsiteX15" fmla="*/ 1196763 w 6732885"/>
              <a:gd name="connsiteY15" fmla="*/ 702901 h 1104059"/>
              <a:gd name="connsiteX16" fmla="*/ 1280555 w 6732885"/>
              <a:gd name="connsiteY16" fmla="*/ 677636 h 1104059"/>
              <a:gd name="connsiteX17" fmla="*/ 1335117 w 6732885"/>
              <a:gd name="connsiteY17" fmla="*/ 661635 h 1104059"/>
              <a:gd name="connsiteX18" fmla="*/ 1388302 w 6732885"/>
              <a:gd name="connsiteY18" fmla="*/ 646575 h 1104059"/>
              <a:gd name="connsiteX19" fmla="*/ 1436165 w 6732885"/>
              <a:gd name="connsiteY19" fmla="*/ 633516 h 1104059"/>
              <a:gd name="connsiteX20" fmla="*/ 1498804 w 6732885"/>
              <a:gd name="connsiteY20" fmla="*/ 622051 h 1104059"/>
              <a:gd name="connsiteX21" fmla="*/ 1546538 w 6732885"/>
              <a:gd name="connsiteY21" fmla="*/ 615589 h 1104059"/>
              <a:gd name="connsiteX22" fmla="*/ 1596511 w 6732885"/>
              <a:gd name="connsiteY22" fmla="*/ 610897 h 1104059"/>
              <a:gd name="connsiteX23" fmla="*/ 1654620 w 6732885"/>
              <a:gd name="connsiteY23" fmla="*/ 608053 h 1104059"/>
              <a:gd name="connsiteX24" fmla="*/ 1704244 w 6732885"/>
              <a:gd name="connsiteY24" fmla="*/ 606687 h 1104059"/>
              <a:gd name="connsiteX25" fmla="*/ 1759793 w 6732885"/>
              <a:gd name="connsiteY25" fmla="*/ 607739 h 1104059"/>
              <a:gd name="connsiteX26" fmla="*/ 1808637 w 6732885"/>
              <a:gd name="connsiteY26" fmla="*/ 608852 h 1104059"/>
              <a:gd name="connsiteX27" fmla="*/ 1865147 w 6732885"/>
              <a:gd name="connsiteY27" fmla="*/ 611378 h 1104059"/>
              <a:gd name="connsiteX28" fmla="*/ 2950465 w 6732885"/>
              <a:gd name="connsiteY28" fmla="*/ 463644 h 1104059"/>
              <a:gd name="connsiteX29" fmla="*/ 3124256 w 6732885"/>
              <a:gd name="connsiteY29" fmla="*/ 454131 h 1104059"/>
              <a:gd name="connsiteX30" fmla="*/ 3195484 w 6732885"/>
              <a:gd name="connsiteY30" fmla="*/ 33477 h 1104059"/>
              <a:gd name="connsiteX31" fmla="*/ 3246464 w 6732885"/>
              <a:gd name="connsiteY31" fmla="*/ 25097 h 1104059"/>
              <a:gd name="connsiteX32" fmla="*/ 3296363 w 6732885"/>
              <a:gd name="connsiteY32" fmla="*/ 18148 h 1104059"/>
              <a:gd name="connsiteX33" fmla="*/ 3332483 w 6732885"/>
              <a:gd name="connsiteY33" fmla="*/ 15111 h 1104059"/>
              <a:gd name="connsiteX34" fmla="*/ 3372913 w 6732885"/>
              <a:gd name="connsiteY34" fmla="*/ 13153 h 1104059"/>
              <a:gd name="connsiteX35" fmla="*/ 3416278 w 6732885"/>
              <a:gd name="connsiteY35" fmla="*/ 15110 h 1104059"/>
              <a:gd name="connsiteX36" fmla="*/ 3454796 w 6732885"/>
              <a:gd name="connsiteY36" fmla="*/ 20424 h 1104059"/>
              <a:gd name="connsiteX37" fmla="*/ 3499455 w 6732885"/>
              <a:gd name="connsiteY37" fmla="*/ 29074 h 1104059"/>
              <a:gd name="connsiteX38" fmla="*/ 3551034 w 6732885"/>
              <a:gd name="connsiteY38" fmla="*/ 39351 h 1104059"/>
              <a:gd name="connsiteX39" fmla="*/ 3603346 w 6732885"/>
              <a:gd name="connsiteY39" fmla="*/ 53852 h 1104059"/>
              <a:gd name="connsiteX40" fmla="*/ 3636474 w 6732885"/>
              <a:gd name="connsiteY40" fmla="*/ 67326 h 1104059"/>
              <a:gd name="connsiteX41" fmla="*/ 3693990 w 6732885"/>
              <a:gd name="connsiteY41" fmla="*/ 94519 h 1104059"/>
              <a:gd name="connsiteX42" fmla="*/ 3737805 w 6732885"/>
              <a:gd name="connsiteY42" fmla="*/ 116174 h 1104059"/>
              <a:gd name="connsiteX43" fmla="*/ 3789034 w 6732885"/>
              <a:gd name="connsiteY43" fmla="*/ 141948 h 1104059"/>
              <a:gd name="connsiteX44" fmla="*/ 3852520 w 6732885"/>
              <a:gd name="connsiteY44" fmla="*/ 179126 h 1104059"/>
              <a:gd name="connsiteX45" fmla="*/ 3904646 w 6732885"/>
              <a:gd name="connsiteY45" fmla="*/ 211354 h 1104059"/>
              <a:gd name="connsiteX46" fmla="*/ 3963422 w 6732885"/>
              <a:gd name="connsiteY46" fmla="*/ 248343 h 1104059"/>
              <a:gd name="connsiteX47" fmla="*/ 4029023 w 6732885"/>
              <a:gd name="connsiteY47" fmla="*/ 290127 h 1104059"/>
              <a:gd name="connsiteX48" fmla="*/ 4092132 w 6732885"/>
              <a:gd name="connsiteY48" fmla="*/ 332034 h 1104059"/>
              <a:gd name="connsiteX49" fmla="*/ 4155299 w 6732885"/>
              <a:gd name="connsiteY49" fmla="*/ 375219 h 1104059"/>
              <a:gd name="connsiteX50" fmla="*/ 4204602 w 6732885"/>
              <a:gd name="connsiteY50" fmla="*/ 412400 h 1104059"/>
              <a:gd name="connsiteX51" fmla="*/ 4260410 w 6732885"/>
              <a:gd name="connsiteY51" fmla="*/ 455095 h 1104059"/>
              <a:gd name="connsiteX52" fmla="*/ 4299657 w 6732885"/>
              <a:gd name="connsiteY52" fmla="*/ 484904 h 1104059"/>
              <a:gd name="connsiteX53" fmla="*/ 4348263 w 6732885"/>
              <a:gd name="connsiteY53" fmla="*/ 517895 h 1104059"/>
              <a:gd name="connsiteX54" fmla="*/ 4383716 w 6732885"/>
              <a:gd name="connsiteY54" fmla="*/ 541459 h 1104059"/>
              <a:gd name="connsiteX55" fmla="*/ 4417963 w 6732885"/>
              <a:gd name="connsiteY55" fmla="*/ 564302 h 1104059"/>
              <a:gd name="connsiteX56" fmla="*/ 4465915 w 6732885"/>
              <a:gd name="connsiteY56" fmla="*/ 592556 h 1104059"/>
              <a:gd name="connsiteX57" fmla="*/ 4529455 w 6732885"/>
              <a:gd name="connsiteY57" fmla="*/ 631748 h 1104059"/>
              <a:gd name="connsiteX58" fmla="*/ 4580330 w 6732885"/>
              <a:gd name="connsiteY58" fmla="*/ 660959 h 1104059"/>
              <a:gd name="connsiteX59" fmla="*/ 4660966 w 6732885"/>
              <a:gd name="connsiteY59" fmla="*/ 707473 h 1104059"/>
              <a:gd name="connsiteX60" fmla="*/ 4717677 w 6732885"/>
              <a:gd name="connsiteY60" fmla="*/ 737977 h 1104059"/>
              <a:gd name="connsiteX61" fmla="*/ 4828913 w 6732885"/>
              <a:gd name="connsiteY61" fmla="*/ 794253 h 1104059"/>
              <a:gd name="connsiteX62" fmla="*/ 4958180 w 6732885"/>
              <a:gd name="connsiteY62" fmla="*/ 851586 h 1104059"/>
              <a:gd name="connsiteX63" fmla="*/ 5149784 w 6732885"/>
              <a:gd name="connsiteY63" fmla="*/ 924023 h 1104059"/>
              <a:gd name="connsiteX64" fmla="*/ 5377759 w 6732885"/>
              <a:gd name="connsiteY64" fmla="*/ 995503 h 1104059"/>
              <a:gd name="connsiteX65" fmla="*/ 5599231 w 6732885"/>
              <a:gd name="connsiteY65" fmla="*/ 1042606 h 1104059"/>
              <a:gd name="connsiteX66" fmla="*/ 5826886 w 6732885"/>
              <a:gd name="connsiteY66" fmla="*/ 1076779 h 1104059"/>
              <a:gd name="connsiteX67" fmla="*/ 6039169 w 6732885"/>
              <a:gd name="connsiteY67" fmla="*/ 1097321 h 1104059"/>
              <a:gd name="connsiteX68" fmla="*/ 6286646 w 6732885"/>
              <a:gd name="connsiteY68" fmla="*/ 1104059 h 1104059"/>
              <a:gd name="connsiteX69" fmla="*/ 6732885 w 6732885"/>
              <a:gd name="connsiteY69" fmla="*/ 1101532 h 1104059"/>
              <a:gd name="connsiteX0" fmla="*/ 4 w 6732885"/>
              <a:gd name="connsiteY0" fmla="*/ 1110619 h 1112666"/>
              <a:gd name="connsiteX1" fmla="*/ 403661 w 6732885"/>
              <a:gd name="connsiteY1" fmla="*/ 1109864 h 1112666"/>
              <a:gd name="connsiteX2" fmla="*/ 513896 w 6732885"/>
              <a:gd name="connsiteY2" fmla="*/ 1107698 h 1112666"/>
              <a:gd name="connsiteX3" fmla="*/ 608822 w 6732885"/>
              <a:gd name="connsiteY3" fmla="*/ 1098193 h 1112666"/>
              <a:gd name="connsiteX4" fmla="*/ 664778 w 6732885"/>
              <a:gd name="connsiteY4" fmla="*/ 1089650 h 1112666"/>
              <a:gd name="connsiteX5" fmla="*/ 758313 w 6732885"/>
              <a:gd name="connsiteY5" fmla="*/ 1067755 h 1112666"/>
              <a:gd name="connsiteX6" fmla="*/ 816775 w 6732885"/>
              <a:gd name="connsiteY6" fmla="*/ 1038277 h 1112666"/>
              <a:gd name="connsiteX7" fmla="*/ 867437 w 6732885"/>
              <a:gd name="connsiteY7" fmla="*/ 1002906 h 1112666"/>
              <a:gd name="connsiteX8" fmla="*/ 908361 w 6732885"/>
              <a:gd name="connsiteY8" fmla="*/ 950691 h 1112666"/>
              <a:gd name="connsiteX9" fmla="*/ 921999 w 6732885"/>
              <a:gd name="connsiteY9" fmla="*/ 916162 h 1112666"/>
              <a:gd name="connsiteX10" fmla="*/ 947334 w 6732885"/>
              <a:gd name="connsiteY10" fmla="*/ 874051 h 1112666"/>
              <a:gd name="connsiteX11" fmla="*/ 992154 w 6732885"/>
              <a:gd name="connsiteY11" fmla="*/ 832784 h 1112666"/>
              <a:gd name="connsiteX12" fmla="*/ 1053113 w 6732885"/>
              <a:gd name="connsiteY12" fmla="*/ 788303 h 1112666"/>
              <a:gd name="connsiteX13" fmla="*/ 1095433 w 6732885"/>
              <a:gd name="connsiteY13" fmla="*/ 763725 h 1112666"/>
              <a:gd name="connsiteX14" fmla="*/ 1146096 w 6732885"/>
              <a:gd name="connsiteY14" fmla="*/ 731723 h 1112666"/>
              <a:gd name="connsiteX15" fmla="*/ 1196763 w 6732885"/>
              <a:gd name="connsiteY15" fmla="*/ 711508 h 1112666"/>
              <a:gd name="connsiteX16" fmla="*/ 1280555 w 6732885"/>
              <a:gd name="connsiteY16" fmla="*/ 686243 h 1112666"/>
              <a:gd name="connsiteX17" fmla="*/ 1335117 w 6732885"/>
              <a:gd name="connsiteY17" fmla="*/ 670242 h 1112666"/>
              <a:gd name="connsiteX18" fmla="*/ 1388302 w 6732885"/>
              <a:gd name="connsiteY18" fmla="*/ 655182 h 1112666"/>
              <a:gd name="connsiteX19" fmla="*/ 1436165 w 6732885"/>
              <a:gd name="connsiteY19" fmla="*/ 642123 h 1112666"/>
              <a:gd name="connsiteX20" fmla="*/ 1498804 w 6732885"/>
              <a:gd name="connsiteY20" fmla="*/ 630658 h 1112666"/>
              <a:gd name="connsiteX21" fmla="*/ 1546538 w 6732885"/>
              <a:gd name="connsiteY21" fmla="*/ 624196 h 1112666"/>
              <a:gd name="connsiteX22" fmla="*/ 1596511 w 6732885"/>
              <a:gd name="connsiteY22" fmla="*/ 619504 h 1112666"/>
              <a:gd name="connsiteX23" fmla="*/ 1654620 w 6732885"/>
              <a:gd name="connsiteY23" fmla="*/ 616660 h 1112666"/>
              <a:gd name="connsiteX24" fmla="*/ 1704244 w 6732885"/>
              <a:gd name="connsiteY24" fmla="*/ 615294 h 1112666"/>
              <a:gd name="connsiteX25" fmla="*/ 1759793 w 6732885"/>
              <a:gd name="connsiteY25" fmla="*/ 616346 h 1112666"/>
              <a:gd name="connsiteX26" fmla="*/ 1808637 w 6732885"/>
              <a:gd name="connsiteY26" fmla="*/ 617459 h 1112666"/>
              <a:gd name="connsiteX27" fmla="*/ 1865147 w 6732885"/>
              <a:gd name="connsiteY27" fmla="*/ 619985 h 1112666"/>
              <a:gd name="connsiteX28" fmla="*/ 2950465 w 6732885"/>
              <a:gd name="connsiteY28" fmla="*/ 472251 h 1112666"/>
              <a:gd name="connsiteX29" fmla="*/ 3124256 w 6732885"/>
              <a:gd name="connsiteY29" fmla="*/ 462738 h 1112666"/>
              <a:gd name="connsiteX30" fmla="*/ 3273430 w 6732885"/>
              <a:gd name="connsiteY30" fmla="*/ 461493 h 1112666"/>
              <a:gd name="connsiteX31" fmla="*/ 3246464 w 6732885"/>
              <a:gd name="connsiteY31" fmla="*/ 33704 h 1112666"/>
              <a:gd name="connsiteX32" fmla="*/ 3296363 w 6732885"/>
              <a:gd name="connsiteY32" fmla="*/ 26755 h 1112666"/>
              <a:gd name="connsiteX33" fmla="*/ 3332483 w 6732885"/>
              <a:gd name="connsiteY33" fmla="*/ 23718 h 1112666"/>
              <a:gd name="connsiteX34" fmla="*/ 3372913 w 6732885"/>
              <a:gd name="connsiteY34" fmla="*/ 21760 h 1112666"/>
              <a:gd name="connsiteX35" fmla="*/ 3416278 w 6732885"/>
              <a:gd name="connsiteY35" fmla="*/ 23717 h 1112666"/>
              <a:gd name="connsiteX36" fmla="*/ 3454796 w 6732885"/>
              <a:gd name="connsiteY36" fmla="*/ 29031 h 1112666"/>
              <a:gd name="connsiteX37" fmla="*/ 3499455 w 6732885"/>
              <a:gd name="connsiteY37" fmla="*/ 37681 h 1112666"/>
              <a:gd name="connsiteX38" fmla="*/ 3551034 w 6732885"/>
              <a:gd name="connsiteY38" fmla="*/ 47958 h 1112666"/>
              <a:gd name="connsiteX39" fmla="*/ 3603346 w 6732885"/>
              <a:gd name="connsiteY39" fmla="*/ 62459 h 1112666"/>
              <a:gd name="connsiteX40" fmla="*/ 3636474 w 6732885"/>
              <a:gd name="connsiteY40" fmla="*/ 75933 h 1112666"/>
              <a:gd name="connsiteX41" fmla="*/ 3693990 w 6732885"/>
              <a:gd name="connsiteY41" fmla="*/ 103126 h 1112666"/>
              <a:gd name="connsiteX42" fmla="*/ 3737805 w 6732885"/>
              <a:gd name="connsiteY42" fmla="*/ 124781 h 1112666"/>
              <a:gd name="connsiteX43" fmla="*/ 3789034 w 6732885"/>
              <a:gd name="connsiteY43" fmla="*/ 150555 h 1112666"/>
              <a:gd name="connsiteX44" fmla="*/ 3852520 w 6732885"/>
              <a:gd name="connsiteY44" fmla="*/ 187733 h 1112666"/>
              <a:gd name="connsiteX45" fmla="*/ 3904646 w 6732885"/>
              <a:gd name="connsiteY45" fmla="*/ 219961 h 1112666"/>
              <a:gd name="connsiteX46" fmla="*/ 3963422 w 6732885"/>
              <a:gd name="connsiteY46" fmla="*/ 256950 h 1112666"/>
              <a:gd name="connsiteX47" fmla="*/ 4029023 w 6732885"/>
              <a:gd name="connsiteY47" fmla="*/ 298734 h 1112666"/>
              <a:gd name="connsiteX48" fmla="*/ 4092132 w 6732885"/>
              <a:gd name="connsiteY48" fmla="*/ 340641 h 1112666"/>
              <a:gd name="connsiteX49" fmla="*/ 4155299 w 6732885"/>
              <a:gd name="connsiteY49" fmla="*/ 383826 h 1112666"/>
              <a:gd name="connsiteX50" fmla="*/ 4204602 w 6732885"/>
              <a:gd name="connsiteY50" fmla="*/ 421007 h 1112666"/>
              <a:gd name="connsiteX51" fmla="*/ 4260410 w 6732885"/>
              <a:gd name="connsiteY51" fmla="*/ 463702 h 1112666"/>
              <a:gd name="connsiteX52" fmla="*/ 4299657 w 6732885"/>
              <a:gd name="connsiteY52" fmla="*/ 493511 h 1112666"/>
              <a:gd name="connsiteX53" fmla="*/ 4348263 w 6732885"/>
              <a:gd name="connsiteY53" fmla="*/ 526502 h 1112666"/>
              <a:gd name="connsiteX54" fmla="*/ 4383716 w 6732885"/>
              <a:gd name="connsiteY54" fmla="*/ 550066 h 1112666"/>
              <a:gd name="connsiteX55" fmla="*/ 4417963 w 6732885"/>
              <a:gd name="connsiteY55" fmla="*/ 572909 h 1112666"/>
              <a:gd name="connsiteX56" fmla="*/ 4465915 w 6732885"/>
              <a:gd name="connsiteY56" fmla="*/ 601163 h 1112666"/>
              <a:gd name="connsiteX57" fmla="*/ 4529455 w 6732885"/>
              <a:gd name="connsiteY57" fmla="*/ 640355 h 1112666"/>
              <a:gd name="connsiteX58" fmla="*/ 4580330 w 6732885"/>
              <a:gd name="connsiteY58" fmla="*/ 669566 h 1112666"/>
              <a:gd name="connsiteX59" fmla="*/ 4660966 w 6732885"/>
              <a:gd name="connsiteY59" fmla="*/ 716080 h 1112666"/>
              <a:gd name="connsiteX60" fmla="*/ 4717677 w 6732885"/>
              <a:gd name="connsiteY60" fmla="*/ 746584 h 1112666"/>
              <a:gd name="connsiteX61" fmla="*/ 4828913 w 6732885"/>
              <a:gd name="connsiteY61" fmla="*/ 802860 h 1112666"/>
              <a:gd name="connsiteX62" fmla="*/ 4958180 w 6732885"/>
              <a:gd name="connsiteY62" fmla="*/ 860193 h 1112666"/>
              <a:gd name="connsiteX63" fmla="*/ 5149784 w 6732885"/>
              <a:gd name="connsiteY63" fmla="*/ 932630 h 1112666"/>
              <a:gd name="connsiteX64" fmla="*/ 5377759 w 6732885"/>
              <a:gd name="connsiteY64" fmla="*/ 1004110 h 1112666"/>
              <a:gd name="connsiteX65" fmla="*/ 5599231 w 6732885"/>
              <a:gd name="connsiteY65" fmla="*/ 1051213 h 1112666"/>
              <a:gd name="connsiteX66" fmla="*/ 5826886 w 6732885"/>
              <a:gd name="connsiteY66" fmla="*/ 1085386 h 1112666"/>
              <a:gd name="connsiteX67" fmla="*/ 6039169 w 6732885"/>
              <a:gd name="connsiteY67" fmla="*/ 1105928 h 1112666"/>
              <a:gd name="connsiteX68" fmla="*/ 6286646 w 6732885"/>
              <a:gd name="connsiteY68" fmla="*/ 1112666 h 1112666"/>
              <a:gd name="connsiteX69" fmla="*/ 6732885 w 6732885"/>
              <a:gd name="connsiteY69" fmla="*/ 1110139 h 1112666"/>
              <a:gd name="connsiteX0" fmla="*/ 4 w 6732885"/>
              <a:gd name="connsiteY0" fmla="*/ 1110619 h 1112666"/>
              <a:gd name="connsiteX1" fmla="*/ 403661 w 6732885"/>
              <a:gd name="connsiteY1" fmla="*/ 1109864 h 1112666"/>
              <a:gd name="connsiteX2" fmla="*/ 513896 w 6732885"/>
              <a:gd name="connsiteY2" fmla="*/ 1107698 h 1112666"/>
              <a:gd name="connsiteX3" fmla="*/ 608822 w 6732885"/>
              <a:gd name="connsiteY3" fmla="*/ 1098193 h 1112666"/>
              <a:gd name="connsiteX4" fmla="*/ 664778 w 6732885"/>
              <a:gd name="connsiteY4" fmla="*/ 1089650 h 1112666"/>
              <a:gd name="connsiteX5" fmla="*/ 758313 w 6732885"/>
              <a:gd name="connsiteY5" fmla="*/ 1067755 h 1112666"/>
              <a:gd name="connsiteX6" fmla="*/ 816775 w 6732885"/>
              <a:gd name="connsiteY6" fmla="*/ 1038277 h 1112666"/>
              <a:gd name="connsiteX7" fmla="*/ 867437 w 6732885"/>
              <a:gd name="connsiteY7" fmla="*/ 1002906 h 1112666"/>
              <a:gd name="connsiteX8" fmla="*/ 908361 w 6732885"/>
              <a:gd name="connsiteY8" fmla="*/ 950691 h 1112666"/>
              <a:gd name="connsiteX9" fmla="*/ 921999 w 6732885"/>
              <a:gd name="connsiteY9" fmla="*/ 916162 h 1112666"/>
              <a:gd name="connsiteX10" fmla="*/ 947334 w 6732885"/>
              <a:gd name="connsiteY10" fmla="*/ 874051 h 1112666"/>
              <a:gd name="connsiteX11" fmla="*/ 992154 w 6732885"/>
              <a:gd name="connsiteY11" fmla="*/ 832784 h 1112666"/>
              <a:gd name="connsiteX12" fmla="*/ 1053113 w 6732885"/>
              <a:gd name="connsiteY12" fmla="*/ 788303 h 1112666"/>
              <a:gd name="connsiteX13" fmla="*/ 1095433 w 6732885"/>
              <a:gd name="connsiteY13" fmla="*/ 763725 h 1112666"/>
              <a:gd name="connsiteX14" fmla="*/ 1146096 w 6732885"/>
              <a:gd name="connsiteY14" fmla="*/ 731723 h 1112666"/>
              <a:gd name="connsiteX15" fmla="*/ 1196763 w 6732885"/>
              <a:gd name="connsiteY15" fmla="*/ 711508 h 1112666"/>
              <a:gd name="connsiteX16" fmla="*/ 1280555 w 6732885"/>
              <a:gd name="connsiteY16" fmla="*/ 686243 h 1112666"/>
              <a:gd name="connsiteX17" fmla="*/ 1335117 w 6732885"/>
              <a:gd name="connsiteY17" fmla="*/ 670242 h 1112666"/>
              <a:gd name="connsiteX18" fmla="*/ 1388302 w 6732885"/>
              <a:gd name="connsiteY18" fmla="*/ 655182 h 1112666"/>
              <a:gd name="connsiteX19" fmla="*/ 1436165 w 6732885"/>
              <a:gd name="connsiteY19" fmla="*/ 642123 h 1112666"/>
              <a:gd name="connsiteX20" fmla="*/ 1498804 w 6732885"/>
              <a:gd name="connsiteY20" fmla="*/ 630658 h 1112666"/>
              <a:gd name="connsiteX21" fmla="*/ 1546538 w 6732885"/>
              <a:gd name="connsiteY21" fmla="*/ 624196 h 1112666"/>
              <a:gd name="connsiteX22" fmla="*/ 1596511 w 6732885"/>
              <a:gd name="connsiteY22" fmla="*/ 619504 h 1112666"/>
              <a:gd name="connsiteX23" fmla="*/ 1654620 w 6732885"/>
              <a:gd name="connsiteY23" fmla="*/ 616660 h 1112666"/>
              <a:gd name="connsiteX24" fmla="*/ 1704244 w 6732885"/>
              <a:gd name="connsiteY24" fmla="*/ 615294 h 1112666"/>
              <a:gd name="connsiteX25" fmla="*/ 1759793 w 6732885"/>
              <a:gd name="connsiteY25" fmla="*/ 616346 h 1112666"/>
              <a:gd name="connsiteX26" fmla="*/ 1808637 w 6732885"/>
              <a:gd name="connsiteY26" fmla="*/ 617459 h 1112666"/>
              <a:gd name="connsiteX27" fmla="*/ 1865147 w 6732885"/>
              <a:gd name="connsiteY27" fmla="*/ 619985 h 1112666"/>
              <a:gd name="connsiteX28" fmla="*/ 2950465 w 6732885"/>
              <a:gd name="connsiteY28" fmla="*/ 472251 h 1112666"/>
              <a:gd name="connsiteX29" fmla="*/ 3124256 w 6732885"/>
              <a:gd name="connsiteY29" fmla="*/ 462738 h 1112666"/>
              <a:gd name="connsiteX30" fmla="*/ 3273430 w 6732885"/>
              <a:gd name="connsiteY30" fmla="*/ 461493 h 1112666"/>
              <a:gd name="connsiteX31" fmla="*/ 3246464 w 6732885"/>
              <a:gd name="connsiteY31" fmla="*/ 33704 h 1112666"/>
              <a:gd name="connsiteX32" fmla="*/ 3296363 w 6732885"/>
              <a:gd name="connsiteY32" fmla="*/ 26755 h 1112666"/>
              <a:gd name="connsiteX33" fmla="*/ 3332483 w 6732885"/>
              <a:gd name="connsiteY33" fmla="*/ 23718 h 1112666"/>
              <a:gd name="connsiteX34" fmla="*/ 3372913 w 6732885"/>
              <a:gd name="connsiteY34" fmla="*/ 21760 h 1112666"/>
              <a:gd name="connsiteX35" fmla="*/ 3416278 w 6732885"/>
              <a:gd name="connsiteY35" fmla="*/ 23717 h 1112666"/>
              <a:gd name="connsiteX36" fmla="*/ 3454796 w 6732885"/>
              <a:gd name="connsiteY36" fmla="*/ 29031 h 1112666"/>
              <a:gd name="connsiteX37" fmla="*/ 3499455 w 6732885"/>
              <a:gd name="connsiteY37" fmla="*/ 37681 h 1112666"/>
              <a:gd name="connsiteX38" fmla="*/ 3551034 w 6732885"/>
              <a:gd name="connsiteY38" fmla="*/ 47958 h 1112666"/>
              <a:gd name="connsiteX39" fmla="*/ 3603346 w 6732885"/>
              <a:gd name="connsiteY39" fmla="*/ 62459 h 1112666"/>
              <a:gd name="connsiteX40" fmla="*/ 3636474 w 6732885"/>
              <a:gd name="connsiteY40" fmla="*/ 75933 h 1112666"/>
              <a:gd name="connsiteX41" fmla="*/ 3693990 w 6732885"/>
              <a:gd name="connsiteY41" fmla="*/ 103126 h 1112666"/>
              <a:gd name="connsiteX42" fmla="*/ 3737805 w 6732885"/>
              <a:gd name="connsiteY42" fmla="*/ 124781 h 1112666"/>
              <a:gd name="connsiteX43" fmla="*/ 3789034 w 6732885"/>
              <a:gd name="connsiteY43" fmla="*/ 150555 h 1112666"/>
              <a:gd name="connsiteX44" fmla="*/ 3852520 w 6732885"/>
              <a:gd name="connsiteY44" fmla="*/ 187733 h 1112666"/>
              <a:gd name="connsiteX45" fmla="*/ 3904646 w 6732885"/>
              <a:gd name="connsiteY45" fmla="*/ 219961 h 1112666"/>
              <a:gd name="connsiteX46" fmla="*/ 3963422 w 6732885"/>
              <a:gd name="connsiteY46" fmla="*/ 256950 h 1112666"/>
              <a:gd name="connsiteX47" fmla="*/ 4029023 w 6732885"/>
              <a:gd name="connsiteY47" fmla="*/ 298734 h 1112666"/>
              <a:gd name="connsiteX48" fmla="*/ 4092132 w 6732885"/>
              <a:gd name="connsiteY48" fmla="*/ 340641 h 1112666"/>
              <a:gd name="connsiteX49" fmla="*/ 4155299 w 6732885"/>
              <a:gd name="connsiteY49" fmla="*/ 383826 h 1112666"/>
              <a:gd name="connsiteX50" fmla="*/ 4204602 w 6732885"/>
              <a:gd name="connsiteY50" fmla="*/ 421007 h 1112666"/>
              <a:gd name="connsiteX51" fmla="*/ 4260410 w 6732885"/>
              <a:gd name="connsiteY51" fmla="*/ 463702 h 1112666"/>
              <a:gd name="connsiteX52" fmla="*/ 4299657 w 6732885"/>
              <a:gd name="connsiteY52" fmla="*/ 493511 h 1112666"/>
              <a:gd name="connsiteX53" fmla="*/ 4348263 w 6732885"/>
              <a:gd name="connsiteY53" fmla="*/ 526502 h 1112666"/>
              <a:gd name="connsiteX54" fmla="*/ 4383716 w 6732885"/>
              <a:gd name="connsiteY54" fmla="*/ 550066 h 1112666"/>
              <a:gd name="connsiteX55" fmla="*/ 4417963 w 6732885"/>
              <a:gd name="connsiteY55" fmla="*/ 572909 h 1112666"/>
              <a:gd name="connsiteX56" fmla="*/ 4465915 w 6732885"/>
              <a:gd name="connsiteY56" fmla="*/ 601163 h 1112666"/>
              <a:gd name="connsiteX57" fmla="*/ 4529455 w 6732885"/>
              <a:gd name="connsiteY57" fmla="*/ 640355 h 1112666"/>
              <a:gd name="connsiteX58" fmla="*/ 4580330 w 6732885"/>
              <a:gd name="connsiteY58" fmla="*/ 669566 h 1112666"/>
              <a:gd name="connsiteX59" fmla="*/ 4660966 w 6732885"/>
              <a:gd name="connsiteY59" fmla="*/ 716080 h 1112666"/>
              <a:gd name="connsiteX60" fmla="*/ 4717677 w 6732885"/>
              <a:gd name="connsiteY60" fmla="*/ 746584 h 1112666"/>
              <a:gd name="connsiteX61" fmla="*/ 4828913 w 6732885"/>
              <a:gd name="connsiteY61" fmla="*/ 802860 h 1112666"/>
              <a:gd name="connsiteX62" fmla="*/ 4958180 w 6732885"/>
              <a:gd name="connsiteY62" fmla="*/ 860193 h 1112666"/>
              <a:gd name="connsiteX63" fmla="*/ 5149784 w 6732885"/>
              <a:gd name="connsiteY63" fmla="*/ 932630 h 1112666"/>
              <a:gd name="connsiteX64" fmla="*/ 5377759 w 6732885"/>
              <a:gd name="connsiteY64" fmla="*/ 1004110 h 1112666"/>
              <a:gd name="connsiteX65" fmla="*/ 5599231 w 6732885"/>
              <a:gd name="connsiteY65" fmla="*/ 1051213 h 1112666"/>
              <a:gd name="connsiteX66" fmla="*/ 5826886 w 6732885"/>
              <a:gd name="connsiteY66" fmla="*/ 1085386 h 1112666"/>
              <a:gd name="connsiteX67" fmla="*/ 6039169 w 6732885"/>
              <a:gd name="connsiteY67" fmla="*/ 1105928 h 1112666"/>
              <a:gd name="connsiteX68" fmla="*/ 6286646 w 6732885"/>
              <a:gd name="connsiteY68" fmla="*/ 1112666 h 1112666"/>
              <a:gd name="connsiteX69" fmla="*/ 6732885 w 6732885"/>
              <a:gd name="connsiteY69" fmla="*/ 1110139 h 1112666"/>
              <a:gd name="connsiteX0" fmla="*/ 4 w 6732885"/>
              <a:gd name="connsiteY0" fmla="*/ 1117720 h 1119767"/>
              <a:gd name="connsiteX1" fmla="*/ 403661 w 6732885"/>
              <a:gd name="connsiteY1" fmla="*/ 1116965 h 1119767"/>
              <a:gd name="connsiteX2" fmla="*/ 513896 w 6732885"/>
              <a:gd name="connsiteY2" fmla="*/ 1114799 h 1119767"/>
              <a:gd name="connsiteX3" fmla="*/ 608822 w 6732885"/>
              <a:gd name="connsiteY3" fmla="*/ 1105294 h 1119767"/>
              <a:gd name="connsiteX4" fmla="*/ 664778 w 6732885"/>
              <a:gd name="connsiteY4" fmla="*/ 1096751 h 1119767"/>
              <a:gd name="connsiteX5" fmla="*/ 758313 w 6732885"/>
              <a:gd name="connsiteY5" fmla="*/ 1074856 h 1119767"/>
              <a:gd name="connsiteX6" fmla="*/ 816775 w 6732885"/>
              <a:gd name="connsiteY6" fmla="*/ 1045378 h 1119767"/>
              <a:gd name="connsiteX7" fmla="*/ 867437 w 6732885"/>
              <a:gd name="connsiteY7" fmla="*/ 1010007 h 1119767"/>
              <a:gd name="connsiteX8" fmla="*/ 908361 w 6732885"/>
              <a:gd name="connsiteY8" fmla="*/ 957792 h 1119767"/>
              <a:gd name="connsiteX9" fmla="*/ 921999 w 6732885"/>
              <a:gd name="connsiteY9" fmla="*/ 923263 h 1119767"/>
              <a:gd name="connsiteX10" fmla="*/ 947334 w 6732885"/>
              <a:gd name="connsiteY10" fmla="*/ 881152 h 1119767"/>
              <a:gd name="connsiteX11" fmla="*/ 992154 w 6732885"/>
              <a:gd name="connsiteY11" fmla="*/ 839885 h 1119767"/>
              <a:gd name="connsiteX12" fmla="*/ 1053113 w 6732885"/>
              <a:gd name="connsiteY12" fmla="*/ 795404 h 1119767"/>
              <a:gd name="connsiteX13" fmla="*/ 1095433 w 6732885"/>
              <a:gd name="connsiteY13" fmla="*/ 770826 h 1119767"/>
              <a:gd name="connsiteX14" fmla="*/ 1146096 w 6732885"/>
              <a:gd name="connsiteY14" fmla="*/ 738824 h 1119767"/>
              <a:gd name="connsiteX15" fmla="*/ 1196763 w 6732885"/>
              <a:gd name="connsiteY15" fmla="*/ 718609 h 1119767"/>
              <a:gd name="connsiteX16" fmla="*/ 1280555 w 6732885"/>
              <a:gd name="connsiteY16" fmla="*/ 693344 h 1119767"/>
              <a:gd name="connsiteX17" fmla="*/ 1335117 w 6732885"/>
              <a:gd name="connsiteY17" fmla="*/ 677343 h 1119767"/>
              <a:gd name="connsiteX18" fmla="*/ 1388302 w 6732885"/>
              <a:gd name="connsiteY18" fmla="*/ 662283 h 1119767"/>
              <a:gd name="connsiteX19" fmla="*/ 1436165 w 6732885"/>
              <a:gd name="connsiteY19" fmla="*/ 649224 h 1119767"/>
              <a:gd name="connsiteX20" fmla="*/ 1498804 w 6732885"/>
              <a:gd name="connsiteY20" fmla="*/ 637759 h 1119767"/>
              <a:gd name="connsiteX21" fmla="*/ 1546538 w 6732885"/>
              <a:gd name="connsiteY21" fmla="*/ 631297 h 1119767"/>
              <a:gd name="connsiteX22" fmla="*/ 1596511 w 6732885"/>
              <a:gd name="connsiteY22" fmla="*/ 626605 h 1119767"/>
              <a:gd name="connsiteX23" fmla="*/ 1654620 w 6732885"/>
              <a:gd name="connsiteY23" fmla="*/ 623761 h 1119767"/>
              <a:gd name="connsiteX24" fmla="*/ 1704244 w 6732885"/>
              <a:gd name="connsiteY24" fmla="*/ 622395 h 1119767"/>
              <a:gd name="connsiteX25" fmla="*/ 1759793 w 6732885"/>
              <a:gd name="connsiteY25" fmla="*/ 623447 h 1119767"/>
              <a:gd name="connsiteX26" fmla="*/ 1808637 w 6732885"/>
              <a:gd name="connsiteY26" fmla="*/ 624560 h 1119767"/>
              <a:gd name="connsiteX27" fmla="*/ 1865147 w 6732885"/>
              <a:gd name="connsiteY27" fmla="*/ 627086 h 1119767"/>
              <a:gd name="connsiteX28" fmla="*/ 2950465 w 6732885"/>
              <a:gd name="connsiteY28" fmla="*/ 479352 h 1119767"/>
              <a:gd name="connsiteX29" fmla="*/ 3124256 w 6732885"/>
              <a:gd name="connsiteY29" fmla="*/ 469839 h 1119767"/>
              <a:gd name="connsiteX30" fmla="*/ 3273430 w 6732885"/>
              <a:gd name="connsiteY30" fmla="*/ 468594 h 1119767"/>
              <a:gd name="connsiteX31" fmla="*/ 3404305 w 6732885"/>
              <a:gd name="connsiteY31" fmla="*/ 479584 h 1119767"/>
              <a:gd name="connsiteX32" fmla="*/ 3296363 w 6732885"/>
              <a:gd name="connsiteY32" fmla="*/ 33856 h 1119767"/>
              <a:gd name="connsiteX33" fmla="*/ 3332483 w 6732885"/>
              <a:gd name="connsiteY33" fmla="*/ 30819 h 1119767"/>
              <a:gd name="connsiteX34" fmla="*/ 3372913 w 6732885"/>
              <a:gd name="connsiteY34" fmla="*/ 28861 h 1119767"/>
              <a:gd name="connsiteX35" fmla="*/ 3416278 w 6732885"/>
              <a:gd name="connsiteY35" fmla="*/ 30818 h 1119767"/>
              <a:gd name="connsiteX36" fmla="*/ 3454796 w 6732885"/>
              <a:gd name="connsiteY36" fmla="*/ 36132 h 1119767"/>
              <a:gd name="connsiteX37" fmla="*/ 3499455 w 6732885"/>
              <a:gd name="connsiteY37" fmla="*/ 44782 h 1119767"/>
              <a:gd name="connsiteX38" fmla="*/ 3551034 w 6732885"/>
              <a:gd name="connsiteY38" fmla="*/ 55059 h 1119767"/>
              <a:gd name="connsiteX39" fmla="*/ 3603346 w 6732885"/>
              <a:gd name="connsiteY39" fmla="*/ 69560 h 1119767"/>
              <a:gd name="connsiteX40" fmla="*/ 3636474 w 6732885"/>
              <a:gd name="connsiteY40" fmla="*/ 83034 h 1119767"/>
              <a:gd name="connsiteX41" fmla="*/ 3693990 w 6732885"/>
              <a:gd name="connsiteY41" fmla="*/ 110227 h 1119767"/>
              <a:gd name="connsiteX42" fmla="*/ 3737805 w 6732885"/>
              <a:gd name="connsiteY42" fmla="*/ 131882 h 1119767"/>
              <a:gd name="connsiteX43" fmla="*/ 3789034 w 6732885"/>
              <a:gd name="connsiteY43" fmla="*/ 157656 h 1119767"/>
              <a:gd name="connsiteX44" fmla="*/ 3852520 w 6732885"/>
              <a:gd name="connsiteY44" fmla="*/ 194834 h 1119767"/>
              <a:gd name="connsiteX45" fmla="*/ 3904646 w 6732885"/>
              <a:gd name="connsiteY45" fmla="*/ 227062 h 1119767"/>
              <a:gd name="connsiteX46" fmla="*/ 3963422 w 6732885"/>
              <a:gd name="connsiteY46" fmla="*/ 264051 h 1119767"/>
              <a:gd name="connsiteX47" fmla="*/ 4029023 w 6732885"/>
              <a:gd name="connsiteY47" fmla="*/ 305835 h 1119767"/>
              <a:gd name="connsiteX48" fmla="*/ 4092132 w 6732885"/>
              <a:gd name="connsiteY48" fmla="*/ 347742 h 1119767"/>
              <a:gd name="connsiteX49" fmla="*/ 4155299 w 6732885"/>
              <a:gd name="connsiteY49" fmla="*/ 390927 h 1119767"/>
              <a:gd name="connsiteX50" fmla="*/ 4204602 w 6732885"/>
              <a:gd name="connsiteY50" fmla="*/ 428108 h 1119767"/>
              <a:gd name="connsiteX51" fmla="*/ 4260410 w 6732885"/>
              <a:gd name="connsiteY51" fmla="*/ 470803 h 1119767"/>
              <a:gd name="connsiteX52" fmla="*/ 4299657 w 6732885"/>
              <a:gd name="connsiteY52" fmla="*/ 500612 h 1119767"/>
              <a:gd name="connsiteX53" fmla="*/ 4348263 w 6732885"/>
              <a:gd name="connsiteY53" fmla="*/ 533603 h 1119767"/>
              <a:gd name="connsiteX54" fmla="*/ 4383716 w 6732885"/>
              <a:gd name="connsiteY54" fmla="*/ 557167 h 1119767"/>
              <a:gd name="connsiteX55" fmla="*/ 4417963 w 6732885"/>
              <a:gd name="connsiteY55" fmla="*/ 580010 h 1119767"/>
              <a:gd name="connsiteX56" fmla="*/ 4465915 w 6732885"/>
              <a:gd name="connsiteY56" fmla="*/ 608264 h 1119767"/>
              <a:gd name="connsiteX57" fmla="*/ 4529455 w 6732885"/>
              <a:gd name="connsiteY57" fmla="*/ 647456 h 1119767"/>
              <a:gd name="connsiteX58" fmla="*/ 4580330 w 6732885"/>
              <a:gd name="connsiteY58" fmla="*/ 676667 h 1119767"/>
              <a:gd name="connsiteX59" fmla="*/ 4660966 w 6732885"/>
              <a:gd name="connsiteY59" fmla="*/ 723181 h 1119767"/>
              <a:gd name="connsiteX60" fmla="*/ 4717677 w 6732885"/>
              <a:gd name="connsiteY60" fmla="*/ 753685 h 1119767"/>
              <a:gd name="connsiteX61" fmla="*/ 4828913 w 6732885"/>
              <a:gd name="connsiteY61" fmla="*/ 809961 h 1119767"/>
              <a:gd name="connsiteX62" fmla="*/ 4958180 w 6732885"/>
              <a:gd name="connsiteY62" fmla="*/ 867294 h 1119767"/>
              <a:gd name="connsiteX63" fmla="*/ 5149784 w 6732885"/>
              <a:gd name="connsiteY63" fmla="*/ 939731 h 1119767"/>
              <a:gd name="connsiteX64" fmla="*/ 5377759 w 6732885"/>
              <a:gd name="connsiteY64" fmla="*/ 1011211 h 1119767"/>
              <a:gd name="connsiteX65" fmla="*/ 5599231 w 6732885"/>
              <a:gd name="connsiteY65" fmla="*/ 1058314 h 1119767"/>
              <a:gd name="connsiteX66" fmla="*/ 5826886 w 6732885"/>
              <a:gd name="connsiteY66" fmla="*/ 1092487 h 1119767"/>
              <a:gd name="connsiteX67" fmla="*/ 6039169 w 6732885"/>
              <a:gd name="connsiteY67" fmla="*/ 1113029 h 1119767"/>
              <a:gd name="connsiteX68" fmla="*/ 6286646 w 6732885"/>
              <a:gd name="connsiteY68" fmla="*/ 1119767 h 1119767"/>
              <a:gd name="connsiteX69" fmla="*/ 6732885 w 6732885"/>
              <a:gd name="connsiteY69" fmla="*/ 1117240 h 1119767"/>
              <a:gd name="connsiteX0" fmla="*/ 4 w 6732885"/>
              <a:gd name="connsiteY0" fmla="*/ 1117720 h 1119767"/>
              <a:gd name="connsiteX1" fmla="*/ 403661 w 6732885"/>
              <a:gd name="connsiteY1" fmla="*/ 1116965 h 1119767"/>
              <a:gd name="connsiteX2" fmla="*/ 513896 w 6732885"/>
              <a:gd name="connsiteY2" fmla="*/ 1114799 h 1119767"/>
              <a:gd name="connsiteX3" fmla="*/ 608822 w 6732885"/>
              <a:gd name="connsiteY3" fmla="*/ 1105294 h 1119767"/>
              <a:gd name="connsiteX4" fmla="*/ 664778 w 6732885"/>
              <a:gd name="connsiteY4" fmla="*/ 1096751 h 1119767"/>
              <a:gd name="connsiteX5" fmla="*/ 758313 w 6732885"/>
              <a:gd name="connsiteY5" fmla="*/ 1074856 h 1119767"/>
              <a:gd name="connsiteX6" fmla="*/ 816775 w 6732885"/>
              <a:gd name="connsiteY6" fmla="*/ 1045378 h 1119767"/>
              <a:gd name="connsiteX7" fmla="*/ 867437 w 6732885"/>
              <a:gd name="connsiteY7" fmla="*/ 1010007 h 1119767"/>
              <a:gd name="connsiteX8" fmla="*/ 908361 w 6732885"/>
              <a:gd name="connsiteY8" fmla="*/ 957792 h 1119767"/>
              <a:gd name="connsiteX9" fmla="*/ 921999 w 6732885"/>
              <a:gd name="connsiteY9" fmla="*/ 923263 h 1119767"/>
              <a:gd name="connsiteX10" fmla="*/ 947334 w 6732885"/>
              <a:gd name="connsiteY10" fmla="*/ 881152 h 1119767"/>
              <a:gd name="connsiteX11" fmla="*/ 992154 w 6732885"/>
              <a:gd name="connsiteY11" fmla="*/ 839885 h 1119767"/>
              <a:gd name="connsiteX12" fmla="*/ 1053113 w 6732885"/>
              <a:gd name="connsiteY12" fmla="*/ 795404 h 1119767"/>
              <a:gd name="connsiteX13" fmla="*/ 1095433 w 6732885"/>
              <a:gd name="connsiteY13" fmla="*/ 770826 h 1119767"/>
              <a:gd name="connsiteX14" fmla="*/ 1146096 w 6732885"/>
              <a:gd name="connsiteY14" fmla="*/ 738824 h 1119767"/>
              <a:gd name="connsiteX15" fmla="*/ 1196763 w 6732885"/>
              <a:gd name="connsiteY15" fmla="*/ 718609 h 1119767"/>
              <a:gd name="connsiteX16" fmla="*/ 1280555 w 6732885"/>
              <a:gd name="connsiteY16" fmla="*/ 693344 h 1119767"/>
              <a:gd name="connsiteX17" fmla="*/ 1335117 w 6732885"/>
              <a:gd name="connsiteY17" fmla="*/ 677343 h 1119767"/>
              <a:gd name="connsiteX18" fmla="*/ 1388302 w 6732885"/>
              <a:gd name="connsiteY18" fmla="*/ 662283 h 1119767"/>
              <a:gd name="connsiteX19" fmla="*/ 1436165 w 6732885"/>
              <a:gd name="connsiteY19" fmla="*/ 649224 h 1119767"/>
              <a:gd name="connsiteX20" fmla="*/ 1498804 w 6732885"/>
              <a:gd name="connsiteY20" fmla="*/ 637759 h 1119767"/>
              <a:gd name="connsiteX21" fmla="*/ 1546538 w 6732885"/>
              <a:gd name="connsiteY21" fmla="*/ 631297 h 1119767"/>
              <a:gd name="connsiteX22" fmla="*/ 1596511 w 6732885"/>
              <a:gd name="connsiteY22" fmla="*/ 626605 h 1119767"/>
              <a:gd name="connsiteX23" fmla="*/ 1654620 w 6732885"/>
              <a:gd name="connsiteY23" fmla="*/ 623761 h 1119767"/>
              <a:gd name="connsiteX24" fmla="*/ 1704244 w 6732885"/>
              <a:gd name="connsiteY24" fmla="*/ 622395 h 1119767"/>
              <a:gd name="connsiteX25" fmla="*/ 1759793 w 6732885"/>
              <a:gd name="connsiteY25" fmla="*/ 623447 h 1119767"/>
              <a:gd name="connsiteX26" fmla="*/ 1808637 w 6732885"/>
              <a:gd name="connsiteY26" fmla="*/ 624560 h 1119767"/>
              <a:gd name="connsiteX27" fmla="*/ 1865147 w 6732885"/>
              <a:gd name="connsiteY27" fmla="*/ 627086 h 1119767"/>
              <a:gd name="connsiteX28" fmla="*/ 2950465 w 6732885"/>
              <a:gd name="connsiteY28" fmla="*/ 479352 h 1119767"/>
              <a:gd name="connsiteX29" fmla="*/ 3124256 w 6732885"/>
              <a:gd name="connsiteY29" fmla="*/ 469839 h 1119767"/>
              <a:gd name="connsiteX30" fmla="*/ 3273430 w 6732885"/>
              <a:gd name="connsiteY30" fmla="*/ 468594 h 1119767"/>
              <a:gd name="connsiteX31" fmla="*/ 3404305 w 6732885"/>
              <a:gd name="connsiteY31" fmla="*/ 479584 h 1119767"/>
              <a:gd name="connsiteX32" fmla="*/ 3296363 w 6732885"/>
              <a:gd name="connsiteY32" fmla="*/ 33856 h 1119767"/>
              <a:gd name="connsiteX33" fmla="*/ 3332483 w 6732885"/>
              <a:gd name="connsiteY33" fmla="*/ 30819 h 1119767"/>
              <a:gd name="connsiteX34" fmla="*/ 3372913 w 6732885"/>
              <a:gd name="connsiteY34" fmla="*/ 28861 h 1119767"/>
              <a:gd name="connsiteX35" fmla="*/ 3416278 w 6732885"/>
              <a:gd name="connsiteY35" fmla="*/ 30818 h 1119767"/>
              <a:gd name="connsiteX36" fmla="*/ 3454796 w 6732885"/>
              <a:gd name="connsiteY36" fmla="*/ 36132 h 1119767"/>
              <a:gd name="connsiteX37" fmla="*/ 3499455 w 6732885"/>
              <a:gd name="connsiteY37" fmla="*/ 44782 h 1119767"/>
              <a:gd name="connsiteX38" fmla="*/ 3551034 w 6732885"/>
              <a:gd name="connsiteY38" fmla="*/ 55059 h 1119767"/>
              <a:gd name="connsiteX39" fmla="*/ 3603346 w 6732885"/>
              <a:gd name="connsiteY39" fmla="*/ 69560 h 1119767"/>
              <a:gd name="connsiteX40" fmla="*/ 3636474 w 6732885"/>
              <a:gd name="connsiteY40" fmla="*/ 83034 h 1119767"/>
              <a:gd name="connsiteX41" fmla="*/ 3693990 w 6732885"/>
              <a:gd name="connsiteY41" fmla="*/ 110227 h 1119767"/>
              <a:gd name="connsiteX42" fmla="*/ 3737805 w 6732885"/>
              <a:gd name="connsiteY42" fmla="*/ 131882 h 1119767"/>
              <a:gd name="connsiteX43" fmla="*/ 3789034 w 6732885"/>
              <a:gd name="connsiteY43" fmla="*/ 157656 h 1119767"/>
              <a:gd name="connsiteX44" fmla="*/ 3852520 w 6732885"/>
              <a:gd name="connsiteY44" fmla="*/ 194834 h 1119767"/>
              <a:gd name="connsiteX45" fmla="*/ 3904646 w 6732885"/>
              <a:gd name="connsiteY45" fmla="*/ 227062 h 1119767"/>
              <a:gd name="connsiteX46" fmla="*/ 3963422 w 6732885"/>
              <a:gd name="connsiteY46" fmla="*/ 264051 h 1119767"/>
              <a:gd name="connsiteX47" fmla="*/ 4029023 w 6732885"/>
              <a:gd name="connsiteY47" fmla="*/ 305835 h 1119767"/>
              <a:gd name="connsiteX48" fmla="*/ 4092132 w 6732885"/>
              <a:gd name="connsiteY48" fmla="*/ 347742 h 1119767"/>
              <a:gd name="connsiteX49" fmla="*/ 4155299 w 6732885"/>
              <a:gd name="connsiteY49" fmla="*/ 390927 h 1119767"/>
              <a:gd name="connsiteX50" fmla="*/ 4204602 w 6732885"/>
              <a:gd name="connsiteY50" fmla="*/ 428108 h 1119767"/>
              <a:gd name="connsiteX51" fmla="*/ 4260410 w 6732885"/>
              <a:gd name="connsiteY51" fmla="*/ 470803 h 1119767"/>
              <a:gd name="connsiteX52" fmla="*/ 4299657 w 6732885"/>
              <a:gd name="connsiteY52" fmla="*/ 500612 h 1119767"/>
              <a:gd name="connsiteX53" fmla="*/ 4348263 w 6732885"/>
              <a:gd name="connsiteY53" fmla="*/ 533603 h 1119767"/>
              <a:gd name="connsiteX54" fmla="*/ 4383716 w 6732885"/>
              <a:gd name="connsiteY54" fmla="*/ 557167 h 1119767"/>
              <a:gd name="connsiteX55" fmla="*/ 4417963 w 6732885"/>
              <a:gd name="connsiteY55" fmla="*/ 580010 h 1119767"/>
              <a:gd name="connsiteX56" fmla="*/ 4465915 w 6732885"/>
              <a:gd name="connsiteY56" fmla="*/ 608264 h 1119767"/>
              <a:gd name="connsiteX57" fmla="*/ 4529455 w 6732885"/>
              <a:gd name="connsiteY57" fmla="*/ 647456 h 1119767"/>
              <a:gd name="connsiteX58" fmla="*/ 4580330 w 6732885"/>
              <a:gd name="connsiteY58" fmla="*/ 676667 h 1119767"/>
              <a:gd name="connsiteX59" fmla="*/ 4660966 w 6732885"/>
              <a:gd name="connsiteY59" fmla="*/ 723181 h 1119767"/>
              <a:gd name="connsiteX60" fmla="*/ 4717677 w 6732885"/>
              <a:gd name="connsiteY60" fmla="*/ 753685 h 1119767"/>
              <a:gd name="connsiteX61" fmla="*/ 4828913 w 6732885"/>
              <a:gd name="connsiteY61" fmla="*/ 809961 h 1119767"/>
              <a:gd name="connsiteX62" fmla="*/ 4958180 w 6732885"/>
              <a:gd name="connsiteY62" fmla="*/ 867294 h 1119767"/>
              <a:gd name="connsiteX63" fmla="*/ 5149784 w 6732885"/>
              <a:gd name="connsiteY63" fmla="*/ 939731 h 1119767"/>
              <a:gd name="connsiteX64" fmla="*/ 5377759 w 6732885"/>
              <a:gd name="connsiteY64" fmla="*/ 1011211 h 1119767"/>
              <a:gd name="connsiteX65" fmla="*/ 5599231 w 6732885"/>
              <a:gd name="connsiteY65" fmla="*/ 1058314 h 1119767"/>
              <a:gd name="connsiteX66" fmla="*/ 5826886 w 6732885"/>
              <a:gd name="connsiteY66" fmla="*/ 1092487 h 1119767"/>
              <a:gd name="connsiteX67" fmla="*/ 6039169 w 6732885"/>
              <a:gd name="connsiteY67" fmla="*/ 1113029 h 1119767"/>
              <a:gd name="connsiteX68" fmla="*/ 6286646 w 6732885"/>
              <a:gd name="connsiteY68" fmla="*/ 1119767 h 1119767"/>
              <a:gd name="connsiteX69" fmla="*/ 6732885 w 6732885"/>
              <a:gd name="connsiteY69" fmla="*/ 1117240 h 1119767"/>
              <a:gd name="connsiteX0" fmla="*/ 4 w 6732885"/>
              <a:gd name="connsiteY0" fmla="*/ 1119665 h 1121712"/>
              <a:gd name="connsiteX1" fmla="*/ 403661 w 6732885"/>
              <a:gd name="connsiteY1" fmla="*/ 1118910 h 1121712"/>
              <a:gd name="connsiteX2" fmla="*/ 513896 w 6732885"/>
              <a:gd name="connsiteY2" fmla="*/ 1116744 h 1121712"/>
              <a:gd name="connsiteX3" fmla="*/ 608822 w 6732885"/>
              <a:gd name="connsiteY3" fmla="*/ 1107239 h 1121712"/>
              <a:gd name="connsiteX4" fmla="*/ 664778 w 6732885"/>
              <a:gd name="connsiteY4" fmla="*/ 1098696 h 1121712"/>
              <a:gd name="connsiteX5" fmla="*/ 758313 w 6732885"/>
              <a:gd name="connsiteY5" fmla="*/ 1076801 h 1121712"/>
              <a:gd name="connsiteX6" fmla="*/ 816775 w 6732885"/>
              <a:gd name="connsiteY6" fmla="*/ 1047323 h 1121712"/>
              <a:gd name="connsiteX7" fmla="*/ 867437 w 6732885"/>
              <a:gd name="connsiteY7" fmla="*/ 1011952 h 1121712"/>
              <a:gd name="connsiteX8" fmla="*/ 908361 w 6732885"/>
              <a:gd name="connsiteY8" fmla="*/ 959737 h 1121712"/>
              <a:gd name="connsiteX9" fmla="*/ 921999 w 6732885"/>
              <a:gd name="connsiteY9" fmla="*/ 925208 h 1121712"/>
              <a:gd name="connsiteX10" fmla="*/ 947334 w 6732885"/>
              <a:gd name="connsiteY10" fmla="*/ 883097 h 1121712"/>
              <a:gd name="connsiteX11" fmla="*/ 992154 w 6732885"/>
              <a:gd name="connsiteY11" fmla="*/ 841830 h 1121712"/>
              <a:gd name="connsiteX12" fmla="*/ 1053113 w 6732885"/>
              <a:gd name="connsiteY12" fmla="*/ 797349 h 1121712"/>
              <a:gd name="connsiteX13" fmla="*/ 1095433 w 6732885"/>
              <a:gd name="connsiteY13" fmla="*/ 772771 h 1121712"/>
              <a:gd name="connsiteX14" fmla="*/ 1146096 w 6732885"/>
              <a:gd name="connsiteY14" fmla="*/ 740769 h 1121712"/>
              <a:gd name="connsiteX15" fmla="*/ 1196763 w 6732885"/>
              <a:gd name="connsiteY15" fmla="*/ 720554 h 1121712"/>
              <a:gd name="connsiteX16" fmla="*/ 1280555 w 6732885"/>
              <a:gd name="connsiteY16" fmla="*/ 695289 h 1121712"/>
              <a:gd name="connsiteX17" fmla="*/ 1335117 w 6732885"/>
              <a:gd name="connsiteY17" fmla="*/ 679288 h 1121712"/>
              <a:gd name="connsiteX18" fmla="*/ 1388302 w 6732885"/>
              <a:gd name="connsiteY18" fmla="*/ 664228 h 1121712"/>
              <a:gd name="connsiteX19" fmla="*/ 1436165 w 6732885"/>
              <a:gd name="connsiteY19" fmla="*/ 651169 h 1121712"/>
              <a:gd name="connsiteX20" fmla="*/ 1498804 w 6732885"/>
              <a:gd name="connsiteY20" fmla="*/ 639704 h 1121712"/>
              <a:gd name="connsiteX21" fmla="*/ 1546538 w 6732885"/>
              <a:gd name="connsiteY21" fmla="*/ 633242 h 1121712"/>
              <a:gd name="connsiteX22" fmla="*/ 1596511 w 6732885"/>
              <a:gd name="connsiteY22" fmla="*/ 628550 h 1121712"/>
              <a:gd name="connsiteX23" fmla="*/ 1654620 w 6732885"/>
              <a:gd name="connsiteY23" fmla="*/ 625706 h 1121712"/>
              <a:gd name="connsiteX24" fmla="*/ 1704244 w 6732885"/>
              <a:gd name="connsiteY24" fmla="*/ 624340 h 1121712"/>
              <a:gd name="connsiteX25" fmla="*/ 1759793 w 6732885"/>
              <a:gd name="connsiteY25" fmla="*/ 625392 h 1121712"/>
              <a:gd name="connsiteX26" fmla="*/ 1808637 w 6732885"/>
              <a:gd name="connsiteY26" fmla="*/ 626505 h 1121712"/>
              <a:gd name="connsiteX27" fmla="*/ 1865147 w 6732885"/>
              <a:gd name="connsiteY27" fmla="*/ 629031 h 1121712"/>
              <a:gd name="connsiteX28" fmla="*/ 2950465 w 6732885"/>
              <a:gd name="connsiteY28" fmla="*/ 481297 h 1121712"/>
              <a:gd name="connsiteX29" fmla="*/ 3124256 w 6732885"/>
              <a:gd name="connsiteY29" fmla="*/ 471784 h 1121712"/>
              <a:gd name="connsiteX30" fmla="*/ 3273430 w 6732885"/>
              <a:gd name="connsiteY30" fmla="*/ 470539 h 1121712"/>
              <a:gd name="connsiteX31" fmla="*/ 3404305 w 6732885"/>
              <a:gd name="connsiteY31" fmla="*/ 481529 h 1121712"/>
              <a:gd name="connsiteX32" fmla="*/ 3522407 w 6732885"/>
              <a:gd name="connsiteY32" fmla="*/ 466159 h 1121712"/>
              <a:gd name="connsiteX33" fmla="*/ 3332483 w 6732885"/>
              <a:gd name="connsiteY33" fmla="*/ 32764 h 1121712"/>
              <a:gd name="connsiteX34" fmla="*/ 3372913 w 6732885"/>
              <a:gd name="connsiteY34" fmla="*/ 30806 h 1121712"/>
              <a:gd name="connsiteX35" fmla="*/ 3416278 w 6732885"/>
              <a:gd name="connsiteY35" fmla="*/ 32763 h 1121712"/>
              <a:gd name="connsiteX36" fmla="*/ 3454796 w 6732885"/>
              <a:gd name="connsiteY36" fmla="*/ 38077 h 1121712"/>
              <a:gd name="connsiteX37" fmla="*/ 3499455 w 6732885"/>
              <a:gd name="connsiteY37" fmla="*/ 46727 h 1121712"/>
              <a:gd name="connsiteX38" fmla="*/ 3551034 w 6732885"/>
              <a:gd name="connsiteY38" fmla="*/ 57004 h 1121712"/>
              <a:gd name="connsiteX39" fmla="*/ 3603346 w 6732885"/>
              <a:gd name="connsiteY39" fmla="*/ 71505 h 1121712"/>
              <a:gd name="connsiteX40" fmla="*/ 3636474 w 6732885"/>
              <a:gd name="connsiteY40" fmla="*/ 84979 h 1121712"/>
              <a:gd name="connsiteX41" fmla="*/ 3693990 w 6732885"/>
              <a:gd name="connsiteY41" fmla="*/ 112172 h 1121712"/>
              <a:gd name="connsiteX42" fmla="*/ 3737805 w 6732885"/>
              <a:gd name="connsiteY42" fmla="*/ 133827 h 1121712"/>
              <a:gd name="connsiteX43" fmla="*/ 3789034 w 6732885"/>
              <a:gd name="connsiteY43" fmla="*/ 159601 h 1121712"/>
              <a:gd name="connsiteX44" fmla="*/ 3852520 w 6732885"/>
              <a:gd name="connsiteY44" fmla="*/ 196779 h 1121712"/>
              <a:gd name="connsiteX45" fmla="*/ 3904646 w 6732885"/>
              <a:gd name="connsiteY45" fmla="*/ 229007 h 1121712"/>
              <a:gd name="connsiteX46" fmla="*/ 3963422 w 6732885"/>
              <a:gd name="connsiteY46" fmla="*/ 265996 h 1121712"/>
              <a:gd name="connsiteX47" fmla="*/ 4029023 w 6732885"/>
              <a:gd name="connsiteY47" fmla="*/ 307780 h 1121712"/>
              <a:gd name="connsiteX48" fmla="*/ 4092132 w 6732885"/>
              <a:gd name="connsiteY48" fmla="*/ 349687 h 1121712"/>
              <a:gd name="connsiteX49" fmla="*/ 4155299 w 6732885"/>
              <a:gd name="connsiteY49" fmla="*/ 392872 h 1121712"/>
              <a:gd name="connsiteX50" fmla="*/ 4204602 w 6732885"/>
              <a:gd name="connsiteY50" fmla="*/ 430053 h 1121712"/>
              <a:gd name="connsiteX51" fmla="*/ 4260410 w 6732885"/>
              <a:gd name="connsiteY51" fmla="*/ 472748 h 1121712"/>
              <a:gd name="connsiteX52" fmla="*/ 4299657 w 6732885"/>
              <a:gd name="connsiteY52" fmla="*/ 502557 h 1121712"/>
              <a:gd name="connsiteX53" fmla="*/ 4348263 w 6732885"/>
              <a:gd name="connsiteY53" fmla="*/ 535548 h 1121712"/>
              <a:gd name="connsiteX54" fmla="*/ 4383716 w 6732885"/>
              <a:gd name="connsiteY54" fmla="*/ 559112 h 1121712"/>
              <a:gd name="connsiteX55" fmla="*/ 4417963 w 6732885"/>
              <a:gd name="connsiteY55" fmla="*/ 581955 h 1121712"/>
              <a:gd name="connsiteX56" fmla="*/ 4465915 w 6732885"/>
              <a:gd name="connsiteY56" fmla="*/ 610209 h 1121712"/>
              <a:gd name="connsiteX57" fmla="*/ 4529455 w 6732885"/>
              <a:gd name="connsiteY57" fmla="*/ 649401 h 1121712"/>
              <a:gd name="connsiteX58" fmla="*/ 4580330 w 6732885"/>
              <a:gd name="connsiteY58" fmla="*/ 678612 h 1121712"/>
              <a:gd name="connsiteX59" fmla="*/ 4660966 w 6732885"/>
              <a:gd name="connsiteY59" fmla="*/ 725126 h 1121712"/>
              <a:gd name="connsiteX60" fmla="*/ 4717677 w 6732885"/>
              <a:gd name="connsiteY60" fmla="*/ 755630 h 1121712"/>
              <a:gd name="connsiteX61" fmla="*/ 4828913 w 6732885"/>
              <a:gd name="connsiteY61" fmla="*/ 811906 h 1121712"/>
              <a:gd name="connsiteX62" fmla="*/ 4958180 w 6732885"/>
              <a:gd name="connsiteY62" fmla="*/ 869239 h 1121712"/>
              <a:gd name="connsiteX63" fmla="*/ 5149784 w 6732885"/>
              <a:gd name="connsiteY63" fmla="*/ 941676 h 1121712"/>
              <a:gd name="connsiteX64" fmla="*/ 5377759 w 6732885"/>
              <a:gd name="connsiteY64" fmla="*/ 1013156 h 1121712"/>
              <a:gd name="connsiteX65" fmla="*/ 5599231 w 6732885"/>
              <a:gd name="connsiteY65" fmla="*/ 1060259 h 1121712"/>
              <a:gd name="connsiteX66" fmla="*/ 5826886 w 6732885"/>
              <a:gd name="connsiteY66" fmla="*/ 1094432 h 1121712"/>
              <a:gd name="connsiteX67" fmla="*/ 6039169 w 6732885"/>
              <a:gd name="connsiteY67" fmla="*/ 1114974 h 1121712"/>
              <a:gd name="connsiteX68" fmla="*/ 6286646 w 6732885"/>
              <a:gd name="connsiteY68" fmla="*/ 1121712 h 1121712"/>
              <a:gd name="connsiteX69" fmla="*/ 6732885 w 6732885"/>
              <a:gd name="connsiteY69" fmla="*/ 1119185 h 1121712"/>
              <a:gd name="connsiteX0" fmla="*/ 4 w 6732885"/>
              <a:gd name="connsiteY0" fmla="*/ 1119665 h 1121712"/>
              <a:gd name="connsiteX1" fmla="*/ 403661 w 6732885"/>
              <a:gd name="connsiteY1" fmla="*/ 1118910 h 1121712"/>
              <a:gd name="connsiteX2" fmla="*/ 513896 w 6732885"/>
              <a:gd name="connsiteY2" fmla="*/ 1116744 h 1121712"/>
              <a:gd name="connsiteX3" fmla="*/ 608822 w 6732885"/>
              <a:gd name="connsiteY3" fmla="*/ 1107239 h 1121712"/>
              <a:gd name="connsiteX4" fmla="*/ 664778 w 6732885"/>
              <a:gd name="connsiteY4" fmla="*/ 1098696 h 1121712"/>
              <a:gd name="connsiteX5" fmla="*/ 758313 w 6732885"/>
              <a:gd name="connsiteY5" fmla="*/ 1076801 h 1121712"/>
              <a:gd name="connsiteX6" fmla="*/ 816775 w 6732885"/>
              <a:gd name="connsiteY6" fmla="*/ 1047323 h 1121712"/>
              <a:gd name="connsiteX7" fmla="*/ 867437 w 6732885"/>
              <a:gd name="connsiteY7" fmla="*/ 1011952 h 1121712"/>
              <a:gd name="connsiteX8" fmla="*/ 908361 w 6732885"/>
              <a:gd name="connsiteY8" fmla="*/ 959737 h 1121712"/>
              <a:gd name="connsiteX9" fmla="*/ 921999 w 6732885"/>
              <a:gd name="connsiteY9" fmla="*/ 925208 h 1121712"/>
              <a:gd name="connsiteX10" fmla="*/ 947334 w 6732885"/>
              <a:gd name="connsiteY10" fmla="*/ 883097 h 1121712"/>
              <a:gd name="connsiteX11" fmla="*/ 992154 w 6732885"/>
              <a:gd name="connsiteY11" fmla="*/ 841830 h 1121712"/>
              <a:gd name="connsiteX12" fmla="*/ 1053113 w 6732885"/>
              <a:gd name="connsiteY12" fmla="*/ 797349 h 1121712"/>
              <a:gd name="connsiteX13" fmla="*/ 1095433 w 6732885"/>
              <a:gd name="connsiteY13" fmla="*/ 772771 h 1121712"/>
              <a:gd name="connsiteX14" fmla="*/ 1146096 w 6732885"/>
              <a:gd name="connsiteY14" fmla="*/ 740769 h 1121712"/>
              <a:gd name="connsiteX15" fmla="*/ 1196763 w 6732885"/>
              <a:gd name="connsiteY15" fmla="*/ 720554 h 1121712"/>
              <a:gd name="connsiteX16" fmla="*/ 1280555 w 6732885"/>
              <a:gd name="connsiteY16" fmla="*/ 695289 h 1121712"/>
              <a:gd name="connsiteX17" fmla="*/ 1335117 w 6732885"/>
              <a:gd name="connsiteY17" fmla="*/ 679288 h 1121712"/>
              <a:gd name="connsiteX18" fmla="*/ 1388302 w 6732885"/>
              <a:gd name="connsiteY18" fmla="*/ 664228 h 1121712"/>
              <a:gd name="connsiteX19" fmla="*/ 1436165 w 6732885"/>
              <a:gd name="connsiteY19" fmla="*/ 651169 h 1121712"/>
              <a:gd name="connsiteX20" fmla="*/ 1498804 w 6732885"/>
              <a:gd name="connsiteY20" fmla="*/ 639704 h 1121712"/>
              <a:gd name="connsiteX21" fmla="*/ 1546538 w 6732885"/>
              <a:gd name="connsiteY21" fmla="*/ 633242 h 1121712"/>
              <a:gd name="connsiteX22" fmla="*/ 1596511 w 6732885"/>
              <a:gd name="connsiteY22" fmla="*/ 628550 h 1121712"/>
              <a:gd name="connsiteX23" fmla="*/ 1654620 w 6732885"/>
              <a:gd name="connsiteY23" fmla="*/ 625706 h 1121712"/>
              <a:gd name="connsiteX24" fmla="*/ 1704244 w 6732885"/>
              <a:gd name="connsiteY24" fmla="*/ 624340 h 1121712"/>
              <a:gd name="connsiteX25" fmla="*/ 1759793 w 6732885"/>
              <a:gd name="connsiteY25" fmla="*/ 625392 h 1121712"/>
              <a:gd name="connsiteX26" fmla="*/ 1808637 w 6732885"/>
              <a:gd name="connsiteY26" fmla="*/ 626505 h 1121712"/>
              <a:gd name="connsiteX27" fmla="*/ 1865147 w 6732885"/>
              <a:gd name="connsiteY27" fmla="*/ 629031 h 1121712"/>
              <a:gd name="connsiteX28" fmla="*/ 2950465 w 6732885"/>
              <a:gd name="connsiteY28" fmla="*/ 481297 h 1121712"/>
              <a:gd name="connsiteX29" fmla="*/ 3124256 w 6732885"/>
              <a:gd name="connsiteY29" fmla="*/ 471784 h 1121712"/>
              <a:gd name="connsiteX30" fmla="*/ 3273430 w 6732885"/>
              <a:gd name="connsiteY30" fmla="*/ 470539 h 1121712"/>
              <a:gd name="connsiteX31" fmla="*/ 3404305 w 6732885"/>
              <a:gd name="connsiteY31" fmla="*/ 481529 h 1121712"/>
              <a:gd name="connsiteX32" fmla="*/ 3522407 w 6732885"/>
              <a:gd name="connsiteY32" fmla="*/ 466159 h 1121712"/>
              <a:gd name="connsiteX33" fmla="*/ 3332483 w 6732885"/>
              <a:gd name="connsiteY33" fmla="*/ 32764 h 1121712"/>
              <a:gd name="connsiteX34" fmla="*/ 3372913 w 6732885"/>
              <a:gd name="connsiteY34" fmla="*/ 30806 h 1121712"/>
              <a:gd name="connsiteX35" fmla="*/ 3416278 w 6732885"/>
              <a:gd name="connsiteY35" fmla="*/ 32763 h 1121712"/>
              <a:gd name="connsiteX36" fmla="*/ 3454796 w 6732885"/>
              <a:gd name="connsiteY36" fmla="*/ 38077 h 1121712"/>
              <a:gd name="connsiteX37" fmla="*/ 3499455 w 6732885"/>
              <a:gd name="connsiteY37" fmla="*/ 46727 h 1121712"/>
              <a:gd name="connsiteX38" fmla="*/ 3551034 w 6732885"/>
              <a:gd name="connsiteY38" fmla="*/ 57004 h 1121712"/>
              <a:gd name="connsiteX39" fmla="*/ 3603346 w 6732885"/>
              <a:gd name="connsiteY39" fmla="*/ 71505 h 1121712"/>
              <a:gd name="connsiteX40" fmla="*/ 3636474 w 6732885"/>
              <a:gd name="connsiteY40" fmla="*/ 84979 h 1121712"/>
              <a:gd name="connsiteX41" fmla="*/ 3693990 w 6732885"/>
              <a:gd name="connsiteY41" fmla="*/ 112172 h 1121712"/>
              <a:gd name="connsiteX42" fmla="*/ 3737805 w 6732885"/>
              <a:gd name="connsiteY42" fmla="*/ 133827 h 1121712"/>
              <a:gd name="connsiteX43" fmla="*/ 3789034 w 6732885"/>
              <a:gd name="connsiteY43" fmla="*/ 159601 h 1121712"/>
              <a:gd name="connsiteX44" fmla="*/ 3852520 w 6732885"/>
              <a:gd name="connsiteY44" fmla="*/ 196779 h 1121712"/>
              <a:gd name="connsiteX45" fmla="*/ 3904646 w 6732885"/>
              <a:gd name="connsiteY45" fmla="*/ 229007 h 1121712"/>
              <a:gd name="connsiteX46" fmla="*/ 3963422 w 6732885"/>
              <a:gd name="connsiteY46" fmla="*/ 265996 h 1121712"/>
              <a:gd name="connsiteX47" fmla="*/ 4029023 w 6732885"/>
              <a:gd name="connsiteY47" fmla="*/ 307780 h 1121712"/>
              <a:gd name="connsiteX48" fmla="*/ 4092132 w 6732885"/>
              <a:gd name="connsiteY48" fmla="*/ 349687 h 1121712"/>
              <a:gd name="connsiteX49" fmla="*/ 4155299 w 6732885"/>
              <a:gd name="connsiteY49" fmla="*/ 392872 h 1121712"/>
              <a:gd name="connsiteX50" fmla="*/ 4204602 w 6732885"/>
              <a:gd name="connsiteY50" fmla="*/ 430053 h 1121712"/>
              <a:gd name="connsiteX51" fmla="*/ 4260410 w 6732885"/>
              <a:gd name="connsiteY51" fmla="*/ 472748 h 1121712"/>
              <a:gd name="connsiteX52" fmla="*/ 4299657 w 6732885"/>
              <a:gd name="connsiteY52" fmla="*/ 502557 h 1121712"/>
              <a:gd name="connsiteX53" fmla="*/ 4348263 w 6732885"/>
              <a:gd name="connsiteY53" fmla="*/ 535548 h 1121712"/>
              <a:gd name="connsiteX54" fmla="*/ 4383716 w 6732885"/>
              <a:gd name="connsiteY54" fmla="*/ 559112 h 1121712"/>
              <a:gd name="connsiteX55" fmla="*/ 4417963 w 6732885"/>
              <a:gd name="connsiteY55" fmla="*/ 581955 h 1121712"/>
              <a:gd name="connsiteX56" fmla="*/ 4465915 w 6732885"/>
              <a:gd name="connsiteY56" fmla="*/ 610209 h 1121712"/>
              <a:gd name="connsiteX57" fmla="*/ 4529455 w 6732885"/>
              <a:gd name="connsiteY57" fmla="*/ 649401 h 1121712"/>
              <a:gd name="connsiteX58" fmla="*/ 4580330 w 6732885"/>
              <a:gd name="connsiteY58" fmla="*/ 678612 h 1121712"/>
              <a:gd name="connsiteX59" fmla="*/ 4660966 w 6732885"/>
              <a:gd name="connsiteY59" fmla="*/ 725126 h 1121712"/>
              <a:gd name="connsiteX60" fmla="*/ 4717677 w 6732885"/>
              <a:gd name="connsiteY60" fmla="*/ 755630 h 1121712"/>
              <a:gd name="connsiteX61" fmla="*/ 4828913 w 6732885"/>
              <a:gd name="connsiteY61" fmla="*/ 811906 h 1121712"/>
              <a:gd name="connsiteX62" fmla="*/ 4958180 w 6732885"/>
              <a:gd name="connsiteY62" fmla="*/ 869239 h 1121712"/>
              <a:gd name="connsiteX63" fmla="*/ 5149784 w 6732885"/>
              <a:gd name="connsiteY63" fmla="*/ 941676 h 1121712"/>
              <a:gd name="connsiteX64" fmla="*/ 5377759 w 6732885"/>
              <a:gd name="connsiteY64" fmla="*/ 1013156 h 1121712"/>
              <a:gd name="connsiteX65" fmla="*/ 5599231 w 6732885"/>
              <a:gd name="connsiteY65" fmla="*/ 1060259 h 1121712"/>
              <a:gd name="connsiteX66" fmla="*/ 5826886 w 6732885"/>
              <a:gd name="connsiteY66" fmla="*/ 1094432 h 1121712"/>
              <a:gd name="connsiteX67" fmla="*/ 6039169 w 6732885"/>
              <a:gd name="connsiteY67" fmla="*/ 1114974 h 1121712"/>
              <a:gd name="connsiteX68" fmla="*/ 6286646 w 6732885"/>
              <a:gd name="connsiteY68" fmla="*/ 1121712 h 1121712"/>
              <a:gd name="connsiteX69" fmla="*/ 6732885 w 6732885"/>
              <a:gd name="connsiteY69" fmla="*/ 1119185 h 1121712"/>
              <a:gd name="connsiteX0" fmla="*/ 4 w 6732885"/>
              <a:gd name="connsiteY0" fmla="*/ 1120626 h 1122673"/>
              <a:gd name="connsiteX1" fmla="*/ 403661 w 6732885"/>
              <a:gd name="connsiteY1" fmla="*/ 1119871 h 1122673"/>
              <a:gd name="connsiteX2" fmla="*/ 513896 w 6732885"/>
              <a:gd name="connsiteY2" fmla="*/ 1117705 h 1122673"/>
              <a:gd name="connsiteX3" fmla="*/ 608822 w 6732885"/>
              <a:gd name="connsiteY3" fmla="*/ 1108200 h 1122673"/>
              <a:gd name="connsiteX4" fmla="*/ 664778 w 6732885"/>
              <a:gd name="connsiteY4" fmla="*/ 1099657 h 1122673"/>
              <a:gd name="connsiteX5" fmla="*/ 758313 w 6732885"/>
              <a:gd name="connsiteY5" fmla="*/ 1077762 h 1122673"/>
              <a:gd name="connsiteX6" fmla="*/ 816775 w 6732885"/>
              <a:gd name="connsiteY6" fmla="*/ 1048284 h 1122673"/>
              <a:gd name="connsiteX7" fmla="*/ 867437 w 6732885"/>
              <a:gd name="connsiteY7" fmla="*/ 1012913 h 1122673"/>
              <a:gd name="connsiteX8" fmla="*/ 908361 w 6732885"/>
              <a:gd name="connsiteY8" fmla="*/ 960698 h 1122673"/>
              <a:gd name="connsiteX9" fmla="*/ 921999 w 6732885"/>
              <a:gd name="connsiteY9" fmla="*/ 926169 h 1122673"/>
              <a:gd name="connsiteX10" fmla="*/ 947334 w 6732885"/>
              <a:gd name="connsiteY10" fmla="*/ 884058 h 1122673"/>
              <a:gd name="connsiteX11" fmla="*/ 992154 w 6732885"/>
              <a:gd name="connsiteY11" fmla="*/ 842791 h 1122673"/>
              <a:gd name="connsiteX12" fmla="*/ 1053113 w 6732885"/>
              <a:gd name="connsiteY12" fmla="*/ 798310 h 1122673"/>
              <a:gd name="connsiteX13" fmla="*/ 1095433 w 6732885"/>
              <a:gd name="connsiteY13" fmla="*/ 773732 h 1122673"/>
              <a:gd name="connsiteX14" fmla="*/ 1146096 w 6732885"/>
              <a:gd name="connsiteY14" fmla="*/ 741730 h 1122673"/>
              <a:gd name="connsiteX15" fmla="*/ 1196763 w 6732885"/>
              <a:gd name="connsiteY15" fmla="*/ 721515 h 1122673"/>
              <a:gd name="connsiteX16" fmla="*/ 1280555 w 6732885"/>
              <a:gd name="connsiteY16" fmla="*/ 696250 h 1122673"/>
              <a:gd name="connsiteX17" fmla="*/ 1335117 w 6732885"/>
              <a:gd name="connsiteY17" fmla="*/ 680249 h 1122673"/>
              <a:gd name="connsiteX18" fmla="*/ 1388302 w 6732885"/>
              <a:gd name="connsiteY18" fmla="*/ 665189 h 1122673"/>
              <a:gd name="connsiteX19" fmla="*/ 1436165 w 6732885"/>
              <a:gd name="connsiteY19" fmla="*/ 652130 h 1122673"/>
              <a:gd name="connsiteX20" fmla="*/ 1498804 w 6732885"/>
              <a:gd name="connsiteY20" fmla="*/ 640665 h 1122673"/>
              <a:gd name="connsiteX21" fmla="*/ 1546538 w 6732885"/>
              <a:gd name="connsiteY21" fmla="*/ 634203 h 1122673"/>
              <a:gd name="connsiteX22" fmla="*/ 1596511 w 6732885"/>
              <a:gd name="connsiteY22" fmla="*/ 629511 h 1122673"/>
              <a:gd name="connsiteX23" fmla="*/ 1654620 w 6732885"/>
              <a:gd name="connsiteY23" fmla="*/ 626667 h 1122673"/>
              <a:gd name="connsiteX24" fmla="*/ 1704244 w 6732885"/>
              <a:gd name="connsiteY24" fmla="*/ 625301 h 1122673"/>
              <a:gd name="connsiteX25" fmla="*/ 1759793 w 6732885"/>
              <a:gd name="connsiteY25" fmla="*/ 626353 h 1122673"/>
              <a:gd name="connsiteX26" fmla="*/ 1808637 w 6732885"/>
              <a:gd name="connsiteY26" fmla="*/ 627466 h 1122673"/>
              <a:gd name="connsiteX27" fmla="*/ 1865147 w 6732885"/>
              <a:gd name="connsiteY27" fmla="*/ 629992 h 1122673"/>
              <a:gd name="connsiteX28" fmla="*/ 2950465 w 6732885"/>
              <a:gd name="connsiteY28" fmla="*/ 482258 h 1122673"/>
              <a:gd name="connsiteX29" fmla="*/ 3124256 w 6732885"/>
              <a:gd name="connsiteY29" fmla="*/ 472745 h 1122673"/>
              <a:gd name="connsiteX30" fmla="*/ 3273430 w 6732885"/>
              <a:gd name="connsiteY30" fmla="*/ 471500 h 1122673"/>
              <a:gd name="connsiteX31" fmla="*/ 3404305 w 6732885"/>
              <a:gd name="connsiteY31" fmla="*/ 482490 h 1122673"/>
              <a:gd name="connsiteX32" fmla="*/ 3522407 w 6732885"/>
              <a:gd name="connsiteY32" fmla="*/ 467120 h 1122673"/>
              <a:gd name="connsiteX33" fmla="*/ 3593603 w 6732885"/>
              <a:gd name="connsiteY33" fmla="*/ 465767 h 1122673"/>
              <a:gd name="connsiteX34" fmla="*/ 3372913 w 6732885"/>
              <a:gd name="connsiteY34" fmla="*/ 31767 h 1122673"/>
              <a:gd name="connsiteX35" fmla="*/ 3416278 w 6732885"/>
              <a:gd name="connsiteY35" fmla="*/ 33724 h 1122673"/>
              <a:gd name="connsiteX36" fmla="*/ 3454796 w 6732885"/>
              <a:gd name="connsiteY36" fmla="*/ 39038 h 1122673"/>
              <a:gd name="connsiteX37" fmla="*/ 3499455 w 6732885"/>
              <a:gd name="connsiteY37" fmla="*/ 47688 h 1122673"/>
              <a:gd name="connsiteX38" fmla="*/ 3551034 w 6732885"/>
              <a:gd name="connsiteY38" fmla="*/ 57965 h 1122673"/>
              <a:gd name="connsiteX39" fmla="*/ 3603346 w 6732885"/>
              <a:gd name="connsiteY39" fmla="*/ 72466 h 1122673"/>
              <a:gd name="connsiteX40" fmla="*/ 3636474 w 6732885"/>
              <a:gd name="connsiteY40" fmla="*/ 85940 h 1122673"/>
              <a:gd name="connsiteX41" fmla="*/ 3693990 w 6732885"/>
              <a:gd name="connsiteY41" fmla="*/ 113133 h 1122673"/>
              <a:gd name="connsiteX42" fmla="*/ 3737805 w 6732885"/>
              <a:gd name="connsiteY42" fmla="*/ 134788 h 1122673"/>
              <a:gd name="connsiteX43" fmla="*/ 3789034 w 6732885"/>
              <a:gd name="connsiteY43" fmla="*/ 160562 h 1122673"/>
              <a:gd name="connsiteX44" fmla="*/ 3852520 w 6732885"/>
              <a:gd name="connsiteY44" fmla="*/ 197740 h 1122673"/>
              <a:gd name="connsiteX45" fmla="*/ 3904646 w 6732885"/>
              <a:gd name="connsiteY45" fmla="*/ 229968 h 1122673"/>
              <a:gd name="connsiteX46" fmla="*/ 3963422 w 6732885"/>
              <a:gd name="connsiteY46" fmla="*/ 266957 h 1122673"/>
              <a:gd name="connsiteX47" fmla="*/ 4029023 w 6732885"/>
              <a:gd name="connsiteY47" fmla="*/ 308741 h 1122673"/>
              <a:gd name="connsiteX48" fmla="*/ 4092132 w 6732885"/>
              <a:gd name="connsiteY48" fmla="*/ 350648 h 1122673"/>
              <a:gd name="connsiteX49" fmla="*/ 4155299 w 6732885"/>
              <a:gd name="connsiteY49" fmla="*/ 393833 h 1122673"/>
              <a:gd name="connsiteX50" fmla="*/ 4204602 w 6732885"/>
              <a:gd name="connsiteY50" fmla="*/ 431014 h 1122673"/>
              <a:gd name="connsiteX51" fmla="*/ 4260410 w 6732885"/>
              <a:gd name="connsiteY51" fmla="*/ 473709 h 1122673"/>
              <a:gd name="connsiteX52" fmla="*/ 4299657 w 6732885"/>
              <a:gd name="connsiteY52" fmla="*/ 503518 h 1122673"/>
              <a:gd name="connsiteX53" fmla="*/ 4348263 w 6732885"/>
              <a:gd name="connsiteY53" fmla="*/ 536509 h 1122673"/>
              <a:gd name="connsiteX54" fmla="*/ 4383716 w 6732885"/>
              <a:gd name="connsiteY54" fmla="*/ 560073 h 1122673"/>
              <a:gd name="connsiteX55" fmla="*/ 4417963 w 6732885"/>
              <a:gd name="connsiteY55" fmla="*/ 582916 h 1122673"/>
              <a:gd name="connsiteX56" fmla="*/ 4465915 w 6732885"/>
              <a:gd name="connsiteY56" fmla="*/ 611170 h 1122673"/>
              <a:gd name="connsiteX57" fmla="*/ 4529455 w 6732885"/>
              <a:gd name="connsiteY57" fmla="*/ 650362 h 1122673"/>
              <a:gd name="connsiteX58" fmla="*/ 4580330 w 6732885"/>
              <a:gd name="connsiteY58" fmla="*/ 679573 h 1122673"/>
              <a:gd name="connsiteX59" fmla="*/ 4660966 w 6732885"/>
              <a:gd name="connsiteY59" fmla="*/ 726087 h 1122673"/>
              <a:gd name="connsiteX60" fmla="*/ 4717677 w 6732885"/>
              <a:gd name="connsiteY60" fmla="*/ 756591 h 1122673"/>
              <a:gd name="connsiteX61" fmla="*/ 4828913 w 6732885"/>
              <a:gd name="connsiteY61" fmla="*/ 812867 h 1122673"/>
              <a:gd name="connsiteX62" fmla="*/ 4958180 w 6732885"/>
              <a:gd name="connsiteY62" fmla="*/ 870200 h 1122673"/>
              <a:gd name="connsiteX63" fmla="*/ 5149784 w 6732885"/>
              <a:gd name="connsiteY63" fmla="*/ 942637 h 1122673"/>
              <a:gd name="connsiteX64" fmla="*/ 5377759 w 6732885"/>
              <a:gd name="connsiteY64" fmla="*/ 1014117 h 1122673"/>
              <a:gd name="connsiteX65" fmla="*/ 5599231 w 6732885"/>
              <a:gd name="connsiteY65" fmla="*/ 1061220 h 1122673"/>
              <a:gd name="connsiteX66" fmla="*/ 5826886 w 6732885"/>
              <a:gd name="connsiteY66" fmla="*/ 1095393 h 1122673"/>
              <a:gd name="connsiteX67" fmla="*/ 6039169 w 6732885"/>
              <a:gd name="connsiteY67" fmla="*/ 1115935 h 1122673"/>
              <a:gd name="connsiteX68" fmla="*/ 6286646 w 6732885"/>
              <a:gd name="connsiteY68" fmla="*/ 1122673 h 1122673"/>
              <a:gd name="connsiteX69" fmla="*/ 6732885 w 6732885"/>
              <a:gd name="connsiteY69" fmla="*/ 1120146 h 1122673"/>
              <a:gd name="connsiteX0" fmla="*/ 4 w 6732885"/>
              <a:gd name="connsiteY0" fmla="*/ 1120626 h 1122673"/>
              <a:gd name="connsiteX1" fmla="*/ 403661 w 6732885"/>
              <a:gd name="connsiteY1" fmla="*/ 1119871 h 1122673"/>
              <a:gd name="connsiteX2" fmla="*/ 513896 w 6732885"/>
              <a:gd name="connsiteY2" fmla="*/ 1117705 h 1122673"/>
              <a:gd name="connsiteX3" fmla="*/ 608822 w 6732885"/>
              <a:gd name="connsiteY3" fmla="*/ 1108200 h 1122673"/>
              <a:gd name="connsiteX4" fmla="*/ 664778 w 6732885"/>
              <a:gd name="connsiteY4" fmla="*/ 1099657 h 1122673"/>
              <a:gd name="connsiteX5" fmla="*/ 758313 w 6732885"/>
              <a:gd name="connsiteY5" fmla="*/ 1077762 h 1122673"/>
              <a:gd name="connsiteX6" fmla="*/ 816775 w 6732885"/>
              <a:gd name="connsiteY6" fmla="*/ 1048284 h 1122673"/>
              <a:gd name="connsiteX7" fmla="*/ 867437 w 6732885"/>
              <a:gd name="connsiteY7" fmla="*/ 1012913 h 1122673"/>
              <a:gd name="connsiteX8" fmla="*/ 908361 w 6732885"/>
              <a:gd name="connsiteY8" fmla="*/ 960698 h 1122673"/>
              <a:gd name="connsiteX9" fmla="*/ 921999 w 6732885"/>
              <a:gd name="connsiteY9" fmla="*/ 926169 h 1122673"/>
              <a:gd name="connsiteX10" fmla="*/ 947334 w 6732885"/>
              <a:gd name="connsiteY10" fmla="*/ 884058 h 1122673"/>
              <a:gd name="connsiteX11" fmla="*/ 992154 w 6732885"/>
              <a:gd name="connsiteY11" fmla="*/ 842791 h 1122673"/>
              <a:gd name="connsiteX12" fmla="*/ 1053113 w 6732885"/>
              <a:gd name="connsiteY12" fmla="*/ 798310 h 1122673"/>
              <a:gd name="connsiteX13" fmla="*/ 1095433 w 6732885"/>
              <a:gd name="connsiteY13" fmla="*/ 773732 h 1122673"/>
              <a:gd name="connsiteX14" fmla="*/ 1146096 w 6732885"/>
              <a:gd name="connsiteY14" fmla="*/ 741730 h 1122673"/>
              <a:gd name="connsiteX15" fmla="*/ 1196763 w 6732885"/>
              <a:gd name="connsiteY15" fmla="*/ 721515 h 1122673"/>
              <a:gd name="connsiteX16" fmla="*/ 1280555 w 6732885"/>
              <a:gd name="connsiteY16" fmla="*/ 696250 h 1122673"/>
              <a:gd name="connsiteX17" fmla="*/ 1335117 w 6732885"/>
              <a:gd name="connsiteY17" fmla="*/ 680249 h 1122673"/>
              <a:gd name="connsiteX18" fmla="*/ 1388302 w 6732885"/>
              <a:gd name="connsiteY18" fmla="*/ 665189 h 1122673"/>
              <a:gd name="connsiteX19" fmla="*/ 1436165 w 6732885"/>
              <a:gd name="connsiteY19" fmla="*/ 652130 h 1122673"/>
              <a:gd name="connsiteX20" fmla="*/ 1498804 w 6732885"/>
              <a:gd name="connsiteY20" fmla="*/ 640665 h 1122673"/>
              <a:gd name="connsiteX21" fmla="*/ 1546538 w 6732885"/>
              <a:gd name="connsiteY21" fmla="*/ 634203 h 1122673"/>
              <a:gd name="connsiteX22" fmla="*/ 1596511 w 6732885"/>
              <a:gd name="connsiteY22" fmla="*/ 629511 h 1122673"/>
              <a:gd name="connsiteX23" fmla="*/ 1654620 w 6732885"/>
              <a:gd name="connsiteY23" fmla="*/ 626667 h 1122673"/>
              <a:gd name="connsiteX24" fmla="*/ 1704244 w 6732885"/>
              <a:gd name="connsiteY24" fmla="*/ 625301 h 1122673"/>
              <a:gd name="connsiteX25" fmla="*/ 1759793 w 6732885"/>
              <a:gd name="connsiteY25" fmla="*/ 626353 h 1122673"/>
              <a:gd name="connsiteX26" fmla="*/ 1808637 w 6732885"/>
              <a:gd name="connsiteY26" fmla="*/ 627466 h 1122673"/>
              <a:gd name="connsiteX27" fmla="*/ 1865147 w 6732885"/>
              <a:gd name="connsiteY27" fmla="*/ 629992 h 1122673"/>
              <a:gd name="connsiteX28" fmla="*/ 2950465 w 6732885"/>
              <a:gd name="connsiteY28" fmla="*/ 482258 h 1122673"/>
              <a:gd name="connsiteX29" fmla="*/ 3124256 w 6732885"/>
              <a:gd name="connsiteY29" fmla="*/ 472745 h 1122673"/>
              <a:gd name="connsiteX30" fmla="*/ 3273430 w 6732885"/>
              <a:gd name="connsiteY30" fmla="*/ 471500 h 1122673"/>
              <a:gd name="connsiteX31" fmla="*/ 3404305 w 6732885"/>
              <a:gd name="connsiteY31" fmla="*/ 482490 h 1122673"/>
              <a:gd name="connsiteX32" fmla="*/ 3522407 w 6732885"/>
              <a:gd name="connsiteY32" fmla="*/ 467120 h 1122673"/>
              <a:gd name="connsiteX33" fmla="*/ 3593603 w 6732885"/>
              <a:gd name="connsiteY33" fmla="*/ 465767 h 1122673"/>
              <a:gd name="connsiteX34" fmla="*/ 3372913 w 6732885"/>
              <a:gd name="connsiteY34" fmla="*/ 31767 h 1122673"/>
              <a:gd name="connsiteX35" fmla="*/ 3416278 w 6732885"/>
              <a:gd name="connsiteY35" fmla="*/ 33724 h 1122673"/>
              <a:gd name="connsiteX36" fmla="*/ 3454796 w 6732885"/>
              <a:gd name="connsiteY36" fmla="*/ 39038 h 1122673"/>
              <a:gd name="connsiteX37" fmla="*/ 3499455 w 6732885"/>
              <a:gd name="connsiteY37" fmla="*/ 47688 h 1122673"/>
              <a:gd name="connsiteX38" fmla="*/ 3551034 w 6732885"/>
              <a:gd name="connsiteY38" fmla="*/ 57965 h 1122673"/>
              <a:gd name="connsiteX39" fmla="*/ 3603346 w 6732885"/>
              <a:gd name="connsiteY39" fmla="*/ 72466 h 1122673"/>
              <a:gd name="connsiteX40" fmla="*/ 3636474 w 6732885"/>
              <a:gd name="connsiteY40" fmla="*/ 85940 h 1122673"/>
              <a:gd name="connsiteX41" fmla="*/ 3693990 w 6732885"/>
              <a:gd name="connsiteY41" fmla="*/ 113133 h 1122673"/>
              <a:gd name="connsiteX42" fmla="*/ 3737805 w 6732885"/>
              <a:gd name="connsiteY42" fmla="*/ 134788 h 1122673"/>
              <a:gd name="connsiteX43" fmla="*/ 3789034 w 6732885"/>
              <a:gd name="connsiteY43" fmla="*/ 160562 h 1122673"/>
              <a:gd name="connsiteX44" fmla="*/ 3852520 w 6732885"/>
              <a:gd name="connsiteY44" fmla="*/ 197740 h 1122673"/>
              <a:gd name="connsiteX45" fmla="*/ 3904646 w 6732885"/>
              <a:gd name="connsiteY45" fmla="*/ 229968 h 1122673"/>
              <a:gd name="connsiteX46" fmla="*/ 3963422 w 6732885"/>
              <a:gd name="connsiteY46" fmla="*/ 266957 h 1122673"/>
              <a:gd name="connsiteX47" fmla="*/ 4029023 w 6732885"/>
              <a:gd name="connsiteY47" fmla="*/ 308741 h 1122673"/>
              <a:gd name="connsiteX48" fmla="*/ 4092132 w 6732885"/>
              <a:gd name="connsiteY48" fmla="*/ 350648 h 1122673"/>
              <a:gd name="connsiteX49" fmla="*/ 4155299 w 6732885"/>
              <a:gd name="connsiteY49" fmla="*/ 393833 h 1122673"/>
              <a:gd name="connsiteX50" fmla="*/ 4204602 w 6732885"/>
              <a:gd name="connsiteY50" fmla="*/ 431014 h 1122673"/>
              <a:gd name="connsiteX51" fmla="*/ 4260410 w 6732885"/>
              <a:gd name="connsiteY51" fmla="*/ 473709 h 1122673"/>
              <a:gd name="connsiteX52" fmla="*/ 4299657 w 6732885"/>
              <a:gd name="connsiteY52" fmla="*/ 503518 h 1122673"/>
              <a:gd name="connsiteX53" fmla="*/ 4348263 w 6732885"/>
              <a:gd name="connsiteY53" fmla="*/ 536509 h 1122673"/>
              <a:gd name="connsiteX54" fmla="*/ 4383716 w 6732885"/>
              <a:gd name="connsiteY54" fmla="*/ 560073 h 1122673"/>
              <a:gd name="connsiteX55" fmla="*/ 4417963 w 6732885"/>
              <a:gd name="connsiteY55" fmla="*/ 582916 h 1122673"/>
              <a:gd name="connsiteX56" fmla="*/ 4465915 w 6732885"/>
              <a:gd name="connsiteY56" fmla="*/ 611170 h 1122673"/>
              <a:gd name="connsiteX57" fmla="*/ 4529455 w 6732885"/>
              <a:gd name="connsiteY57" fmla="*/ 650362 h 1122673"/>
              <a:gd name="connsiteX58" fmla="*/ 4580330 w 6732885"/>
              <a:gd name="connsiteY58" fmla="*/ 679573 h 1122673"/>
              <a:gd name="connsiteX59" fmla="*/ 4660966 w 6732885"/>
              <a:gd name="connsiteY59" fmla="*/ 726087 h 1122673"/>
              <a:gd name="connsiteX60" fmla="*/ 4717677 w 6732885"/>
              <a:gd name="connsiteY60" fmla="*/ 756591 h 1122673"/>
              <a:gd name="connsiteX61" fmla="*/ 4828913 w 6732885"/>
              <a:gd name="connsiteY61" fmla="*/ 812867 h 1122673"/>
              <a:gd name="connsiteX62" fmla="*/ 4958180 w 6732885"/>
              <a:gd name="connsiteY62" fmla="*/ 870200 h 1122673"/>
              <a:gd name="connsiteX63" fmla="*/ 5149784 w 6732885"/>
              <a:gd name="connsiteY63" fmla="*/ 942637 h 1122673"/>
              <a:gd name="connsiteX64" fmla="*/ 5377759 w 6732885"/>
              <a:gd name="connsiteY64" fmla="*/ 1014117 h 1122673"/>
              <a:gd name="connsiteX65" fmla="*/ 5599231 w 6732885"/>
              <a:gd name="connsiteY65" fmla="*/ 1061220 h 1122673"/>
              <a:gd name="connsiteX66" fmla="*/ 5826886 w 6732885"/>
              <a:gd name="connsiteY66" fmla="*/ 1095393 h 1122673"/>
              <a:gd name="connsiteX67" fmla="*/ 6039169 w 6732885"/>
              <a:gd name="connsiteY67" fmla="*/ 1115935 h 1122673"/>
              <a:gd name="connsiteX68" fmla="*/ 6286646 w 6732885"/>
              <a:gd name="connsiteY68" fmla="*/ 1122673 h 1122673"/>
              <a:gd name="connsiteX69" fmla="*/ 6732885 w 6732885"/>
              <a:gd name="connsiteY69" fmla="*/ 1120146 h 1122673"/>
              <a:gd name="connsiteX0" fmla="*/ 4 w 6732885"/>
              <a:gd name="connsiteY0" fmla="*/ 1117345 h 1119392"/>
              <a:gd name="connsiteX1" fmla="*/ 403661 w 6732885"/>
              <a:gd name="connsiteY1" fmla="*/ 1116590 h 1119392"/>
              <a:gd name="connsiteX2" fmla="*/ 513896 w 6732885"/>
              <a:gd name="connsiteY2" fmla="*/ 1114424 h 1119392"/>
              <a:gd name="connsiteX3" fmla="*/ 608822 w 6732885"/>
              <a:gd name="connsiteY3" fmla="*/ 1104919 h 1119392"/>
              <a:gd name="connsiteX4" fmla="*/ 664778 w 6732885"/>
              <a:gd name="connsiteY4" fmla="*/ 1096376 h 1119392"/>
              <a:gd name="connsiteX5" fmla="*/ 758313 w 6732885"/>
              <a:gd name="connsiteY5" fmla="*/ 1074481 h 1119392"/>
              <a:gd name="connsiteX6" fmla="*/ 816775 w 6732885"/>
              <a:gd name="connsiteY6" fmla="*/ 1045003 h 1119392"/>
              <a:gd name="connsiteX7" fmla="*/ 867437 w 6732885"/>
              <a:gd name="connsiteY7" fmla="*/ 1009632 h 1119392"/>
              <a:gd name="connsiteX8" fmla="*/ 908361 w 6732885"/>
              <a:gd name="connsiteY8" fmla="*/ 957417 h 1119392"/>
              <a:gd name="connsiteX9" fmla="*/ 921999 w 6732885"/>
              <a:gd name="connsiteY9" fmla="*/ 922888 h 1119392"/>
              <a:gd name="connsiteX10" fmla="*/ 947334 w 6732885"/>
              <a:gd name="connsiteY10" fmla="*/ 880777 h 1119392"/>
              <a:gd name="connsiteX11" fmla="*/ 992154 w 6732885"/>
              <a:gd name="connsiteY11" fmla="*/ 839510 h 1119392"/>
              <a:gd name="connsiteX12" fmla="*/ 1053113 w 6732885"/>
              <a:gd name="connsiteY12" fmla="*/ 795029 h 1119392"/>
              <a:gd name="connsiteX13" fmla="*/ 1095433 w 6732885"/>
              <a:gd name="connsiteY13" fmla="*/ 770451 h 1119392"/>
              <a:gd name="connsiteX14" fmla="*/ 1146096 w 6732885"/>
              <a:gd name="connsiteY14" fmla="*/ 738449 h 1119392"/>
              <a:gd name="connsiteX15" fmla="*/ 1196763 w 6732885"/>
              <a:gd name="connsiteY15" fmla="*/ 718234 h 1119392"/>
              <a:gd name="connsiteX16" fmla="*/ 1280555 w 6732885"/>
              <a:gd name="connsiteY16" fmla="*/ 692969 h 1119392"/>
              <a:gd name="connsiteX17" fmla="*/ 1335117 w 6732885"/>
              <a:gd name="connsiteY17" fmla="*/ 676968 h 1119392"/>
              <a:gd name="connsiteX18" fmla="*/ 1388302 w 6732885"/>
              <a:gd name="connsiteY18" fmla="*/ 661908 h 1119392"/>
              <a:gd name="connsiteX19" fmla="*/ 1436165 w 6732885"/>
              <a:gd name="connsiteY19" fmla="*/ 648849 h 1119392"/>
              <a:gd name="connsiteX20" fmla="*/ 1498804 w 6732885"/>
              <a:gd name="connsiteY20" fmla="*/ 637384 h 1119392"/>
              <a:gd name="connsiteX21" fmla="*/ 1546538 w 6732885"/>
              <a:gd name="connsiteY21" fmla="*/ 630922 h 1119392"/>
              <a:gd name="connsiteX22" fmla="*/ 1596511 w 6732885"/>
              <a:gd name="connsiteY22" fmla="*/ 626230 h 1119392"/>
              <a:gd name="connsiteX23" fmla="*/ 1654620 w 6732885"/>
              <a:gd name="connsiteY23" fmla="*/ 623386 h 1119392"/>
              <a:gd name="connsiteX24" fmla="*/ 1704244 w 6732885"/>
              <a:gd name="connsiteY24" fmla="*/ 622020 h 1119392"/>
              <a:gd name="connsiteX25" fmla="*/ 1759793 w 6732885"/>
              <a:gd name="connsiteY25" fmla="*/ 623072 h 1119392"/>
              <a:gd name="connsiteX26" fmla="*/ 1808637 w 6732885"/>
              <a:gd name="connsiteY26" fmla="*/ 624185 h 1119392"/>
              <a:gd name="connsiteX27" fmla="*/ 1865147 w 6732885"/>
              <a:gd name="connsiteY27" fmla="*/ 626711 h 1119392"/>
              <a:gd name="connsiteX28" fmla="*/ 2950465 w 6732885"/>
              <a:gd name="connsiteY28" fmla="*/ 478977 h 1119392"/>
              <a:gd name="connsiteX29" fmla="*/ 3124256 w 6732885"/>
              <a:gd name="connsiteY29" fmla="*/ 469464 h 1119392"/>
              <a:gd name="connsiteX30" fmla="*/ 3273430 w 6732885"/>
              <a:gd name="connsiteY30" fmla="*/ 468219 h 1119392"/>
              <a:gd name="connsiteX31" fmla="*/ 3404305 w 6732885"/>
              <a:gd name="connsiteY31" fmla="*/ 479209 h 1119392"/>
              <a:gd name="connsiteX32" fmla="*/ 3522407 w 6732885"/>
              <a:gd name="connsiteY32" fmla="*/ 463839 h 1119392"/>
              <a:gd name="connsiteX33" fmla="*/ 3593603 w 6732885"/>
              <a:gd name="connsiteY33" fmla="*/ 462486 h 1119392"/>
              <a:gd name="connsiteX34" fmla="*/ 3674955 w 6732885"/>
              <a:gd name="connsiteY34" fmla="*/ 458001 h 1119392"/>
              <a:gd name="connsiteX35" fmla="*/ 3416278 w 6732885"/>
              <a:gd name="connsiteY35" fmla="*/ 30443 h 1119392"/>
              <a:gd name="connsiteX36" fmla="*/ 3454796 w 6732885"/>
              <a:gd name="connsiteY36" fmla="*/ 35757 h 1119392"/>
              <a:gd name="connsiteX37" fmla="*/ 3499455 w 6732885"/>
              <a:gd name="connsiteY37" fmla="*/ 44407 h 1119392"/>
              <a:gd name="connsiteX38" fmla="*/ 3551034 w 6732885"/>
              <a:gd name="connsiteY38" fmla="*/ 54684 h 1119392"/>
              <a:gd name="connsiteX39" fmla="*/ 3603346 w 6732885"/>
              <a:gd name="connsiteY39" fmla="*/ 69185 h 1119392"/>
              <a:gd name="connsiteX40" fmla="*/ 3636474 w 6732885"/>
              <a:gd name="connsiteY40" fmla="*/ 82659 h 1119392"/>
              <a:gd name="connsiteX41" fmla="*/ 3693990 w 6732885"/>
              <a:gd name="connsiteY41" fmla="*/ 109852 h 1119392"/>
              <a:gd name="connsiteX42" fmla="*/ 3737805 w 6732885"/>
              <a:gd name="connsiteY42" fmla="*/ 131507 h 1119392"/>
              <a:gd name="connsiteX43" fmla="*/ 3789034 w 6732885"/>
              <a:gd name="connsiteY43" fmla="*/ 157281 h 1119392"/>
              <a:gd name="connsiteX44" fmla="*/ 3852520 w 6732885"/>
              <a:gd name="connsiteY44" fmla="*/ 194459 h 1119392"/>
              <a:gd name="connsiteX45" fmla="*/ 3904646 w 6732885"/>
              <a:gd name="connsiteY45" fmla="*/ 226687 h 1119392"/>
              <a:gd name="connsiteX46" fmla="*/ 3963422 w 6732885"/>
              <a:gd name="connsiteY46" fmla="*/ 263676 h 1119392"/>
              <a:gd name="connsiteX47" fmla="*/ 4029023 w 6732885"/>
              <a:gd name="connsiteY47" fmla="*/ 305460 h 1119392"/>
              <a:gd name="connsiteX48" fmla="*/ 4092132 w 6732885"/>
              <a:gd name="connsiteY48" fmla="*/ 347367 h 1119392"/>
              <a:gd name="connsiteX49" fmla="*/ 4155299 w 6732885"/>
              <a:gd name="connsiteY49" fmla="*/ 390552 h 1119392"/>
              <a:gd name="connsiteX50" fmla="*/ 4204602 w 6732885"/>
              <a:gd name="connsiteY50" fmla="*/ 427733 h 1119392"/>
              <a:gd name="connsiteX51" fmla="*/ 4260410 w 6732885"/>
              <a:gd name="connsiteY51" fmla="*/ 470428 h 1119392"/>
              <a:gd name="connsiteX52" fmla="*/ 4299657 w 6732885"/>
              <a:gd name="connsiteY52" fmla="*/ 500237 h 1119392"/>
              <a:gd name="connsiteX53" fmla="*/ 4348263 w 6732885"/>
              <a:gd name="connsiteY53" fmla="*/ 533228 h 1119392"/>
              <a:gd name="connsiteX54" fmla="*/ 4383716 w 6732885"/>
              <a:gd name="connsiteY54" fmla="*/ 556792 h 1119392"/>
              <a:gd name="connsiteX55" fmla="*/ 4417963 w 6732885"/>
              <a:gd name="connsiteY55" fmla="*/ 579635 h 1119392"/>
              <a:gd name="connsiteX56" fmla="*/ 4465915 w 6732885"/>
              <a:gd name="connsiteY56" fmla="*/ 607889 h 1119392"/>
              <a:gd name="connsiteX57" fmla="*/ 4529455 w 6732885"/>
              <a:gd name="connsiteY57" fmla="*/ 647081 h 1119392"/>
              <a:gd name="connsiteX58" fmla="*/ 4580330 w 6732885"/>
              <a:gd name="connsiteY58" fmla="*/ 676292 h 1119392"/>
              <a:gd name="connsiteX59" fmla="*/ 4660966 w 6732885"/>
              <a:gd name="connsiteY59" fmla="*/ 722806 h 1119392"/>
              <a:gd name="connsiteX60" fmla="*/ 4717677 w 6732885"/>
              <a:gd name="connsiteY60" fmla="*/ 753310 h 1119392"/>
              <a:gd name="connsiteX61" fmla="*/ 4828913 w 6732885"/>
              <a:gd name="connsiteY61" fmla="*/ 809586 h 1119392"/>
              <a:gd name="connsiteX62" fmla="*/ 4958180 w 6732885"/>
              <a:gd name="connsiteY62" fmla="*/ 866919 h 1119392"/>
              <a:gd name="connsiteX63" fmla="*/ 5149784 w 6732885"/>
              <a:gd name="connsiteY63" fmla="*/ 939356 h 1119392"/>
              <a:gd name="connsiteX64" fmla="*/ 5377759 w 6732885"/>
              <a:gd name="connsiteY64" fmla="*/ 1010836 h 1119392"/>
              <a:gd name="connsiteX65" fmla="*/ 5599231 w 6732885"/>
              <a:gd name="connsiteY65" fmla="*/ 1057939 h 1119392"/>
              <a:gd name="connsiteX66" fmla="*/ 5826886 w 6732885"/>
              <a:gd name="connsiteY66" fmla="*/ 1092112 h 1119392"/>
              <a:gd name="connsiteX67" fmla="*/ 6039169 w 6732885"/>
              <a:gd name="connsiteY67" fmla="*/ 1112654 h 1119392"/>
              <a:gd name="connsiteX68" fmla="*/ 6286646 w 6732885"/>
              <a:gd name="connsiteY68" fmla="*/ 1119392 h 1119392"/>
              <a:gd name="connsiteX69" fmla="*/ 6732885 w 6732885"/>
              <a:gd name="connsiteY69" fmla="*/ 1116865 h 1119392"/>
              <a:gd name="connsiteX0" fmla="*/ 4 w 6732885"/>
              <a:gd name="connsiteY0" fmla="*/ 1117345 h 1119392"/>
              <a:gd name="connsiteX1" fmla="*/ 403661 w 6732885"/>
              <a:gd name="connsiteY1" fmla="*/ 1116590 h 1119392"/>
              <a:gd name="connsiteX2" fmla="*/ 513896 w 6732885"/>
              <a:gd name="connsiteY2" fmla="*/ 1114424 h 1119392"/>
              <a:gd name="connsiteX3" fmla="*/ 608822 w 6732885"/>
              <a:gd name="connsiteY3" fmla="*/ 1104919 h 1119392"/>
              <a:gd name="connsiteX4" fmla="*/ 664778 w 6732885"/>
              <a:gd name="connsiteY4" fmla="*/ 1096376 h 1119392"/>
              <a:gd name="connsiteX5" fmla="*/ 758313 w 6732885"/>
              <a:gd name="connsiteY5" fmla="*/ 1074481 h 1119392"/>
              <a:gd name="connsiteX6" fmla="*/ 816775 w 6732885"/>
              <a:gd name="connsiteY6" fmla="*/ 1045003 h 1119392"/>
              <a:gd name="connsiteX7" fmla="*/ 867437 w 6732885"/>
              <a:gd name="connsiteY7" fmla="*/ 1009632 h 1119392"/>
              <a:gd name="connsiteX8" fmla="*/ 908361 w 6732885"/>
              <a:gd name="connsiteY8" fmla="*/ 957417 h 1119392"/>
              <a:gd name="connsiteX9" fmla="*/ 921999 w 6732885"/>
              <a:gd name="connsiteY9" fmla="*/ 922888 h 1119392"/>
              <a:gd name="connsiteX10" fmla="*/ 947334 w 6732885"/>
              <a:gd name="connsiteY10" fmla="*/ 880777 h 1119392"/>
              <a:gd name="connsiteX11" fmla="*/ 992154 w 6732885"/>
              <a:gd name="connsiteY11" fmla="*/ 839510 h 1119392"/>
              <a:gd name="connsiteX12" fmla="*/ 1053113 w 6732885"/>
              <a:gd name="connsiteY12" fmla="*/ 795029 h 1119392"/>
              <a:gd name="connsiteX13" fmla="*/ 1095433 w 6732885"/>
              <a:gd name="connsiteY13" fmla="*/ 770451 h 1119392"/>
              <a:gd name="connsiteX14" fmla="*/ 1146096 w 6732885"/>
              <a:gd name="connsiteY14" fmla="*/ 738449 h 1119392"/>
              <a:gd name="connsiteX15" fmla="*/ 1196763 w 6732885"/>
              <a:gd name="connsiteY15" fmla="*/ 718234 h 1119392"/>
              <a:gd name="connsiteX16" fmla="*/ 1280555 w 6732885"/>
              <a:gd name="connsiteY16" fmla="*/ 692969 h 1119392"/>
              <a:gd name="connsiteX17" fmla="*/ 1335117 w 6732885"/>
              <a:gd name="connsiteY17" fmla="*/ 676968 h 1119392"/>
              <a:gd name="connsiteX18" fmla="*/ 1388302 w 6732885"/>
              <a:gd name="connsiteY18" fmla="*/ 661908 h 1119392"/>
              <a:gd name="connsiteX19" fmla="*/ 1436165 w 6732885"/>
              <a:gd name="connsiteY19" fmla="*/ 648849 h 1119392"/>
              <a:gd name="connsiteX20" fmla="*/ 1498804 w 6732885"/>
              <a:gd name="connsiteY20" fmla="*/ 637384 h 1119392"/>
              <a:gd name="connsiteX21" fmla="*/ 1546538 w 6732885"/>
              <a:gd name="connsiteY21" fmla="*/ 630922 h 1119392"/>
              <a:gd name="connsiteX22" fmla="*/ 1596511 w 6732885"/>
              <a:gd name="connsiteY22" fmla="*/ 626230 h 1119392"/>
              <a:gd name="connsiteX23" fmla="*/ 1654620 w 6732885"/>
              <a:gd name="connsiteY23" fmla="*/ 623386 h 1119392"/>
              <a:gd name="connsiteX24" fmla="*/ 1704244 w 6732885"/>
              <a:gd name="connsiteY24" fmla="*/ 622020 h 1119392"/>
              <a:gd name="connsiteX25" fmla="*/ 1759793 w 6732885"/>
              <a:gd name="connsiteY25" fmla="*/ 623072 h 1119392"/>
              <a:gd name="connsiteX26" fmla="*/ 1808637 w 6732885"/>
              <a:gd name="connsiteY26" fmla="*/ 624185 h 1119392"/>
              <a:gd name="connsiteX27" fmla="*/ 1865147 w 6732885"/>
              <a:gd name="connsiteY27" fmla="*/ 626711 h 1119392"/>
              <a:gd name="connsiteX28" fmla="*/ 2950465 w 6732885"/>
              <a:gd name="connsiteY28" fmla="*/ 478977 h 1119392"/>
              <a:gd name="connsiteX29" fmla="*/ 3124256 w 6732885"/>
              <a:gd name="connsiteY29" fmla="*/ 469464 h 1119392"/>
              <a:gd name="connsiteX30" fmla="*/ 3273430 w 6732885"/>
              <a:gd name="connsiteY30" fmla="*/ 468219 h 1119392"/>
              <a:gd name="connsiteX31" fmla="*/ 3404305 w 6732885"/>
              <a:gd name="connsiteY31" fmla="*/ 479209 h 1119392"/>
              <a:gd name="connsiteX32" fmla="*/ 3522407 w 6732885"/>
              <a:gd name="connsiteY32" fmla="*/ 463839 h 1119392"/>
              <a:gd name="connsiteX33" fmla="*/ 3593603 w 6732885"/>
              <a:gd name="connsiteY33" fmla="*/ 462486 h 1119392"/>
              <a:gd name="connsiteX34" fmla="*/ 3674955 w 6732885"/>
              <a:gd name="connsiteY34" fmla="*/ 458001 h 1119392"/>
              <a:gd name="connsiteX35" fmla="*/ 3416278 w 6732885"/>
              <a:gd name="connsiteY35" fmla="*/ 30443 h 1119392"/>
              <a:gd name="connsiteX36" fmla="*/ 3454796 w 6732885"/>
              <a:gd name="connsiteY36" fmla="*/ 35757 h 1119392"/>
              <a:gd name="connsiteX37" fmla="*/ 3499455 w 6732885"/>
              <a:gd name="connsiteY37" fmla="*/ 44407 h 1119392"/>
              <a:gd name="connsiteX38" fmla="*/ 3551034 w 6732885"/>
              <a:gd name="connsiteY38" fmla="*/ 54684 h 1119392"/>
              <a:gd name="connsiteX39" fmla="*/ 3603346 w 6732885"/>
              <a:gd name="connsiteY39" fmla="*/ 69185 h 1119392"/>
              <a:gd name="connsiteX40" fmla="*/ 3636474 w 6732885"/>
              <a:gd name="connsiteY40" fmla="*/ 82659 h 1119392"/>
              <a:gd name="connsiteX41" fmla="*/ 3693990 w 6732885"/>
              <a:gd name="connsiteY41" fmla="*/ 109852 h 1119392"/>
              <a:gd name="connsiteX42" fmla="*/ 3737805 w 6732885"/>
              <a:gd name="connsiteY42" fmla="*/ 131507 h 1119392"/>
              <a:gd name="connsiteX43" fmla="*/ 3789034 w 6732885"/>
              <a:gd name="connsiteY43" fmla="*/ 157281 h 1119392"/>
              <a:gd name="connsiteX44" fmla="*/ 3852520 w 6732885"/>
              <a:gd name="connsiteY44" fmla="*/ 194459 h 1119392"/>
              <a:gd name="connsiteX45" fmla="*/ 3904646 w 6732885"/>
              <a:gd name="connsiteY45" fmla="*/ 226687 h 1119392"/>
              <a:gd name="connsiteX46" fmla="*/ 3963422 w 6732885"/>
              <a:gd name="connsiteY46" fmla="*/ 263676 h 1119392"/>
              <a:gd name="connsiteX47" fmla="*/ 4029023 w 6732885"/>
              <a:gd name="connsiteY47" fmla="*/ 305460 h 1119392"/>
              <a:gd name="connsiteX48" fmla="*/ 4092132 w 6732885"/>
              <a:gd name="connsiteY48" fmla="*/ 347367 h 1119392"/>
              <a:gd name="connsiteX49" fmla="*/ 4155299 w 6732885"/>
              <a:gd name="connsiteY49" fmla="*/ 390552 h 1119392"/>
              <a:gd name="connsiteX50" fmla="*/ 4204602 w 6732885"/>
              <a:gd name="connsiteY50" fmla="*/ 427733 h 1119392"/>
              <a:gd name="connsiteX51" fmla="*/ 4260410 w 6732885"/>
              <a:gd name="connsiteY51" fmla="*/ 470428 h 1119392"/>
              <a:gd name="connsiteX52" fmla="*/ 4299657 w 6732885"/>
              <a:gd name="connsiteY52" fmla="*/ 500237 h 1119392"/>
              <a:gd name="connsiteX53" fmla="*/ 4348263 w 6732885"/>
              <a:gd name="connsiteY53" fmla="*/ 533228 h 1119392"/>
              <a:gd name="connsiteX54" fmla="*/ 4383716 w 6732885"/>
              <a:gd name="connsiteY54" fmla="*/ 556792 h 1119392"/>
              <a:gd name="connsiteX55" fmla="*/ 4417963 w 6732885"/>
              <a:gd name="connsiteY55" fmla="*/ 579635 h 1119392"/>
              <a:gd name="connsiteX56" fmla="*/ 4465915 w 6732885"/>
              <a:gd name="connsiteY56" fmla="*/ 607889 h 1119392"/>
              <a:gd name="connsiteX57" fmla="*/ 4529455 w 6732885"/>
              <a:gd name="connsiteY57" fmla="*/ 647081 h 1119392"/>
              <a:gd name="connsiteX58" fmla="*/ 4580330 w 6732885"/>
              <a:gd name="connsiteY58" fmla="*/ 676292 h 1119392"/>
              <a:gd name="connsiteX59" fmla="*/ 4660966 w 6732885"/>
              <a:gd name="connsiteY59" fmla="*/ 722806 h 1119392"/>
              <a:gd name="connsiteX60" fmla="*/ 4717677 w 6732885"/>
              <a:gd name="connsiteY60" fmla="*/ 753310 h 1119392"/>
              <a:gd name="connsiteX61" fmla="*/ 4828913 w 6732885"/>
              <a:gd name="connsiteY61" fmla="*/ 809586 h 1119392"/>
              <a:gd name="connsiteX62" fmla="*/ 4958180 w 6732885"/>
              <a:gd name="connsiteY62" fmla="*/ 866919 h 1119392"/>
              <a:gd name="connsiteX63" fmla="*/ 5149784 w 6732885"/>
              <a:gd name="connsiteY63" fmla="*/ 939356 h 1119392"/>
              <a:gd name="connsiteX64" fmla="*/ 5377759 w 6732885"/>
              <a:gd name="connsiteY64" fmla="*/ 1010836 h 1119392"/>
              <a:gd name="connsiteX65" fmla="*/ 5599231 w 6732885"/>
              <a:gd name="connsiteY65" fmla="*/ 1057939 h 1119392"/>
              <a:gd name="connsiteX66" fmla="*/ 5826886 w 6732885"/>
              <a:gd name="connsiteY66" fmla="*/ 1092112 h 1119392"/>
              <a:gd name="connsiteX67" fmla="*/ 6039169 w 6732885"/>
              <a:gd name="connsiteY67" fmla="*/ 1112654 h 1119392"/>
              <a:gd name="connsiteX68" fmla="*/ 6286646 w 6732885"/>
              <a:gd name="connsiteY68" fmla="*/ 1119392 h 1119392"/>
              <a:gd name="connsiteX69" fmla="*/ 6732885 w 6732885"/>
              <a:gd name="connsiteY69" fmla="*/ 1116865 h 1119392"/>
              <a:gd name="connsiteX0" fmla="*/ 4 w 6732885"/>
              <a:gd name="connsiteY0" fmla="*/ 1109726 h 1111773"/>
              <a:gd name="connsiteX1" fmla="*/ 403661 w 6732885"/>
              <a:gd name="connsiteY1" fmla="*/ 1108971 h 1111773"/>
              <a:gd name="connsiteX2" fmla="*/ 513896 w 6732885"/>
              <a:gd name="connsiteY2" fmla="*/ 1106805 h 1111773"/>
              <a:gd name="connsiteX3" fmla="*/ 608822 w 6732885"/>
              <a:gd name="connsiteY3" fmla="*/ 1097300 h 1111773"/>
              <a:gd name="connsiteX4" fmla="*/ 664778 w 6732885"/>
              <a:gd name="connsiteY4" fmla="*/ 1088757 h 1111773"/>
              <a:gd name="connsiteX5" fmla="*/ 758313 w 6732885"/>
              <a:gd name="connsiteY5" fmla="*/ 1066862 h 1111773"/>
              <a:gd name="connsiteX6" fmla="*/ 816775 w 6732885"/>
              <a:gd name="connsiteY6" fmla="*/ 1037384 h 1111773"/>
              <a:gd name="connsiteX7" fmla="*/ 867437 w 6732885"/>
              <a:gd name="connsiteY7" fmla="*/ 1002013 h 1111773"/>
              <a:gd name="connsiteX8" fmla="*/ 908361 w 6732885"/>
              <a:gd name="connsiteY8" fmla="*/ 949798 h 1111773"/>
              <a:gd name="connsiteX9" fmla="*/ 921999 w 6732885"/>
              <a:gd name="connsiteY9" fmla="*/ 915269 h 1111773"/>
              <a:gd name="connsiteX10" fmla="*/ 947334 w 6732885"/>
              <a:gd name="connsiteY10" fmla="*/ 873158 h 1111773"/>
              <a:gd name="connsiteX11" fmla="*/ 992154 w 6732885"/>
              <a:gd name="connsiteY11" fmla="*/ 831891 h 1111773"/>
              <a:gd name="connsiteX12" fmla="*/ 1053113 w 6732885"/>
              <a:gd name="connsiteY12" fmla="*/ 787410 h 1111773"/>
              <a:gd name="connsiteX13" fmla="*/ 1095433 w 6732885"/>
              <a:gd name="connsiteY13" fmla="*/ 762832 h 1111773"/>
              <a:gd name="connsiteX14" fmla="*/ 1146096 w 6732885"/>
              <a:gd name="connsiteY14" fmla="*/ 730830 h 1111773"/>
              <a:gd name="connsiteX15" fmla="*/ 1196763 w 6732885"/>
              <a:gd name="connsiteY15" fmla="*/ 710615 h 1111773"/>
              <a:gd name="connsiteX16" fmla="*/ 1280555 w 6732885"/>
              <a:gd name="connsiteY16" fmla="*/ 685350 h 1111773"/>
              <a:gd name="connsiteX17" fmla="*/ 1335117 w 6732885"/>
              <a:gd name="connsiteY17" fmla="*/ 669349 h 1111773"/>
              <a:gd name="connsiteX18" fmla="*/ 1388302 w 6732885"/>
              <a:gd name="connsiteY18" fmla="*/ 654289 h 1111773"/>
              <a:gd name="connsiteX19" fmla="*/ 1436165 w 6732885"/>
              <a:gd name="connsiteY19" fmla="*/ 641230 h 1111773"/>
              <a:gd name="connsiteX20" fmla="*/ 1498804 w 6732885"/>
              <a:gd name="connsiteY20" fmla="*/ 629765 h 1111773"/>
              <a:gd name="connsiteX21" fmla="*/ 1546538 w 6732885"/>
              <a:gd name="connsiteY21" fmla="*/ 623303 h 1111773"/>
              <a:gd name="connsiteX22" fmla="*/ 1596511 w 6732885"/>
              <a:gd name="connsiteY22" fmla="*/ 618611 h 1111773"/>
              <a:gd name="connsiteX23" fmla="*/ 1654620 w 6732885"/>
              <a:gd name="connsiteY23" fmla="*/ 615767 h 1111773"/>
              <a:gd name="connsiteX24" fmla="*/ 1704244 w 6732885"/>
              <a:gd name="connsiteY24" fmla="*/ 614401 h 1111773"/>
              <a:gd name="connsiteX25" fmla="*/ 1759793 w 6732885"/>
              <a:gd name="connsiteY25" fmla="*/ 615453 h 1111773"/>
              <a:gd name="connsiteX26" fmla="*/ 1808637 w 6732885"/>
              <a:gd name="connsiteY26" fmla="*/ 616566 h 1111773"/>
              <a:gd name="connsiteX27" fmla="*/ 1865147 w 6732885"/>
              <a:gd name="connsiteY27" fmla="*/ 619092 h 1111773"/>
              <a:gd name="connsiteX28" fmla="*/ 2950465 w 6732885"/>
              <a:gd name="connsiteY28" fmla="*/ 471358 h 1111773"/>
              <a:gd name="connsiteX29" fmla="*/ 3124256 w 6732885"/>
              <a:gd name="connsiteY29" fmla="*/ 461845 h 1111773"/>
              <a:gd name="connsiteX30" fmla="*/ 3273430 w 6732885"/>
              <a:gd name="connsiteY30" fmla="*/ 460600 h 1111773"/>
              <a:gd name="connsiteX31" fmla="*/ 3404305 w 6732885"/>
              <a:gd name="connsiteY31" fmla="*/ 471590 h 1111773"/>
              <a:gd name="connsiteX32" fmla="*/ 3522407 w 6732885"/>
              <a:gd name="connsiteY32" fmla="*/ 456220 h 1111773"/>
              <a:gd name="connsiteX33" fmla="*/ 3593603 w 6732885"/>
              <a:gd name="connsiteY33" fmla="*/ 454867 h 1111773"/>
              <a:gd name="connsiteX34" fmla="*/ 3674955 w 6732885"/>
              <a:gd name="connsiteY34" fmla="*/ 450382 h 1111773"/>
              <a:gd name="connsiteX35" fmla="*/ 3767036 w 6732885"/>
              <a:gd name="connsiteY35" fmla="*/ 436338 h 1111773"/>
              <a:gd name="connsiteX36" fmla="*/ 3454796 w 6732885"/>
              <a:gd name="connsiteY36" fmla="*/ 28138 h 1111773"/>
              <a:gd name="connsiteX37" fmla="*/ 3499455 w 6732885"/>
              <a:gd name="connsiteY37" fmla="*/ 36788 h 1111773"/>
              <a:gd name="connsiteX38" fmla="*/ 3551034 w 6732885"/>
              <a:gd name="connsiteY38" fmla="*/ 47065 h 1111773"/>
              <a:gd name="connsiteX39" fmla="*/ 3603346 w 6732885"/>
              <a:gd name="connsiteY39" fmla="*/ 61566 h 1111773"/>
              <a:gd name="connsiteX40" fmla="*/ 3636474 w 6732885"/>
              <a:gd name="connsiteY40" fmla="*/ 75040 h 1111773"/>
              <a:gd name="connsiteX41" fmla="*/ 3693990 w 6732885"/>
              <a:gd name="connsiteY41" fmla="*/ 102233 h 1111773"/>
              <a:gd name="connsiteX42" fmla="*/ 3737805 w 6732885"/>
              <a:gd name="connsiteY42" fmla="*/ 123888 h 1111773"/>
              <a:gd name="connsiteX43" fmla="*/ 3789034 w 6732885"/>
              <a:gd name="connsiteY43" fmla="*/ 149662 h 1111773"/>
              <a:gd name="connsiteX44" fmla="*/ 3852520 w 6732885"/>
              <a:gd name="connsiteY44" fmla="*/ 186840 h 1111773"/>
              <a:gd name="connsiteX45" fmla="*/ 3904646 w 6732885"/>
              <a:gd name="connsiteY45" fmla="*/ 219068 h 1111773"/>
              <a:gd name="connsiteX46" fmla="*/ 3963422 w 6732885"/>
              <a:gd name="connsiteY46" fmla="*/ 256057 h 1111773"/>
              <a:gd name="connsiteX47" fmla="*/ 4029023 w 6732885"/>
              <a:gd name="connsiteY47" fmla="*/ 297841 h 1111773"/>
              <a:gd name="connsiteX48" fmla="*/ 4092132 w 6732885"/>
              <a:gd name="connsiteY48" fmla="*/ 339748 h 1111773"/>
              <a:gd name="connsiteX49" fmla="*/ 4155299 w 6732885"/>
              <a:gd name="connsiteY49" fmla="*/ 382933 h 1111773"/>
              <a:gd name="connsiteX50" fmla="*/ 4204602 w 6732885"/>
              <a:gd name="connsiteY50" fmla="*/ 420114 h 1111773"/>
              <a:gd name="connsiteX51" fmla="*/ 4260410 w 6732885"/>
              <a:gd name="connsiteY51" fmla="*/ 462809 h 1111773"/>
              <a:gd name="connsiteX52" fmla="*/ 4299657 w 6732885"/>
              <a:gd name="connsiteY52" fmla="*/ 492618 h 1111773"/>
              <a:gd name="connsiteX53" fmla="*/ 4348263 w 6732885"/>
              <a:gd name="connsiteY53" fmla="*/ 525609 h 1111773"/>
              <a:gd name="connsiteX54" fmla="*/ 4383716 w 6732885"/>
              <a:gd name="connsiteY54" fmla="*/ 549173 h 1111773"/>
              <a:gd name="connsiteX55" fmla="*/ 4417963 w 6732885"/>
              <a:gd name="connsiteY55" fmla="*/ 572016 h 1111773"/>
              <a:gd name="connsiteX56" fmla="*/ 4465915 w 6732885"/>
              <a:gd name="connsiteY56" fmla="*/ 600270 h 1111773"/>
              <a:gd name="connsiteX57" fmla="*/ 4529455 w 6732885"/>
              <a:gd name="connsiteY57" fmla="*/ 639462 h 1111773"/>
              <a:gd name="connsiteX58" fmla="*/ 4580330 w 6732885"/>
              <a:gd name="connsiteY58" fmla="*/ 668673 h 1111773"/>
              <a:gd name="connsiteX59" fmla="*/ 4660966 w 6732885"/>
              <a:gd name="connsiteY59" fmla="*/ 715187 h 1111773"/>
              <a:gd name="connsiteX60" fmla="*/ 4717677 w 6732885"/>
              <a:gd name="connsiteY60" fmla="*/ 745691 h 1111773"/>
              <a:gd name="connsiteX61" fmla="*/ 4828913 w 6732885"/>
              <a:gd name="connsiteY61" fmla="*/ 801967 h 1111773"/>
              <a:gd name="connsiteX62" fmla="*/ 4958180 w 6732885"/>
              <a:gd name="connsiteY62" fmla="*/ 859300 h 1111773"/>
              <a:gd name="connsiteX63" fmla="*/ 5149784 w 6732885"/>
              <a:gd name="connsiteY63" fmla="*/ 931737 h 1111773"/>
              <a:gd name="connsiteX64" fmla="*/ 5377759 w 6732885"/>
              <a:gd name="connsiteY64" fmla="*/ 1003217 h 1111773"/>
              <a:gd name="connsiteX65" fmla="*/ 5599231 w 6732885"/>
              <a:gd name="connsiteY65" fmla="*/ 1050320 h 1111773"/>
              <a:gd name="connsiteX66" fmla="*/ 5826886 w 6732885"/>
              <a:gd name="connsiteY66" fmla="*/ 1084493 h 1111773"/>
              <a:gd name="connsiteX67" fmla="*/ 6039169 w 6732885"/>
              <a:gd name="connsiteY67" fmla="*/ 1105035 h 1111773"/>
              <a:gd name="connsiteX68" fmla="*/ 6286646 w 6732885"/>
              <a:gd name="connsiteY68" fmla="*/ 1111773 h 1111773"/>
              <a:gd name="connsiteX69" fmla="*/ 6732885 w 6732885"/>
              <a:gd name="connsiteY69" fmla="*/ 1109246 h 1111773"/>
              <a:gd name="connsiteX0" fmla="*/ 4 w 6732885"/>
              <a:gd name="connsiteY0" fmla="*/ 1109726 h 1111773"/>
              <a:gd name="connsiteX1" fmla="*/ 403661 w 6732885"/>
              <a:gd name="connsiteY1" fmla="*/ 1108971 h 1111773"/>
              <a:gd name="connsiteX2" fmla="*/ 513896 w 6732885"/>
              <a:gd name="connsiteY2" fmla="*/ 1106805 h 1111773"/>
              <a:gd name="connsiteX3" fmla="*/ 608822 w 6732885"/>
              <a:gd name="connsiteY3" fmla="*/ 1097300 h 1111773"/>
              <a:gd name="connsiteX4" fmla="*/ 664778 w 6732885"/>
              <a:gd name="connsiteY4" fmla="*/ 1088757 h 1111773"/>
              <a:gd name="connsiteX5" fmla="*/ 758313 w 6732885"/>
              <a:gd name="connsiteY5" fmla="*/ 1066862 h 1111773"/>
              <a:gd name="connsiteX6" fmla="*/ 816775 w 6732885"/>
              <a:gd name="connsiteY6" fmla="*/ 1037384 h 1111773"/>
              <a:gd name="connsiteX7" fmla="*/ 867437 w 6732885"/>
              <a:gd name="connsiteY7" fmla="*/ 1002013 h 1111773"/>
              <a:gd name="connsiteX8" fmla="*/ 908361 w 6732885"/>
              <a:gd name="connsiteY8" fmla="*/ 949798 h 1111773"/>
              <a:gd name="connsiteX9" fmla="*/ 921999 w 6732885"/>
              <a:gd name="connsiteY9" fmla="*/ 915269 h 1111773"/>
              <a:gd name="connsiteX10" fmla="*/ 947334 w 6732885"/>
              <a:gd name="connsiteY10" fmla="*/ 873158 h 1111773"/>
              <a:gd name="connsiteX11" fmla="*/ 992154 w 6732885"/>
              <a:gd name="connsiteY11" fmla="*/ 831891 h 1111773"/>
              <a:gd name="connsiteX12" fmla="*/ 1053113 w 6732885"/>
              <a:gd name="connsiteY12" fmla="*/ 787410 h 1111773"/>
              <a:gd name="connsiteX13" fmla="*/ 1095433 w 6732885"/>
              <a:gd name="connsiteY13" fmla="*/ 762832 h 1111773"/>
              <a:gd name="connsiteX14" fmla="*/ 1146096 w 6732885"/>
              <a:gd name="connsiteY14" fmla="*/ 730830 h 1111773"/>
              <a:gd name="connsiteX15" fmla="*/ 1196763 w 6732885"/>
              <a:gd name="connsiteY15" fmla="*/ 710615 h 1111773"/>
              <a:gd name="connsiteX16" fmla="*/ 1280555 w 6732885"/>
              <a:gd name="connsiteY16" fmla="*/ 685350 h 1111773"/>
              <a:gd name="connsiteX17" fmla="*/ 1335117 w 6732885"/>
              <a:gd name="connsiteY17" fmla="*/ 669349 h 1111773"/>
              <a:gd name="connsiteX18" fmla="*/ 1388302 w 6732885"/>
              <a:gd name="connsiteY18" fmla="*/ 654289 h 1111773"/>
              <a:gd name="connsiteX19" fmla="*/ 1436165 w 6732885"/>
              <a:gd name="connsiteY19" fmla="*/ 641230 h 1111773"/>
              <a:gd name="connsiteX20" fmla="*/ 1498804 w 6732885"/>
              <a:gd name="connsiteY20" fmla="*/ 629765 h 1111773"/>
              <a:gd name="connsiteX21" fmla="*/ 1546538 w 6732885"/>
              <a:gd name="connsiteY21" fmla="*/ 623303 h 1111773"/>
              <a:gd name="connsiteX22" fmla="*/ 1596511 w 6732885"/>
              <a:gd name="connsiteY22" fmla="*/ 618611 h 1111773"/>
              <a:gd name="connsiteX23" fmla="*/ 1654620 w 6732885"/>
              <a:gd name="connsiteY23" fmla="*/ 615767 h 1111773"/>
              <a:gd name="connsiteX24" fmla="*/ 1704244 w 6732885"/>
              <a:gd name="connsiteY24" fmla="*/ 614401 h 1111773"/>
              <a:gd name="connsiteX25" fmla="*/ 1759793 w 6732885"/>
              <a:gd name="connsiteY25" fmla="*/ 615453 h 1111773"/>
              <a:gd name="connsiteX26" fmla="*/ 1808637 w 6732885"/>
              <a:gd name="connsiteY26" fmla="*/ 616566 h 1111773"/>
              <a:gd name="connsiteX27" fmla="*/ 1865147 w 6732885"/>
              <a:gd name="connsiteY27" fmla="*/ 619092 h 1111773"/>
              <a:gd name="connsiteX28" fmla="*/ 2950465 w 6732885"/>
              <a:gd name="connsiteY28" fmla="*/ 471358 h 1111773"/>
              <a:gd name="connsiteX29" fmla="*/ 3124256 w 6732885"/>
              <a:gd name="connsiteY29" fmla="*/ 461845 h 1111773"/>
              <a:gd name="connsiteX30" fmla="*/ 3273430 w 6732885"/>
              <a:gd name="connsiteY30" fmla="*/ 460600 h 1111773"/>
              <a:gd name="connsiteX31" fmla="*/ 3404305 w 6732885"/>
              <a:gd name="connsiteY31" fmla="*/ 471590 h 1111773"/>
              <a:gd name="connsiteX32" fmla="*/ 3522407 w 6732885"/>
              <a:gd name="connsiteY32" fmla="*/ 456220 h 1111773"/>
              <a:gd name="connsiteX33" fmla="*/ 3593603 w 6732885"/>
              <a:gd name="connsiteY33" fmla="*/ 454867 h 1111773"/>
              <a:gd name="connsiteX34" fmla="*/ 3674955 w 6732885"/>
              <a:gd name="connsiteY34" fmla="*/ 450382 h 1111773"/>
              <a:gd name="connsiteX35" fmla="*/ 3767036 w 6732885"/>
              <a:gd name="connsiteY35" fmla="*/ 436338 h 1111773"/>
              <a:gd name="connsiteX36" fmla="*/ 3454796 w 6732885"/>
              <a:gd name="connsiteY36" fmla="*/ 28138 h 1111773"/>
              <a:gd name="connsiteX37" fmla="*/ 3499455 w 6732885"/>
              <a:gd name="connsiteY37" fmla="*/ 36788 h 1111773"/>
              <a:gd name="connsiteX38" fmla="*/ 3551034 w 6732885"/>
              <a:gd name="connsiteY38" fmla="*/ 47065 h 1111773"/>
              <a:gd name="connsiteX39" fmla="*/ 3603346 w 6732885"/>
              <a:gd name="connsiteY39" fmla="*/ 61566 h 1111773"/>
              <a:gd name="connsiteX40" fmla="*/ 3636474 w 6732885"/>
              <a:gd name="connsiteY40" fmla="*/ 75040 h 1111773"/>
              <a:gd name="connsiteX41" fmla="*/ 3693990 w 6732885"/>
              <a:gd name="connsiteY41" fmla="*/ 102233 h 1111773"/>
              <a:gd name="connsiteX42" fmla="*/ 3737805 w 6732885"/>
              <a:gd name="connsiteY42" fmla="*/ 123888 h 1111773"/>
              <a:gd name="connsiteX43" fmla="*/ 3789034 w 6732885"/>
              <a:gd name="connsiteY43" fmla="*/ 149662 h 1111773"/>
              <a:gd name="connsiteX44" fmla="*/ 3852520 w 6732885"/>
              <a:gd name="connsiteY44" fmla="*/ 186840 h 1111773"/>
              <a:gd name="connsiteX45" fmla="*/ 3904646 w 6732885"/>
              <a:gd name="connsiteY45" fmla="*/ 219068 h 1111773"/>
              <a:gd name="connsiteX46" fmla="*/ 3963422 w 6732885"/>
              <a:gd name="connsiteY46" fmla="*/ 256057 h 1111773"/>
              <a:gd name="connsiteX47" fmla="*/ 4029023 w 6732885"/>
              <a:gd name="connsiteY47" fmla="*/ 297841 h 1111773"/>
              <a:gd name="connsiteX48" fmla="*/ 4092132 w 6732885"/>
              <a:gd name="connsiteY48" fmla="*/ 339748 h 1111773"/>
              <a:gd name="connsiteX49" fmla="*/ 4155299 w 6732885"/>
              <a:gd name="connsiteY49" fmla="*/ 382933 h 1111773"/>
              <a:gd name="connsiteX50" fmla="*/ 4204602 w 6732885"/>
              <a:gd name="connsiteY50" fmla="*/ 420114 h 1111773"/>
              <a:gd name="connsiteX51" fmla="*/ 4260410 w 6732885"/>
              <a:gd name="connsiteY51" fmla="*/ 462809 h 1111773"/>
              <a:gd name="connsiteX52" fmla="*/ 4299657 w 6732885"/>
              <a:gd name="connsiteY52" fmla="*/ 492618 h 1111773"/>
              <a:gd name="connsiteX53" fmla="*/ 4348263 w 6732885"/>
              <a:gd name="connsiteY53" fmla="*/ 525609 h 1111773"/>
              <a:gd name="connsiteX54" fmla="*/ 4383716 w 6732885"/>
              <a:gd name="connsiteY54" fmla="*/ 549173 h 1111773"/>
              <a:gd name="connsiteX55" fmla="*/ 4417963 w 6732885"/>
              <a:gd name="connsiteY55" fmla="*/ 572016 h 1111773"/>
              <a:gd name="connsiteX56" fmla="*/ 4465915 w 6732885"/>
              <a:gd name="connsiteY56" fmla="*/ 600270 h 1111773"/>
              <a:gd name="connsiteX57" fmla="*/ 4529455 w 6732885"/>
              <a:gd name="connsiteY57" fmla="*/ 639462 h 1111773"/>
              <a:gd name="connsiteX58" fmla="*/ 4580330 w 6732885"/>
              <a:gd name="connsiteY58" fmla="*/ 668673 h 1111773"/>
              <a:gd name="connsiteX59" fmla="*/ 4660966 w 6732885"/>
              <a:gd name="connsiteY59" fmla="*/ 715187 h 1111773"/>
              <a:gd name="connsiteX60" fmla="*/ 4717677 w 6732885"/>
              <a:gd name="connsiteY60" fmla="*/ 745691 h 1111773"/>
              <a:gd name="connsiteX61" fmla="*/ 4828913 w 6732885"/>
              <a:gd name="connsiteY61" fmla="*/ 801967 h 1111773"/>
              <a:gd name="connsiteX62" fmla="*/ 4958180 w 6732885"/>
              <a:gd name="connsiteY62" fmla="*/ 859300 h 1111773"/>
              <a:gd name="connsiteX63" fmla="*/ 5149784 w 6732885"/>
              <a:gd name="connsiteY63" fmla="*/ 931737 h 1111773"/>
              <a:gd name="connsiteX64" fmla="*/ 5377759 w 6732885"/>
              <a:gd name="connsiteY64" fmla="*/ 1003217 h 1111773"/>
              <a:gd name="connsiteX65" fmla="*/ 5599231 w 6732885"/>
              <a:gd name="connsiteY65" fmla="*/ 1050320 h 1111773"/>
              <a:gd name="connsiteX66" fmla="*/ 5826886 w 6732885"/>
              <a:gd name="connsiteY66" fmla="*/ 1084493 h 1111773"/>
              <a:gd name="connsiteX67" fmla="*/ 6039169 w 6732885"/>
              <a:gd name="connsiteY67" fmla="*/ 1105035 h 1111773"/>
              <a:gd name="connsiteX68" fmla="*/ 6286646 w 6732885"/>
              <a:gd name="connsiteY68" fmla="*/ 1111773 h 1111773"/>
              <a:gd name="connsiteX69" fmla="*/ 6732885 w 6732885"/>
              <a:gd name="connsiteY69" fmla="*/ 1109246 h 1111773"/>
              <a:gd name="connsiteX0" fmla="*/ 4 w 6732885"/>
              <a:gd name="connsiteY0" fmla="*/ 1099845 h 1101892"/>
              <a:gd name="connsiteX1" fmla="*/ 403661 w 6732885"/>
              <a:gd name="connsiteY1" fmla="*/ 1099090 h 1101892"/>
              <a:gd name="connsiteX2" fmla="*/ 513896 w 6732885"/>
              <a:gd name="connsiteY2" fmla="*/ 1096924 h 1101892"/>
              <a:gd name="connsiteX3" fmla="*/ 608822 w 6732885"/>
              <a:gd name="connsiteY3" fmla="*/ 1087419 h 1101892"/>
              <a:gd name="connsiteX4" fmla="*/ 664778 w 6732885"/>
              <a:gd name="connsiteY4" fmla="*/ 1078876 h 1101892"/>
              <a:gd name="connsiteX5" fmla="*/ 758313 w 6732885"/>
              <a:gd name="connsiteY5" fmla="*/ 1056981 h 1101892"/>
              <a:gd name="connsiteX6" fmla="*/ 816775 w 6732885"/>
              <a:gd name="connsiteY6" fmla="*/ 1027503 h 1101892"/>
              <a:gd name="connsiteX7" fmla="*/ 867437 w 6732885"/>
              <a:gd name="connsiteY7" fmla="*/ 992132 h 1101892"/>
              <a:gd name="connsiteX8" fmla="*/ 908361 w 6732885"/>
              <a:gd name="connsiteY8" fmla="*/ 939917 h 1101892"/>
              <a:gd name="connsiteX9" fmla="*/ 921999 w 6732885"/>
              <a:gd name="connsiteY9" fmla="*/ 905388 h 1101892"/>
              <a:gd name="connsiteX10" fmla="*/ 947334 w 6732885"/>
              <a:gd name="connsiteY10" fmla="*/ 863277 h 1101892"/>
              <a:gd name="connsiteX11" fmla="*/ 992154 w 6732885"/>
              <a:gd name="connsiteY11" fmla="*/ 822010 h 1101892"/>
              <a:gd name="connsiteX12" fmla="*/ 1053113 w 6732885"/>
              <a:gd name="connsiteY12" fmla="*/ 777529 h 1101892"/>
              <a:gd name="connsiteX13" fmla="*/ 1095433 w 6732885"/>
              <a:gd name="connsiteY13" fmla="*/ 752951 h 1101892"/>
              <a:gd name="connsiteX14" fmla="*/ 1146096 w 6732885"/>
              <a:gd name="connsiteY14" fmla="*/ 720949 h 1101892"/>
              <a:gd name="connsiteX15" fmla="*/ 1196763 w 6732885"/>
              <a:gd name="connsiteY15" fmla="*/ 700734 h 1101892"/>
              <a:gd name="connsiteX16" fmla="*/ 1280555 w 6732885"/>
              <a:gd name="connsiteY16" fmla="*/ 675469 h 1101892"/>
              <a:gd name="connsiteX17" fmla="*/ 1335117 w 6732885"/>
              <a:gd name="connsiteY17" fmla="*/ 659468 h 1101892"/>
              <a:gd name="connsiteX18" fmla="*/ 1388302 w 6732885"/>
              <a:gd name="connsiteY18" fmla="*/ 644408 h 1101892"/>
              <a:gd name="connsiteX19" fmla="*/ 1436165 w 6732885"/>
              <a:gd name="connsiteY19" fmla="*/ 631349 h 1101892"/>
              <a:gd name="connsiteX20" fmla="*/ 1498804 w 6732885"/>
              <a:gd name="connsiteY20" fmla="*/ 619884 h 1101892"/>
              <a:gd name="connsiteX21" fmla="*/ 1546538 w 6732885"/>
              <a:gd name="connsiteY21" fmla="*/ 613422 h 1101892"/>
              <a:gd name="connsiteX22" fmla="*/ 1596511 w 6732885"/>
              <a:gd name="connsiteY22" fmla="*/ 608730 h 1101892"/>
              <a:gd name="connsiteX23" fmla="*/ 1654620 w 6732885"/>
              <a:gd name="connsiteY23" fmla="*/ 605886 h 1101892"/>
              <a:gd name="connsiteX24" fmla="*/ 1704244 w 6732885"/>
              <a:gd name="connsiteY24" fmla="*/ 604520 h 1101892"/>
              <a:gd name="connsiteX25" fmla="*/ 1759793 w 6732885"/>
              <a:gd name="connsiteY25" fmla="*/ 605572 h 1101892"/>
              <a:gd name="connsiteX26" fmla="*/ 1808637 w 6732885"/>
              <a:gd name="connsiteY26" fmla="*/ 606685 h 1101892"/>
              <a:gd name="connsiteX27" fmla="*/ 1865147 w 6732885"/>
              <a:gd name="connsiteY27" fmla="*/ 609211 h 1101892"/>
              <a:gd name="connsiteX28" fmla="*/ 2950465 w 6732885"/>
              <a:gd name="connsiteY28" fmla="*/ 461477 h 1101892"/>
              <a:gd name="connsiteX29" fmla="*/ 3124256 w 6732885"/>
              <a:gd name="connsiteY29" fmla="*/ 451964 h 1101892"/>
              <a:gd name="connsiteX30" fmla="*/ 3273430 w 6732885"/>
              <a:gd name="connsiteY30" fmla="*/ 450719 h 1101892"/>
              <a:gd name="connsiteX31" fmla="*/ 3404305 w 6732885"/>
              <a:gd name="connsiteY31" fmla="*/ 461709 h 1101892"/>
              <a:gd name="connsiteX32" fmla="*/ 3522407 w 6732885"/>
              <a:gd name="connsiteY32" fmla="*/ 446339 h 1101892"/>
              <a:gd name="connsiteX33" fmla="*/ 3593603 w 6732885"/>
              <a:gd name="connsiteY33" fmla="*/ 444986 h 1101892"/>
              <a:gd name="connsiteX34" fmla="*/ 3674955 w 6732885"/>
              <a:gd name="connsiteY34" fmla="*/ 440501 h 1101892"/>
              <a:gd name="connsiteX35" fmla="*/ 3767036 w 6732885"/>
              <a:gd name="connsiteY35" fmla="*/ 426457 h 1101892"/>
              <a:gd name="connsiteX36" fmla="*/ 3848425 w 6732885"/>
              <a:gd name="connsiteY36" fmla="*/ 422507 h 1101892"/>
              <a:gd name="connsiteX37" fmla="*/ 3499455 w 6732885"/>
              <a:gd name="connsiteY37" fmla="*/ 26907 h 1101892"/>
              <a:gd name="connsiteX38" fmla="*/ 3551034 w 6732885"/>
              <a:gd name="connsiteY38" fmla="*/ 37184 h 1101892"/>
              <a:gd name="connsiteX39" fmla="*/ 3603346 w 6732885"/>
              <a:gd name="connsiteY39" fmla="*/ 51685 h 1101892"/>
              <a:gd name="connsiteX40" fmla="*/ 3636474 w 6732885"/>
              <a:gd name="connsiteY40" fmla="*/ 65159 h 1101892"/>
              <a:gd name="connsiteX41" fmla="*/ 3693990 w 6732885"/>
              <a:gd name="connsiteY41" fmla="*/ 92352 h 1101892"/>
              <a:gd name="connsiteX42" fmla="*/ 3737805 w 6732885"/>
              <a:gd name="connsiteY42" fmla="*/ 114007 h 1101892"/>
              <a:gd name="connsiteX43" fmla="*/ 3789034 w 6732885"/>
              <a:gd name="connsiteY43" fmla="*/ 139781 h 1101892"/>
              <a:gd name="connsiteX44" fmla="*/ 3852520 w 6732885"/>
              <a:gd name="connsiteY44" fmla="*/ 176959 h 1101892"/>
              <a:gd name="connsiteX45" fmla="*/ 3904646 w 6732885"/>
              <a:gd name="connsiteY45" fmla="*/ 209187 h 1101892"/>
              <a:gd name="connsiteX46" fmla="*/ 3963422 w 6732885"/>
              <a:gd name="connsiteY46" fmla="*/ 246176 h 1101892"/>
              <a:gd name="connsiteX47" fmla="*/ 4029023 w 6732885"/>
              <a:gd name="connsiteY47" fmla="*/ 287960 h 1101892"/>
              <a:gd name="connsiteX48" fmla="*/ 4092132 w 6732885"/>
              <a:gd name="connsiteY48" fmla="*/ 329867 h 1101892"/>
              <a:gd name="connsiteX49" fmla="*/ 4155299 w 6732885"/>
              <a:gd name="connsiteY49" fmla="*/ 373052 h 1101892"/>
              <a:gd name="connsiteX50" fmla="*/ 4204602 w 6732885"/>
              <a:gd name="connsiteY50" fmla="*/ 410233 h 1101892"/>
              <a:gd name="connsiteX51" fmla="*/ 4260410 w 6732885"/>
              <a:gd name="connsiteY51" fmla="*/ 452928 h 1101892"/>
              <a:gd name="connsiteX52" fmla="*/ 4299657 w 6732885"/>
              <a:gd name="connsiteY52" fmla="*/ 482737 h 1101892"/>
              <a:gd name="connsiteX53" fmla="*/ 4348263 w 6732885"/>
              <a:gd name="connsiteY53" fmla="*/ 515728 h 1101892"/>
              <a:gd name="connsiteX54" fmla="*/ 4383716 w 6732885"/>
              <a:gd name="connsiteY54" fmla="*/ 539292 h 1101892"/>
              <a:gd name="connsiteX55" fmla="*/ 4417963 w 6732885"/>
              <a:gd name="connsiteY55" fmla="*/ 562135 h 1101892"/>
              <a:gd name="connsiteX56" fmla="*/ 4465915 w 6732885"/>
              <a:gd name="connsiteY56" fmla="*/ 590389 h 1101892"/>
              <a:gd name="connsiteX57" fmla="*/ 4529455 w 6732885"/>
              <a:gd name="connsiteY57" fmla="*/ 629581 h 1101892"/>
              <a:gd name="connsiteX58" fmla="*/ 4580330 w 6732885"/>
              <a:gd name="connsiteY58" fmla="*/ 658792 h 1101892"/>
              <a:gd name="connsiteX59" fmla="*/ 4660966 w 6732885"/>
              <a:gd name="connsiteY59" fmla="*/ 705306 h 1101892"/>
              <a:gd name="connsiteX60" fmla="*/ 4717677 w 6732885"/>
              <a:gd name="connsiteY60" fmla="*/ 735810 h 1101892"/>
              <a:gd name="connsiteX61" fmla="*/ 4828913 w 6732885"/>
              <a:gd name="connsiteY61" fmla="*/ 792086 h 1101892"/>
              <a:gd name="connsiteX62" fmla="*/ 4958180 w 6732885"/>
              <a:gd name="connsiteY62" fmla="*/ 849419 h 1101892"/>
              <a:gd name="connsiteX63" fmla="*/ 5149784 w 6732885"/>
              <a:gd name="connsiteY63" fmla="*/ 921856 h 1101892"/>
              <a:gd name="connsiteX64" fmla="*/ 5377759 w 6732885"/>
              <a:gd name="connsiteY64" fmla="*/ 993336 h 1101892"/>
              <a:gd name="connsiteX65" fmla="*/ 5599231 w 6732885"/>
              <a:gd name="connsiteY65" fmla="*/ 1040439 h 1101892"/>
              <a:gd name="connsiteX66" fmla="*/ 5826886 w 6732885"/>
              <a:gd name="connsiteY66" fmla="*/ 1074612 h 1101892"/>
              <a:gd name="connsiteX67" fmla="*/ 6039169 w 6732885"/>
              <a:gd name="connsiteY67" fmla="*/ 1095154 h 1101892"/>
              <a:gd name="connsiteX68" fmla="*/ 6286646 w 6732885"/>
              <a:gd name="connsiteY68" fmla="*/ 1101892 h 1101892"/>
              <a:gd name="connsiteX69" fmla="*/ 6732885 w 6732885"/>
              <a:gd name="connsiteY69" fmla="*/ 1099365 h 1101892"/>
              <a:gd name="connsiteX0" fmla="*/ 4 w 6732885"/>
              <a:gd name="connsiteY0" fmla="*/ 1099845 h 1101892"/>
              <a:gd name="connsiteX1" fmla="*/ 403661 w 6732885"/>
              <a:gd name="connsiteY1" fmla="*/ 1099090 h 1101892"/>
              <a:gd name="connsiteX2" fmla="*/ 513896 w 6732885"/>
              <a:gd name="connsiteY2" fmla="*/ 1096924 h 1101892"/>
              <a:gd name="connsiteX3" fmla="*/ 608822 w 6732885"/>
              <a:gd name="connsiteY3" fmla="*/ 1087419 h 1101892"/>
              <a:gd name="connsiteX4" fmla="*/ 664778 w 6732885"/>
              <a:gd name="connsiteY4" fmla="*/ 1078876 h 1101892"/>
              <a:gd name="connsiteX5" fmla="*/ 758313 w 6732885"/>
              <a:gd name="connsiteY5" fmla="*/ 1056981 h 1101892"/>
              <a:gd name="connsiteX6" fmla="*/ 816775 w 6732885"/>
              <a:gd name="connsiteY6" fmla="*/ 1027503 h 1101892"/>
              <a:gd name="connsiteX7" fmla="*/ 867437 w 6732885"/>
              <a:gd name="connsiteY7" fmla="*/ 992132 h 1101892"/>
              <a:gd name="connsiteX8" fmla="*/ 908361 w 6732885"/>
              <a:gd name="connsiteY8" fmla="*/ 939917 h 1101892"/>
              <a:gd name="connsiteX9" fmla="*/ 921999 w 6732885"/>
              <a:gd name="connsiteY9" fmla="*/ 905388 h 1101892"/>
              <a:gd name="connsiteX10" fmla="*/ 947334 w 6732885"/>
              <a:gd name="connsiteY10" fmla="*/ 863277 h 1101892"/>
              <a:gd name="connsiteX11" fmla="*/ 992154 w 6732885"/>
              <a:gd name="connsiteY11" fmla="*/ 822010 h 1101892"/>
              <a:gd name="connsiteX12" fmla="*/ 1053113 w 6732885"/>
              <a:gd name="connsiteY12" fmla="*/ 777529 h 1101892"/>
              <a:gd name="connsiteX13" fmla="*/ 1095433 w 6732885"/>
              <a:gd name="connsiteY13" fmla="*/ 752951 h 1101892"/>
              <a:gd name="connsiteX14" fmla="*/ 1146096 w 6732885"/>
              <a:gd name="connsiteY14" fmla="*/ 720949 h 1101892"/>
              <a:gd name="connsiteX15" fmla="*/ 1196763 w 6732885"/>
              <a:gd name="connsiteY15" fmla="*/ 700734 h 1101892"/>
              <a:gd name="connsiteX16" fmla="*/ 1280555 w 6732885"/>
              <a:gd name="connsiteY16" fmla="*/ 675469 h 1101892"/>
              <a:gd name="connsiteX17" fmla="*/ 1335117 w 6732885"/>
              <a:gd name="connsiteY17" fmla="*/ 659468 h 1101892"/>
              <a:gd name="connsiteX18" fmla="*/ 1388302 w 6732885"/>
              <a:gd name="connsiteY18" fmla="*/ 644408 h 1101892"/>
              <a:gd name="connsiteX19" fmla="*/ 1436165 w 6732885"/>
              <a:gd name="connsiteY19" fmla="*/ 631349 h 1101892"/>
              <a:gd name="connsiteX20" fmla="*/ 1498804 w 6732885"/>
              <a:gd name="connsiteY20" fmla="*/ 619884 h 1101892"/>
              <a:gd name="connsiteX21" fmla="*/ 1546538 w 6732885"/>
              <a:gd name="connsiteY21" fmla="*/ 613422 h 1101892"/>
              <a:gd name="connsiteX22" fmla="*/ 1596511 w 6732885"/>
              <a:gd name="connsiteY22" fmla="*/ 608730 h 1101892"/>
              <a:gd name="connsiteX23" fmla="*/ 1654620 w 6732885"/>
              <a:gd name="connsiteY23" fmla="*/ 605886 h 1101892"/>
              <a:gd name="connsiteX24" fmla="*/ 1704244 w 6732885"/>
              <a:gd name="connsiteY24" fmla="*/ 604520 h 1101892"/>
              <a:gd name="connsiteX25" fmla="*/ 1759793 w 6732885"/>
              <a:gd name="connsiteY25" fmla="*/ 605572 h 1101892"/>
              <a:gd name="connsiteX26" fmla="*/ 1808637 w 6732885"/>
              <a:gd name="connsiteY26" fmla="*/ 606685 h 1101892"/>
              <a:gd name="connsiteX27" fmla="*/ 1865147 w 6732885"/>
              <a:gd name="connsiteY27" fmla="*/ 609211 h 1101892"/>
              <a:gd name="connsiteX28" fmla="*/ 2950465 w 6732885"/>
              <a:gd name="connsiteY28" fmla="*/ 461477 h 1101892"/>
              <a:gd name="connsiteX29" fmla="*/ 3124256 w 6732885"/>
              <a:gd name="connsiteY29" fmla="*/ 451964 h 1101892"/>
              <a:gd name="connsiteX30" fmla="*/ 3273430 w 6732885"/>
              <a:gd name="connsiteY30" fmla="*/ 450719 h 1101892"/>
              <a:gd name="connsiteX31" fmla="*/ 3404305 w 6732885"/>
              <a:gd name="connsiteY31" fmla="*/ 461709 h 1101892"/>
              <a:gd name="connsiteX32" fmla="*/ 3522407 w 6732885"/>
              <a:gd name="connsiteY32" fmla="*/ 446339 h 1101892"/>
              <a:gd name="connsiteX33" fmla="*/ 3593603 w 6732885"/>
              <a:gd name="connsiteY33" fmla="*/ 444986 h 1101892"/>
              <a:gd name="connsiteX34" fmla="*/ 3674955 w 6732885"/>
              <a:gd name="connsiteY34" fmla="*/ 440501 h 1101892"/>
              <a:gd name="connsiteX35" fmla="*/ 3767036 w 6732885"/>
              <a:gd name="connsiteY35" fmla="*/ 426457 h 1101892"/>
              <a:gd name="connsiteX36" fmla="*/ 3848425 w 6732885"/>
              <a:gd name="connsiteY36" fmla="*/ 422507 h 1101892"/>
              <a:gd name="connsiteX37" fmla="*/ 3499455 w 6732885"/>
              <a:gd name="connsiteY37" fmla="*/ 26907 h 1101892"/>
              <a:gd name="connsiteX38" fmla="*/ 3551034 w 6732885"/>
              <a:gd name="connsiteY38" fmla="*/ 37184 h 1101892"/>
              <a:gd name="connsiteX39" fmla="*/ 3603346 w 6732885"/>
              <a:gd name="connsiteY39" fmla="*/ 51685 h 1101892"/>
              <a:gd name="connsiteX40" fmla="*/ 3636474 w 6732885"/>
              <a:gd name="connsiteY40" fmla="*/ 65159 h 1101892"/>
              <a:gd name="connsiteX41" fmla="*/ 3693990 w 6732885"/>
              <a:gd name="connsiteY41" fmla="*/ 92352 h 1101892"/>
              <a:gd name="connsiteX42" fmla="*/ 3737805 w 6732885"/>
              <a:gd name="connsiteY42" fmla="*/ 114007 h 1101892"/>
              <a:gd name="connsiteX43" fmla="*/ 3789034 w 6732885"/>
              <a:gd name="connsiteY43" fmla="*/ 139781 h 1101892"/>
              <a:gd name="connsiteX44" fmla="*/ 3852520 w 6732885"/>
              <a:gd name="connsiteY44" fmla="*/ 176959 h 1101892"/>
              <a:gd name="connsiteX45" fmla="*/ 3904646 w 6732885"/>
              <a:gd name="connsiteY45" fmla="*/ 209187 h 1101892"/>
              <a:gd name="connsiteX46" fmla="*/ 3963422 w 6732885"/>
              <a:gd name="connsiteY46" fmla="*/ 246176 h 1101892"/>
              <a:gd name="connsiteX47" fmla="*/ 4029023 w 6732885"/>
              <a:gd name="connsiteY47" fmla="*/ 287960 h 1101892"/>
              <a:gd name="connsiteX48" fmla="*/ 4092132 w 6732885"/>
              <a:gd name="connsiteY48" fmla="*/ 329867 h 1101892"/>
              <a:gd name="connsiteX49" fmla="*/ 4155299 w 6732885"/>
              <a:gd name="connsiteY49" fmla="*/ 373052 h 1101892"/>
              <a:gd name="connsiteX50" fmla="*/ 4204602 w 6732885"/>
              <a:gd name="connsiteY50" fmla="*/ 410233 h 1101892"/>
              <a:gd name="connsiteX51" fmla="*/ 4260410 w 6732885"/>
              <a:gd name="connsiteY51" fmla="*/ 452928 h 1101892"/>
              <a:gd name="connsiteX52" fmla="*/ 4299657 w 6732885"/>
              <a:gd name="connsiteY52" fmla="*/ 482737 h 1101892"/>
              <a:gd name="connsiteX53" fmla="*/ 4348263 w 6732885"/>
              <a:gd name="connsiteY53" fmla="*/ 515728 h 1101892"/>
              <a:gd name="connsiteX54" fmla="*/ 4383716 w 6732885"/>
              <a:gd name="connsiteY54" fmla="*/ 539292 h 1101892"/>
              <a:gd name="connsiteX55" fmla="*/ 4417963 w 6732885"/>
              <a:gd name="connsiteY55" fmla="*/ 562135 h 1101892"/>
              <a:gd name="connsiteX56" fmla="*/ 4465915 w 6732885"/>
              <a:gd name="connsiteY56" fmla="*/ 590389 h 1101892"/>
              <a:gd name="connsiteX57" fmla="*/ 4529455 w 6732885"/>
              <a:gd name="connsiteY57" fmla="*/ 629581 h 1101892"/>
              <a:gd name="connsiteX58" fmla="*/ 4580330 w 6732885"/>
              <a:gd name="connsiteY58" fmla="*/ 658792 h 1101892"/>
              <a:gd name="connsiteX59" fmla="*/ 4660966 w 6732885"/>
              <a:gd name="connsiteY59" fmla="*/ 705306 h 1101892"/>
              <a:gd name="connsiteX60" fmla="*/ 4717677 w 6732885"/>
              <a:gd name="connsiteY60" fmla="*/ 735810 h 1101892"/>
              <a:gd name="connsiteX61" fmla="*/ 4828913 w 6732885"/>
              <a:gd name="connsiteY61" fmla="*/ 792086 h 1101892"/>
              <a:gd name="connsiteX62" fmla="*/ 4958180 w 6732885"/>
              <a:gd name="connsiteY62" fmla="*/ 849419 h 1101892"/>
              <a:gd name="connsiteX63" fmla="*/ 5149784 w 6732885"/>
              <a:gd name="connsiteY63" fmla="*/ 921856 h 1101892"/>
              <a:gd name="connsiteX64" fmla="*/ 5377759 w 6732885"/>
              <a:gd name="connsiteY64" fmla="*/ 993336 h 1101892"/>
              <a:gd name="connsiteX65" fmla="*/ 5599231 w 6732885"/>
              <a:gd name="connsiteY65" fmla="*/ 1040439 h 1101892"/>
              <a:gd name="connsiteX66" fmla="*/ 5826886 w 6732885"/>
              <a:gd name="connsiteY66" fmla="*/ 1074612 h 1101892"/>
              <a:gd name="connsiteX67" fmla="*/ 6039169 w 6732885"/>
              <a:gd name="connsiteY67" fmla="*/ 1095154 h 1101892"/>
              <a:gd name="connsiteX68" fmla="*/ 6286646 w 6732885"/>
              <a:gd name="connsiteY68" fmla="*/ 1101892 h 1101892"/>
              <a:gd name="connsiteX69" fmla="*/ 6732885 w 6732885"/>
              <a:gd name="connsiteY69" fmla="*/ 1099365 h 1101892"/>
              <a:gd name="connsiteX0" fmla="*/ 4 w 6732885"/>
              <a:gd name="connsiteY0" fmla="*/ 1085829 h 1087876"/>
              <a:gd name="connsiteX1" fmla="*/ 403661 w 6732885"/>
              <a:gd name="connsiteY1" fmla="*/ 1085074 h 1087876"/>
              <a:gd name="connsiteX2" fmla="*/ 513896 w 6732885"/>
              <a:gd name="connsiteY2" fmla="*/ 1082908 h 1087876"/>
              <a:gd name="connsiteX3" fmla="*/ 608822 w 6732885"/>
              <a:gd name="connsiteY3" fmla="*/ 1073403 h 1087876"/>
              <a:gd name="connsiteX4" fmla="*/ 664778 w 6732885"/>
              <a:gd name="connsiteY4" fmla="*/ 1064860 h 1087876"/>
              <a:gd name="connsiteX5" fmla="*/ 758313 w 6732885"/>
              <a:gd name="connsiteY5" fmla="*/ 1042965 h 1087876"/>
              <a:gd name="connsiteX6" fmla="*/ 816775 w 6732885"/>
              <a:gd name="connsiteY6" fmla="*/ 1013487 h 1087876"/>
              <a:gd name="connsiteX7" fmla="*/ 867437 w 6732885"/>
              <a:gd name="connsiteY7" fmla="*/ 978116 h 1087876"/>
              <a:gd name="connsiteX8" fmla="*/ 908361 w 6732885"/>
              <a:gd name="connsiteY8" fmla="*/ 925901 h 1087876"/>
              <a:gd name="connsiteX9" fmla="*/ 921999 w 6732885"/>
              <a:gd name="connsiteY9" fmla="*/ 891372 h 1087876"/>
              <a:gd name="connsiteX10" fmla="*/ 947334 w 6732885"/>
              <a:gd name="connsiteY10" fmla="*/ 849261 h 1087876"/>
              <a:gd name="connsiteX11" fmla="*/ 992154 w 6732885"/>
              <a:gd name="connsiteY11" fmla="*/ 807994 h 1087876"/>
              <a:gd name="connsiteX12" fmla="*/ 1053113 w 6732885"/>
              <a:gd name="connsiteY12" fmla="*/ 763513 h 1087876"/>
              <a:gd name="connsiteX13" fmla="*/ 1095433 w 6732885"/>
              <a:gd name="connsiteY13" fmla="*/ 738935 h 1087876"/>
              <a:gd name="connsiteX14" fmla="*/ 1146096 w 6732885"/>
              <a:gd name="connsiteY14" fmla="*/ 706933 h 1087876"/>
              <a:gd name="connsiteX15" fmla="*/ 1196763 w 6732885"/>
              <a:gd name="connsiteY15" fmla="*/ 686718 h 1087876"/>
              <a:gd name="connsiteX16" fmla="*/ 1280555 w 6732885"/>
              <a:gd name="connsiteY16" fmla="*/ 661453 h 1087876"/>
              <a:gd name="connsiteX17" fmla="*/ 1335117 w 6732885"/>
              <a:gd name="connsiteY17" fmla="*/ 645452 h 1087876"/>
              <a:gd name="connsiteX18" fmla="*/ 1388302 w 6732885"/>
              <a:gd name="connsiteY18" fmla="*/ 630392 h 1087876"/>
              <a:gd name="connsiteX19" fmla="*/ 1436165 w 6732885"/>
              <a:gd name="connsiteY19" fmla="*/ 617333 h 1087876"/>
              <a:gd name="connsiteX20" fmla="*/ 1498804 w 6732885"/>
              <a:gd name="connsiteY20" fmla="*/ 605868 h 1087876"/>
              <a:gd name="connsiteX21" fmla="*/ 1546538 w 6732885"/>
              <a:gd name="connsiteY21" fmla="*/ 599406 h 1087876"/>
              <a:gd name="connsiteX22" fmla="*/ 1596511 w 6732885"/>
              <a:gd name="connsiteY22" fmla="*/ 594714 h 1087876"/>
              <a:gd name="connsiteX23" fmla="*/ 1654620 w 6732885"/>
              <a:gd name="connsiteY23" fmla="*/ 591870 h 1087876"/>
              <a:gd name="connsiteX24" fmla="*/ 1704244 w 6732885"/>
              <a:gd name="connsiteY24" fmla="*/ 590504 h 1087876"/>
              <a:gd name="connsiteX25" fmla="*/ 1759793 w 6732885"/>
              <a:gd name="connsiteY25" fmla="*/ 591556 h 1087876"/>
              <a:gd name="connsiteX26" fmla="*/ 1808637 w 6732885"/>
              <a:gd name="connsiteY26" fmla="*/ 592669 h 1087876"/>
              <a:gd name="connsiteX27" fmla="*/ 1865147 w 6732885"/>
              <a:gd name="connsiteY27" fmla="*/ 595195 h 1087876"/>
              <a:gd name="connsiteX28" fmla="*/ 2950465 w 6732885"/>
              <a:gd name="connsiteY28" fmla="*/ 447461 h 1087876"/>
              <a:gd name="connsiteX29" fmla="*/ 3124256 w 6732885"/>
              <a:gd name="connsiteY29" fmla="*/ 437948 h 1087876"/>
              <a:gd name="connsiteX30" fmla="*/ 3273430 w 6732885"/>
              <a:gd name="connsiteY30" fmla="*/ 436703 h 1087876"/>
              <a:gd name="connsiteX31" fmla="*/ 3404305 w 6732885"/>
              <a:gd name="connsiteY31" fmla="*/ 447693 h 1087876"/>
              <a:gd name="connsiteX32" fmla="*/ 3522407 w 6732885"/>
              <a:gd name="connsiteY32" fmla="*/ 432323 h 1087876"/>
              <a:gd name="connsiteX33" fmla="*/ 3593603 w 6732885"/>
              <a:gd name="connsiteY33" fmla="*/ 430970 h 1087876"/>
              <a:gd name="connsiteX34" fmla="*/ 3674955 w 6732885"/>
              <a:gd name="connsiteY34" fmla="*/ 426485 h 1087876"/>
              <a:gd name="connsiteX35" fmla="*/ 3767036 w 6732885"/>
              <a:gd name="connsiteY35" fmla="*/ 412441 h 1087876"/>
              <a:gd name="connsiteX36" fmla="*/ 3848425 w 6732885"/>
              <a:gd name="connsiteY36" fmla="*/ 408491 h 1087876"/>
              <a:gd name="connsiteX37" fmla="*/ 3916467 w 6732885"/>
              <a:gd name="connsiteY37" fmla="*/ 383453 h 1087876"/>
              <a:gd name="connsiteX38" fmla="*/ 3551034 w 6732885"/>
              <a:gd name="connsiteY38" fmla="*/ 23168 h 1087876"/>
              <a:gd name="connsiteX39" fmla="*/ 3603346 w 6732885"/>
              <a:gd name="connsiteY39" fmla="*/ 37669 h 1087876"/>
              <a:gd name="connsiteX40" fmla="*/ 3636474 w 6732885"/>
              <a:gd name="connsiteY40" fmla="*/ 51143 h 1087876"/>
              <a:gd name="connsiteX41" fmla="*/ 3693990 w 6732885"/>
              <a:gd name="connsiteY41" fmla="*/ 78336 h 1087876"/>
              <a:gd name="connsiteX42" fmla="*/ 3737805 w 6732885"/>
              <a:gd name="connsiteY42" fmla="*/ 99991 h 1087876"/>
              <a:gd name="connsiteX43" fmla="*/ 3789034 w 6732885"/>
              <a:gd name="connsiteY43" fmla="*/ 125765 h 1087876"/>
              <a:gd name="connsiteX44" fmla="*/ 3852520 w 6732885"/>
              <a:gd name="connsiteY44" fmla="*/ 162943 h 1087876"/>
              <a:gd name="connsiteX45" fmla="*/ 3904646 w 6732885"/>
              <a:gd name="connsiteY45" fmla="*/ 195171 h 1087876"/>
              <a:gd name="connsiteX46" fmla="*/ 3963422 w 6732885"/>
              <a:gd name="connsiteY46" fmla="*/ 232160 h 1087876"/>
              <a:gd name="connsiteX47" fmla="*/ 4029023 w 6732885"/>
              <a:gd name="connsiteY47" fmla="*/ 273944 h 1087876"/>
              <a:gd name="connsiteX48" fmla="*/ 4092132 w 6732885"/>
              <a:gd name="connsiteY48" fmla="*/ 315851 h 1087876"/>
              <a:gd name="connsiteX49" fmla="*/ 4155299 w 6732885"/>
              <a:gd name="connsiteY49" fmla="*/ 359036 h 1087876"/>
              <a:gd name="connsiteX50" fmla="*/ 4204602 w 6732885"/>
              <a:gd name="connsiteY50" fmla="*/ 396217 h 1087876"/>
              <a:gd name="connsiteX51" fmla="*/ 4260410 w 6732885"/>
              <a:gd name="connsiteY51" fmla="*/ 438912 h 1087876"/>
              <a:gd name="connsiteX52" fmla="*/ 4299657 w 6732885"/>
              <a:gd name="connsiteY52" fmla="*/ 468721 h 1087876"/>
              <a:gd name="connsiteX53" fmla="*/ 4348263 w 6732885"/>
              <a:gd name="connsiteY53" fmla="*/ 501712 h 1087876"/>
              <a:gd name="connsiteX54" fmla="*/ 4383716 w 6732885"/>
              <a:gd name="connsiteY54" fmla="*/ 525276 h 1087876"/>
              <a:gd name="connsiteX55" fmla="*/ 4417963 w 6732885"/>
              <a:gd name="connsiteY55" fmla="*/ 548119 h 1087876"/>
              <a:gd name="connsiteX56" fmla="*/ 4465915 w 6732885"/>
              <a:gd name="connsiteY56" fmla="*/ 576373 h 1087876"/>
              <a:gd name="connsiteX57" fmla="*/ 4529455 w 6732885"/>
              <a:gd name="connsiteY57" fmla="*/ 615565 h 1087876"/>
              <a:gd name="connsiteX58" fmla="*/ 4580330 w 6732885"/>
              <a:gd name="connsiteY58" fmla="*/ 644776 h 1087876"/>
              <a:gd name="connsiteX59" fmla="*/ 4660966 w 6732885"/>
              <a:gd name="connsiteY59" fmla="*/ 691290 h 1087876"/>
              <a:gd name="connsiteX60" fmla="*/ 4717677 w 6732885"/>
              <a:gd name="connsiteY60" fmla="*/ 721794 h 1087876"/>
              <a:gd name="connsiteX61" fmla="*/ 4828913 w 6732885"/>
              <a:gd name="connsiteY61" fmla="*/ 778070 h 1087876"/>
              <a:gd name="connsiteX62" fmla="*/ 4958180 w 6732885"/>
              <a:gd name="connsiteY62" fmla="*/ 835403 h 1087876"/>
              <a:gd name="connsiteX63" fmla="*/ 5149784 w 6732885"/>
              <a:gd name="connsiteY63" fmla="*/ 907840 h 1087876"/>
              <a:gd name="connsiteX64" fmla="*/ 5377759 w 6732885"/>
              <a:gd name="connsiteY64" fmla="*/ 979320 h 1087876"/>
              <a:gd name="connsiteX65" fmla="*/ 5599231 w 6732885"/>
              <a:gd name="connsiteY65" fmla="*/ 1026423 h 1087876"/>
              <a:gd name="connsiteX66" fmla="*/ 5826886 w 6732885"/>
              <a:gd name="connsiteY66" fmla="*/ 1060596 h 1087876"/>
              <a:gd name="connsiteX67" fmla="*/ 6039169 w 6732885"/>
              <a:gd name="connsiteY67" fmla="*/ 1081138 h 1087876"/>
              <a:gd name="connsiteX68" fmla="*/ 6286646 w 6732885"/>
              <a:gd name="connsiteY68" fmla="*/ 1087876 h 1087876"/>
              <a:gd name="connsiteX69" fmla="*/ 6732885 w 6732885"/>
              <a:gd name="connsiteY69" fmla="*/ 1085349 h 1087876"/>
              <a:gd name="connsiteX0" fmla="*/ 4 w 6732885"/>
              <a:gd name="connsiteY0" fmla="*/ 1085829 h 1087876"/>
              <a:gd name="connsiteX1" fmla="*/ 403661 w 6732885"/>
              <a:gd name="connsiteY1" fmla="*/ 1085074 h 1087876"/>
              <a:gd name="connsiteX2" fmla="*/ 513896 w 6732885"/>
              <a:gd name="connsiteY2" fmla="*/ 1082908 h 1087876"/>
              <a:gd name="connsiteX3" fmla="*/ 608822 w 6732885"/>
              <a:gd name="connsiteY3" fmla="*/ 1073403 h 1087876"/>
              <a:gd name="connsiteX4" fmla="*/ 664778 w 6732885"/>
              <a:gd name="connsiteY4" fmla="*/ 1064860 h 1087876"/>
              <a:gd name="connsiteX5" fmla="*/ 758313 w 6732885"/>
              <a:gd name="connsiteY5" fmla="*/ 1042965 h 1087876"/>
              <a:gd name="connsiteX6" fmla="*/ 816775 w 6732885"/>
              <a:gd name="connsiteY6" fmla="*/ 1013487 h 1087876"/>
              <a:gd name="connsiteX7" fmla="*/ 867437 w 6732885"/>
              <a:gd name="connsiteY7" fmla="*/ 978116 h 1087876"/>
              <a:gd name="connsiteX8" fmla="*/ 908361 w 6732885"/>
              <a:gd name="connsiteY8" fmla="*/ 925901 h 1087876"/>
              <a:gd name="connsiteX9" fmla="*/ 921999 w 6732885"/>
              <a:gd name="connsiteY9" fmla="*/ 891372 h 1087876"/>
              <a:gd name="connsiteX10" fmla="*/ 947334 w 6732885"/>
              <a:gd name="connsiteY10" fmla="*/ 849261 h 1087876"/>
              <a:gd name="connsiteX11" fmla="*/ 992154 w 6732885"/>
              <a:gd name="connsiteY11" fmla="*/ 807994 h 1087876"/>
              <a:gd name="connsiteX12" fmla="*/ 1053113 w 6732885"/>
              <a:gd name="connsiteY12" fmla="*/ 763513 h 1087876"/>
              <a:gd name="connsiteX13" fmla="*/ 1095433 w 6732885"/>
              <a:gd name="connsiteY13" fmla="*/ 738935 h 1087876"/>
              <a:gd name="connsiteX14" fmla="*/ 1146096 w 6732885"/>
              <a:gd name="connsiteY14" fmla="*/ 706933 h 1087876"/>
              <a:gd name="connsiteX15" fmla="*/ 1196763 w 6732885"/>
              <a:gd name="connsiteY15" fmla="*/ 686718 h 1087876"/>
              <a:gd name="connsiteX16" fmla="*/ 1280555 w 6732885"/>
              <a:gd name="connsiteY16" fmla="*/ 661453 h 1087876"/>
              <a:gd name="connsiteX17" fmla="*/ 1335117 w 6732885"/>
              <a:gd name="connsiteY17" fmla="*/ 645452 h 1087876"/>
              <a:gd name="connsiteX18" fmla="*/ 1388302 w 6732885"/>
              <a:gd name="connsiteY18" fmla="*/ 630392 h 1087876"/>
              <a:gd name="connsiteX19" fmla="*/ 1436165 w 6732885"/>
              <a:gd name="connsiteY19" fmla="*/ 617333 h 1087876"/>
              <a:gd name="connsiteX20" fmla="*/ 1498804 w 6732885"/>
              <a:gd name="connsiteY20" fmla="*/ 605868 h 1087876"/>
              <a:gd name="connsiteX21" fmla="*/ 1546538 w 6732885"/>
              <a:gd name="connsiteY21" fmla="*/ 599406 h 1087876"/>
              <a:gd name="connsiteX22" fmla="*/ 1596511 w 6732885"/>
              <a:gd name="connsiteY22" fmla="*/ 594714 h 1087876"/>
              <a:gd name="connsiteX23" fmla="*/ 1654620 w 6732885"/>
              <a:gd name="connsiteY23" fmla="*/ 591870 h 1087876"/>
              <a:gd name="connsiteX24" fmla="*/ 1704244 w 6732885"/>
              <a:gd name="connsiteY24" fmla="*/ 590504 h 1087876"/>
              <a:gd name="connsiteX25" fmla="*/ 1759793 w 6732885"/>
              <a:gd name="connsiteY25" fmla="*/ 591556 h 1087876"/>
              <a:gd name="connsiteX26" fmla="*/ 1808637 w 6732885"/>
              <a:gd name="connsiteY26" fmla="*/ 592669 h 1087876"/>
              <a:gd name="connsiteX27" fmla="*/ 1865147 w 6732885"/>
              <a:gd name="connsiteY27" fmla="*/ 595195 h 1087876"/>
              <a:gd name="connsiteX28" fmla="*/ 2950465 w 6732885"/>
              <a:gd name="connsiteY28" fmla="*/ 447461 h 1087876"/>
              <a:gd name="connsiteX29" fmla="*/ 3124256 w 6732885"/>
              <a:gd name="connsiteY29" fmla="*/ 437948 h 1087876"/>
              <a:gd name="connsiteX30" fmla="*/ 3273430 w 6732885"/>
              <a:gd name="connsiteY30" fmla="*/ 436703 h 1087876"/>
              <a:gd name="connsiteX31" fmla="*/ 3404305 w 6732885"/>
              <a:gd name="connsiteY31" fmla="*/ 447693 h 1087876"/>
              <a:gd name="connsiteX32" fmla="*/ 3522407 w 6732885"/>
              <a:gd name="connsiteY32" fmla="*/ 432323 h 1087876"/>
              <a:gd name="connsiteX33" fmla="*/ 3593603 w 6732885"/>
              <a:gd name="connsiteY33" fmla="*/ 430970 h 1087876"/>
              <a:gd name="connsiteX34" fmla="*/ 3674955 w 6732885"/>
              <a:gd name="connsiteY34" fmla="*/ 426485 h 1087876"/>
              <a:gd name="connsiteX35" fmla="*/ 3767036 w 6732885"/>
              <a:gd name="connsiteY35" fmla="*/ 412441 h 1087876"/>
              <a:gd name="connsiteX36" fmla="*/ 3848425 w 6732885"/>
              <a:gd name="connsiteY36" fmla="*/ 408491 h 1087876"/>
              <a:gd name="connsiteX37" fmla="*/ 3916467 w 6732885"/>
              <a:gd name="connsiteY37" fmla="*/ 383453 h 1087876"/>
              <a:gd name="connsiteX38" fmla="*/ 3551034 w 6732885"/>
              <a:gd name="connsiteY38" fmla="*/ 23168 h 1087876"/>
              <a:gd name="connsiteX39" fmla="*/ 3603346 w 6732885"/>
              <a:gd name="connsiteY39" fmla="*/ 37669 h 1087876"/>
              <a:gd name="connsiteX40" fmla="*/ 3636474 w 6732885"/>
              <a:gd name="connsiteY40" fmla="*/ 51143 h 1087876"/>
              <a:gd name="connsiteX41" fmla="*/ 3693990 w 6732885"/>
              <a:gd name="connsiteY41" fmla="*/ 78336 h 1087876"/>
              <a:gd name="connsiteX42" fmla="*/ 3737805 w 6732885"/>
              <a:gd name="connsiteY42" fmla="*/ 99991 h 1087876"/>
              <a:gd name="connsiteX43" fmla="*/ 3789034 w 6732885"/>
              <a:gd name="connsiteY43" fmla="*/ 125765 h 1087876"/>
              <a:gd name="connsiteX44" fmla="*/ 3852520 w 6732885"/>
              <a:gd name="connsiteY44" fmla="*/ 162943 h 1087876"/>
              <a:gd name="connsiteX45" fmla="*/ 3904646 w 6732885"/>
              <a:gd name="connsiteY45" fmla="*/ 195171 h 1087876"/>
              <a:gd name="connsiteX46" fmla="*/ 3963422 w 6732885"/>
              <a:gd name="connsiteY46" fmla="*/ 232160 h 1087876"/>
              <a:gd name="connsiteX47" fmla="*/ 4029023 w 6732885"/>
              <a:gd name="connsiteY47" fmla="*/ 273944 h 1087876"/>
              <a:gd name="connsiteX48" fmla="*/ 4092132 w 6732885"/>
              <a:gd name="connsiteY48" fmla="*/ 315851 h 1087876"/>
              <a:gd name="connsiteX49" fmla="*/ 4155299 w 6732885"/>
              <a:gd name="connsiteY49" fmla="*/ 359036 h 1087876"/>
              <a:gd name="connsiteX50" fmla="*/ 4204602 w 6732885"/>
              <a:gd name="connsiteY50" fmla="*/ 396217 h 1087876"/>
              <a:gd name="connsiteX51" fmla="*/ 4260410 w 6732885"/>
              <a:gd name="connsiteY51" fmla="*/ 438912 h 1087876"/>
              <a:gd name="connsiteX52" fmla="*/ 4299657 w 6732885"/>
              <a:gd name="connsiteY52" fmla="*/ 468721 h 1087876"/>
              <a:gd name="connsiteX53" fmla="*/ 4348263 w 6732885"/>
              <a:gd name="connsiteY53" fmla="*/ 501712 h 1087876"/>
              <a:gd name="connsiteX54" fmla="*/ 4383716 w 6732885"/>
              <a:gd name="connsiteY54" fmla="*/ 525276 h 1087876"/>
              <a:gd name="connsiteX55" fmla="*/ 4417963 w 6732885"/>
              <a:gd name="connsiteY55" fmla="*/ 548119 h 1087876"/>
              <a:gd name="connsiteX56" fmla="*/ 4465915 w 6732885"/>
              <a:gd name="connsiteY56" fmla="*/ 576373 h 1087876"/>
              <a:gd name="connsiteX57" fmla="*/ 4529455 w 6732885"/>
              <a:gd name="connsiteY57" fmla="*/ 615565 h 1087876"/>
              <a:gd name="connsiteX58" fmla="*/ 4580330 w 6732885"/>
              <a:gd name="connsiteY58" fmla="*/ 644776 h 1087876"/>
              <a:gd name="connsiteX59" fmla="*/ 4660966 w 6732885"/>
              <a:gd name="connsiteY59" fmla="*/ 691290 h 1087876"/>
              <a:gd name="connsiteX60" fmla="*/ 4717677 w 6732885"/>
              <a:gd name="connsiteY60" fmla="*/ 721794 h 1087876"/>
              <a:gd name="connsiteX61" fmla="*/ 4828913 w 6732885"/>
              <a:gd name="connsiteY61" fmla="*/ 778070 h 1087876"/>
              <a:gd name="connsiteX62" fmla="*/ 4958180 w 6732885"/>
              <a:gd name="connsiteY62" fmla="*/ 835403 h 1087876"/>
              <a:gd name="connsiteX63" fmla="*/ 5149784 w 6732885"/>
              <a:gd name="connsiteY63" fmla="*/ 907840 h 1087876"/>
              <a:gd name="connsiteX64" fmla="*/ 5377759 w 6732885"/>
              <a:gd name="connsiteY64" fmla="*/ 979320 h 1087876"/>
              <a:gd name="connsiteX65" fmla="*/ 5599231 w 6732885"/>
              <a:gd name="connsiteY65" fmla="*/ 1026423 h 1087876"/>
              <a:gd name="connsiteX66" fmla="*/ 5826886 w 6732885"/>
              <a:gd name="connsiteY66" fmla="*/ 1060596 h 1087876"/>
              <a:gd name="connsiteX67" fmla="*/ 6039169 w 6732885"/>
              <a:gd name="connsiteY67" fmla="*/ 1081138 h 1087876"/>
              <a:gd name="connsiteX68" fmla="*/ 6286646 w 6732885"/>
              <a:gd name="connsiteY68" fmla="*/ 1087876 h 1087876"/>
              <a:gd name="connsiteX69" fmla="*/ 6732885 w 6732885"/>
              <a:gd name="connsiteY69" fmla="*/ 1085349 h 1087876"/>
              <a:gd name="connsiteX0" fmla="*/ 4 w 6732885"/>
              <a:gd name="connsiteY0" fmla="*/ 1071963 h 1074010"/>
              <a:gd name="connsiteX1" fmla="*/ 403661 w 6732885"/>
              <a:gd name="connsiteY1" fmla="*/ 1071208 h 1074010"/>
              <a:gd name="connsiteX2" fmla="*/ 513896 w 6732885"/>
              <a:gd name="connsiteY2" fmla="*/ 1069042 h 1074010"/>
              <a:gd name="connsiteX3" fmla="*/ 608822 w 6732885"/>
              <a:gd name="connsiteY3" fmla="*/ 1059537 h 1074010"/>
              <a:gd name="connsiteX4" fmla="*/ 664778 w 6732885"/>
              <a:gd name="connsiteY4" fmla="*/ 1050994 h 1074010"/>
              <a:gd name="connsiteX5" fmla="*/ 758313 w 6732885"/>
              <a:gd name="connsiteY5" fmla="*/ 1029099 h 1074010"/>
              <a:gd name="connsiteX6" fmla="*/ 816775 w 6732885"/>
              <a:gd name="connsiteY6" fmla="*/ 999621 h 1074010"/>
              <a:gd name="connsiteX7" fmla="*/ 867437 w 6732885"/>
              <a:gd name="connsiteY7" fmla="*/ 964250 h 1074010"/>
              <a:gd name="connsiteX8" fmla="*/ 908361 w 6732885"/>
              <a:gd name="connsiteY8" fmla="*/ 912035 h 1074010"/>
              <a:gd name="connsiteX9" fmla="*/ 921999 w 6732885"/>
              <a:gd name="connsiteY9" fmla="*/ 877506 h 1074010"/>
              <a:gd name="connsiteX10" fmla="*/ 947334 w 6732885"/>
              <a:gd name="connsiteY10" fmla="*/ 835395 h 1074010"/>
              <a:gd name="connsiteX11" fmla="*/ 992154 w 6732885"/>
              <a:gd name="connsiteY11" fmla="*/ 794128 h 1074010"/>
              <a:gd name="connsiteX12" fmla="*/ 1053113 w 6732885"/>
              <a:gd name="connsiteY12" fmla="*/ 749647 h 1074010"/>
              <a:gd name="connsiteX13" fmla="*/ 1095433 w 6732885"/>
              <a:gd name="connsiteY13" fmla="*/ 725069 h 1074010"/>
              <a:gd name="connsiteX14" fmla="*/ 1146096 w 6732885"/>
              <a:gd name="connsiteY14" fmla="*/ 693067 h 1074010"/>
              <a:gd name="connsiteX15" fmla="*/ 1196763 w 6732885"/>
              <a:gd name="connsiteY15" fmla="*/ 672852 h 1074010"/>
              <a:gd name="connsiteX16" fmla="*/ 1280555 w 6732885"/>
              <a:gd name="connsiteY16" fmla="*/ 647587 h 1074010"/>
              <a:gd name="connsiteX17" fmla="*/ 1335117 w 6732885"/>
              <a:gd name="connsiteY17" fmla="*/ 631586 h 1074010"/>
              <a:gd name="connsiteX18" fmla="*/ 1388302 w 6732885"/>
              <a:gd name="connsiteY18" fmla="*/ 616526 h 1074010"/>
              <a:gd name="connsiteX19" fmla="*/ 1436165 w 6732885"/>
              <a:gd name="connsiteY19" fmla="*/ 603467 h 1074010"/>
              <a:gd name="connsiteX20" fmla="*/ 1498804 w 6732885"/>
              <a:gd name="connsiteY20" fmla="*/ 592002 h 1074010"/>
              <a:gd name="connsiteX21" fmla="*/ 1546538 w 6732885"/>
              <a:gd name="connsiteY21" fmla="*/ 585540 h 1074010"/>
              <a:gd name="connsiteX22" fmla="*/ 1596511 w 6732885"/>
              <a:gd name="connsiteY22" fmla="*/ 580848 h 1074010"/>
              <a:gd name="connsiteX23" fmla="*/ 1654620 w 6732885"/>
              <a:gd name="connsiteY23" fmla="*/ 578004 h 1074010"/>
              <a:gd name="connsiteX24" fmla="*/ 1704244 w 6732885"/>
              <a:gd name="connsiteY24" fmla="*/ 576638 h 1074010"/>
              <a:gd name="connsiteX25" fmla="*/ 1759793 w 6732885"/>
              <a:gd name="connsiteY25" fmla="*/ 577690 h 1074010"/>
              <a:gd name="connsiteX26" fmla="*/ 1808637 w 6732885"/>
              <a:gd name="connsiteY26" fmla="*/ 578803 h 1074010"/>
              <a:gd name="connsiteX27" fmla="*/ 1865147 w 6732885"/>
              <a:gd name="connsiteY27" fmla="*/ 581329 h 1074010"/>
              <a:gd name="connsiteX28" fmla="*/ 2950465 w 6732885"/>
              <a:gd name="connsiteY28" fmla="*/ 433595 h 1074010"/>
              <a:gd name="connsiteX29" fmla="*/ 3124256 w 6732885"/>
              <a:gd name="connsiteY29" fmla="*/ 424082 h 1074010"/>
              <a:gd name="connsiteX30" fmla="*/ 3273430 w 6732885"/>
              <a:gd name="connsiteY30" fmla="*/ 422837 h 1074010"/>
              <a:gd name="connsiteX31" fmla="*/ 3404305 w 6732885"/>
              <a:gd name="connsiteY31" fmla="*/ 433827 h 1074010"/>
              <a:gd name="connsiteX32" fmla="*/ 3522407 w 6732885"/>
              <a:gd name="connsiteY32" fmla="*/ 418457 h 1074010"/>
              <a:gd name="connsiteX33" fmla="*/ 3593603 w 6732885"/>
              <a:gd name="connsiteY33" fmla="*/ 417104 h 1074010"/>
              <a:gd name="connsiteX34" fmla="*/ 3674955 w 6732885"/>
              <a:gd name="connsiteY34" fmla="*/ 412619 h 1074010"/>
              <a:gd name="connsiteX35" fmla="*/ 3767036 w 6732885"/>
              <a:gd name="connsiteY35" fmla="*/ 398575 h 1074010"/>
              <a:gd name="connsiteX36" fmla="*/ 3848425 w 6732885"/>
              <a:gd name="connsiteY36" fmla="*/ 394625 h 1074010"/>
              <a:gd name="connsiteX37" fmla="*/ 3916467 w 6732885"/>
              <a:gd name="connsiteY37" fmla="*/ 369587 h 1074010"/>
              <a:gd name="connsiteX38" fmla="*/ 3991430 w 6732885"/>
              <a:gd name="connsiteY38" fmla="*/ 383233 h 1074010"/>
              <a:gd name="connsiteX39" fmla="*/ 3603346 w 6732885"/>
              <a:gd name="connsiteY39" fmla="*/ 23803 h 1074010"/>
              <a:gd name="connsiteX40" fmla="*/ 3636474 w 6732885"/>
              <a:gd name="connsiteY40" fmla="*/ 37277 h 1074010"/>
              <a:gd name="connsiteX41" fmla="*/ 3693990 w 6732885"/>
              <a:gd name="connsiteY41" fmla="*/ 64470 h 1074010"/>
              <a:gd name="connsiteX42" fmla="*/ 3737805 w 6732885"/>
              <a:gd name="connsiteY42" fmla="*/ 86125 h 1074010"/>
              <a:gd name="connsiteX43" fmla="*/ 3789034 w 6732885"/>
              <a:gd name="connsiteY43" fmla="*/ 111899 h 1074010"/>
              <a:gd name="connsiteX44" fmla="*/ 3852520 w 6732885"/>
              <a:gd name="connsiteY44" fmla="*/ 149077 h 1074010"/>
              <a:gd name="connsiteX45" fmla="*/ 3904646 w 6732885"/>
              <a:gd name="connsiteY45" fmla="*/ 181305 h 1074010"/>
              <a:gd name="connsiteX46" fmla="*/ 3963422 w 6732885"/>
              <a:gd name="connsiteY46" fmla="*/ 218294 h 1074010"/>
              <a:gd name="connsiteX47" fmla="*/ 4029023 w 6732885"/>
              <a:gd name="connsiteY47" fmla="*/ 260078 h 1074010"/>
              <a:gd name="connsiteX48" fmla="*/ 4092132 w 6732885"/>
              <a:gd name="connsiteY48" fmla="*/ 301985 h 1074010"/>
              <a:gd name="connsiteX49" fmla="*/ 4155299 w 6732885"/>
              <a:gd name="connsiteY49" fmla="*/ 345170 h 1074010"/>
              <a:gd name="connsiteX50" fmla="*/ 4204602 w 6732885"/>
              <a:gd name="connsiteY50" fmla="*/ 382351 h 1074010"/>
              <a:gd name="connsiteX51" fmla="*/ 4260410 w 6732885"/>
              <a:gd name="connsiteY51" fmla="*/ 425046 h 1074010"/>
              <a:gd name="connsiteX52" fmla="*/ 4299657 w 6732885"/>
              <a:gd name="connsiteY52" fmla="*/ 454855 h 1074010"/>
              <a:gd name="connsiteX53" fmla="*/ 4348263 w 6732885"/>
              <a:gd name="connsiteY53" fmla="*/ 487846 h 1074010"/>
              <a:gd name="connsiteX54" fmla="*/ 4383716 w 6732885"/>
              <a:gd name="connsiteY54" fmla="*/ 511410 h 1074010"/>
              <a:gd name="connsiteX55" fmla="*/ 4417963 w 6732885"/>
              <a:gd name="connsiteY55" fmla="*/ 534253 h 1074010"/>
              <a:gd name="connsiteX56" fmla="*/ 4465915 w 6732885"/>
              <a:gd name="connsiteY56" fmla="*/ 562507 h 1074010"/>
              <a:gd name="connsiteX57" fmla="*/ 4529455 w 6732885"/>
              <a:gd name="connsiteY57" fmla="*/ 601699 h 1074010"/>
              <a:gd name="connsiteX58" fmla="*/ 4580330 w 6732885"/>
              <a:gd name="connsiteY58" fmla="*/ 630910 h 1074010"/>
              <a:gd name="connsiteX59" fmla="*/ 4660966 w 6732885"/>
              <a:gd name="connsiteY59" fmla="*/ 677424 h 1074010"/>
              <a:gd name="connsiteX60" fmla="*/ 4717677 w 6732885"/>
              <a:gd name="connsiteY60" fmla="*/ 707928 h 1074010"/>
              <a:gd name="connsiteX61" fmla="*/ 4828913 w 6732885"/>
              <a:gd name="connsiteY61" fmla="*/ 764204 h 1074010"/>
              <a:gd name="connsiteX62" fmla="*/ 4958180 w 6732885"/>
              <a:gd name="connsiteY62" fmla="*/ 821537 h 1074010"/>
              <a:gd name="connsiteX63" fmla="*/ 5149784 w 6732885"/>
              <a:gd name="connsiteY63" fmla="*/ 893974 h 1074010"/>
              <a:gd name="connsiteX64" fmla="*/ 5377759 w 6732885"/>
              <a:gd name="connsiteY64" fmla="*/ 965454 h 1074010"/>
              <a:gd name="connsiteX65" fmla="*/ 5599231 w 6732885"/>
              <a:gd name="connsiteY65" fmla="*/ 1012557 h 1074010"/>
              <a:gd name="connsiteX66" fmla="*/ 5826886 w 6732885"/>
              <a:gd name="connsiteY66" fmla="*/ 1046730 h 1074010"/>
              <a:gd name="connsiteX67" fmla="*/ 6039169 w 6732885"/>
              <a:gd name="connsiteY67" fmla="*/ 1067272 h 1074010"/>
              <a:gd name="connsiteX68" fmla="*/ 6286646 w 6732885"/>
              <a:gd name="connsiteY68" fmla="*/ 1074010 h 1074010"/>
              <a:gd name="connsiteX69" fmla="*/ 6732885 w 6732885"/>
              <a:gd name="connsiteY69" fmla="*/ 1071483 h 1074010"/>
              <a:gd name="connsiteX0" fmla="*/ 4 w 6732885"/>
              <a:gd name="connsiteY0" fmla="*/ 1071963 h 1074010"/>
              <a:gd name="connsiteX1" fmla="*/ 403661 w 6732885"/>
              <a:gd name="connsiteY1" fmla="*/ 1071208 h 1074010"/>
              <a:gd name="connsiteX2" fmla="*/ 513896 w 6732885"/>
              <a:gd name="connsiteY2" fmla="*/ 1069042 h 1074010"/>
              <a:gd name="connsiteX3" fmla="*/ 608822 w 6732885"/>
              <a:gd name="connsiteY3" fmla="*/ 1059537 h 1074010"/>
              <a:gd name="connsiteX4" fmla="*/ 664778 w 6732885"/>
              <a:gd name="connsiteY4" fmla="*/ 1050994 h 1074010"/>
              <a:gd name="connsiteX5" fmla="*/ 758313 w 6732885"/>
              <a:gd name="connsiteY5" fmla="*/ 1029099 h 1074010"/>
              <a:gd name="connsiteX6" fmla="*/ 816775 w 6732885"/>
              <a:gd name="connsiteY6" fmla="*/ 999621 h 1074010"/>
              <a:gd name="connsiteX7" fmla="*/ 867437 w 6732885"/>
              <a:gd name="connsiteY7" fmla="*/ 964250 h 1074010"/>
              <a:gd name="connsiteX8" fmla="*/ 908361 w 6732885"/>
              <a:gd name="connsiteY8" fmla="*/ 912035 h 1074010"/>
              <a:gd name="connsiteX9" fmla="*/ 921999 w 6732885"/>
              <a:gd name="connsiteY9" fmla="*/ 877506 h 1074010"/>
              <a:gd name="connsiteX10" fmla="*/ 947334 w 6732885"/>
              <a:gd name="connsiteY10" fmla="*/ 835395 h 1074010"/>
              <a:gd name="connsiteX11" fmla="*/ 992154 w 6732885"/>
              <a:gd name="connsiteY11" fmla="*/ 794128 h 1074010"/>
              <a:gd name="connsiteX12" fmla="*/ 1053113 w 6732885"/>
              <a:gd name="connsiteY12" fmla="*/ 749647 h 1074010"/>
              <a:gd name="connsiteX13" fmla="*/ 1095433 w 6732885"/>
              <a:gd name="connsiteY13" fmla="*/ 725069 h 1074010"/>
              <a:gd name="connsiteX14" fmla="*/ 1146096 w 6732885"/>
              <a:gd name="connsiteY14" fmla="*/ 693067 h 1074010"/>
              <a:gd name="connsiteX15" fmla="*/ 1196763 w 6732885"/>
              <a:gd name="connsiteY15" fmla="*/ 672852 h 1074010"/>
              <a:gd name="connsiteX16" fmla="*/ 1280555 w 6732885"/>
              <a:gd name="connsiteY16" fmla="*/ 647587 h 1074010"/>
              <a:gd name="connsiteX17" fmla="*/ 1335117 w 6732885"/>
              <a:gd name="connsiteY17" fmla="*/ 631586 h 1074010"/>
              <a:gd name="connsiteX18" fmla="*/ 1388302 w 6732885"/>
              <a:gd name="connsiteY18" fmla="*/ 616526 h 1074010"/>
              <a:gd name="connsiteX19" fmla="*/ 1436165 w 6732885"/>
              <a:gd name="connsiteY19" fmla="*/ 603467 h 1074010"/>
              <a:gd name="connsiteX20" fmla="*/ 1498804 w 6732885"/>
              <a:gd name="connsiteY20" fmla="*/ 592002 h 1074010"/>
              <a:gd name="connsiteX21" fmla="*/ 1546538 w 6732885"/>
              <a:gd name="connsiteY21" fmla="*/ 585540 h 1074010"/>
              <a:gd name="connsiteX22" fmla="*/ 1596511 w 6732885"/>
              <a:gd name="connsiteY22" fmla="*/ 580848 h 1074010"/>
              <a:gd name="connsiteX23" fmla="*/ 1654620 w 6732885"/>
              <a:gd name="connsiteY23" fmla="*/ 578004 h 1074010"/>
              <a:gd name="connsiteX24" fmla="*/ 1704244 w 6732885"/>
              <a:gd name="connsiteY24" fmla="*/ 576638 h 1074010"/>
              <a:gd name="connsiteX25" fmla="*/ 1759793 w 6732885"/>
              <a:gd name="connsiteY25" fmla="*/ 577690 h 1074010"/>
              <a:gd name="connsiteX26" fmla="*/ 1808637 w 6732885"/>
              <a:gd name="connsiteY26" fmla="*/ 578803 h 1074010"/>
              <a:gd name="connsiteX27" fmla="*/ 1865147 w 6732885"/>
              <a:gd name="connsiteY27" fmla="*/ 581329 h 1074010"/>
              <a:gd name="connsiteX28" fmla="*/ 2950465 w 6732885"/>
              <a:gd name="connsiteY28" fmla="*/ 433595 h 1074010"/>
              <a:gd name="connsiteX29" fmla="*/ 3124256 w 6732885"/>
              <a:gd name="connsiteY29" fmla="*/ 424082 h 1074010"/>
              <a:gd name="connsiteX30" fmla="*/ 3273430 w 6732885"/>
              <a:gd name="connsiteY30" fmla="*/ 422837 h 1074010"/>
              <a:gd name="connsiteX31" fmla="*/ 3404305 w 6732885"/>
              <a:gd name="connsiteY31" fmla="*/ 433827 h 1074010"/>
              <a:gd name="connsiteX32" fmla="*/ 3522407 w 6732885"/>
              <a:gd name="connsiteY32" fmla="*/ 418457 h 1074010"/>
              <a:gd name="connsiteX33" fmla="*/ 3593603 w 6732885"/>
              <a:gd name="connsiteY33" fmla="*/ 417104 h 1074010"/>
              <a:gd name="connsiteX34" fmla="*/ 3674955 w 6732885"/>
              <a:gd name="connsiteY34" fmla="*/ 412619 h 1074010"/>
              <a:gd name="connsiteX35" fmla="*/ 3767036 w 6732885"/>
              <a:gd name="connsiteY35" fmla="*/ 398575 h 1074010"/>
              <a:gd name="connsiteX36" fmla="*/ 3848425 w 6732885"/>
              <a:gd name="connsiteY36" fmla="*/ 394625 h 1074010"/>
              <a:gd name="connsiteX37" fmla="*/ 3916467 w 6732885"/>
              <a:gd name="connsiteY37" fmla="*/ 369587 h 1074010"/>
              <a:gd name="connsiteX38" fmla="*/ 3991430 w 6732885"/>
              <a:gd name="connsiteY38" fmla="*/ 383233 h 1074010"/>
              <a:gd name="connsiteX39" fmla="*/ 3603346 w 6732885"/>
              <a:gd name="connsiteY39" fmla="*/ 23803 h 1074010"/>
              <a:gd name="connsiteX40" fmla="*/ 3636474 w 6732885"/>
              <a:gd name="connsiteY40" fmla="*/ 37277 h 1074010"/>
              <a:gd name="connsiteX41" fmla="*/ 3693990 w 6732885"/>
              <a:gd name="connsiteY41" fmla="*/ 64470 h 1074010"/>
              <a:gd name="connsiteX42" fmla="*/ 3737805 w 6732885"/>
              <a:gd name="connsiteY42" fmla="*/ 86125 h 1074010"/>
              <a:gd name="connsiteX43" fmla="*/ 3789034 w 6732885"/>
              <a:gd name="connsiteY43" fmla="*/ 111899 h 1074010"/>
              <a:gd name="connsiteX44" fmla="*/ 3852520 w 6732885"/>
              <a:gd name="connsiteY44" fmla="*/ 149077 h 1074010"/>
              <a:gd name="connsiteX45" fmla="*/ 3904646 w 6732885"/>
              <a:gd name="connsiteY45" fmla="*/ 181305 h 1074010"/>
              <a:gd name="connsiteX46" fmla="*/ 3963422 w 6732885"/>
              <a:gd name="connsiteY46" fmla="*/ 218294 h 1074010"/>
              <a:gd name="connsiteX47" fmla="*/ 4029023 w 6732885"/>
              <a:gd name="connsiteY47" fmla="*/ 260078 h 1074010"/>
              <a:gd name="connsiteX48" fmla="*/ 4092132 w 6732885"/>
              <a:gd name="connsiteY48" fmla="*/ 301985 h 1074010"/>
              <a:gd name="connsiteX49" fmla="*/ 4155299 w 6732885"/>
              <a:gd name="connsiteY49" fmla="*/ 345170 h 1074010"/>
              <a:gd name="connsiteX50" fmla="*/ 4204602 w 6732885"/>
              <a:gd name="connsiteY50" fmla="*/ 382351 h 1074010"/>
              <a:gd name="connsiteX51" fmla="*/ 4260410 w 6732885"/>
              <a:gd name="connsiteY51" fmla="*/ 425046 h 1074010"/>
              <a:gd name="connsiteX52" fmla="*/ 4299657 w 6732885"/>
              <a:gd name="connsiteY52" fmla="*/ 454855 h 1074010"/>
              <a:gd name="connsiteX53" fmla="*/ 4348263 w 6732885"/>
              <a:gd name="connsiteY53" fmla="*/ 487846 h 1074010"/>
              <a:gd name="connsiteX54" fmla="*/ 4383716 w 6732885"/>
              <a:gd name="connsiteY54" fmla="*/ 511410 h 1074010"/>
              <a:gd name="connsiteX55" fmla="*/ 4417963 w 6732885"/>
              <a:gd name="connsiteY55" fmla="*/ 534253 h 1074010"/>
              <a:gd name="connsiteX56" fmla="*/ 4465915 w 6732885"/>
              <a:gd name="connsiteY56" fmla="*/ 562507 h 1074010"/>
              <a:gd name="connsiteX57" fmla="*/ 4529455 w 6732885"/>
              <a:gd name="connsiteY57" fmla="*/ 601699 h 1074010"/>
              <a:gd name="connsiteX58" fmla="*/ 4580330 w 6732885"/>
              <a:gd name="connsiteY58" fmla="*/ 630910 h 1074010"/>
              <a:gd name="connsiteX59" fmla="*/ 4660966 w 6732885"/>
              <a:gd name="connsiteY59" fmla="*/ 677424 h 1074010"/>
              <a:gd name="connsiteX60" fmla="*/ 4717677 w 6732885"/>
              <a:gd name="connsiteY60" fmla="*/ 707928 h 1074010"/>
              <a:gd name="connsiteX61" fmla="*/ 4828913 w 6732885"/>
              <a:gd name="connsiteY61" fmla="*/ 764204 h 1074010"/>
              <a:gd name="connsiteX62" fmla="*/ 4958180 w 6732885"/>
              <a:gd name="connsiteY62" fmla="*/ 821537 h 1074010"/>
              <a:gd name="connsiteX63" fmla="*/ 5149784 w 6732885"/>
              <a:gd name="connsiteY63" fmla="*/ 893974 h 1074010"/>
              <a:gd name="connsiteX64" fmla="*/ 5377759 w 6732885"/>
              <a:gd name="connsiteY64" fmla="*/ 965454 h 1074010"/>
              <a:gd name="connsiteX65" fmla="*/ 5599231 w 6732885"/>
              <a:gd name="connsiteY65" fmla="*/ 1012557 h 1074010"/>
              <a:gd name="connsiteX66" fmla="*/ 5826886 w 6732885"/>
              <a:gd name="connsiteY66" fmla="*/ 1046730 h 1074010"/>
              <a:gd name="connsiteX67" fmla="*/ 6039169 w 6732885"/>
              <a:gd name="connsiteY67" fmla="*/ 1067272 h 1074010"/>
              <a:gd name="connsiteX68" fmla="*/ 6286646 w 6732885"/>
              <a:gd name="connsiteY68" fmla="*/ 1074010 h 1074010"/>
              <a:gd name="connsiteX69" fmla="*/ 6732885 w 6732885"/>
              <a:gd name="connsiteY69" fmla="*/ 1071483 h 1074010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2950465 w 6732885"/>
              <a:gd name="connsiteY28" fmla="*/ 415090 h 1055505"/>
              <a:gd name="connsiteX29" fmla="*/ 3124256 w 6732885"/>
              <a:gd name="connsiteY29" fmla="*/ 405577 h 1055505"/>
              <a:gd name="connsiteX30" fmla="*/ 3273430 w 6732885"/>
              <a:gd name="connsiteY30" fmla="*/ 404332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2950465 w 6732885"/>
              <a:gd name="connsiteY28" fmla="*/ 415090 h 1055505"/>
              <a:gd name="connsiteX29" fmla="*/ 3124256 w 6732885"/>
              <a:gd name="connsiteY29" fmla="*/ 405577 h 1055505"/>
              <a:gd name="connsiteX30" fmla="*/ 3273430 w 6732885"/>
              <a:gd name="connsiteY30" fmla="*/ 404332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3124256 w 6732885"/>
              <a:gd name="connsiteY29" fmla="*/ 405577 h 1055505"/>
              <a:gd name="connsiteX30" fmla="*/ 3273430 w 6732885"/>
              <a:gd name="connsiteY30" fmla="*/ 404332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2021317 w 6732885"/>
              <a:gd name="connsiteY29" fmla="*/ 600964 h 1055505"/>
              <a:gd name="connsiteX30" fmla="*/ 3273430 w 6732885"/>
              <a:gd name="connsiteY30" fmla="*/ 404332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2021317 w 6732885"/>
              <a:gd name="connsiteY29" fmla="*/ 600964 h 1055505"/>
              <a:gd name="connsiteX30" fmla="*/ 2096443 w 6732885"/>
              <a:gd name="connsiteY30" fmla="*/ 615721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2021317 w 6732885"/>
              <a:gd name="connsiteY29" fmla="*/ 600964 h 1055505"/>
              <a:gd name="connsiteX30" fmla="*/ 2096443 w 6732885"/>
              <a:gd name="connsiteY30" fmla="*/ 615721 h 1055505"/>
              <a:gd name="connsiteX31" fmla="*/ 2176652 w 6732885"/>
              <a:gd name="connsiteY31" fmla="*/ 646081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96443 w 6732885"/>
              <a:gd name="connsiteY30" fmla="*/ 615721 h 1055505"/>
              <a:gd name="connsiteX31" fmla="*/ 2176652 w 6732885"/>
              <a:gd name="connsiteY31" fmla="*/ 646081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176652 w 6732885"/>
              <a:gd name="connsiteY31" fmla="*/ 646081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2266572 w 6732885"/>
              <a:gd name="connsiteY35" fmla="*/ 688311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2266572 w 6732885"/>
              <a:gd name="connsiteY35" fmla="*/ 688311 h 1055505"/>
              <a:gd name="connsiteX36" fmla="*/ 2310937 w 6732885"/>
              <a:gd name="connsiteY36" fmla="*/ 710469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2266572 w 6732885"/>
              <a:gd name="connsiteY35" fmla="*/ 688311 h 1055505"/>
              <a:gd name="connsiteX36" fmla="*/ 2310937 w 6732885"/>
              <a:gd name="connsiteY36" fmla="*/ 710469 h 1055505"/>
              <a:gd name="connsiteX37" fmla="*/ 2361441 w 6732885"/>
              <a:gd name="connsiteY37" fmla="*/ 734277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2266572 w 6732885"/>
              <a:gd name="connsiteY35" fmla="*/ 688311 h 1055505"/>
              <a:gd name="connsiteX36" fmla="*/ 2310937 w 6732885"/>
              <a:gd name="connsiteY36" fmla="*/ 710469 h 1055505"/>
              <a:gd name="connsiteX37" fmla="*/ 2361441 w 6732885"/>
              <a:gd name="connsiteY37" fmla="*/ 734277 h 1055505"/>
              <a:gd name="connsiteX38" fmla="*/ 2389636 w 6732885"/>
              <a:gd name="connsiteY38" fmla="*/ 757187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83939 h 1085986"/>
              <a:gd name="connsiteX1" fmla="*/ 403661 w 6732885"/>
              <a:gd name="connsiteY1" fmla="*/ 1083184 h 1085986"/>
              <a:gd name="connsiteX2" fmla="*/ 513896 w 6732885"/>
              <a:gd name="connsiteY2" fmla="*/ 1081018 h 1085986"/>
              <a:gd name="connsiteX3" fmla="*/ 608822 w 6732885"/>
              <a:gd name="connsiteY3" fmla="*/ 1071513 h 1085986"/>
              <a:gd name="connsiteX4" fmla="*/ 664778 w 6732885"/>
              <a:gd name="connsiteY4" fmla="*/ 1062970 h 1085986"/>
              <a:gd name="connsiteX5" fmla="*/ 758313 w 6732885"/>
              <a:gd name="connsiteY5" fmla="*/ 1041075 h 1085986"/>
              <a:gd name="connsiteX6" fmla="*/ 816775 w 6732885"/>
              <a:gd name="connsiteY6" fmla="*/ 1011597 h 1085986"/>
              <a:gd name="connsiteX7" fmla="*/ 867437 w 6732885"/>
              <a:gd name="connsiteY7" fmla="*/ 976226 h 1085986"/>
              <a:gd name="connsiteX8" fmla="*/ 908361 w 6732885"/>
              <a:gd name="connsiteY8" fmla="*/ 924011 h 1085986"/>
              <a:gd name="connsiteX9" fmla="*/ 921999 w 6732885"/>
              <a:gd name="connsiteY9" fmla="*/ 889482 h 1085986"/>
              <a:gd name="connsiteX10" fmla="*/ 947334 w 6732885"/>
              <a:gd name="connsiteY10" fmla="*/ 847371 h 1085986"/>
              <a:gd name="connsiteX11" fmla="*/ 992154 w 6732885"/>
              <a:gd name="connsiteY11" fmla="*/ 806104 h 1085986"/>
              <a:gd name="connsiteX12" fmla="*/ 1053113 w 6732885"/>
              <a:gd name="connsiteY12" fmla="*/ 761623 h 1085986"/>
              <a:gd name="connsiteX13" fmla="*/ 1095433 w 6732885"/>
              <a:gd name="connsiteY13" fmla="*/ 737045 h 1085986"/>
              <a:gd name="connsiteX14" fmla="*/ 1146096 w 6732885"/>
              <a:gd name="connsiteY14" fmla="*/ 705043 h 1085986"/>
              <a:gd name="connsiteX15" fmla="*/ 1196763 w 6732885"/>
              <a:gd name="connsiteY15" fmla="*/ 684828 h 1085986"/>
              <a:gd name="connsiteX16" fmla="*/ 1280555 w 6732885"/>
              <a:gd name="connsiteY16" fmla="*/ 659563 h 1085986"/>
              <a:gd name="connsiteX17" fmla="*/ 1335117 w 6732885"/>
              <a:gd name="connsiteY17" fmla="*/ 643562 h 1085986"/>
              <a:gd name="connsiteX18" fmla="*/ 1388302 w 6732885"/>
              <a:gd name="connsiteY18" fmla="*/ 628502 h 1085986"/>
              <a:gd name="connsiteX19" fmla="*/ 1436165 w 6732885"/>
              <a:gd name="connsiteY19" fmla="*/ 615443 h 1085986"/>
              <a:gd name="connsiteX20" fmla="*/ 1498804 w 6732885"/>
              <a:gd name="connsiteY20" fmla="*/ 603978 h 1085986"/>
              <a:gd name="connsiteX21" fmla="*/ 1546538 w 6732885"/>
              <a:gd name="connsiteY21" fmla="*/ 597516 h 1085986"/>
              <a:gd name="connsiteX22" fmla="*/ 1596511 w 6732885"/>
              <a:gd name="connsiteY22" fmla="*/ 592824 h 1085986"/>
              <a:gd name="connsiteX23" fmla="*/ 1654620 w 6732885"/>
              <a:gd name="connsiteY23" fmla="*/ 589980 h 1085986"/>
              <a:gd name="connsiteX24" fmla="*/ 1704244 w 6732885"/>
              <a:gd name="connsiteY24" fmla="*/ 588614 h 1085986"/>
              <a:gd name="connsiteX25" fmla="*/ 1759793 w 6732885"/>
              <a:gd name="connsiteY25" fmla="*/ 589666 h 1085986"/>
              <a:gd name="connsiteX26" fmla="*/ 1808637 w 6732885"/>
              <a:gd name="connsiteY26" fmla="*/ 590779 h 1085986"/>
              <a:gd name="connsiteX27" fmla="*/ 1865147 w 6732885"/>
              <a:gd name="connsiteY27" fmla="*/ 593305 h 1085986"/>
              <a:gd name="connsiteX28" fmla="*/ 1917678 w 6732885"/>
              <a:gd name="connsiteY28" fmla="*/ 608113 h 1085986"/>
              <a:gd name="connsiteX29" fmla="*/ 1972601 w 6732885"/>
              <a:gd name="connsiteY29" fmla="*/ 617128 h 1085986"/>
              <a:gd name="connsiteX30" fmla="*/ 2028240 w 6732885"/>
              <a:gd name="connsiteY30" fmla="*/ 626832 h 1085986"/>
              <a:gd name="connsiteX31" fmla="*/ 2096757 w 6732885"/>
              <a:gd name="connsiteY31" fmla="*/ 644559 h 1085986"/>
              <a:gd name="connsiteX32" fmla="*/ 2138862 w 6732885"/>
              <a:gd name="connsiteY32" fmla="*/ 659508 h 1085986"/>
              <a:gd name="connsiteX33" fmla="*/ 2182777 w 6732885"/>
              <a:gd name="connsiteY33" fmla="*/ 679209 h 1085986"/>
              <a:gd name="connsiteX34" fmla="*/ 2229053 w 6732885"/>
              <a:gd name="connsiteY34" fmla="*/ 696621 h 1085986"/>
              <a:gd name="connsiteX35" fmla="*/ 2266572 w 6732885"/>
              <a:gd name="connsiteY35" fmla="*/ 718792 h 1085986"/>
              <a:gd name="connsiteX36" fmla="*/ 2310937 w 6732885"/>
              <a:gd name="connsiteY36" fmla="*/ 740950 h 1085986"/>
              <a:gd name="connsiteX37" fmla="*/ 2361441 w 6732885"/>
              <a:gd name="connsiteY37" fmla="*/ 764758 h 1085986"/>
              <a:gd name="connsiteX38" fmla="*/ 2389636 w 6732885"/>
              <a:gd name="connsiteY38" fmla="*/ 787668 h 1085986"/>
              <a:gd name="connsiteX39" fmla="*/ 2430256 w 6732885"/>
              <a:gd name="connsiteY39" fmla="*/ 805538 h 1085986"/>
              <a:gd name="connsiteX40" fmla="*/ 3636474 w 6732885"/>
              <a:gd name="connsiteY40" fmla="*/ 49253 h 1085986"/>
              <a:gd name="connsiteX41" fmla="*/ 3693990 w 6732885"/>
              <a:gd name="connsiteY41" fmla="*/ 76446 h 1085986"/>
              <a:gd name="connsiteX42" fmla="*/ 3737805 w 6732885"/>
              <a:gd name="connsiteY42" fmla="*/ 98101 h 1085986"/>
              <a:gd name="connsiteX43" fmla="*/ 3789034 w 6732885"/>
              <a:gd name="connsiteY43" fmla="*/ 123875 h 1085986"/>
              <a:gd name="connsiteX44" fmla="*/ 3852520 w 6732885"/>
              <a:gd name="connsiteY44" fmla="*/ 161053 h 1085986"/>
              <a:gd name="connsiteX45" fmla="*/ 3904646 w 6732885"/>
              <a:gd name="connsiteY45" fmla="*/ 193281 h 1085986"/>
              <a:gd name="connsiteX46" fmla="*/ 3963422 w 6732885"/>
              <a:gd name="connsiteY46" fmla="*/ 230270 h 1085986"/>
              <a:gd name="connsiteX47" fmla="*/ 4029023 w 6732885"/>
              <a:gd name="connsiteY47" fmla="*/ 272054 h 1085986"/>
              <a:gd name="connsiteX48" fmla="*/ 4092132 w 6732885"/>
              <a:gd name="connsiteY48" fmla="*/ 313961 h 1085986"/>
              <a:gd name="connsiteX49" fmla="*/ 4155299 w 6732885"/>
              <a:gd name="connsiteY49" fmla="*/ 357146 h 1085986"/>
              <a:gd name="connsiteX50" fmla="*/ 4204602 w 6732885"/>
              <a:gd name="connsiteY50" fmla="*/ 394327 h 1085986"/>
              <a:gd name="connsiteX51" fmla="*/ 4260410 w 6732885"/>
              <a:gd name="connsiteY51" fmla="*/ 437022 h 1085986"/>
              <a:gd name="connsiteX52" fmla="*/ 4299657 w 6732885"/>
              <a:gd name="connsiteY52" fmla="*/ 466831 h 1085986"/>
              <a:gd name="connsiteX53" fmla="*/ 4348263 w 6732885"/>
              <a:gd name="connsiteY53" fmla="*/ 499822 h 1085986"/>
              <a:gd name="connsiteX54" fmla="*/ 4383716 w 6732885"/>
              <a:gd name="connsiteY54" fmla="*/ 523386 h 1085986"/>
              <a:gd name="connsiteX55" fmla="*/ 4417963 w 6732885"/>
              <a:gd name="connsiteY55" fmla="*/ 546229 h 1085986"/>
              <a:gd name="connsiteX56" fmla="*/ 4465915 w 6732885"/>
              <a:gd name="connsiteY56" fmla="*/ 574483 h 1085986"/>
              <a:gd name="connsiteX57" fmla="*/ 4529455 w 6732885"/>
              <a:gd name="connsiteY57" fmla="*/ 613675 h 1085986"/>
              <a:gd name="connsiteX58" fmla="*/ 4580330 w 6732885"/>
              <a:gd name="connsiteY58" fmla="*/ 642886 h 1085986"/>
              <a:gd name="connsiteX59" fmla="*/ 4660966 w 6732885"/>
              <a:gd name="connsiteY59" fmla="*/ 689400 h 1085986"/>
              <a:gd name="connsiteX60" fmla="*/ 4717677 w 6732885"/>
              <a:gd name="connsiteY60" fmla="*/ 719904 h 1085986"/>
              <a:gd name="connsiteX61" fmla="*/ 4828913 w 6732885"/>
              <a:gd name="connsiteY61" fmla="*/ 776180 h 1085986"/>
              <a:gd name="connsiteX62" fmla="*/ 4958180 w 6732885"/>
              <a:gd name="connsiteY62" fmla="*/ 833513 h 1085986"/>
              <a:gd name="connsiteX63" fmla="*/ 5149784 w 6732885"/>
              <a:gd name="connsiteY63" fmla="*/ 905950 h 1085986"/>
              <a:gd name="connsiteX64" fmla="*/ 5377759 w 6732885"/>
              <a:gd name="connsiteY64" fmla="*/ 977430 h 1085986"/>
              <a:gd name="connsiteX65" fmla="*/ 5599231 w 6732885"/>
              <a:gd name="connsiteY65" fmla="*/ 1024533 h 1085986"/>
              <a:gd name="connsiteX66" fmla="*/ 5826886 w 6732885"/>
              <a:gd name="connsiteY66" fmla="*/ 1058706 h 1085986"/>
              <a:gd name="connsiteX67" fmla="*/ 6039169 w 6732885"/>
              <a:gd name="connsiteY67" fmla="*/ 1079248 h 1085986"/>
              <a:gd name="connsiteX68" fmla="*/ 6286646 w 6732885"/>
              <a:gd name="connsiteY68" fmla="*/ 1085986 h 1085986"/>
              <a:gd name="connsiteX69" fmla="*/ 6732885 w 6732885"/>
              <a:gd name="connsiteY69" fmla="*/ 1083459 h 1085986"/>
              <a:gd name="connsiteX0" fmla="*/ 4 w 6732885"/>
              <a:gd name="connsiteY0" fmla="*/ 1038056 h 1040103"/>
              <a:gd name="connsiteX1" fmla="*/ 403661 w 6732885"/>
              <a:gd name="connsiteY1" fmla="*/ 1037301 h 1040103"/>
              <a:gd name="connsiteX2" fmla="*/ 513896 w 6732885"/>
              <a:gd name="connsiteY2" fmla="*/ 1035135 h 1040103"/>
              <a:gd name="connsiteX3" fmla="*/ 608822 w 6732885"/>
              <a:gd name="connsiteY3" fmla="*/ 1025630 h 1040103"/>
              <a:gd name="connsiteX4" fmla="*/ 664778 w 6732885"/>
              <a:gd name="connsiteY4" fmla="*/ 1017087 h 1040103"/>
              <a:gd name="connsiteX5" fmla="*/ 758313 w 6732885"/>
              <a:gd name="connsiteY5" fmla="*/ 995192 h 1040103"/>
              <a:gd name="connsiteX6" fmla="*/ 816775 w 6732885"/>
              <a:gd name="connsiteY6" fmla="*/ 965714 h 1040103"/>
              <a:gd name="connsiteX7" fmla="*/ 867437 w 6732885"/>
              <a:gd name="connsiteY7" fmla="*/ 930343 h 1040103"/>
              <a:gd name="connsiteX8" fmla="*/ 908361 w 6732885"/>
              <a:gd name="connsiteY8" fmla="*/ 878128 h 1040103"/>
              <a:gd name="connsiteX9" fmla="*/ 921999 w 6732885"/>
              <a:gd name="connsiteY9" fmla="*/ 843599 h 1040103"/>
              <a:gd name="connsiteX10" fmla="*/ 947334 w 6732885"/>
              <a:gd name="connsiteY10" fmla="*/ 801488 h 1040103"/>
              <a:gd name="connsiteX11" fmla="*/ 992154 w 6732885"/>
              <a:gd name="connsiteY11" fmla="*/ 760221 h 1040103"/>
              <a:gd name="connsiteX12" fmla="*/ 1053113 w 6732885"/>
              <a:gd name="connsiteY12" fmla="*/ 715740 h 1040103"/>
              <a:gd name="connsiteX13" fmla="*/ 1095433 w 6732885"/>
              <a:gd name="connsiteY13" fmla="*/ 691162 h 1040103"/>
              <a:gd name="connsiteX14" fmla="*/ 1146096 w 6732885"/>
              <a:gd name="connsiteY14" fmla="*/ 659160 h 1040103"/>
              <a:gd name="connsiteX15" fmla="*/ 1196763 w 6732885"/>
              <a:gd name="connsiteY15" fmla="*/ 638945 h 1040103"/>
              <a:gd name="connsiteX16" fmla="*/ 1280555 w 6732885"/>
              <a:gd name="connsiteY16" fmla="*/ 613680 h 1040103"/>
              <a:gd name="connsiteX17" fmla="*/ 1335117 w 6732885"/>
              <a:gd name="connsiteY17" fmla="*/ 597679 h 1040103"/>
              <a:gd name="connsiteX18" fmla="*/ 1388302 w 6732885"/>
              <a:gd name="connsiteY18" fmla="*/ 582619 h 1040103"/>
              <a:gd name="connsiteX19" fmla="*/ 1436165 w 6732885"/>
              <a:gd name="connsiteY19" fmla="*/ 569560 h 1040103"/>
              <a:gd name="connsiteX20" fmla="*/ 1498804 w 6732885"/>
              <a:gd name="connsiteY20" fmla="*/ 558095 h 1040103"/>
              <a:gd name="connsiteX21" fmla="*/ 1546538 w 6732885"/>
              <a:gd name="connsiteY21" fmla="*/ 551633 h 1040103"/>
              <a:gd name="connsiteX22" fmla="*/ 1596511 w 6732885"/>
              <a:gd name="connsiteY22" fmla="*/ 546941 h 1040103"/>
              <a:gd name="connsiteX23" fmla="*/ 1654620 w 6732885"/>
              <a:gd name="connsiteY23" fmla="*/ 544097 h 1040103"/>
              <a:gd name="connsiteX24" fmla="*/ 1704244 w 6732885"/>
              <a:gd name="connsiteY24" fmla="*/ 542731 h 1040103"/>
              <a:gd name="connsiteX25" fmla="*/ 1759793 w 6732885"/>
              <a:gd name="connsiteY25" fmla="*/ 543783 h 1040103"/>
              <a:gd name="connsiteX26" fmla="*/ 1808637 w 6732885"/>
              <a:gd name="connsiteY26" fmla="*/ 544896 h 1040103"/>
              <a:gd name="connsiteX27" fmla="*/ 1865147 w 6732885"/>
              <a:gd name="connsiteY27" fmla="*/ 547422 h 1040103"/>
              <a:gd name="connsiteX28" fmla="*/ 1917678 w 6732885"/>
              <a:gd name="connsiteY28" fmla="*/ 562230 h 1040103"/>
              <a:gd name="connsiteX29" fmla="*/ 1972601 w 6732885"/>
              <a:gd name="connsiteY29" fmla="*/ 571245 h 1040103"/>
              <a:gd name="connsiteX30" fmla="*/ 2028240 w 6732885"/>
              <a:gd name="connsiteY30" fmla="*/ 580949 h 1040103"/>
              <a:gd name="connsiteX31" fmla="*/ 2096757 w 6732885"/>
              <a:gd name="connsiteY31" fmla="*/ 598676 h 1040103"/>
              <a:gd name="connsiteX32" fmla="*/ 2138862 w 6732885"/>
              <a:gd name="connsiteY32" fmla="*/ 613625 h 1040103"/>
              <a:gd name="connsiteX33" fmla="*/ 2182777 w 6732885"/>
              <a:gd name="connsiteY33" fmla="*/ 633326 h 1040103"/>
              <a:gd name="connsiteX34" fmla="*/ 2229053 w 6732885"/>
              <a:gd name="connsiteY34" fmla="*/ 650738 h 1040103"/>
              <a:gd name="connsiteX35" fmla="*/ 2266572 w 6732885"/>
              <a:gd name="connsiteY35" fmla="*/ 672909 h 1040103"/>
              <a:gd name="connsiteX36" fmla="*/ 2310937 w 6732885"/>
              <a:gd name="connsiteY36" fmla="*/ 695067 h 1040103"/>
              <a:gd name="connsiteX37" fmla="*/ 2361441 w 6732885"/>
              <a:gd name="connsiteY37" fmla="*/ 718875 h 1040103"/>
              <a:gd name="connsiteX38" fmla="*/ 2389636 w 6732885"/>
              <a:gd name="connsiteY38" fmla="*/ 741785 h 1040103"/>
              <a:gd name="connsiteX39" fmla="*/ 2430256 w 6732885"/>
              <a:gd name="connsiteY39" fmla="*/ 759655 h 1040103"/>
              <a:gd name="connsiteX40" fmla="*/ 3125926 w 6732885"/>
              <a:gd name="connsiteY40" fmla="*/ 511208 h 1040103"/>
              <a:gd name="connsiteX41" fmla="*/ 3693990 w 6732885"/>
              <a:gd name="connsiteY41" fmla="*/ 30563 h 1040103"/>
              <a:gd name="connsiteX42" fmla="*/ 3737805 w 6732885"/>
              <a:gd name="connsiteY42" fmla="*/ 52218 h 1040103"/>
              <a:gd name="connsiteX43" fmla="*/ 3789034 w 6732885"/>
              <a:gd name="connsiteY43" fmla="*/ 77992 h 1040103"/>
              <a:gd name="connsiteX44" fmla="*/ 3852520 w 6732885"/>
              <a:gd name="connsiteY44" fmla="*/ 115170 h 1040103"/>
              <a:gd name="connsiteX45" fmla="*/ 3904646 w 6732885"/>
              <a:gd name="connsiteY45" fmla="*/ 147398 h 1040103"/>
              <a:gd name="connsiteX46" fmla="*/ 3963422 w 6732885"/>
              <a:gd name="connsiteY46" fmla="*/ 184387 h 1040103"/>
              <a:gd name="connsiteX47" fmla="*/ 4029023 w 6732885"/>
              <a:gd name="connsiteY47" fmla="*/ 226171 h 1040103"/>
              <a:gd name="connsiteX48" fmla="*/ 4092132 w 6732885"/>
              <a:gd name="connsiteY48" fmla="*/ 268078 h 1040103"/>
              <a:gd name="connsiteX49" fmla="*/ 4155299 w 6732885"/>
              <a:gd name="connsiteY49" fmla="*/ 311263 h 1040103"/>
              <a:gd name="connsiteX50" fmla="*/ 4204602 w 6732885"/>
              <a:gd name="connsiteY50" fmla="*/ 348444 h 1040103"/>
              <a:gd name="connsiteX51" fmla="*/ 4260410 w 6732885"/>
              <a:gd name="connsiteY51" fmla="*/ 391139 h 1040103"/>
              <a:gd name="connsiteX52" fmla="*/ 4299657 w 6732885"/>
              <a:gd name="connsiteY52" fmla="*/ 420948 h 1040103"/>
              <a:gd name="connsiteX53" fmla="*/ 4348263 w 6732885"/>
              <a:gd name="connsiteY53" fmla="*/ 453939 h 1040103"/>
              <a:gd name="connsiteX54" fmla="*/ 4383716 w 6732885"/>
              <a:gd name="connsiteY54" fmla="*/ 477503 h 1040103"/>
              <a:gd name="connsiteX55" fmla="*/ 4417963 w 6732885"/>
              <a:gd name="connsiteY55" fmla="*/ 500346 h 1040103"/>
              <a:gd name="connsiteX56" fmla="*/ 4465915 w 6732885"/>
              <a:gd name="connsiteY56" fmla="*/ 528600 h 1040103"/>
              <a:gd name="connsiteX57" fmla="*/ 4529455 w 6732885"/>
              <a:gd name="connsiteY57" fmla="*/ 567792 h 1040103"/>
              <a:gd name="connsiteX58" fmla="*/ 4580330 w 6732885"/>
              <a:gd name="connsiteY58" fmla="*/ 597003 h 1040103"/>
              <a:gd name="connsiteX59" fmla="*/ 4660966 w 6732885"/>
              <a:gd name="connsiteY59" fmla="*/ 643517 h 1040103"/>
              <a:gd name="connsiteX60" fmla="*/ 4717677 w 6732885"/>
              <a:gd name="connsiteY60" fmla="*/ 674021 h 1040103"/>
              <a:gd name="connsiteX61" fmla="*/ 4828913 w 6732885"/>
              <a:gd name="connsiteY61" fmla="*/ 730297 h 1040103"/>
              <a:gd name="connsiteX62" fmla="*/ 4958180 w 6732885"/>
              <a:gd name="connsiteY62" fmla="*/ 787630 h 1040103"/>
              <a:gd name="connsiteX63" fmla="*/ 5149784 w 6732885"/>
              <a:gd name="connsiteY63" fmla="*/ 860067 h 1040103"/>
              <a:gd name="connsiteX64" fmla="*/ 5377759 w 6732885"/>
              <a:gd name="connsiteY64" fmla="*/ 931547 h 1040103"/>
              <a:gd name="connsiteX65" fmla="*/ 5599231 w 6732885"/>
              <a:gd name="connsiteY65" fmla="*/ 978650 h 1040103"/>
              <a:gd name="connsiteX66" fmla="*/ 5826886 w 6732885"/>
              <a:gd name="connsiteY66" fmla="*/ 1012823 h 1040103"/>
              <a:gd name="connsiteX67" fmla="*/ 6039169 w 6732885"/>
              <a:gd name="connsiteY67" fmla="*/ 1033365 h 1040103"/>
              <a:gd name="connsiteX68" fmla="*/ 6286646 w 6732885"/>
              <a:gd name="connsiteY68" fmla="*/ 1040103 h 1040103"/>
              <a:gd name="connsiteX69" fmla="*/ 6732885 w 6732885"/>
              <a:gd name="connsiteY69" fmla="*/ 1037576 h 1040103"/>
              <a:gd name="connsiteX0" fmla="*/ 4 w 6732885"/>
              <a:gd name="connsiteY0" fmla="*/ 1038056 h 1040103"/>
              <a:gd name="connsiteX1" fmla="*/ 403661 w 6732885"/>
              <a:gd name="connsiteY1" fmla="*/ 1037301 h 1040103"/>
              <a:gd name="connsiteX2" fmla="*/ 513896 w 6732885"/>
              <a:gd name="connsiteY2" fmla="*/ 1035135 h 1040103"/>
              <a:gd name="connsiteX3" fmla="*/ 608822 w 6732885"/>
              <a:gd name="connsiteY3" fmla="*/ 1025630 h 1040103"/>
              <a:gd name="connsiteX4" fmla="*/ 664778 w 6732885"/>
              <a:gd name="connsiteY4" fmla="*/ 1017087 h 1040103"/>
              <a:gd name="connsiteX5" fmla="*/ 758313 w 6732885"/>
              <a:gd name="connsiteY5" fmla="*/ 995192 h 1040103"/>
              <a:gd name="connsiteX6" fmla="*/ 816775 w 6732885"/>
              <a:gd name="connsiteY6" fmla="*/ 965714 h 1040103"/>
              <a:gd name="connsiteX7" fmla="*/ 867437 w 6732885"/>
              <a:gd name="connsiteY7" fmla="*/ 930343 h 1040103"/>
              <a:gd name="connsiteX8" fmla="*/ 908361 w 6732885"/>
              <a:gd name="connsiteY8" fmla="*/ 878128 h 1040103"/>
              <a:gd name="connsiteX9" fmla="*/ 921999 w 6732885"/>
              <a:gd name="connsiteY9" fmla="*/ 843599 h 1040103"/>
              <a:gd name="connsiteX10" fmla="*/ 947334 w 6732885"/>
              <a:gd name="connsiteY10" fmla="*/ 801488 h 1040103"/>
              <a:gd name="connsiteX11" fmla="*/ 992154 w 6732885"/>
              <a:gd name="connsiteY11" fmla="*/ 760221 h 1040103"/>
              <a:gd name="connsiteX12" fmla="*/ 1053113 w 6732885"/>
              <a:gd name="connsiteY12" fmla="*/ 715740 h 1040103"/>
              <a:gd name="connsiteX13" fmla="*/ 1095433 w 6732885"/>
              <a:gd name="connsiteY13" fmla="*/ 691162 h 1040103"/>
              <a:gd name="connsiteX14" fmla="*/ 1146096 w 6732885"/>
              <a:gd name="connsiteY14" fmla="*/ 659160 h 1040103"/>
              <a:gd name="connsiteX15" fmla="*/ 1196763 w 6732885"/>
              <a:gd name="connsiteY15" fmla="*/ 638945 h 1040103"/>
              <a:gd name="connsiteX16" fmla="*/ 1280555 w 6732885"/>
              <a:gd name="connsiteY16" fmla="*/ 613680 h 1040103"/>
              <a:gd name="connsiteX17" fmla="*/ 1335117 w 6732885"/>
              <a:gd name="connsiteY17" fmla="*/ 597679 h 1040103"/>
              <a:gd name="connsiteX18" fmla="*/ 1388302 w 6732885"/>
              <a:gd name="connsiteY18" fmla="*/ 582619 h 1040103"/>
              <a:gd name="connsiteX19" fmla="*/ 1436165 w 6732885"/>
              <a:gd name="connsiteY19" fmla="*/ 569560 h 1040103"/>
              <a:gd name="connsiteX20" fmla="*/ 1498804 w 6732885"/>
              <a:gd name="connsiteY20" fmla="*/ 558095 h 1040103"/>
              <a:gd name="connsiteX21" fmla="*/ 1546538 w 6732885"/>
              <a:gd name="connsiteY21" fmla="*/ 551633 h 1040103"/>
              <a:gd name="connsiteX22" fmla="*/ 1596511 w 6732885"/>
              <a:gd name="connsiteY22" fmla="*/ 546941 h 1040103"/>
              <a:gd name="connsiteX23" fmla="*/ 1654620 w 6732885"/>
              <a:gd name="connsiteY23" fmla="*/ 544097 h 1040103"/>
              <a:gd name="connsiteX24" fmla="*/ 1704244 w 6732885"/>
              <a:gd name="connsiteY24" fmla="*/ 542731 h 1040103"/>
              <a:gd name="connsiteX25" fmla="*/ 1759793 w 6732885"/>
              <a:gd name="connsiteY25" fmla="*/ 543783 h 1040103"/>
              <a:gd name="connsiteX26" fmla="*/ 1808637 w 6732885"/>
              <a:gd name="connsiteY26" fmla="*/ 544896 h 1040103"/>
              <a:gd name="connsiteX27" fmla="*/ 1865147 w 6732885"/>
              <a:gd name="connsiteY27" fmla="*/ 547422 h 1040103"/>
              <a:gd name="connsiteX28" fmla="*/ 1917678 w 6732885"/>
              <a:gd name="connsiteY28" fmla="*/ 562230 h 1040103"/>
              <a:gd name="connsiteX29" fmla="*/ 1972601 w 6732885"/>
              <a:gd name="connsiteY29" fmla="*/ 571245 h 1040103"/>
              <a:gd name="connsiteX30" fmla="*/ 2028240 w 6732885"/>
              <a:gd name="connsiteY30" fmla="*/ 580949 h 1040103"/>
              <a:gd name="connsiteX31" fmla="*/ 2096757 w 6732885"/>
              <a:gd name="connsiteY31" fmla="*/ 598676 h 1040103"/>
              <a:gd name="connsiteX32" fmla="*/ 2138862 w 6732885"/>
              <a:gd name="connsiteY32" fmla="*/ 613625 h 1040103"/>
              <a:gd name="connsiteX33" fmla="*/ 2182777 w 6732885"/>
              <a:gd name="connsiteY33" fmla="*/ 633326 h 1040103"/>
              <a:gd name="connsiteX34" fmla="*/ 2229053 w 6732885"/>
              <a:gd name="connsiteY34" fmla="*/ 650738 h 1040103"/>
              <a:gd name="connsiteX35" fmla="*/ 2266572 w 6732885"/>
              <a:gd name="connsiteY35" fmla="*/ 672909 h 1040103"/>
              <a:gd name="connsiteX36" fmla="*/ 2310937 w 6732885"/>
              <a:gd name="connsiteY36" fmla="*/ 695067 h 1040103"/>
              <a:gd name="connsiteX37" fmla="*/ 2361441 w 6732885"/>
              <a:gd name="connsiteY37" fmla="*/ 718875 h 1040103"/>
              <a:gd name="connsiteX38" fmla="*/ 2389636 w 6732885"/>
              <a:gd name="connsiteY38" fmla="*/ 741785 h 1040103"/>
              <a:gd name="connsiteX39" fmla="*/ 2430256 w 6732885"/>
              <a:gd name="connsiteY39" fmla="*/ 759655 h 1040103"/>
              <a:gd name="connsiteX40" fmla="*/ 3125926 w 6732885"/>
              <a:gd name="connsiteY40" fmla="*/ 511208 h 1040103"/>
              <a:gd name="connsiteX41" fmla="*/ 3693990 w 6732885"/>
              <a:gd name="connsiteY41" fmla="*/ 30563 h 1040103"/>
              <a:gd name="connsiteX42" fmla="*/ 3737805 w 6732885"/>
              <a:gd name="connsiteY42" fmla="*/ 52218 h 1040103"/>
              <a:gd name="connsiteX43" fmla="*/ 3789034 w 6732885"/>
              <a:gd name="connsiteY43" fmla="*/ 77992 h 1040103"/>
              <a:gd name="connsiteX44" fmla="*/ 3852520 w 6732885"/>
              <a:gd name="connsiteY44" fmla="*/ 115170 h 1040103"/>
              <a:gd name="connsiteX45" fmla="*/ 3904646 w 6732885"/>
              <a:gd name="connsiteY45" fmla="*/ 147398 h 1040103"/>
              <a:gd name="connsiteX46" fmla="*/ 3963422 w 6732885"/>
              <a:gd name="connsiteY46" fmla="*/ 184387 h 1040103"/>
              <a:gd name="connsiteX47" fmla="*/ 4029023 w 6732885"/>
              <a:gd name="connsiteY47" fmla="*/ 226171 h 1040103"/>
              <a:gd name="connsiteX48" fmla="*/ 4092132 w 6732885"/>
              <a:gd name="connsiteY48" fmla="*/ 268078 h 1040103"/>
              <a:gd name="connsiteX49" fmla="*/ 4155299 w 6732885"/>
              <a:gd name="connsiteY49" fmla="*/ 311263 h 1040103"/>
              <a:gd name="connsiteX50" fmla="*/ 4204602 w 6732885"/>
              <a:gd name="connsiteY50" fmla="*/ 348444 h 1040103"/>
              <a:gd name="connsiteX51" fmla="*/ 4260410 w 6732885"/>
              <a:gd name="connsiteY51" fmla="*/ 391139 h 1040103"/>
              <a:gd name="connsiteX52" fmla="*/ 4299657 w 6732885"/>
              <a:gd name="connsiteY52" fmla="*/ 420948 h 1040103"/>
              <a:gd name="connsiteX53" fmla="*/ 4348263 w 6732885"/>
              <a:gd name="connsiteY53" fmla="*/ 453939 h 1040103"/>
              <a:gd name="connsiteX54" fmla="*/ 4383716 w 6732885"/>
              <a:gd name="connsiteY54" fmla="*/ 477503 h 1040103"/>
              <a:gd name="connsiteX55" fmla="*/ 4417963 w 6732885"/>
              <a:gd name="connsiteY55" fmla="*/ 500346 h 1040103"/>
              <a:gd name="connsiteX56" fmla="*/ 4465915 w 6732885"/>
              <a:gd name="connsiteY56" fmla="*/ 528600 h 1040103"/>
              <a:gd name="connsiteX57" fmla="*/ 4529455 w 6732885"/>
              <a:gd name="connsiteY57" fmla="*/ 567792 h 1040103"/>
              <a:gd name="connsiteX58" fmla="*/ 4580330 w 6732885"/>
              <a:gd name="connsiteY58" fmla="*/ 597003 h 1040103"/>
              <a:gd name="connsiteX59" fmla="*/ 4660966 w 6732885"/>
              <a:gd name="connsiteY59" fmla="*/ 643517 h 1040103"/>
              <a:gd name="connsiteX60" fmla="*/ 4717677 w 6732885"/>
              <a:gd name="connsiteY60" fmla="*/ 674021 h 1040103"/>
              <a:gd name="connsiteX61" fmla="*/ 4828913 w 6732885"/>
              <a:gd name="connsiteY61" fmla="*/ 730297 h 1040103"/>
              <a:gd name="connsiteX62" fmla="*/ 4958180 w 6732885"/>
              <a:gd name="connsiteY62" fmla="*/ 787630 h 1040103"/>
              <a:gd name="connsiteX63" fmla="*/ 5149784 w 6732885"/>
              <a:gd name="connsiteY63" fmla="*/ 860067 h 1040103"/>
              <a:gd name="connsiteX64" fmla="*/ 5377759 w 6732885"/>
              <a:gd name="connsiteY64" fmla="*/ 931547 h 1040103"/>
              <a:gd name="connsiteX65" fmla="*/ 5599231 w 6732885"/>
              <a:gd name="connsiteY65" fmla="*/ 978650 h 1040103"/>
              <a:gd name="connsiteX66" fmla="*/ 5826886 w 6732885"/>
              <a:gd name="connsiteY66" fmla="*/ 1012823 h 1040103"/>
              <a:gd name="connsiteX67" fmla="*/ 6039169 w 6732885"/>
              <a:gd name="connsiteY67" fmla="*/ 1033365 h 1040103"/>
              <a:gd name="connsiteX68" fmla="*/ 6286646 w 6732885"/>
              <a:gd name="connsiteY68" fmla="*/ 1040103 h 1040103"/>
              <a:gd name="connsiteX69" fmla="*/ 6732885 w 6732885"/>
              <a:gd name="connsiteY69" fmla="*/ 1037576 h 1040103"/>
              <a:gd name="connsiteX0" fmla="*/ 4 w 6732885"/>
              <a:gd name="connsiteY0" fmla="*/ 1013728 h 1015775"/>
              <a:gd name="connsiteX1" fmla="*/ 403661 w 6732885"/>
              <a:gd name="connsiteY1" fmla="*/ 1012973 h 1015775"/>
              <a:gd name="connsiteX2" fmla="*/ 513896 w 6732885"/>
              <a:gd name="connsiteY2" fmla="*/ 1010807 h 1015775"/>
              <a:gd name="connsiteX3" fmla="*/ 608822 w 6732885"/>
              <a:gd name="connsiteY3" fmla="*/ 1001302 h 1015775"/>
              <a:gd name="connsiteX4" fmla="*/ 664778 w 6732885"/>
              <a:gd name="connsiteY4" fmla="*/ 992759 h 1015775"/>
              <a:gd name="connsiteX5" fmla="*/ 758313 w 6732885"/>
              <a:gd name="connsiteY5" fmla="*/ 970864 h 1015775"/>
              <a:gd name="connsiteX6" fmla="*/ 816775 w 6732885"/>
              <a:gd name="connsiteY6" fmla="*/ 941386 h 1015775"/>
              <a:gd name="connsiteX7" fmla="*/ 867437 w 6732885"/>
              <a:gd name="connsiteY7" fmla="*/ 906015 h 1015775"/>
              <a:gd name="connsiteX8" fmla="*/ 908361 w 6732885"/>
              <a:gd name="connsiteY8" fmla="*/ 853800 h 1015775"/>
              <a:gd name="connsiteX9" fmla="*/ 921999 w 6732885"/>
              <a:gd name="connsiteY9" fmla="*/ 819271 h 1015775"/>
              <a:gd name="connsiteX10" fmla="*/ 947334 w 6732885"/>
              <a:gd name="connsiteY10" fmla="*/ 777160 h 1015775"/>
              <a:gd name="connsiteX11" fmla="*/ 992154 w 6732885"/>
              <a:gd name="connsiteY11" fmla="*/ 735893 h 1015775"/>
              <a:gd name="connsiteX12" fmla="*/ 1053113 w 6732885"/>
              <a:gd name="connsiteY12" fmla="*/ 691412 h 1015775"/>
              <a:gd name="connsiteX13" fmla="*/ 1095433 w 6732885"/>
              <a:gd name="connsiteY13" fmla="*/ 666834 h 1015775"/>
              <a:gd name="connsiteX14" fmla="*/ 1146096 w 6732885"/>
              <a:gd name="connsiteY14" fmla="*/ 634832 h 1015775"/>
              <a:gd name="connsiteX15" fmla="*/ 1196763 w 6732885"/>
              <a:gd name="connsiteY15" fmla="*/ 614617 h 1015775"/>
              <a:gd name="connsiteX16" fmla="*/ 1280555 w 6732885"/>
              <a:gd name="connsiteY16" fmla="*/ 589352 h 1015775"/>
              <a:gd name="connsiteX17" fmla="*/ 1335117 w 6732885"/>
              <a:gd name="connsiteY17" fmla="*/ 573351 h 1015775"/>
              <a:gd name="connsiteX18" fmla="*/ 1388302 w 6732885"/>
              <a:gd name="connsiteY18" fmla="*/ 558291 h 1015775"/>
              <a:gd name="connsiteX19" fmla="*/ 1436165 w 6732885"/>
              <a:gd name="connsiteY19" fmla="*/ 545232 h 1015775"/>
              <a:gd name="connsiteX20" fmla="*/ 1498804 w 6732885"/>
              <a:gd name="connsiteY20" fmla="*/ 533767 h 1015775"/>
              <a:gd name="connsiteX21" fmla="*/ 1546538 w 6732885"/>
              <a:gd name="connsiteY21" fmla="*/ 527305 h 1015775"/>
              <a:gd name="connsiteX22" fmla="*/ 1596511 w 6732885"/>
              <a:gd name="connsiteY22" fmla="*/ 522613 h 1015775"/>
              <a:gd name="connsiteX23" fmla="*/ 1654620 w 6732885"/>
              <a:gd name="connsiteY23" fmla="*/ 519769 h 1015775"/>
              <a:gd name="connsiteX24" fmla="*/ 1704244 w 6732885"/>
              <a:gd name="connsiteY24" fmla="*/ 518403 h 1015775"/>
              <a:gd name="connsiteX25" fmla="*/ 1759793 w 6732885"/>
              <a:gd name="connsiteY25" fmla="*/ 519455 h 1015775"/>
              <a:gd name="connsiteX26" fmla="*/ 1808637 w 6732885"/>
              <a:gd name="connsiteY26" fmla="*/ 520568 h 1015775"/>
              <a:gd name="connsiteX27" fmla="*/ 1865147 w 6732885"/>
              <a:gd name="connsiteY27" fmla="*/ 523094 h 1015775"/>
              <a:gd name="connsiteX28" fmla="*/ 1917678 w 6732885"/>
              <a:gd name="connsiteY28" fmla="*/ 537902 h 1015775"/>
              <a:gd name="connsiteX29" fmla="*/ 1972601 w 6732885"/>
              <a:gd name="connsiteY29" fmla="*/ 546917 h 1015775"/>
              <a:gd name="connsiteX30" fmla="*/ 2028240 w 6732885"/>
              <a:gd name="connsiteY30" fmla="*/ 556621 h 1015775"/>
              <a:gd name="connsiteX31" fmla="*/ 2096757 w 6732885"/>
              <a:gd name="connsiteY31" fmla="*/ 574348 h 1015775"/>
              <a:gd name="connsiteX32" fmla="*/ 2138862 w 6732885"/>
              <a:gd name="connsiteY32" fmla="*/ 589297 h 1015775"/>
              <a:gd name="connsiteX33" fmla="*/ 2182777 w 6732885"/>
              <a:gd name="connsiteY33" fmla="*/ 608998 h 1015775"/>
              <a:gd name="connsiteX34" fmla="*/ 2229053 w 6732885"/>
              <a:gd name="connsiteY34" fmla="*/ 626410 h 1015775"/>
              <a:gd name="connsiteX35" fmla="*/ 2266572 w 6732885"/>
              <a:gd name="connsiteY35" fmla="*/ 648581 h 1015775"/>
              <a:gd name="connsiteX36" fmla="*/ 2310937 w 6732885"/>
              <a:gd name="connsiteY36" fmla="*/ 670739 h 1015775"/>
              <a:gd name="connsiteX37" fmla="*/ 2361441 w 6732885"/>
              <a:gd name="connsiteY37" fmla="*/ 694547 h 1015775"/>
              <a:gd name="connsiteX38" fmla="*/ 2389636 w 6732885"/>
              <a:gd name="connsiteY38" fmla="*/ 717457 h 1015775"/>
              <a:gd name="connsiteX39" fmla="*/ 2430256 w 6732885"/>
              <a:gd name="connsiteY39" fmla="*/ 735327 h 1015775"/>
              <a:gd name="connsiteX40" fmla="*/ 3125926 w 6732885"/>
              <a:gd name="connsiteY40" fmla="*/ 486880 h 1015775"/>
              <a:gd name="connsiteX41" fmla="*/ 3199032 w 6732885"/>
              <a:gd name="connsiteY41" fmla="*/ 481228 h 1015775"/>
              <a:gd name="connsiteX42" fmla="*/ 3737805 w 6732885"/>
              <a:gd name="connsiteY42" fmla="*/ 27890 h 1015775"/>
              <a:gd name="connsiteX43" fmla="*/ 3789034 w 6732885"/>
              <a:gd name="connsiteY43" fmla="*/ 53664 h 1015775"/>
              <a:gd name="connsiteX44" fmla="*/ 3852520 w 6732885"/>
              <a:gd name="connsiteY44" fmla="*/ 90842 h 1015775"/>
              <a:gd name="connsiteX45" fmla="*/ 3904646 w 6732885"/>
              <a:gd name="connsiteY45" fmla="*/ 123070 h 1015775"/>
              <a:gd name="connsiteX46" fmla="*/ 3963422 w 6732885"/>
              <a:gd name="connsiteY46" fmla="*/ 160059 h 1015775"/>
              <a:gd name="connsiteX47" fmla="*/ 4029023 w 6732885"/>
              <a:gd name="connsiteY47" fmla="*/ 201843 h 1015775"/>
              <a:gd name="connsiteX48" fmla="*/ 4092132 w 6732885"/>
              <a:gd name="connsiteY48" fmla="*/ 243750 h 1015775"/>
              <a:gd name="connsiteX49" fmla="*/ 4155299 w 6732885"/>
              <a:gd name="connsiteY49" fmla="*/ 286935 h 1015775"/>
              <a:gd name="connsiteX50" fmla="*/ 4204602 w 6732885"/>
              <a:gd name="connsiteY50" fmla="*/ 324116 h 1015775"/>
              <a:gd name="connsiteX51" fmla="*/ 4260410 w 6732885"/>
              <a:gd name="connsiteY51" fmla="*/ 366811 h 1015775"/>
              <a:gd name="connsiteX52" fmla="*/ 4299657 w 6732885"/>
              <a:gd name="connsiteY52" fmla="*/ 396620 h 1015775"/>
              <a:gd name="connsiteX53" fmla="*/ 4348263 w 6732885"/>
              <a:gd name="connsiteY53" fmla="*/ 429611 h 1015775"/>
              <a:gd name="connsiteX54" fmla="*/ 4383716 w 6732885"/>
              <a:gd name="connsiteY54" fmla="*/ 453175 h 1015775"/>
              <a:gd name="connsiteX55" fmla="*/ 4417963 w 6732885"/>
              <a:gd name="connsiteY55" fmla="*/ 476018 h 1015775"/>
              <a:gd name="connsiteX56" fmla="*/ 4465915 w 6732885"/>
              <a:gd name="connsiteY56" fmla="*/ 504272 h 1015775"/>
              <a:gd name="connsiteX57" fmla="*/ 4529455 w 6732885"/>
              <a:gd name="connsiteY57" fmla="*/ 543464 h 1015775"/>
              <a:gd name="connsiteX58" fmla="*/ 4580330 w 6732885"/>
              <a:gd name="connsiteY58" fmla="*/ 572675 h 1015775"/>
              <a:gd name="connsiteX59" fmla="*/ 4660966 w 6732885"/>
              <a:gd name="connsiteY59" fmla="*/ 619189 h 1015775"/>
              <a:gd name="connsiteX60" fmla="*/ 4717677 w 6732885"/>
              <a:gd name="connsiteY60" fmla="*/ 649693 h 1015775"/>
              <a:gd name="connsiteX61" fmla="*/ 4828913 w 6732885"/>
              <a:gd name="connsiteY61" fmla="*/ 705969 h 1015775"/>
              <a:gd name="connsiteX62" fmla="*/ 4958180 w 6732885"/>
              <a:gd name="connsiteY62" fmla="*/ 763302 h 1015775"/>
              <a:gd name="connsiteX63" fmla="*/ 5149784 w 6732885"/>
              <a:gd name="connsiteY63" fmla="*/ 835739 h 1015775"/>
              <a:gd name="connsiteX64" fmla="*/ 5377759 w 6732885"/>
              <a:gd name="connsiteY64" fmla="*/ 907219 h 1015775"/>
              <a:gd name="connsiteX65" fmla="*/ 5599231 w 6732885"/>
              <a:gd name="connsiteY65" fmla="*/ 954322 h 1015775"/>
              <a:gd name="connsiteX66" fmla="*/ 5826886 w 6732885"/>
              <a:gd name="connsiteY66" fmla="*/ 988495 h 1015775"/>
              <a:gd name="connsiteX67" fmla="*/ 6039169 w 6732885"/>
              <a:gd name="connsiteY67" fmla="*/ 1009037 h 1015775"/>
              <a:gd name="connsiteX68" fmla="*/ 6286646 w 6732885"/>
              <a:gd name="connsiteY68" fmla="*/ 1015775 h 1015775"/>
              <a:gd name="connsiteX69" fmla="*/ 6732885 w 6732885"/>
              <a:gd name="connsiteY69" fmla="*/ 1013248 h 1015775"/>
              <a:gd name="connsiteX0" fmla="*/ 4 w 6732885"/>
              <a:gd name="connsiteY0" fmla="*/ 1013728 h 1015775"/>
              <a:gd name="connsiteX1" fmla="*/ 403661 w 6732885"/>
              <a:gd name="connsiteY1" fmla="*/ 1012973 h 1015775"/>
              <a:gd name="connsiteX2" fmla="*/ 513896 w 6732885"/>
              <a:gd name="connsiteY2" fmla="*/ 1010807 h 1015775"/>
              <a:gd name="connsiteX3" fmla="*/ 608822 w 6732885"/>
              <a:gd name="connsiteY3" fmla="*/ 1001302 h 1015775"/>
              <a:gd name="connsiteX4" fmla="*/ 664778 w 6732885"/>
              <a:gd name="connsiteY4" fmla="*/ 992759 h 1015775"/>
              <a:gd name="connsiteX5" fmla="*/ 758313 w 6732885"/>
              <a:gd name="connsiteY5" fmla="*/ 970864 h 1015775"/>
              <a:gd name="connsiteX6" fmla="*/ 816775 w 6732885"/>
              <a:gd name="connsiteY6" fmla="*/ 941386 h 1015775"/>
              <a:gd name="connsiteX7" fmla="*/ 867437 w 6732885"/>
              <a:gd name="connsiteY7" fmla="*/ 906015 h 1015775"/>
              <a:gd name="connsiteX8" fmla="*/ 908361 w 6732885"/>
              <a:gd name="connsiteY8" fmla="*/ 853800 h 1015775"/>
              <a:gd name="connsiteX9" fmla="*/ 921999 w 6732885"/>
              <a:gd name="connsiteY9" fmla="*/ 819271 h 1015775"/>
              <a:gd name="connsiteX10" fmla="*/ 947334 w 6732885"/>
              <a:gd name="connsiteY10" fmla="*/ 777160 h 1015775"/>
              <a:gd name="connsiteX11" fmla="*/ 992154 w 6732885"/>
              <a:gd name="connsiteY11" fmla="*/ 735893 h 1015775"/>
              <a:gd name="connsiteX12" fmla="*/ 1053113 w 6732885"/>
              <a:gd name="connsiteY12" fmla="*/ 691412 h 1015775"/>
              <a:gd name="connsiteX13" fmla="*/ 1095433 w 6732885"/>
              <a:gd name="connsiteY13" fmla="*/ 666834 h 1015775"/>
              <a:gd name="connsiteX14" fmla="*/ 1146096 w 6732885"/>
              <a:gd name="connsiteY14" fmla="*/ 634832 h 1015775"/>
              <a:gd name="connsiteX15" fmla="*/ 1196763 w 6732885"/>
              <a:gd name="connsiteY15" fmla="*/ 614617 h 1015775"/>
              <a:gd name="connsiteX16" fmla="*/ 1280555 w 6732885"/>
              <a:gd name="connsiteY16" fmla="*/ 589352 h 1015775"/>
              <a:gd name="connsiteX17" fmla="*/ 1335117 w 6732885"/>
              <a:gd name="connsiteY17" fmla="*/ 573351 h 1015775"/>
              <a:gd name="connsiteX18" fmla="*/ 1388302 w 6732885"/>
              <a:gd name="connsiteY18" fmla="*/ 558291 h 1015775"/>
              <a:gd name="connsiteX19" fmla="*/ 1436165 w 6732885"/>
              <a:gd name="connsiteY19" fmla="*/ 545232 h 1015775"/>
              <a:gd name="connsiteX20" fmla="*/ 1498804 w 6732885"/>
              <a:gd name="connsiteY20" fmla="*/ 533767 h 1015775"/>
              <a:gd name="connsiteX21" fmla="*/ 1546538 w 6732885"/>
              <a:gd name="connsiteY21" fmla="*/ 527305 h 1015775"/>
              <a:gd name="connsiteX22" fmla="*/ 1596511 w 6732885"/>
              <a:gd name="connsiteY22" fmla="*/ 522613 h 1015775"/>
              <a:gd name="connsiteX23" fmla="*/ 1654620 w 6732885"/>
              <a:gd name="connsiteY23" fmla="*/ 519769 h 1015775"/>
              <a:gd name="connsiteX24" fmla="*/ 1704244 w 6732885"/>
              <a:gd name="connsiteY24" fmla="*/ 518403 h 1015775"/>
              <a:gd name="connsiteX25" fmla="*/ 1759793 w 6732885"/>
              <a:gd name="connsiteY25" fmla="*/ 519455 h 1015775"/>
              <a:gd name="connsiteX26" fmla="*/ 1808637 w 6732885"/>
              <a:gd name="connsiteY26" fmla="*/ 520568 h 1015775"/>
              <a:gd name="connsiteX27" fmla="*/ 1865147 w 6732885"/>
              <a:gd name="connsiteY27" fmla="*/ 523094 h 1015775"/>
              <a:gd name="connsiteX28" fmla="*/ 1917678 w 6732885"/>
              <a:gd name="connsiteY28" fmla="*/ 537902 h 1015775"/>
              <a:gd name="connsiteX29" fmla="*/ 1972601 w 6732885"/>
              <a:gd name="connsiteY29" fmla="*/ 546917 h 1015775"/>
              <a:gd name="connsiteX30" fmla="*/ 2028240 w 6732885"/>
              <a:gd name="connsiteY30" fmla="*/ 556621 h 1015775"/>
              <a:gd name="connsiteX31" fmla="*/ 2096757 w 6732885"/>
              <a:gd name="connsiteY31" fmla="*/ 574348 h 1015775"/>
              <a:gd name="connsiteX32" fmla="*/ 2138862 w 6732885"/>
              <a:gd name="connsiteY32" fmla="*/ 589297 h 1015775"/>
              <a:gd name="connsiteX33" fmla="*/ 2182777 w 6732885"/>
              <a:gd name="connsiteY33" fmla="*/ 608998 h 1015775"/>
              <a:gd name="connsiteX34" fmla="*/ 2229053 w 6732885"/>
              <a:gd name="connsiteY34" fmla="*/ 626410 h 1015775"/>
              <a:gd name="connsiteX35" fmla="*/ 2266572 w 6732885"/>
              <a:gd name="connsiteY35" fmla="*/ 648581 h 1015775"/>
              <a:gd name="connsiteX36" fmla="*/ 2310937 w 6732885"/>
              <a:gd name="connsiteY36" fmla="*/ 670739 h 1015775"/>
              <a:gd name="connsiteX37" fmla="*/ 2361441 w 6732885"/>
              <a:gd name="connsiteY37" fmla="*/ 694547 h 1015775"/>
              <a:gd name="connsiteX38" fmla="*/ 2389636 w 6732885"/>
              <a:gd name="connsiteY38" fmla="*/ 717457 h 1015775"/>
              <a:gd name="connsiteX39" fmla="*/ 2430256 w 6732885"/>
              <a:gd name="connsiteY39" fmla="*/ 735327 h 1015775"/>
              <a:gd name="connsiteX40" fmla="*/ 3125926 w 6732885"/>
              <a:gd name="connsiteY40" fmla="*/ 486880 h 1015775"/>
              <a:gd name="connsiteX41" fmla="*/ 3199032 w 6732885"/>
              <a:gd name="connsiteY41" fmla="*/ 481228 h 1015775"/>
              <a:gd name="connsiteX42" fmla="*/ 3737805 w 6732885"/>
              <a:gd name="connsiteY42" fmla="*/ 27890 h 1015775"/>
              <a:gd name="connsiteX43" fmla="*/ 3789034 w 6732885"/>
              <a:gd name="connsiteY43" fmla="*/ 53664 h 1015775"/>
              <a:gd name="connsiteX44" fmla="*/ 3852520 w 6732885"/>
              <a:gd name="connsiteY44" fmla="*/ 90842 h 1015775"/>
              <a:gd name="connsiteX45" fmla="*/ 3904646 w 6732885"/>
              <a:gd name="connsiteY45" fmla="*/ 123070 h 1015775"/>
              <a:gd name="connsiteX46" fmla="*/ 3963422 w 6732885"/>
              <a:gd name="connsiteY46" fmla="*/ 160059 h 1015775"/>
              <a:gd name="connsiteX47" fmla="*/ 4029023 w 6732885"/>
              <a:gd name="connsiteY47" fmla="*/ 201843 h 1015775"/>
              <a:gd name="connsiteX48" fmla="*/ 4092132 w 6732885"/>
              <a:gd name="connsiteY48" fmla="*/ 243750 h 1015775"/>
              <a:gd name="connsiteX49" fmla="*/ 4155299 w 6732885"/>
              <a:gd name="connsiteY49" fmla="*/ 286935 h 1015775"/>
              <a:gd name="connsiteX50" fmla="*/ 4204602 w 6732885"/>
              <a:gd name="connsiteY50" fmla="*/ 324116 h 1015775"/>
              <a:gd name="connsiteX51" fmla="*/ 4260410 w 6732885"/>
              <a:gd name="connsiteY51" fmla="*/ 366811 h 1015775"/>
              <a:gd name="connsiteX52" fmla="*/ 4299657 w 6732885"/>
              <a:gd name="connsiteY52" fmla="*/ 396620 h 1015775"/>
              <a:gd name="connsiteX53" fmla="*/ 4348263 w 6732885"/>
              <a:gd name="connsiteY53" fmla="*/ 429611 h 1015775"/>
              <a:gd name="connsiteX54" fmla="*/ 4383716 w 6732885"/>
              <a:gd name="connsiteY54" fmla="*/ 453175 h 1015775"/>
              <a:gd name="connsiteX55" fmla="*/ 4417963 w 6732885"/>
              <a:gd name="connsiteY55" fmla="*/ 476018 h 1015775"/>
              <a:gd name="connsiteX56" fmla="*/ 4465915 w 6732885"/>
              <a:gd name="connsiteY56" fmla="*/ 504272 h 1015775"/>
              <a:gd name="connsiteX57" fmla="*/ 4529455 w 6732885"/>
              <a:gd name="connsiteY57" fmla="*/ 543464 h 1015775"/>
              <a:gd name="connsiteX58" fmla="*/ 4580330 w 6732885"/>
              <a:gd name="connsiteY58" fmla="*/ 572675 h 1015775"/>
              <a:gd name="connsiteX59" fmla="*/ 4660966 w 6732885"/>
              <a:gd name="connsiteY59" fmla="*/ 619189 h 1015775"/>
              <a:gd name="connsiteX60" fmla="*/ 4717677 w 6732885"/>
              <a:gd name="connsiteY60" fmla="*/ 649693 h 1015775"/>
              <a:gd name="connsiteX61" fmla="*/ 4828913 w 6732885"/>
              <a:gd name="connsiteY61" fmla="*/ 705969 h 1015775"/>
              <a:gd name="connsiteX62" fmla="*/ 4958180 w 6732885"/>
              <a:gd name="connsiteY62" fmla="*/ 763302 h 1015775"/>
              <a:gd name="connsiteX63" fmla="*/ 5149784 w 6732885"/>
              <a:gd name="connsiteY63" fmla="*/ 835739 h 1015775"/>
              <a:gd name="connsiteX64" fmla="*/ 5377759 w 6732885"/>
              <a:gd name="connsiteY64" fmla="*/ 907219 h 1015775"/>
              <a:gd name="connsiteX65" fmla="*/ 5599231 w 6732885"/>
              <a:gd name="connsiteY65" fmla="*/ 954322 h 1015775"/>
              <a:gd name="connsiteX66" fmla="*/ 5826886 w 6732885"/>
              <a:gd name="connsiteY66" fmla="*/ 988495 h 1015775"/>
              <a:gd name="connsiteX67" fmla="*/ 6039169 w 6732885"/>
              <a:gd name="connsiteY67" fmla="*/ 1009037 h 1015775"/>
              <a:gd name="connsiteX68" fmla="*/ 6286646 w 6732885"/>
              <a:gd name="connsiteY68" fmla="*/ 1015775 h 1015775"/>
              <a:gd name="connsiteX69" fmla="*/ 6732885 w 6732885"/>
              <a:gd name="connsiteY69" fmla="*/ 1013248 h 1015775"/>
              <a:gd name="connsiteX0" fmla="*/ 4 w 6732885"/>
              <a:gd name="connsiteY0" fmla="*/ 984001 h 986048"/>
              <a:gd name="connsiteX1" fmla="*/ 403661 w 6732885"/>
              <a:gd name="connsiteY1" fmla="*/ 983246 h 986048"/>
              <a:gd name="connsiteX2" fmla="*/ 513896 w 6732885"/>
              <a:gd name="connsiteY2" fmla="*/ 981080 h 986048"/>
              <a:gd name="connsiteX3" fmla="*/ 608822 w 6732885"/>
              <a:gd name="connsiteY3" fmla="*/ 971575 h 986048"/>
              <a:gd name="connsiteX4" fmla="*/ 664778 w 6732885"/>
              <a:gd name="connsiteY4" fmla="*/ 963032 h 986048"/>
              <a:gd name="connsiteX5" fmla="*/ 758313 w 6732885"/>
              <a:gd name="connsiteY5" fmla="*/ 941137 h 986048"/>
              <a:gd name="connsiteX6" fmla="*/ 816775 w 6732885"/>
              <a:gd name="connsiteY6" fmla="*/ 911659 h 986048"/>
              <a:gd name="connsiteX7" fmla="*/ 867437 w 6732885"/>
              <a:gd name="connsiteY7" fmla="*/ 876288 h 986048"/>
              <a:gd name="connsiteX8" fmla="*/ 908361 w 6732885"/>
              <a:gd name="connsiteY8" fmla="*/ 824073 h 986048"/>
              <a:gd name="connsiteX9" fmla="*/ 921999 w 6732885"/>
              <a:gd name="connsiteY9" fmla="*/ 789544 h 986048"/>
              <a:gd name="connsiteX10" fmla="*/ 947334 w 6732885"/>
              <a:gd name="connsiteY10" fmla="*/ 747433 h 986048"/>
              <a:gd name="connsiteX11" fmla="*/ 992154 w 6732885"/>
              <a:gd name="connsiteY11" fmla="*/ 706166 h 986048"/>
              <a:gd name="connsiteX12" fmla="*/ 1053113 w 6732885"/>
              <a:gd name="connsiteY12" fmla="*/ 661685 h 986048"/>
              <a:gd name="connsiteX13" fmla="*/ 1095433 w 6732885"/>
              <a:gd name="connsiteY13" fmla="*/ 637107 h 986048"/>
              <a:gd name="connsiteX14" fmla="*/ 1146096 w 6732885"/>
              <a:gd name="connsiteY14" fmla="*/ 605105 h 986048"/>
              <a:gd name="connsiteX15" fmla="*/ 1196763 w 6732885"/>
              <a:gd name="connsiteY15" fmla="*/ 584890 h 986048"/>
              <a:gd name="connsiteX16" fmla="*/ 1280555 w 6732885"/>
              <a:gd name="connsiteY16" fmla="*/ 559625 h 986048"/>
              <a:gd name="connsiteX17" fmla="*/ 1335117 w 6732885"/>
              <a:gd name="connsiteY17" fmla="*/ 543624 h 986048"/>
              <a:gd name="connsiteX18" fmla="*/ 1388302 w 6732885"/>
              <a:gd name="connsiteY18" fmla="*/ 528564 h 986048"/>
              <a:gd name="connsiteX19" fmla="*/ 1436165 w 6732885"/>
              <a:gd name="connsiteY19" fmla="*/ 515505 h 986048"/>
              <a:gd name="connsiteX20" fmla="*/ 1498804 w 6732885"/>
              <a:gd name="connsiteY20" fmla="*/ 504040 h 986048"/>
              <a:gd name="connsiteX21" fmla="*/ 1546538 w 6732885"/>
              <a:gd name="connsiteY21" fmla="*/ 497578 h 986048"/>
              <a:gd name="connsiteX22" fmla="*/ 1596511 w 6732885"/>
              <a:gd name="connsiteY22" fmla="*/ 492886 h 986048"/>
              <a:gd name="connsiteX23" fmla="*/ 1654620 w 6732885"/>
              <a:gd name="connsiteY23" fmla="*/ 490042 h 986048"/>
              <a:gd name="connsiteX24" fmla="*/ 1704244 w 6732885"/>
              <a:gd name="connsiteY24" fmla="*/ 488676 h 986048"/>
              <a:gd name="connsiteX25" fmla="*/ 1759793 w 6732885"/>
              <a:gd name="connsiteY25" fmla="*/ 489728 h 986048"/>
              <a:gd name="connsiteX26" fmla="*/ 1808637 w 6732885"/>
              <a:gd name="connsiteY26" fmla="*/ 490841 h 986048"/>
              <a:gd name="connsiteX27" fmla="*/ 1865147 w 6732885"/>
              <a:gd name="connsiteY27" fmla="*/ 493367 h 986048"/>
              <a:gd name="connsiteX28" fmla="*/ 1917678 w 6732885"/>
              <a:gd name="connsiteY28" fmla="*/ 508175 h 986048"/>
              <a:gd name="connsiteX29" fmla="*/ 1972601 w 6732885"/>
              <a:gd name="connsiteY29" fmla="*/ 517190 h 986048"/>
              <a:gd name="connsiteX30" fmla="*/ 2028240 w 6732885"/>
              <a:gd name="connsiteY30" fmla="*/ 526894 h 986048"/>
              <a:gd name="connsiteX31" fmla="*/ 2096757 w 6732885"/>
              <a:gd name="connsiteY31" fmla="*/ 544621 h 986048"/>
              <a:gd name="connsiteX32" fmla="*/ 2138862 w 6732885"/>
              <a:gd name="connsiteY32" fmla="*/ 559570 h 986048"/>
              <a:gd name="connsiteX33" fmla="*/ 2182777 w 6732885"/>
              <a:gd name="connsiteY33" fmla="*/ 579271 h 986048"/>
              <a:gd name="connsiteX34" fmla="*/ 2229053 w 6732885"/>
              <a:gd name="connsiteY34" fmla="*/ 596683 h 986048"/>
              <a:gd name="connsiteX35" fmla="*/ 2266572 w 6732885"/>
              <a:gd name="connsiteY35" fmla="*/ 618854 h 986048"/>
              <a:gd name="connsiteX36" fmla="*/ 2310937 w 6732885"/>
              <a:gd name="connsiteY36" fmla="*/ 641012 h 986048"/>
              <a:gd name="connsiteX37" fmla="*/ 2361441 w 6732885"/>
              <a:gd name="connsiteY37" fmla="*/ 664820 h 986048"/>
              <a:gd name="connsiteX38" fmla="*/ 2389636 w 6732885"/>
              <a:gd name="connsiteY38" fmla="*/ 687730 h 986048"/>
              <a:gd name="connsiteX39" fmla="*/ 2430256 w 6732885"/>
              <a:gd name="connsiteY39" fmla="*/ 705600 h 986048"/>
              <a:gd name="connsiteX40" fmla="*/ 3125926 w 6732885"/>
              <a:gd name="connsiteY40" fmla="*/ 457153 h 986048"/>
              <a:gd name="connsiteX41" fmla="*/ 3199032 w 6732885"/>
              <a:gd name="connsiteY41" fmla="*/ 451501 h 986048"/>
              <a:gd name="connsiteX42" fmla="*/ 3266231 w 6732885"/>
              <a:gd name="connsiteY42" fmla="*/ 460523 h 986048"/>
              <a:gd name="connsiteX43" fmla="*/ 3789034 w 6732885"/>
              <a:gd name="connsiteY43" fmla="*/ 23937 h 986048"/>
              <a:gd name="connsiteX44" fmla="*/ 3852520 w 6732885"/>
              <a:gd name="connsiteY44" fmla="*/ 61115 h 986048"/>
              <a:gd name="connsiteX45" fmla="*/ 3904646 w 6732885"/>
              <a:gd name="connsiteY45" fmla="*/ 93343 h 986048"/>
              <a:gd name="connsiteX46" fmla="*/ 3963422 w 6732885"/>
              <a:gd name="connsiteY46" fmla="*/ 130332 h 986048"/>
              <a:gd name="connsiteX47" fmla="*/ 4029023 w 6732885"/>
              <a:gd name="connsiteY47" fmla="*/ 172116 h 986048"/>
              <a:gd name="connsiteX48" fmla="*/ 4092132 w 6732885"/>
              <a:gd name="connsiteY48" fmla="*/ 214023 h 986048"/>
              <a:gd name="connsiteX49" fmla="*/ 4155299 w 6732885"/>
              <a:gd name="connsiteY49" fmla="*/ 257208 h 986048"/>
              <a:gd name="connsiteX50" fmla="*/ 4204602 w 6732885"/>
              <a:gd name="connsiteY50" fmla="*/ 294389 h 986048"/>
              <a:gd name="connsiteX51" fmla="*/ 4260410 w 6732885"/>
              <a:gd name="connsiteY51" fmla="*/ 337084 h 986048"/>
              <a:gd name="connsiteX52" fmla="*/ 4299657 w 6732885"/>
              <a:gd name="connsiteY52" fmla="*/ 366893 h 986048"/>
              <a:gd name="connsiteX53" fmla="*/ 4348263 w 6732885"/>
              <a:gd name="connsiteY53" fmla="*/ 399884 h 986048"/>
              <a:gd name="connsiteX54" fmla="*/ 4383716 w 6732885"/>
              <a:gd name="connsiteY54" fmla="*/ 423448 h 986048"/>
              <a:gd name="connsiteX55" fmla="*/ 4417963 w 6732885"/>
              <a:gd name="connsiteY55" fmla="*/ 446291 h 986048"/>
              <a:gd name="connsiteX56" fmla="*/ 4465915 w 6732885"/>
              <a:gd name="connsiteY56" fmla="*/ 474545 h 986048"/>
              <a:gd name="connsiteX57" fmla="*/ 4529455 w 6732885"/>
              <a:gd name="connsiteY57" fmla="*/ 513737 h 986048"/>
              <a:gd name="connsiteX58" fmla="*/ 4580330 w 6732885"/>
              <a:gd name="connsiteY58" fmla="*/ 542948 h 986048"/>
              <a:gd name="connsiteX59" fmla="*/ 4660966 w 6732885"/>
              <a:gd name="connsiteY59" fmla="*/ 589462 h 986048"/>
              <a:gd name="connsiteX60" fmla="*/ 4717677 w 6732885"/>
              <a:gd name="connsiteY60" fmla="*/ 619966 h 986048"/>
              <a:gd name="connsiteX61" fmla="*/ 4828913 w 6732885"/>
              <a:gd name="connsiteY61" fmla="*/ 676242 h 986048"/>
              <a:gd name="connsiteX62" fmla="*/ 4958180 w 6732885"/>
              <a:gd name="connsiteY62" fmla="*/ 733575 h 986048"/>
              <a:gd name="connsiteX63" fmla="*/ 5149784 w 6732885"/>
              <a:gd name="connsiteY63" fmla="*/ 806012 h 986048"/>
              <a:gd name="connsiteX64" fmla="*/ 5377759 w 6732885"/>
              <a:gd name="connsiteY64" fmla="*/ 877492 h 986048"/>
              <a:gd name="connsiteX65" fmla="*/ 5599231 w 6732885"/>
              <a:gd name="connsiteY65" fmla="*/ 924595 h 986048"/>
              <a:gd name="connsiteX66" fmla="*/ 5826886 w 6732885"/>
              <a:gd name="connsiteY66" fmla="*/ 958768 h 986048"/>
              <a:gd name="connsiteX67" fmla="*/ 6039169 w 6732885"/>
              <a:gd name="connsiteY67" fmla="*/ 979310 h 986048"/>
              <a:gd name="connsiteX68" fmla="*/ 6286646 w 6732885"/>
              <a:gd name="connsiteY68" fmla="*/ 986048 h 986048"/>
              <a:gd name="connsiteX69" fmla="*/ 6732885 w 6732885"/>
              <a:gd name="connsiteY69" fmla="*/ 983521 h 986048"/>
              <a:gd name="connsiteX0" fmla="*/ 4 w 6732885"/>
              <a:gd name="connsiteY0" fmla="*/ 984001 h 986048"/>
              <a:gd name="connsiteX1" fmla="*/ 403661 w 6732885"/>
              <a:gd name="connsiteY1" fmla="*/ 983246 h 986048"/>
              <a:gd name="connsiteX2" fmla="*/ 513896 w 6732885"/>
              <a:gd name="connsiteY2" fmla="*/ 981080 h 986048"/>
              <a:gd name="connsiteX3" fmla="*/ 608822 w 6732885"/>
              <a:gd name="connsiteY3" fmla="*/ 971575 h 986048"/>
              <a:gd name="connsiteX4" fmla="*/ 664778 w 6732885"/>
              <a:gd name="connsiteY4" fmla="*/ 963032 h 986048"/>
              <a:gd name="connsiteX5" fmla="*/ 758313 w 6732885"/>
              <a:gd name="connsiteY5" fmla="*/ 941137 h 986048"/>
              <a:gd name="connsiteX6" fmla="*/ 816775 w 6732885"/>
              <a:gd name="connsiteY6" fmla="*/ 911659 h 986048"/>
              <a:gd name="connsiteX7" fmla="*/ 867437 w 6732885"/>
              <a:gd name="connsiteY7" fmla="*/ 876288 h 986048"/>
              <a:gd name="connsiteX8" fmla="*/ 908361 w 6732885"/>
              <a:gd name="connsiteY8" fmla="*/ 824073 h 986048"/>
              <a:gd name="connsiteX9" fmla="*/ 921999 w 6732885"/>
              <a:gd name="connsiteY9" fmla="*/ 789544 h 986048"/>
              <a:gd name="connsiteX10" fmla="*/ 947334 w 6732885"/>
              <a:gd name="connsiteY10" fmla="*/ 747433 h 986048"/>
              <a:gd name="connsiteX11" fmla="*/ 992154 w 6732885"/>
              <a:gd name="connsiteY11" fmla="*/ 706166 h 986048"/>
              <a:gd name="connsiteX12" fmla="*/ 1053113 w 6732885"/>
              <a:gd name="connsiteY12" fmla="*/ 661685 h 986048"/>
              <a:gd name="connsiteX13" fmla="*/ 1095433 w 6732885"/>
              <a:gd name="connsiteY13" fmla="*/ 637107 h 986048"/>
              <a:gd name="connsiteX14" fmla="*/ 1146096 w 6732885"/>
              <a:gd name="connsiteY14" fmla="*/ 605105 h 986048"/>
              <a:gd name="connsiteX15" fmla="*/ 1196763 w 6732885"/>
              <a:gd name="connsiteY15" fmla="*/ 584890 h 986048"/>
              <a:gd name="connsiteX16" fmla="*/ 1280555 w 6732885"/>
              <a:gd name="connsiteY16" fmla="*/ 559625 h 986048"/>
              <a:gd name="connsiteX17" fmla="*/ 1335117 w 6732885"/>
              <a:gd name="connsiteY17" fmla="*/ 543624 h 986048"/>
              <a:gd name="connsiteX18" fmla="*/ 1388302 w 6732885"/>
              <a:gd name="connsiteY18" fmla="*/ 528564 h 986048"/>
              <a:gd name="connsiteX19" fmla="*/ 1436165 w 6732885"/>
              <a:gd name="connsiteY19" fmla="*/ 515505 h 986048"/>
              <a:gd name="connsiteX20" fmla="*/ 1498804 w 6732885"/>
              <a:gd name="connsiteY20" fmla="*/ 504040 h 986048"/>
              <a:gd name="connsiteX21" fmla="*/ 1546538 w 6732885"/>
              <a:gd name="connsiteY21" fmla="*/ 497578 h 986048"/>
              <a:gd name="connsiteX22" fmla="*/ 1596511 w 6732885"/>
              <a:gd name="connsiteY22" fmla="*/ 492886 h 986048"/>
              <a:gd name="connsiteX23" fmla="*/ 1654620 w 6732885"/>
              <a:gd name="connsiteY23" fmla="*/ 490042 h 986048"/>
              <a:gd name="connsiteX24" fmla="*/ 1704244 w 6732885"/>
              <a:gd name="connsiteY24" fmla="*/ 488676 h 986048"/>
              <a:gd name="connsiteX25" fmla="*/ 1759793 w 6732885"/>
              <a:gd name="connsiteY25" fmla="*/ 489728 h 986048"/>
              <a:gd name="connsiteX26" fmla="*/ 1808637 w 6732885"/>
              <a:gd name="connsiteY26" fmla="*/ 490841 h 986048"/>
              <a:gd name="connsiteX27" fmla="*/ 1865147 w 6732885"/>
              <a:gd name="connsiteY27" fmla="*/ 493367 h 986048"/>
              <a:gd name="connsiteX28" fmla="*/ 1917678 w 6732885"/>
              <a:gd name="connsiteY28" fmla="*/ 508175 h 986048"/>
              <a:gd name="connsiteX29" fmla="*/ 1972601 w 6732885"/>
              <a:gd name="connsiteY29" fmla="*/ 517190 h 986048"/>
              <a:gd name="connsiteX30" fmla="*/ 2028240 w 6732885"/>
              <a:gd name="connsiteY30" fmla="*/ 526894 h 986048"/>
              <a:gd name="connsiteX31" fmla="*/ 2096757 w 6732885"/>
              <a:gd name="connsiteY31" fmla="*/ 544621 h 986048"/>
              <a:gd name="connsiteX32" fmla="*/ 2138862 w 6732885"/>
              <a:gd name="connsiteY32" fmla="*/ 559570 h 986048"/>
              <a:gd name="connsiteX33" fmla="*/ 2182777 w 6732885"/>
              <a:gd name="connsiteY33" fmla="*/ 579271 h 986048"/>
              <a:gd name="connsiteX34" fmla="*/ 2229053 w 6732885"/>
              <a:gd name="connsiteY34" fmla="*/ 596683 h 986048"/>
              <a:gd name="connsiteX35" fmla="*/ 2266572 w 6732885"/>
              <a:gd name="connsiteY35" fmla="*/ 618854 h 986048"/>
              <a:gd name="connsiteX36" fmla="*/ 2310937 w 6732885"/>
              <a:gd name="connsiteY36" fmla="*/ 641012 h 986048"/>
              <a:gd name="connsiteX37" fmla="*/ 2361441 w 6732885"/>
              <a:gd name="connsiteY37" fmla="*/ 664820 h 986048"/>
              <a:gd name="connsiteX38" fmla="*/ 2389636 w 6732885"/>
              <a:gd name="connsiteY38" fmla="*/ 687730 h 986048"/>
              <a:gd name="connsiteX39" fmla="*/ 2430256 w 6732885"/>
              <a:gd name="connsiteY39" fmla="*/ 705600 h 986048"/>
              <a:gd name="connsiteX40" fmla="*/ 3125926 w 6732885"/>
              <a:gd name="connsiteY40" fmla="*/ 457153 h 986048"/>
              <a:gd name="connsiteX41" fmla="*/ 3199032 w 6732885"/>
              <a:gd name="connsiteY41" fmla="*/ 451501 h 986048"/>
              <a:gd name="connsiteX42" fmla="*/ 3266231 w 6732885"/>
              <a:gd name="connsiteY42" fmla="*/ 460523 h 986048"/>
              <a:gd name="connsiteX43" fmla="*/ 3789034 w 6732885"/>
              <a:gd name="connsiteY43" fmla="*/ 23937 h 986048"/>
              <a:gd name="connsiteX44" fmla="*/ 3852520 w 6732885"/>
              <a:gd name="connsiteY44" fmla="*/ 61115 h 986048"/>
              <a:gd name="connsiteX45" fmla="*/ 3904646 w 6732885"/>
              <a:gd name="connsiteY45" fmla="*/ 93343 h 986048"/>
              <a:gd name="connsiteX46" fmla="*/ 3963422 w 6732885"/>
              <a:gd name="connsiteY46" fmla="*/ 130332 h 986048"/>
              <a:gd name="connsiteX47" fmla="*/ 4029023 w 6732885"/>
              <a:gd name="connsiteY47" fmla="*/ 172116 h 986048"/>
              <a:gd name="connsiteX48" fmla="*/ 4092132 w 6732885"/>
              <a:gd name="connsiteY48" fmla="*/ 214023 h 986048"/>
              <a:gd name="connsiteX49" fmla="*/ 4155299 w 6732885"/>
              <a:gd name="connsiteY49" fmla="*/ 257208 h 986048"/>
              <a:gd name="connsiteX50" fmla="*/ 4204602 w 6732885"/>
              <a:gd name="connsiteY50" fmla="*/ 294389 h 986048"/>
              <a:gd name="connsiteX51" fmla="*/ 4260410 w 6732885"/>
              <a:gd name="connsiteY51" fmla="*/ 337084 h 986048"/>
              <a:gd name="connsiteX52" fmla="*/ 4299657 w 6732885"/>
              <a:gd name="connsiteY52" fmla="*/ 366893 h 986048"/>
              <a:gd name="connsiteX53" fmla="*/ 4348263 w 6732885"/>
              <a:gd name="connsiteY53" fmla="*/ 399884 h 986048"/>
              <a:gd name="connsiteX54" fmla="*/ 4383716 w 6732885"/>
              <a:gd name="connsiteY54" fmla="*/ 423448 h 986048"/>
              <a:gd name="connsiteX55" fmla="*/ 4417963 w 6732885"/>
              <a:gd name="connsiteY55" fmla="*/ 446291 h 986048"/>
              <a:gd name="connsiteX56" fmla="*/ 4465915 w 6732885"/>
              <a:gd name="connsiteY56" fmla="*/ 474545 h 986048"/>
              <a:gd name="connsiteX57" fmla="*/ 4529455 w 6732885"/>
              <a:gd name="connsiteY57" fmla="*/ 513737 h 986048"/>
              <a:gd name="connsiteX58" fmla="*/ 4580330 w 6732885"/>
              <a:gd name="connsiteY58" fmla="*/ 542948 h 986048"/>
              <a:gd name="connsiteX59" fmla="*/ 4660966 w 6732885"/>
              <a:gd name="connsiteY59" fmla="*/ 589462 h 986048"/>
              <a:gd name="connsiteX60" fmla="*/ 4717677 w 6732885"/>
              <a:gd name="connsiteY60" fmla="*/ 619966 h 986048"/>
              <a:gd name="connsiteX61" fmla="*/ 4828913 w 6732885"/>
              <a:gd name="connsiteY61" fmla="*/ 676242 h 986048"/>
              <a:gd name="connsiteX62" fmla="*/ 4958180 w 6732885"/>
              <a:gd name="connsiteY62" fmla="*/ 733575 h 986048"/>
              <a:gd name="connsiteX63" fmla="*/ 5149784 w 6732885"/>
              <a:gd name="connsiteY63" fmla="*/ 806012 h 986048"/>
              <a:gd name="connsiteX64" fmla="*/ 5377759 w 6732885"/>
              <a:gd name="connsiteY64" fmla="*/ 877492 h 986048"/>
              <a:gd name="connsiteX65" fmla="*/ 5599231 w 6732885"/>
              <a:gd name="connsiteY65" fmla="*/ 924595 h 986048"/>
              <a:gd name="connsiteX66" fmla="*/ 5826886 w 6732885"/>
              <a:gd name="connsiteY66" fmla="*/ 958768 h 986048"/>
              <a:gd name="connsiteX67" fmla="*/ 6039169 w 6732885"/>
              <a:gd name="connsiteY67" fmla="*/ 979310 h 986048"/>
              <a:gd name="connsiteX68" fmla="*/ 6286646 w 6732885"/>
              <a:gd name="connsiteY68" fmla="*/ 986048 h 986048"/>
              <a:gd name="connsiteX69" fmla="*/ 6732885 w 6732885"/>
              <a:gd name="connsiteY69" fmla="*/ 983521 h 986048"/>
              <a:gd name="connsiteX0" fmla="*/ 4 w 6732885"/>
              <a:gd name="connsiteY0" fmla="*/ 945161 h 947208"/>
              <a:gd name="connsiteX1" fmla="*/ 403661 w 6732885"/>
              <a:gd name="connsiteY1" fmla="*/ 944406 h 947208"/>
              <a:gd name="connsiteX2" fmla="*/ 513896 w 6732885"/>
              <a:gd name="connsiteY2" fmla="*/ 942240 h 947208"/>
              <a:gd name="connsiteX3" fmla="*/ 608822 w 6732885"/>
              <a:gd name="connsiteY3" fmla="*/ 932735 h 947208"/>
              <a:gd name="connsiteX4" fmla="*/ 664778 w 6732885"/>
              <a:gd name="connsiteY4" fmla="*/ 924192 h 947208"/>
              <a:gd name="connsiteX5" fmla="*/ 758313 w 6732885"/>
              <a:gd name="connsiteY5" fmla="*/ 902297 h 947208"/>
              <a:gd name="connsiteX6" fmla="*/ 816775 w 6732885"/>
              <a:gd name="connsiteY6" fmla="*/ 872819 h 947208"/>
              <a:gd name="connsiteX7" fmla="*/ 867437 w 6732885"/>
              <a:gd name="connsiteY7" fmla="*/ 837448 h 947208"/>
              <a:gd name="connsiteX8" fmla="*/ 908361 w 6732885"/>
              <a:gd name="connsiteY8" fmla="*/ 785233 h 947208"/>
              <a:gd name="connsiteX9" fmla="*/ 921999 w 6732885"/>
              <a:gd name="connsiteY9" fmla="*/ 750704 h 947208"/>
              <a:gd name="connsiteX10" fmla="*/ 947334 w 6732885"/>
              <a:gd name="connsiteY10" fmla="*/ 708593 h 947208"/>
              <a:gd name="connsiteX11" fmla="*/ 992154 w 6732885"/>
              <a:gd name="connsiteY11" fmla="*/ 667326 h 947208"/>
              <a:gd name="connsiteX12" fmla="*/ 1053113 w 6732885"/>
              <a:gd name="connsiteY12" fmla="*/ 622845 h 947208"/>
              <a:gd name="connsiteX13" fmla="*/ 1095433 w 6732885"/>
              <a:gd name="connsiteY13" fmla="*/ 598267 h 947208"/>
              <a:gd name="connsiteX14" fmla="*/ 1146096 w 6732885"/>
              <a:gd name="connsiteY14" fmla="*/ 566265 h 947208"/>
              <a:gd name="connsiteX15" fmla="*/ 1196763 w 6732885"/>
              <a:gd name="connsiteY15" fmla="*/ 546050 h 947208"/>
              <a:gd name="connsiteX16" fmla="*/ 1280555 w 6732885"/>
              <a:gd name="connsiteY16" fmla="*/ 520785 h 947208"/>
              <a:gd name="connsiteX17" fmla="*/ 1335117 w 6732885"/>
              <a:gd name="connsiteY17" fmla="*/ 504784 h 947208"/>
              <a:gd name="connsiteX18" fmla="*/ 1388302 w 6732885"/>
              <a:gd name="connsiteY18" fmla="*/ 489724 h 947208"/>
              <a:gd name="connsiteX19" fmla="*/ 1436165 w 6732885"/>
              <a:gd name="connsiteY19" fmla="*/ 476665 h 947208"/>
              <a:gd name="connsiteX20" fmla="*/ 1498804 w 6732885"/>
              <a:gd name="connsiteY20" fmla="*/ 465200 h 947208"/>
              <a:gd name="connsiteX21" fmla="*/ 1546538 w 6732885"/>
              <a:gd name="connsiteY21" fmla="*/ 458738 h 947208"/>
              <a:gd name="connsiteX22" fmla="*/ 1596511 w 6732885"/>
              <a:gd name="connsiteY22" fmla="*/ 454046 h 947208"/>
              <a:gd name="connsiteX23" fmla="*/ 1654620 w 6732885"/>
              <a:gd name="connsiteY23" fmla="*/ 451202 h 947208"/>
              <a:gd name="connsiteX24" fmla="*/ 1704244 w 6732885"/>
              <a:gd name="connsiteY24" fmla="*/ 449836 h 947208"/>
              <a:gd name="connsiteX25" fmla="*/ 1759793 w 6732885"/>
              <a:gd name="connsiteY25" fmla="*/ 450888 h 947208"/>
              <a:gd name="connsiteX26" fmla="*/ 1808637 w 6732885"/>
              <a:gd name="connsiteY26" fmla="*/ 452001 h 947208"/>
              <a:gd name="connsiteX27" fmla="*/ 1865147 w 6732885"/>
              <a:gd name="connsiteY27" fmla="*/ 454527 h 947208"/>
              <a:gd name="connsiteX28" fmla="*/ 1917678 w 6732885"/>
              <a:gd name="connsiteY28" fmla="*/ 469335 h 947208"/>
              <a:gd name="connsiteX29" fmla="*/ 1972601 w 6732885"/>
              <a:gd name="connsiteY29" fmla="*/ 478350 h 947208"/>
              <a:gd name="connsiteX30" fmla="*/ 2028240 w 6732885"/>
              <a:gd name="connsiteY30" fmla="*/ 488054 h 947208"/>
              <a:gd name="connsiteX31" fmla="*/ 2096757 w 6732885"/>
              <a:gd name="connsiteY31" fmla="*/ 505781 h 947208"/>
              <a:gd name="connsiteX32" fmla="*/ 2138862 w 6732885"/>
              <a:gd name="connsiteY32" fmla="*/ 520730 h 947208"/>
              <a:gd name="connsiteX33" fmla="*/ 2182777 w 6732885"/>
              <a:gd name="connsiteY33" fmla="*/ 540431 h 947208"/>
              <a:gd name="connsiteX34" fmla="*/ 2229053 w 6732885"/>
              <a:gd name="connsiteY34" fmla="*/ 557843 h 947208"/>
              <a:gd name="connsiteX35" fmla="*/ 2266572 w 6732885"/>
              <a:gd name="connsiteY35" fmla="*/ 580014 h 947208"/>
              <a:gd name="connsiteX36" fmla="*/ 2310937 w 6732885"/>
              <a:gd name="connsiteY36" fmla="*/ 602172 h 947208"/>
              <a:gd name="connsiteX37" fmla="*/ 2361441 w 6732885"/>
              <a:gd name="connsiteY37" fmla="*/ 625980 h 947208"/>
              <a:gd name="connsiteX38" fmla="*/ 2389636 w 6732885"/>
              <a:gd name="connsiteY38" fmla="*/ 648890 h 947208"/>
              <a:gd name="connsiteX39" fmla="*/ 2430256 w 6732885"/>
              <a:gd name="connsiteY39" fmla="*/ 666760 h 947208"/>
              <a:gd name="connsiteX40" fmla="*/ 3125926 w 6732885"/>
              <a:gd name="connsiteY40" fmla="*/ 418313 h 947208"/>
              <a:gd name="connsiteX41" fmla="*/ 3199032 w 6732885"/>
              <a:gd name="connsiteY41" fmla="*/ 412661 h 947208"/>
              <a:gd name="connsiteX42" fmla="*/ 3266231 w 6732885"/>
              <a:gd name="connsiteY42" fmla="*/ 421683 h 947208"/>
              <a:gd name="connsiteX43" fmla="*/ 3346689 w 6732885"/>
              <a:gd name="connsiteY43" fmla="*/ 418823 h 947208"/>
              <a:gd name="connsiteX44" fmla="*/ 3852520 w 6732885"/>
              <a:gd name="connsiteY44" fmla="*/ 22275 h 947208"/>
              <a:gd name="connsiteX45" fmla="*/ 3904646 w 6732885"/>
              <a:gd name="connsiteY45" fmla="*/ 54503 h 947208"/>
              <a:gd name="connsiteX46" fmla="*/ 3963422 w 6732885"/>
              <a:gd name="connsiteY46" fmla="*/ 91492 h 947208"/>
              <a:gd name="connsiteX47" fmla="*/ 4029023 w 6732885"/>
              <a:gd name="connsiteY47" fmla="*/ 133276 h 947208"/>
              <a:gd name="connsiteX48" fmla="*/ 4092132 w 6732885"/>
              <a:gd name="connsiteY48" fmla="*/ 175183 h 947208"/>
              <a:gd name="connsiteX49" fmla="*/ 4155299 w 6732885"/>
              <a:gd name="connsiteY49" fmla="*/ 218368 h 947208"/>
              <a:gd name="connsiteX50" fmla="*/ 4204602 w 6732885"/>
              <a:gd name="connsiteY50" fmla="*/ 255549 h 947208"/>
              <a:gd name="connsiteX51" fmla="*/ 4260410 w 6732885"/>
              <a:gd name="connsiteY51" fmla="*/ 298244 h 947208"/>
              <a:gd name="connsiteX52" fmla="*/ 4299657 w 6732885"/>
              <a:gd name="connsiteY52" fmla="*/ 328053 h 947208"/>
              <a:gd name="connsiteX53" fmla="*/ 4348263 w 6732885"/>
              <a:gd name="connsiteY53" fmla="*/ 361044 h 947208"/>
              <a:gd name="connsiteX54" fmla="*/ 4383716 w 6732885"/>
              <a:gd name="connsiteY54" fmla="*/ 384608 h 947208"/>
              <a:gd name="connsiteX55" fmla="*/ 4417963 w 6732885"/>
              <a:gd name="connsiteY55" fmla="*/ 407451 h 947208"/>
              <a:gd name="connsiteX56" fmla="*/ 4465915 w 6732885"/>
              <a:gd name="connsiteY56" fmla="*/ 435705 h 947208"/>
              <a:gd name="connsiteX57" fmla="*/ 4529455 w 6732885"/>
              <a:gd name="connsiteY57" fmla="*/ 474897 h 947208"/>
              <a:gd name="connsiteX58" fmla="*/ 4580330 w 6732885"/>
              <a:gd name="connsiteY58" fmla="*/ 504108 h 947208"/>
              <a:gd name="connsiteX59" fmla="*/ 4660966 w 6732885"/>
              <a:gd name="connsiteY59" fmla="*/ 550622 h 947208"/>
              <a:gd name="connsiteX60" fmla="*/ 4717677 w 6732885"/>
              <a:gd name="connsiteY60" fmla="*/ 581126 h 947208"/>
              <a:gd name="connsiteX61" fmla="*/ 4828913 w 6732885"/>
              <a:gd name="connsiteY61" fmla="*/ 637402 h 947208"/>
              <a:gd name="connsiteX62" fmla="*/ 4958180 w 6732885"/>
              <a:gd name="connsiteY62" fmla="*/ 694735 h 947208"/>
              <a:gd name="connsiteX63" fmla="*/ 5149784 w 6732885"/>
              <a:gd name="connsiteY63" fmla="*/ 767172 h 947208"/>
              <a:gd name="connsiteX64" fmla="*/ 5377759 w 6732885"/>
              <a:gd name="connsiteY64" fmla="*/ 838652 h 947208"/>
              <a:gd name="connsiteX65" fmla="*/ 5599231 w 6732885"/>
              <a:gd name="connsiteY65" fmla="*/ 885755 h 947208"/>
              <a:gd name="connsiteX66" fmla="*/ 5826886 w 6732885"/>
              <a:gd name="connsiteY66" fmla="*/ 919928 h 947208"/>
              <a:gd name="connsiteX67" fmla="*/ 6039169 w 6732885"/>
              <a:gd name="connsiteY67" fmla="*/ 940470 h 947208"/>
              <a:gd name="connsiteX68" fmla="*/ 6286646 w 6732885"/>
              <a:gd name="connsiteY68" fmla="*/ 947208 h 947208"/>
              <a:gd name="connsiteX69" fmla="*/ 6732885 w 6732885"/>
              <a:gd name="connsiteY69" fmla="*/ 944681 h 947208"/>
              <a:gd name="connsiteX0" fmla="*/ 4 w 6732885"/>
              <a:gd name="connsiteY0" fmla="*/ 945161 h 947208"/>
              <a:gd name="connsiteX1" fmla="*/ 403661 w 6732885"/>
              <a:gd name="connsiteY1" fmla="*/ 944406 h 947208"/>
              <a:gd name="connsiteX2" fmla="*/ 513896 w 6732885"/>
              <a:gd name="connsiteY2" fmla="*/ 942240 h 947208"/>
              <a:gd name="connsiteX3" fmla="*/ 608822 w 6732885"/>
              <a:gd name="connsiteY3" fmla="*/ 932735 h 947208"/>
              <a:gd name="connsiteX4" fmla="*/ 664778 w 6732885"/>
              <a:gd name="connsiteY4" fmla="*/ 924192 h 947208"/>
              <a:gd name="connsiteX5" fmla="*/ 758313 w 6732885"/>
              <a:gd name="connsiteY5" fmla="*/ 902297 h 947208"/>
              <a:gd name="connsiteX6" fmla="*/ 816775 w 6732885"/>
              <a:gd name="connsiteY6" fmla="*/ 872819 h 947208"/>
              <a:gd name="connsiteX7" fmla="*/ 867437 w 6732885"/>
              <a:gd name="connsiteY7" fmla="*/ 837448 h 947208"/>
              <a:gd name="connsiteX8" fmla="*/ 908361 w 6732885"/>
              <a:gd name="connsiteY8" fmla="*/ 785233 h 947208"/>
              <a:gd name="connsiteX9" fmla="*/ 921999 w 6732885"/>
              <a:gd name="connsiteY9" fmla="*/ 750704 h 947208"/>
              <a:gd name="connsiteX10" fmla="*/ 947334 w 6732885"/>
              <a:gd name="connsiteY10" fmla="*/ 708593 h 947208"/>
              <a:gd name="connsiteX11" fmla="*/ 992154 w 6732885"/>
              <a:gd name="connsiteY11" fmla="*/ 667326 h 947208"/>
              <a:gd name="connsiteX12" fmla="*/ 1053113 w 6732885"/>
              <a:gd name="connsiteY12" fmla="*/ 622845 h 947208"/>
              <a:gd name="connsiteX13" fmla="*/ 1095433 w 6732885"/>
              <a:gd name="connsiteY13" fmla="*/ 598267 h 947208"/>
              <a:gd name="connsiteX14" fmla="*/ 1146096 w 6732885"/>
              <a:gd name="connsiteY14" fmla="*/ 566265 h 947208"/>
              <a:gd name="connsiteX15" fmla="*/ 1196763 w 6732885"/>
              <a:gd name="connsiteY15" fmla="*/ 546050 h 947208"/>
              <a:gd name="connsiteX16" fmla="*/ 1280555 w 6732885"/>
              <a:gd name="connsiteY16" fmla="*/ 520785 h 947208"/>
              <a:gd name="connsiteX17" fmla="*/ 1335117 w 6732885"/>
              <a:gd name="connsiteY17" fmla="*/ 504784 h 947208"/>
              <a:gd name="connsiteX18" fmla="*/ 1388302 w 6732885"/>
              <a:gd name="connsiteY18" fmla="*/ 489724 h 947208"/>
              <a:gd name="connsiteX19" fmla="*/ 1436165 w 6732885"/>
              <a:gd name="connsiteY19" fmla="*/ 476665 h 947208"/>
              <a:gd name="connsiteX20" fmla="*/ 1498804 w 6732885"/>
              <a:gd name="connsiteY20" fmla="*/ 465200 h 947208"/>
              <a:gd name="connsiteX21" fmla="*/ 1546538 w 6732885"/>
              <a:gd name="connsiteY21" fmla="*/ 458738 h 947208"/>
              <a:gd name="connsiteX22" fmla="*/ 1596511 w 6732885"/>
              <a:gd name="connsiteY22" fmla="*/ 454046 h 947208"/>
              <a:gd name="connsiteX23" fmla="*/ 1654620 w 6732885"/>
              <a:gd name="connsiteY23" fmla="*/ 451202 h 947208"/>
              <a:gd name="connsiteX24" fmla="*/ 1704244 w 6732885"/>
              <a:gd name="connsiteY24" fmla="*/ 449836 h 947208"/>
              <a:gd name="connsiteX25" fmla="*/ 1759793 w 6732885"/>
              <a:gd name="connsiteY25" fmla="*/ 450888 h 947208"/>
              <a:gd name="connsiteX26" fmla="*/ 1808637 w 6732885"/>
              <a:gd name="connsiteY26" fmla="*/ 452001 h 947208"/>
              <a:gd name="connsiteX27" fmla="*/ 1865147 w 6732885"/>
              <a:gd name="connsiteY27" fmla="*/ 454527 h 947208"/>
              <a:gd name="connsiteX28" fmla="*/ 1917678 w 6732885"/>
              <a:gd name="connsiteY28" fmla="*/ 469335 h 947208"/>
              <a:gd name="connsiteX29" fmla="*/ 1972601 w 6732885"/>
              <a:gd name="connsiteY29" fmla="*/ 478350 h 947208"/>
              <a:gd name="connsiteX30" fmla="*/ 2028240 w 6732885"/>
              <a:gd name="connsiteY30" fmla="*/ 488054 h 947208"/>
              <a:gd name="connsiteX31" fmla="*/ 2096757 w 6732885"/>
              <a:gd name="connsiteY31" fmla="*/ 505781 h 947208"/>
              <a:gd name="connsiteX32" fmla="*/ 2138862 w 6732885"/>
              <a:gd name="connsiteY32" fmla="*/ 520730 h 947208"/>
              <a:gd name="connsiteX33" fmla="*/ 2182777 w 6732885"/>
              <a:gd name="connsiteY33" fmla="*/ 540431 h 947208"/>
              <a:gd name="connsiteX34" fmla="*/ 2229053 w 6732885"/>
              <a:gd name="connsiteY34" fmla="*/ 557843 h 947208"/>
              <a:gd name="connsiteX35" fmla="*/ 2266572 w 6732885"/>
              <a:gd name="connsiteY35" fmla="*/ 580014 h 947208"/>
              <a:gd name="connsiteX36" fmla="*/ 2310937 w 6732885"/>
              <a:gd name="connsiteY36" fmla="*/ 602172 h 947208"/>
              <a:gd name="connsiteX37" fmla="*/ 2361441 w 6732885"/>
              <a:gd name="connsiteY37" fmla="*/ 625980 h 947208"/>
              <a:gd name="connsiteX38" fmla="*/ 2389636 w 6732885"/>
              <a:gd name="connsiteY38" fmla="*/ 648890 h 947208"/>
              <a:gd name="connsiteX39" fmla="*/ 2430256 w 6732885"/>
              <a:gd name="connsiteY39" fmla="*/ 666760 h 947208"/>
              <a:gd name="connsiteX40" fmla="*/ 3125926 w 6732885"/>
              <a:gd name="connsiteY40" fmla="*/ 418313 h 947208"/>
              <a:gd name="connsiteX41" fmla="*/ 3199032 w 6732885"/>
              <a:gd name="connsiteY41" fmla="*/ 412661 h 947208"/>
              <a:gd name="connsiteX42" fmla="*/ 3266231 w 6732885"/>
              <a:gd name="connsiteY42" fmla="*/ 421683 h 947208"/>
              <a:gd name="connsiteX43" fmla="*/ 3346689 w 6732885"/>
              <a:gd name="connsiteY43" fmla="*/ 418823 h 947208"/>
              <a:gd name="connsiteX44" fmla="*/ 3852520 w 6732885"/>
              <a:gd name="connsiteY44" fmla="*/ 22275 h 947208"/>
              <a:gd name="connsiteX45" fmla="*/ 3904646 w 6732885"/>
              <a:gd name="connsiteY45" fmla="*/ 54503 h 947208"/>
              <a:gd name="connsiteX46" fmla="*/ 3963422 w 6732885"/>
              <a:gd name="connsiteY46" fmla="*/ 91492 h 947208"/>
              <a:gd name="connsiteX47" fmla="*/ 4029023 w 6732885"/>
              <a:gd name="connsiteY47" fmla="*/ 133276 h 947208"/>
              <a:gd name="connsiteX48" fmla="*/ 4092132 w 6732885"/>
              <a:gd name="connsiteY48" fmla="*/ 175183 h 947208"/>
              <a:gd name="connsiteX49" fmla="*/ 4155299 w 6732885"/>
              <a:gd name="connsiteY49" fmla="*/ 218368 h 947208"/>
              <a:gd name="connsiteX50" fmla="*/ 4204602 w 6732885"/>
              <a:gd name="connsiteY50" fmla="*/ 255549 h 947208"/>
              <a:gd name="connsiteX51" fmla="*/ 4260410 w 6732885"/>
              <a:gd name="connsiteY51" fmla="*/ 298244 h 947208"/>
              <a:gd name="connsiteX52" fmla="*/ 4299657 w 6732885"/>
              <a:gd name="connsiteY52" fmla="*/ 328053 h 947208"/>
              <a:gd name="connsiteX53" fmla="*/ 4348263 w 6732885"/>
              <a:gd name="connsiteY53" fmla="*/ 361044 h 947208"/>
              <a:gd name="connsiteX54" fmla="*/ 4383716 w 6732885"/>
              <a:gd name="connsiteY54" fmla="*/ 384608 h 947208"/>
              <a:gd name="connsiteX55" fmla="*/ 4417963 w 6732885"/>
              <a:gd name="connsiteY55" fmla="*/ 407451 h 947208"/>
              <a:gd name="connsiteX56" fmla="*/ 4465915 w 6732885"/>
              <a:gd name="connsiteY56" fmla="*/ 435705 h 947208"/>
              <a:gd name="connsiteX57" fmla="*/ 4529455 w 6732885"/>
              <a:gd name="connsiteY57" fmla="*/ 474897 h 947208"/>
              <a:gd name="connsiteX58" fmla="*/ 4580330 w 6732885"/>
              <a:gd name="connsiteY58" fmla="*/ 504108 h 947208"/>
              <a:gd name="connsiteX59" fmla="*/ 4660966 w 6732885"/>
              <a:gd name="connsiteY59" fmla="*/ 550622 h 947208"/>
              <a:gd name="connsiteX60" fmla="*/ 4717677 w 6732885"/>
              <a:gd name="connsiteY60" fmla="*/ 581126 h 947208"/>
              <a:gd name="connsiteX61" fmla="*/ 4828913 w 6732885"/>
              <a:gd name="connsiteY61" fmla="*/ 637402 h 947208"/>
              <a:gd name="connsiteX62" fmla="*/ 4958180 w 6732885"/>
              <a:gd name="connsiteY62" fmla="*/ 694735 h 947208"/>
              <a:gd name="connsiteX63" fmla="*/ 5149784 w 6732885"/>
              <a:gd name="connsiteY63" fmla="*/ 767172 h 947208"/>
              <a:gd name="connsiteX64" fmla="*/ 5377759 w 6732885"/>
              <a:gd name="connsiteY64" fmla="*/ 838652 h 947208"/>
              <a:gd name="connsiteX65" fmla="*/ 5599231 w 6732885"/>
              <a:gd name="connsiteY65" fmla="*/ 885755 h 947208"/>
              <a:gd name="connsiteX66" fmla="*/ 5826886 w 6732885"/>
              <a:gd name="connsiteY66" fmla="*/ 919928 h 947208"/>
              <a:gd name="connsiteX67" fmla="*/ 6039169 w 6732885"/>
              <a:gd name="connsiteY67" fmla="*/ 940470 h 947208"/>
              <a:gd name="connsiteX68" fmla="*/ 6286646 w 6732885"/>
              <a:gd name="connsiteY68" fmla="*/ 947208 h 947208"/>
              <a:gd name="connsiteX69" fmla="*/ 6732885 w 6732885"/>
              <a:gd name="connsiteY69" fmla="*/ 944681 h 947208"/>
              <a:gd name="connsiteX0" fmla="*/ 4 w 6732885"/>
              <a:gd name="connsiteY0" fmla="*/ 890967 h 893014"/>
              <a:gd name="connsiteX1" fmla="*/ 403661 w 6732885"/>
              <a:gd name="connsiteY1" fmla="*/ 890212 h 893014"/>
              <a:gd name="connsiteX2" fmla="*/ 513896 w 6732885"/>
              <a:gd name="connsiteY2" fmla="*/ 888046 h 893014"/>
              <a:gd name="connsiteX3" fmla="*/ 608822 w 6732885"/>
              <a:gd name="connsiteY3" fmla="*/ 878541 h 893014"/>
              <a:gd name="connsiteX4" fmla="*/ 664778 w 6732885"/>
              <a:gd name="connsiteY4" fmla="*/ 869998 h 893014"/>
              <a:gd name="connsiteX5" fmla="*/ 758313 w 6732885"/>
              <a:gd name="connsiteY5" fmla="*/ 848103 h 893014"/>
              <a:gd name="connsiteX6" fmla="*/ 816775 w 6732885"/>
              <a:gd name="connsiteY6" fmla="*/ 818625 h 893014"/>
              <a:gd name="connsiteX7" fmla="*/ 867437 w 6732885"/>
              <a:gd name="connsiteY7" fmla="*/ 783254 h 893014"/>
              <a:gd name="connsiteX8" fmla="*/ 908361 w 6732885"/>
              <a:gd name="connsiteY8" fmla="*/ 731039 h 893014"/>
              <a:gd name="connsiteX9" fmla="*/ 921999 w 6732885"/>
              <a:gd name="connsiteY9" fmla="*/ 696510 h 893014"/>
              <a:gd name="connsiteX10" fmla="*/ 947334 w 6732885"/>
              <a:gd name="connsiteY10" fmla="*/ 654399 h 893014"/>
              <a:gd name="connsiteX11" fmla="*/ 992154 w 6732885"/>
              <a:gd name="connsiteY11" fmla="*/ 613132 h 893014"/>
              <a:gd name="connsiteX12" fmla="*/ 1053113 w 6732885"/>
              <a:gd name="connsiteY12" fmla="*/ 568651 h 893014"/>
              <a:gd name="connsiteX13" fmla="*/ 1095433 w 6732885"/>
              <a:gd name="connsiteY13" fmla="*/ 544073 h 893014"/>
              <a:gd name="connsiteX14" fmla="*/ 1146096 w 6732885"/>
              <a:gd name="connsiteY14" fmla="*/ 512071 h 893014"/>
              <a:gd name="connsiteX15" fmla="*/ 1196763 w 6732885"/>
              <a:gd name="connsiteY15" fmla="*/ 491856 h 893014"/>
              <a:gd name="connsiteX16" fmla="*/ 1280555 w 6732885"/>
              <a:gd name="connsiteY16" fmla="*/ 466591 h 893014"/>
              <a:gd name="connsiteX17" fmla="*/ 1335117 w 6732885"/>
              <a:gd name="connsiteY17" fmla="*/ 450590 h 893014"/>
              <a:gd name="connsiteX18" fmla="*/ 1388302 w 6732885"/>
              <a:gd name="connsiteY18" fmla="*/ 435530 h 893014"/>
              <a:gd name="connsiteX19" fmla="*/ 1436165 w 6732885"/>
              <a:gd name="connsiteY19" fmla="*/ 422471 h 893014"/>
              <a:gd name="connsiteX20" fmla="*/ 1498804 w 6732885"/>
              <a:gd name="connsiteY20" fmla="*/ 411006 h 893014"/>
              <a:gd name="connsiteX21" fmla="*/ 1546538 w 6732885"/>
              <a:gd name="connsiteY21" fmla="*/ 404544 h 893014"/>
              <a:gd name="connsiteX22" fmla="*/ 1596511 w 6732885"/>
              <a:gd name="connsiteY22" fmla="*/ 399852 h 893014"/>
              <a:gd name="connsiteX23" fmla="*/ 1654620 w 6732885"/>
              <a:gd name="connsiteY23" fmla="*/ 397008 h 893014"/>
              <a:gd name="connsiteX24" fmla="*/ 1704244 w 6732885"/>
              <a:gd name="connsiteY24" fmla="*/ 395642 h 893014"/>
              <a:gd name="connsiteX25" fmla="*/ 1759793 w 6732885"/>
              <a:gd name="connsiteY25" fmla="*/ 396694 h 893014"/>
              <a:gd name="connsiteX26" fmla="*/ 1808637 w 6732885"/>
              <a:gd name="connsiteY26" fmla="*/ 397807 h 893014"/>
              <a:gd name="connsiteX27" fmla="*/ 1865147 w 6732885"/>
              <a:gd name="connsiteY27" fmla="*/ 400333 h 893014"/>
              <a:gd name="connsiteX28" fmla="*/ 1917678 w 6732885"/>
              <a:gd name="connsiteY28" fmla="*/ 415141 h 893014"/>
              <a:gd name="connsiteX29" fmla="*/ 1972601 w 6732885"/>
              <a:gd name="connsiteY29" fmla="*/ 424156 h 893014"/>
              <a:gd name="connsiteX30" fmla="*/ 2028240 w 6732885"/>
              <a:gd name="connsiteY30" fmla="*/ 433860 h 893014"/>
              <a:gd name="connsiteX31" fmla="*/ 2096757 w 6732885"/>
              <a:gd name="connsiteY31" fmla="*/ 451587 h 893014"/>
              <a:gd name="connsiteX32" fmla="*/ 2138862 w 6732885"/>
              <a:gd name="connsiteY32" fmla="*/ 466536 h 893014"/>
              <a:gd name="connsiteX33" fmla="*/ 2182777 w 6732885"/>
              <a:gd name="connsiteY33" fmla="*/ 486237 h 893014"/>
              <a:gd name="connsiteX34" fmla="*/ 2229053 w 6732885"/>
              <a:gd name="connsiteY34" fmla="*/ 503649 h 893014"/>
              <a:gd name="connsiteX35" fmla="*/ 2266572 w 6732885"/>
              <a:gd name="connsiteY35" fmla="*/ 525820 h 893014"/>
              <a:gd name="connsiteX36" fmla="*/ 2310937 w 6732885"/>
              <a:gd name="connsiteY36" fmla="*/ 547978 h 893014"/>
              <a:gd name="connsiteX37" fmla="*/ 2361441 w 6732885"/>
              <a:gd name="connsiteY37" fmla="*/ 571786 h 893014"/>
              <a:gd name="connsiteX38" fmla="*/ 2389636 w 6732885"/>
              <a:gd name="connsiteY38" fmla="*/ 594696 h 893014"/>
              <a:gd name="connsiteX39" fmla="*/ 2430256 w 6732885"/>
              <a:gd name="connsiteY39" fmla="*/ 612566 h 893014"/>
              <a:gd name="connsiteX40" fmla="*/ 3125926 w 6732885"/>
              <a:gd name="connsiteY40" fmla="*/ 364119 h 893014"/>
              <a:gd name="connsiteX41" fmla="*/ 3199032 w 6732885"/>
              <a:gd name="connsiteY41" fmla="*/ 358467 h 893014"/>
              <a:gd name="connsiteX42" fmla="*/ 3266231 w 6732885"/>
              <a:gd name="connsiteY42" fmla="*/ 367489 h 893014"/>
              <a:gd name="connsiteX43" fmla="*/ 3346689 w 6732885"/>
              <a:gd name="connsiteY43" fmla="*/ 364629 h 893014"/>
              <a:gd name="connsiteX44" fmla="*/ 3431611 w 6732885"/>
              <a:gd name="connsiteY44" fmla="*/ 364751 h 893014"/>
              <a:gd name="connsiteX45" fmla="*/ 3904646 w 6732885"/>
              <a:gd name="connsiteY45" fmla="*/ 309 h 893014"/>
              <a:gd name="connsiteX46" fmla="*/ 3963422 w 6732885"/>
              <a:gd name="connsiteY46" fmla="*/ 37298 h 893014"/>
              <a:gd name="connsiteX47" fmla="*/ 4029023 w 6732885"/>
              <a:gd name="connsiteY47" fmla="*/ 79082 h 893014"/>
              <a:gd name="connsiteX48" fmla="*/ 4092132 w 6732885"/>
              <a:gd name="connsiteY48" fmla="*/ 120989 h 893014"/>
              <a:gd name="connsiteX49" fmla="*/ 4155299 w 6732885"/>
              <a:gd name="connsiteY49" fmla="*/ 164174 h 893014"/>
              <a:gd name="connsiteX50" fmla="*/ 4204602 w 6732885"/>
              <a:gd name="connsiteY50" fmla="*/ 201355 h 893014"/>
              <a:gd name="connsiteX51" fmla="*/ 4260410 w 6732885"/>
              <a:gd name="connsiteY51" fmla="*/ 244050 h 893014"/>
              <a:gd name="connsiteX52" fmla="*/ 4299657 w 6732885"/>
              <a:gd name="connsiteY52" fmla="*/ 273859 h 893014"/>
              <a:gd name="connsiteX53" fmla="*/ 4348263 w 6732885"/>
              <a:gd name="connsiteY53" fmla="*/ 306850 h 893014"/>
              <a:gd name="connsiteX54" fmla="*/ 4383716 w 6732885"/>
              <a:gd name="connsiteY54" fmla="*/ 330414 h 893014"/>
              <a:gd name="connsiteX55" fmla="*/ 4417963 w 6732885"/>
              <a:gd name="connsiteY55" fmla="*/ 353257 h 893014"/>
              <a:gd name="connsiteX56" fmla="*/ 4465915 w 6732885"/>
              <a:gd name="connsiteY56" fmla="*/ 381511 h 893014"/>
              <a:gd name="connsiteX57" fmla="*/ 4529455 w 6732885"/>
              <a:gd name="connsiteY57" fmla="*/ 420703 h 893014"/>
              <a:gd name="connsiteX58" fmla="*/ 4580330 w 6732885"/>
              <a:gd name="connsiteY58" fmla="*/ 449914 h 893014"/>
              <a:gd name="connsiteX59" fmla="*/ 4660966 w 6732885"/>
              <a:gd name="connsiteY59" fmla="*/ 496428 h 893014"/>
              <a:gd name="connsiteX60" fmla="*/ 4717677 w 6732885"/>
              <a:gd name="connsiteY60" fmla="*/ 526932 h 893014"/>
              <a:gd name="connsiteX61" fmla="*/ 4828913 w 6732885"/>
              <a:gd name="connsiteY61" fmla="*/ 583208 h 893014"/>
              <a:gd name="connsiteX62" fmla="*/ 4958180 w 6732885"/>
              <a:gd name="connsiteY62" fmla="*/ 640541 h 893014"/>
              <a:gd name="connsiteX63" fmla="*/ 5149784 w 6732885"/>
              <a:gd name="connsiteY63" fmla="*/ 712978 h 893014"/>
              <a:gd name="connsiteX64" fmla="*/ 5377759 w 6732885"/>
              <a:gd name="connsiteY64" fmla="*/ 784458 h 893014"/>
              <a:gd name="connsiteX65" fmla="*/ 5599231 w 6732885"/>
              <a:gd name="connsiteY65" fmla="*/ 831561 h 893014"/>
              <a:gd name="connsiteX66" fmla="*/ 5826886 w 6732885"/>
              <a:gd name="connsiteY66" fmla="*/ 865734 h 893014"/>
              <a:gd name="connsiteX67" fmla="*/ 6039169 w 6732885"/>
              <a:gd name="connsiteY67" fmla="*/ 886276 h 893014"/>
              <a:gd name="connsiteX68" fmla="*/ 6286646 w 6732885"/>
              <a:gd name="connsiteY68" fmla="*/ 893014 h 893014"/>
              <a:gd name="connsiteX69" fmla="*/ 6732885 w 6732885"/>
              <a:gd name="connsiteY69" fmla="*/ 890487 h 893014"/>
              <a:gd name="connsiteX0" fmla="*/ 4 w 6732885"/>
              <a:gd name="connsiteY0" fmla="*/ 890967 h 893014"/>
              <a:gd name="connsiteX1" fmla="*/ 403661 w 6732885"/>
              <a:gd name="connsiteY1" fmla="*/ 890212 h 893014"/>
              <a:gd name="connsiteX2" fmla="*/ 513896 w 6732885"/>
              <a:gd name="connsiteY2" fmla="*/ 888046 h 893014"/>
              <a:gd name="connsiteX3" fmla="*/ 608822 w 6732885"/>
              <a:gd name="connsiteY3" fmla="*/ 878541 h 893014"/>
              <a:gd name="connsiteX4" fmla="*/ 664778 w 6732885"/>
              <a:gd name="connsiteY4" fmla="*/ 869998 h 893014"/>
              <a:gd name="connsiteX5" fmla="*/ 758313 w 6732885"/>
              <a:gd name="connsiteY5" fmla="*/ 848103 h 893014"/>
              <a:gd name="connsiteX6" fmla="*/ 816775 w 6732885"/>
              <a:gd name="connsiteY6" fmla="*/ 818625 h 893014"/>
              <a:gd name="connsiteX7" fmla="*/ 867437 w 6732885"/>
              <a:gd name="connsiteY7" fmla="*/ 783254 h 893014"/>
              <a:gd name="connsiteX8" fmla="*/ 908361 w 6732885"/>
              <a:gd name="connsiteY8" fmla="*/ 731039 h 893014"/>
              <a:gd name="connsiteX9" fmla="*/ 921999 w 6732885"/>
              <a:gd name="connsiteY9" fmla="*/ 696510 h 893014"/>
              <a:gd name="connsiteX10" fmla="*/ 947334 w 6732885"/>
              <a:gd name="connsiteY10" fmla="*/ 654399 h 893014"/>
              <a:gd name="connsiteX11" fmla="*/ 992154 w 6732885"/>
              <a:gd name="connsiteY11" fmla="*/ 613132 h 893014"/>
              <a:gd name="connsiteX12" fmla="*/ 1053113 w 6732885"/>
              <a:gd name="connsiteY12" fmla="*/ 568651 h 893014"/>
              <a:gd name="connsiteX13" fmla="*/ 1095433 w 6732885"/>
              <a:gd name="connsiteY13" fmla="*/ 544073 h 893014"/>
              <a:gd name="connsiteX14" fmla="*/ 1146096 w 6732885"/>
              <a:gd name="connsiteY14" fmla="*/ 512071 h 893014"/>
              <a:gd name="connsiteX15" fmla="*/ 1196763 w 6732885"/>
              <a:gd name="connsiteY15" fmla="*/ 491856 h 893014"/>
              <a:gd name="connsiteX16" fmla="*/ 1280555 w 6732885"/>
              <a:gd name="connsiteY16" fmla="*/ 466591 h 893014"/>
              <a:gd name="connsiteX17" fmla="*/ 1335117 w 6732885"/>
              <a:gd name="connsiteY17" fmla="*/ 450590 h 893014"/>
              <a:gd name="connsiteX18" fmla="*/ 1388302 w 6732885"/>
              <a:gd name="connsiteY18" fmla="*/ 435530 h 893014"/>
              <a:gd name="connsiteX19" fmla="*/ 1436165 w 6732885"/>
              <a:gd name="connsiteY19" fmla="*/ 422471 h 893014"/>
              <a:gd name="connsiteX20" fmla="*/ 1498804 w 6732885"/>
              <a:gd name="connsiteY20" fmla="*/ 411006 h 893014"/>
              <a:gd name="connsiteX21" fmla="*/ 1546538 w 6732885"/>
              <a:gd name="connsiteY21" fmla="*/ 404544 h 893014"/>
              <a:gd name="connsiteX22" fmla="*/ 1596511 w 6732885"/>
              <a:gd name="connsiteY22" fmla="*/ 399852 h 893014"/>
              <a:gd name="connsiteX23" fmla="*/ 1654620 w 6732885"/>
              <a:gd name="connsiteY23" fmla="*/ 397008 h 893014"/>
              <a:gd name="connsiteX24" fmla="*/ 1704244 w 6732885"/>
              <a:gd name="connsiteY24" fmla="*/ 395642 h 893014"/>
              <a:gd name="connsiteX25" fmla="*/ 1759793 w 6732885"/>
              <a:gd name="connsiteY25" fmla="*/ 396694 h 893014"/>
              <a:gd name="connsiteX26" fmla="*/ 1808637 w 6732885"/>
              <a:gd name="connsiteY26" fmla="*/ 397807 h 893014"/>
              <a:gd name="connsiteX27" fmla="*/ 1865147 w 6732885"/>
              <a:gd name="connsiteY27" fmla="*/ 400333 h 893014"/>
              <a:gd name="connsiteX28" fmla="*/ 1917678 w 6732885"/>
              <a:gd name="connsiteY28" fmla="*/ 415141 h 893014"/>
              <a:gd name="connsiteX29" fmla="*/ 1972601 w 6732885"/>
              <a:gd name="connsiteY29" fmla="*/ 424156 h 893014"/>
              <a:gd name="connsiteX30" fmla="*/ 2028240 w 6732885"/>
              <a:gd name="connsiteY30" fmla="*/ 433860 h 893014"/>
              <a:gd name="connsiteX31" fmla="*/ 2096757 w 6732885"/>
              <a:gd name="connsiteY31" fmla="*/ 451587 h 893014"/>
              <a:gd name="connsiteX32" fmla="*/ 2138862 w 6732885"/>
              <a:gd name="connsiteY32" fmla="*/ 466536 h 893014"/>
              <a:gd name="connsiteX33" fmla="*/ 2182777 w 6732885"/>
              <a:gd name="connsiteY33" fmla="*/ 486237 h 893014"/>
              <a:gd name="connsiteX34" fmla="*/ 2229053 w 6732885"/>
              <a:gd name="connsiteY34" fmla="*/ 503649 h 893014"/>
              <a:gd name="connsiteX35" fmla="*/ 2266572 w 6732885"/>
              <a:gd name="connsiteY35" fmla="*/ 525820 h 893014"/>
              <a:gd name="connsiteX36" fmla="*/ 2310937 w 6732885"/>
              <a:gd name="connsiteY36" fmla="*/ 547978 h 893014"/>
              <a:gd name="connsiteX37" fmla="*/ 2361441 w 6732885"/>
              <a:gd name="connsiteY37" fmla="*/ 571786 h 893014"/>
              <a:gd name="connsiteX38" fmla="*/ 2389636 w 6732885"/>
              <a:gd name="connsiteY38" fmla="*/ 594696 h 893014"/>
              <a:gd name="connsiteX39" fmla="*/ 2430256 w 6732885"/>
              <a:gd name="connsiteY39" fmla="*/ 612566 h 893014"/>
              <a:gd name="connsiteX40" fmla="*/ 3125926 w 6732885"/>
              <a:gd name="connsiteY40" fmla="*/ 364119 h 893014"/>
              <a:gd name="connsiteX41" fmla="*/ 3199032 w 6732885"/>
              <a:gd name="connsiteY41" fmla="*/ 358467 h 893014"/>
              <a:gd name="connsiteX42" fmla="*/ 3266231 w 6732885"/>
              <a:gd name="connsiteY42" fmla="*/ 367489 h 893014"/>
              <a:gd name="connsiteX43" fmla="*/ 3346689 w 6732885"/>
              <a:gd name="connsiteY43" fmla="*/ 364629 h 893014"/>
              <a:gd name="connsiteX44" fmla="*/ 3431611 w 6732885"/>
              <a:gd name="connsiteY44" fmla="*/ 364751 h 893014"/>
              <a:gd name="connsiteX45" fmla="*/ 3904646 w 6732885"/>
              <a:gd name="connsiteY45" fmla="*/ 309 h 893014"/>
              <a:gd name="connsiteX46" fmla="*/ 3963422 w 6732885"/>
              <a:gd name="connsiteY46" fmla="*/ 37298 h 893014"/>
              <a:gd name="connsiteX47" fmla="*/ 4029023 w 6732885"/>
              <a:gd name="connsiteY47" fmla="*/ 79082 h 893014"/>
              <a:gd name="connsiteX48" fmla="*/ 4092132 w 6732885"/>
              <a:gd name="connsiteY48" fmla="*/ 120989 h 893014"/>
              <a:gd name="connsiteX49" fmla="*/ 4155299 w 6732885"/>
              <a:gd name="connsiteY49" fmla="*/ 164174 h 893014"/>
              <a:gd name="connsiteX50" fmla="*/ 4204602 w 6732885"/>
              <a:gd name="connsiteY50" fmla="*/ 201355 h 893014"/>
              <a:gd name="connsiteX51" fmla="*/ 4260410 w 6732885"/>
              <a:gd name="connsiteY51" fmla="*/ 244050 h 893014"/>
              <a:gd name="connsiteX52" fmla="*/ 4299657 w 6732885"/>
              <a:gd name="connsiteY52" fmla="*/ 273859 h 893014"/>
              <a:gd name="connsiteX53" fmla="*/ 4348263 w 6732885"/>
              <a:gd name="connsiteY53" fmla="*/ 306850 h 893014"/>
              <a:gd name="connsiteX54" fmla="*/ 4383716 w 6732885"/>
              <a:gd name="connsiteY54" fmla="*/ 330414 h 893014"/>
              <a:gd name="connsiteX55" fmla="*/ 4417963 w 6732885"/>
              <a:gd name="connsiteY55" fmla="*/ 353257 h 893014"/>
              <a:gd name="connsiteX56" fmla="*/ 4465915 w 6732885"/>
              <a:gd name="connsiteY56" fmla="*/ 381511 h 893014"/>
              <a:gd name="connsiteX57" fmla="*/ 4529455 w 6732885"/>
              <a:gd name="connsiteY57" fmla="*/ 420703 h 893014"/>
              <a:gd name="connsiteX58" fmla="*/ 4580330 w 6732885"/>
              <a:gd name="connsiteY58" fmla="*/ 449914 h 893014"/>
              <a:gd name="connsiteX59" fmla="*/ 4660966 w 6732885"/>
              <a:gd name="connsiteY59" fmla="*/ 496428 h 893014"/>
              <a:gd name="connsiteX60" fmla="*/ 4717677 w 6732885"/>
              <a:gd name="connsiteY60" fmla="*/ 526932 h 893014"/>
              <a:gd name="connsiteX61" fmla="*/ 4828913 w 6732885"/>
              <a:gd name="connsiteY61" fmla="*/ 583208 h 893014"/>
              <a:gd name="connsiteX62" fmla="*/ 4958180 w 6732885"/>
              <a:gd name="connsiteY62" fmla="*/ 640541 h 893014"/>
              <a:gd name="connsiteX63" fmla="*/ 5149784 w 6732885"/>
              <a:gd name="connsiteY63" fmla="*/ 712978 h 893014"/>
              <a:gd name="connsiteX64" fmla="*/ 5377759 w 6732885"/>
              <a:gd name="connsiteY64" fmla="*/ 784458 h 893014"/>
              <a:gd name="connsiteX65" fmla="*/ 5599231 w 6732885"/>
              <a:gd name="connsiteY65" fmla="*/ 831561 h 893014"/>
              <a:gd name="connsiteX66" fmla="*/ 5826886 w 6732885"/>
              <a:gd name="connsiteY66" fmla="*/ 865734 h 893014"/>
              <a:gd name="connsiteX67" fmla="*/ 6039169 w 6732885"/>
              <a:gd name="connsiteY67" fmla="*/ 886276 h 893014"/>
              <a:gd name="connsiteX68" fmla="*/ 6286646 w 6732885"/>
              <a:gd name="connsiteY68" fmla="*/ 893014 h 893014"/>
              <a:gd name="connsiteX69" fmla="*/ 6732885 w 6732885"/>
              <a:gd name="connsiteY69" fmla="*/ 890487 h 893014"/>
              <a:gd name="connsiteX0" fmla="*/ 4 w 6732885"/>
              <a:gd name="connsiteY0" fmla="*/ 853669 h 855716"/>
              <a:gd name="connsiteX1" fmla="*/ 403661 w 6732885"/>
              <a:gd name="connsiteY1" fmla="*/ 852914 h 855716"/>
              <a:gd name="connsiteX2" fmla="*/ 513896 w 6732885"/>
              <a:gd name="connsiteY2" fmla="*/ 850748 h 855716"/>
              <a:gd name="connsiteX3" fmla="*/ 608822 w 6732885"/>
              <a:gd name="connsiteY3" fmla="*/ 841243 h 855716"/>
              <a:gd name="connsiteX4" fmla="*/ 664778 w 6732885"/>
              <a:gd name="connsiteY4" fmla="*/ 832700 h 855716"/>
              <a:gd name="connsiteX5" fmla="*/ 758313 w 6732885"/>
              <a:gd name="connsiteY5" fmla="*/ 810805 h 855716"/>
              <a:gd name="connsiteX6" fmla="*/ 816775 w 6732885"/>
              <a:gd name="connsiteY6" fmla="*/ 781327 h 855716"/>
              <a:gd name="connsiteX7" fmla="*/ 867437 w 6732885"/>
              <a:gd name="connsiteY7" fmla="*/ 745956 h 855716"/>
              <a:gd name="connsiteX8" fmla="*/ 908361 w 6732885"/>
              <a:gd name="connsiteY8" fmla="*/ 693741 h 855716"/>
              <a:gd name="connsiteX9" fmla="*/ 921999 w 6732885"/>
              <a:gd name="connsiteY9" fmla="*/ 659212 h 855716"/>
              <a:gd name="connsiteX10" fmla="*/ 947334 w 6732885"/>
              <a:gd name="connsiteY10" fmla="*/ 617101 h 855716"/>
              <a:gd name="connsiteX11" fmla="*/ 992154 w 6732885"/>
              <a:gd name="connsiteY11" fmla="*/ 575834 h 855716"/>
              <a:gd name="connsiteX12" fmla="*/ 1053113 w 6732885"/>
              <a:gd name="connsiteY12" fmla="*/ 531353 h 855716"/>
              <a:gd name="connsiteX13" fmla="*/ 1095433 w 6732885"/>
              <a:gd name="connsiteY13" fmla="*/ 506775 h 855716"/>
              <a:gd name="connsiteX14" fmla="*/ 1146096 w 6732885"/>
              <a:gd name="connsiteY14" fmla="*/ 474773 h 855716"/>
              <a:gd name="connsiteX15" fmla="*/ 1196763 w 6732885"/>
              <a:gd name="connsiteY15" fmla="*/ 454558 h 855716"/>
              <a:gd name="connsiteX16" fmla="*/ 1280555 w 6732885"/>
              <a:gd name="connsiteY16" fmla="*/ 429293 h 855716"/>
              <a:gd name="connsiteX17" fmla="*/ 1335117 w 6732885"/>
              <a:gd name="connsiteY17" fmla="*/ 413292 h 855716"/>
              <a:gd name="connsiteX18" fmla="*/ 1388302 w 6732885"/>
              <a:gd name="connsiteY18" fmla="*/ 398232 h 855716"/>
              <a:gd name="connsiteX19" fmla="*/ 1436165 w 6732885"/>
              <a:gd name="connsiteY19" fmla="*/ 385173 h 855716"/>
              <a:gd name="connsiteX20" fmla="*/ 1498804 w 6732885"/>
              <a:gd name="connsiteY20" fmla="*/ 373708 h 855716"/>
              <a:gd name="connsiteX21" fmla="*/ 1546538 w 6732885"/>
              <a:gd name="connsiteY21" fmla="*/ 367246 h 855716"/>
              <a:gd name="connsiteX22" fmla="*/ 1596511 w 6732885"/>
              <a:gd name="connsiteY22" fmla="*/ 362554 h 855716"/>
              <a:gd name="connsiteX23" fmla="*/ 1654620 w 6732885"/>
              <a:gd name="connsiteY23" fmla="*/ 359710 h 855716"/>
              <a:gd name="connsiteX24" fmla="*/ 1704244 w 6732885"/>
              <a:gd name="connsiteY24" fmla="*/ 358344 h 855716"/>
              <a:gd name="connsiteX25" fmla="*/ 1759793 w 6732885"/>
              <a:gd name="connsiteY25" fmla="*/ 359396 h 855716"/>
              <a:gd name="connsiteX26" fmla="*/ 1808637 w 6732885"/>
              <a:gd name="connsiteY26" fmla="*/ 360509 h 855716"/>
              <a:gd name="connsiteX27" fmla="*/ 1865147 w 6732885"/>
              <a:gd name="connsiteY27" fmla="*/ 363035 h 855716"/>
              <a:gd name="connsiteX28" fmla="*/ 1917678 w 6732885"/>
              <a:gd name="connsiteY28" fmla="*/ 377843 h 855716"/>
              <a:gd name="connsiteX29" fmla="*/ 1972601 w 6732885"/>
              <a:gd name="connsiteY29" fmla="*/ 386858 h 855716"/>
              <a:gd name="connsiteX30" fmla="*/ 2028240 w 6732885"/>
              <a:gd name="connsiteY30" fmla="*/ 396562 h 855716"/>
              <a:gd name="connsiteX31" fmla="*/ 2096757 w 6732885"/>
              <a:gd name="connsiteY31" fmla="*/ 414289 h 855716"/>
              <a:gd name="connsiteX32" fmla="*/ 2138862 w 6732885"/>
              <a:gd name="connsiteY32" fmla="*/ 429238 h 855716"/>
              <a:gd name="connsiteX33" fmla="*/ 2182777 w 6732885"/>
              <a:gd name="connsiteY33" fmla="*/ 448939 h 855716"/>
              <a:gd name="connsiteX34" fmla="*/ 2229053 w 6732885"/>
              <a:gd name="connsiteY34" fmla="*/ 466351 h 855716"/>
              <a:gd name="connsiteX35" fmla="*/ 2266572 w 6732885"/>
              <a:gd name="connsiteY35" fmla="*/ 488522 h 855716"/>
              <a:gd name="connsiteX36" fmla="*/ 2310937 w 6732885"/>
              <a:gd name="connsiteY36" fmla="*/ 510680 h 855716"/>
              <a:gd name="connsiteX37" fmla="*/ 2361441 w 6732885"/>
              <a:gd name="connsiteY37" fmla="*/ 534488 h 855716"/>
              <a:gd name="connsiteX38" fmla="*/ 2389636 w 6732885"/>
              <a:gd name="connsiteY38" fmla="*/ 557398 h 855716"/>
              <a:gd name="connsiteX39" fmla="*/ 2430256 w 6732885"/>
              <a:gd name="connsiteY39" fmla="*/ 575268 h 855716"/>
              <a:gd name="connsiteX40" fmla="*/ 3125926 w 6732885"/>
              <a:gd name="connsiteY40" fmla="*/ 326821 h 855716"/>
              <a:gd name="connsiteX41" fmla="*/ 3199032 w 6732885"/>
              <a:gd name="connsiteY41" fmla="*/ 321169 h 855716"/>
              <a:gd name="connsiteX42" fmla="*/ 3266231 w 6732885"/>
              <a:gd name="connsiteY42" fmla="*/ 330191 h 855716"/>
              <a:gd name="connsiteX43" fmla="*/ 3346689 w 6732885"/>
              <a:gd name="connsiteY43" fmla="*/ 327331 h 855716"/>
              <a:gd name="connsiteX44" fmla="*/ 3431611 w 6732885"/>
              <a:gd name="connsiteY44" fmla="*/ 327453 h 855716"/>
              <a:gd name="connsiteX45" fmla="*/ 3518812 w 6732885"/>
              <a:gd name="connsiteY45" fmla="*/ 338626 h 855716"/>
              <a:gd name="connsiteX46" fmla="*/ 3963422 w 6732885"/>
              <a:gd name="connsiteY46" fmla="*/ 0 h 855716"/>
              <a:gd name="connsiteX47" fmla="*/ 4029023 w 6732885"/>
              <a:gd name="connsiteY47" fmla="*/ 41784 h 855716"/>
              <a:gd name="connsiteX48" fmla="*/ 4092132 w 6732885"/>
              <a:gd name="connsiteY48" fmla="*/ 83691 h 855716"/>
              <a:gd name="connsiteX49" fmla="*/ 4155299 w 6732885"/>
              <a:gd name="connsiteY49" fmla="*/ 126876 h 855716"/>
              <a:gd name="connsiteX50" fmla="*/ 4204602 w 6732885"/>
              <a:gd name="connsiteY50" fmla="*/ 164057 h 855716"/>
              <a:gd name="connsiteX51" fmla="*/ 4260410 w 6732885"/>
              <a:gd name="connsiteY51" fmla="*/ 206752 h 855716"/>
              <a:gd name="connsiteX52" fmla="*/ 4299657 w 6732885"/>
              <a:gd name="connsiteY52" fmla="*/ 236561 h 855716"/>
              <a:gd name="connsiteX53" fmla="*/ 4348263 w 6732885"/>
              <a:gd name="connsiteY53" fmla="*/ 269552 h 855716"/>
              <a:gd name="connsiteX54" fmla="*/ 4383716 w 6732885"/>
              <a:gd name="connsiteY54" fmla="*/ 293116 h 855716"/>
              <a:gd name="connsiteX55" fmla="*/ 4417963 w 6732885"/>
              <a:gd name="connsiteY55" fmla="*/ 315959 h 855716"/>
              <a:gd name="connsiteX56" fmla="*/ 4465915 w 6732885"/>
              <a:gd name="connsiteY56" fmla="*/ 344213 h 855716"/>
              <a:gd name="connsiteX57" fmla="*/ 4529455 w 6732885"/>
              <a:gd name="connsiteY57" fmla="*/ 383405 h 855716"/>
              <a:gd name="connsiteX58" fmla="*/ 4580330 w 6732885"/>
              <a:gd name="connsiteY58" fmla="*/ 412616 h 855716"/>
              <a:gd name="connsiteX59" fmla="*/ 4660966 w 6732885"/>
              <a:gd name="connsiteY59" fmla="*/ 459130 h 855716"/>
              <a:gd name="connsiteX60" fmla="*/ 4717677 w 6732885"/>
              <a:gd name="connsiteY60" fmla="*/ 489634 h 855716"/>
              <a:gd name="connsiteX61" fmla="*/ 4828913 w 6732885"/>
              <a:gd name="connsiteY61" fmla="*/ 545910 h 855716"/>
              <a:gd name="connsiteX62" fmla="*/ 4958180 w 6732885"/>
              <a:gd name="connsiteY62" fmla="*/ 603243 h 855716"/>
              <a:gd name="connsiteX63" fmla="*/ 5149784 w 6732885"/>
              <a:gd name="connsiteY63" fmla="*/ 675680 h 855716"/>
              <a:gd name="connsiteX64" fmla="*/ 5377759 w 6732885"/>
              <a:gd name="connsiteY64" fmla="*/ 747160 h 855716"/>
              <a:gd name="connsiteX65" fmla="*/ 5599231 w 6732885"/>
              <a:gd name="connsiteY65" fmla="*/ 794263 h 855716"/>
              <a:gd name="connsiteX66" fmla="*/ 5826886 w 6732885"/>
              <a:gd name="connsiteY66" fmla="*/ 828436 h 855716"/>
              <a:gd name="connsiteX67" fmla="*/ 6039169 w 6732885"/>
              <a:gd name="connsiteY67" fmla="*/ 848978 h 855716"/>
              <a:gd name="connsiteX68" fmla="*/ 6286646 w 6732885"/>
              <a:gd name="connsiteY68" fmla="*/ 855716 h 855716"/>
              <a:gd name="connsiteX69" fmla="*/ 6732885 w 6732885"/>
              <a:gd name="connsiteY69" fmla="*/ 853189 h 855716"/>
              <a:gd name="connsiteX0" fmla="*/ 4 w 6732885"/>
              <a:gd name="connsiteY0" fmla="*/ 853669 h 855716"/>
              <a:gd name="connsiteX1" fmla="*/ 403661 w 6732885"/>
              <a:gd name="connsiteY1" fmla="*/ 852914 h 855716"/>
              <a:gd name="connsiteX2" fmla="*/ 513896 w 6732885"/>
              <a:gd name="connsiteY2" fmla="*/ 850748 h 855716"/>
              <a:gd name="connsiteX3" fmla="*/ 608822 w 6732885"/>
              <a:gd name="connsiteY3" fmla="*/ 841243 h 855716"/>
              <a:gd name="connsiteX4" fmla="*/ 664778 w 6732885"/>
              <a:gd name="connsiteY4" fmla="*/ 832700 h 855716"/>
              <a:gd name="connsiteX5" fmla="*/ 758313 w 6732885"/>
              <a:gd name="connsiteY5" fmla="*/ 810805 h 855716"/>
              <a:gd name="connsiteX6" fmla="*/ 816775 w 6732885"/>
              <a:gd name="connsiteY6" fmla="*/ 781327 h 855716"/>
              <a:gd name="connsiteX7" fmla="*/ 867437 w 6732885"/>
              <a:gd name="connsiteY7" fmla="*/ 745956 h 855716"/>
              <a:gd name="connsiteX8" fmla="*/ 908361 w 6732885"/>
              <a:gd name="connsiteY8" fmla="*/ 693741 h 855716"/>
              <a:gd name="connsiteX9" fmla="*/ 921999 w 6732885"/>
              <a:gd name="connsiteY9" fmla="*/ 659212 h 855716"/>
              <a:gd name="connsiteX10" fmla="*/ 947334 w 6732885"/>
              <a:gd name="connsiteY10" fmla="*/ 617101 h 855716"/>
              <a:gd name="connsiteX11" fmla="*/ 992154 w 6732885"/>
              <a:gd name="connsiteY11" fmla="*/ 575834 h 855716"/>
              <a:gd name="connsiteX12" fmla="*/ 1053113 w 6732885"/>
              <a:gd name="connsiteY12" fmla="*/ 531353 h 855716"/>
              <a:gd name="connsiteX13" fmla="*/ 1095433 w 6732885"/>
              <a:gd name="connsiteY13" fmla="*/ 506775 h 855716"/>
              <a:gd name="connsiteX14" fmla="*/ 1146096 w 6732885"/>
              <a:gd name="connsiteY14" fmla="*/ 474773 h 855716"/>
              <a:gd name="connsiteX15" fmla="*/ 1196763 w 6732885"/>
              <a:gd name="connsiteY15" fmla="*/ 454558 h 855716"/>
              <a:gd name="connsiteX16" fmla="*/ 1280555 w 6732885"/>
              <a:gd name="connsiteY16" fmla="*/ 429293 h 855716"/>
              <a:gd name="connsiteX17" fmla="*/ 1335117 w 6732885"/>
              <a:gd name="connsiteY17" fmla="*/ 413292 h 855716"/>
              <a:gd name="connsiteX18" fmla="*/ 1388302 w 6732885"/>
              <a:gd name="connsiteY18" fmla="*/ 398232 h 855716"/>
              <a:gd name="connsiteX19" fmla="*/ 1436165 w 6732885"/>
              <a:gd name="connsiteY19" fmla="*/ 385173 h 855716"/>
              <a:gd name="connsiteX20" fmla="*/ 1498804 w 6732885"/>
              <a:gd name="connsiteY20" fmla="*/ 373708 h 855716"/>
              <a:gd name="connsiteX21" fmla="*/ 1546538 w 6732885"/>
              <a:gd name="connsiteY21" fmla="*/ 367246 h 855716"/>
              <a:gd name="connsiteX22" fmla="*/ 1596511 w 6732885"/>
              <a:gd name="connsiteY22" fmla="*/ 362554 h 855716"/>
              <a:gd name="connsiteX23" fmla="*/ 1654620 w 6732885"/>
              <a:gd name="connsiteY23" fmla="*/ 359710 h 855716"/>
              <a:gd name="connsiteX24" fmla="*/ 1704244 w 6732885"/>
              <a:gd name="connsiteY24" fmla="*/ 358344 h 855716"/>
              <a:gd name="connsiteX25" fmla="*/ 1759793 w 6732885"/>
              <a:gd name="connsiteY25" fmla="*/ 359396 h 855716"/>
              <a:gd name="connsiteX26" fmla="*/ 1808637 w 6732885"/>
              <a:gd name="connsiteY26" fmla="*/ 360509 h 855716"/>
              <a:gd name="connsiteX27" fmla="*/ 1865147 w 6732885"/>
              <a:gd name="connsiteY27" fmla="*/ 363035 h 855716"/>
              <a:gd name="connsiteX28" fmla="*/ 1917678 w 6732885"/>
              <a:gd name="connsiteY28" fmla="*/ 377843 h 855716"/>
              <a:gd name="connsiteX29" fmla="*/ 1972601 w 6732885"/>
              <a:gd name="connsiteY29" fmla="*/ 386858 h 855716"/>
              <a:gd name="connsiteX30" fmla="*/ 2028240 w 6732885"/>
              <a:gd name="connsiteY30" fmla="*/ 396562 h 855716"/>
              <a:gd name="connsiteX31" fmla="*/ 2096757 w 6732885"/>
              <a:gd name="connsiteY31" fmla="*/ 414289 h 855716"/>
              <a:gd name="connsiteX32" fmla="*/ 2138862 w 6732885"/>
              <a:gd name="connsiteY32" fmla="*/ 429238 h 855716"/>
              <a:gd name="connsiteX33" fmla="*/ 2182777 w 6732885"/>
              <a:gd name="connsiteY33" fmla="*/ 448939 h 855716"/>
              <a:gd name="connsiteX34" fmla="*/ 2229053 w 6732885"/>
              <a:gd name="connsiteY34" fmla="*/ 466351 h 855716"/>
              <a:gd name="connsiteX35" fmla="*/ 2266572 w 6732885"/>
              <a:gd name="connsiteY35" fmla="*/ 488522 h 855716"/>
              <a:gd name="connsiteX36" fmla="*/ 2310937 w 6732885"/>
              <a:gd name="connsiteY36" fmla="*/ 510680 h 855716"/>
              <a:gd name="connsiteX37" fmla="*/ 2361441 w 6732885"/>
              <a:gd name="connsiteY37" fmla="*/ 534488 h 855716"/>
              <a:gd name="connsiteX38" fmla="*/ 2389636 w 6732885"/>
              <a:gd name="connsiteY38" fmla="*/ 557398 h 855716"/>
              <a:gd name="connsiteX39" fmla="*/ 2430256 w 6732885"/>
              <a:gd name="connsiteY39" fmla="*/ 575268 h 855716"/>
              <a:gd name="connsiteX40" fmla="*/ 3125926 w 6732885"/>
              <a:gd name="connsiteY40" fmla="*/ 326821 h 855716"/>
              <a:gd name="connsiteX41" fmla="*/ 3199032 w 6732885"/>
              <a:gd name="connsiteY41" fmla="*/ 321169 h 855716"/>
              <a:gd name="connsiteX42" fmla="*/ 3266231 w 6732885"/>
              <a:gd name="connsiteY42" fmla="*/ 330191 h 855716"/>
              <a:gd name="connsiteX43" fmla="*/ 3346689 w 6732885"/>
              <a:gd name="connsiteY43" fmla="*/ 327331 h 855716"/>
              <a:gd name="connsiteX44" fmla="*/ 3431611 w 6732885"/>
              <a:gd name="connsiteY44" fmla="*/ 327453 h 855716"/>
              <a:gd name="connsiteX45" fmla="*/ 3518812 w 6732885"/>
              <a:gd name="connsiteY45" fmla="*/ 338626 h 855716"/>
              <a:gd name="connsiteX46" fmla="*/ 3963422 w 6732885"/>
              <a:gd name="connsiteY46" fmla="*/ 0 h 855716"/>
              <a:gd name="connsiteX47" fmla="*/ 4029023 w 6732885"/>
              <a:gd name="connsiteY47" fmla="*/ 41784 h 855716"/>
              <a:gd name="connsiteX48" fmla="*/ 4092132 w 6732885"/>
              <a:gd name="connsiteY48" fmla="*/ 83691 h 855716"/>
              <a:gd name="connsiteX49" fmla="*/ 4155299 w 6732885"/>
              <a:gd name="connsiteY49" fmla="*/ 126876 h 855716"/>
              <a:gd name="connsiteX50" fmla="*/ 4204602 w 6732885"/>
              <a:gd name="connsiteY50" fmla="*/ 164057 h 855716"/>
              <a:gd name="connsiteX51" fmla="*/ 4260410 w 6732885"/>
              <a:gd name="connsiteY51" fmla="*/ 206752 h 855716"/>
              <a:gd name="connsiteX52" fmla="*/ 4299657 w 6732885"/>
              <a:gd name="connsiteY52" fmla="*/ 236561 h 855716"/>
              <a:gd name="connsiteX53" fmla="*/ 4348263 w 6732885"/>
              <a:gd name="connsiteY53" fmla="*/ 269552 h 855716"/>
              <a:gd name="connsiteX54" fmla="*/ 4383716 w 6732885"/>
              <a:gd name="connsiteY54" fmla="*/ 293116 h 855716"/>
              <a:gd name="connsiteX55" fmla="*/ 4417963 w 6732885"/>
              <a:gd name="connsiteY55" fmla="*/ 315959 h 855716"/>
              <a:gd name="connsiteX56" fmla="*/ 4465915 w 6732885"/>
              <a:gd name="connsiteY56" fmla="*/ 344213 h 855716"/>
              <a:gd name="connsiteX57" fmla="*/ 4529455 w 6732885"/>
              <a:gd name="connsiteY57" fmla="*/ 383405 h 855716"/>
              <a:gd name="connsiteX58" fmla="*/ 4580330 w 6732885"/>
              <a:gd name="connsiteY58" fmla="*/ 412616 h 855716"/>
              <a:gd name="connsiteX59" fmla="*/ 4660966 w 6732885"/>
              <a:gd name="connsiteY59" fmla="*/ 459130 h 855716"/>
              <a:gd name="connsiteX60" fmla="*/ 4717677 w 6732885"/>
              <a:gd name="connsiteY60" fmla="*/ 489634 h 855716"/>
              <a:gd name="connsiteX61" fmla="*/ 4828913 w 6732885"/>
              <a:gd name="connsiteY61" fmla="*/ 545910 h 855716"/>
              <a:gd name="connsiteX62" fmla="*/ 4958180 w 6732885"/>
              <a:gd name="connsiteY62" fmla="*/ 603243 h 855716"/>
              <a:gd name="connsiteX63" fmla="*/ 5149784 w 6732885"/>
              <a:gd name="connsiteY63" fmla="*/ 675680 h 855716"/>
              <a:gd name="connsiteX64" fmla="*/ 5377759 w 6732885"/>
              <a:gd name="connsiteY64" fmla="*/ 747160 h 855716"/>
              <a:gd name="connsiteX65" fmla="*/ 5599231 w 6732885"/>
              <a:gd name="connsiteY65" fmla="*/ 794263 h 855716"/>
              <a:gd name="connsiteX66" fmla="*/ 5826886 w 6732885"/>
              <a:gd name="connsiteY66" fmla="*/ 828436 h 855716"/>
              <a:gd name="connsiteX67" fmla="*/ 6039169 w 6732885"/>
              <a:gd name="connsiteY67" fmla="*/ 848978 h 855716"/>
              <a:gd name="connsiteX68" fmla="*/ 6286646 w 6732885"/>
              <a:gd name="connsiteY68" fmla="*/ 855716 h 855716"/>
              <a:gd name="connsiteX69" fmla="*/ 6732885 w 6732885"/>
              <a:gd name="connsiteY69" fmla="*/ 853189 h 855716"/>
              <a:gd name="connsiteX0" fmla="*/ 4 w 6732885"/>
              <a:gd name="connsiteY0" fmla="*/ 811885 h 813932"/>
              <a:gd name="connsiteX1" fmla="*/ 403661 w 6732885"/>
              <a:gd name="connsiteY1" fmla="*/ 811130 h 813932"/>
              <a:gd name="connsiteX2" fmla="*/ 513896 w 6732885"/>
              <a:gd name="connsiteY2" fmla="*/ 808964 h 813932"/>
              <a:gd name="connsiteX3" fmla="*/ 608822 w 6732885"/>
              <a:gd name="connsiteY3" fmla="*/ 799459 h 813932"/>
              <a:gd name="connsiteX4" fmla="*/ 664778 w 6732885"/>
              <a:gd name="connsiteY4" fmla="*/ 790916 h 813932"/>
              <a:gd name="connsiteX5" fmla="*/ 758313 w 6732885"/>
              <a:gd name="connsiteY5" fmla="*/ 769021 h 813932"/>
              <a:gd name="connsiteX6" fmla="*/ 816775 w 6732885"/>
              <a:gd name="connsiteY6" fmla="*/ 739543 h 813932"/>
              <a:gd name="connsiteX7" fmla="*/ 867437 w 6732885"/>
              <a:gd name="connsiteY7" fmla="*/ 704172 h 813932"/>
              <a:gd name="connsiteX8" fmla="*/ 908361 w 6732885"/>
              <a:gd name="connsiteY8" fmla="*/ 651957 h 813932"/>
              <a:gd name="connsiteX9" fmla="*/ 921999 w 6732885"/>
              <a:gd name="connsiteY9" fmla="*/ 617428 h 813932"/>
              <a:gd name="connsiteX10" fmla="*/ 947334 w 6732885"/>
              <a:gd name="connsiteY10" fmla="*/ 575317 h 813932"/>
              <a:gd name="connsiteX11" fmla="*/ 992154 w 6732885"/>
              <a:gd name="connsiteY11" fmla="*/ 534050 h 813932"/>
              <a:gd name="connsiteX12" fmla="*/ 1053113 w 6732885"/>
              <a:gd name="connsiteY12" fmla="*/ 489569 h 813932"/>
              <a:gd name="connsiteX13" fmla="*/ 1095433 w 6732885"/>
              <a:gd name="connsiteY13" fmla="*/ 464991 h 813932"/>
              <a:gd name="connsiteX14" fmla="*/ 1146096 w 6732885"/>
              <a:gd name="connsiteY14" fmla="*/ 432989 h 813932"/>
              <a:gd name="connsiteX15" fmla="*/ 1196763 w 6732885"/>
              <a:gd name="connsiteY15" fmla="*/ 412774 h 813932"/>
              <a:gd name="connsiteX16" fmla="*/ 1280555 w 6732885"/>
              <a:gd name="connsiteY16" fmla="*/ 387509 h 813932"/>
              <a:gd name="connsiteX17" fmla="*/ 1335117 w 6732885"/>
              <a:gd name="connsiteY17" fmla="*/ 371508 h 813932"/>
              <a:gd name="connsiteX18" fmla="*/ 1388302 w 6732885"/>
              <a:gd name="connsiteY18" fmla="*/ 356448 h 813932"/>
              <a:gd name="connsiteX19" fmla="*/ 1436165 w 6732885"/>
              <a:gd name="connsiteY19" fmla="*/ 343389 h 813932"/>
              <a:gd name="connsiteX20" fmla="*/ 1498804 w 6732885"/>
              <a:gd name="connsiteY20" fmla="*/ 331924 h 813932"/>
              <a:gd name="connsiteX21" fmla="*/ 1546538 w 6732885"/>
              <a:gd name="connsiteY21" fmla="*/ 325462 h 813932"/>
              <a:gd name="connsiteX22" fmla="*/ 1596511 w 6732885"/>
              <a:gd name="connsiteY22" fmla="*/ 320770 h 813932"/>
              <a:gd name="connsiteX23" fmla="*/ 1654620 w 6732885"/>
              <a:gd name="connsiteY23" fmla="*/ 317926 h 813932"/>
              <a:gd name="connsiteX24" fmla="*/ 1704244 w 6732885"/>
              <a:gd name="connsiteY24" fmla="*/ 316560 h 813932"/>
              <a:gd name="connsiteX25" fmla="*/ 1759793 w 6732885"/>
              <a:gd name="connsiteY25" fmla="*/ 317612 h 813932"/>
              <a:gd name="connsiteX26" fmla="*/ 1808637 w 6732885"/>
              <a:gd name="connsiteY26" fmla="*/ 318725 h 813932"/>
              <a:gd name="connsiteX27" fmla="*/ 1865147 w 6732885"/>
              <a:gd name="connsiteY27" fmla="*/ 321251 h 813932"/>
              <a:gd name="connsiteX28" fmla="*/ 1917678 w 6732885"/>
              <a:gd name="connsiteY28" fmla="*/ 336059 h 813932"/>
              <a:gd name="connsiteX29" fmla="*/ 1972601 w 6732885"/>
              <a:gd name="connsiteY29" fmla="*/ 345074 h 813932"/>
              <a:gd name="connsiteX30" fmla="*/ 2028240 w 6732885"/>
              <a:gd name="connsiteY30" fmla="*/ 354778 h 813932"/>
              <a:gd name="connsiteX31" fmla="*/ 2096757 w 6732885"/>
              <a:gd name="connsiteY31" fmla="*/ 372505 h 813932"/>
              <a:gd name="connsiteX32" fmla="*/ 2138862 w 6732885"/>
              <a:gd name="connsiteY32" fmla="*/ 387454 h 813932"/>
              <a:gd name="connsiteX33" fmla="*/ 2182777 w 6732885"/>
              <a:gd name="connsiteY33" fmla="*/ 407155 h 813932"/>
              <a:gd name="connsiteX34" fmla="*/ 2229053 w 6732885"/>
              <a:gd name="connsiteY34" fmla="*/ 424567 h 813932"/>
              <a:gd name="connsiteX35" fmla="*/ 2266572 w 6732885"/>
              <a:gd name="connsiteY35" fmla="*/ 446738 h 813932"/>
              <a:gd name="connsiteX36" fmla="*/ 2310937 w 6732885"/>
              <a:gd name="connsiteY36" fmla="*/ 468896 h 813932"/>
              <a:gd name="connsiteX37" fmla="*/ 2361441 w 6732885"/>
              <a:gd name="connsiteY37" fmla="*/ 492704 h 813932"/>
              <a:gd name="connsiteX38" fmla="*/ 2389636 w 6732885"/>
              <a:gd name="connsiteY38" fmla="*/ 515614 h 813932"/>
              <a:gd name="connsiteX39" fmla="*/ 2430256 w 6732885"/>
              <a:gd name="connsiteY39" fmla="*/ 533484 h 813932"/>
              <a:gd name="connsiteX40" fmla="*/ 3125926 w 6732885"/>
              <a:gd name="connsiteY40" fmla="*/ 285037 h 813932"/>
              <a:gd name="connsiteX41" fmla="*/ 3199032 w 6732885"/>
              <a:gd name="connsiteY41" fmla="*/ 279385 h 813932"/>
              <a:gd name="connsiteX42" fmla="*/ 3266231 w 6732885"/>
              <a:gd name="connsiteY42" fmla="*/ 288407 h 813932"/>
              <a:gd name="connsiteX43" fmla="*/ 3346689 w 6732885"/>
              <a:gd name="connsiteY43" fmla="*/ 285547 h 813932"/>
              <a:gd name="connsiteX44" fmla="*/ 3431611 w 6732885"/>
              <a:gd name="connsiteY44" fmla="*/ 285669 h 813932"/>
              <a:gd name="connsiteX45" fmla="*/ 3518812 w 6732885"/>
              <a:gd name="connsiteY45" fmla="*/ 296842 h 813932"/>
              <a:gd name="connsiteX46" fmla="*/ 3585383 w 6732885"/>
              <a:gd name="connsiteY46" fmla="*/ 300144 h 813932"/>
              <a:gd name="connsiteX47" fmla="*/ 4029023 w 6732885"/>
              <a:gd name="connsiteY47" fmla="*/ 0 h 813932"/>
              <a:gd name="connsiteX48" fmla="*/ 4092132 w 6732885"/>
              <a:gd name="connsiteY48" fmla="*/ 41907 h 813932"/>
              <a:gd name="connsiteX49" fmla="*/ 4155299 w 6732885"/>
              <a:gd name="connsiteY49" fmla="*/ 85092 h 813932"/>
              <a:gd name="connsiteX50" fmla="*/ 4204602 w 6732885"/>
              <a:gd name="connsiteY50" fmla="*/ 122273 h 813932"/>
              <a:gd name="connsiteX51" fmla="*/ 4260410 w 6732885"/>
              <a:gd name="connsiteY51" fmla="*/ 164968 h 813932"/>
              <a:gd name="connsiteX52" fmla="*/ 4299657 w 6732885"/>
              <a:gd name="connsiteY52" fmla="*/ 194777 h 813932"/>
              <a:gd name="connsiteX53" fmla="*/ 4348263 w 6732885"/>
              <a:gd name="connsiteY53" fmla="*/ 227768 h 813932"/>
              <a:gd name="connsiteX54" fmla="*/ 4383716 w 6732885"/>
              <a:gd name="connsiteY54" fmla="*/ 251332 h 813932"/>
              <a:gd name="connsiteX55" fmla="*/ 4417963 w 6732885"/>
              <a:gd name="connsiteY55" fmla="*/ 274175 h 813932"/>
              <a:gd name="connsiteX56" fmla="*/ 4465915 w 6732885"/>
              <a:gd name="connsiteY56" fmla="*/ 302429 h 813932"/>
              <a:gd name="connsiteX57" fmla="*/ 4529455 w 6732885"/>
              <a:gd name="connsiteY57" fmla="*/ 341621 h 813932"/>
              <a:gd name="connsiteX58" fmla="*/ 4580330 w 6732885"/>
              <a:gd name="connsiteY58" fmla="*/ 370832 h 813932"/>
              <a:gd name="connsiteX59" fmla="*/ 4660966 w 6732885"/>
              <a:gd name="connsiteY59" fmla="*/ 417346 h 813932"/>
              <a:gd name="connsiteX60" fmla="*/ 4717677 w 6732885"/>
              <a:gd name="connsiteY60" fmla="*/ 447850 h 813932"/>
              <a:gd name="connsiteX61" fmla="*/ 4828913 w 6732885"/>
              <a:gd name="connsiteY61" fmla="*/ 504126 h 813932"/>
              <a:gd name="connsiteX62" fmla="*/ 4958180 w 6732885"/>
              <a:gd name="connsiteY62" fmla="*/ 561459 h 813932"/>
              <a:gd name="connsiteX63" fmla="*/ 5149784 w 6732885"/>
              <a:gd name="connsiteY63" fmla="*/ 633896 h 813932"/>
              <a:gd name="connsiteX64" fmla="*/ 5377759 w 6732885"/>
              <a:gd name="connsiteY64" fmla="*/ 705376 h 813932"/>
              <a:gd name="connsiteX65" fmla="*/ 5599231 w 6732885"/>
              <a:gd name="connsiteY65" fmla="*/ 752479 h 813932"/>
              <a:gd name="connsiteX66" fmla="*/ 5826886 w 6732885"/>
              <a:gd name="connsiteY66" fmla="*/ 786652 h 813932"/>
              <a:gd name="connsiteX67" fmla="*/ 6039169 w 6732885"/>
              <a:gd name="connsiteY67" fmla="*/ 807194 h 813932"/>
              <a:gd name="connsiteX68" fmla="*/ 6286646 w 6732885"/>
              <a:gd name="connsiteY68" fmla="*/ 813932 h 813932"/>
              <a:gd name="connsiteX69" fmla="*/ 6732885 w 6732885"/>
              <a:gd name="connsiteY69" fmla="*/ 811405 h 813932"/>
              <a:gd name="connsiteX0" fmla="*/ 4 w 6732885"/>
              <a:gd name="connsiteY0" fmla="*/ 811885 h 813932"/>
              <a:gd name="connsiteX1" fmla="*/ 403661 w 6732885"/>
              <a:gd name="connsiteY1" fmla="*/ 811130 h 813932"/>
              <a:gd name="connsiteX2" fmla="*/ 513896 w 6732885"/>
              <a:gd name="connsiteY2" fmla="*/ 808964 h 813932"/>
              <a:gd name="connsiteX3" fmla="*/ 608822 w 6732885"/>
              <a:gd name="connsiteY3" fmla="*/ 799459 h 813932"/>
              <a:gd name="connsiteX4" fmla="*/ 664778 w 6732885"/>
              <a:gd name="connsiteY4" fmla="*/ 790916 h 813932"/>
              <a:gd name="connsiteX5" fmla="*/ 758313 w 6732885"/>
              <a:gd name="connsiteY5" fmla="*/ 769021 h 813932"/>
              <a:gd name="connsiteX6" fmla="*/ 816775 w 6732885"/>
              <a:gd name="connsiteY6" fmla="*/ 739543 h 813932"/>
              <a:gd name="connsiteX7" fmla="*/ 867437 w 6732885"/>
              <a:gd name="connsiteY7" fmla="*/ 704172 h 813932"/>
              <a:gd name="connsiteX8" fmla="*/ 908361 w 6732885"/>
              <a:gd name="connsiteY8" fmla="*/ 651957 h 813932"/>
              <a:gd name="connsiteX9" fmla="*/ 921999 w 6732885"/>
              <a:gd name="connsiteY9" fmla="*/ 617428 h 813932"/>
              <a:gd name="connsiteX10" fmla="*/ 947334 w 6732885"/>
              <a:gd name="connsiteY10" fmla="*/ 575317 h 813932"/>
              <a:gd name="connsiteX11" fmla="*/ 992154 w 6732885"/>
              <a:gd name="connsiteY11" fmla="*/ 534050 h 813932"/>
              <a:gd name="connsiteX12" fmla="*/ 1053113 w 6732885"/>
              <a:gd name="connsiteY12" fmla="*/ 489569 h 813932"/>
              <a:gd name="connsiteX13" fmla="*/ 1095433 w 6732885"/>
              <a:gd name="connsiteY13" fmla="*/ 464991 h 813932"/>
              <a:gd name="connsiteX14" fmla="*/ 1146096 w 6732885"/>
              <a:gd name="connsiteY14" fmla="*/ 432989 h 813932"/>
              <a:gd name="connsiteX15" fmla="*/ 1196763 w 6732885"/>
              <a:gd name="connsiteY15" fmla="*/ 412774 h 813932"/>
              <a:gd name="connsiteX16" fmla="*/ 1280555 w 6732885"/>
              <a:gd name="connsiteY16" fmla="*/ 387509 h 813932"/>
              <a:gd name="connsiteX17" fmla="*/ 1335117 w 6732885"/>
              <a:gd name="connsiteY17" fmla="*/ 371508 h 813932"/>
              <a:gd name="connsiteX18" fmla="*/ 1388302 w 6732885"/>
              <a:gd name="connsiteY18" fmla="*/ 356448 h 813932"/>
              <a:gd name="connsiteX19" fmla="*/ 1436165 w 6732885"/>
              <a:gd name="connsiteY19" fmla="*/ 343389 h 813932"/>
              <a:gd name="connsiteX20" fmla="*/ 1498804 w 6732885"/>
              <a:gd name="connsiteY20" fmla="*/ 331924 h 813932"/>
              <a:gd name="connsiteX21" fmla="*/ 1546538 w 6732885"/>
              <a:gd name="connsiteY21" fmla="*/ 325462 h 813932"/>
              <a:gd name="connsiteX22" fmla="*/ 1596511 w 6732885"/>
              <a:gd name="connsiteY22" fmla="*/ 320770 h 813932"/>
              <a:gd name="connsiteX23" fmla="*/ 1654620 w 6732885"/>
              <a:gd name="connsiteY23" fmla="*/ 317926 h 813932"/>
              <a:gd name="connsiteX24" fmla="*/ 1704244 w 6732885"/>
              <a:gd name="connsiteY24" fmla="*/ 316560 h 813932"/>
              <a:gd name="connsiteX25" fmla="*/ 1759793 w 6732885"/>
              <a:gd name="connsiteY25" fmla="*/ 317612 h 813932"/>
              <a:gd name="connsiteX26" fmla="*/ 1808637 w 6732885"/>
              <a:gd name="connsiteY26" fmla="*/ 318725 h 813932"/>
              <a:gd name="connsiteX27" fmla="*/ 1865147 w 6732885"/>
              <a:gd name="connsiteY27" fmla="*/ 321251 h 813932"/>
              <a:gd name="connsiteX28" fmla="*/ 1917678 w 6732885"/>
              <a:gd name="connsiteY28" fmla="*/ 336059 h 813932"/>
              <a:gd name="connsiteX29" fmla="*/ 1972601 w 6732885"/>
              <a:gd name="connsiteY29" fmla="*/ 345074 h 813932"/>
              <a:gd name="connsiteX30" fmla="*/ 2028240 w 6732885"/>
              <a:gd name="connsiteY30" fmla="*/ 354778 h 813932"/>
              <a:gd name="connsiteX31" fmla="*/ 2096757 w 6732885"/>
              <a:gd name="connsiteY31" fmla="*/ 372505 h 813932"/>
              <a:gd name="connsiteX32" fmla="*/ 2138862 w 6732885"/>
              <a:gd name="connsiteY32" fmla="*/ 387454 h 813932"/>
              <a:gd name="connsiteX33" fmla="*/ 2182777 w 6732885"/>
              <a:gd name="connsiteY33" fmla="*/ 407155 h 813932"/>
              <a:gd name="connsiteX34" fmla="*/ 2229053 w 6732885"/>
              <a:gd name="connsiteY34" fmla="*/ 424567 h 813932"/>
              <a:gd name="connsiteX35" fmla="*/ 2266572 w 6732885"/>
              <a:gd name="connsiteY35" fmla="*/ 446738 h 813932"/>
              <a:gd name="connsiteX36" fmla="*/ 2310937 w 6732885"/>
              <a:gd name="connsiteY36" fmla="*/ 468896 h 813932"/>
              <a:gd name="connsiteX37" fmla="*/ 2361441 w 6732885"/>
              <a:gd name="connsiteY37" fmla="*/ 492704 h 813932"/>
              <a:gd name="connsiteX38" fmla="*/ 2389636 w 6732885"/>
              <a:gd name="connsiteY38" fmla="*/ 515614 h 813932"/>
              <a:gd name="connsiteX39" fmla="*/ 2430256 w 6732885"/>
              <a:gd name="connsiteY39" fmla="*/ 533484 h 813932"/>
              <a:gd name="connsiteX40" fmla="*/ 3125926 w 6732885"/>
              <a:gd name="connsiteY40" fmla="*/ 285037 h 813932"/>
              <a:gd name="connsiteX41" fmla="*/ 3199032 w 6732885"/>
              <a:gd name="connsiteY41" fmla="*/ 279385 h 813932"/>
              <a:gd name="connsiteX42" fmla="*/ 3266231 w 6732885"/>
              <a:gd name="connsiteY42" fmla="*/ 288407 h 813932"/>
              <a:gd name="connsiteX43" fmla="*/ 3346689 w 6732885"/>
              <a:gd name="connsiteY43" fmla="*/ 285547 h 813932"/>
              <a:gd name="connsiteX44" fmla="*/ 3431611 w 6732885"/>
              <a:gd name="connsiteY44" fmla="*/ 285669 h 813932"/>
              <a:gd name="connsiteX45" fmla="*/ 3518812 w 6732885"/>
              <a:gd name="connsiteY45" fmla="*/ 296842 h 813932"/>
              <a:gd name="connsiteX46" fmla="*/ 3585383 w 6732885"/>
              <a:gd name="connsiteY46" fmla="*/ 300144 h 813932"/>
              <a:gd name="connsiteX47" fmla="*/ 4029023 w 6732885"/>
              <a:gd name="connsiteY47" fmla="*/ 0 h 813932"/>
              <a:gd name="connsiteX48" fmla="*/ 4092132 w 6732885"/>
              <a:gd name="connsiteY48" fmla="*/ 41907 h 813932"/>
              <a:gd name="connsiteX49" fmla="*/ 4155299 w 6732885"/>
              <a:gd name="connsiteY49" fmla="*/ 85092 h 813932"/>
              <a:gd name="connsiteX50" fmla="*/ 4204602 w 6732885"/>
              <a:gd name="connsiteY50" fmla="*/ 122273 h 813932"/>
              <a:gd name="connsiteX51" fmla="*/ 4260410 w 6732885"/>
              <a:gd name="connsiteY51" fmla="*/ 164968 h 813932"/>
              <a:gd name="connsiteX52" fmla="*/ 4299657 w 6732885"/>
              <a:gd name="connsiteY52" fmla="*/ 194777 h 813932"/>
              <a:gd name="connsiteX53" fmla="*/ 4348263 w 6732885"/>
              <a:gd name="connsiteY53" fmla="*/ 227768 h 813932"/>
              <a:gd name="connsiteX54" fmla="*/ 4383716 w 6732885"/>
              <a:gd name="connsiteY54" fmla="*/ 251332 h 813932"/>
              <a:gd name="connsiteX55" fmla="*/ 4417963 w 6732885"/>
              <a:gd name="connsiteY55" fmla="*/ 274175 h 813932"/>
              <a:gd name="connsiteX56" fmla="*/ 4465915 w 6732885"/>
              <a:gd name="connsiteY56" fmla="*/ 302429 h 813932"/>
              <a:gd name="connsiteX57" fmla="*/ 4529455 w 6732885"/>
              <a:gd name="connsiteY57" fmla="*/ 341621 h 813932"/>
              <a:gd name="connsiteX58" fmla="*/ 4580330 w 6732885"/>
              <a:gd name="connsiteY58" fmla="*/ 370832 h 813932"/>
              <a:gd name="connsiteX59" fmla="*/ 4660966 w 6732885"/>
              <a:gd name="connsiteY59" fmla="*/ 417346 h 813932"/>
              <a:gd name="connsiteX60" fmla="*/ 4717677 w 6732885"/>
              <a:gd name="connsiteY60" fmla="*/ 447850 h 813932"/>
              <a:gd name="connsiteX61" fmla="*/ 4828913 w 6732885"/>
              <a:gd name="connsiteY61" fmla="*/ 504126 h 813932"/>
              <a:gd name="connsiteX62" fmla="*/ 4958180 w 6732885"/>
              <a:gd name="connsiteY62" fmla="*/ 561459 h 813932"/>
              <a:gd name="connsiteX63" fmla="*/ 5149784 w 6732885"/>
              <a:gd name="connsiteY63" fmla="*/ 633896 h 813932"/>
              <a:gd name="connsiteX64" fmla="*/ 5377759 w 6732885"/>
              <a:gd name="connsiteY64" fmla="*/ 705376 h 813932"/>
              <a:gd name="connsiteX65" fmla="*/ 5599231 w 6732885"/>
              <a:gd name="connsiteY65" fmla="*/ 752479 h 813932"/>
              <a:gd name="connsiteX66" fmla="*/ 5826886 w 6732885"/>
              <a:gd name="connsiteY66" fmla="*/ 786652 h 813932"/>
              <a:gd name="connsiteX67" fmla="*/ 6039169 w 6732885"/>
              <a:gd name="connsiteY67" fmla="*/ 807194 h 813932"/>
              <a:gd name="connsiteX68" fmla="*/ 6286646 w 6732885"/>
              <a:gd name="connsiteY68" fmla="*/ 813932 h 813932"/>
              <a:gd name="connsiteX69" fmla="*/ 6732885 w 6732885"/>
              <a:gd name="connsiteY69" fmla="*/ 811405 h 813932"/>
              <a:gd name="connsiteX0" fmla="*/ 4 w 6732885"/>
              <a:gd name="connsiteY0" fmla="*/ 780041 h 782088"/>
              <a:gd name="connsiteX1" fmla="*/ 403661 w 6732885"/>
              <a:gd name="connsiteY1" fmla="*/ 779286 h 782088"/>
              <a:gd name="connsiteX2" fmla="*/ 513896 w 6732885"/>
              <a:gd name="connsiteY2" fmla="*/ 777120 h 782088"/>
              <a:gd name="connsiteX3" fmla="*/ 608822 w 6732885"/>
              <a:gd name="connsiteY3" fmla="*/ 767615 h 782088"/>
              <a:gd name="connsiteX4" fmla="*/ 664778 w 6732885"/>
              <a:gd name="connsiteY4" fmla="*/ 759072 h 782088"/>
              <a:gd name="connsiteX5" fmla="*/ 758313 w 6732885"/>
              <a:gd name="connsiteY5" fmla="*/ 737177 h 782088"/>
              <a:gd name="connsiteX6" fmla="*/ 816775 w 6732885"/>
              <a:gd name="connsiteY6" fmla="*/ 707699 h 782088"/>
              <a:gd name="connsiteX7" fmla="*/ 867437 w 6732885"/>
              <a:gd name="connsiteY7" fmla="*/ 672328 h 782088"/>
              <a:gd name="connsiteX8" fmla="*/ 908361 w 6732885"/>
              <a:gd name="connsiteY8" fmla="*/ 620113 h 782088"/>
              <a:gd name="connsiteX9" fmla="*/ 921999 w 6732885"/>
              <a:gd name="connsiteY9" fmla="*/ 585584 h 782088"/>
              <a:gd name="connsiteX10" fmla="*/ 947334 w 6732885"/>
              <a:gd name="connsiteY10" fmla="*/ 543473 h 782088"/>
              <a:gd name="connsiteX11" fmla="*/ 992154 w 6732885"/>
              <a:gd name="connsiteY11" fmla="*/ 502206 h 782088"/>
              <a:gd name="connsiteX12" fmla="*/ 1053113 w 6732885"/>
              <a:gd name="connsiteY12" fmla="*/ 457725 h 782088"/>
              <a:gd name="connsiteX13" fmla="*/ 1095433 w 6732885"/>
              <a:gd name="connsiteY13" fmla="*/ 433147 h 782088"/>
              <a:gd name="connsiteX14" fmla="*/ 1146096 w 6732885"/>
              <a:gd name="connsiteY14" fmla="*/ 401145 h 782088"/>
              <a:gd name="connsiteX15" fmla="*/ 1196763 w 6732885"/>
              <a:gd name="connsiteY15" fmla="*/ 380930 h 782088"/>
              <a:gd name="connsiteX16" fmla="*/ 1280555 w 6732885"/>
              <a:gd name="connsiteY16" fmla="*/ 355665 h 782088"/>
              <a:gd name="connsiteX17" fmla="*/ 1335117 w 6732885"/>
              <a:gd name="connsiteY17" fmla="*/ 339664 h 782088"/>
              <a:gd name="connsiteX18" fmla="*/ 1388302 w 6732885"/>
              <a:gd name="connsiteY18" fmla="*/ 324604 h 782088"/>
              <a:gd name="connsiteX19" fmla="*/ 1436165 w 6732885"/>
              <a:gd name="connsiteY19" fmla="*/ 311545 h 782088"/>
              <a:gd name="connsiteX20" fmla="*/ 1498804 w 6732885"/>
              <a:gd name="connsiteY20" fmla="*/ 300080 h 782088"/>
              <a:gd name="connsiteX21" fmla="*/ 1546538 w 6732885"/>
              <a:gd name="connsiteY21" fmla="*/ 293618 h 782088"/>
              <a:gd name="connsiteX22" fmla="*/ 1596511 w 6732885"/>
              <a:gd name="connsiteY22" fmla="*/ 288926 h 782088"/>
              <a:gd name="connsiteX23" fmla="*/ 1654620 w 6732885"/>
              <a:gd name="connsiteY23" fmla="*/ 286082 h 782088"/>
              <a:gd name="connsiteX24" fmla="*/ 1704244 w 6732885"/>
              <a:gd name="connsiteY24" fmla="*/ 284716 h 782088"/>
              <a:gd name="connsiteX25" fmla="*/ 1759793 w 6732885"/>
              <a:gd name="connsiteY25" fmla="*/ 285768 h 782088"/>
              <a:gd name="connsiteX26" fmla="*/ 1808637 w 6732885"/>
              <a:gd name="connsiteY26" fmla="*/ 286881 h 782088"/>
              <a:gd name="connsiteX27" fmla="*/ 1865147 w 6732885"/>
              <a:gd name="connsiteY27" fmla="*/ 289407 h 782088"/>
              <a:gd name="connsiteX28" fmla="*/ 1917678 w 6732885"/>
              <a:gd name="connsiteY28" fmla="*/ 304215 h 782088"/>
              <a:gd name="connsiteX29" fmla="*/ 1972601 w 6732885"/>
              <a:gd name="connsiteY29" fmla="*/ 313230 h 782088"/>
              <a:gd name="connsiteX30" fmla="*/ 2028240 w 6732885"/>
              <a:gd name="connsiteY30" fmla="*/ 322934 h 782088"/>
              <a:gd name="connsiteX31" fmla="*/ 2096757 w 6732885"/>
              <a:gd name="connsiteY31" fmla="*/ 340661 h 782088"/>
              <a:gd name="connsiteX32" fmla="*/ 2138862 w 6732885"/>
              <a:gd name="connsiteY32" fmla="*/ 355610 h 782088"/>
              <a:gd name="connsiteX33" fmla="*/ 2182777 w 6732885"/>
              <a:gd name="connsiteY33" fmla="*/ 375311 h 782088"/>
              <a:gd name="connsiteX34" fmla="*/ 2229053 w 6732885"/>
              <a:gd name="connsiteY34" fmla="*/ 392723 h 782088"/>
              <a:gd name="connsiteX35" fmla="*/ 2266572 w 6732885"/>
              <a:gd name="connsiteY35" fmla="*/ 414894 h 782088"/>
              <a:gd name="connsiteX36" fmla="*/ 2310937 w 6732885"/>
              <a:gd name="connsiteY36" fmla="*/ 437052 h 782088"/>
              <a:gd name="connsiteX37" fmla="*/ 2361441 w 6732885"/>
              <a:gd name="connsiteY37" fmla="*/ 460860 h 782088"/>
              <a:gd name="connsiteX38" fmla="*/ 2389636 w 6732885"/>
              <a:gd name="connsiteY38" fmla="*/ 483770 h 782088"/>
              <a:gd name="connsiteX39" fmla="*/ 2430256 w 6732885"/>
              <a:gd name="connsiteY39" fmla="*/ 501640 h 782088"/>
              <a:gd name="connsiteX40" fmla="*/ 3125926 w 6732885"/>
              <a:gd name="connsiteY40" fmla="*/ 253193 h 782088"/>
              <a:gd name="connsiteX41" fmla="*/ 3199032 w 6732885"/>
              <a:gd name="connsiteY41" fmla="*/ 247541 h 782088"/>
              <a:gd name="connsiteX42" fmla="*/ 3266231 w 6732885"/>
              <a:gd name="connsiteY42" fmla="*/ 256563 h 782088"/>
              <a:gd name="connsiteX43" fmla="*/ 3346689 w 6732885"/>
              <a:gd name="connsiteY43" fmla="*/ 253703 h 782088"/>
              <a:gd name="connsiteX44" fmla="*/ 3431611 w 6732885"/>
              <a:gd name="connsiteY44" fmla="*/ 253825 h 782088"/>
              <a:gd name="connsiteX45" fmla="*/ 3518812 w 6732885"/>
              <a:gd name="connsiteY45" fmla="*/ 264998 h 782088"/>
              <a:gd name="connsiteX46" fmla="*/ 3585383 w 6732885"/>
              <a:gd name="connsiteY46" fmla="*/ 268300 h 782088"/>
              <a:gd name="connsiteX47" fmla="*/ 3676317 w 6732885"/>
              <a:gd name="connsiteY47" fmla="*/ 260395 h 782088"/>
              <a:gd name="connsiteX48" fmla="*/ 4092132 w 6732885"/>
              <a:gd name="connsiteY48" fmla="*/ 10063 h 782088"/>
              <a:gd name="connsiteX49" fmla="*/ 4155299 w 6732885"/>
              <a:gd name="connsiteY49" fmla="*/ 53248 h 782088"/>
              <a:gd name="connsiteX50" fmla="*/ 4204602 w 6732885"/>
              <a:gd name="connsiteY50" fmla="*/ 90429 h 782088"/>
              <a:gd name="connsiteX51" fmla="*/ 4260410 w 6732885"/>
              <a:gd name="connsiteY51" fmla="*/ 133124 h 782088"/>
              <a:gd name="connsiteX52" fmla="*/ 4299657 w 6732885"/>
              <a:gd name="connsiteY52" fmla="*/ 162933 h 782088"/>
              <a:gd name="connsiteX53" fmla="*/ 4348263 w 6732885"/>
              <a:gd name="connsiteY53" fmla="*/ 195924 h 782088"/>
              <a:gd name="connsiteX54" fmla="*/ 4383716 w 6732885"/>
              <a:gd name="connsiteY54" fmla="*/ 219488 h 782088"/>
              <a:gd name="connsiteX55" fmla="*/ 4417963 w 6732885"/>
              <a:gd name="connsiteY55" fmla="*/ 242331 h 782088"/>
              <a:gd name="connsiteX56" fmla="*/ 4465915 w 6732885"/>
              <a:gd name="connsiteY56" fmla="*/ 270585 h 782088"/>
              <a:gd name="connsiteX57" fmla="*/ 4529455 w 6732885"/>
              <a:gd name="connsiteY57" fmla="*/ 309777 h 782088"/>
              <a:gd name="connsiteX58" fmla="*/ 4580330 w 6732885"/>
              <a:gd name="connsiteY58" fmla="*/ 338988 h 782088"/>
              <a:gd name="connsiteX59" fmla="*/ 4660966 w 6732885"/>
              <a:gd name="connsiteY59" fmla="*/ 385502 h 782088"/>
              <a:gd name="connsiteX60" fmla="*/ 4717677 w 6732885"/>
              <a:gd name="connsiteY60" fmla="*/ 416006 h 782088"/>
              <a:gd name="connsiteX61" fmla="*/ 4828913 w 6732885"/>
              <a:gd name="connsiteY61" fmla="*/ 472282 h 782088"/>
              <a:gd name="connsiteX62" fmla="*/ 4958180 w 6732885"/>
              <a:gd name="connsiteY62" fmla="*/ 529615 h 782088"/>
              <a:gd name="connsiteX63" fmla="*/ 5149784 w 6732885"/>
              <a:gd name="connsiteY63" fmla="*/ 602052 h 782088"/>
              <a:gd name="connsiteX64" fmla="*/ 5377759 w 6732885"/>
              <a:gd name="connsiteY64" fmla="*/ 673532 h 782088"/>
              <a:gd name="connsiteX65" fmla="*/ 5599231 w 6732885"/>
              <a:gd name="connsiteY65" fmla="*/ 720635 h 782088"/>
              <a:gd name="connsiteX66" fmla="*/ 5826886 w 6732885"/>
              <a:gd name="connsiteY66" fmla="*/ 754808 h 782088"/>
              <a:gd name="connsiteX67" fmla="*/ 6039169 w 6732885"/>
              <a:gd name="connsiteY67" fmla="*/ 775350 h 782088"/>
              <a:gd name="connsiteX68" fmla="*/ 6286646 w 6732885"/>
              <a:gd name="connsiteY68" fmla="*/ 782088 h 782088"/>
              <a:gd name="connsiteX69" fmla="*/ 6732885 w 6732885"/>
              <a:gd name="connsiteY69" fmla="*/ 779561 h 782088"/>
              <a:gd name="connsiteX0" fmla="*/ 4 w 6732885"/>
              <a:gd name="connsiteY0" fmla="*/ 780041 h 782088"/>
              <a:gd name="connsiteX1" fmla="*/ 403661 w 6732885"/>
              <a:gd name="connsiteY1" fmla="*/ 779286 h 782088"/>
              <a:gd name="connsiteX2" fmla="*/ 513896 w 6732885"/>
              <a:gd name="connsiteY2" fmla="*/ 777120 h 782088"/>
              <a:gd name="connsiteX3" fmla="*/ 608822 w 6732885"/>
              <a:gd name="connsiteY3" fmla="*/ 767615 h 782088"/>
              <a:gd name="connsiteX4" fmla="*/ 664778 w 6732885"/>
              <a:gd name="connsiteY4" fmla="*/ 759072 h 782088"/>
              <a:gd name="connsiteX5" fmla="*/ 758313 w 6732885"/>
              <a:gd name="connsiteY5" fmla="*/ 737177 h 782088"/>
              <a:gd name="connsiteX6" fmla="*/ 816775 w 6732885"/>
              <a:gd name="connsiteY6" fmla="*/ 707699 h 782088"/>
              <a:gd name="connsiteX7" fmla="*/ 867437 w 6732885"/>
              <a:gd name="connsiteY7" fmla="*/ 672328 h 782088"/>
              <a:gd name="connsiteX8" fmla="*/ 908361 w 6732885"/>
              <a:gd name="connsiteY8" fmla="*/ 620113 h 782088"/>
              <a:gd name="connsiteX9" fmla="*/ 921999 w 6732885"/>
              <a:gd name="connsiteY9" fmla="*/ 585584 h 782088"/>
              <a:gd name="connsiteX10" fmla="*/ 947334 w 6732885"/>
              <a:gd name="connsiteY10" fmla="*/ 543473 h 782088"/>
              <a:gd name="connsiteX11" fmla="*/ 992154 w 6732885"/>
              <a:gd name="connsiteY11" fmla="*/ 502206 h 782088"/>
              <a:gd name="connsiteX12" fmla="*/ 1053113 w 6732885"/>
              <a:gd name="connsiteY12" fmla="*/ 457725 h 782088"/>
              <a:gd name="connsiteX13" fmla="*/ 1095433 w 6732885"/>
              <a:gd name="connsiteY13" fmla="*/ 433147 h 782088"/>
              <a:gd name="connsiteX14" fmla="*/ 1146096 w 6732885"/>
              <a:gd name="connsiteY14" fmla="*/ 401145 h 782088"/>
              <a:gd name="connsiteX15" fmla="*/ 1196763 w 6732885"/>
              <a:gd name="connsiteY15" fmla="*/ 380930 h 782088"/>
              <a:gd name="connsiteX16" fmla="*/ 1280555 w 6732885"/>
              <a:gd name="connsiteY16" fmla="*/ 355665 h 782088"/>
              <a:gd name="connsiteX17" fmla="*/ 1335117 w 6732885"/>
              <a:gd name="connsiteY17" fmla="*/ 339664 h 782088"/>
              <a:gd name="connsiteX18" fmla="*/ 1388302 w 6732885"/>
              <a:gd name="connsiteY18" fmla="*/ 324604 h 782088"/>
              <a:gd name="connsiteX19" fmla="*/ 1436165 w 6732885"/>
              <a:gd name="connsiteY19" fmla="*/ 311545 h 782088"/>
              <a:gd name="connsiteX20" fmla="*/ 1498804 w 6732885"/>
              <a:gd name="connsiteY20" fmla="*/ 300080 h 782088"/>
              <a:gd name="connsiteX21" fmla="*/ 1546538 w 6732885"/>
              <a:gd name="connsiteY21" fmla="*/ 293618 h 782088"/>
              <a:gd name="connsiteX22" fmla="*/ 1596511 w 6732885"/>
              <a:gd name="connsiteY22" fmla="*/ 288926 h 782088"/>
              <a:gd name="connsiteX23" fmla="*/ 1654620 w 6732885"/>
              <a:gd name="connsiteY23" fmla="*/ 286082 h 782088"/>
              <a:gd name="connsiteX24" fmla="*/ 1704244 w 6732885"/>
              <a:gd name="connsiteY24" fmla="*/ 284716 h 782088"/>
              <a:gd name="connsiteX25" fmla="*/ 1759793 w 6732885"/>
              <a:gd name="connsiteY25" fmla="*/ 285768 h 782088"/>
              <a:gd name="connsiteX26" fmla="*/ 1808637 w 6732885"/>
              <a:gd name="connsiteY26" fmla="*/ 286881 h 782088"/>
              <a:gd name="connsiteX27" fmla="*/ 1865147 w 6732885"/>
              <a:gd name="connsiteY27" fmla="*/ 289407 h 782088"/>
              <a:gd name="connsiteX28" fmla="*/ 1917678 w 6732885"/>
              <a:gd name="connsiteY28" fmla="*/ 304215 h 782088"/>
              <a:gd name="connsiteX29" fmla="*/ 1972601 w 6732885"/>
              <a:gd name="connsiteY29" fmla="*/ 313230 h 782088"/>
              <a:gd name="connsiteX30" fmla="*/ 2028240 w 6732885"/>
              <a:gd name="connsiteY30" fmla="*/ 322934 h 782088"/>
              <a:gd name="connsiteX31" fmla="*/ 2096757 w 6732885"/>
              <a:gd name="connsiteY31" fmla="*/ 340661 h 782088"/>
              <a:gd name="connsiteX32" fmla="*/ 2138862 w 6732885"/>
              <a:gd name="connsiteY32" fmla="*/ 355610 h 782088"/>
              <a:gd name="connsiteX33" fmla="*/ 2182777 w 6732885"/>
              <a:gd name="connsiteY33" fmla="*/ 375311 h 782088"/>
              <a:gd name="connsiteX34" fmla="*/ 2229053 w 6732885"/>
              <a:gd name="connsiteY34" fmla="*/ 392723 h 782088"/>
              <a:gd name="connsiteX35" fmla="*/ 2266572 w 6732885"/>
              <a:gd name="connsiteY35" fmla="*/ 414894 h 782088"/>
              <a:gd name="connsiteX36" fmla="*/ 2310937 w 6732885"/>
              <a:gd name="connsiteY36" fmla="*/ 437052 h 782088"/>
              <a:gd name="connsiteX37" fmla="*/ 2361441 w 6732885"/>
              <a:gd name="connsiteY37" fmla="*/ 460860 h 782088"/>
              <a:gd name="connsiteX38" fmla="*/ 2389636 w 6732885"/>
              <a:gd name="connsiteY38" fmla="*/ 483770 h 782088"/>
              <a:gd name="connsiteX39" fmla="*/ 2430256 w 6732885"/>
              <a:gd name="connsiteY39" fmla="*/ 501640 h 782088"/>
              <a:gd name="connsiteX40" fmla="*/ 3125926 w 6732885"/>
              <a:gd name="connsiteY40" fmla="*/ 253193 h 782088"/>
              <a:gd name="connsiteX41" fmla="*/ 3199032 w 6732885"/>
              <a:gd name="connsiteY41" fmla="*/ 247541 h 782088"/>
              <a:gd name="connsiteX42" fmla="*/ 3266231 w 6732885"/>
              <a:gd name="connsiteY42" fmla="*/ 256563 h 782088"/>
              <a:gd name="connsiteX43" fmla="*/ 3346689 w 6732885"/>
              <a:gd name="connsiteY43" fmla="*/ 253703 h 782088"/>
              <a:gd name="connsiteX44" fmla="*/ 3431611 w 6732885"/>
              <a:gd name="connsiteY44" fmla="*/ 253825 h 782088"/>
              <a:gd name="connsiteX45" fmla="*/ 3518812 w 6732885"/>
              <a:gd name="connsiteY45" fmla="*/ 264998 h 782088"/>
              <a:gd name="connsiteX46" fmla="*/ 3585383 w 6732885"/>
              <a:gd name="connsiteY46" fmla="*/ 268300 h 782088"/>
              <a:gd name="connsiteX47" fmla="*/ 3676317 w 6732885"/>
              <a:gd name="connsiteY47" fmla="*/ 260395 h 782088"/>
              <a:gd name="connsiteX48" fmla="*/ 4092132 w 6732885"/>
              <a:gd name="connsiteY48" fmla="*/ 10063 h 782088"/>
              <a:gd name="connsiteX49" fmla="*/ 4155299 w 6732885"/>
              <a:gd name="connsiteY49" fmla="*/ 53248 h 782088"/>
              <a:gd name="connsiteX50" fmla="*/ 4204602 w 6732885"/>
              <a:gd name="connsiteY50" fmla="*/ 90429 h 782088"/>
              <a:gd name="connsiteX51" fmla="*/ 4260410 w 6732885"/>
              <a:gd name="connsiteY51" fmla="*/ 133124 h 782088"/>
              <a:gd name="connsiteX52" fmla="*/ 4299657 w 6732885"/>
              <a:gd name="connsiteY52" fmla="*/ 162933 h 782088"/>
              <a:gd name="connsiteX53" fmla="*/ 4348263 w 6732885"/>
              <a:gd name="connsiteY53" fmla="*/ 195924 h 782088"/>
              <a:gd name="connsiteX54" fmla="*/ 4383716 w 6732885"/>
              <a:gd name="connsiteY54" fmla="*/ 219488 h 782088"/>
              <a:gd name="connsiteX55" fmla="*/ 4417963 w 6732885"/>
              <a:gd name="connsiteY55" fmla="*/ 242331 h 782088"/>
              <a:gd name="connsiteX56" fmla="*/ 4465915 w 6732885"/>
              <a:gd name="connsiteY56" fmla="*/ 270585 h 782088"/>
              <a:gd name="connsiteX57" fmla="*/ 4529455 w 6732885"/>
              <a:gd name="connsiteY57" fmla="*/ 309777 h 782088"/>
              <a:gd name="connsiteX58" fmla="*/ 4580330 w 6732885"/>
              <a:gd name="connsiteY58" fmla="*/ 338988 h 782088"/>
              <a:gd name="connsiteX59" fmla="*/ 4660966 w 6732885"/>
              <a:gd name="connsiteY59" fmla="*/ 385502 h 782088"/>
              <a:gd name="connsiteX60" fmla="*/ 4717677 w 6732885"/>
              <a:gd name="connsiteY60" fmla="*/ 416006 h 782088"/>
              <a:gd name="connsiteX61" fmla="*/ 4828913 w 6732885"/>
              <a:gd name="connsiteY61" fmla="*/ 472282 h 782088"/>
              <a:gd name="connsiteX62" fmla="*/ 4958180 w 6732885"/>
              <a:gd name="connsiteY62" fmla="*/ 529615 h 782088"/>
              <a:gd name="connsiteX63" fmla="*/ 5149784 w 6732885"/>
              <a:gd name="connsiteY63" fmla="*/ 602052 h 782088"/>
              <a:gd name="connsiteX64" fmla="*/ 5377759 w 6732885"/>
              <a:gd name="connsiteY64" fmla="*/ 673532 h 782088"/>
              <a:gd name="connsiteX65" fmla="*/ 5599231 w 6732885"/>
              <a:gd name="connsiteY65" fmla="*/ 720635 h 782088"/>
              <a:gd name="connsiteX66" fmla="*/ 5826886 w 6732885"/>
              <a:gd name="connsiteY66" fmla="*/ 754808 h 782088"/>
              <a:gd name="connsiteX67" fmla="*/ 6039169 w 6732885"/>
              <a:gd name="connsiteY67" fmla="*/ 775350 h 782088"/>
              <a:gd name="connsiteX68" fmla="*/ 6286646 w 6732885"/>
              <a:gd name="connsiteY68" fmla="*/ 782088 h 782088"/>
              <a:gd name="connsiteX69" fmla="*/ 6732885 w 6732885"/>
              <a:gd name="connsiteY69" fmla="*/ 779561 h 782088"/>
              <a:gd name="connsiteX0" fmla="*/ 4 w 6732885"/>
              <a:gd name="connsiteY0" fmla="*/ 734642 h 736689"/>
              <a:gd name="connsiteX1" fmla="*/ 403661 w 6732885"/>
              <a:gd name="connsiteY1" fmla="*/ 733887 h 736689"/>
              <a:gd name="connsiteX2" fmla="*/ 513896 w 6732885"/>
              <a:gd name="connsiteY2" fmla="*/ 731721 h 736689"/>
              <a:gd name="connsiteX3" fmla="*/ 608822 w 6732885"/>
              <a:gd name="connsiteY3" fmla="*/ 722216 h 736689"/>
              <a:gd name="connsiteX4" fmla="*/ 664778 w 6732885"/>
              <a:gd name="connsiteY4" fmla="*/ 713673 h 736689"/>
              <a:gd name="connsiteX5" fmla="*/ 758313 w 6732885"/>
              <a:gd name="connsiteY5" fmla="*/ 691778 h 736689"/>
              <a:gd name="connsiteX6" fmla="*/ 816775 w 6732885"/>
              <a:gd name="connsiteY6" fmla="*/ 662300 h 736689"/>
              <a:gd name="connsiteX7" fmla="*/ 867437 w 6732885"/>
              <a:gd name="connsiteY7" fmla="*/ 626929 h 736689"/>
              <a:gd name="connsiteX8" fmla="*/ 908361 w 6732885"/>
              <a:gd name="connsiteY8" fmla="*/ 574714 h 736689"/>
              <a:gd name="connsiteX9" fmla="*/ 921999 w 6732885"/>
              <a:gd name="connsiteY9" fmla="*/ 540185 h 736689"/>
              <a:gd name="connsiteX10" fmla="*/ 947334 w 6732885"/>
              <a:gd name="connsiteY10" fmla="*/ 498074 h 736689"/>
              <a:gd name="connsiteX11" fmla="*/ 992154 w 6732885"/>
              <a:gd name="connsiteY11" fmla="*/ 456807 h 736689"/>
              <a:gd name="connsiteX12" fmla="*/ 1053113 w 6732885"/>
              <a:gd name="connsiteY12" fmla="*/ 412326 h 736689"/>
              <a:gd name="connsiteX13" fmla="*/ 1095433 w 6732885"/>
              <a:gd name="connsiteY13" fmla="*/ 387748 h 736689"/>
              <a:gd name="connsiteX14" fmla="*/ 1146096 w 6732885"/>
              <a:gd name="connsiteY14" fmla="*/ 355746 h 736689"/>
              <a:gd name="connsiteX15" fmla="*/ 1196763 w 6732885"/>
              <a:gd name="connsiteY15" fmla="*/ 335531 h 736689"/>
              <a:gd name="connsiteX16" fmla="*/ 1280555 w 6732885"/>
              <a:gd name="connsiteY16" fmla="*/ 310266 h 736689"/>
              <a:gd name="connsiteX17" fmla="*/ 1335117 w 6732885"/>
              <a:gd name="connsiteY17" fmla="*/ 294265 h 736689"/>
              <a:gd name="connsiteX18" fmla="*/ 1388302 w 6732885"/>
              <a:gd name="connsiteY18" fmla="*/ 279205 h 736689"/>
              <a:gd name="connsiteX19" fmla="*/ 1436165 w 6732885"/>
              <a:gd name="connsiteY19" fmla="*/ 266146 h 736689"/>
              <a:gd name="connsiteX20" fmla="*/ 1498804 w 6732885"/>
              <a:gd name="connsiteY20" fmla="*/ 254681 h 736689"/>
              <a:gd name="connsiteX21" fmla="*/ 1546538 w 6732885"/>
              <a:gd name="connsiteY21" fmla="*/ 248219 h 736689"/>
              <a:gd name="connsiteX22" fmla="*/ 1596511 w 6732885"/>
              <a:gd name="connsiteY22" fmla="*/ 243527 h 736689"/>
              <a:gd name="connsiteX23" fmla="*/ 1654620 w 6732885"/>
              <a:gd name="connsiteY23" fmla="*/ 240683 h 736689"/>
              <a:gd name="connsiteX24" fmla="*/ 1704244 w 6732885"/>
              <a:gd name="connsiteY24" fmla="*/ 239317 h 736689"/>
              <a:gd name="connsiteX25" fmla="*/ 1759793 w 6732885"/>
              <a:gd name="connsiteY25" fmla="*/ 240369 h 736689"/>
              <a:gd name="connsiteX26" fmla="*/ 1808637 w 6732885"/>
              <a:gd name="connsiteY26" fmla="*/ 241482 h 736689"/>
              <a:gd name="connsiteX27" fmla="*/ 1865147 w 6732885"/>
              <a:gd name="connsiteY27" fmla="*/ 244008 h 736689"/>
              <a:gd name="connsiteX28" fmla="*/ 1917678 w 6732885"/>
              <a:gd name="connsiteY28" fmla="*/ 258816 h 736689"/>
              <a:gd name="connsiteX29" fmla="*/ 1972601 w 6732885"/>
              <a:gd name="connsiteY29" fmla="*/ 267831 h 736689"/>
              <a:gd name="connsiteX30" fmla="*/ 2028240 w 6732885"/>
              <a:gd name="connsiteY30" fmla="*/ 277535 h 736689"/>
              <a:gd name="connsiteX31" fmla="*/ 2096757 w 6732885"/>
              <a:gd name="connsiteY31" fmla="*/ 295262 h 736689"/>
              <a:gd name="connsiteX32" fmla="*/ 2138862 w 6732885"/>
              <a:gd name="connsiteY32" fmla="*/ 310211 h 736689"/>
              <a:gd name="connsiteX33" fmla="*/ 2182777 w 6732885"/>
              <a:gd name="connsiteY33" fmla="*/ 329912 h 736689"/>
              <a:gd name="connsiteX34" fmla="*/ 2229053 w 6732885"/>
              <a:gd name="connsiteY34" fmla="*/ 347324 h 736689"/>
              <a:gd name="connsiteX35" fmla="*/ 2266572 w 6732885"/>
              <a:gd name="connsiteY35" fmla="*/ 369495 h 736689"/>
              <a:gd name="connsiteX36" fmla="*/ 2310937 w 6732885"/>
              <a:gd name="connsiteY36" fmla="*/ 391653 h 736689"/>
              <a:gd name="connsiteX37" fmla="*/ 2361441 w 6732885"/>
              <a:gd name="connsiteY37" fmla="*/ 415461 h 736689"/>
              <a:gd name="connsiteX38" fmla="*/ 2389636 w 6732885"/>
              <a:gd name="connsiteY38" fmla="*/ 438371 h 736689"/>
              <a:gd name="connsiteX39" fmla="*/ 2430256 w 6732885"/>
              <a:gd name="connsiteY39" fmla="*/ 456241 h 736689"/>
              <a:gd name="connsiteX40" fmla="*/ 3125926 w 6732885"/>
              <a:gd name="connsiteY40" fmla="*/ 207794 h 736689"/>
              <a:gd name="connsiteX41" fmla="*/ 3199032 w 6732885"/>
              <a:gd name="connsiteY41" fmla="*/ 202142 h 736689"/>
              <a:gd name="connsiteX42" fmla="*/ 3266231 w 6732885"/>
              <a:gd name="connsiteY42" fmla="*/ 211164 h 736689"/>
              <a:gd name="connsiteX43" fmla="*/ 3346689 w 6732885"/>
              <a:gd name="connsiteY43" fmla="*/ 208304 h 736689"/>
              <a:gd name="connsiteX44" fmla="*/ 3431611 w 6732885"/>
              <a:gd name="connsiteY44" fmla="*/ 208426 h 736689"/>
              <a:gd name="connsiteX45" fmla="*/ 3518812 w 6732885"/>
              <a:gd name="connsiteY45" fmla="*/ 219599 h 736689"/>
              <a:gd name="connsiteX46" fmla="*/ 3585383 w 6732885"/>
              <a:gd name="connsiteY46" fmla="*/ 222901 h 736689"/>
              <a:gd name="connsiteX47" fmla="*/ 3676317 w 6732885"/>
              <a:gd name="connsiteY47" fmla="*/ 214996 h 736689"/>
              <a:gd name="connsiteX48" fmla="*/ 3780347 w 6732885"/>
              <a:gd name="connsiteY48" fmla="*/ 208056 h 736689"/>
              <a:gd name="connsiteX49" fmla="*/ 4155299 w 6732885"/>
              <a:gd name="connsiteY49" fmla="*/ 7849 h 736689"/>
              <a:gd name="connsiteX50" fmla="*/ 4204602 w 6732885"/>
              <a:gd name="connsiteY50" fmla="*/ 45030 h 736689"/>
              <a:gd name="connsiteX51" fmla="*/ 4260410 w 6732885"/>
              <a:gd name="connsiteY51" fmla="*/ 87725 h 736689"/>
              <a:gd name="connsiteX52" fmla="*/ 4299657 w 6732885"/>
              <a:gd name="connsiteY52" fmla="*/ 117534 h 736689"/>
              <a:gd name="connsiteX53" fmla="*/ 4348263 w 6732885"/>
              <a:gd name="connsiteY53" fmla="*/ 150525 h 736689"/>
              <a:gd name="connsiteX54" fmla="*/ 4383716 w 6732885"/>
              <a:gd name="connsiteY54" fmla="*/ 174089 h 736689"/>
              <a:gd name="connsiteX55" fmla="*/ 4417963 w 6732885"/>
              <a:gd name="connsiteY55" fmla="*/ 196932 h 736689"/>
              <a:gd name="connsiteX56" fmla="*/ 4465915 w 6732885"/>
              <a:gd name="connsiteY56" fmla="*/ 225186 h 736689"/>
              <a:gd name="connsiteX57" fmla="*/ 4529455 w 6732885"/>
              <a:gd name="connsiteY57" fmla="*/ 264378 h 736689"/>
              <a:gd name="connsiteX58" fmla="*/ 4580330 w 6732885"/>
              <a:gd name="connsiteY58" fmla="*/ 293589 h 736689"/>
              <a:gd name="connsiteX59" fmla="*/ 4660966 w 6732885"/>
              <a:gd name="connsiteY59" fmla="*/ 340103 h 736689"/>
              <a:gd name="connsiteX60" fmla="*/ 4717677 w 6732885"/>
              <a:gd name="connsiteY60" fmla="*/ 370607 h 736689"/>
              <a:gd name="connsiteX61" fmla="*/ 4828913 w 6732885"/>
              <a:gd name="connsiteY61" fmla="*/ 426883 h 736689"/>
              <a:gd name="connsiteX62" fmla="*/ 4958180 w 6732885"/>
              <a:gd name="connsiteY62" fmla="*/ 484216 h 736689"/>
              <a:gd name="connsiteX63" fmla="*/ 5149784 w 6732885"/>
              <a:gd name="connsiteY63" fmla="*/ 556653 h 736689"/>
              <a:gd name="connsiteX64" fmla="*/ 5377759 w 6732885"/>
              <a:gd name="connsiteY64" fmla="*/ 628133 h 736689"/>
              <a:gd name="connsiteX65" fmla="*/ 5599231 w 6732885"/>
              <a:gd name="connsiteY65" fmla="*/ 675236 h 736689"/>
              <a:gd name="connsiteX66" fmla="*/ 5826886 w 6732885"/>
              <a:gd name="connsiteY66" fmla="*/ 709409 h 736689"/>
              <a:gd name="connsiteX67" fmla="*/ 6039169 w 6732885"/>
              <a:gd name="connsiteY67" fmla="*/ 729951 h 736689"/>
              <a:gd name="connsiteX68" fmla="*/ 6286646 w 6732885"/>
              <a:gd name="connsiteY68" fmla="*/ 736689 h 736689"/>
              <a:gd name="connsiteX69" fmla="*/ 6732885 w 6732885"/>
              <a:gd name="connsiteY69" fmla="*/ 734162 h 736689"/>
              <a:gd name="connsiteX0" fmla="*/ 4 w 6732885"/>
              <a:gd name="connsiteY0" fmla="*/ 734642 h 736689"/>
              <a:gd name="connsiteX1" fmla="*/ 403661 w 6732885"/>
              <a:gd name="connsiteY1" fmla="*/ 733887 h 736689"/>
              <a:gd name="connsiteX2" fmla="*/ 513896 w 6732885"/>
              <a:gd name="connsiteY2" fmla="*/ 731721 h 736689"/>
              <a:gd name="connsiteX3" fmla="*/ 608822 w 6732885"/>
              <a:gd name="connsiteY3" fmla="*/ 722216 h 736689"/>
              <a:gd name="connsiteX4" fmla="*/ 664778 w 6732885"/>
              <a:gd name="connsiteY4" fmla="*/ 713673 h 736689"/>
              <a:gd name="connsiteX5" fmla="*/ 758313 w 6732885"/>
              <a:gd name="connsiteY5" fmla="*/ 691778 h 736689"/>
              <a:gd name="connsiteX6" fmla="*/ 816775 w 6732885"/>
              <a:gd name="connsiteY6" fmla="*/ 662300 h 736689"/>
              <a:gd name="connsiteX7" fmla="*/ 867437 w 6732885"/>
              <a:gd name="connsiteY7" fmla="*/ 626929 h 736689"/>
              <a:gd name="connsiteX8" fmla="*/ 908361 w 6732885"/>
              <a:gd name="connsiteY8" fmla="*/ 574714 h 736689"/>
              <a:gd name="connsiteX9" fmla="*/ 921999 w 6732885"/>
              <a:gd name="connsiteY9" fmla="*/ 540185 h 736689"/>
              <a:gd name="connsiteX10" fmla="*/ 947334 w 6732885"/>
              <a:gd name="connsiteY10" fmla="*/ 498074 h 736689"/>
              <a:gd name="connsiteX11" fmla="*/ 992154 w 6732885"/>
              <a:gd name="connsiteY11" fmla="*/ 456807 h 736689"/>
              <a:gd name="connsiteX12" fmla="*/ 1053113 w 6732885"/>
              <a:gd name="connsiteY12" fmla="*/ 412326 h 736689"/>
              <a:gd name="connsiteX13" fmla="*/ 1095433 w 6732885"/>
              <a:gd name="connsiteY13" fmla="*/ 387748 h 736689"/>
              <a:gd name="connsiteX14" fmla="*/ 1146096 w 6732885"/>
              <a:gd name="connsiteY14" fmla="*/ 355746 h 736689"/>
              <a:gd name="connsiteX15" fmla="*/ 1196763 w 6732885"/>
              <a:gd name="connsiteY15" fmla="*/ 335531 h 736689"/>
              <a:gd name="connsiteX16" fmla="*/ 1280555 w 6732885"/>
              <a:gd name="connsiteY16" fmla="*/ 310266 h 736689"/>
              <a:gd name="connsiteX17" fmla="*/ 1335117 w 6732885"/>
              <a:gd name="connsiteY17" fmla="*/ 294265 h 736689"/>
              <a:gd name="connsiteX18" fmla="*/ 1388302 w 6732885"/>
              <a:gd name="connsiteY18" fmla="*/ 279205 h 736689"/>
              <a:gd name="connsiteX19" fmla="*/ 1436165 w 6732885"/>
              <a:gd name="connsiteY19" fmla="*/ 266146 h 736689"/>
              <a:gd name="connsiteX20" fmla="*/ 1498804 w 6732885"/>
              <a:gd name="connsiteY20" fmla="*/ 254681 h 736689"/>
              <a:gd name="connsiteX21" fmla="*/ 1546538 w 6732885"/>
              <a:gd name="connsiteY21" fmla="*/ 248219 h 736689"/>
              <a:gd name="connsiteX22" fmla="*/ 1596511 w 6732885"/>
              <a:gd name="connsiteY22" fmla="*/ 243527 h 736689"/>
              <a:gd name="connsiteX23" fmla="*/ 1654620 w 6732885"/>
              <a:gd name="connsiteY23" fmla="*/ 240683 h 736689"/>
              <a:gd name="connsiteX24" fmla="*/ 1704244 w 6732885"/>
              <a:gd name="connsiteY24" fmla="*/ 239317 h 736689"/>
              <a:gd name="connsiteX25" fmla="*/ 1759793 w 6732885"/>
              <a:gd name="connsiteY25" fmla="*/ 240369 h 736689"/>
              <a:gd name="connsiteX26" fmla="*/ 1808637 w 6732885"/>
              <a:gd name="connsiteY26" fmla="*/ 241482 h 736689"/>
              <a:gd name="connsiteX27" fmla="*/ 1865147 w 6732885"/>
              <a:gd name="connsiteY27" fmla="*/ 244008 h 736689"/>
              <a:gd name="connsiteX28" fmla="*/ 1917678 w 6732885"/>
              <a:gd name="connsiteY28" fmla="*/ 258816 h 736689"/>
              <a:gd name="connsiteX29" fmla="*/ 1972601 w 6732885"/>
              <a:gd name="connsiteY29" fmla="*/ 267831 h 736689"/>
              <a:gd name="connsiteX30" fmla="*/ 2028240 w 6732885"/>
              <a:gd name="connsiteY30" fmla="*/ 277535 h 736689"/>
              <a:gd name="connsiteX31" fmla="*/ 2096757 w 6732885"/>
              <a:gd name="connsiteY31" fmla="*/ 295262 h 736689"/>
              <a:gd name="connsiteX32" fmla="*/ 2138862 w 6732885"/>
              <a:gd name="connsiteY32" fmla="*/ 310211 h 736689"/>
              <a:gd name="connsiteX33" fmla="*/ 2182777 w 6732885"/>
              <a:gd name="connsiteY33" fmla="*/ 329912 h 736689"/>
              <a:gd name="connsiteX34" fmla="*/ 2229053 w 6732885"/>
              <a:gd name="connsiteY34" fmla="*/ 347324 h 736689"/>
              <a:gd name="connsiteX35" fmla="*/ 2266572 w 6732885"/>
              <a:gd name="connsiteY35" fmla="*/ 369495 h 736689"/>
              <a:gd name="connsiteX36" fmla="*/ 2310937 w 6732885"/>
              <a:gd name="connsiteY36" fmla="*/ 391653 h 736689"/>
              <a:gd name="connsiteX37" fmla="*/ 2361441 w 6732885"/>
              <a:gd name="connsiteY37" fmla="*/ 415461 h 736689"/>
              <a:gd name="connsiteX38" fmla="*/ 2389636 w 6732885"/>
              <a:gd name="connsiteY38" fmla="*/ 438371 h 736689"/>
              <a:gd name="connsiteX39" fmla="*/ 2430256 w 6732885"/>
              <a:gd name="connsiteY39" fmla="*/ 456241 h 736689"/>
              <a:gd name="connsiteX40" fmla="*/ 3125926 w 6732885"/>
              <a:gd name="connsiteY40" fmla="*/ 207794 h 736689"/>
              <a:gd name="connsiteX41" fmla="*/ 3199032 w 6732885"/>
              <a:gd name="connsiteY41" fmla="*/ 202142 h 736689"/>
              <a:gd name="connsiteX42" fmla="*/ 3266231 w 6732885"/>
              <a:gd name="connsiteY42" fmla="*/ 211164 h 736689"/>
              <a:gd name="connsiteX43" fmla="*/ 3346689 w 6732885"/>
              <a:gd name="connsiteY43" fmla="*/ 208304 h 736689"/>
              <a:gd name="connsiteX44" fmla="*/ 3431611 w 6732885"/>
              <a:gd name="connsiteY44" fmla="*/ 208426 h 736689"/>
              <a:gd name="connsiteX45" fmla="*/ 3518812 w 6732885"/>
              <a:gd name="connsiteY45" fmla="*/ 219599 h 736689"/>
              <a:gd name="connsiteX46" fmla="*/ 3585383 w 6732885"/>
              <a:gd name="connsiteY46" fmla="*/ 222901 h 736689"/>
              <a:gd name="connsiteX47" fmla="*/ 3676317 w 6732885"/>
              <a:gd name="connsiteY47" fmla="*/ 214996 h 736689"/>
              <a:gd name="connsiteX48" fmla="*/ 3780347 w 6732885"/>
              <a:gd name="connsiteY48" fmla="*/ 208056 h 736689"/>
              <a:gd name="connsiteX49" fmla="*/ 4155299 w 6732885"/>
              <a:gd name="connsiteY49" fmla="*/ 7849 h 736689"/>
              <a:gd name="connsiteX50" fmla="*/ 4204602 w 6732885"/>
              <a:gd name="connsiteY50" fmla="*/ 45030 h 736689"/>
              <a:gd name="connsiteX51" fmla="*/ 4260410 w 6732885"/>
              <a:gd name="connsiteY51" fmla="*/ 87725 h 736689"/>
              <a:gd name="connsiteX52" fmla="*/ 4299657 w 6732885"/>
              <a:gd name="connsiteY52" fmla="*/ 117534 h 736689"/>
              <a:gd name="connsiteX53" fmla="*/ 4348263 w 6732885"/>
              <a:gd name="connsiteY53" fmla="*/ 150525 h 736689"/>
              <a:gd name="connsiteX54" fmla="*/ 4383716 w 6732885"/>
              <a:gd name="connsiteY54" fmla="*/ 174089 h 736689"/>
              <a:gd name="connsiteX55" fmla="*/ 4417963 w 6732885"/>
              <a:gd name="connsiteY55" fmla="*/ 196932 h 736689"/>
              <a:gd name="connsiteX56" fmla="*/ 4465915 w 6732885"/>
              <a:gd name="connsiteY56" fmla="*/ 225186 h 736689"/>
              <a:gd name="connsiteX57" fmla="*/ 4529455 w 6732885"/>
              <a:gd name="connsiteY57" fmla="*/ 264378 h 736689"/>
              <a:gd name="connsiteX58" fmla="*/ 4580330 w 6732885"/>
              <a:gd name="connsiteY58" fmla="*/ 293589 h 736689"/>
              <a:gd name="connsiteX59" fmla="*/ 4660966 w 6732885"/>
              <a:gd name="connsiteY59" fmla="*/ 340103 h 736689"/>
              <a:gd name="connsiteX60" fmla="*/ 4717677 w 6732885"/>
              <a:gd name="connsiteY60" fmla="*/ 370607 h 736689"/>
              <a:gd name="connsiteX61" fmla="*/ 4828913 w 6732885"/>
              <a:gd name="connsiteY61" fmla="*/ 426883 h 736689"/>
              <a:gd name="connsiteX62" fmla="*/ 4958180 w 6732885"/>
              <a:gd name="connsiteY62" fmla="*/ 484216 h 736689"/>
              <a:gd name="connsiteX63" fmla="*/ 5149784 w 6732885"/>
              <a:gd name="connsiteY63" fmla="*/ 556653 h 736689"/>
              <a:gd name="connsiteX64" fmla="*/ 5377759 w 6732885"/>
              <a:gd name="connsiteY64" fmla="*/ 628133 h 736689"/>
              <a:gd name="connsiteX65" fmla="*/ 5599231 w 6732885"/>
              <a:gd name="connsiteY65" fmla="*/ 675236 h 736689"/>
              <a:gd name="connsiteX66" fmla="*/ 5826886 w 6732885"/>
              <a:gd name="connsiteY66" fmla="*/ 709409 h 736689"/>
              <a:gd name="connsiteX67" fmla="*/ 6039169 w 6732885"/>
              <a:gd name="connsiteY67" fmla="*/ 729951 h 736689"/>
              <a:gd name="connsiteX68" fmla="*/ 6286646 w 6732885"/>
              <a:gd name="connsiteY68" fmla="*/ 736689 h 736689"/>
              <a:gd name="connsiteX69" fmla="*/ 6732885 w 6732885"/>
              <a:gd name="connsiteY69" fmla="*/ 734162 h 736689"/>
              <a:gd name="connsiteX0" fmla="*/ 4 w 6732885"/>
              <a:gd name="connsiteY0" fmla="*/ 690478 h 692525"/>
              <a:gd name="connsiteX1" fmla="*/ 403661 w 6732885"/>
              <a:gd name="connsiteY1" fmla="*/ 689723 h 692525"/>
              <a:gd name="connsiteX2" fmla="*/ 513896 w 6732885"/>
              <a:gd name="connsiteY2" fmla="*/ 687557 h 692525"/>
              <a:gd name="connsiteX3" fmla="*/ 608822 w 6732885"/>
              <a:gd name="connsiteY3" fmla="*/ 678052 h 692525"/>
              <a:gd name="connsiteX4" fmla="*/ 664778 w 6732885"/>
              <a:gd name="connsiteY4" fmla="*/ 669509 h 692525"/>
              <a:gd name="connsiteX5" fmla="*/ 758313 w 6732885"/>
              <a:gd name="connsiteY5" fmla="*/ 647614 h 692525"/>
              <a:gd name="connsiteX6" fmla="*/ 816775 w 6732885"/>
              <a:gd name="connsiteY6" fmla="*/ 618136 h 692525"/>
              <a:gd name="connsiteX7" fmla="*/ 867437 w 6732885"/>
              <a:gd name="connsiteY7" fmla="*/ 582765 h 692525"/>
              <a:gd name="connsiteX8" fmla="*/ 908361 w 6732885"/>
              <a:gd name="connsiteY8" fmla="*/ 530550 h 692525"/>
              <a:gd name="connsiteX9" fmla="*/ 921999 w 6732885"/>
              <a:gd name="connsiteY9" fmla="*/ 496021 h 692525"/>
              <a:gd name="connsiteX10" fmla="*/ 947334 w 6732885"/>
              <a:gd name="connsiteY10" fmla="*/ 453910 h 692525"/>
              <a:gd name="connsiteX11" fmla="*/ 992154 w 6732885"/>
              <a:gd name="connsiteY11" fmla="*/ 412643 h 692525"/>
              <a:gd name="connsiteX12" fmla="*/ 1053113 w 6732885"/>
              <a:gd name="connsiteY12" fmla="*/ 368162 h 692525"/>
              <a:gd name="connsiteX13" fmla="*/ 1095433 w 6732885"/>
              <a:gd name="connsiteY13" fmla="*/ 343584 h 692525"/>
              <a:gd name="connsiteX14" fmla="*/ 1146096 w 6732885"/>
              <a:gd name="connsiteY14" fmla="*/ 311582 h 692525"/>
              <a:gd name="connsiteX15" fmla="*/ 1196763 w 6732885"/>
              <a:gd name="connsiteY15" fmla="*/ 291367 h 692525"/>
              <a:gd name="connsiteX16" fmla="*/ 1280555 w 6732885"/>
              <a:gd name="connsiteY16" fmla="*/ 266102 h 692525"/>
              <a:gd name="connsiteX17" fmla="*/ 1335117 w 6732885"/>
              <a:gd name="connsiteY17" fmla="*/ 250101 h 692525"/>
              <a:gd name="connsiteX18" fmla="*/ 1388302 w 6732885"/>
              <a:gd name="connsiteY18" fmla="*/ 235041 h 692525"/>
              <a:gd name="connsiteX19" fmla="*/ 1436165 w 6732885"/>
              <a:gd name="connsiteY19" fmla="*/ 221982 h 692525"/>
              <a:gd name="connsiteX20" fmla="*/ 1498804 w 6732885"/>
              <a:gd name="connsiteY20" fmla="*/ 210517 h 692525"/>
              <a:gd name="connsiteX21" fmla="*/ 1546538 w 6732885"/>
              <a:gd name="connsiteY21" fmla="*/ 204055 h 692525"/>
              <a:gd name="connsiteX22" fmla="*/ 1596511 w 6732885"/>
              <a:gd name="connsiteY22" fmla="*/ 199363 h 692525"/>
              <a:gd name="connsiteX23" fmla="*/ 1654620 w 6732885"/>
              <a:gd name="connsiteY23" fmla="*/ 196519 h 692525"/>
              <a:gd name="connsiteX24" fmla="*/ 1704244 w 6732885"/>
              <a:gd name="connsiteY24" fmla="*/ 195153 h 692525"/>
              <a:gd name="connsiteX25" fmla="*/ 1759793 w 6732885"/>
              <a:gd name="connsiteY25" fmla="*/ 196205 h 692525"/>
              <a:gd name="connsiteX26" fmla="*/ 1808637 w 6732885"/>
              <a:gd name="connsiteY26" fmla="*/ 197318 h 692525"/>
              <a:gd name="connsiteX27" fmla="*/ 1865147 w 6732885"/>
              <a:gd name="connsiteY27" fmla="*/ 199844 h 692525"/>
              <a:gd name="connsiteX28" fmla="*/ 1917678 w 6732885"/>
              <a:gd name="connsiteY28" fmla="*/ 214652 h 692525"/>
              <a:gd name="connsiteX29" fmla="*/ 1972601 w 6732885"/>
              <a:gd name="connsiteY29" fmla="*/ 223667 h 692525"/>
              <a:gd name="connsiteX30" fmla="*/ 2028240 w 6732885"/>
              <a:gd name="connsiteY30" fmla="*/ 233371 h 692525"/>
              <a:gd name="connsiteX31" fmla="*/ 2096757 w 6732885"/>
              <a:gd name="connsiteY31" fmla="*/ 251098 h 692525"/>
              <a:gd name="connsiteX32" fmla="*/ 2138862 w 6732885"/>
              <a:gd name="connsiteY32" fmla="*/ 266047 h 692525"/>
              <a:gd name="connsiteX33" fmla="*/ 2182777 w 6732885"/>
              <a:gd name="connsiteY33" fmla="*/ 285748 h 692525"/>
              <a:gd name="connsiteX34" fmla="*/ 2229053 w 6732885"/>
              <a:gd name="connsiteY34" fmla="*/ 303160 h 692525"/>
              <a:gd name="connsiteX35" fmla="*/ 2266572 w 6732885"/>
              <a:gd name="connsiteY35" fmla="*/ 325331 h 692525"/>
              <a:gd name="connsiteX36" fmla="*/ 2310937 w 6732885"/>
              <a:gd name="connsiteY36" fmla="*/ 347489 h 692525"/>
              <a:gd name="connsiteX37" fmla="*/ 2361441 w 6732885"/>
              <a:gd name="connsiteY37" fmla="*/ 371297 h 692525"/>
              <a:gd name="connsiteX38" fmla="*/ 2389636 w 6732885"/>
              <a:gd name="connsiteY38" fmla="*/ 394207 h 692525"/>
              <a:gd name="connsiteX39" fmla="*/ 2430256 w 6732885"/>
              <a:gd name="connsiteY39" fmla="*/ 412077 h 692525"/>
              <a:gd name="connsiteX40" fmla="*/ 3125926 w 6732885"/>
              <a:gd name="connsiteY40" fmla="*/ 163630 h 692525"/>
              <a:gd name="connsiteX41" fmla="*/ 3199032 w 6732885"/>
              <a:gd name="connsiteY41" fmla="*/ 157978 h 692525"/>
              <a:gd name="connsiteX42" fmla="*/ 3266231 w 6732885"/>
              <a:gd name="connsiteY42" fmla="*/ 167000 h 692525"/>
              <a:gd name="connsiteX43" fmla="*/ 3346689 w 6732885"/>
              <a:gd name="connsiteY43" fmla="*/ 164140 h 692525"/>
              <a:gd name="connsiteX44" fmla="*/ 3431611 w 6732885"/>
              <a:gd name="connsiteY44" fmla="*/ 164262 h 692525"/>
              <a:gd name="connsiteX45" fmla="*/ 3518812 w 6732885"/>
              <a:gd name="connsiteY45" fmla="*/ 175435 h 692525"/>
              <a:gd name="connsiteX46" fmla="*/ 3585383 w 6732885"/>
              <a:gd name="connsiteY46" fmla="*/ 178737 h 692525"/>
              <a:gd name="connsiteX47" fmla="*/ 3676317 w 6732885"/>
              <a:gd name="connsiteY47" fmla="*/ 170832 h 692525"/>
              <a:gd name="connsiteX48" fmla="*/ 3780347 w 6732885"/>
              <a:gd name="connsiteY48" fmla="*/ 163892 h 692525"/>
              <a:gd name="connsiteX49" fmla="*/ 3863002 w 6732885"/>
              <a:gd name="connsiteY49" fmla="*/ 159072 h 692525"/>
              <a:gd name="connsiteX50" fmla="*/ 4204602 w 6732885"/>
              <a:gd name="connsiteY50" fmla="*/ 866 h 692525"/>
              <a:gd name="connsiteX51" fmla="*/ 4260410 w 6732885"/>
              <a:gd name="connsiteY51" fmla="*/ 43561 h 692525"/>
              <a:gd name="connsiteX52" fmla="*/ 4299657 w 6732885"/>
              <a:gd name="connsiteY52" fmla="*/ 73370 h 692525"/>
              <a:gd name="connsiteX53" fmla="*/ 4348263 w 6732885"/>
              <a:gd name="connsiteY53" fmla="*/ 106361 h 692525"/>
              <a:gd name="connsiteX54" fmla="*/ 4383716 w 6732885"/>
              <a:gd name="connsiteY54" fmla="*/ 129925 h 692525"/>
              <a:gd name="connsiteX55" fmla="*/ 4417963 w 6732885"/>
              <a:gd name="connsiteY55" fmla="*/ 152768 h 692525"/>
              <a:gd name="connsiteX56" fmla="*/ 4465915 w 6732885"/>
              <a:gd name="connsiteY56" fmla="*/ 181022 h 692525"/>
              <a:gd name="connsiteX57" fmla="*/ 4529455 w 6732885"/>
              <a:gd name="connsiteY57" fmla="*/ 220214 h 692525"/>
              <a:gd name="connsiteX58" fmla="*/ 4580330 w 6732885"/>
              <a:gd name="connsiteY58" fmla="*/ 249425 h 692525"/>
              <a:gd name="connsiteX59" fmla="*/ 4660966 w 6732885"/>
              <a:gd name="connsiteY59" fmla="*/ 295939 h 692525"/>
              <a:gd name="connsiteX60" fmla="*/ 4717677 w 6732885"/>
              <a:gd name="connsiteY60" fmla="*/ 326443 h 692525"/>
              <a:gd name="connsiteX61" fmla="*/ 4828913 w 6732885"/>
              <a:gd name="connsiteY61" fmla="*/ 382719 h 692525"/>
              <a:gd name="connsiteX62" fmla="*/ 4958180 w 6732885"/>
              <a:gd name="connsiteY62" fmla="*/ 440052 h 692525"/>
              <a:gd name="connsiteX63" fmla="*/ 5149784 w 6732885"/>
              <a:gd name="connsiteY63" fmla="*/ 512489 h 692525"/>
              <a:gd name="connsiteX64" fmla="*/ 5377759 w 6732885"/>
              <a:gd name="connsiteY64" fmla="*/ 583969 h 692525"/>
              <a:gd name="connsiteX65" fmla="*/ 5599231 w 6732885"/>
              <a:gd name="connsiteY65" fmla="*/ 631072 h 692525"/>
              <a:gd name="connsiteX66" fmla="*/ 5826886 w 6732885"/>
              <a:gd name="connsiteY66" fmla="*/ 665245 h 692525"/>
              <a:gd name="connsiteX67" fmla="*/ 6039169 w 6732885"/>
              <a:gd name="connsiteY67" fmla="*/ 685787 h 692525"/>
              <a:gd name="connsiteX68" fmla="*/ 6286646 w 6732885"/>
              <a:gd name="connsiteY68" fmla="*/ 692525 h 692525"/>
              <a:gd name="connsiteX69" fmla="*/ 6732885 w 6732885"/>
              <a:gd name="connsiteY69" fmla="*/ 689998 h 692525"/>
              <a:gd name="connsiteX0" fmla="*/ 4 w 6732885"/>
              <a:gd name="connsiteY0" fmla="*/ 690478 h 692525"/>
              <a:gd name="connsiteX1" fmla="*/ 403661 w 6732885"/>
              <a:gd name="connsiteY1" fmla="*/ 689723 h 692525"/>
              <a:gd name="connsiteX2" fmla="*/ 513896 w 6732885"/>
              <a:gd name="connsiteY2" fmla="*/ 687557 h 692525"/>
              <a:gd name="connsiteX3" fmla="*/ 608822 w 6732885"/>
              <a:gd name="connsiteY3" fmla="*/ 678052 h 692525"/>
              <a:gd name="connsiteX4" fmla="*/ 664778 w 6732885"/>
              <a:gd name="connsiteY4" fmla="*/ 669509 h 692525"/>
              <a:gd name="connsiteX5" fmla="*/ 758313 w 6732885"/>
              <a:gd name="connsiteY5" fmla="*/ 647614 h 692525"/>
              <a:gd name="connsiteX6" fmla="*/ 816775 w 6732885"/>
              <a:gd name="connsiteY6" fmla="*/ 618136 h 692525"/>
              <a:gd name="connsiteX7" fmla="*/ 867437 w 6732885"/>
              <a:gd name="connsiteY7" fmla="*/ 582765 h 692525"/>
              <a:gd name="connsiteX8" fmla="*/ 908361 w 6732885"/>
              <a:gd name="connsiteY8" fmla="*/ 530550 h 692525"/>
              <a:gd name="connsiteX9" fmla="*/ 921999 w 6732885"/>
              <a:gd name="connsiteY9" fmla="*/ 496021 h 692525"/>
              <a:gd name="connsiteX10" fmla="*/ 947334 w 6732885"/>
              <a:gd name="connsiteY10" fmla="*/ 453910 h 692525"/>
              <a:gd name="connsiteX11" fmla="*/ 992154 w 6732885"/>
              <a:gd name="connsiteY11" fmla="*/ 412643 h 692525"/>
              <a:gd name="connsiteX12" fmla="*/ 1053113 w 6732885"/>
              <a:gd name="connsiteY12" fmla="*/ 368162 h 692525"/>
              <a:gd name="connsiteX13" fmla="*/ 1095433 w 6732885"/>
              <a:gd name="connsiteY13" fmla="*/ 343584 h 692525"/>
              <a:gd name="connsiteX14" fmla="*/ 1146096 w 6732885"/>
              <a:gd name="connsiteY14" fmla="*/ 311582 h 692525"/>
              <a:gd name="connsiteX15" fmla="*/ 1196763 w 6732885"/>
              <a:gd name="connsiteY15" fmla="*/ 291367 h 692525"/>
              <a:gd name="connsiteX16" fmla="*/ 1280555 w 6732885"/>
              <a:gd name="connsiteY16" fmla="*/ 266102 h 692525"/>
              <a:gd name="connsiteX17" fmla="*/ 1335117 w 6732885"/>
              <a:gd name="connsiteY17" fmla="*/ 250101 h 692525"/>
              <a:gd name="connsiteX18" fmla="*/ 1388302 w 6732885"/>
              <a:gd name="connsiteY18" fmla="*/ 235041 h 692525"/>
              <a:gd name="connsiteX19" fmla="*/ 1436165 w 6732885"/>
              <a:gd name="connsiteY19" fmla="*/ 221982 h 692525"/>
              <a:gd name="connsiteX20" fmla="*/ 1498804 w 6732885"/>
              <a:gd name="connsiteY20" fmla="*/ 210517 h 692525"/>
              <a:gd name="connsiteX21" fmla="*/ 1546538 w 6732885"/>
              <a:gd name="connsiteY21" fmla="*/ 204055 h 692525"/>
              <a:gd name="connsiteX22" fmla="*/ 1596511 w 6732885"/>
              <a:gd name="connsiteY22" fmla="*/ 199363 h 692525"/>
              <a:gd name="connsiteX23" fmla="*/ 1654620 w 6732885"/>
              <a:gd name="connsiteY23" fmla="*/ 196519 h 692525"/>
              <a:gd name="connsiteX24" fmla="*/ 1704244 w 6732885"/>
              <a:gd name="connsiteY24" fmla="*/ 195153 h 692525"/>
              <a:gd name="connsiteX25" fmla="*/ 1759793 w 6732885"/>
              <a:gd name="connsiteY25" fmla="*/ 196205 h 692525"/>
              <a:gd name="connsiteX26" fmla="*/ 1808637 w 6732885"/>
              <a:gd name="connsiteY26" fmla="*/ 197318 h 692525"/>
              <a:gd name="connsiteX27" fmla="*/ 1865147 w 6732885"/>
              <a:gd name="connsiteY27" fmla="*/ 199844 h 692525"/>
              <a:gd name="connsiteX28" fmla="*/ 1917678 w 6732885"/>
              <a:gd name="connsiteY28" fmla="*/ 214652 h 692525"/>
              <a:gd name="connsiteX29" fmla="*/ 1972601 w 6732885"/>
              <a:gd name="connsiteY29" fmla="*/ 223667 h 692525"/>
              <a:gd name="connsiteX30" fmla="*/ 2028240 w 6732885"/>
              <a:gd name="connsiteY30" fmla="*/ 233371 h 692525"/>
              <a:gd name="connsiteX31" fmla="*/ 2096757 w 6732885"/>
              <a:gd name="connsiteY31" fmla="*/ 251098 h 692525"/>
              <a:gd name="connsiteX32" fmla="*/ 2138862 w 6732885"/>
              <a:gd name="connsiteY32" fmla="*/ 266047 h 692525"/>
              <a:gd name="connsiteX33" fmla="*/ 2182777 w 6732885"/>
              <a:gd name="connsiteY33" fmla="*/ 285748 h 692525"/>
              <a:gd name="connsiteX34" fmla="*/ 2229053 w 6732885"/>
              <a:gd name="connsiteY34" fmla="*/ 303160 h 692525"/>
              <a:gd name="connsiteX35" fmla="*/ 2266572 w 6732885"/>
              <a:gd name="connsiteY35" fmla="*/ 325331 h 692525"/>
              <a:gd name="connsiteX36" fmla="*/ 2310937 w 6732885"/>
              <a:gd name="connsiteY36" fmla="*/ 347489 h 692525"/>
              <a:gd name="connsiteX37" fmla="*/ 2361441 w 6732885"/>
              <a:gd name="connsiteY37" fmla="*/ 371297 h 692525"/>
              <a:gd name="connsiteX38" fmla="*/ 2389636 w 6732885"/>
              <a:gd name="connsiteY38" fmla="*/ 394207 h 692525"/>
              <a:gd name="connsiteX39" fmla="*/ 2430256 w 6732885"/>
              <a:gd name="connsiteY39" fmla="*/ 412077 h 692525"/>
              <a:gd name="connsiteX40" fmla="*/ 3125926 w 6732885"/>
              <a:gd name="connsiteY40" fmla="*/ 163630 h 692525"/>
              <a:gd name="connsiteX41" fmla="*/ 3199032 w 6732885"/>
              <a:gd name="connsiteY41" fmla="*/ 157978 h 692525"/>
              <a:gd name="connsiteX42" fmla="*/ 3266231 w 6732885"/>
              <a:gd name="connsiteY42" fmla="*/ 167000 h 692525"/>
              <a:gd name="connsiteX43" fmla="*/ 3346689 w 6732885"/>
              <a:gd name="connsiteY43" fmla="*/ 164140 h 692525"/>
              <a:gd name="connsiteX44" fmla="*/ 3431611 w 6732885"/>
              <a:gd name="connsiteY44" fmla="*/ 164262 h 692525"/>
              <a:gd name="connsiteX45" fmla="*/ 3518812 w 6732885"/>
              <a:gd name="connsiteY45" fmla="*/ 175435 h 692525"/>
              <a:gd name="connsiteX46" fmla="*/ 3585383 w 6732885"/>
              <a:gd name="connsiteY46" fmla="*/ 178737 h 692525"/>
              <a:gd name="connsiteX47" fmla="*/ 3676317 w 6732885"/>
              <a:gd name="connsiteY47" fmla="*/ 170832 h 692525"/>
              <a:gd name="connsiteX48" fmla="*/ 3780347 w 6732885"/>
              <a:gd name="connsiteY48" fmla="*/ 163892 h 692525"/>
              <a:gd name="connsiteX49" fmla="*/ 3863002 w 6732885"/>
              <a:gd name="connsiteY49" fmla="*/ 159072 h 692525"/>
              <a:gd name="connsiteX50" fmla="*/ 4204602 w 6732885"/>
              <a:gd name="connsiteY50" fmla="*/ 866 h 692525"/>
              <a:gd name="connsiteX51" fmla="*/ 4260410 w 6732885"/>
              <a:gd name="connsiteY51" fmla="*/ 43561 h 692525"/>
              <a:gd name="connsiteX52" fmla="*/ 4299657 w 6732885"/>
              <a:gd name="connsiteY52" fmla="*/ 73370 h 692525"/>
              <a:gd name="connsiteX53" fmla="*/ 4348263 w 6732885"/>
              <a:gd name="connsiteY53" fmla="*/ 106361 h 692525"/>
              <a:gd name="connsiteX54" fmla="*/ 4383716 w 6732885"/>
              <a:gd name="connsiteY54" fmla="*/ 129925 h 692525"/>
              <a:gd name="connsiteX55" fmla="*/ 4417963 w 6732885"/>
              <a:gd name="connsiteY55" fmla="*/ 152768 h 692525"/>
              <a:gd name="connsiteX56" fmla="*/ 4465915 w 6732885"/>
              <a:gd name="connsiteY56" fmla="*/ 181022 h 692525"/>
              <a:gd name="connsiteX57" fmla="*/ 4529455 w 6732885"/>
              <a:gd name="connsiteY57" fmla="*/ 220214 h 692525"/>
              <a:gd name="connsiteX58" fmla="*/ 4580330 w 6732885"/>
              <a:gd name="connsiteY58" fmla="*/ 249425 h 692525"/>
              <a:gd name="connsiteX59" fmla="*/ 4660966 w 6732885"/>
              <a:gd name="connsiteY59" fmla="*/ 295939 h 692525"/>
              <a:gd name="connsiteX60" fmla="*/ 4717677 w 6732885"/>
              <a:gd name="connsiteY60" fmla="*/ 326443 h 692525"/>
              <a:gd name="connsiteX61" fmla="*/ 4828913 w 6732885"/>
              <a:gd name="connsiteY61" fmla="*/ 382719 h 692525"/>
              <a:gd name="connsiteX62" fmla="*/ 4958180 w 6732885"/>
              <a:gd name="connsiteY62" fmla="*/ 440052 h 692525"/>
              <a:gd name="connsiteX63" fmla="*/ 5149784 w 6732885"/>
              <a:gd name="connsiteY63" fmla="*/ 512489 h 692525"/>
              <a:gd name="connsiteX64" fmla="*/ 5377759 w 6732885"/>
              <a:gd name="connsiteY64" fmla="*/ 583969 h 692525"/>
              <a:gd name="connsiteX65" fmla="*/ 5599231 w 6732885"/>
              <a:gd name="connsiteY65" fmla="*/ 631072 h 692525"/>
              <a:gd name="connsiteX66" fmla="*/ 5826886 w 6732885"/>
              <a:gd name="connsiteY66" fmla="*/ 665245 h 692525"/>
              <a:gd name="connsiteX67" fmla="*/ 6039169 w 6732885"/>
              <a:gd name="connsiteY67" fmla="*/ 685787 h 692525"/>
              <a:gd name="connsiteX68" fmla="*/ 6286646 w 6732885"/>
              <a:gd name="connsiteY68" fmla="*/ 692525 h 692525"/>
              <a:gd name="connsiteX69" fmla="*/ 6732885 w 6732885"/>
              <a:gd name="connsiteY69" fmla="*/ 689998 h 692525"/>
              <a:gd name="connsiteX0" fmla="*/ 4 w 6732885"/>
              <a:gd name="connsiteY0" fmla="*/ 646917 h 648964"/>
              <a:gd name="connsiteX1" fmla="*/ 403661 w 6732885"/>
              <a:gd name="connsiteY1" fmla="*/ 646162 h 648964"/>
              <a:gd name="connsiteX2" fmla="*/ 513896 w 6732885"/>
              <a:gd name="connsiteY2" fmla="*/ 643996 h 648964"/>
              <a:gd name="connsiteX3" fmla="*/ 608822 w 6732885"/>
              <a:gd name="connsiteY3" fmla="*/ 634491 h 648964"/>
              <a:gd name="connsiteX4" fmla="*/ 664778 w 6732885"/>
              <a:gd name="connsiteY4" fmla="*/ 625948 h 648964"/>
              <a:gd name="connsiteX5" fmla="*/ 758313 w 6732885"/>
              <a:gd name="connsiteY5" fmla="*/ 604053 h 648964"/>
              <a:gd name="connsiteX6" fmla="*/ 816775 w 6732885"/>
              <a:gd name="connsiteY6" fmla="*/ 574575 h 648964"/>
              <a:gd name="connsiteX7" fmla="*/ 867437 w 6732885"/>
              <a:gd name="connsiteY7" fmla="*/ 539204 h 648964"/>
              <a:gd name="connsiteX8" fmla="*/ 908361 w 6732885"/>
              <a:gd name="connsiteY8" fmla="*/ 486989 h 648964"/>
              <a:gd name="connsiteX9" fmla="*/ 921999 w 6732885"/>
              <a:gd name="connsiteY9" fmla="*/ 452460 h 648964"/>
              <a:gd name="connsiteX10" fmla="*/ 947334 w 6732885"/>
              <a:gd name="connsiteY10" fmla="*/ 410349 h 648964"/>
              <a:gd name="connsiteX11" fmla="*/ 992154 w 6732885"/>
              <a:gd name="connsiteY11" fmla="*/ 369082 h 648964"/>
              <a:gd name="connsiteX12" fmla="*/ 1053113 w 6732885"/>
              <a:gd name="connsiteY12" fmla="*/ 324601 h 648964"/>
              <a:gd name="connsiteX13" fmla="*/ 1095433 w 6732885"/>
              <a:gd name="connsiteY13" fmla="*/ 300023 h 648964"/>
              <a:gd name="connsiteX14" fmla="*/ 1146096 w 6732885"/>
              <a:gd name="connsiteY14" fmla="*/ 268021 h 648964"/>
              <a:gd name="connsiteX15" fmla="*/ 1196763 w 6732885"/>
              <a:gd name="connsiteY15" fmla="*/ 247806 h 648964"/>
              <a:gd name="connsiteX16" fmla="*/ 1280555 w 6732885"/>
              <a:gd name="connsiteY16" fmla="*/ 222541 h 648964"/>
              <a:gd name="connsiteX17" fmla="*/ 1335117 w 6732885"/>
              <a:gd name="connsiteY17" fmla="*/ 206540 h 648964"/>
              <a:gd name="connsiteX18" fmla="*/ 1388302 w 6732885"/>
              <a:gd name="connsiteY18" fmla="*/ 191480 h 648964"/>
              <a:gd name="connsiteX19" fmla="*/ 1436165 w 6732885"/>
              <a:gd name="connsiteY19" fmla="*/ 178421 h 648964"/>
              <a:gd name="connsiteX20" fmla="*/ 1498804 w 6732885"/>
              <a:gd name="connsiteY20" fmla="*/ 166956 h 648964"/>
              <a:gd name="connsiteX21" fmla="*/ 1546538 w 6732885"/>
              <a:gd name="connsiteY21" fmla="*/ 160494 h 648964"/>
              <a:gd name="connsiteX22" fmla="*/ 1596511 w 6732885"/>
              <a:gd name="connsiteY22" fmla="*/ 155802 h 648964"/>
              <a:gd name="connsiteX23" fmla="*/ 1654620 w 6732885"/>
              <a:gd name="connsiteY23" fmla="*/ 152958 h 648964"/>
              <a:gd name="connsiteX24" fmla="*/ 1704244 w 6732885"/>
              <a:gd name="connsiteY24" fmla="*/ 151592 h 648964"/>
              <a:gd name="connsiteX25" fmla="*/ 1759793 w 6732885"/>
              <a:gd name="connsiteY25" fmla="*/ 152644 h 648964"/>
              <a:gd name="connsiteX26" fmla="*/ 1808637 w 6732885"/>
              <a:gd name="connsiteY26" fmla="*/ 153757 h 648964"/>
              <a:gd name="connsiteX27" fmla="*/ 1865147 w 6732885"/>
              <a:gd name="connsiteY27" fmla="*/ 156283 h 648964"/>
              <a:gd name="connsiteX28" fmla="*/ 1917678 w 6732885"/>
              <a:gd name="connsiteY28" fmla="*/ 171091 h 648964"/>
              <a:gd name="connsiteX29" fmla="*/ 1972601 w 6732885"/>
              <a:gd name="connsiteY29" fmla="*/ 180106 h 648964"/>
              <a:gd name="connsiteX30" fmla="*/ 2028240 w 6732885"/>
              <a:gd name="connsiteY30" fmla="*/ 189810 h 648964"/>
              <a:gd name="connsiteX31" fmla="*/ 2096757 w 6732885"/>
              <a:gd name="connsiteY31" fmla="*/ 207537 h 648964"/>
              <a:gd name="connsiteX32" fmla="*/ 2138862 w 6732885"/>
              <a:gd name="connsiteY32" fmla="*/ 222486 h 648964"/>
              <a:gd name="connsiteX33" fmla="*/ 2182777 w 6732885"/>
              <a:gd name="connsiteY33" fmla="*/ 242187 h 648964"/>
              <a:gd name="connsiteX34" fmla="*/ 2229053 w 6732885"/>
              <a:gd name="connsiteY34" fmla="*/ 259599 h 648964"/>
              <a:gd name="connsiteX35" fmla="*/ 2266572 w 6732885"/>
              <a:gd name="connsiteY35" fmla="*/ 281770 h 648964"/>
              <a:gd name="connsiteX36" fmla="*/ 2310937 w 6732885"/>
              <a:gd name="connsiteY36" fmla="*/ 303928 h 648964"/>
              <a:gd name="connsiteX37" fmla="*/ 2361441 w 6732885"/>
              <a:gd name="connsiteY37" fmla="*/ 327736 h 648964"/>
              <a:gd name="connsiteX38" fmla="*/ 2389636 w 6732885"/>
              <a:gd name="connsiteY38" fmla="*/ 350646 h 648964"/>
              <a:gd name="connsiteX39" fmla="*/ 2430256 w 6732885"/>
              <a:gd name="connsiteY39" fmla="*/ 368516 h 648964"/>
              <a:gd name="connsiteX40" fmla="*/ 3125926 w 6732885"/>
              <a:gd name="connsiteY40" fmla="*/ 120069 h 648964"/>
              <a:gd name="connsiteX41" fmla="*/ 3199032 w 6732885"/>
              <a:gd name="connsiteY41" fmla="*/ 114417 h 648964"/>
              <a:gd name="connsiteX42" fmla="*/ 3266231 w 6732885"/>
              <a:gd name="connsiteY42" fmla="*/ 123439 h 648964"/>
              <a:gd name="connsiteX43" fmla="*/ 3346689 w 6732885"/>
              <a:gd name="connsiteY43" fmla="*/ 120579 h 648964"/>
              <a:gd name="connsiteX44" fmla="*/ 3431611 w 6732885"/>
              <a:gd name="connsiteY44" fmla="*/ 120701 h 648964"/>
              <a:gd name="connsiteX45" fmla="*/ 3518812 w 6732885"/>
              <a:gd name="connsiteY45" fmla="*/ 131874 h 648964"/>
              <a:gd name="connsiteX46" fmla="*/ 3585383 w 6732885"/>
              <a:gd name="connsiteY46" fmla="*/ 135176 h 648964"/>
              <a:gd name="connsiteX47" fmla="*/ 3676317 w 6732885"/>
              <a:gd name="connsiteY47" fmla="*/ 127271 h 648964"/>
              <a:gd name="connsiteX48" fmla="*/ 3780347 w 6732885"/>
              <a:gd name="connsiteY48" fmla="*/ 120331 h 648964"/>
              <a:gd name="connsiteX49" fmla="*/ 3863002 w 6732885"/>
              <a:gd name="connsiteY49" fmla="*/ 115511 h 648964"/>
              <a:gd name="connsiteX50" fmla="*/ 3941534 w 6732885"/>
              <a:gd name="connsiteY50" fmla="*/ 113110 h 648964"/>
              <a:gd name="connsiteX51" fmla="*/ 4260410 w 6732885"/>
              <a:gd name="connsiteY51" fmla="*/ 0 h 648964"/>
              <a:gd name="connsiteX52" fmla="*/ 4299657 w 6732885"/>
              <a:gd name="connsiteY52" fmla="*/ 29809 h 648964"/>
              <a:gd name="connsiteX53" fmla="*/ 4348263 w 6732885"/>
              <a:gd name="connsiteY53" fmla="*/ 62800 h 648964"/>
              <a:gd name="connsiteX54" fmla="*/ 4383716 w 6732885"/>
              <a:gd name="connsiteY54" fmla="*/ 86364 h 648964"/>
              <a:gd name="connsiteX55" fmla="*/ 4417963 w 6732885"/>
              <a:gd name="connsiteY55" fmla="*/ 109207 h 648964"/>
              <a:gd name="connsiteX56" fmla="*/ 4465915 w 6732885"/>
              <a:gd name="connsiteY56" fmla="*/ 137461 h 648964"/>
              <a:gd name="connsiteX57" fmla="*/ 4529455 w 6732885"/>
              <a:gd name="connsiteY57" fmla="*/ 176653 h 648964"/>
              <a:gd name="connsiteX58" fmla="*/ 4580330 w 6732885"/>
              <a:gd name="connsiteY58" fmla="*/ 205864 h 648964"/>
              <a:gd name="connsiteX59" fmla="*/ 4660966 w 6732885"/>
              <a:gd name="connsiteY59" fmla="*/ 252378 h 648964"/>
              <a:gd name="connsiteX60" fmla="*/ 4717677 w 6732885"/>
              <a:gd name="connsiteY60" fmla="*/ 282882 h 648964"/>
              <a:gd name="connsiteX61" fmla="*/ 4828913 w 6732885"/>
              <a:gd name="connsiteY61" fmla="*/ 339158 h 648964"/>
              <a:gd name="connsiteX62" fmla="*/ 4958180 w 6732885"/>
              <a:gd name="connsiteY62" fmla="*/ 396491 h 648964"/>
              <a:gd name="connsiteX63" fmla="*/ 5149784 w 6732885"/>
              <a:gd name="connsiteY63" fmla="*/ 468928 h 648964"/>
              <a:gd name="connsiteX64" fmla="*/ 5377759 w 6732885"/>
              <a:gd name="connsiteY64" fmla="*/ 540408 h 648964"/>
              <a:gd name="connsiteX65" fmla="*/ 5599231 w 6732885"/>
              <a:gd name="connsiteY65" fmla="*/ 587511 h 648964"/>
              <a:gd name="connsiteX66" fmla="*/ 5826886 w 6732885"/>
              <a:gd name="connsiteY66" fmla="*/ 621684 h 648964"/>
              <a:gd name="connsiteX67" fmla="*/ 6039169 w 6732885"/>
              <a:gd name="connsiteY67" fmla="*/ 642226 h 648964"/>
              <a:gd name="connsiteX68" fmla="*/ 6286646 w 6732885"/>
              <a:gd name="connsiteY68" fmla="*/ 648964 h 648964"/>
              <a:gd name="connsiteX69" fmla="*/ 6732885 w 6732885"/>
              <a:gd name="connsiteY69" fmla="*/ 646437 h 648964"/>
              <a:gd name="connsiteX0" fmla="*/ 4 w 6732885"/>
              <a:gd name="connsiteY0" fmla="*/ 646917 h 648964"/>
              <a:gd name="connsiteX1" fmla="*/ 403661 w 6732885"/>
              <a:gd name="connsiteY1" fmla="*/ 646162 h 648964"/>
              <a:gd name="connsiteX2" fmla="*/ 513896 w 6732885"/>
              <a:gd name="connsiteY2" fmla="*/ 643996 h 648964"/>
              <a:gd name="connsiteX3" fmla="*/ 608822 w 6732885"/>
              <a:gd name="connsiteY3" fmla="*/ 634491 h 648964"/>
              <a:gd name="connsiteX4" fmla="*/ 664778 w 6732885"/>
              <a:gd name="connsiteY4" fmla="*/ 625948 h 648964"/>
              <a:gd name="connsiteX5" fmla="*/ 758313 w 6732885"/>
              <a:gd name="connsiteY5" fmla="*/ 604053 h 648964"/>
              <a:gd name="connsiteX6" fmla="*/ 816775 w 6732885"/>
              <a:gd name="connsiteY6" fmla="*/ 574575 h 648964"/>
              <a:gd name="connsiteX7" fmla="*/ 867437 w 6732885"/>
              <a:gd name="connsiteY7" fmla="*/ 539204 h 648964"/>
              <a:gd name="connsiteX8" fmla="*/ 908361 w 6732885"/>
              <a:gd name="connsiteY8" fmla="*/ 486989 h 648964"/>
              <a:gd name="connsiteX9" fmla="*/ 921999 w 6732885"/>
              <a:gd name="connsiteY9" fmla="*/ 452460 h 648964"/>
              <a:gd name="connsiteX10" fmla="*/ 947334 w 6732885"/>
              <a:gd name="connsiteY10" fmla="*/ 410349 h 648964"/>
              <a:gd name="connsiteX11" fmla="*/ 992154 w 6732885"/>
              <a:gd name="connsiteY11" fmla="*/ 369082 h 648964"/>
              <a:gd name="connsiteX12" fmla="*/ 1053113 w 6732885"/>
              <a:gd name="connsiteY12" fmla="*/ 324601 h 648964"/>
              <a:gd name="connsiteX13" fmla="*/ 1095433 w 6732885"/>
              <a:gd name="connsiteY13" fmla="*/ 300023 h 648964"/>
              <a:gd name="connsiteX14" fmla="*/ 1146096 w 6732885"/>
              <a:gd name="connsiteY14" fmla="*/ 268021 h 648964"/>
              <a:gd name="connsiteX15" fmla="*/ 1196763 w 6732885"/>
              <a:gd name="connsiteY15" fmla="*/ 247806 h 648964"/>
              <a:gd name="connsiteX16" fmla="*/ 1280555 w 6732885"/>
              <a:gd name="connsiteY16" fmla="*/ 222541 h 648964"/>
              <a:gd name="connsiteX17" fmla="*/ 1335117 w 6732885"/>
              <a:gd name="connsiteY17" fmla="*/ 206540 h 648964"/>
              <a:gd name="connsiteX18" fmla="*/ 1388302 w 6732885"/>
              <a:gd name="connsiteY18" fmla="*/ 191480 h 648964"/>
              <a:gd name="connsiteX19" fmla="*/ 1436165 w 6732885"/>
              <a:gd name="connsiteY19" fmla="*/ 178421 h 648964"/>
              <a:gd name="connsiteX20" fmla="*/ 1498804 w 6732885"/>
              <a:gd name="connsiteY20" fmla="*/ 166956 h 648964"/>
              <a:gd name="connsiteX21" fmla="*/ 1546538 w 6732885"/>
              <a:gd name="connsiteY21" fmla="*/ 160494 h 648964"/>
              <a:gd name="connsiteX22" fmla="*/ 1596511 w 6732885"/>
              <a:gd name="connsiteY22" fmla="*/ 155802 h 648964"/>
              <a:gd name="connsiteX23" fmla="*/ 1654620 w 6732885"/>
              <a:gd name="connsiteY23" fmla="*/ 152958 h 648964"/>
              <a:gd name="connsiteX24" fmla="*/ 1704244 w 6732885"/>
              <a:gd name="connsiteY24" fmla="*/ 151592 h 648964"/>
              <a:gd name="connsiteX25" fmla="*/ 1759793 w 6732885"/>
              <a:gd name="connsiteY25" fmla="*/ 152644 h 648964"/>
              <a:gd name="connsiteX26" fmla="*/ 1808637 w 6732885"/>
              <a:gd name="connsiteY26" fmla="*/ 153757 h 648964"/>
              <a:gd name="connsiteX27" fmla="*/ 1865147 w 6732885"/>
              <a:gd name="connsiteY27" fmla="*/ 156283 h 648964"/>
              <a:gd name="connsiteX28" fmla="*/ 1917678 w 6732885"/>
              <a:gd name="connsiteY28" fmla="*/ 171091 h 648964"/>
              <a:gd name="connsiteX29" fmla="*/ 1972601 w 6732885"/>
              <a:gd name="connsiteY29" fmla="*/ 180106 h 648964"/>
              <a:gd name="connsiteX30" fmla="*/ 2028240 w 6732885"/>
              <a:gd name="connsiteY30" fmla="*/ 189810 h 648964"/>
              <a:gd name="connsiteX31" fmla="*/ 2096757 w 6732885"/>
              <a:gd name="connsiteY31" fmla="*/ 207537 h 648964"/>
              <a:gd name="connsiteX32" fmla="*/ 2138862 w 6732885"/>
              <a:gd name="connsiteY32" fmla="*/ 222486 h 648964"/>
              <a:gd name="connsiteX33" fmla="*/ 2182777 w 6732885"/>
              <a:gd name="connsiteY33" fmla="*/ 242187 h 648964"/>
              <a:gd name="connsiteX34" fmla="*/ 2229053 w 6732885"/>
              <a:gd name="connsiteY34" fmla="*/ 259599 h 648964"/>
              <a:gd name="connsiteX35" fmla="*/ 2266572 w 6732885"/>
              <a:gd name="connsiteY35" fmla="*/ 281770 h 648964"/>
              <a:gd name="connsiteX36" fmla="*/ 2310937 w 6732885"/>
              <a:gd name="connsiteY36" fmla="*/ 303928 h 648964"/>
              <a:gd name="connsiteX37" fmla="*/ 2361441 w 6732885"/>
              <a:gd name="connsiteY37" fmla="*/ 327736 h 648964"/>
              <a:gd name="connsiteX38" fmla="*/ 2389636 w 6732885"/>
              <a:gd name="connsiteY38" fmla="*/ 350646 h 648964"/>
              <a:gd name="connsiteX39" fmla="*/ 2430256 w 6732885"/>
              <a:gd name="connsiteY39" fmla="*/ 368516 h 648964"/>
              <a:gd name="connsiteX40" fmla="*/ 3125926 w 6732885"/>
              <a:gd name="connsiteY40" fmla="*/ 120069 h 648964"/>
              <a:gd name="connsiteX41" fmla="*/ 3199032 w 6732885"/>
              <a:gd name="connsiteY41" fmla="*/ 114417 h 648964"/>
              <a:gd name="connsiteX42" fmla="*/ 3266231 w 6732885"/>
              <a:gd name="connsiteY42" fmla="*/ 123439 h 648964"/>
              <a:gd name="connsiteX43" fmla="*/ 3346689 w 6732885"/>
              <a:gd name="connsiteY43" fmla="*/ 120579 h 648964"/>
              <a:gd name="connsiteX44" fmla="*/ 3431611 w 6732885"/>
              <a:gd name="connsiteY44" fmla="*/ 120701 h 648964"/>
              <a:gd name="connsiteX45" fmla="*/ 3518812 w 6732885"/>
              <a:gd name="connsiteY45" fmla="*/ 131874 h 648964"/>
              <a:gd name="connsiteX46" fmla="*/ 3585383 w 6732885"/>
              <a:gd name="connsiteY46" fmla="*/ 135176 h 648964"/>
              <a:gd name="connsiteX47" fmla="*/ 3676317 w 6732885"/>
              <a:gd name="connsiteY47" fmla="*/ 127271 h 648964"/>
              <a:gd name="connsiteX48" fmla="*/ 3780347 w 6732885"/>
              <a:gd name="connsiteY48" fmla="*/ 120331 h 648964"/>
              <a:gd name="connsiteX49" fmla="*/ 3863002 w 6732885"/>
              <a:gd name="connsiteY49" fmla="*/ 115511 h 648964"/>
              <a:gd name="connsiteX50" fmla="*/ 3941534 w 6732885"/>
              <a:gd name="connsiteY50" fmla="*/ 113110 h 648964"/>
              <a:gd name="connsiteX51" fmla="*/ 4260410 w 6732885"/>
              <a:gd name="connsiteY51" fmla="*/ 0 h 648964"/>
              <a:gd name="connsiteX52" fmla="*/ 4299657 w 6732885"/>
              <a:gd name="connsiteY52" fmla="*/ 29809 h 648964"/>
              <a:gd name="connsiteX53" fmla="*/ 4348263 w 6732885"/>
              <a:gd name="connsiteY53" fmla="*/ 62800 h 648964"/>
              <a:gd name="connsiteX54" fmla="*/ 4383716 w 6732885"/>
              <a:gd name="connsiteY54" fmla="*/ 86364 h 648964"/>
              <a:gd name="connsiteX55" fmla="*/ 4417963 w 6732885"/>
              <a:gd name="connsiteY55" fmla="*/ 109207 h 648964"/>
              <a:gd name="connsiteX56" fmla="*/ 4465915 w 6732885"/>
              <a:gd name="connsiteY56" fmla="*/ 137461 h 648964"/>
              <a:gd name="connsiteX57" fmla="*/ 4529455 w 6732885"/>
              <a:gd name="connsiteY57" fmla="*/ 176653 h 648964"/>
              <a:gd name="connsiteX58" fmla="*/ 4580330 w 6732885"/>
              <a:gd name="connsiteY58" fmla="*/ 205864 h 648964"/>
              <a:gd name="connsiteX59" fmla="*/ 4660966 w 6732885"/>
              <a:gd name="connsiteY59" fmla="*/ 252378 h 648964"/>
              <a:gd name="connsiteX60" fmla="*/ 4717677 w 6732885"/>
              <a:gd name="connsiteY60" fmla="*/ 282882 h 648964"/>
              <a:gd name="connsiteX61" fmla="*/ 4828913 w 6732885"/>
              <a:gd name="connsiteY61" fmla="*/ 339158 h 648964"/>
              <a:gd name="connsiteX62" fmla="*/ 4958180 w 6732885"/>
              <a:gd name="connsiteY62" fmla="*/ 396491 h 648964"/>
              <a:gd name="connsiteX63" fmla="*/ 5149784 w 6732885"/>
              <a:gd name="connsiteY63" fmla="*/ 468928 h 648964"/>
              <a:gd name="connsiteX64" fmla="*/ 5377759 w 6732885"/>
              <a:gd name="connsiteY64" fmla="*/ 540408 h 648964"/>
              <a:gd name="connsiteX65" fmla="*/ 5599231 w 6732885"/>
              <a:gd name="connsiteY65" fmla="*/ 587511 h 648964"/>
              <a:gd name="connsiteX66" fmla="*/ 5826886 w 6732885"/>
              <a:gd name="connsiteY66" fmla="*/ 621684 h 648964"/>
              <a:gd name="connsiteX67" fmla="*/ 6039169 w 6732885"/>
              <a:gd name="connsiteY67" fmla="*/ 642226 h 648964"/>
              <a:gd name="connsiteX68" fmla="*/ 6286646 w 6732885"/>
              <a:gd name="connsiteY68" fmla="*/ 648964 h 648964"/>
              <a:gd name="connsiteX69" fmla="*/ 6732885 w 6732885"/>
              <a:gd name="connsiteY69" fmla="*/ 646437 h 648964"/>
              <a:gd name="connsiteX0" fmla="*/ 4 w 6732885"/>
              <a:gd name="connsiteY0" fmla="*/ 618411 h 620458"/>
              <a:gd name="connsiteX1" fmla="*/ 403661 w 6732885"/>
              <a:gd name="connsiteY1" fmla="*/ 617656 h 620458"/>
              <a:gd name="connsiteX2" fmla="*/ 513896 w 6732885"/>
              <a:gd name="connsiteY2" fmla="*/ 615490 h 620458"/>
              <a:gd name="connsiteX3" fmla="*/ 608822 w 6732885"/>
              <a:gd name="connsiteY3" fmla="*/ 605985 h 620458"/>
              <a:gd name="connsiteX4" fmla="*/ 664778 w 6732885"/>
              <a:gd name="connsiteY4" fmla="*/ 597442 h 620458"/>
              <a:gd name="connsiteX5" fmla="*/ 758313 w 6732885"/>
              <a:gd name="connsiteY5" fmla="*/ 575547 h 620458"/>
              <a:gd name="connsiteX6" fmla="*/ 816775 w 6732885"/>
              <a:gd name="connsiteY6" fmla="*/ 546069 h 620458"/>
              <a:gd name="connsiteX7" fmla="*/ 867437 w 6732885"/>
              <a:gd name="connsiteY7" fmla="*/ 510698 h 620458"/>
              <a:gd name="connsiteX8" fmla="*/ 908361 w 6732885"/>
              <a:gd name="connsiteY8" fmla="*/ 458483 h 620458"/>
              <a:gd name="connsiteX9" fmla="*/ 921999 w 6732885"/>
              <a:gd name="connsiteY9" fmla="*/ 423954 h 620458"/>
              <a:gd name="connsiteX10" fmla="*/ 947334 w 6732885"/>
              <a:gd name="connsiteY10" fmla="*/ 381843 h 620458"/>
              <a:gd name="connsiteX11" fmla="*/ 992154 w 6732885"/>
              <a:gd name="connsiteY11" fmla="*/ 340576 h 620458"/>
              <a:gd name="connsiteX12" fmla="*/ 1053113 w 6732885"/>
              <a:gd name="connsiteY12" fmla="*/ 296095 h 620458"/>
              <a:gd name="connsiteX13" fmla="*/ 1095433 w 6732885"/>
              <a:gd name="connsiteY13" fmla="*/ 271517 h 620458"/>
              <a:gd name="connsiteX14" fmla="*/ 1146096 w 6732885"/>
              <a:gd name="connsiteY14" fmla="*/ 239515 h 620458"/>
              <a:gd name="connsiteX15" fmla="*/ 1196763 w 6732885"/>
              <a:gd name="connsiteY15" fmla="*/ 219300 h 620458"/>
              <a:gd name="connsiteX16" fmla="*/ 1280555 w 6732885"/>
              <a:gd name="connsiteY16" fmla="*/ 194035 h 620458"/>
              <a:gd name="connsiteX17" fmla="*/ 1335117 w 6732885"/>
              <a:gd name="connsiteY17" fmla="*/ 178034 h 620458"/>
              <a:gd name="connsiteX18" fmla="*/ 1388302 w 6732885"/>
              <a:gd name="connsiteY18" fmla="*/ 162974 h 620458"/>
              <a:gd name="connsiteX19" fmla="*/ 1436165 w 6732885"/>
              <a:gd name="connsiteY19" fmla="*/ 149915 h 620458"/>
              <a:gd name="connsiteX20" fmla="*/ 1498804 w 6732885"/>
              <a:gd name="connsiteY20" fmla="*/ 138450 h 620458"/>
              <a:gd name="connsiteX21" fmla="*/ 1546538 w 6732885"/>
              <a:gd name="connsiteY21" fmla="*/ 131988 h 620458"/>
              <a:gd name="connsiteX22" fmla="*/ 1596511 w 6732885"/>
              <a:gd name="connsiteY22" fmla="*/ 127296 h 620458"/>
              <a:gd name="connsiteX23" fmla="*/ 1654620 w 6732885"/>
              <a:gd name="connsiteY23" fmla="*/ 124452 h 620458"/>
              <a:gd name="connsiteX24" fmla="*/ 1704244 w 6732885"/>
              <a:gd name="connsiteY24" fmla="*/ 123086 h 620458"/>
              <a:gd name="connsiteX25" fmla="*/ 1759793 w 6732885"/>
              <a:gd name="connsiteY25" fmla="*/ 124138 h 620458"/>
              <a:gd name="connsiteX26" fmla="*/ 1808637 w 6732885"/>
              <a:gd name="connsiteY26" fmla="*/ 125251 h 620458"/>
              <a:gd name="connsiteX27" fmla="*/ 1865147 w 6732885"/>
              <a:gd name="connsiteY27" fmla="*/ 127777 h 620458"/>
              <a:gd name="connsiteX28" fmla="*/ 1917678 w 6732885"/>
              <a:gd name="connsiteY28" fmla="*/ 142585 h 620458"/>
              <a:gd name="connsiteX29" fmla="*/ 1972601 w 6732885"/>
              <a:gd name="connsiteY29" fmla="*/ 151600 h 620458"/>
              <a:gd name="connsiteX30" fmla="*/ 2028240 w 6732885"/>
              <a:gd name="connsiteY30" fmla="*/ 161304 h 620458"/>
              <a:gd name="connsiteX31" fmla="*/ 2096757 w 6732885"/>
              <a:gd name="connsiteY31" fmla="*/ 179031 h 620458"/>
              <a:gd name="connsiteX32" fmla="*/ 2138862 w 6732885"/>
              <a:gd name="connsiteY32" fmla="*/ 193980 h 620458"/>
              <a:gd name="connsiteX33" fmla="*/ 2182777 w 6732885"/>
              <a:gd name="connsiteY33" fmla="*/ 213681 h 620458"/>
              <a:gd name="connsiteX34" fmla="*/ 2229053 w 6732885"/>
              <a:gd name="connsiteY34" fmla="*/ 231093 h 620458"/>
              <a:gd name="connsiteX35" fmla="*/ 2266572 w 6732885"/>
              <a:gd name="connsiteY35" fmla="*/ 253264 h 620458"/>
              <a:gd name="connsiteX36" fmla="*/ 2310937 w 6732885"/>
              <a:gd name="connsiteY36" fmla="*/ 275422 h 620458"/>
              <a:gd name="connsiteX37" fmla="*/ 2361441 w 6732885"/>
              <a:gd name="connsiteY37" fmla="*/ 299230 h 620458"/>
              <a:gd name="connsiteX38" fmla="*/ 2389636 w 6732885"/>
              <a:gd name="connsiteY38" fmla="*/ 322140 h 620458"/>
              <a:gd name="connsiteX39" fmla="*/ 2430256 w 6732885"/>
              <a:gd name="connsiteY39" fmla="*/ 340010 h 620458"/>
              <a:gd name="connsiteX40" fmla="*/ 3125926 w 6732885"/>
              <a:gd name="connsiteY40" fmla="*/ 91563 h 620458"/>
              <a:gd name="connsiteX41" fmla="*/ 3199032 w 6732885"/>
              <a:gd name="connsiteY41" fmla="*/ 85911 h 620458"/>
              <a:gd name="connsiteX42" fmla="*/ 3266231 w 6732885"/>
              <a:gd name="connsiteY42" fmla="*/ 94933 h 620458"/>
              <a:gd name="connsiteX43" fmla="*/ 3346689 w 6732885"/>
              <a:gd name="connsiteY43" fmla="*/ 92073 h 620458"/>
              <a:gd name="connsiteX44" fmla="*/ 3431611 w 6732885"/>
              <a:gd name="connsiteY44" fmla="*/ 92195 h 620458"/>
              <a:gd name="connsiteX45" fmla="*/ 3518812 w 6732885"/>
              <a:gd name="connsiteY45" fmla="*/ 103368 h 620458"/>
              <a:gd name="connsiteX46" fmla="*/ 3585383 w 6732885"/>
              <a:gd name="connsiteY46" fmla="*/ 106670 h 620458"/>
              <a:gd name="connsiteX47" fmla="*/ 3676317 w 6732885"/>
              <a:gd name="connsiteY47" fmla="*/ 98765 h 620458"/>
              <a:gd name="connsiteX48" fmla="*/ 3780347 w 6732885"/>
              <a:gd name="connsiteY48" fmla="*/ 91825 h 620458"/>
              <a:gd name="connsiteX49" fmla="*/ 3863002 w 6732885"/>
              <a:gd name="connsiteY49" fmla="*/ 87005 h 620458"/>
              <a:gd name="connsiteX50" fmla="*/ 3941534 w 6732885"/>
              <a:gd name="connsiteY50" fmla="*/ 84604 h 620458"/>
              <a:gd name="connsiteX51" fmla="*/ 4005137 w 6732885"/>
              <a:gd name="connsiteY51" fmla="*/ 82663 h 620458"/>
              <a:gd name="connsiteX52" fmla="*/ 4299657 w 6732885"/>
              <a:gd name="connsiteY52" fmla="*/ 1303 h 620458"/>
              <a:gd name="connsiteX53" fmla="*/ 4348263 w 6732885"/>
              <a:gd name="connsiteY53" fmla="*/ 34294 h 620458"/>
              <a:gd name="connsiteX54" fmla="*/ 4383716 w 6732885"/>
              <a:gd name="connsiteY54" fmla="*/ 57858 h 620458"/>
              <a:gd name="connsiteX55" fmla="*/ 4417963 w 6732885"/>
              <a:gd name="connsiteY55" fmla="*/ 80701 h 620458"/>
              <a:gd name="connsiteX56" fmla="*/ 4465915 w 6732885"/>
              <a:gd name="connsiteY56" fmla="*/ 108955 h 620458"/>
              <a:gd name="connsiteX57" fmla="*/ 4529455 w 6732885"/>
              <a:gd name="connsiteY57" fmla="*/ 148147 h 620458"/>
              <a:gd name="connsiteX58" fmla="*/ 4580330 w 6732885"/>
              <a:gd name="connsiteY58" fmla="*/ 177358 h 620458"/>
              <a:gd name="connsiteX59" fmla="*/ 4660966 w 6732885"/>
              <a:gd name="connsiteY59" fmla="*/ 223872 h 620458"/>
              <a:gd name="connsiteX60" fmla="*/ 4717677 w 6732885"/>
              <a:gd name="connsiteY60" fmla="*/ 254376 h 620458"/>
              <a:gd name="connsiteX61" fmla="*/ 4828913 w 6732885"/>
              <a:gd name="connsiteY61" fmla="*/ 310652 h 620458"/>
              <a:gd name="connsiteX62" fmla="*/ 4958180 w 6732885"/>
              <a:gd name="connsiteY62" fmla="*/ 367985 h 620458"/>
              <a:gd name="connsiteX63" fmla="*/ 5149784 w 6732885"/>
              <a:gd name="connsiteY63" fmla="*/ 440422 h 620458"/>
              <a:gd name="connsiteX64" fmla="*/ 5377759 w 6732885"/>
              <a:gd name="connsiteY64" fmla="*/ 511902 h 620458"/>
              <a:gd name="connsiteX65" fmla="*/ 5599231 w 6732885"/>
              <a:gd name="connsiteY65" fmla="*/ 559005 h 620458"/>
              <a:gd name="connsiteX66" fmla="*/ 5826886 w 6732885"/>
              <a:gd name="connsiteY66" fmla="*/ 593178 h 620458"/>
              <a:gd name="connsiteX67" fmla="*/ 6039169 w 6732885"/>
              <a:gd name="connsiteY67" fmla="*/ 613720 h 620458"/>
              <a:gd name="connsiteX68" fmla="*/ 6286646 w 6732885"/>
              <a:gd name="connsiteY68" fmla="*/ 620458 h 620458"/>
              <a:gd name="connsiteX69" fmla="*/ 6732885 w 6732885"/>
              <a:gd name="connsiteY69" fmla="*/ 617931 h 620458"/>
              <a:gd name="connsiteX0" fmla="*/ 4 w 6732885"/>
              <a:gd name="connsiteY0" fmla="*/ 618411 h 620458"/>
              <a:gd name="connsiteX1" fmla="*/ 403661 w 6732885"/>
              <a:gd name="connsiteY1" fmla="*/ 617656 h 620458"/>
              <a:gd name="connsiteX2" fmla="*/ 513896 w 6732885"/>
              <a:gd name="connsiteY2" fmla="*/ 615490 h 620458"/>
              <a:gd name="connsiteX3" fmla="*/ 608822 w 6732885"/>
              <a:gd name="connsiteY3" fmla="*/ 605985 h 620458"/>
              <a:gd name="connsiteX4" fmla="*/ 664778 w 6732885"/>
              <a:gd name="connsiteY4" fmla="*/ 597442 h 620458"/>
              <a:gd name="connsiteX5" fmla="*/ 758313 w 6732885"/>
              <a:gd name="connsiteY5" fmla="*/ 575547 h 620458"/>
              <a:gd name="connsiteX6" fmla="*/ 816775 w 6732885"/>
              <a:gd name="connsiteY6" fmla="*/ 546069 h 620458"/>
              <a:gd name="connsiteX7" fmla="*/ 867437 w 6732885"/>
              <a:gd name="connsiteY7" fmla="*/ 510698 h 620458"/>
              <a:gd name="connsiteX8" fmla="*/ 908361 w 6732885"/>
              <a:gd name="connsiteY8" fmla="*/ 458483 h 620458"/>
              <a:gd name="connsiteX9" fmla="*/ 921999 w 6732885"/>
              <a:gd name="connsiteY9" fmla="*/ 423954 h 620458"/>
              <a:gd name="connsiteX10" fmla="*/ 947334 w 6732885"/>
              <a:gd name="connsiteY10" fmla="*/ 381843 h 620458"/>
              <a:gd name="connsiteX11" fmla="*/ 992154 w 6732885"/>
              <a:gd name="connsiteY11" fmla="*/ 340576 h 620458"/>
              <a:gd name="connsiteX12" fmla="*/ 1053113 w 6732885"/>
              <a:gd name="connsiteY12" fmla="*/ 296095 h 620458"/>
              <a:gd name="connsiteX13" fmla="*/ 1095433 w 6732885"/>
              <a:gd name="connsiteY13" fmla="*/ 271517 h 620458"/>
              <a:gd name="connsiteX14" fmla="*/ 1146096 w 6732885"/>
              <a:gd name="connsiteY14" fmla="*/ 239515 h 620458"/>
              <a:gd name="connsiteX15" fmla="*/ 1196763 w 6732885"/>
              <a:gd name="connsiteY15" fmla="*/ 219300 h 620458"/>
              <a:gd name="connsiteX16" fmla="*/ 1280555 w 6732885"/>
              <a:gd name="connsiteY16" fmla="*/ 194035 h 620458"/>
              <a:gd name="connsiteX17" fmla="*/ 1335117 w 6732885"/>
              <a:gd name="connsiteY17" fmla="*/ 178034 h 620458"/>
              <a:gd name="connsiteX18" fmla="*/ 1388302 w 6732885"/>
              <a:gd name="connsiteY18" fmla="*/ 162974 h 620458"/>
              <a:gd name="connsiteX19" fmla="*/ 1436165 w 6732885"/>
              <a:gd name="connsiteY19" fmla="*/ 149915 h 620458"/>
              <a:gd name="connsiteX20" fmla="*/ 1498804 w 6732885"/>
              <a:gd name="connsiteY20" fmla="*/ 138450 h 620458"/>
              <a:gd name="connsiteX21" fmla="*/ 1546538 w 6732885"/>
              <a:gd name="connsiteY21" fmla="*/ 131988 h 620458"/>
              <a:gd name="connsiteX22" fmla="*/ 1596511 w 6732885"/>
              <a:gd name="connsiteY22" fmla="*/ 127296 h 620458"/>
              <a:gd name="connsiteX23" fmla="*/ 1654620 w 6732885"/>
              <a:gd name="connsiteY23" fmla="*/ 124452 h 620458"/>
              <a:gd name="connsiteX24" fmla="*/ 1704244 w 6732885"/>
              <a:gd name="connsiteY24" fmla="*/ 123086 h 620458"/>
              <a:gd name="connsiteX25" fmla="*/ 1759793 w 6732885"/>
              <a:gd name="connsiteY25" fmla="*/ 124138 h 620458"/>
              <a:gd name="connsiteX26" fmla="*/ 1808637 w 6732885"/>
              <a:gd name="connsiteY26" fmla="*/ 125251 h 620458"/>
              <a:gd name="connsiteX27" fmla="*/ 1865147 w 6732885"/>
              <a:gd name="connsiteY27" fmla="*/ 127777 h 620458"/>
              <a:gd name="connsiteX28" fmla="*/ 1917678 w 6732885"/>
              <a:gd name="connsiteY28" fmla="*/ 142585 h 620458"/>
              <a:gd name="connsiteX29" fmla="*/ 1972601 w 6732885"/>
              <a:gd name="connsiteY29" fmla="*/ 151600 h 620458"/>
              <a:gd name="connsiteX30" fmla="*/ 2028240 w 6732885"/>
              <a:gd name="connsiteY30" fmla="*/ 161304 h 620458"/>
              <a:gd name="connsiteX31" fmla="*/ 2096757 w 6732885"/>
              <a:gd name="connsiteY31" fmla="*/ 179031 h 620458"/>
              <a:gd name="connsiteX32" fmla="*/ 2138862 w 6732885"/>
              <a:gd name="connsiteY32" fmla="*/ 193980 h 620458"/>
              <a:gd name="connsiteX33" fmla="*/ 2182777 w 6732885"/>
              <a:gd name="connsiteY33" fmla="*/ 213681 h 620458"/>
              <a:gd name="connsiteX34" fmla="*/ 2229053 w 6732885"/>
              <a:gd name="connsiteY34" fmla="*/ 231093 h 620458"/>
              <a:gd name="connsiteX35" fmla="*/ 2266572 w 6732885"/>
              <a:gd name="connsiteY35" fmla="*/ 253264 h 620458"/>
              <a:gd name="connsiteX36" fmla="*/ 2310937 w 6732885"/>
              <a:gd name="connsiteY36" fmla="*/ 275422 h 620458"/>
              <a:gd name="connsiteX37" fmla="*/ 2361441 w 6732885"/>
              <a:gd name="connsiteY37" fmla="*/ 299230 h 620458"/>
              <a:gd name="connsiteX38" fmla="*/ 2389636 w 6732885"/>
              <a:gd name="connsiteY38" fmla="*/ 322140 h 620458"/>
              <a:gd name="connsiteX39" fmla="*/ 2430256 w 6732885"/>
              <a:gd name="connsiteY39" fmla="*/ 340010 h 620458"/>
              <a:gd name="connsiteX40" fmla="*/ 3125926 w 6732885"/>
              <a:gd name="connsiteY40" fmla="*/ 91563 h 620458"/>
              <a:gd name="connsiteX41" fmla="*/ 3199032 w 6732885"/>
              <a:gd name="connsiteY41" fmla="*/ 85911 h 620458"/>
              <a:gd name="connsiteX42" fmla="*/ 3266231 w 6732885"/>
              <a:gd name="connsiteY42" fmla="*/ 94933 h 620458"/>
              <a:gd name="connsiteX43" fmla="*/ 3346689 w 6732885"/>
              <a:gd name="connsiteY43" fmla="*/ 92073 h 620458"/>
              <a:gd name="connsiteX44" fmla="*/ 3431611 w 6732885"/>
              <a:gd name="connsiteY44" fmla="*/ 92195 h 620458"/>
              <a:gd name="connsiteX45" fmla="*/ 3518812 w 6732885"/>
              <a:gd name="connsiteY45" fmla="*/ 103368 h 620458"/>
              <a:gd name="connsiteX46" fmla="*/ 3585383 w 6732885"/>
              <a:gd name="connsiteY46" fmla="*/ 106670 h 620458"/>
              <a:gd name="connsiteX47" fmla="*/ 3676317 w 6732885"/>
              <a:gd name="connsiteY47" fmla="*/ 98765 h 620458"/>
              <a:gd name="connsiteX48" fmla="*/ 3780347 w 6732885"/>
              <a:gd name="connsiteY48" fmla="*/ 91825 h 620458"/>
              <a:gd name="connsiteX49" fmla="*/ 3863002 w 6732885"/>
              <a:gd name="connsiteY49" fmla="*/ 87005 h 620458"/>
              <a:gd name="connsiteX50" fmla="*/ 3941534 w 6732885"/>
              <a:gd name="connsiteY50" fmla="*/ 84604 h 620458"/>
              <a:gd name="connsiteX51" fmla="*/ 4005137 w 6732885"/>
              <a:gd name="connsiteY51" fmla="*/ 82663 h 620458"/>
              <a:gd name="connsiteX52" fmla="*/ 4299657 w 6732885"/>
              <a:gd name="connsiteY52" fmla="*/ 1303 h 620458"/>
              <a:gd name="connsiteX53" fmla="*/ 4348263 w 6732885"/>
              <a:gd name="connsiteY53" fmla="*/ 34294 h 620458"/>
              <a:gd name="connsiteX54" fmla="*/ 4383716 w 6732885"/>
              <a:gd name="connsiteY54" fmla="*/ 57858 h 620458"/>
              <a:gd name="connsiteX55" fmla="*/ 4417963 w 6732885"/>
              <a:gd name="connsiteY55" fmla="*/ 80701 h 620458"/>
              <a:gd name="connsiteX56" fmla="*/ 4465915 w 6732885"/>
              <a:gd name="connsiteY56" fmla="*/ 108955 h 620458"/>
              <a:gd name="connsiteX57" fmla="*/ 4529455 w 6732885"/>
              <a:gd name="connsiteY57" fmla="*/ 148147 h 620458"/>
              <a:gd name="connsiteX58" fmla="*/ 4580330 w 6732885"/>
              <a:gd name="connsiteY58" fmla="*/ 177358 h 620458"/>
              <a:gd name="connsiteX59" fmla="*/ 4660966 w 6732885"/>
              <a:gd name="connsiteY59" fmla="*/ 223872 h 620458"/>
              <a:gd name="connsiteX60" fmla="*/ 4717677 w 6732885"/>
              <a:gd name="connsiteY60" fmla="*/ 254376 h 620458"/>
              <a:gd name="connsiteX61" fmla="*/ 4828913 w 6732885"/>
              <a:gd name="connsiteY61" fmla="*/ 310652 h 620458"/>
              <a:gd name="connsiteX62" fmla="*/ 4958180 w 6732885"/>
              <a:gd name="connsiteY62" fmla="*/ 367985 h 620458"/>
              <a:gd name="connsiteX63" fmla="*/ 5149784 w 6732885"/>
              <a:gd name="connsiteY63" fmla="*/ 440422 h 620458"/>
              <a:gd name="connsiteX64" fmla="*/ 5377759 w 6732885"/>
              <a:gd name="connsiteY64" fmla="*/ 511902 h 620458"/>
              <a:gd name="connsiteX65" fmla="*/ 5599231 w 6732885"/>
              <a:gd name="connsiteY65" fmla="*/ 559005 h 620458"/>
              <a:gd name="connsiteX66" fmla="*/ 5826886 w 6732885"/>
              <a:gd name="connsiteY66" fmla="*/ 593178 h 620458"/>
              <a:gd name="connsiteX67" fmla="*/ 6039169 w 6732885"/>
              <a:gd name="connsiteY67" fmla="*/ 613720 h 620458"/>
              <a:gd name="connsiteX68" fmla="*/ 6286646 w 6732885"/>
              <a:gd name="connsiteY68" fmla="*/ 620458 h 620458"/>
              <a:gd name="connsiteX69" fmla="*/ 6732885 w 6732885"/>
              <a:gd name="connsiteY69" fmla="*/ 617931 h 620458"/>
              <a:gd name="connsiteX0" fmla="*/ 4 w 6732885"/>
              <a:gd name="connsiteY0" fmla="*/ 585228 h 587275"/>
              <a:gd name="connsiteX1" fmla="*/ 403661 w 6732885"/>
              <a:gd name="connsiteY1" fmla="*/ 584473 h 587275"/>
              <a:gd name="connsiteX2" fmla="*/ 513896 w 6732885"/>
              <a:gd name="connsiteY2" fmla="*/ 582307 h 587275"/>
              <a:gd name="connsiteX3" fmla="*/ 608822 w 6732885"/>
              <a:gd name="connsiteY3" fmla="*/ 572802 h 587275"/>
              <a:gd name="connsiteX4" fmla="*/ 664778 w 6732885"/>
              <a:gd name="connsiteY4" fmla="*/ 564259 h 587275"/>
              <a:gd name="connsiteX5" fmla="*/ 758313 w 6732885"/>
              <a:gd name="connsiteY5" fmla="*/ 542364 h 587275"/>
              <a:gd name="connsiteX6" fmla="*/ 816775 w 6732885"/>
              <a:gd name="connsiteY6" fmla="*/ 512886 h 587275"/>
              <a:gd name="connsiteX7" fmla="*/ 867437 w 6732885"/>
              <a:gd name="connsiteY7" fmla="*/ 477515 h 587275"/>
              <a:gd name="connsiteX8" fmla="*/ 908361 w 6732885"/>
              <a:gd name="connsiteY8" fmla="*/ 425300 h 587275"/>
              <a:gd name="connsiteX9" fmla="*/ 921999 w 6732885"/>
              <a:gd name="connsiteY9" fmla="*/ 390771 h 587275"/>
              <a:gd name="connsiteX10" fmla="*/ 947334 w 6732885"/>
              <a:gd name="connsiteY10" fmla="*/ 348660 h 587275"/>
              <a:gd name="connsiteX11" fmla="*/ 992154 w 6732885"/>
              <a:gd name="connsiteY11" fmla="*/ 307393 h 587275"/>
              <a:gd name="connsiteX12" fmla="*/ 1053113 w 6732885"/>
              <a:gd name="connsiteY12" fmla="*/ 262912 h 587275"/>
              <a:gd name="connsiteX13" fmla="*/ 1095433 w 6732885"/>
              <a:gd name="connsiteY13" fmla="*/ 238334 h 587275"/>
              <a:gd name="connsiteX14" fmla="*/ 1146096 w 6732885"/>
              <a:gd name="connsiteY14" fmla="*/ 206332 h 587275"/>
              <a:gd name="connsiteX15" fmla="*/ 1196763 w 6732885"/>
              <a:gd name="connsiteY15" fmla="*/ 186117 h 587275"/>
              <a:gd name="connsiteX16" fmla="*/ 1280555 w 6732885"/>
              <a:gd name="connsiteY16" fmla="*/ 160852 h 587275"/>
              <a:gd name="connsiteX17" fmla="*/ 1335117 w 6732885"/>
              <a:gd name="connsiteY17" fmla="*/ 144851 h 587275"/>
              <a:gd name="connsiteX18" fmla="*/ 1388302 w 6732885"/>
              <a:gd name="connsiteY18" fmla="*/ 129791 h 587275"/>
              <a:gd name="connsiteX19" fmla="*/ 1436165 w 6732885"/>
              <a:gd name="connsiteY19" fmla="*/ 116732 h 587275"/>
              <a:gd name="connsiteX20" fmla="*/ 1498804 w 6732885"/>
              <a:gd name="connsiteY20" fmla="*/ 105267 h 587275"/>
              <a:gd name="connsiteX21" fmla="*/ 1546538 w 6732885"/>
              <a:gd name="connsiteY21" fmla="*/ 98805 h 587275"/>
              <a:gd name="connsiteX22" fmla="*/ 1596511 w 6732885"/>
              <a:gd name="connsiteY22" fmla="*/ 94113 h 587275"/>
              <a:gd name="connsiteX23" fmla="*/ 1654620 w 6732885"/>
              <a:gd name="connsiteY23" fmla="*/ 91269 h 587275"/>
              <a:gd name="connsiteX24" fmla="*/ 1704244 w 6732885"/>
              <a:gd name="connsiteY24" fmla="*/ 89903 h 587275"/>
              <a:gd name="connsiteX25" fmla="*/ 1759793 w 6732885"/>
              <a:gd name="connsiteY25" fmla="*/ 90955 h 587275"/>
              <a:gd name="connsiteX26" fmla="*/ 1808637 w 6732885"/>
              <a:gd name="connsiteY26" fmla="*/ 92068 h 587275"/>
              <a:gd name="connsiteX27" fmla="*/ 1865147 w 6732885"/>
              <a:gd name="connsiteY27" fmla="*/ 94594 h 587275"/>
              <a:gd name="connsiteX28" fmla="*/ 1917678 w 6732885"/>
              <a:gd name="connsiteY28" fmla="*/ 109402 h 587275"/>
              <a:gd name="connsiteX29" fmla="*/ 1972601 w 6732885"/>
              <a:gd name="connsiteY29" fmla="*/ 118417 h 587275"/>
              <a:gd name="connsiteX30" fmla="*/ 2028240 w 6732885"/>
              <a:gd name="connsiteY30" fmla="*/ 128121 h 587275"/>
              <a:gd name="connsiteX31" fmla="*/ 2096757 w 6732885"/>
              <a:gd name="connsiteY31" fmla="*/ 145848 h 587275"/>
              <a:gd name="connsiteX32" fmla="*/ 2138862 w 6732885"/>
              <a:gd name="connsiteY32" fmla="*/ 160797 h 587275"/>
              <a:gd name="connsiteX33" fmla="*/ 2182777 w 6732885"/>
              <a:gd name="connsiteY33" fmla="*/ 180498 h 587275"/>
              <a:gd name="connsiteX34" fmla="*/ 2229053 w 6732885"/>
              <a:gd name="connsiteY34" fmla="*/ 197910 h 587275"/>
              <a:gd name="connsiteX35" fmla="*/ 2266572 w 6732885"/>
              <a:gd name="connsiteY35" fmla="*/ 220081 h 587275"/>
              <a:gd name="connsiteX36" fmla="*/ 2310937 w 6732885"/>
              <a:gd name="connsiteY36" fmla="*/ 242239 h 587275"/>
              <a:gd name="connsiteX37" fmla="*/ 2361441 w 6732885"/>
              <a:gd name="connsiteY37" fmla="*/ 266047 h 587275"/>
              <a:gd name="connsiteX38" fmla="*/ 2389636 w 6732885"/>
              <a:gd name="connsiteY38" fmla="*/ 288957 h 587275"/>
              <a:gd name="connsiteX39" fmla="*/ 2430256 w 6732885"/>
              <a:gd name="connsiteY39" fmla="*/ 306827 h 587275"/>
              <a:gd name="connsiteX40" fmla="*/ 3125926 w 6732885"/>
              <a:gd name="connsiteY40" fmla="*/ 58380 h 587275"/>
              <a:gd name="connsiteX41" fmla="*/ 3199032 w 6732885"/>
              <a:gd name="connsiteY41" fmla="*/ 52728 h 587275"/>
              <a:gd name="connsiteX42" fmla="*/ 3266231 w 6732885"/>
              <a:gd name="connsiteY42" fmla="*/ 61750 h 587275"/>
              <a:gd name="connsiteX43" fmla="*/ 3346689 w 6732885"/>
              <a:gd name="connsiteY43" fmla="*/ 58890 h 587275"/>
              <a:gd name="connsiteX44" fmla="*/ 3431611 w 6732885"/>
              <a:gd name="connsiteY44" fmla="*/ 59012 h 587275"/>
              <a:gd name="connsiteX45" fmla="*/ 3518812 w 6732885"/>
              <a:gd name="connsiteY45" fmla="*/ 70185 h 587275"/>
              <a:gd name="connsiteX46" fmla="*/ 3585383 w 6732885"/>
              <a:gd name="connsiteY46" fmla="*/ 73487 h 587275"/>
              <a:gd name="connsiteX47" fmla="*/ 3676317 w 6732885"/>
              <a:gd name="connsiteY47" fmla="*/ 65582 h 587275"/>
              <a:gd name="connsiteX48" fmla="*/ 3780347 w 6732885"/>
              <a:gd name="connsiteY48" fmla="*/ 58642 h 587275"/>
              <a:gd name="connsiteX49" fmla="*/ 3863002 w 6732885"/>
              <a:gd name="connsiteY49" fmla="*/ 53822 h 587275"/>
              <a:gd name="connsiteX50" fmla="*/ 3941534 w 6732885"/>
              <a:gd name="connsiteY50" fmla="*/ 51421 h 587275"/>
              <a:gd name="connsiteX51" fmla="*/ 4005137 w 6732885"/>
              <a:gd name="connsiteY51" fmla="*/ 49480 h 587275"/>
              <a:gd name="connsiteX52" fmla="*/ 4083356 w 6732885"/>
              <a:gd name="connsiteY52" fmla="*/ 53181 h 587275"/>
              <a:gd name="connsiteX53" fmla="*/ 4348263 w 6732885"/>
              <a:gd name="connsiteY53" fmla="*/ 1111 h 587275"/>
              <a:gd name="connsiteX54" fmla="*/ 4383716 w 6732885"/>
              <a:gd name="connsiteY54" fmla="*/ 24675 h 587275"/>
              <a:gd name="connsiteX55" fmla="*/ 4417963 w 6732885"/>
              <a:gd name="connsiteY55" fmla="*/ 47518 h 587275"/>
              <a:gd name="connsiteX56" fmla="*/ 4465915 w 6732885"/>
              <a:gd name="connsiteY56" fmla="*/ 75772 h 587275"/>
              <a:gd name="connsiteX57" fmla="*/ 4529455 w 6732885"/>
              <a:gd name="connsiteY57" fmla="*/ 114964 h 587275"/>
              <a:gd name="connsiteX58" fmla="*/ 4580330 w 6732885"/>
              <a:gd name="connsiteY58" fmla="*/ 144175 h 587275"/>
              <a:gd name="connsiteX59" fmla="*/ 4660966 w 6732885"/>
              <a:gd name="connsiteY59" fmla="*/ 190689 h 587275"/>
              <a:gd name="connsiteX60" fmla="*/ 4717677 w 6732885"/>
              <a:gd name="connsiteY60" fmla="*/ 221193 h 587275"/>
              <a:gd name="connsiteX61" fmla="*/ 4828913 w 6732885"/>
              <a:gd name="connsiteY61" fmla="*/ 277469 h 587275"/>
              <a:gd name="connsiteX62" fmla="*/ 4958180 w 6732885"/>
              <a:gd name="connsiteY62" fmla="*/ 334802 h 587275"/>
              <a:gd name="connsiteX63" fmla="*/ 5149784 w 6732885"/>
              <a:gd name="connsiteY63" fmla="*/ 407239 h 587275"/>
              <a:gd name="connsiteX64" fmla="*/ 5377759 w 6732885"/>
              <a:gd name="connsiteY64" fmla="*/ 478719 h 587275"/>
              <a:gd name="connsiteX65" fmla="*/ 5599231 w 6732885"/>
              <a:gd name="connsiteY65" fmla="*/ 525822 h 587275"/>
              <a:gd name="connsiteX66" fmla="*/ 5826886 w 6732885"/>
              <a:gd name="connsiteY66" fmla="*/ 559995 h 587275"/>
              <a:gd name="connsiteX67" fmla="*/ 6039169 w 6732885"/>
              <a:gd name="connsiteY67" fmla="*/ 580537 h 587275"/>
              <a:gd name="connsiteX68" fmla="*/ 6286646 w 6732885"/>
              <a:gd name="connsiteY68" fmla="*/ 587275 h 587275"/>
              <a:gd name="connsiteX69" fmla="*/ 6732885 w 6732885"/>
              <a:gd name="connsiteY69" fmla="*/ 584748 h 587275"/>
              <a:gd name="connsiteX0" fmla="*/ 4 w 6732885"/>
              <a:gd name="connsiteY0" fmla="*/ 585228 h 587275"/>
              <a:gd name="connsiteX1" fmla="*/ 403661 w 6732885"/>
              <a:gd name="connsiteY1" fmla="*/ 584473 h 587275"/>
              <a:gd name="connsiteX2" fmla="*/ 513896 w 6732885"/>
              <a:gd name="connsiteY2" fmla="*/ 582307 h 587275"/>
              <a:gd name="connsiteX3" fmla="*/ 608822 w 6732885"/>
              <a:gd name="connsiteY3" fmla="*/ 572802 h 587275"/>
              <a:gd name="connsiteX4" fmla="*/ 664778 w 6732885"/>
              <a:gd name="connsiteY4" fmla="*/ 564259 h 587275"/>
              <a:gd name="connsiteX5" fmla="*/ 758313 w 6732885"/>
              <a:gd name="connsiteY5" fmla="*/ 542364 h 587275"/>
              <a:gd name="connsiteX6" fmla="*/ 816775 w 6732885"/>
              <a:gd name="connsiteY6" fmla="*/ 512886 h 587275"/>
              <a:gd name="connsiteX7" fmla="*/ 867437 w 6732885"/>
              <a:gd name="connsiteY7" fmla="*/ 477515 h 587275"/>
              <a:gd name="connsiteX8" fmla="*/ 908361 w 6732885"/>
              <a:gd name="connsiteY8" fmla="*/ 425300 h 587275"/>
              <a:gd name="connsiteX9" fmla="*/ 921999 w 6732885"/>
              <a:gd name="connsiteY9" fmla="*/ 390771 h 587275"/>
              <a:gd name="connsiteX10" fmla="*/ 947334 w 6732885"/>
              <a:gd name="connsiteY10" fmla="*/ 348660 h 587275"/>
              <a:gd name="connsiteX11" fmla="*/ 992154 w 6732885"/>
              <a:gd name="connsiteY11" fmla="*/ 307393 h 587275"/>
              <a:gd name="connsiteX12" fmla="*/ 1053113 w 6732885"/>
              <a:gd name="connsiteY12" fmla="*/ 262912 h 587275"/>
              <a:gd name="connsiteX13" fmla="*/ 1095433 w 6732885"/>
              <a:gd name="connsiteY13" fmla="*/ 238334 h 587275"/>
              <a:gd name="connsiteX14" fmla="*/ 1146096 w 6732885"/>
              <a:gd name="connsiteY14" fmla="*/ 206332 h 587275"/>
              <a:gd name="connsiteX15" fmla="*/ 1196763 w 6732885"/>
              <a:gd name="connsiteY15" fmla="*/ 186117 h 587275"/>
              <a:gd name="connsiteX16" fmla="*/ 1280555 w 6732885"/>
              <a:gd name="connsiteY16" fmla="*/ 160852 h 587275"/>
              <a:gd name="connsiteX17" fmla="*/ 1335117 w 6732885"/>
              <a:gd name="connsiteY17" fmla="*/ 144851 h 587275"/>
              <a:gd name="connsiteX18" fmla="*/ 1388302 w 6732885"/>
              <a:gd name="connsiteY18" fmla="*/ 129791 h 587275"/>
              <a:gd name="connsiteX19" fmla="*/ 1436165 w 6732885"/>
              <a:gd name="connsiteY19" fmla="*/ 116732 h 587275"/>
              <a:gd name="connsiteX20" fmla="*/ 1498804 w 6732885"/>
              <a:gd name="connsiteY20" fmla="*/ 105267 h 587275"/>
              <a:gd name="connsiteX21" fmla="*/ 1546538 w 6732885"/>
              <a:gd name="connsiteY21" fmla="*/ 98805 h 587275"/>
              <a:gd name="connsiteX22" fmla="*/ 1596511 w 6732885"/>
              <a:gd name="connsiteY22" fmla="*/ 94113 h 587275"/>
              <a:gd name="connsiteX23" fmla="*/ 1654620 w 6732885"/>
              <a:gd name="connsiteY23" fmla="*/ 91269 h 587275"/>
              <a:gd name="connsiteX24" fmla="*/ 1704244 w 6732885"/>
              <a:gd name="connsiteY24" fmla="*/ 89903 h 587275"/>
              <a:gd name="connsiteX25" fmla="*/ 1759793 w 6732885"/>
              <a:gd name="connsiteY25" fmla="*/ 90955 h 587275"/>
              <a:gd name="connsiteX26" fmla="*/ 1808637 w 6732885"/>
              <a:gd name="connsiteY26" fmla="*/ 92068 h 587275"/>
              <a:gd name="connsiteX27" fmla="*/ 1865147 w 6732885"/>
              <a:gd name="connsiteY27" fmla="*/ 94594 h 587275"/>
              <a:gd name="connsiteX28" fmla="*/ 1917678 w 6732885"/>
              <a:gd name="connsiteY28" fmla="*/ 109402 h 587275"/>
              <a:gd name="connsiteX29" fmla="*/ 1972601 w 6732885"/>
              <a:gd name="connsiteY29" fmla="*/ 118417 h 587275"/>
              <a:gd name="connsiteX30" fmla="*/ 2028240 w 6732885"/>
              <a:gd name="connsiteY30" fmla="*/ 128121 h 587275"/>
              <a:gd name="connsiteX31" fmla="*/ 2096757 w 6732885"/>
              <a:gd name="connsiteY31" fmla="*/ 145848 h 587275"/>
              <a:gd name="connsiteX32" fmla="*/ 2138862 w 6732885"/>
              <a:gd name="connsiteY32" fmla="*/ 160797 h 587275"/>
              <a:gd name="connsiteX33" fmla="*/ 2182777 w 6732885"/>
              <a:gd name="connsiteY33" fmla="*/ 180498 h 587275"/>
              <a:gd name="connsiteX34" fmla="*/ 2229053 w 6732885"/>
              <a:gd name="connsiteY34" fmla="*/ 197910 h 587275"/>
              <a:gd name="connsiteX35" fmla="*/ 2266572 w 6732885"/>
              <a:gd name="connsiteY35" fmla="*/ 220081 h 587275"/>
              <a:gd name="connsiteX36" fmla="*/ 2310937 w 6732885"/>
              <a:gd name="connsiteY36" fmla="*/ 242239 h 587275"/>
              <a:gd name="connsiteX37" fmla="*/ 2361441 w 6732885"/>
              <a:gd name="connsiteY37" fmla="*/ 266047 h 587275"/>
              <a:gd name="connsiteX38" fmla="*/ 2389636 w 6732885"/>
              <a:gd name="connsiteY38" fmla="*/ 288957 h 587275"/>
              <a:gd name="connsiteX39" fmla="*/ 2430256 w 6732885"/>
              <a:gd name="connsiteY39" fmla="*/ 306827 h 587275"/>
              <a:gd name="connsiteX40" fmla="*/ 3125926 w 6732885"/>
              <a:gd name="connsiteY40" fmla="*/ 58380 h 587275"/>
              <a:gd name="connsiteX41" fmla="*/ 3199032 w 6732885"/>
              <a:gd name="connsiteY41" fmla="*/ 52728 h 587275"/>
              <a:gd name="connsiteX42" fmla="*/ 3266231 w 6732885"/>
              <a:gd name="connsiteY42" fmla="*/ 61750 h 587275"/>
              <a:gd name="connsiteX43" fmla="*/ 3346689 w 6732885"/>
              <a:gd name="connsiteY43" fmla="*/ 58890 h 587275"/>
              <a:gd name="connsiteX44" fmla="*/ 3431611 w 6732885"/>
              <a:gd name="connsiteY44" fmla="*/ 59012 h 587275"/>
              <a:gd name="connsiteX45" fmla="*/ 3518812 w 6732885"/>
              <a:gd name="connsiteY45" fmla="*/ 70185 h 587275"/>
              <a:gd name="connsiteX46" fmla="*/ 3585383 w 6732885"/>
              <a:gd name="connsiteY46" fmla="*/ 73487 h 587275"/>
              <a:gd name="connsiteX47" fmla="*/ 3676317 w 6732885"/>
              <a:gd name="connsiteY47" fmla="*/ 65582 h 587275"/>
              <a:gd name="connsiteX48" fmla="*/ 3780347 w 6732885"/>
              <a:gd name="connsiteY48" fmla="*/ 58642 h 587275"/>
              <a:gd name="connsiteX49" fmla="*/ 3863002 w 6732885"/>
              <a:gd name="connsiteY49" fmla="*/ 53822 h 587275"/>
              <a:gd name="connsiteX50" fmla="*/ 3941534 w 6732885"/>
              <a:gd name="connsiteY50" fmla="*/ 51421 h 587275"/>
              <a:gd name="connsiteX51" fmla="*/ 4005137 w 6732885"/>
              <a:gd name="connsiteY51" fmla="*/ 49480 h 587275"/>
              <a:gd name="connsiteX52" fmla="*/ 4083356 w 6732885"/>
              <a:gd name="connsiteY52" fmla="*/ 53181 h 587275"/>
              <a:gd name="connsiteX53" fmla="*/ 4348263 w 6732885"/>
              <a:gd name="connsiteY53" fmla="*/ 1111 h 587275"/>
              <a:gd name="connsiteX54" fmla="*/ 4383716 w 6732885"/>
              <a:gd name="connsiteY54" fmla="*/ 24675 h 587275"/>
              <a:gd name="connsiteX55" fmla="*/ 4417963 w 6732885"/>
              <a:gd name="connsiteY55" fmla="*/ 47518 h 587275"/>
              <a:gd name="connsiteX56" fmla="*/ 4465915 w 6732885"/>
              <a:gd name="connsiteY56" fmla="*/ 75772 h 587275"/>
              <a:gd name="connsiteX57" fmla="*/ 4529455 w 6732885"/>
              <a:gd name="connsiteY57" fmla="*/ 114964 h 587275"/>
              <a:gd name="connsiteX58" fmla="*/ 4580330 w 6732885"/>
              <a:gd name="connsiteY58" fmla="*/ 144175 h 587275"/>
              <a:gd name="connsiteX59" fmla="*/ 4660966 w 6732885"/>
              <a:gd name="connsiteY59" fmla="*/ 190689 h 587275"/>
              <a:gd name="connsiteX60" fmla="*/ 4717677 w 6732885"/>
              <a:gd name="connsiteY60" fmla="*/ 221193 h 587275"/>
              <a:gd name="connsiteX61" fmla="*/ 4828913 w 6732885"/>
              <a:gd name="connsiteY61" fmla="*/ 277469 h 587275"/>
              <a:gd name="connsiteX62" fmla="*/ 4958180 w 6732885"/>
              <a:gd name="connsiteY62" fmla="*/ 334802 h 587275"/>
              <a:gd name="connsiteX63" fmla="*/ 5149784 w 6732885"/>
              <a:gd name="connsiteY63" fmla="*/ 407239 h 587275"/>
              <a:gd name="connsiteX64" fmla="*/ 5377759 w 6732885"/>
              <a:gd name="connsiteY64" fmla="*/ 478719 h 587275"/>
              <a:gd name="connsiteX65" fmla="*/ 5599231 w 6732885"/>
              <a:gd name="connsiteY65" fmla="*/ 525822 h 587275"/>
              <a:gd name="connsiteX66" fmla="*/ 5826886 w 6732885"/>
              <a:gd name="connsiteY66" fmla="*/ 559995 h 587275"/>
              <a:gd name="connsiteX67" fmla="*/ 6039169 w 6732885"/>
              <a:gd name="connsiteY67" fmla="*/ 580537 h 587275"/>
              <a:gd name="connsiteX68" fmla="*/ 6286646 w 6732885"/>
              <a:gd name="connsiteY68" fmla="*/ 587275 h 587275"/>
              <a:gd name="connsiteX69" fmla="*/ 6732885 w 6732885"/>
              <a:gd name="connsiteY69" fmla="*/ 584748 h 587275"/>
              <a:gd name="connsiteX0" fmla="*/ 4 w 6732885"/>
              <a:gd name="connsiteY0" fmla="*/ 560553 h 562600"/>
              <a:gd name="connsiteX1" fmla="*/ 403661 w 6732885"/>
              <a:gd name="connsiteY1" fmla="*/ 559798 h 562600"/>
              <a:gd name="connsiteX2" fmla="*/ 513896 w 6732885"/>
              <a:gd name="connsiteY2" fmla="*/ 557632 h 562600"/>
              <a:gd name="connsiteX3" fmla="*/ 608822 w 6732885"/>
              <a:gd name="connsiteY3" fmla="*/ 548127 h 562600"/>
              <a:gd name="connsiteX4" fmla="*/ 664778 w 6732885"/>
              <a:gd name="connsiteY4" fmla="*/ 539584 h 562600"/>
              <a:gd name="connsiteX5" fmla="*/ 758313 w 6732885"/>
              <a:gd name="connsiteY5" fmla="*/ 517689 h 562600"/>
              <a:gd name="connsiteX6" fmla="*/ 816775 w 6732885"/>
              <a:gd name="connsiteY6" fmla="*/ 488211 h 562600"/>
              <a:gd name="connsiteX7" fmla="*/ 867437 w 6732885"/>
              <a:gd name="connsiteY7" fmla="*/ 452840 h 562600"/>
              <a:gd name="connsiteX8" fmla="*/ 908361 w 6732885"/>
              <a:gd name="connsiteY8" fmla="*/ 400625 h 562600"/>
              <a:gd name="connsiteX9" fmla="*/ 921999 w 6732885"/>
              <a:gd name="connsiteY9" fmla="*/ 366096 h 562600"/>
              <a:gd name="connsiteX10" fmla="*/ 947334 w 6732885"/>
              <a:gd name="connsiteY10" fmla="*/ 323985 h 562600"/>
              <a:gd name="connsiteX11" fmla="*/ 992154 w 6732885"/>
              <a:gd name="connsiteY11" fmla="*/ 282718 h 562600"/>
              <a:gd name="connsiteX12" fmla="*/ 1053113 w 6732885"/>
              <a:gd name="connsiteY12" fmla="*/ 238237 h 562600"/>
              <a:gd name="connsiteX13" fmla="*/ 1095433 w 6732885"/>
              <a:gd name="connsiteY13" fmla="*/ 213659 h 562600"/>
              <a:gd name="connsiteX14" fmla="*/ 1146096 w 6732885"/>
              <a:gd name="connsiteY14" fmla="*/ 181657 h 562600"/>
              <a:gd name="connsiteX15" fmla="*/ 1196763 w 6732885"/>
              <a:gd name="connsiteY15" fmla="*/ 161442 h 562600"/>
              <a:gd name="connsiteX16" fmla="*/ 1280555 w 6732885"/>
              <a:gd name="connsiteY16" fmla="*/ 136177 h 562600"/>
              <a:gd name="connsiteX17" fmla="*/ 1335117 w 6732885"/>
              <a:gd name="connsiteY17" fmla="*/ 120176 h 562600"/>
              <a:gd name="connsiteX18" fmla="*/ 1388302 w 6732885"/>
              <a:gd name="connsiteY18" fmla="*/ 105116 h 562600"/>
              <a:gd name="connsiteX19" fmla="*/ 1436165 w 6732885"/>
              <a:gd name="connsiteY19" fmla="*/ 92057 h 562600"/>
              <a:gd name="connsiteX20" fmla="*/ 1498804 w 6732885"/>
              <a:gd name="connsiteY20" fmla="*/ 80592 h 562600"/>
              <a:gd name="connsiteX21" fmla="*/ 1546538 w 6732885"/>
              <a:gd name="connsiteY21" fmla="*/ 74130 h 562600"/>
              <a:gd name="connsiteX22" fmla="*/ 1596511 w 6732885"/>
              <a:gd name="connsiteY22" fmla="*/ 69438 h 562600"/>
              <a:gd name="connsiteX23" fmla="*/ 1654620 w 6732885"/>
              <a:gd name="connsiteY23" fmla="*/ 66594 h 562600"/>
              <a:gd name="connsiteX24" fmla="*/ 1704244 w 6732885"/>
              <a:gd name="connsiteY24" fmla="*/ 65228 h 562600"/>
              <a:gd name="connsiteX25" fmla="*/ 1759793 w 6732885"/>
              <a:gd name="connsiteY25" fmla="*/ 66280 h 562600"/>
              <a:gd name="connsiteX26" fmla="*/ 1808637 w 6732885"/>
              <a:gd name="connsiteY26" fmla="*/ 67393 h 562600"/>
              <a:gd name="connsiteX27" fmla="*/ 1865147 w 6732885"/>
              <a:gd name="connsiteY27" fmla="*/ 69919 h 562600"/>
              <a:gd name="connsiteX28" fmla="*/ 1917678 w 6732885"/>
              <a:gd name="connsiteY28" fmla="*/ 84727 h 562600"/>
              <a:gd name="connsiteX29" fmla="*/ 1972601 w 6732885"/>
              <a:gd name="connsiteY29" fmla="*/ 93742 h 562600"/>
              <a:gd name="connsiteX30" fmla="*/ 2028240 w 6732885"/>
              <a:gd name="connsiteY30" fmla="*/ 103446 h 562600"/>
              <a:gd name="connsiteX31" fmla="*/ 2096757 w 6732885"/>
              <a:gd name="connsiteY31" fmla="*/ 121173 h 562600"/>
              <a:gd name="connsiteX32" fmla="*/ 2138862 w 6732885"/>
              <a:gd name="connsiteY32" fmla="*/ 136122 h 562600"/>
              <a:gd name="connsiteX33" fmla="*/ 2182777 w 6732885"/>
              <a:gd name="connsiteY33" fmla="*/ 155823 h 562600"/>
              <a:gd name="connsiteX34" fmla="*/ 2229053 w 6732885"/>
              <a:gd name="connsiteY34" fmla="*/ 173235 h 562600"/>
              <a:gd name="connsiteX35" fmla="*/ 2266572 w 6732885"/>
              <a:gd name="connsiteY35" fmla="*/ 195406 h 562600"/>
              <a:gd name="connsiteX36" fmla="*/ 2310937 w 6732885"/>
              <a:gd name="connsiteY36" fmla="*/ 217564 h 562600"/>
              <a:gd name="connsiteX37" fmla="*/ 2361441 w 6732885"/>
              <a:gd name="connsiteY37" fmla="*/ 241372 h 562600"/>
              <a:gd name="connsiteX38" fmla="*/ 2389636 w 6732885"/>
              <a:gd name="connsiteY38" fmla="*/ 264282 h 562600"/>
              <a:gd name="connsiteX39" fmla="*/ 2430256 w 6732885"/>
              <a:gd name="connsiteY39" fmla="*/ 282152 h 562600"/>
              <a:gd name="connsiteX40" fmla="*/ 3125926 w 6732885"/>
              <a:gd name="connsiteY40" fmla="*/ 33705 h 562600"/>
              <a:gd name="connsiteX41" fmla="*/ 3199032 w 6732885"/>
              <a:gd name="connsiteY41" fmla="*/ 28053 h 562600"/>
              <a:gd name="connsiteX42" fmla="*/ 3266231 w 6732885"/>
              <a:gd name="connsiteY42" fmla="*/ 37075 h 562600"/>
              <a:gd name="connsiteX43" fmla="*/ 3346689 w 6732885"/>
              <a:gd name="connsiteY43" fmla="*/ 34215 h 562600"/>
              <a:gd name="connsiteX44" fmla="*/ 3431611 w 6732885"/>
              <a:gd name="connsiteY44" fmla="*/ 34337 h 562600"/>
              <a:gd name="connsiteX45" fmla="*/ 3518812 w 6732885"/>
              <a:gd name="connsiteY45" fmla="*/ 45510 h 562600"/>
              <a:gd name="connsiteX46" fmla="*/ 3585383 w 6732885"/>
              <a:gd name="connsiteY46" fmla="*/ 48812 h 562600"/>
              <a:gd name="connsiteX47" fmla="*/ 3676317 w 6732885"/>
              <a:gd name="connsiteY47" fmla="*/ 40907 h 562600"/>
              <a:gd name="connsiteX48" fmla="*/ 3780347 w 6732885"/>
              <a:gd name="connsiteY48" fmla="*/ 33967 h 562600"/>
              <a:gd name="connsiteX49" fmla="*/ 3863002 w 6732885"/>
              <a:gd name="connsiteY49" fmla="*/ 29147 h 562600"/>
              <a:gd name="connsiteX50" fmla="*/ 3941534 w 6732885"/>
              <a:gd name="connsiteY50" fmla="*/ 26746 h 562600"/>
              <a:gd name="connsiteX51" fmla="*/ 4005137 w 6732885"/>
              <a:gd name="connsiteY51" fmla="*/ 24805 h 562600"/>
              <a:gd name="connsiteX52" fmla="*/ 4083356 w 6732885"/>
              <a:gd name="connsiteY52" fmla="*/ 28506 h 562600"/>
              <a:gd name="connsiteX53" fmla="*/ 4163141 w 6732885"/>
              <a:gd name="connsiteY53" fmla="*/ 36231 h 562600"/>
              <a:gd name="connsiteX54" fmla="*/ 4383716 w 6732885"/>
              <a:gd name="connsiteY54" fmla="*/ 0 h 562600"/>
              <a:gd name="connsiteX55" fmla="*/ 4417963 w 6732885"/>
              <a:gd name="connsiteY55" fmla="*/ 22843 h 562600"/>
              <a:gd name="connsiteX56" fmla="*/ 4465915 w 6732885"/>
              <a:gd name="connsiteY56" fmla="*/ 51097 h 562600"/>
              <a:gd name="connsiteX57" fmla="*/ 4529455 w 6732885"/>
              <a:gd name="connsiteY57" fmla="*/ 90289 h 562600"/>
              <a:gd name="connsiteX58" fmla="*/ 4580330 w 6732885"/>
              <a:gd name="connsiteY58" fmla="*/ 119500 h 562600"/>
              <a:gd name="connsiteX59" fmla="*/ 4660966 w 6732885"/>
              <a:gd name="connsiteY59" fmla="*/ 166014 h 562600"/>
              <a:gd name="connsiteX60" fmla="*/ 4717677 w 6732885"/>
              <a:gd name="connsiteY60" fmla="*/ 196518 h 562600"/>
              <a:gd name="connsiteX61" fmla="*/ 4828913 w 6732885"/>
              <a:gd name="connsiteY61" fmla="*/ 252794 h 562600"/>
              <a:gd name="connsiteX62" fmla="*/ 4958180 w 6732885"/>
              <a:gd name="connsiteY62" fmla="*/ 310127 h 562600"/>
              <a:gd name="connsiteX63" fmla="*/ 5149784 w 6732885"/>
              <a:gd name="connsiteY63" fmla="*/ 382564 h 562600"/>
              <a:gd name="connsiteX64" fmla="*/ 5377759 w 6732885"/>
              <a:gd name="connsiteY64" fmla="*/ 454044 h 562600"/>
              <a:gd name="connsiteX65" fmla="*/ 5599231 w 6732885"/>
              <a:gd name="connsiteY65" fmla="*/ 501147 h 562600"/>
              <a:gd name="connsiteX66" fmla="*/ 5826886 w 6732885"/>
              <a:gd name="connsiteY66" fmla="*/ 535320 h 562600"/>
              <a:gd name="connsiteX67" fmla="*/ 6039169 w 6732885"/>
              <a:gd name="connsiteY67" fmla="*/ 555862 h 562600"/>
              <a:gd name="connsiteX68" fmla="*/ 6286646 w 6732885"/>
              <a:gd name="connsiteY68" fmla="*/ 562600 h 562600"/>
              <a:gd name="connsiteX69" fmla="*/ 6732885 w 6732885"/>
              <a:gd name="connsiteY69" fmla="*/ 560073 h 562600"/>
              <a:gd name="connsiteX0" fmla="*/ 4 w 6732885"/>
              <a:gd name="connsiteY0" fmla="*/ 560553 h 562600"/>
              <a:gd name="connsiteX1" fmla="*/ 403661 w 6732885"/>
              <a:gd name="connsiteY1" fmla="*/ 559798 h 562600"/>
              <a:gd name="connsiteX2" fmla="*/ 513896 w 6732885"/>
              <a:gd name="connsiteY2" fmla="*/ 557632 h 562600"/>
              <a:gd name="connsiteX3" fmla="*/ 608822 w 6732885"/>
              <a:gd name="connsiteY3" fmla="*/ 548127 h 562600"/>
              <a:gd name="connsiteX4" fmla="*/ 664778 w 6732885"/>
              <a:gd name="connsiteY4" fmla="*/ 539584 h 562600"/>
              <a:gd name="connsiteX5" fmla="*/ 758313 w 6732885"/>
              <a:gd name="connsiteY5" fmla="*/ 517689 h 562600"/>
              <a:gd name="connsiteX6" fmla="*/ 816775 w 6732885"/>
              <a:gd name="connsiteY6" fmla="*/ 488211 h 562600"/>
              <a:gd name="connsiteX7" fmla="*/ 867437 w 6732885"/>
              <a:gd name="connsiteY7" fmla="*/ 452840 h 562600"/>
              <a:gd name="connsiteX8" fmla="*/ 908361 w 6732885"/>
              <a:gd name="connsiteY8" fmla="*/ 400625 h 562600"/>
              <a:gd name="connsiteX9" fmla="*/ 921999 w 6732885"/>
              <a:gd name="connsiteY9" fmla="*/ 366096 h 562600"/>
              <a:gd name="connsiteX10" fmla="*/ 947334 w 6732885"/>
              <a:gd name="connsiteY10" fmla="*/ 323985 h 562600"/>
              <a:gd name="connsiteX11" fmla="*/ 992154 w 6732885"/>
              <a:gd name="connsiteY11" fmla="*/ 282718 h 562600"/>
              <a:gd name="connsiteX12" fmla="*/ 1053113 w 6732885"/>
              <a:gd name="connsiteY12" fmla="*/ 238237 h 562600"/>
              <a:gd name="connsiteX13" fmla="*/ 1095433 w 6732885"/>
              <a:gd name="connsiteY13" fmla="*/ 213659 h 562600"/>
              <a:gd name="connsiteX14" fmla="*/ 1146096 w 6732885"/>
              <a:gd name="connsiteY14" fmla="*/ 181657 h 562600"/>
              <a:gd name="connsiteX15" fmla="*/ 1196763 w 6732885"/>
              <a:gd name="connsiteY15" fmla="*/ 161442 h 562600"/>
              <a:gd name="connsiteX16" fmla="*/ 1280555 w 6732885"/>
              <a:gd name="connsiteY16" fmla="*/ 136177 h 562600"/>
              <a:gd name="connsiteX17" fmla="*/ 1335117 w 6732885"/>
              <a:gd name="connsiteY17" fmla="*/ 120176 h 562600"/>
              <a:gd name="connsiteX18" fmla="*/ 1388302 w 6732885"/>
              <a:gd name="connsiteY18" fmla="*/ 105116 h 562600"/>
              <a:gd name="connsiteX19" fmla="*/ 1436165 w 6732885"/>
              <a:gd name="connsiteY19" fmla="*/ 92057 h 562600"/>
              <a:gd name="connsiteX20" fmla="*/ 1498804 w 6732885"/>
              <a:gd name="connsiteY20" fmla="*/ 80592 h 562600"/>
              <a:gd name="connsiteX21" fmla="*/ 1546538 w 6732885"/>
              <a:gd name="connsiteY21" fmla="*/ 74130 h 562600"/>
              <a:gd name="connsiteX22" fmla="*/ 1596511 w 6732885"/>
              <a:gd name="connsiteY22" fmla="*/ 69438 h 562600"/>
              <a:gd name="connsiteX23" fmla="*/ 1654620 w 6732885"/>
              <a:gd name="connsiteY23" fmla="*/ 66594 h 562600"/>
              <a:gd name="connsiteX24" fmla="*/ 1704244 w 6732885"/>
              <a:gd name="connsiteY24" fmla="*/ 65228 h 562600"/>
              <a:gd name="connsiteX25" fmla="*/ 1759793 w 6732885"/>
              <a:gd name="connsiteY25" fmla="*/ 66280 h 562600"/>
              <a:gd name="connsiteX26" fmla="*/ 1808637 w 6732885"/>
              <a:gd name="connsiteY26" fmla="*/ 67393 h 562600"/>
              <a:gd name="connsiteX27" fmla="*/ 1865147 w 6732885"/>
              <a:gd name="connsiteY27" fmla="*/ 69919 h 562600"/>
              <a:gd name="connsiteX28" fmla="*/ 1917678 w 6732885"/>
              <a:gd name="connsiteY28" fmla="*/ 84727 h 562600"/>
              <a:gd name="connsiteX29" fmla="*/ 1972601 w 6732885"/>
              <a:gd name="connsiteY29" fmla="*/ 93742 h 562600"/>
              <a:gd name="connsiteX30" fmla="*/ 2028240 w 6732885"/>
              <a:gd name="connsiteY30" fmla="*/ 103446 h 562600"/>
              <a:gd name="connsiteX31" fmla="*/ 2096757 w 6732885"/>
              <a:gd name="connsiteY31" fmla="*/ 121173 h 562600"/>
              <a:gd name="connsiteX32" fmla="*/ 2138862 w 6732885"/>
              <a:gd name="connsiteY32" fmla="*/ 136122 h 562600"/>
              <a:gd name="connsiteX33" fmla="*/ 2182777 w 6732885"/>
              <a:gd name="connsiteY33" fmla="*/ 155823 h 562600"/>
              <a:gd name="connsiteX34" fmla="*/ 2229053 w 6732885"/>
              <a:gd name="connsiteY34" fmla="*/ 173235 h 562600"/>
              <a:gd name="connsiteX35" fmla="*/ 2266572 w 6732885"/>
              <a:gd name="connsiteY35" fmla="*/ 195406 h 562600"/>
              <a:gd name="connsiteX36" fmla="*/ 2310937 w 6732885"/>
              <a:gd name="connsiteY36" fmla="*/ 217564 h 562600"/>
              <a:gd name="connsiteX37" fmla="*/ 2361441 w 6732885"/>
              <a:gd name="connsiteY37" fmla="*/ 241372 h 562600"/>
              <a:gd name="connsiteX38" fmla="*/ 2389636 w 6732885"/>
              <a:gd name="connsiteY38" fmla="*/ 264282 h 562600"/>
              <a:gd name="connsiteX39" fmla="*/ 2430256 w 6732885"/>
              <a:gd name="connsiteY39" fmla="*/ 282152 h 562600"/>
              <a:gd name="connsiteX40" fmla="*/ 3125926 w 6732885"/>
              <a:gd name="connsiteY40" fmla="*/ 33705 h 562600"/>
              <a:gd name="connsiteX41" fmla="*/ 3199032 w 6732885"/>
              <a:gd name="connsiteY41" fmla="*/ 28053 h 562600"/>
              <a:gd name="connsiteX42" fmla="*/ 3266231 w 6732885"/>
              <a:gd name="connsiteY42" fmla="*/ 37075 h 562600"/>
              <a:gd name="connsiteX43" fmla="*/ 3346689 w 6732885"/>
              <a:gd name="connsiteY43" fmla="*/ 34215 h 562600"/>
              <a:gd name="connsiteX44" fmla="*/ 3431611 w 6732885"/>
              <a:gd name="connsiteY44" fmla="*/ 34337 h 562600"/>
              <a:gd name="connsiteX45" fmla="*/ 3518812 w 6732885"/>
              <a:gd name="connsiteY45" fmla="*/ 45510 h 562600"/>
              <a:gd name="connsiteX46" fmla="*/ 3585383 w 6732885"/>
              <a:gd name="connsiteY46" fmla="*/ 48812 h 562600"/>
              <a:gd name="connsiteX47" fmla="*/ 3676317 w 6732885"/>
              <a:gd name="connsiteY47" fmla="*/ 40907 h 562600"/>
              <a:gd name="connsiteX48" fmla="*/ 3780347 w 6732885"/>
              <a:gd name="connsiteY48" fmla="*/ 33967 h 562600"/>
              <a:gd name="connsiteX49" fmla="*/ 3863002 w 6732885"/>
              <a:gd name="connsiteY49" fmla="*/ 29147 h 562600"/>
              <a:gd name="connsiteX50" fmla="*/ 3941534 w 6732885"/>
              <a:gd name="connsiteY50" fmla="*/ 26746 h 562600"/>
              <a:gd name="connsiteX51" fmla="*/ 4005137 w 6732885"/>
              <a:gd name="connsiteY51" fmla="*/ 24805 h 562600"/>
              <a:gd name="connsiteX52" fmla="*/ 4083356 w 6732885"/>
              <a:gd name="connsiteY52" fmla="*/ 28506 h 562600"/>
              <a:gd name="connsiteX53" fmla="*/ 4163141 w 6732885"/>
              <a:gd name="connsiteY53" fmla="*/ 36231 h 562600"/>
              <a:gd name="connsiteX54" fmla="*/ 4383716 w 6732885"/>
              <a:gd name="connsiteY54" fmla="*/ 0 h 562600"/>
              <a:gd name="connsiteX55" fmla="*/ 4417963 w 6732885"/>
              <a:gd name="connsiteY55" fmla="*/ 22843 h 562600"/>
              <a:gd name="connsiteX56" fmla="*/ 4465915 w 6732885"/>
              <a:gd name="connsiteY56" fmla="*/ 51097 h 562600"/>
              <a:gd name="connsiteX57" fmla="*/ 4529455 w 6732885"/>
              <a:gd name="connsiteY57" fmla="*/ 90289 h 562600"/>
              <a:gd name="connsiteX58" fmla="*/ 4580330 w 6732885"/>
              <a:gd name="connsiteY58" fmla="*/ 119500 h 562600"/>
              <a:gd name="connsiteX59" fmla="*/ 4660966 w 6732885"/>
              <a:gd name="connsiteY59" fmla="*/ 166014 h 562600"/>
              <a:gd name="connsiteX60" fmla="*/ 4717677 w 6732885"/>
              <a:gd name="connsiteY60" fmla="*/ 196518 h 562600"/>
              <a:gd name="connsiteX61" fmla="*/ 4828913 w 6732885"/>
              <a:gd name="connsiteY61" fmla="*/ 252794 h 562600"/>
              <a:gd name="connsiteX62" fmla="*/ 4958180 w 6732885"/>
              <a:gd name="connsiteY62" fmla="*/ 310127 h 562600"/>
              <a:gd name="connsiteX63" fmla="*/ 5149784 w 6732885"/>
              <a:gd name="connsiteY63" fmla="*/ 382564 h 562600"/>
              <a:gd name="connsiteX64" fmla="*/ 5377759 w 6732885"/>
              <a:gd name="connsiteY64" fmla="*/ 454044 h 562600"/>
              <a:gd name="connsiteX65" fmla="*/ 5599231 w 6732885"/>
              <a:gd name="connsiteY65" fmla="*/ 501147 h 562600"/>
              <a:gd name="connsiteX66" fmla="*/ 5826886 w 6732885"/>
              <a:gd name="connsiteY66" fmla="*/ 535320 h 562600"/>
              <a:gd name="connsiteX67" fmla="*/ 6039169 w 6732885"/>
              <a:gd name="connsiteY67" fmla="*/ 555862 h 562600"/>
              <a:gd name="connsiteX68" fmla="*/ 6286646 w 6732885"/>
              <a:gd name="connsiteY68" fmla="*/ 562600 h 562600"/>
              <a:gd name="connsiteX69" fmla="*/ 6732885 w 6732885"/>
              <a:gd name="connsiteY69" fmla="*/ 560073 h 562600"/>
              <a:gd name="connsiteX0" fmla="*/ 4 w 6732885"/>
              <a:gd name="connsiteY0" fmla="*/ 547401 h 549448"/>
              <a:gd name="connsiteX1" fmla="*/ 403661 w 6732885"/>
              <a:gd name="connsiteY1" fmla="*/ 546646 h 549448"/>
              <a:gd name="connsiteX2" fmla="*/ 513896 w 6732885"/>
              <a:gd name="connsiteY2" fmla="*/ 544480 h 549448"/>
              <a:gd name="connsiteX3" fmla="*/ 608822 w 6732885"/>
              <a:gd name="connsiteY3" fmla="*/ 534975 h 549448"/>
              <a:gd name="connsiteX4" fmla="*/ 664778 w 6732885"/>
              <a:gd name="connsiteY4" fmla="*/ 526432 h 549448"/>
              <a:gd name="connsiteX5" fmla="*/ 758313 w 6732885"/>
              <a:gd name="connsiteY5" fmla="*/ 504537 h 549448"/>
              <a:gd name="connsiteX6" fmla="*/ 816775 w 6732885"/>
              <a:gd name="connsiteY6" fmla="*/ 475059 h 549448"/>
              <a:gd name="connsiteX7" fmla="*/ 867437 w 6732885"/>
              <a:gd name="connsiteY7" fmla="*/ 439688 h 549448"/>
              <a:gd name="connsiteX8" fmla="*/ 908361 w 6732885"/>
              <a:gd name="connsiteY8" fmla="*/ 387473 h 549448"/>
              <a:gd name="connsiteX9" fmla="*/ 921999 w 6732885"/>
              <a:gd name="connsiteY9" fmla="*/ 352944 h 549448"/>
              <a:gd name="connsiteX10" fmla="*/ 947334 w 6732885"/>
              <a:gd name="connsiteY10" fmla="*/ 310833 h 549448"/>
              <a:gd name="connsiteX11" fmla="*/ 992154 w 6732885"/>
              <a:gd name="connsiteY11" fmla="*/ 269566 h 549448"/>
              <a:gd name="connsiteX12" fmla="*/ 1053113 w 6732885"/>
              <a:gd name="connsiteY12" fmla="*/ 225085 h 549448"/>
              <a:gd name="connsiteX13" fmla="*/ 1095433 w 6732885"/>
              <a:gd name="connsiteY13" fmla="*/ 200507 h 549448"/>
              <a:gd name="connsiteX14" fmla="*/ 1146096 w 6732885"/>
              <a:gd name="connsiteY14" fmla="*/ 168505 h 549448"/>
              <a:gd name="connsiteX15" fmla="*/ 1196763 w 6732885"/>
              <a:gd name="connsiteY15" fmla="*/ 148290 h 549448"/>
              <a:gd name="connsiteX16" fmla="*/ 1280555 w 6732885"/>
              <a:gd name="connsiteY16" fmla="*/ 123025 h 549448"/>
              <a:gd name="connsiteX17" fmla="*/ 1335117 w 6732885"/>
              <a:gd name="connsiteY17" fmla="*/ 107024 h 549448"/>
              <a:gd name="connsiteX18" fmla="*/ 1388302 w 6732885"/>
              <a:gd name="connsiteY18" fmla="*/ 91964 h 549448"/>
              <a:gd name="connsiteX19" fmla="*/ 1436165 w 6732885"/>
              <a:gd name="connsiteY19" fmla="*/ 78905 h 549448"/>
              <a:gd name="connsiteX20" fmla="*/ 1498804 w 6732885"/>
              <a:gd name="connsiteY20" fmla="*/ 67440 h 549448"/>
              <a:gd name="connsiteX21" fmla="*/ 1546538 w 6732885"/>
              <a:gd name="connsiteY21" fmla="*/ 60978 h 549448"/>
              <a:gd name="connsiteX22" fmla="*/ 1596511 w 6732885"/>
              <a:gd name="connsiteY22" fmla="*/ 56286 h 549448"/>
              <a:gd name="connsiteX23" fmla="*/ 1654620 w 6732885"/>
              <a:gd name="connsiteY23" fmla="*/ 53442 h 549448"/>
              <a:gd name="connsiteX24" fmla="*/ 1704244 w 6732885"/>
              <a:gd name="connsiteY24" fmla="*/ 52076 h 549448"/>
              <a:gd name="connsiteX25" fmla="*/ 1759793 w 6732885"/>
              <a:gd name="connsiteY25" fmla="*/ 53128 h 549448"/>
              <a:gd name="connsiteX26" fmla="*/ 1808637 w 6732885"/>
              <a:gd name="connsiteY26" fmla="*/ 54241 h 549448"/>
              <a:gd name="connsiteX27" fmla="*/ 1865147 w 6732885"/>
              <a:gd name="connsiteY27" fmla="*/ 56767 h 549448"/>
              <a:gd name="connsiteX28" fmla="*/ 1917678 w 6732885"/>
              <a:gd name="connsiteY28" fmla="*/ 71575 h 549448"/>
              <a:gd name="connsiteX29" fmla="*/ 1972601 w 6732885"/>
              <a:gd name="connsiteY29" fmla="*/ 80590 h 549448"/>
              <a:gd name="connsiteX30" fmla="*/ 2028240 w 6732885"/>
              <a:gd name="connsiteY30" fmla="*/ 90294 h 549448"/>
              <a:gd name="connsiteX31" fmla="*/ 2096757 w 6732885"/>
              <a:gd name="connsiteY31" fmla="*/ 108021 h 549448"/>
              <a:gd name="connsiteX32" fmla="*/ 2138862 w 6732885"/>
              <a:gd name="connsiteY32" fmla="*/ 122970 h 549448"/>
              <a:gd name="connsiteX33" fmla="*/ 2182777 w 6732885"/>
              <a:gd name="connsiteY33" fmla="*/ 142671 h 549448"/>
              <a:gd name="connsiteX34" fmla="*/ 2229053 w 6732885"/>
              <a:gd name="connsiteY34" fmla="*/ 160083 h 549448"/>
              <a:gd name="connsiteX35" fmla="*/ 2266572 w 6732885"/>
              <a:gd name="connsiteY35" fmla="*/ 182254 h 549448"/>
              <a:gd name="connsiteX36" fmla="*/ 2310937 w 6732885"/>
              <a:gd name="connsiteY36" fmla="*/ 204412 h 549448"/>
              <a:gd name="connsiteX37" fmla="*/ 2361441 w 6732885"/>
              <a:gd name="connsiteY37" fmla="*/ 228220 h 549448"/>
              <a:gd name="connsiteX38" fmla="*/ 2389636 w 6732885"/>
              <a:gd name="connsiteY38" fmla="*/ 251130 h 549448"/>
              <a:gd name="connsiteX39" fmla="*/ 2430256 w 6732885"/>
              <a:gd name="connsiteY39" fmla="*/ 269000 h 549448"/>
              <a:gd name="connsiteX40" fmla="*/ 3125926 w 6732885"/>
              <a:gd name="connsiteY40" fmla="*/ 20553 h 549448"/>
              <a:gd name="connsiteX41" fmla="*/ 3199032 w 6732885"/>
              <a:gd name="connsiteY41" fmla="*/ 14901 h 549448"/>
              <a:gd name="connsiteX42" fmla="*/ 3266231 w 6732885"/>
              <a:gd name="connsiteY42" fmla="*/ 23923 h 549448"/>
              <a:gd name="connsiteX43" fmla="*/ 3346689 w 6732885"/>
              <a:gd name="connsiteY43" fmla="*/ 21063 h 549448"/>
              <a:gd name="connsiteX44" fmla="*/ 3431611 w 6732885"/>
              <a:gd name="connsiteY44" fmla="*/ 21185 h 549448"/>
              <a:gd name="connsiteX45" fmla="*/ 3518812 w 6732885"/>
              <a:gd name="connsiteY45" fmla="*/ 32358 h 549448"/>
              <a:gd name="connsiteX46" fmla="*/ 3585383 w 6732885"/>
              <a:gd name="connsiteY46" fmla="*/ 35660 h 549448"/>
              <a:gd name="connsiteX47" fmla="*/ 3676317 w 6732885"/>
              <a:gd name="connsiteY47" fmla="*/ 27755 h 549448"/>
              <a:gd name="connsiteX48" fmla="*/ 3780347 w 6732885"/>
              <a:gd name="connsiteY48" fmla="*/ 20815 h 549448"/>
              <a:gd name="connsiteX49" fmla="*/ 3863002 w 6732885"/>
              <a:gd name="connsiteY49" fmla="*/ 15995 h 549448"/>
              <a:gd name="connsiteX50" fmla="*/ 3941534 w 6732885"/>
              <a:gd name="connsiteY50" fmla="*/ 13594 h 549448"/>
              <a:gd name="connsiteX51" fmla="*/ 4005137 w 6732885"/>
              <a:gd name="connsiteY51" fmla="*/ 11653 h 549448"/>
              <a:gd name="connsiteX52" fmla="*/ 4083356 w 6732885"/>
              <a:gd name="connsiteY52" fmla="*/ 15354 h 549448"/>
              <a:gd name="connsiteX53" fmla="*/ 4163141 w 6732885"/>
              <a:gd name="connsiteY53" fmla="*/ 23079 h 549448"/>
              <a:gd name="connsiteX54" fmla="*/ 4229773 w 6732885"/>
              <a:gd name="connsiteY54" fmla="*/ 30642 h 549448"/>
              <a:gd name="connsiteX55" fmla="*/ 4417963 w 6732885"/>
              <a:gd name="connsiteY55" fmla="*/ 9691 h 549448"/>
              <a:gd name="connsiteX56" fmla="*/ 4465915 w 6732885"/>
              <a:gd name="connsiteY56" fmla="*/ 37945 h 549448"/>
              <a:gd name="connsiteX57" fmla="*/ 4529455 w 6732885"/>
              <a:gd name="connsiteY57" fmla="*/ 77137 h 549448"/>
              <a:gd name="connsiteX58" fmla="*/ 4580330 w 6732885"/>
              <a:gd name="connsiteY58" fmla="*/ 106348 h 549448"/>
              <a:gd name="connsiteX59" fmla="*/ 4660966 w 6732885"/>
              <a:gd name="connsiteY59" fmla="*/ 152862 h 549448"/>
              <a:gd name="connsiteX60" fmla="*/ 4717677 w 6732885"/>
              <a:gd name="connsiteY60" fmla="*/ 183366 h 549448"/>
              <a:gd name="connsiteX61" fmla="*/ 4828913 w 6732885"/>
              <a:gd name="connsiteY61" fmla="*/ 239642 h 549448"/>
              <a:gd name="connsiteX62" fmla="*/ 4958180 w 6732885"/>
              <a:gd name="connsiteY62" fmla="*/ 296975 h 549448"/>
              <a:gd name="connsiteX63" fmla="*/ 5149784 w 6732885"/>
              <a:gd name="connsiteY63" fmla="*/ 369412 h 549448"/>
              <a:gd name="connsiteX64" fmla="*/ 5377759 w 6732885"/>
              <a:gd name="connsiteY64" fmla="*/ 440892 h 549448"/>
              <a:gd name="connsiteX65" fmla="*/ 5599231 w 6732885"/>
              <a:gd name="connsiteY65" fmla="*/ 487995 h 549448"/>
              <a:gd name="connsiteX66" fmla="*/ 5826886 w 6732885"/>
              <a:gd name="connsiteY66" fmla="*/ 522168 h 549448"/>
              <a:gd name="connsiteX67" fmla="*/ 6039169 w 6732885"/>
              <a:gd name="connsiteY67" fmla="*/ 542710 h 549448"/>
              <a:gd name="connsiteX68" fmla="*/ 6286646 w 6732885"/>
              <a:gd name="connsiteY68" fmla="*/ 549448 h 549448"/>
              <a:gd name="connsiteX69" fmla="*/ 6732885 w 6732885"/>
              <a:gd name="connsiteY69" fmla="*/ 546921 h 549448"/>
              <a:gd name="connsiteX0" fmla="*/ 4 w 6732885"/>
              <a:gd name="connsiteY0" fmla="*/ 547401 h 549448"/>
              <a:gd name="connsiteX1" fmla="*/ 403661 w 6732885"/>
              <a:gd name="connsiteY1" fmla="*/ 546646 h 549448"/>
              <a:gd name="connsiteX2" fmla="*/ 513896 w 6732885"/>
              <a:gd name="connsiteY2" fmla="*/ 544480 h 549448"/>
              <a:gd name="connsiteX3" fmla="*/ 608822 w 6732885"/>
              <a:gd name="connsiteY3" fmla="*/ 534975 h 549448"/>
              <a:gd name="connsiteX4" fmla="*/ 664778 w 6732885"/>
              <a:gd name="connsiteY4" fmla="*/ 526432 h 549448"/>
              <a:gd name="connsiteX5" fmla="*/ 758313 w 6732885"/>
              <a:gd name="connsiteY5" fmla="*/ 504537 h 549448"/>
              <a:gd name="connsiteX6" fmla="*/ 816775 w 6732885"/>
              <a:gd name="connsiteY6" fmla="*/ 475059 h 549448"/>
              <a:gd name="connsiteX7" fmla="*/ 867437 w 6732885"/>
              <a:gd name="connsiteY7" fmla="*/ 439688 h 549448"/>
              <a:gd name="connsiteX8" fmla="*/ 908361 w 6732885"/>
              <a:gd name="connsiteY8" fmla="*/ 387473 h 549448"/>
              <a:gd name="connsiteX9" fmla="*/ 921999 w 6732885"/>
              <a:gd name="connsiteY9" fmla="*/ 352944 h 549448"/>
              <a:gd name="connsiteX10" fmla="*/ 947334 w 6732885"/>
              <a:gd name="connsiteY10" fmla="*/ 310833 h 549448"/>
              <a:gd name="connsiteX11" fmla="*/ 992154 w 6732885"/>
              <a:gd name="connsiteY11" fmla="*/ 269566 h 549448"/>
              <a:gd name="connsiteX12" fmla="*/ 1053113 w 6732885"/>
              <a:gd name="connsiteY12" fmla="*/ 225085 h 549448"/>
              <a:gd name="connsiteX13" fmla="*/ 1095433 w 6732885"/>
              <a:gd name="connsiteY13" fmla="*/ 200507 h 549448"/>
              <a:gd name="connsiteX14" fmla="*/ 1146096 w 6732885"/>
              <a:gd name="connsiteY14" fmla="*/ 168505 h 549448"/>
              <a:gd name="connsiteX15" fmla="*/ 1196763 w 6732885"/>
              <a:gd name="connsiteY15" fmla="*/ 148290 h 549448"/>
              <a:gd name="connsiteX16" fmla="*/ 1280555 w 6732885"/>
              <a:gd name="connsiteY16" fmla="*/ 123025 h 549448"/>
              <a:gd name="connsiteX17" fmla="*/ 1335117 w 6732885"/>
              <a:gd name="connsiteY17" fmla="*/ 107024 h 549448"/>
              <a:gd name="connsiteX18" fmla="*/ 1388302 w 6732885"/>
              <a:gd name="connsiteY18" fmla="*/ 91964 h 549448"/>
              <a:gd name="connsiteX19" fmla="*/ 1436165 w 6732885"/>
              <a:gd name="connsiteY19" fmla="*/ 78905 h 549448"/>
              <a:gd name="connsiteX20" fmla="*/ 1498804 w 6732885"/>
              <a:gd name="connsiteY20" fmla="*/ 67440 h 549448"/>
              <a:gd name="connsiteX21" fmla="*/ 1546538 w 6732885"/>
              <a:gd name="connsiteY21" fmla="*/ 60978 h 549448"/>
              <a:gd name="connsiteX22" fmla="*/ 1596511 w 6732885"/>
              <a:gd name="connsiteY22" fmla="*/ 56286 h 549448"/>
              <a:gd name="connsiteX23" fmla="*/ 1654620 w 6732885"/>
              <a:gd name="connsiteY23" fmla="*/ 53442 h 549448"/>
              <a:gd name="connsiteX24" fmla="*/ 1704244 w 6732885"/>
              <a:gd name="connsiteY24" fmla="*/ 52076 h 549448"/>
              <a:gd name="connsiteX25" fmla="*/ 1759793 w 6732885"/>
              <a:gd name="connsiteY25" fmla="*/ 53128 h 549448"/>
              <a:gd name="connsiteX26" fmla="*/ 1808637 w 6732885"/>
              <a:gd name="connsiteY26" fmla="*/ 54241 h 549448"/>
              <a:gd name="connsiteX27" fmla="*/ 1865147 w 6732885"/>
              <a:gd name="connsiteY27" fmla="*/ 56767 h 549448"/>
              <a:gd name="connsiteX28" fmla="*/ 1917678 w 6732885"/>
              <a:gd name="connsiteY28" fmla="*/ 71575 h 549448"/>
              <a:gd name="connsiteX29" fmla="*/ 1972601 w 6732885"/>
              <a:gd name="connsiteY29" fmla="*/ 80590 h 549448"/>
              <a:gd name="connsiteX30" fmla="*/ 2028240 w 6732885"/>
              <a:gd name="connsiteY30" fmla="*/ 90294 h 549448"/>
              <a:gd name="connsiteX31" fmla="*/ 2096757 w 6732885"/>
              <a:gd name="connsiteY31" fmla="*/ 108021 h 549448"/>
              <a:gd name="connsiteX32" fmla="*/ 2138862 w 6732885"/>
              <a:gd name="connsiteY32" fmla="*/ 122970 h 549448"/>
              <a:gd name="connsiteX33" fmla="*/ 2182777 w 6732885"/>
              <a:gd name="connsiteY33" fmla="*/ 142671 h 549448"/>
              <a:gd name="connsiteX34" fmla="*/ 2229053 w 6732885"/>
              <a:gd name="connsiteY34" fmla="*/ 160083 h 549448"/>
              <a:gd name="connsiteX35" fmla="*/ 2266572 w 6732885"/>
              <a:gd name="connsiteY35" fmla="*/ 182254 h 549448"/>
              <a:gd name="connsiteX36" fmla="*/ 2310937 w 6732885"/>
              <a:gd name="connsiteY36" fmla="*/ 204412 h 549448"/>
              <a:gd name="connsiteX37" fmla="*/ 2361441 w 6732885"/>
              <a:gd name="connsiteY37" fmla="*/ 228220 h 549448"/>
              <a:gd name="connsiteX38" fmla="*/ 2389636 w 6732885"/>
              <a:gd name="connsiteY38" fmla="*/ 251130 h 549448"/>
              <a:gd name="connsiteX39" fmla="*/ 2430256 w 6732885"/>
              <a:gd name="connsiteY39" fmla="*/ 269000 h 549448"/>
              <a:gd name="connsiteX40" fmla="*/ 3125926 w 6732885"/>
              <a:gd name="connsiteY40" fmla="*/ 20553 h 549448"/>
              <a:gd name="connsiteX41" fmla="*/ 3199032 w 6732885"/>
              <a:gd name="connsiteY41" fmla="*/ 14901 h 549448"/>
              <a:gd name="connsiteX42" fmla="*/ 3266231 w 6732885"/>
              <a:gd name="connsiteY42" fmla="*/ 23923 h 549448"/>
              <a:gd name="connsiteX43" fmla="*/ 3346689 w 6732885"/>
              <a:gd name="connsiteY43" fmla="*/ 21063 h 549448"/>
              <a:gd name="connsiteX44" fmla="*/ 3431611 w 6732885"/>
              <a:gd name="connsiteY44" fmla="*/ 21185 h 549448"/>
              <a:gd name="connsiteX45" fmla="*/ 3518812 w 6732885"/>
              <a:gd name="connsiteY45" fmla="*/ 32358 h 549448"/>
              <a:gd name="connsiteX46" fmla="*/ 3585383 w 6732885"/>
              <a:gd name="connsiteY46" fmla="*/ 35660 h 549448"/>
              <a:gd name="connsiteX47" fmla="*/ 3676317 w 6732885"/>
              <a:gd name="connsiteY47" fmla="*/ 27755 h 549448"/>
              <a:gd name="connsiteX48" fmla="*/ 3780347 w 6732885"/>
              <a:gd name="connsiteY48" fmla="*/ 20815 h 549448"/>
              <a:gd name="connsiteX49" fmla="*/ 3863002 w 6732885"/>
              <a:gd name="connsiteY49" fmla="*/ 15995 h 549448"/>
              <a:gd name="connsiteX50" fmla="*/ 3941534 w 6732885"/>
              <a:gd name="connsiteY50" fmla="*/ 13594 h 549448"/>
              <a:gd name="connsiteX51" fmla="*/ 4005137 w 6732885"/>
              <a:gd name="connsiteY51" fmla="*/ 11653 h 549448"/>
              <a:gd name="connsiteX52" fmla="*/ 4083356 w 6732885"/>
              <a:gd name="connsiteY52" fmla="*/ 15354 h 549448"/>
              <a:gd name="connsiteX53" fmla="*/ 4163141 w 6732885"/>
              <a:gd name="connsiteY53" fmla="*/ 23079 h 549448"/>
              <a:gd name="connsiteX54" fmla="*/ 4229773 w 6732885"/>
              <a:gd name="connsiteY54" fmla="*/ 30642 h 549448"/>
              <a:gd name="connsiteX55" fmla="*/ 4417963 w 6732885"/>
              <a:gd name="connsiteY55" fmla="*/ 9691 h 549448"/>
              <a:gd name="connsiteX56" fmla="*/ 4465915 w 6732885"/>
              <a:gd name="connsiteY56" fmla="*/ 37945 h 549448"/>
              <a:gd name="connsiteX57" fmla="*/ 4529455 w 6732885"/>
              <a:gd name="connsiteY57" fmla="*/ 77137 h 549448"/>
              <a:gd name="connsiteX58" fmla="*/ 4580330 w 6732885"/>
              <a:gd name="connsiteY58" fmla="*/ 106348 h 549448"/>
              <a:gd name="connsiteX59" fmla="*/ 4660966 w 6732885"/>
              <a:gd name="connsiteY59" fmla="*/ 152862 h 549448"/>
              <a:gd name="connsiteX60" fmla="*/ 4717677 w 6732885"/>
              <a:gd name="connsiteY60" fmla="*/ 183366 h 549448"/>
              <a:gd name="connsiteX61" fmla="*/ 4828913 w 6732885"/>
              <a:gd name="connsiteY61" fmla="*/ 239642 h 549448"/>
              <a:gd name="connsiteX62" fmla="*/ 4958180 w 6732885"/>
              <a:gd name="connsiteY62" fmla="*/ 296975 h 549448"/>
              <a:gd name="connsiteX63" fmla="*/ 5149784 w 6732885"/>
              <a:gd name="connsiteY63" fmla="*/ 369412 h 549448"/>
              <a:gd name="connsiteX64" fmla="*/ 5377759 w 6732885"/>
              <a:gd name="connsiteY64" fmla="*/ 440892 h 549448"/>
              <a:gd name="connsiteX65" fmla="*/ 5599231 w 6732885"/>
              <a:gd name="connsiteY65" fmla="*/ 487995 h 549448"/>
              <a:gd name="connsiteX66" fmla="*/ 5826886 w 6732885"/>
              <a:gd name="connsiteY66" fmla="*/ 522168 h 549448"/>
              <a:gd name="connsiteX67" fmla="*/ 6039169 w 6732885"/>
              <a:gd name="connsiteY67" fmla="*/ 542710 h 549448"/>
              <a:gd name="connsiteX68" fmla="*/ 6286646 w 6732885"/>
              <a:gd name="connsiteY68" fmla="*/ 549448 h 549448"/>
              <a:gd name="connsiteX69" fmla="*/ 6732885 w 6732885"/>
              <a:gd name="connsiteY69" fmla="*/ 546921 h 549448"/>
              <a:gd name="connsiteX0" fmla="*/ 4 w 6732885"/>
              <a:gd name="connsiteY0" fmla="*/ 547401 h 549448"/>
              <a:gd name="connsiteX1" fmla="*/ 403661 w 6732885"/>
              <a:gd name="connsiteY1" fmla="*/ 546646 h 549448"/>
              <a:gd name="connsiteX2" fmla="*/ 513896 w 6732885"/>
              <a:gd name="connsiteY2" fmla="*/ 544480 h 549448"/>
              <a:gd name="connsiteX3" fmla="*/ 608822 w 6732885"/>
              <a:gd name="connsiteY3" fmla="*/ 534975 h 549448"/>
              <a:gd name="connsiteX4" fmla="*/ 664778 w 6732885"/>
              <a:gd name="connsiteY4" fmla="*/ 526432 h 549448"/>
              <a:gd name="connsiteX5" fmla="*/ 758313 w 6732885"/>
              <a:gd name="connsiteY5" fmla="*/ 504537 h 549448"/>
              <a:gd name="connsiteX6" fmla="*/ 816775 w 6732885"/>
              <a:gd name="connsiteY6" fmla="*/ 475059 h 549448"/>
              <a:gd name="connsiteX7" fmla="*/ 867437 w 6732885"/>
              <a:gd name="connsiteY7" fmla="*/ 439688 h 549448"/>
              <a:gd name="connsiteX8" fmla="*/ 908361 w 6732885"/>
              <a:gd name="connsiteY8" fmla="*/ 387473 h 549448"/>
              <a:gd name="connsiteX9" fmla="*/ 921999 w 6732885"/>
              <a:gd name="connsiteY9" fmla="*/ 352944 h 549448"/>
              <a:gd name="connsiteX10" fmla="*/ 947334 w 6732885"/>
              <a:gd name="connsiteY10" fmla="*/ 310833 h 549448"/>
              <a:gd name="connsiteX11" fmla="*/ 992154 w 6732885"/>
              <a:gd name="connsiteY11" fmla="*/ 269566 h 549448"/>
              <a:gd name="connsiteX12" fmla="*/ 1053113 w 6732885"/>
              <a:gd name="connsiteY12" fmla="*/ 225085 h 549448"/>
              <a:gd name="connsiteX13" fmla="*/ 1095433 w 6732885"/>
              <a:gd name="connsiteY13" fmla="*/ 200507 h 549448"/>
              <a:gd name="connsiteX14" fmla="*/ 1146096 w 6732885"/>
              <a:gd name="connsiteY14" fmla="*/ 168505 h 549448"/>
              <a:gd name="connsiteX15" fmla="*/ 1196763 w 6732885"/>
              <a:gd name="connsiteY15" fmla="*/ 148290 h 549448"/>
              <a:gd name="connsiteX16" fmla="*/ 1280555 w 6732885"/>
              <a:gd name="connsiteY16" fmla="*/ 123025 h 549448"/>
              <a:gd name="connsiteX17" fmla="*/ 1335117 w 6732885"/>
              <a:gd name="connsiteY17" fmla="*/ 107024 h 549448"/>
              <a:gd name="connsiteX18" fmla="*/ 1388302 w 6732885"/>
              <a:gd name="connsiteY18" fmla="*/ 91964 h 549448"/>
              <a:gd name="connsiteX19" fmla="*/ 1436165 w 6732885"/>
              <a:gd name="connsiteY19" fmla="*/ 78905 h 549448"/>
              <a:gd name="connsiteX20" fmla="*/ 1498804 w 6732885"/>
              <a:gd name="connsiteY20" fmla="*/ 67440 h 549448"/>
              <a:gd name="connsiteX21" fmla="*/ 1546538 w 6732885"/>
              <a:gd name="connsiteY21" fmla="*/ 60978 h 549448"/>
              <a:gd name="connsiteX22" fmla="*/ 1596511 w 6732885"/>
              <a:gd name="connsiteY22" fmla="*/ 56286 h 549448"/>
              <a:gd name="connsiteX23" fmla="*/ 1654620 w 6732885"/>
              <a:gd name="connsiteY23" fmla="*/ 53442 h 549448"/>
              <a:gd name="connsiteX24" fmla="*/ 1704244 w 6732885"/>
              <a:gd name="connsiteY24" fmla="*/ 52076 h 549448"/>
              <a:gd name="connsiteX25" fmla="*/ 1759793 w 6732885"/>
              <a:gd name="connsiteY25" fmla="*/ 53128 h 549448"/>
              <a:gd name="connsiteX26" fmla="*/ 1808637 w 6732885"/>
              <a:gd name="connsiteY26" fmla="*/ 54241 h 549448"/>
              <a:gd name="connsiteX27" fmla="*/ 1865147 w 6732885"/>
              <a:gd name="connsiteY27" fmla="*/ 56767 h 549448"/>
              <a:gd name="connsiteX28" fmla="*/ 1917678 w 6732885"/>
              <a:gd name="connsiteY28" fmla="*/ 71575 h 549448"/>
              <a:gd name="connsiteX29" fmla="*/ 1972601 w 6732885"/>
              <a:gd name="connsiteY29" fmla="*/ 80590 h 549448"/>
              <a:gd name="connsiteX30" fmla="*/ 2028240 w 6732885"/>
              <a:gd name="connsiteY30" fmla="*/ 90294 h 549448"/>
              <a:gd name="connsiteX31" fmla="*/ 2096757 w 6732885"/>
              <a:gd name="connsiteY31" fmla="*/ 108021 h 549448"/>
              <a:gd name="connsiteX32" fmla="*/ 2138862 w 6732885"/>
              <a:gd name="connsiteY32" fmla="*/ 122970 h 549448"/>
              <a:gd name="connsiteX33" fmla="*/ 2182777 w 6732885"/>
              <a:gd name="connsiteY33" fmla="*/ 142671 h 549448"/>
              <a:gd name="connsiteX34" fmla="*/ 2229053 w 6732885"/>
              <a:gd name="connsiteY34" fmla="*/ 160083 h 549448"/>
              <a:gd name="connsiteX35" fmla="*/ 2266572 w 6732885"/>
              <a:gd name="connsiteY35" fmla="*/ 182254 h 549448"/>
              <a:gd name="connsiteX36" fmla="*/ 2310937 w 6732885"/>
              <a:gd name="connsiteY36" fmla="*/ 204412 h 549448"/>
              <a:gd name="connsiteX37" fmla="*/ 2361441 w 6732885"/>
              <a:gd name="connsiteY37" fmla="*/ 228220 h 549448"/>
              <a:gd name="connsiteX38" fmla="*/ 2389636 w 6732885"/>
              <a:gd name="connsiteY38" fmla="*/ 251130 h 549448"/>
              <a:gd name="connsiteX39" fmla="*/ 2430256 w 6732885"/>
              <a:gd name="connsiteY39" fmla="*/ 269000 h 549448"/>
              <a:gd name="connsiteX40" fmla="*/ 3125926 w 6732885"/>
              <a:gd name="connsiteY40" fmla="*/ 20553 h 549448"/>
              <a:gd name="connsiteX41" fmla="*/ 3199032 w 6732885"/>
              <a:gd name="connsiteY41" fmla="*/ 14901 h 549448"/>
              <a:gd name="connsiteX42" fmla="*/ 3266231 w 6732885"/>
              <a:gd name="connsiteY42" fmla="*/ 23923 h 549448"/>
              <a:gd name="connsiteX43" fmla="*/ 3346689 w 6732885"/>
              <a:gd name="connsiteY43" fmla="*/ 21063 h 549448"/>
              <a:gd name="connsiteX44" fmla="*/ 3431611 w 6732885"/>
              <a:gd name="connsiteY44" fmla="*/ 21185 h 549448"/>
              <a:gd name="connsiteX45" fmla="*/ 3518812 w 6732885"/>
              <a:gd name="connsiteY45" fmla="*/ 32358 h 549448"/>
              <a:gd name="connsiteX46" fmla="*/ 3585383 w 6732885"/>
              <a:gd name="connsiteY46" fmla="*/ 35660 h 549448"/>
              <a:gd name="connsiteX47" fmla="*/ 3676317 w 6732885"/>
              <a:gd name="connsiteY47" fmla="*/ 27755 h 549448"/>
              <a:gd name="connsiteX48" fmla="*/ 3780347 w 6732885"/>
              <a:gd name="connsiteY48" fmla="*/ 20815 h 549448"/>
              <a:gd name="connsiteX49" fmla="*/ 3863002 w 6732885"/>
              <a:gd name="connsiteY49" fmla="*/ 15995 h 549448"/>
              <a:gd name="connsiteX50" fmla="*/ 3941534 w 6732885"/>
              <a:gd name="connsiteY50" fmla="*/ 13594 h 549448"/>
              <a:gd name="connsiteX51" fmla="*/ 4005137 w 6732885"/>
              <a:gd name="connsiteY51" fmla="*/ 11653 h 549448"/>
              <a:gd name="connsiteX52" fmla="*/ 4083356 w 6732885"/>
              <a:gd name="connsiteY52" fmla="*/ 15354 h 549448"/>
              <a:gd name="connsiteX53" fmla="*/ 4163141 w 6732885"/>
              <a:gd name="connsiteY53" fmla="*/ 23079 h 549448"/>
              <a:gd name="connsiteX54" fmla="*/ 4229773 w 6732885"/>
              <a:gd name="connsiteY54" fmla="*/ 30642 h 549448"/>
              <a:gd name="connsiteX55" fmla="*/ 4343914 w 6732885"/>
              <a:gd name="connsiteY55" fmla="*/ 38326 h 549448"/>
              <a:gd name="connsiteX56" fmla="*/ 4465915 w 6732885"/>
              <a:gd name="connsiteY56" fmla="*/ 37945 h 549448"/>
              <a:gd name="connsiteX57" fmla="*/ 4529455 w 6732885"/>
              <a:gd name="connsiteY57" fmla="*/ 77137 h 549448"/>
              <a:gd name="connsiteX58" fmla="*/ 4580330 w 6732885"/>
              <a:gd name="connsiteY58" fmla="*/ 106348 h 549448"/>
              <a:gd name="connsiteX59" fmla="*/ 4660966 w 6732885"/>
              <a:gd name="connsiteY59" fmla="*/ 152862 h 549448"/>
              <a:gd name="connsiteX60" fmla="*/ 4717677 w 6732885"/>
              <a:gd name="connsiteY60" fmla="*/ 183366 h 549448"/>
              <a:gd name="connsiteX61" fmla="*/ 4828913 w 6732885"/>
              <a:gd name="connsiteY61" fmla="*/ 239642 h 549448"/>
              <a:gd name="connsiteX62" fmla="*/ 4958180 w 6732885"/>
              <a:gd name="connsiteY62" fmla="*/ 296975 h 549448"/>
              <a:gd name="connsiteX63" fmla="*/ 5149784 w 6732885"/>
              <a:gd name="connsiteY63" fmla="*/ 369412 h 549448"/>
              <a:gd name="connsiteX64" fmla="*/ 5377759 w 6732885"/>
              <a:gd name="connsiteY64" fmla="*/ 440892 h 549448"/>
              <a:gd name="connsiteX65" fmla="*/ 5599231 w 6732885"/>
              <a:gd name="connsiteY65" fmla="*/ 487995 h 549448"/>
              <a:gd name="connsiteX66" fmla="*/ 5826886 w 6732885"/>
              <a:gd name="connsiteY66" fmla="*/ 522168 h 549448"/>
              <a:gd name="connsiteX67" fmla="*/ 6039169 w 6732885"/>
              <a:gd name="connsiteY67" fmla="*/ 542710 h 549448"/>
              <a:gd name="connsiteX68" fmla="*/ 6286646 w 6732885"/>
              <a:gd name="connsiteY68" fmla="*/ 549448 h 549448"/>
              <a:gd name="connsiteX69" fmla="*/ 6732885 w 6732885"/>
              <a:gd name="connsiteY69" fmla="*/ 546921 h 549448"/>
              <a:gd name="connsiteX0" fmla="*/ 4 w 6732885"/>
              <a:gd name="connsiteY0" fmla="*/ 547401 h 549448"/>
              <a:gd name="connsiteX1" fmla="*/ 403661 w 6732885"/>
              <a:gd name="connsiteY1" fmla="*/ 546646 h 549448"/>
              <a:gd name="connsiteX2" fmla="*/ 513896 w 6732885"/>
              <a:gd name="connsiteY2" fmla="*/ 544480 h 549448"/>
              <a:gd name="connsiteX3" fmla="*/ 608822 w 6732885"/>
              <a:gd name="connsiteY3" fmla="*/ 534975 h 549448"/>
              <a:gd name="connsiteX4" fmla="*/ 664778 w 6732885"/>
              <a:gd name="connsiteY4" fmla="*/ 526432 h 549448"/>
              <a:gd name="connsiteX5" fmla="*/ 758313 w 6732885"/>
              <a:gd name="connsiteY5" fmla="*/ 504537 h 549448"/>
              <a:gd name="connsiteX6" fmla="*/ 816775 w 6732885"/>
              <a:gd name="connsiteY6" fmla="*/ 475059 h 549448"/>
              <a:gd name="connsiteX7" fmla="*/ 867437 w 6732885"/>
              <a:gd name="connsiteY7" fmla="*/ 439688 h 549448"/>
              <a:gd name="connsiteX8" fmla="*/ 908361 w 6732885"/>
              <a:gd name="connsiteY8" fmla="*/ 387473 h 549448"/>
              <a:gd name="connsiteX9" fmla="*/ 921999 w 6732885"/>
              <a:gd name="connsiteY9" fmla="*/ 352944 h 549448"/>
              <a:gd name="connsiteX10" fmla="*/ 947334 w 6732885"/>
              <a:gd name="connsiteY10" fmla="*/ 310833 h 549448"/>
              <a:gd name="connsiteX11" fmla="*/ 992154 w 6732885"/>
              <a:gd name="connsiteY11" fmla="*/ 269566 h 549448"/>
              <a:gd name="connsiteX12" fmla="*/ 1053113 w 6732885"/>
              <a:gd name="connsiteY12" fmla="*/ 225085 h 549448"/>
              <a:gd name="connsiteX13" fmla="*/ 1095433 w 6732885"/>
              <a:gd name="connsiteY13" fmla="*/ 200507 h 549448"/>
              <a:gd name="connsiteX14" fmla="*/ 1146096 w 6732885"/>
              <a:gd name="connsiteY14" fmla="*/ 168505 h 549448"/>
              <a:gd name="connsiteX15" fmla="*/ 1196763 w 6732885"/>
              <a:gd name="connsiteY15" fmla="*/ 148290 h 549448"/>
              <a:gd name="connsiteX16" fmla="*/ 1280555 w 6732885"/>
              <a:gd name="connsiteY16" fmla="*/ 123025 h 549448"/>
              <a:gd name="connsiteX17" fmla="*/ 1335117 w 6732885"/>
              <a:gd name="connsiteY17" fmla="*/ 107024 h 549448"/>
              <a:gd name="connsiteX18" fmla="*/ 1388302 w 6732885"/>
              <a:gd name="connsiteY18" fmla="*/ 91964 h 549448"/>
              <a:gd name="connsiteX19" fmla="*/ 1436165 w 6732885"/>
              <a:gd name="connsiteY19" fmla="*/ 78905 h 549448"/>
              <a:gd name="connsiteX20" fmla="*/ 1498804 w 6732885"/>
              <a:gd name="connsiteY20" fmla="*/ 67440 h 549448"/>
              <a:gd name="connsiteX21" fmla="*/ 1546538 w 6732885"/>
              <a:gd name="connsiteY21" fmla="*/ 60978 h 549448"/>
              <a:gd name="connsiteX22" fmla="*/ 1596511 w 6732885"/>
              <a:gd name="connsiteY22" fmla="*/ 56286 h 549448"/>
              <a:gd name="connsiteX23" fmla="*/ 1654620 w 6732885"/>
              <a:gd name="connsiteY23" fmla="*/ 53442 h 549448"/>
              <a:gd name="connsiteX24" fmla="*/ 1704244 w 6732885"/>
              <a:gd name="connsiteY24" fmla="*/ 52076 h 549448"/>
              <a:gd name="connsiteX25" fmla="*/ 1759793 w 6732885"/>
              <a:gd name="connsiteY25" fmla="*/ 53128 h 549448"/>
              <a:gd name="connsiteX26" fmla="*/ 1808637 w 6732885"/>
              <a:gd name="connsiteY26" fmla="*/ 54241 h 549448"/>
              <a:gd name="connsiteX27" fmla="*/ 1865147 w 6732885"/>
              <a:gd name="connsiteY27" fmla="*/ 56767 h 549448"/>
              <a:gd name="connsiteX28" fmla="*/ 1917678 w 6732885"/>
              <a:gd name="connsiteY28" fmla="*/ 71575 h 549448"/>
              <a:gd name="connsiteX29" fmla="*/ 1972601 w 6732885"/>
              <a:gd name="connsiteY29" fmla="*/ 80590 h 549448"/>
              <a:gd name="connsiteX30" fmla="*/ 2028240 w 6732885"/>
              <a:gd name="connsiteY30" fmla="*/ 90294 h 549448"/>
              <a:gd name="connsiteX31" fmla="*/ 2096757 w 6732885"/>
              <a:gd name="connsiteY31" fmla="*/ 108021 h 549448"/>
              <a:gd name="connsiteX32" fmla="*/ 2138862 w 6732885"/>
              <a:gd name="connsiteY32" fmla="*/ 122970 h 549448"/>
              <a:gd name="connsiteX33" fmla="*/ 2182777 w 6732885"/>
              <a:gd name="connsiteY33" fmla="*/ 142671 h 549448"/>
              <a:gd name="connsiteX34" fmla="*/ 2229053 w 6732885"/>
              <a:gd name="connsiteY34" fmla="*/ 160083 h 549448"/>
              <a:gd name="connsiteX35" fmla="*/ 2266572 w 6732885"/>
              <a:gd name="connsiteY35" fmla="*/ 182254 h 549448"/>
              <a:gd name="connsiteX36" fmla="*/ 2310937 w 6732885"/>
              <a:gd name="connsiteY36" fmla="*/ 204412 h 549448"/>
              <a:gd name="connsiteX37" fmla="*/ 2361441 w 6732885"/>
              <a:gd name="connsiteY37" fmla="*/ 228220 h 549448"/>
              <a:gd name="connsiteX38" fmla="*/ 2389636 w 6732885"/>
              <a:gd name="connsiteY38" fmla="*/ 251130 h 549448"/>
              <a:gd name="connsiteX39" fmla="*/ 2430256 w 6732885"/>
              <a:gd name="connsiteY39" fmla="*/ 269000 h 549448"/>
              <a:gd name="connsiteX40" fmla="*/ 3125926 w 6732885"/>
              <a:gd name="connsiteY40" fmla="*/ 20553 h 549448"/>
              <a:gd name="connsiteX41" fmla="*/ 3199032 w 6732885"/>
              <a:gd name="connsiteY41" fmla="*/ 14901 h 549448"/>
              <a:gd name="connsiteX42" fmla="*/ 3266231 w 6732885"/>
              <a:gd name="connsiteY42" fmla="*/ 23923 h 549448"/>
              <a:gd name="connsiteX43" fmla="*/ 3346689 w 6732885"/>
              <a:gd name="connsiteY43" fmla="*/ 21063 h 549448"/>
              <a:gd name="connsiteX44" fmla="*/ 3431611 w 6732885"/>
              <a:gd name="connsiteY44" fmla="*/ 21185 h 549448"/>
              <a:gd name="connsiteX45" fmla="*/ 3518812 w 6732885"/>
              <a:gd name="connsiteY45" fmla="*/ 32358 h 549448"/>
              <a:gd name="connsiteX46" fmla="*/ 3585383 w 6732885"/>
              <a:gd name="connsiteY46" fmla="*/ 35660 h 549448"/>
              <a:gd name="connsiteX47" fmla="*/ 3676317 w 6732885"/>
              <a:gd name="connsiteY47" fmla="*/ 27755 h 549448"/>
              <a:gd name="connsiteX48" fmla="*/ 3780347 w 6732885"/>
              <a:gd name="connsiteY48" fmla="*/ 20815 h 549448"/>
              <a:gd name="connsiteX49" fmla="*/ 3863002 w 6732885"/>
              <a:gd name="connsiteY49" fmla="*/ 15995 h 549448"/>
              <a:gd name="connsiteX50" fmla="*/ 3941534 w 6732885"/>
              <a:gd name="connsiteY50" fmla="*/ 13594 h 549448"/>
              <a:gd name="connsiteX51" fmla="*/ 4005137 w 6732885"/>
              <a:gd name="connsiteY51" fmla="*/ 11653 h 549448"/>
              <a:gd name="connsiteX52" fmla="*/ 4083356 w 6732885"/>
              <a:gd name="connsiteY52" fmla="*/ 15354 h 549448"/>
              <a:gd name="connsiteX53" fmla="*/ 4163141 w 6732885"/>
              <a:gd name="connsiteY53" fmla="*/ 23079 h 549448"/>
              <a:gd name="connsiteX54" fmla="*/ 4229773 w 6732885"/>
              <a:gd name="connsiteY54" fmla="*/ 30642 h 549448"/>
              <a:gd name="connsiteX55" fmla="*/ 4343914 w 6732885"/>
              <a:gd name="connsiteY55" fmla="*/ 38326 h 549448"/>
              <a:gd name="connsiteX56" fmla="*/ 4465915 w 6732885"/>
              <a:gd name="connsiteY56" fmla="*/ 37945 h 549448"/>
              <a:gd name="connsiteX57" fmla="*/ 4529455 w 6732885"/>
              <a:gd name="connsiteY57" fmla="*/ 77137 h 549448"/>
              <a:gd name="connsiteX58" fmla="*/ 4580330 w 6732885"/>
              <a:gd name="connsiteY58" fmla="*/ 106348 h 549448"/>
              <a:gd name="connsiteX59" fmla="*/ 4660966 w 6732885"/>
              <a:gd name="connsiteY59" fmla="*/ 152862 h 549448"/>
              <a:gd name="connsiteX60" fmla="*/ 4717677 w 6732885"/>
              <a:gd name="connsiteY60" fmla="*/ 183366 h 549448"/>
              <a:gd name="connsiteX61" fmla="*/ 4828913 w 6732885"/>
              <a:gd name="connsiteY61" fmla="*/ 239642 h 549448"/>
              <a:gd name="connsiteX62" fmla="*/ 4958180 w 6732885"/>
              <a:gd name="connsiteY62" fmla="*/ 296975 h 549448"/>
              <a:gd name="connsiteX63" fmla="*/ 5149784 w 6732885"/>
              <a:gd name="connsiteY63" fmla="*/ 369412 h 549448"/>
              <a:gd name="connsiteX64" fmla="*/ 5377759 w 6732885"/>
              <a:gd name="connsiteY64" fmla="*/ 440892 h 549448"/>
              <a:gd name="connsiteX65" fmla="*/ 5599231 w 6732885"/>
              <a:gd name="connsiteY65" fmla="*/ 487995 h 549448"/>
              <a:gd name="connsiteX66" fmla="*/ 5826886 w 6732885"/>
              <a:gd name="connsiteY66" fmla="*/ 522168 h 549448"/>
              <a:gd name="connsiteX67" fmla="*/ 6039169 w 6732885"/>
              <a:gd name="connsiteY67" fmla="*/ 542710 h 549448"/>
              <a:gd name="connsiteX68" fmla="*/ 6286646 w 6732885"/>
              <a:gd name="connsiteY68" fmla="*/ 549448 h 549448"/>
              <a:gd name="connsiteX69" fmla="*/ 6732885 w 6732885"/>
              <a:gd name="connsiteY69" fmla="*/ 546921 h 549448"/>
              <a:gd name="connsiteX0" fmla="*/ 4 w 6732885"/>
              <a:gd name="connsiteY0" fmla="*/ 550245 h 552292"/>
              <a:gd name="connsiteX1" fmla="*/ 403661 w 6732885"/>
              <a:gd name="connsiteY1" fmla="*/ 549490 h 552292"/>
              <a:gd name="connsiteX2" fmla="*/ 513896 w 6732885"/>
              <a:gd name="connsiteY2" fmla="*/ 547324 h 552292"/>
              <a:gd name="connsiteX3" fmla="*/ 608822 w 6732885"/>
              <a:gd name="connsiteY3" fmla="*/ 537819 h 552292"/>
              <a:gd name="connsiteX4" fmla="*/ 664778 w 6732885"/>
              <a:gd name="connsiteY4" fmla="*/ 529276 h 552292"/>
              <a:gd name="connsiteX5" fmla="*/ 758313 w 6732885"/>
              <a:gd name="connsiteY5" fmla="*/ 507381 h 552292"/>
              <a:gd name="connsiteX6" fmla="*/ 816775 w 6732885"/>
              <a:gd name="connsiteY6" fmla="*/ 477903 h 552292"/>
              <a:gd name="connsiteX7" fmla="*/ 867437 w 6732885"/>
              <a:gd name="connsiteY7" fmla="*/ 442532 h 552292"/>
              <a:gd name="connsiteX8" fmla="*/ 908361 w 6732885"/>
              <a:gd name="connsiteY8" fmla="*/ 390317 h 552292"/>
              <a:gd name="connsiteX9" fmla="*/ 921999 w 6732885"/>
              <a:gd name="connsiteY9" fmla="*/ 355788 h 552292"/>
              <a:gd name="connsiteX10" fmla="*/ 947334 w 6732885"/>
              <a:gd name="connsiteY10" fmla="*/ 313677 h 552292"/>
              <a:gd name="connsiteX11" fmla="*/ 992154 w 6732885"/>
              <a:gd name="connsiteY11" fmla="*/ 272410 h 552292"/>
              <a:gd name="connsiteX12" fmla="*/ 1053113 w 6732885"/>
              <a:gd name="connsiteY12" fmla="*/ 227929 h 552292"/>
              <a:gd name="connsiteX13" fmla="*/ 1095433 w 6732885"/>
              <a:gd name="connsiteY13" fmla="*/ 203351 h 552292"/>
              <a:gd name="connsiteX14" fmla="*/ 1146096 w 6732885"/>
              <a:gd name="connsiteY14" fmla="*/ 171349 h 552292"/>
              <a:gd name="connsiteX15" fmla="*/ 1196763 w 6732885"/>
              <a:gd name="connsiteY15" fmla="*/ 151134 h 552292"/>
              <a:gd name="connsiteX16" fmla="*/ 1280555 w 6732885"/>
              <a:gd name="connsiteY16" fmla="*/ 125869 h 552292"/>
              <a:gd name="connsiteX17" fmla="*/ 1335117 w 6732885"/>
              <a:gd name="connsiteY17" fmla="*/ 109868 h 552292"/>
              <a:gd name="connsiteX18" fmla="*/ 1388302 w 6732885"/>
              <a:gd name="connsiteY18" fmla="*/ 94808 h 552292"/>
              <a:gd name="connsiteX19" fmla="*/ 1436165 w 6732885"/>
              <a:gd name="connsiteY19" fmla="*/ 81749 h 552292"/>
              <a:gd name="connsiteX20" fmla="*/ 1498804 w 6732885"/>
              <a:gd name="connsiteY20" fmla="*/ 70284 h 552292"/>
              <a:gd name="connsiteX21" fmla="*/ 1546538 w 6732885"/>
              <a:gd name="connsiteY21" fmla="*/ 63822 h 552292"/>
              <a:gd name="connsiteX22" fmla="*/ 1596511 w 6732885"/>
              <a:gd name="connsiteY22" fmla="*/ 59130 h 552292"/>
              <a:gd name="connsiteX23" fmla="*/ 1654620 w 6732885"/>
              <a:gd name="connsiteY23" fmla="*/ 56286 h 552292"/>
              <a:gd name="connsiteX24" fmla="*/ 1704244 w 6732885"/>
              <a:gd name="connsiteY24" fmla="*/ 54920 h 552292"/>
              <a:gd name="connsiteX25" fmla="*/ 1759793 w 6732885"/>
              <a:gd name="connsiteY25" fmla="*/ 55972 h 552292"/>
              <a:gd name="connsiteX26" fmla="*/ 1808637 w 6732885"/>
              <a:gd name="connsiteY26" fmla="*/ 57085 h 552292"/>
              <a:gd name="connsiteX27" fmla="*/ 1865147 w 6732885"/>
              <a:gd name="connsiteY27" fmla="*/ 59611 h 552292"/>
              <a:gd name="connsiteX28" fmla="*/ 1917678 w 6732885"/>
              <a:gd name="connsiteY28" fmla="*/ 74419 h 552292"/>
              <a:gd name="connsiteX29" fmla="*/ 1972601 w 6732885"/>
              <a:gd name="connsiteY29" fmla="*/ 83434 h 552292"/>
              <a:gd name="connsiteX30" fmla="*/ 2028240 w 6732885"/>
              <a:gd name="connsiteY30" fmla="*/ 93138 h 552292"/>
              <a:gd name="connsiteX31" fmla="*/ 2096757 w 6732885"/>
              <a:gd name="connsiteY31" fmla="*/ 110865 h 552292"/>
              <a:gd name="connsiteX32" fmla="*/ 2138862 w 6732885"/>
              <a:gd name="connsiteY32" fmla="*/ 125814 h 552292"/>
              <a:gd name="connsiteX33" fmla="*/ 2182777 w 6732885"/>
              <a:gd name="connsiteY33" fmla="*/ 145515 h 552292"/>
              <a:gd name="connsiteX34" fmla="*/ 2229053 w 6732885"/>
              <a:gd name="connsiteY34" fmla="*/ 162927 h 552292"/>
              <a:gd name="connsiteX35" fmla="*/ 2266572 w 6732885"/>
              <a:gd name="connsiteY35" fmla="*/ 185098 h 552292"/>
              <a:gd name="connsiteX36" fmla="*/ 2310937 w 6732885"/>
              <a:gd name="connsiteY36" fmla="*/ 207256 h 552292"/>
              <a:gd name="connsiteX37" fmla="*/ 2361441 w 6732885"/>
              <a:gd name="connsiteY37" fmla="*/ 231064 h 552292"/>
              <a:gd name="connsiteX38" fmla="*/ 2389636 w 6732885"/>
              <a:gd name="connsiteY38" fmla="*/ 253974 h 552292"/>
              <a:gd name="connsiteX39" fmla="*/ 2430256 w 6732885"/>
              <a:gd name="connsiteY39" fmla="*/ 271844 h 552292"/>
              <a:gd name="connsiteX40" fmla="*/ 2457538 w 6732885"/>
              <a:gd name="connsiteY40" fmla="*/ 292055 h 552292"/>
              <a:gd name="connsiteX41" fmla="*/ 3199032 w 6732885"/>
              <a:gd name="connsiteY41" fmla="*/ 17745 h 552292"/>
              <a:gd name="connsiteX42" fmla="*/ 3266231 w 6732885"/>
              <a:gd name="connsiteY42" fmla="*/ 26767 h 552292"/>
              <a:gd name="connsiteX43" fmla="*/ 3346689 w 6732885"/>
              <a:gd name="connsiteY43" fmla="*/ 23907 h 552292"/>
              <a:gd name="connsiteX44" fmla="*/ 3431611 w 6732885"/>
              <a:gd name="connsiteY44" fmla="*/ 24029 h 552292"/>
              <a:gd name="connsiteX45" fmla="*/ 3518812 w 6732885"/>
              <a:gd name="connsiteY45" fmla="*/ 35202 h 552292"/>
              <a:gd name="connsiteX46" fmla="*/ 3585383 w 6732885"/>
              <a:gd name="connsiteY46" fmla="*/ 38504 h 552292"/>
              <a:gd name="connsiteX47" fmla="*/ 3676317 w 6732885"/>
              <a:gd name="connsiteY47" fmla="*/ 30599 h 552292"/>
              <a:gd name="connsiteX48" fmla="*/ 3780347 w 6732885"/>
              <a:gd name="connsiteY48" fmla="*/ 23659 h 552292"/>
              <a:gd name="connsiteX49" fmla="*/ 3863002 w 6732885"/>
              <a:gd name="connsiteY49" fmla="*/ 18839 h 552292"/>
              <a:gd name="connsiteX50" fmla="*/ 3941534 w 6732885"/>
              <a:gd name="connsiteY50" fmla="*/ 16438 h 552292"/>
              <a:gd name="connsiteX51" fmla="*/ 4005137 w 6732885"/>
              <a:gd name="connsiteY51" fmla="*/ 14497 h 552292"/>
              <a:gd name="connsiteX52" fmla="*/ 4083356 w 6732885"/>
              <a:gd name="connsiteY52" fmla="*/ 18198 h 552292"/>
              <a:gd name="connsiteX53" fmla="*/ 4163141 w 6732885"/>
              <a:gd name="connsiteY53" fmla="*/ 25923 h 552292"/>
              <a:gd name="connsiteX54" fmla="*/ 4229773 w 6732885"/>
              <a:gd name="connsiteY54" fmla="*/ 33486 h 552292"/>
              <a:gd name="connsiteX55" fmla="*/ 4343914 w 6732885"/>
              <a:gd name="connsiteY55" fmla="*/ 41170 h 552292"/>
              <a:gd name="connsiteX56" fmla="*/ 4465915 w 6732885"/>
              <a:gd name="connsiteY56" fmla="*/ 40789 h 552292"/>
              <a:gd name="connsiteX57" fmla="*/ 4529455 w 6732885"/>
              <a:gd name="connsiteY57" fmla="*/ 79981 h 552292"/>
              <a:gd name="connsiteX58" fmla="*/ 4580330 w 6732885"/>
              <a:gd name="connsiteY58" fmla="*/ 109192 h 552292"/>
              <a:gd name="connsiteX59" fmla="*/ 4660966 w 6732885"/>
              <a:gd name="connsiteY59" fmla="*/ 155706 h 552292"/>
              <a:gd name="connsiteX60" fmla="*/ 4717677 w 6732885"/>
              <a:gd name="connsiteY60" fmla="*/ 186210 h 552292"/>
              <a:gd name="connsiteX61" fmla="*/ 4828913 w 6732885"/>
              <a:gd name="connsiteY61" fmla="*/ 242486 h 552292"/>
              <a:gd name="connsiteX62" fmla="*/ 4958180 w 6732885"/>
              <a:gd name="connsiteY62" fmla="*/ 299819 h 552292"/>
              <a:gd name="connsiteX63" fmla="*/ 5149784 w 6732885"/>
              <a:gd name="connsiteY63" fmla="*/ 372256 h 552292"/>
              <a:gd name="connsiteX64" fmla="*/ 5377759 w 6732885"/>
              <a:gd name="connsiteY64" fmla="*/ 443736 h 552292"/>
              <a:gd name="connsiteX65" fmla="*/ 5599231 w 6732885"/>
              <a:gd name="connsiteY65" fmla="*/ 490839 h 552292"/>
              <a:gd name="connsiteX66" fmla="*/ 5826886 w 6732885"/>
              <a:gd name="connsiteY66" fmla="*/ 525012 h 552292"/>
              <a:gd name="connsiteX67" fmla="*/ 6039169 w 6732885"/>
              <a:gd name="connsiteY67" fmla="*/ 545554 h 552292"/>
              <a:gd name="connsiteX68" fmla="*/ 6286646 w 6732885"/>
              <a:gd name="connsiteY68" fmla="*/ 552292 h 552292"/>
              <a:gd name="connsiteX69" fmla="*/ 6732885 w 6732885"/>
              <a:gd name="connsiteY69" fmla="*/ 549765 h 552292"/>
              <a:gd name="connsiteX0" fmla="*/ 4 w 6732885"/>
              <a:gd name="connsiteY0" fmla="*/ 545089 h 547136"/>
              <a:gd name="connsiteX1" fmla="*/ 403661 w 6732885"/>
              <a:gd name="connsiteY1" fmla="*/ 544334 h 547136"/>
              <a:gd name="connsiteX2" fmla="*/ 513896 w 6732885"/>
              <a:gd name="connsiteY2" fmla="*/ 542168 h 547136"/>
              <a:gd name="connsiteX3" fmla="*/ 608822 w 6732885"/>
              <a:gd name="connsiteY3" fmla="*/ 532663 h 547136"/>
              <a:gd name="connsiteX4" fmla="*/ 664778 w 6732885"/>
              <a:gd name="connsiteY4" fmla="*/ 524120 h 547136"/>
              <a:gd name="connsiteX5" fmla="*/ 758313 w 6732885"/>
              <a:gd name="connsiteY5" fmla="*/ 502225 h 547136"/>
              <a:gd name="connsiteX6" fmla="*/ 816775 w 6732885"/>
              <a:gd name="connsiteY6" fmla="*/ 472747 h 547136"/>
              <a:gd name="connsiteX7" fmla="*/ 867437 w 6732885"/>
              <a:gd name="connsiteY7" fmla="*/ 437376 h 547136"/>
              <a:gd name="connsiteX8" fmla="*/ 908361 w 6732885"/>
              <a:gd name="connsiteY8" fmla="*/ 385161 h 547136"/>
              <a:gd name="connsiteX9" fmla="*/ 921999 w 6732885"/>
              <a:gd name="connsiteY9" fmla="*/ 350632 h 547136"/>
              <a:gd name="connsiteX10" fmla="*/ 947334 w 6732885"/>
              <a:gd name="connsiteY10" fmla="*/ 308521 h 547136"/>
              <a:gd name="connsiteX11" fmla="*/ 992154 w 6732885"/>
              <a:gd name="connsiteY11" fmla="*/ 267254 h 547136"/>
              <a:gd name="connsiteX12" fmla="*/ 1053113 w 6732885"/>
              <a:gd name="connsiteY12" fmla="*/ 222773 h 547136"/>
              <a:gd name="connsiteX13" fmla="*/ 1095433 w 6732885"/>
              <a:gd name="connsiteY13" fmla="*/ 198195 h 547136"/>
              <a:gd name="connsiteX14" fmla="*/ 1146096 w 6732885"/>
              <a:gd name="connsiteY14" fmla="*/ 166193 h 547136"/>
              <a:gd name="connsiteX15" fmla="*/ 1196763 w 6732885"/>
              <a:gd name="connsiteY15" fmla="*/ 145978 h 547136"/>
              <a:gd name="connsiteX16" fmla="*/ 1280555 w 6732885"/>
              <a:gd name="connsiteY16" fmla="*/ 120713 h 547136"/>
              <a:gd name="connsiteX17" fmla="*/ 1335117 w 6732885"/>
              <a:gd name="connsiteY17" fmla="*/ 104712 h 547136"/>
              <a:gd name="connsiteX18" fmla="*/ 1388302 w 6732885"/>
              <a:gd name="connsiteY18" fmla="*/ 89652 h 547136"/>
              <a:gd name="connsiteX19" fmla="*/ 1436165 w 6732885"/>
              <a:gd name="connsiteY19" fmla="*/ 76593 h 547136"/>
              <a:gd name="connsiteX20" fmla="*/ 1498804 w 6732885"/>
              <a:gd name="connsiteY20" fmla="*/ 65128 h 547136"/>
              <a:gd name="connsiteX21" fmla="*/ 1546538 w 6732885"/>
              <a:gd name="connsiteY21" fmla="*/ 58666 h 547136"/>
              <a:gd name="connsiteX22" fmla="*/ 1596511 w 6732885"/>
              <a:gd name="connsiteY22" fmla="*/ 53974 h 547136"/>
              <a:gd name="connsiteX23" fmla="*/ 1654620 w 6732885"/>
              <a:gd name="connsiteY23" fmla="*/ 51130 h 547136"/>
              <a:gd name="connsiteX24" fmla="*/ 1704244 w 6732885"/>
              <a:gd name="connsiteY24" fmla="*/ 49764 h 547136"/>
              <a:gd name="connsiteX25" fmla="*/ 1759793 w 6732885"/>
              <a:gd name="connsiteY25" fmla="*/ 50816 h 547136"/>
              <a:gd name="connsiteX26" fmla="*/ 1808637 w 6732885"/>
              <a:gd name="connsiteY26" fmla="*/ 51929 h 547136"/>
              <a:gd name="connsiteX27" fmla="*/ 1865147 w 6732885"/>
              <a:gd name="connsiteY27" fmla="*/ 54455 h 547136"/>
              <a:gd name="connsiteX28" fmla="*/ 1917678 w 6732885"/>
              <a:gd name="connsiteY28" fmla="*/ 69263 h 547136"/>
              <a:gd name="connsiteX29" fmla="*/ 1972601 w 6732885"/>
              <a:gd name="connsiteY29" fmla="*/ 78278 h 547136"/>
              <a:gd name="connsiteX30" fmla="*/ 2028240 w 6732885"/>
              <a:gd name="connsiteY30" fmla="*/ 87982 h 547136"/>
              <a:gd name="connsiteX31" fmla="*/ 2096757 w 6732885"/>
              <a:gd name="connsiteY31" fmla="*/ 105709 h 547136"/>
              <a:gd name="connsiteX32" fmla="*/ 2138862 w 6732885"/>
              <a:gd name="connsiteY32" fmla="*/ 120658 h 547136"/>
              <a:gd name="connsiteX33" fmla="*/ 2182777 w 6732885"/>
              <a:gd name="connsiteY33" fmla="*/ 140359 h 547136"/>
              <a:gd name="connsiteX34" fmla="*/ 2229053 w 6732885"/>
              <a:gd name="connsiteY34" fmla="*/ 157771 h 547136"/>
              <a:gd name="connsiteX35" fmla="*/ 2266572 w 6732885"/>
              <a:gd name="connsiteY35" fmla="*/ 179942 h 547136"/>
              <a:gd name="connsiteX36" fmla="*/ 2310937 w 6732885"/>
              <a:gd name="connsiteY36" fmla="*/ 202100 h 547136"/>
              <a:gd name="connsiteX37" fmla="*/ 2361441 w 6732885"/>
              <a:gd name="connsiteY37" fmla="*/ 225908 h 547136"/>
              <a:gd name="connsiteX38" fmla="*/ 2389636 w 6732885"/>
              <a:gd name="connsiteY38" fmla="*/ 248818 h 547136"/>
              <a:gd name="connsiteX39" fmla="*/ 2430256 w 6732885"/>
              <a:gd name="connsiteY39" fmla="*/ 266688 h 547136"/>
              <a:gd name="connsiteX40" fmla="*/ 2457538 w 6732885"/>
              <a:gd name="connsiteY40" fmla="*/ 286899 h 547136"/>
              <a:gd name="connsiteX41" fmla="*/ 2495567 w 6732885"/>
              <a:gd name="connsiteY41" fmla="*/ 303144 h 547136"/>
              <a:gd name="connsiteX42" fmla="*/ 3266231 w 6732885"/>
              <a:gd name="connsiteY42" fmla="*/ 21611 h 547136"/>
              <a:gd name="connsiteX43" fmla="*/ 3346689 w 6732885"/>
              <a:gd name="connsiteY43" fmla="*/ 18751 h 547136"/>
              <a:gd name="connsiteX44" fmla="*/ 3431611 w 6732885"/>
              <a:gd name="connsiteY44" fmla="*/ 18873 h 547136"/>
              <a:gd name="connsiteX45" fmla="*/ 3518812 w 6732885"/>
              <a:gd name="connsiteY45" fmla="*/ 30046 h 547136"/>
              <a:gd name="connsiteX46" fmla="*/ 3585383 w 6732885"/>
              <a:gd name="connsiteY46" fmla="*/ 33348 h 547136"/>
              <a:gd name="connsiteX47" fmla="*/ 3676317 w 6732885"/>
              <a:gd name="connsiteY47" fmla="*/ 25443 h 547136"/>
              <a:gd name="connsiteX48" fmla="*/ 3780347 w 6732885"/>
              <a:gd name="connsiteY48" fmla="*/ 18503 h 547136"/>
              <a:gd name="connsiteX49" fmla="*/ 3863002 w 6732885"/>
              <a:gd name="connsiteY49" fmla="*/ 13683 h 547136"/>
              <a:gd name="connsiteX50" fmla="*/ 3941534 w 6732885"/>
              <a:gd name="connsiteY50" fmla="*/ 11282 h 547136"/>
              <a:gd name="connsiteX51" fmla="*/ 4005137 w 6732885"/>
              <a:gd name="connsiteY51" fmla="*/ 9341 h 547136"/>
              <a:gd name="connsiteX52" fmla="*/ 4083356 w 6732885"/>
              <a:gd name="connsiteY52" fmla="*/ 13042 h 547136"/>
              <a:gd name="connsiteX53" fmla="*/ 4163141 w 6732885"/>
              <a:gd name="connsiteY53" fmla="*/ 20767 h 547136"/>
              <a:gd name="connsiteX54" fmla="*/ 4229773 w 6732885"/>
              <a:gd name="connsiteY54" fmla="*/ 28330 h 547136"/>
              <a:gd name="connsiteX55" fmla="*/ 4343914 w 6732885"/>
              <a:gd name="connsiteY55" fmla="*/ 36014 h 547136"/>
              <a:gd name="connsiteX56" fmla="*/ 4465915 w 6732885"/>
              <a:gd name="connsiteY56" fmla="*/ 35633 h 547136"/>
              <a:gd name="connsiteX57" fmla="*/ 4529455 w 6732885"/>
              <a:gd name="connsiteY57" fmla="*/ 74825 h 547136"/>
              <a:gd name="connsiteX58" fmla="*/ 4580330 w 6732885"/>
              <a:gd name="connsiteY58" fmla="*/ 104036 h 547136"/>
              <a:gd name="connsiteX59" fmla="*/ 4660966 w 6732885"/>
              <a:gd name="connsiteY59" fmla="*/ 150550 h 547136"/>
              <a:gd name="connsiteX60" fmla="*/ 4717677 w 6732885"/>
              <a:gd name="connsiteY60" fmla="*/ 181054 h 547136"/>
              <a:gd name="connsiteX61" fmla="*/ 4828913 w 6732885"/>
              <a:gd name="connsiteY61" fmla="*/ 237330 h 547136"/>
              <a:gd name="connsiteX62" fmla="*/ 4958180 w 6732885"/>
              <a:gd name="connsiteY62" fmla="*/ 294663 h 547136"/>
              <a:gd name="connsiteX63" fmla="*/ 5149784 w 6732885"/>
              <a:gd name="connsiteY63" fmla="*/ 367100 h 547136"/>
              <a:gd name="connsiteX64" fmla="*/ 5377759 w 6732885"/>
              <a:gd name="connsiteY64" fmla="*/ 438580 h 547136"/>
              <a:gd name="connsiteX65" fmla="*/ 5599231 w 6732885"/>
              <a:gd name="connsiteY65" fmla="*/ 485683 h 547136"/>
              <a:gd name="connsiteX66" fmla="*/ 5826886 w 6732885"/>
              <a:gd name="connsiteY66" fmla="*/ 519856 h 547136"/>
              <a:gd name="connsiteX67" fmla="*/ 6039169 w 6732885"/>
              <a:gd name="connsiteY67" fmla="*/ 540398 h 547136"/>
              <a:gd name="connsiteX68" fmla="*/ 6286646 w 6732885"/>
              <a:gd name="connsiteY68" fmla="*/ 547136 h 547136"/>
              <a:gd name="connsiteX69" fmla="*/ 6732885 w 6732885"/>
              <a:gd name="connsiteY69" fmla="*/ 544609 h 547136"/>
              <a:gd name="connsiteX0" fmla="*/ 4 w 6732885"/>
              <a:gd name="connsiteY0" fmla="*/ 549016 h 551063"/>
              <a:gd name="connsiteX1" fmla="*/ 403661 w 6732885"/>
              <a:gd name="connsiteY1" fmla="*/ 548261 h 551063"/>
              <a:gd name="connsiteX2" fmla="*/ 513896 w 6732885"/>
              <a:gd name="connsiteY2" fmla="*/ 546095 h 551063"/>
              <a:gd name="connsiteX3" fmla="*/ 608822 w 6732885"/>
              <a:gd name="connsiteY3" fmla="*/ 536590 h 551063"/>
              <a:gd name="connsiteX4" fmla="*/ 664778 w 6732885"/>
              <a:gd name="connsiteY4" fmla="*/ 528047 h 551063"/>
              <a:gd name="connsiteX5" fmla="*/ 758313 w 6732885"/>
              <a:gd name="connsiteY5" fmla="*/ 506152 h 551063"/>
              <a:gd name="connsiteX6" fmla="*/ 816775 w 6732885"/>
              <a:gd name="connsiteY6" fmla="*/ 476674 h 551063"/>
              <a:gd name="connsiteX7" fmla="*/ 867437 w 6732885"/>
              <a:gd name="connsiteY7" fmla="*/ 441303 h 551063"/>
              <a:gd name="connsiteX8" fmla="*/ 908361 w 6732885"/>
              <a:gd name="connsiteY8" fmla="*/ 389088 h 551063"/>
              <a:gd name="connsiteX9" fmla="*/ 921999 w 6732885"/>
              <a:gd name="connsiteY9" fmla="*/ 354559 h 551063"/>
              <a:gd name="connsiteX10" fmla="*/ 947334 w 6732885"/>
              <a:gd name="connsiteY10" fmla="*/ 312448 h 551063"/>
              <a:gd name="connsiteX11" fmla="*/ 992154 w 6732885"/>
              <a:gd name="connsiteY11" fmla="*/ 271181 h 551063"/>
              <a:gd name="connsiteX12" fmla="*/ 1053113 w 6732885"/>
              <a:gd name="connsiteY12" fmla="*/ 226700 h 551063"/>
              <a:gd name="connsiteX13" fmla="*/ 1095433 w 6732885"/>
              <a:gd name="connsiteY13" fmla="*/ 202122 h 551063"/>
              <a:gd name="connsiteX14" fmla="*/ 1146096 w 6732885"/>
              <a:gd name="connsiteY14" fmla="*/ 170120 h 551063"/>
              <a:gd name="connsiteX15" fmla="*/ 1196763 w 6732885"/>
              <a:gd name="connsiteY15" fmla="*/ 149905 h 551063"/>
              <a:gd name="connsiteX16" fmla="*/ 1280555 w 6732885"/>
              <a:gd name="connsiteY16" fmla="*/ 124640 h 551063"/>
              <a:gd name="connsiteX17" fmla="*/ 1335117 w 6732885"/>
              <a:gd name="connsiteY17" fmla="*/ 108639 h 551063"/>
              <a:gd name="connsiteX18" fmla="*/ 1388302 w 6732885"/>
              <a:gd name="connsiteY18" fmla="*/ 93579 h 551063"/>
              <a:gd name="connsiteX19" fmla="*/ 1436165 w 6732885"/>
              <a:gd name="connsiteY19" fmla="*/ 80520 h 551063"/>
              <a:gd name="connsiteX20" fmla="*/ 1498804 w 6732885"/>
              <a:gd name="connsiteY20" fmla="*/ 69055 h 551063"/>
              <a:gd name="connsiteX21" fmla="*/ 1546538 w 6732885"/>
              <a:gd name="connsiteY21" fmla="*/ 62593 h 551063"/>
              <a:gd name="connsiteX22" fmla="*/ 1596511 w 6732885"/>
              <a:gd name="connsiteY22" fmla="*/ 57901 h 551063"/>
              <a:gd name="connsiteX23" fmla="*/ 1654620 w 6732885"/>
              <a:gd name="connsiteY23" fmla="*/ 55057 h 551063"/>
              <a:gd name="connsiteX24" fmla="*/ 1704244 w 6732885"/>
              <a:gd name="connsiteY24" fmla="*/ 53691 h 551063"/>
              <a:gd name="connsiteX25" fmla="*/ 1759793 w 6732885"/>
              <a:gd name="connsiteY25" fmla="*/ 54743 h 551063"/>
              <a:gd name="connsiteX26" fmla="*/ 1808637 w 6732885"/>
              <a:gd name="connsiteY26" fmla="*/ 55856 h 551063"/>
              <a:gd name="connsiteX27" fmla="*/ 1865147 w 6732885"/>
              <a:gd name="connsiteY27" fmla="*/ 58382 h 551063"/>
              <a:gd name="connsiteX28" fmla="*/ 1917678 w 6732885"/>
              <a:gd name="connsiteY28" fmla="*/ 73190 h 551063"/>
              <a:gd name="connsiteX29" fmla="*/ 1972601 w 6732885"/>
              <a:gd name="connsiteY29" fmla="*/ 82205 h 551063"/>
              <a:gd name="connsiteX30" fmla="*/ 2028240 w 6732885"/>
              <a:gd name="connsiteY30" fmla="*/ 91909 h 551063"/>
              <a:gd name="connsiteX31" fmla="*/ 2096757 w 6732885"/>
              <a:gd name="connsiteY31" fmla="*/ 109636 h 551063"/>
              <a:gd name="connsiteX32" fmla="*/ 2138862 w 6732885"/>
              <a:gd name="connsiteY32" fmla="*/ 124585 h 551063"/>
              <a:gd name="connsiteX33" fmla="*/ 2182777 w 6732885"/>
              <a:gd name="connsiteY33" fmla="*/ 144286 h 551063"/>
              <a:gd name="connsiteX34" fmla="*/ 2229053 w 6732885"/>
              <a:gd name="connsiteY34" fmla="*/ 161698 h 551063"/>
              <a:gd name="connsiteX35" fmla="*/ 2266572 w 6732885"/>
              <a:gd name="connsiteY35" fmla="*/ 183869 h 551063"/>
              <a:gd name="connsiteX36" fmla="*/ 2310937 w 6732885"/>
              <a:gd name="connsiteY36" fmla="*/ 206027 h 551063"/>
              <a:gd name="connsiteX37" fmla="*/ 2361441 w 6732885"/>
              <a:gd name="connsiteY37" fmla="*/ 229835 h 551063"/>
              <a:gd name="connsiteX38" fmla="*/ 2389636 w 6732885"/>
              <a:gd name="connsiteY38" fmla="*/ 252745 h 551063"/>
              <a:gd name="connsiteX39" fmla="*/ 2430256 w 6732885"/>
              <a:gd name="connsiteY39" fmla="*/ 270615 h 551063"/>
              <a:gd name="connsiteX40" fmla="*/ 2457538 w 6732885"/>
              <a:gd name="connsiteY40" fmla="*/ 290826 h 551063"/>
              <a:gd name="connsiteX41" fmla="*/ 2495567 w 6732885"/>
              <a:gd name="connsiteY41" fmla="*/ 307071 h 551063"/>
              <a:gd name="connsiteX42" fmla="*/ 2539383 w 6732885"/>
              <a:gd name="connsiteY42" fmla="*/ 323673 h 551063"/>
              <a:gd name="connsiteX43" fmla="*/ 3346689 w 6732885"/>
              <a:gd name="connsiteY43" fmla="*/ 22678 h 551063"/>
              <a:gd name="connsiteX44" fmla="*/ 3431611 w 6732885"/>
              <a:gd name="connsiteY44" fmla="*/ 22800 h 551063"/>
              <a:gd name="connsiteX45" fmla="*/ 3518812 w 6732885"/>
              <a:gd name="connsiteY45" fmla="*/ 33973 h 551063"/>
              <a:gd name="connsiteX46" fmla="*/ 3585383 w 6732885"/>
              <a:gd name="connsiteY46" fmla="*/ 37275 h 551063"/>
              <a:gd name="connsiteX47" fmla="*/ 3676317 w 6732885"/>
              <a:gd name="connsiteY47" fmla="*/ 29370 h 551063"/>
              <a:gd name="connsiteX48" fmla="*/ 3780347 w 6732885"/>
              <a:gd name="connsiteY48" fmla="*/ 22430 h 551063"/>
              <a:gd name="connsiteX49" fmla="*/ 3863002 w 6732885"/>
              <a:gd name="connsiteY49" fmla="*/ 17610 h 551063"/>
              <a:gd name="connsiteX50" fmla="*/ 3941534 w 6732885"/>
              <a:gd name="connsiteY50" fmla="*/ 15209 h 551063"/>
              <a:gd name="connsiteX51" fmla="*/ 4005137 w 6732885"/>
              <a:gd name="connsiteY51" fmla="*/ 13268 h 551063"/>
              <a:gd name="connsiteX52" fmla="*/ 4083356 w 6732885"/>
              <a:gd name="connsiteY52" fmla="*/ 16969 h 551063"/>
              <a:gd name="connsiteX53" fmla="*/ 4163141 w 6732885"/>
              <a:gd name="connsiteY53" fmla="*/ 24694 h 551063"/>
              <a:gd name="connsiteX54" fmla="*/ 4229773 w 6732885"/>
              <a:gd name="connsiteY54" fmla="*/ 32257 h 551063"/>
              <a:gd name="connsiteX55" fmla="*/ 4343914 w 6732885"/>
              <a:gd name="connsiteY55" fmla="*/ 39941 h 551063"/>
              <a:gd name="connsiteX56" fmla="*/ 4465915 w 6732885"/>
              <a:gd name="connsiteY56" fmla="*/ 39560 h 551063"/>
              <a:gd name="connsiteX57" fmla="*/ 4529455 w 6732885"/>
              <a:gd name="connsiteY57" fmla="*/ 78752 h 551063"/>
              <a:gd name="connsiteX58" fmla="*/ 4580330 w 6732885"/>
              <a:gd name="connsiteY58" fmla="*/ 107963 h 551063"/>
              <a:gd name="connsiteX59" fmla="*/ 4660966 w 6732885"/>
              <a:gd name="connsiteY59" fmla="*/ 154477 h 551063"/>
              <a:gd name="connsiteX60" fmla="*/ 4717677 w 6732885"/>
              <a:gd name="connsiteY60" fmla="*/ 184981 h 551063"/>
              <a:gd name="connsiteX61" fmla="*/ 4828913 w 6732885"/>
              <a:gd name="connsiteY61" fmla="*/ 241257 h 551063"/>
              <a:gd name="connsiteX62" fmla="*/ 4958180 w 6732885"/>
              <a:gd name="connsiteY62" fmla="*/ 298590 h 551063"/>
              <a:gd name="connsiteX63" fmla="*/ 5149784 w 6732885"/>
              <a:gd name="connsiteY63" fmla="*/ 371027 h 551063"/>
              <a:gd name="connsiteX64" fmla="*/ 5377759 w 6732885"/>
              <a:gd name="connsiteY64" fmla="*/ 442507 h 551063"/>
              <a:gd name="connsiteX65" fmla="*/ 5599231 w 6732885"/>
              <a:gd name="connsiteY65" fmla="*/ 489610 h 551063"/>
              <a:gd name="connsiteX66" fmla="*/ 5826886 w 6732885"/>
              <a:gd name="connsiteY66" fmla="*/ 523783 h 551063"/>
              <a:gd name="connsiteX67" fmla="*/ 6039169 w 6732885"/>
              <a:gd name="connsiteY67" fmla="*/ 544325 h 551063"/>
              <a:gd name="connsiteX68" fmla="*/ 6286646 w 6732885"/>
              <a:gd name="connsiteY68" fmla="*/ 551063 h 551063"/>
              <a:gd name="connsiteX69" fmla="*/ 6732885 w 6732885"/>
              <a:gd name="connsiteY69" fmla="*/ 548536 h 551063"/>
              <a:gd name="connsiteX0" fmla="*/ 4 w 6732885"/>
              <a:gd name="connsiteY0" fmla="*/ 547076 h 549123"/>
              <a:gd name="connsiteX1" fmla="*/ 403661 w 6732885"/>
              <a:gd name="connsiteY1" fmla="*/ 546321 h 549123"/>
              <a:gd name="connsiteX2" fmla="*/ 513896 w 6732885"/>
              <a:gd name="connsiteY2" fmla="*/ 544155 h 549123"/>
              <a:gd name="connsiteX3" fmla="*/ 608822 w 6732885"/>
              <a:gd name="connsiteY3" fmla="*/ 534650 h 549123"/>
              <a:gd name="connsiteX4" fmla="*/ 664778 w 6732885"/>
              <a:gd name="connsiteY4" fmla="*/ 526107 h 549123"/>
              <a:gd name="connsiteX5" fmla="*/ 758313 w 6732885"/>
              <a:gd name="connsiteY5" fmla="*/ 504212 h 549123"/>
              <a:gd name="connsiteX6" fmla="*/ 816775 w 6732885"/>
              <a:gd name="connsiteY6" fmla="*/ 474734 h 549123"/>
              <a:gd name="connsiteX7" fmla="*/ 867437 w 6732885"/>
              <a:gd name="connsiteY7" fmla="*/ 439363 h 549123"/>
              <a:gd name="connsiteX8" fmla="*/ 908361 w 6732885"/>
              <a:gd name="connsiteY8" fmla="*/ 387148 h 549123"/>
              <a:gd name="connsiteX9" fmla="*/ 921999 w 6732885"/>
              <a:gd name="connsiteY9" fmla="*/ 352619 h 549123"/>
              <a:gd name="connsiteX10" fmla="*/ 947334 w 6732885"/>
              <a:gd name="connsiteY10" fmla="*/ 310508 h 549123"/>
              <a:gd name="connsiteX11" fmla="*/ 992154 w 6732885"/>
              <a:gd name="connsiteY11" fmla="*/ 269241 h 549123"/>
              <a:gd name="connsiteX12" fmla="*/ 1053113 w 6732885"/>
              <a:gd name="connsiteY12" fmla="*/ 224760 h 549123"/>
              <a:gd name="connsiteX13" fmla="*/ 1095433 w 6732885"/>
              <a:gd name="connsiteY13" fmla="*/ 200182 h 549123"/>
              <a:gd name="connsiteX14" fmla="*/ 1146096 w 6732885"/>
              <a:gd name="connsiteY14" fmla="*/ 168180 h 549123"/>
              <a:gd name="connsiteX15" fmla="*/ 1196763 w 6732885"/>
              <a:gd name="connsiteY15" fmla="*/ 147965 h 549123"/>
              <a:gd name="connsiteX16" fmla="*/ 1280555 w 6732885"/>
              <a:gd name="connsiteY16" fmla="*/ 122700 h 549123"/>
              <a:gd name="connsiteX17" fmla="*/ 1335117 w 6732885"/>
              <a:gd name="connsiteY17" fmla="*/ 106699 h 549123"/>
              <a:gd name="connsiteX18" fmla="*/ 1388302 w 6732885"/>
              <a:gd name="connsiteY18" fmla="*/ 91639 h 549123"/>
              <a:gd name="connsiteX19" fmla="*/ 1436165 w 6732885"/>
              <a:gd name="connsiteY19" fmla="*/ 78580 h 549123"/>
              <a:gd name="connsiteX20" fmla="*/ 1498804 w 6732885"/>
              <a:gd name="connsiteY20" fmla="*/ 67115 h 549123"/>
              <a:gd name="connsiteX21" fmla="*/ 1546538 w 6732885"/>
              <a:gd name="connsiteY21" fmla="*/ 60653 h 549123"/>
              <a:gd name="connsiteX22" fmla="*/ 1596511 w 6732885"/>
              <a:gd name="connsiteY22" fmla="*/ 55961 h 549123"/>
              <a:gd name="connsiteX23" fmla="*/ 1654620 w 6732885"/>
              <a:gd name="connsiteY23" fmla="*/ 53117 h 549123"/>
              <a:gd name="connsiteX24" fmla="*/ 1704244 w 6732885"/>
              <a:gd name="connsiteY24" fmla="*/ 51751 h 549123"/>
              <a:gd name="connsiteX25" fmla="*/ 1759793 w 6732885"/>
              <a:gd name="connsiteY25" fmla="*/ 52803 h 549123"/>
              <a:gd name="connsiteX26" fmla="*/ 1808637 w 6732885"/>
              <a:gd name="connsiteY26" fmla="*/ 53916 h 549123"/>
              <a:gd name="connsiteX27" fmla="*/ 1865147 w 6732885"/>
              <a:gd name="connsiteY27" fmla="*/ 56442 h 549123"/>
              <a:gd name="connsiteX28" fmla="*/ 1917678 w 6732885"/>
              <a:gd name="connsiteY28" fmla="*/ 71250 h 549123"/>
              <a:gd name="connsiteX29" fmla="*/ 1972601 w 6732885"/>
              <a:gd name="connsiteY29" fmla="*/ 80265 h 549123"/>
              <a:gd name="connsiteX30" fmla="*/ 2028240 w 6732885"/>
              <a:gd name="connsiteY30" fmla="*/ 89969 h 549123"/>
              <a:gd name="connsiteX31" fmla="*/ 2096757 w 6732885"/>
              <a:gd name="connsiteY31" fmla="*/ 107696 h 549123"/>
              <a:gd name="connsiteX32" fmla="*/ 2138862 w 6732885"/>
              <a:gd name="connsiteY32" fmla="*/ 122645 h 549123"/>
              <a:gd name="connsiteX33" fmla="*/ 2182777 w 6732885"/>
              <a:gd name="connsiteY33" fmla="*/ 142346 h 549123"/>
              <a:gd name="connsiteX34" fmla="*/ 2229053 w 6732885"/>
              <a:gd name="connsiteY34" fmla="*/ 159758 h 549123"/>
              <a:gd name="connsiteX35" fmla="*/ 2266572 w 6732885"/>
              <a:gd name="connsiteY35" fmla="*/ 181929 h 549123"/>
              <a:gd name="connsiteX36" fmla="*/ 2310937 w 6732885"/>
              <a:gd name="connsiteY36" fmla="*/ 204087 h 549123"/>
              <a:gd name="connsiteX37" fmla="*/ 2361441 w 6732885"/>
              <a:gd name="connsiteY37" fmla="*/ 227895 h 549123"/>
              <a:gd name="connsiteX38" fmla="*/ 2389636 w 6732885"/>
              <a:gd name="connsiteY38" fmla="*/ 250805 h 549123"/>
              <a:gd name="connsiteX39" fmla="*/ 2430256 w 6732885"/>
              <a:gd name="connsiteY39" fmla="*/ 268675 h 549123"/>
              <a:gd name="connsiteX40" fmla="*/ 2457538 w 6732885"/>
              <a:gd name="connsiteY40" fmla="*/ 288886 h 549123"/>
              <a:gd name="connsiteX41" fmla="*/ 2495567 w 6732885"/>
              <a:gd name="connsiteY41" fmla="*/ 305131 h 549123"/>
              <a:gd name="connsiteX42" fmla="*/ 2539383 w 6732885"/>
              <a:gd name="connsiteY42" fmla="*/ 321733 h 549123"/>
              <a:gd name="connsiteX43" fmla="*/ 2600354 w 6732885"/>
              <a:gd name="connsiteY43" fmla="*/ 342454 h 549123"/>
              <a:gd name="connsiteX44" fmla="*/ 3431611 w 6732885"/>
              <a:gd name="connsiteY44" fmla="*/ 20860 h 549123"/>
              <a:gd name="connsiteX45" fmla="*/ 3518812 w 6732885"/>
              <a:gd name="connsiteY45" fmla="*/ 32033 h 549123"/>
              <a:gd name="connsiteX46" fmla="*/ 3585383 w 6732885"/>
              <a:gd name="connsiteY46" fmla="*/ 35335 h 549123"/>
              <a:gd name="connsiteX47" fmla="*/ 3676317 w 6732885"/>
              <a:gd name="connsiteY47" fmla="*/ 27430 h 549123"/>
              <a:gd name="connsiteX48" fmla="*/ 3780347 w 6732885"/>
              <a:gd name="connsiteY48" fmla="*/ 20490 h 549123"/>
              <a:gd name="connsiteX49" fmla="*/ 3863002 w 6732885"/>
              <a:gd name="connsiteY49" fmla="*/ 15670 h 549123"/>
              <a:gd name="connsiteX50" fmla="*/ 3941534 w 6732885"/>
              <a:gd name="connsiteY50" fmla="*/ 13269 h 549123"/>
              <a:gd name="connsiteX51" fmla="*/ 4005137 w 6732885"/>
              <a:gd name="connsiteY51" fmla="*/ 11328 h 549123"/>
              <a:gd name="connsiteX52" fmla="*/ 4083356 w 6732885"/>
              <a:gd name="connsiteY52" fmla="*/ 15029 h 549123"/>
              <a:gd name="connsiteX53" fmla="*/ 4163141 w 6732885"/>
              <a:gd name="connsiteY53" fmla="*/ 22754 h 549123"/>
              <a:gd name="connsiteX54" fmla="*/ 4229773 w 6732885"/>
              <a:gd name="connsiteY54" fmla="*/ 30317 h 549123"/>
              <a:gd name="connsiteX55" fmla="*/ 4343914 w 6732885"/>
              <a:gd name="connsiteY55" fmla="*/ 38001 h 549123"/>
              <a:gd name="connsiteX56" fmla="*/ 4465915 w 6732885"/>
              <a:gd name="connsiteY56" fmla="*/ 37620 h 549123"/>
              <a:gd name="connsiteX57" fmla="*/ 4529455 w 6732885"/>
              <a:gd name="connsiteY57" fmla="*/ 76812 h 549123"/>
              <a:gd name="connsiteX58" fmla="*/ 4580330 w 6732885"/>
              <a:gd name="connsiteY58" fmla="*/ 106023 h 549123"/>
              <a:gd name="connsiteX59" fmla="*/ 4660966 w 6732885"/>
              <a:gd name="connsiteY59" fmla="*/ 152537 h 549123"/>
              <a:gd name="connsiteX60" fmla="*/ 4717677 w 6732885"/>
              <a:gd name="connsiteY60" fmla="*/ 183041 h 549123"/>
              <a:gd name="connsiteX61" fmla="*/ 4828913 w 6732885"/>
              <a:gd name="connsiteY61" fmla="*/ 239317 h 549123"/>
              <a:gd name="connsiteX62" fmla="*/ 4958180 w 6732885"/>
              <a:gd name="connsiteY62" fmla="*/ 296650 h 549123"/>
              <a:gd name="connsiteX63" fmla="*/ 5149784 w 6732885"/>
              <a:gd name="connsiteY63" fmla="*/ 369087 h 549123"/>
              <a:gd name="connsiteX64" fmla="*/ 5377759 w 6732885"/>
              <a:gd name="connsiteY64" fmla="*/ 440567 h 549123"/>
              <a:gd name="connsiteX65" fmla="*/ 5599231 w 6732885"/>
              <a:gd name="connsiteY65" fmla="*/ 487670 h 549123"/>
              <a:gd name="connsiteX66" fmla="*/ 5826886 w 6732885"/>
              <a:gd name="connsiteY66" fmla="*/ 521843 h 549123"/>
              <a:gd name="connsiteX67" fmla="*/ 6039169 w 6732885"/>
              <a:gd name="connsiteY67" fmla="*/ 542385 h 549123"/>
              <a:gd name="connsiteX68" fmla="*/ 6286646 w 6732885"/>
              <a:gd name="connsiteY68" fmla="*/ 549123 h 549123"/>
              <a:gd name="connsiteX69" fmla="*/ 6732885 w 6732885"/>
              <a:gd name="connsiteY69" fmla="*/ 546596 h 549123"/>
              <a:gd name="connsiteX0" fmla="*/ 4 w 6732885"/>
              <a:gd name="connsiteY0" fmla="*/ 538250 h 540297"/>
              <a:gd name="connsiteX1" fmla="*/ 403661 w 6732885"/>
              <a:gd name="connsiteY1" fmla="*/ 537495 h 540297"/>
              <a:gd name="connsiteX2" fmla="*/ 513896 w 6732885"/>
              <a:gd name="connsiteY2" fmla="*/ 535329 h 540297"/>
              <a:gd name="connsiteX3" fmla="*/ 608822 w 6732885"/>
              <a:gd name="connsiteY3" fmla="*/ 525824 h 540297"/>
              <a:gd name="connsiteX4" fmla="*/ 664778 w 6732885"/>
              <a:gd name="connsiteY4" fmla="*/ 517281 h 540297"/>
              <a:gd name="connsiteX5" fmla="*/ 758313 w 6732885"/>
              <a:gd name="connsiteY5" fmla="*/ 495386 h 540297"/>
              <a:gd name="connsiteX6" fmla="*/ 816775 w 6732885"/>
              <a:gd name="connsiteY6" fmla="*/ 465908 h 540297"/>
              <a:gd name="connsiteX7" fmla="*/ 867437 w 6732885"/>
              <a:gd name="connsiteY7" fmla="*/ 430537 h 540297"/>
              <a:gd name="connsiteX8" fmla="*/ 908361 w 6732885"/>
              <a:gd name="connsiteY8" fmla="*/ 378322 h 540297"/>
              <a:gd name="connsiteX9" fmla="*/ 921999 w 6732885"/>
              <a:gd name="connsiteY9" fmla="*/ 343793 h 540297"/>
              <a:gd name="connsiteX10" fmla="*/ 947334 w 6732885"/>
              <a:gd name="connsiteY10" fmla="*/ 301682 h 540297"/>
              <a:gd name="connsiteX11" fmla="*/ 992154 w 6732885"/>
              <a:gd name="connsiteY11" fmla="*/ 260415 h 540297"/>
              <a:gd name="connsiteX12" fmla="*/ 1053113 w 6732885"/>
              <a:gd name="connsiteY12" fmla="*/ 215934 h 540297"/>
              <a:gd name="connsiteX13" fmla="*/ 1095433 w 6732885"/>
              <a:gd name="connsiteY13" fmla="*/ 191356 h 540297"/>
              <a:gd name="connsiteX14" fmla="*/ 1146096 w 6732885"/>
              <a:gd name="connsiteY14" fmla="*/ 159354 h 540297"/>
              <a:gd name="connsiteX15" fmla="*/ 1196763 w 6732885"/>
              <a:gd name="connsiteY15" fmla="*/ 139139 h 540297"/>
              <a:gd name="connsiteX16" fmla="*/ 1280555 w 6732885"/>
              <a:gd name="connsiteY16" fmla="*/ 113874 h 540297"/>
              <a:gd name="connsiteX17" fmla="*/ 1335117 w 6732885"/>
              <a:gd name="connsiteY17" fmla="*/ 97873 h 540297"/>
              <a:gd name="connsiteX18" fmla="*/ 1388302 w 6732885"/>
              <a:gd name="connsiteY18" fmla="*/ 82813 h 540297"/>
              <a:gd name="connsiteX19" fmla="*/ 1436165 w 6732885"/>
              <a:gd name="connsiteY19" fmla="*/ 69754 h 540297"/>
              <a:gd name="connsiteX20" fmla="*/ 1498804 w 6732885"/>
              <a:gd name="connsiteY20" fmla="*/ 58289 h 540297"/>
              <a:gd name="connsiteX21" fmla="*/ 1546538 w 6732885"/>
              <a:gd name="connsiteY21" fmla="*/ 51827 h 540297"/>
              <a:gd name="connsiteX22" fmla="*/ 1596511 w 6732885"/>
              <a:gd name="connsiteY22" fmla="*/ 47135 h 540297"/>
              <a:gd name="connsiteX23" fmla="*/ 1654620 w 6732885"/>
              <a:gd name="connsiteY23" fmla="*/ 44291 h 540297"/>
              <a:gd name="connsiteX24" fmla="*/ 1704244 w 6732885"/>
              <a:gd name="connsiteY24" fmla="*/ 42925 h 540297"/>
              <a:gd name="connsiteX25" fmla="*/ 1759793 w 6732885"/>
              <a:gd name="connsiteY25" fmla="*/ 43977 h 540297"/>
              <a:gd name="connsiteX26" fmla="*/ 1808637 w 6732885"/>
              <a:gd name="connsiteY26" fmla="*/ 45090 h 540297"/>
              <a:gd name="connsiteX27" fmla="*/ 1865147 w 6732885"/>
              <a:gd name="connsiteY27" fmla="*/ 47616 h 540297"/>
              <a:gd name="connsiteX28" fmla="*/ 1917678 w 6732885"/>
              <a:gd name="connsiteY28" fmla="*/ 62424 h 540297"/>
              <a:gd name="connsiteX29" fmla="*/ 1972601 w 6732885"/>
              <a:gd name="connsiteY29" fmla="*/ 71439 h 540297"/>
              <a:gd name="connsiteX30" fmla="*/ 2028240 w 6732885"/>
              <a:gd name="connsiteY30" fmla="*/ 81143 h 540297"/>
              <a:gd name="connsiteX31" fmla="*/ 2096757 w 6732885"/>
              <a:gd name="connsiteY31" fmla="*/ 98870 h 540297"/>
              <a:gd name="connsiteX32" fmla="*/ 2138862 w 6732885"/>
              <a:gd name="connsiteY32" fmla="*/ 113819 h 540297"/>
              <a:gd name="connsiteX33" fmla="*/ 2182777 w 6732885"/>
              <a:gd name="connsiteY33" fmla="*/ 133520 h 540297"/>
              <a:gd name="connsiteX34" fmla="*/ 2229053 w 6732885"/>
              <a:gd name="connsiteY34" fmla="*/ 150932 h 540297"/>
              <a:gd name="connsiteX35" fmla="*/ 2266572 w 6732885"/>
              <a:gd name="connsiteY35" fmla="*/ 173103 h 540297"/>
              <a:gd name="connsiteX36" fmla="*/ 2310937 w 6732885"/>
              <a:gd name="connsiteY36" fmla="*/ 195261 h 540297"/>
              <a:gd name="connsiteX37" fmla="*/ 2361441 w 6732885"/>
              <a:gd name="connsiteY37" fmla="*/ 219069 h 540297"/>
              <a:gd name="connsiteX38" fmla="*/ 2389636 w 6732885"/>
              <a:gd name="connsiteY38" fmla="*/ 241979 h 540297"/>
              <a:gd name="connsiteX39" fmla="*/ 2430256 w 6732885"/>
              <a:gd name="connsiteY39" fmla="*/ 259849 h 540297"/>
              <a:gd name="connsiteX40" fmla="*/ 2457538 w 6732885"/>
              <a:gd name="connsiteY40" fmla="*/ 280060 h 540297"/>
              <a:gd name="connsiteX41" fmla="*/ 2495567 w 6732885"/>
              <a:gd name="connsiteY41" fmla="*/ 296305 h 540297"/>
              <a:gd name="connsiteX42" fmla="*/ 2539383 w 6732885"/>
              <a:gd name="connsiteY42" fmla="*/ 312907 h 540297"/>
              <a:gd name="connsiteX43" fmla="*/ 2600354 w 6732885"/>
              <a:gd name="connsiteY43" fmla="*/ 333628 h 540297"/>
              <a:gd name="connsiteX44" fmla="*/ 2656047 w 6732885"/>
              <a:gd name="connsiteY44" fmla="*/ 353120 h 540297"/>
              <a:gd name="connsiteX45" fmla="*/ 3518812 w 6732885"/>
              <a:gd name="connsiteY45" fmla="*/ 23207 h 540297"/>
              <a:gd name="connsiteX46" fmla="*/ 3585383 w 6732885"/>
              <a:gd name="connsiteY46" fmla="*/ 26509 h 540297"/>
              <a:gd name="connsiteX47" fmla="*/ 3676317 w 6732885"/>
              <a:gd name="connsiteY47" fmla="*/ 18604 h 540297"/>
              <a:gd name="connsiteX48" fmla="*/ 3780347 w 6732885"/>
              <a:gd name="connsiteY48" fmla="*/ 11664 h 540297"/>
              <a:gd name="connsiteX49" fmla="*/ 3863002 w 6732885"/>
              <a:gd name="connsiteY49" fmla="*/ 6844 h 540297"/>
              <a:gd name="connsiteX50" fmla="*/ 3941534 w 6732885"/>
              <a:gd name="connsiteY50" fmla="*/ 4443 h 540297"/>
              <a:gd name="connsiteX51" fmla="*/ 4005137 w 6732885"/>
              <a:gd name="connsiteY51" fmla="*/ 2502 h 540297"/>
              <a:gd name="connsiteX52" fmla="*/ 4083356 w 6732885"/>
              <a:gd name="connsiteY52" fmla="*/ 6203 h 540297"/>
              <a:gd name="connsiteX53" fmla="*/ 4163141 w 6732885"/>
              <a:gd name="connsiteY53" fmla="*/ 13928 h 540297"/>
              <a:gd name="connsiteX54" fmla="*/ 4229773 w 6732885"/>
              <a:gd name="connsiteY54" fmla="*/ 21491 h 540297"/>
              <a:gd name="connsiteX55" fmla="*/ 4343914 w 6732885"/>
              <a:gd name="connsiteY55" fmla="*/ 29175 h 540297"/>
              <a:gd name="connsiteX56" fmla="*/ 4465915 w 6732885"/>
              <a:gd name="connsiteY56" fmla="*/ 28794 h 540297"/>
              <a:gd name="connsiteX57" fmla="*/ 4529455 w 6732885"/>
              <a:gd name="connsiteY57" fmla="*/ 67986 h 540297"/>
              <a:gd name="connsiteX58" fmla="*/ 4580330 w 6732885"/>
              <a:gd name="connsiteY58" fmla="*/ 97197 h 540297"/>
              <a:gd name="connsiteX59" fmla="*/ 4660966 w 6732885"/>
              <a:gd name="connsiteY59" fmla="*/ 143711 h 540297"/>
              <a:gd name="connsiteX60" fmla="*/ 4717677 w 6732885"/>
              <a:gd name="connsiteY60" fmla="*/ 174215 h 540297"/>
              <a:gd name="connsiteX61" fmla="*/ 4828913 w 6732885"/>
              <a:gd name="connsiteY61" fmla="*/ 230491 h 540297"/>
              <a:gd name="connsiteX62" fmla="*/ 4958180 w 6732885"/>
              <a:gd name="connsiteY62" fmla="*/ 287824 h 540297"/>
              <a:gd name="connsiteX63" fmla="*/ 5149784 w 6732885"/>
              <a:gd name="connsiteY63" fmla="*/ 360261 h 540297"/>
              <a:gd name="connsiteX64" fmla="*/ 5377759 w 6732885"/>
              <a:gd name="connsiteY64" fmla="*/ 431741 h 540297"/>
              <a:gd name="connsiteX65" fmla="*/ 5599231 w 6732885"/>
              <a:gd name="connsiteY65" fmla="*/ 478844 h 540297"/>
              <a:gd name="connsiteX66" fmla="*/ 5826886 w 6732885"/>
              <a:gd name="connsiteY66" fmla="*/ 513017 h 540297"/>
              <a:gd name="connsiteX67" fmla="*/ 6039169 w 6732885"/>
              <a:gd name="connsiteY67" fmla="*/ 533559 h 540297"/>
              <a:gd name="connsiteX68" fmla="*/ 6286646 w 6732885"/>
              <a:gd name="connsiteY68" fmla="*/ 540297 h 540297"/>
              <a:gd name="connsiteX69" fmla="*/ 6732885 w 6732885"/>
              <a:gd name="connsiteY69" fmla="*/ 537770 h 540297"/>
              <a:gd name="connsiteX0" fmla="*/ 4 w 6732885"/>
              <a:gd name="connsiteY0" fmla="*/ 539631 h 541678"/>
              <a:gd name="connsiteX1" fmla="*/ 403661 w 6732885"/>
              <a:gd name="connsiteY1" fmla="*/ 538876 h 541678"/>
              <a:gd name="connsiteX2" fmla="*/ 513896 w 6732885"/>
              <a:gd name="connsiteY2" fmla="*/ 536710 h 541678"/>
              <a:gd name="connsiteX3" fmla="*/ 608822 w 6732885"/>
              <a:gd name="connsiteY3" fmla="*/ 527205 h 541678"/>
              <a:gd name="connsiteX4" fmla="*/ 664778 w 6732885"/>
              <a:gd name="connsiteY4" fmla="*/ 518662 h 541678"/>
              <a:gd name="connsiteX5" fmla="*/ 758313 w 6732885"/>
              <a:gd name="connsiteY5" fmla="*/ 496767 h 541678"/>
              <a:gd name="connsiteX6" fmla="*/ 816775 w 6732885"/>
              <a:gd name="connsiteY6" fmla="*/ 467289 h 541678"/>
              <a:gd name="connsiteX7" fmla="*/ 867437 w 6732885"/>
              <a:gd name="connsiteY7" fmla="*/ 431918 h 541678"/>
              <a:gd name="connsiteX8" fmla="*/ 908361 w 6732885"/>
              <a:gd name="connsiteY8" fmla="*/ 379703 h 541678"/>
              <a:gd name="connsiteX9" fmla="*/ 921999 w 6732885"/>
              <a:gd name="connsiteY9" fmla="*/ 345174 h 541678"/>
              <a:gd name="connsiteX10" fmla="*/ 947334 w 6732885"/>
              <a:gd name="connsiteY10" fmla="*/ 303063 h 541678"/>
              <a:gd name="connsiteX11" fmla="*/ 992154 w 6732885"/>
              <a:gd name="connsiteY11" fmla="*/ 261796 h 541678"/>
              <a:gd name="connsiteX12" fmla="*/ 1053113 w 6732885"/>
              <a:gd name="connsiteY12" fmla="*/ 217315 h 541678"/>
              <a:gd name="connsiteX13" fmla="*/ 1095433 w 6732885"/>
              <a:gd name="connsiteY13" fmla="*/ 192737 h 541678"/>
              <a:gd name="connsiteX14" fmla="*/ 1146096 w 6732885"/>
              <a:gd name="connsiteY14" fmla="*/ 160735 h 541678"/>
              <a:gd name="connsiteX15" fmla="*/ 1196763 w 6732885"/>
              <a:gd name="connsiteY15" fmla="*/ 140520 h 541678"/>
              <a:gd name="connsiteX16" fmla="*/ 1280555 w 6732885"/>
              <a:gd name="connsiteY16" fmla="*/ 115255 h 541678"/>
              <a:gd name="connsiteX17" fmla="*/ 1335117 w 6732885"/>
              <a:gd name="connsiteY17" fmla="*/ 99254 h 541678"/>
              <a:gd name="connsiteX18" fmla="*/ 1388302 w 6732885"/>
              <a:gd name="connsiteY18" fmla="*/ 84194 h 541678"/>
              <a:gd name="connsiteX19" fmla="*/ 1436165 w 6732885"/>
              <a:gd name="connsiteY19" fmla="*/ 71135 h 541678"/>
              <a:gd name="connsiteX20" fmla="*/ 1498804 w 6732885"/>
              <a:gd name="connsiteY20" fmla="*/ 59670 h 541678"/>
              <a:gd name="connsiteX21" fmla="*/ 1546538 w 6732885"/>
              <a:gd name="connsiteY21" fmla="*/ 53208 h 541678"/>
              <a:gd name="connsiteX22" fmla="*/ 1596511 w 6732885"/>
              <a:gd name="connsiteY22" fmla="*/ 48516 h 541678"/>
              <a:gd name="connsiteX23" fmla="*/ 1654620 w 6732885"/>
              <a:gd name="connsiteY23" fmla="*/ 45672 h 541678"/>
              <a:gd name="connsiteX24" fmla="*/ 1704244 w 6732885"/>
              <a:gd name="connsiteY24" fmla="*/ 44306 h 541678"/>
              <a:gd name="connsiteX25" fmla="*/ 1759793 w 6732885"/>
              <a:gd name="connsiteY25" fmla="*/ 45358 h 541678"/>
              <a:gd name="connsiteX26" fmla="*/ 1808637 w 6732885"/>
              <a:gd name="connsiteY26" fmla="*/ 46471 h 541678"/>
              <a:gd name="connsiteX27" fmla="*/ 1865147 w 6732885"/>
              <a:gd name="connsiteY27" fmla="*/ 48997 h 541678"/>
              <a:gd name="connsiteX28" fmla="*/ 1917678 w 6732885"/>
              <a:gd name="connsiteY28" fmla="*/ 63805 h 541678"/>
              <a:gd name="connsiteX29" fmla="*/ 1972601 w 6732885"/>
              <a:gd name="connsiteY29" fmla="*/ 72820 h 541678"/>
              <a:gd name="connsiteX30" fmla="*/ 2028240 w 6732885"/>
              <a:gd name="connsiteY30" fmla="*/ 82524 h 541678"/>
              <a:gd name="connsiteX31" fmla="*/ 2096757 w 6732885"/>
              <a:gd name="connsiteY31" fmla="*/ 100251 h 541678"/>
              <a:gd name="connsiteX32" fmla="*/ 2138862 w 6732885"/>
              <a:gd name="connsiteY32" fmla="*/ 115200 h 541678"/>
              <a:gd name="connsiteX33" fmla="*/ 2182777 w 6732885"/>
              <a:gd name="connsiteY33" fmla="*/ 134901 h 541678"/>
              <a:gd name="connsiteX34" fmla="*/ 2229053 w 6732885"/>
              <a:gd name="connsiteY34" fmla="*/ 152313 h 541678"/>
              <a:gd name="connsiteX35" fmla="*/ 2266572 w 6732885"/>
              <a:gd name="connsiteY35" fmla="*/ 174484 h 541678"/>
              <a:gd name="connsiteX36" fmla="*/ 2310937 w 6732885"/>
              <a:gd name="connsiteY36" fmla="*/ 196642 h 541678"/>
              <a:gd name="connsiteX37" fmla="*/ 2361441 w 6732885"/>
              <a:gd name="connsiteY37" fmla="*/ 220450 h 541678"/>
              <a:gd name="connsiteX38" fmla="*/ 2389636 w 6732885"/>
              <a:gd name="connsiteY38" fmla="*/ 243360 h 541678"/>
              <a:gd name="connsiteX39" fmla="*/ 2430256 w 6732885"/>
              <a:gd name="connsiteY39" fmla="*/ 261230 h 541678"/>
              <a:gd name="connsiteX40" fmla="*/ 2457538 w 6732885"/>
              <a:gd name="connsiteY40" fmla="*/ 281441 h 541678"/>
              <a:gd name="connsiteX41" fmla="*/ 2495567 w 6732885"/>
              <a:gd name="connsiteY41" fmla="*/ 297686 h 541678"/>
              <a:gd name="connsiteX42" fmla="*/ 2539383 w 6732885"/>
              <a:gd name="connsiteY42" fmla="*/ 314288 h 541678"/>
              <a:gd name="connsiteX43" fmla="*/ 2600354 w 6732885"/>
              <a:gd name="connsiteY43" fmla="*/ 335009 h 541678"/>
              <a:gd name="connsiteX44" fmla="*/ 2656047 w 6732885"/>
              <a:gd name="connsiteY44" fmla="*/ 354501 h 541678"/>
              <a:gd name="connsiteX45" fmla="*/ 2717915 w 6732885"/>
              <a:gd name="connsiteY45" fmla="*/ 374938 h 541678"/>
              <a:gd name="connsiteX46" fmla="*/ 3585383 w 6732885"/>
              <a:gd name="connsiteY46" fmla="*/ 27890 h 541678"/>
              <a:gd name="connsiteX47" fmla="*/ 3676317 w 6732885"/>
              <a:gd name="connsiteY47" fmla="*/ 19985 h 541678"/>
              <a:gd name="connsiteX48" fmla="*/ 3780347 w 6732885"/>
              <a:gd name="connsiteY48" fmla="*/ 13045 h 541678"/>
              <a:gd name="connsiteX49" fmla="*/ 3863002 w 6732885"/>
              <a:gd name="connsiteY49" fmla="*/ 8225 h 541678"/>
              <a:gd name="connsiteX50" fmla="*/ 3941534 w 6732885"/>
              <a:gd name="connsiteY50" fmla="*/ 5824 h 541678"/>
              <a:gd name="connsiteX51" fmla="*/ 4005137 w 6732885"/>
              <a:gd name="connsiteY51" fmla="*/ 3883 h 541678"/>
              <a:gd name="connsiteX52" fmla="*/ 4083356 w 6732885"/>
              <a:gd name="connsiteY52" fmla="*/ 7584 h 541678"/>
              <a:gd name="connsiteX53" fmla="*/ 4163141 w 6732885"/>
              <a:gd name="connsiteY53" fmla="*/ 15309 h 541678"/>
              <a:gd name="connsiteX54" fmla="*/ 4229773 w 6732885"/>
              <a:gd name="connsiteY54" fmla="*/ 22872 h 541678"/>
              <a:gd name="connsiteX55" fmla="*/ 4343914 w 6732885"/>
              <a:gd name="connsiteY55" fmla="*/ 30556 h 541678"/>
              <a:gd name="connsiteX56" fmla="*/ 4465915 w 6732885"/>
              <a:gd name="connsiteY56" fmla="*/ 30175 h 541678"/>
              <a:gd name="connsiteX57" fmla="*/ 4529455 w 6732885"/>
              <a:gd name="connsiteY57" fmla="*/ 69367 h 541678"/>
              <a:gd name="connsiteX58" fmla="*/ 4580330 w 6732885"/>
              <a:gd name="connsiteY58" fmla="*/ 98578 h 541678"/>
              <a:gd name="connsiteX59" fmla="*/ 4660966 w 6732885"/>
              <a:gd name="connsiteY59" fmla="*/ 145092 h 541678"/>
              <a:gd name="connsiteX60" fmla="*/ 4717677 w 6732885"/>
              <a:gd name="connsiteY60" fmla="*/ 175596 h 541678"/>
              <a:gd name="connsiteX61" fmla="*/ 4828913 w 6732885"/>
              <a:gd name="connsiteY61" fmla="*/ 231872 h 541678"/>
              <a:gd name="connsiteX62" fmla="*/ 4958180 w 6732885"/>
              <a:gd name="connsiteY62" fmla="*/ 289205 h 541678"/>
              <a:gd name="connsiteX63" fmla="*/ 5149784 w 6732885"/>
              <a:gd name="connsiteY63" fmla="*/ 361642 h 541678"/>
              <a:gd name="connsiteX64" fmla="*/ 5377759 w 6732885"/>
              <a:gd name="connsiteY64" fmla="*/ 433122 h 541678"/>
              <a:gd name="connsiteX65" fmla="*/ 5599231 w 6732885"/>
              <a:gd name="connsiteY65" fmla="*/ 480225 h 541678"/>
              <a:gd name="connsiteX66" fmla="*/ 5826886 w 6732885"/>
              <a:gd name="connsiteY66" fmla="*/ 514398 h 541678"/>
              <a:gd name="connsiteX67" fmla="*/ 6039169 w 6732885"/>
              <a:gd name="connsiteY67" fmla="*/ 534940 h 541678"/>
              <a:gd name="connsiteX68" fmla="*/ 6286646 w 6732885"/>
              <a:gd name="connsiteY68" fmla="*/ 541678 h 541678"/>
              <a:gd name="connsiteX69" fmla="*/ 6732885 w 6732885"/>
              <a:gd name="connsiteY69" fmla="*/ 539151 h 541678"/>
              <a:gd name="connsiteX0" fmla="*/ 4 w 6732885"/>
              <a:gd name="connsiteY0" fmla="*/ 549235 h 551282"/>
              <a:gd name="connsiteX1" fmla="*/ 403661 w 6732885"/>
              <a:gd name="connsiteY1" fmla="*/ 548480 h 551282"/>
              <a:gd name="connsiteX2" fmla="*/ 513896 w 6732885"/>
              <a:gd name="connsiteY2" fmla="*/ 546314 h 551282"/>
              <a:gd name="connsiteX3" fmla="*/ 608822 w 6732885"/>
              <a:gd name="connsiteY3" fmla="*/ 536809 h 551282"/>
              <a:gd name="connsiteX4" fmla="*/ 664778 w 6732885"/>
              <a:gd name="connsiteY4" fmla="*/ 528266 h 551282"/>
              <a:gd name="connsiteX5" fmla="*/ 758313 w 6732885"/>
              <a:gd name="connsiteY5" fmla="*/ 506371 h 551282"/>
              <a:gd name="connsiteX6" fmla="*/ 816775 w 6732885"/>
              <a:gd name="connsiteY6" fmla="*/ 476893 h 551282"/>
              <a:gd name="connsiteX7" fmla="*/ 867437 w 6732885"/>
              <a:gd name="connsiteY7" fmla="*/ 441522 h 551282"/>
              <a:gd name="connsiteX8" fmla="*/ 908361 w 6732885"/>
              <a:gd name="connsiteY8" fmla="*/ 389307 h 551282"/>
              <a:gd name="connsiteX9" fmla="*/ 921999 w 6732885"/>
              <a:gd name="connsiteY9" fmla="*/ 354778 h 551282"/>
              <a:gd name="connsiteX10" fmla="*/ 947334 w 6732885"/>
              <a:gd name="connsiteY10" fmla="*/ 312667 h 551282"/>
              <a:gd name="connsiteX11" fmla="*/ 992154 w 6732885"/>
              <a:gd name="connsiteY11" fmla="*/ 271400 h 551282"/>
              <a:gd name="connsiteX12" fmla="*/ 1053113 w 6732885"/>
              <a:gd name="connsiteY12" fmla="*/ 226919 h 551282"/>
              <a:gd name="connsiteX13" fmla="*/ 1095433 w 6732885"/>
              <a:gd name="connsiteY13" fmla="*/ 202341 h 551282"/>
              <a:gd name="connsiteX14" fmla="*/ 1146096 w 6732885"/>
              <a:gd name="connsiteY14" fmla="*/ 170339 h 551282"/>
              <a:gd name="connsiteX15" fmla="*/ 1196763 w 6732885"/>
              <a:gd name="connsiteY15" fmla="*/ 150124 h 551282"/>
              <a:gd name="connsiteX16" fmla="*/ 1280555 w 6732885"/>
              <a:gd name="connsiteY16" fmla="*/ 124859 h 551282"/>
              <a:gd name="connsiteX17" fmla="*/ 1335117 w 6732885"/>
              <a:gd name="connsiteY17" fmla="*/ 108858 h 551282"/>
              <a:gd name="connsiteX18" fmla="*/ 1388302 w 6732885"/>
              <a:gd name="connsiteY18" fmla="*/ 93798 h 551282"/>
              <a:gd name="connsiteX19" fmla="*/ 1436165 w 6732885"/>
              <a:gd name="connsiteY19" fmla="*/ 80739 h 551282"/>
              <a:gd name="connsiteX20" fmla="*/ 1498804 w 6732885"/>
              <a:gd name="connsiteY20" fmla="*/ 69274 h 551282"/>
              <a:gd name="connsiteX21" fmla="*/ 1546538 w 6732885"/>
              <a:gd name="connsiteY21" fmla="*/ 62812 h 551282"/>
              <a:gd name="connsiteX22" fmla="*/ 1596511 w 6732885"/>
              <a:gd name="connsiteY22" fmla="*/ 58120 h 551282"/>
              <a:gd name="connsiteX23" fmla="*/ 1654620 w 6732885"/>
              <a:gd name="connsiteY23" fmla="*/ 55276 h 551282"/>
              <a:gd name="connsiteX24" fmla="*/ 1704244 w 6732885"/>
              <a:gd name="connsiteY24" fmla="*/ 53910 h 551282"/>
              <a:gd name="connsiteX25" fmla="*/ 1759793 w 6732885"/>
              <a:gd name="connsiteY25" fmla="*/ 54962 h 551282"/>
              <a:gd name="connsiteX26" fmla="*/ 1808637 w 6732885"/>
              <a:gd name="connsiteY26" fmla="*/ 56075 h 551282"/>
              <a:gd name="connsiteX27" fmla="*/ 1865147 w 6732885"/>
              <a:gd name="connsiteY27" fmla="*/ 58601 h 551282"/>
              <a:gd name="connsiteX28" fmla="*/ 1917678 w 6732885"/>
              <a:gd name="connsiteY28" fmla="*/ 73409 h 551282"/>
              <a:gd name="connsiteX29" fmla="*/ 1972601 w 6732885"/>
              <a:gd name="connsiteY29" fmla="*/ 82424 h 551282"/>
              <a:gd name="connsiteX30" fmla="*/ 2028240 w 6732885"/>
              <a:gd name="connsiteY30" fmla="*/ 92128 h 551282"/>
              <a:gd name="connsiteX31" fmla="*/ 2096757 w 6732885"/>
              <a:gd name="connsiteY31" fmla="*/ 109855 h 551282"/>
              <a:gd name="connsiteX32" fmla="*/ 2138862 w 6732885"/>
              <a:gd name="connsiteY32" fmla="*/ 124804 h 551282"/>
              <a:gd name="connsiteX33" fmla="*/ 2182777 w 6732885"/>
              <a:gd name="connsiteY33" fmla="*/ 144505 h 551282"/>
              <a:gd name="connsiteX34" fmla="*/ 2229053 w 6732885"/>
              <a:gd name="connsiteY34" fmla="*/ 161917 h 551282"/>
              <a:gd name="connsiteX35" fmla="*/ 2266572 w 6732885"/>
              <a:gd name="connsiteY35" fmla="*/ 184088 h 551282"/>
              <a:gd name="connsiteX36" fmla="*/ 2310937 w 6732885"/>
              <a:gd name="connsiteY36" fmla="*/ 206246 h 551282"/>
              <a:gd name="connsiteX37" fmla="*/ 2361441 w 6732885"/>
              <a:gd name="connsiteY37" fmla="*/ 230054 h 551282"/>
              <a:gd name="connsiteX38" fmla="*/ 2389636 w 6732885"/>
              <a:gd name="connsiteY38" fmla="*/ 252964 h 551282"/>
              <a:gd name="connsiteX39" fmla="*/ 2430256 w 6732885"/>
              <a:gd name="connsiteY39" fmla="*/ 270834 h 551282"/>
              <a:gd name="connsiteX40" fmla="*/ 2457538 w 6732885"/>
              <a:gd name="connsiteY40" fmla="*/ 291045 h 551282"/>
              <a:gd name="connsiteX41" fmla="*/ 2495567 w 6732885"/>
              <a:gd name="connsiteY41" fmla="*/ 307290 h 551282"/>
              <a:gd name="connsiteX42" fmla="*/ 2539383 w 6732885"/>
              <a:gd name="connsiteY42" fmla="*/ 323892 h 551282"/>
              <a:gd name="connsiteX43" fmla="*/ 2600354 w 6732885"/>
              <a:gd name="connsiteY43" fmla="*/ 344613 h 551282"/>
              <a:gd name="connsiteX44" fmla="*/ 2656047 w 6732885"/>
              <a:gd name="connsiteY44" fmla="*/ 364105 h 551282"/>
              <a:gd name="connsiteX45" fmla="*/ 2717915 w 6732885"/>
              <a:gd name="connsiteY45" fmla="*/ 384542 h 551282"/>
              <a:gd name="connsiteX46" fmla="*/ 2782537 w 6732885"/>
              <a:gd name="connsiteY46" fmla="*/ 403845 h 551282"/>
              <a:gd name="connsiteX47" fmla="*/ 3676317 w 6732885"/>
              <a:gd name="connsiteY47" fmla="*/ 29589 h 551282"/>
              <a:gd name="connsiteX48" fmla="*/ 3780347 w 6732885"/>
              <a:gd name="connsiteY48" fmla="*/ 22649 h 551282"/>
              <a:gd name="connsiteX49" fmla="*/ 3863002 w 6732885"/>
              <a:gd name="connsiteY49" fmla="*/ 17829 h 551282"/>
              <a:gd name="connsiteX50" fmla="*/ 3941534 w 6732885"/>
              <a:gd name="connsiteY50" fmla="*/ 15428 h 551282"/>
              <a:gd name="connsiteX51" fmla="*/ 4005137 w 6732885"/>
              <a:gd name="connsiteY51" fmla="*/ 13487 h 551282"/>
              <a:gd name="connsiteX52" fmla="*/ 4083356 w 6732885"/>
              <a:gd name="connsiteY52" fmla="*/ 17188 h 551282"/>
              <a:gd name="connsiteX53" fmla="*/ 4163141 w 6732885"/>
              <a:gd name="connsiteY53" fmla="*/ 24913 h 551282"/>
              <a:gd name="connsiteX54" fmla="*/ 4229773 w 6732885"/>
              <a:gd name="connsiteY54" fmla="*/ 32476 h 551282"/>
              <a:gd name="connsiteX55" fmla="*/ 4343914 w 6732885"/>
              <a:gd name="connsiteY55" fmla="*/ 40160 h 551282"/>
              <a:gd name="connsiteX56" fmla="*/ 4465915 w 6732885"/>
              <a:gd name="connsiteY56" fmla="*/ 39779 h 551282"/>
              <a:gd name="connsiteX57" fmla="*/ 4529455 w 6732885"/>
              <a:gd name="connsiteY57" fmla="*/ 78971 h 551282"/>
              <a:gd name="connsiteX58" fmla="*/ 4580330 w 6732885"/>
              <a:gd name="connsiteY58" fmla="*/ 108182 h 551282"/>
              <a:gd name="connsiteX59" fmla="*/ 4660966 w 6732885"/>
              <a:gd name="connsiteY59" fmla="*/ 154696 h 551282"/>
              <a:gd name="connsiteX60" fmla="*/ 4717677 w 6732885"/>
              <a:gd name="connsiteY60" fmla="*/ 185200 h 551282"/>
              <a:gd name="connsiteX61" fmla="*/ 4828913 w 6732885"/>
              <a:gd name="connsiteY61" fmla="*/ 241476 h 551282"/>
              <a:gd name="connsiteX62" fmla="*/ 4958180 w 6732885"/>
              <a:gd name="connsiteY62" fmla="*/ 298809 h 551282"/>
              <a:gd name="connsiteX63" fmla="*/ 5149784 w 6732885"/>
              <a:gd name="connsiteY63" fmla="*/ 371246 h 551282"/>
              <a:gd name="connsiteX64" fmla="*/ 5377759 w 6732885"/>
              <a:gd name="connsiteY64" fmla="*/ 442726 h 551282"/>
              <a:gd name="connsiteX65" fmla="*/ 5599231 w 6732885"/>
              <a:gd name="connsiteY65" fmla="*/ 489829 h 551282"/>
              <a:gd name="connsiteX66" fmla="*/ 5826886 w 6732885"/>
              <a:gd name="connsiteY66" fmla="*/ 524002 h 551282"/>
              <a:gd name="connsiteX67" fmla="*/ 6039169 w 6732885"/>
              <a:gd name="connsiteY67" fmla="*/ 544544 h 551282"/>
              <a:gd name="connsiteX68" fmla="*/ 6286646 w 6732885"/>
              <a:gd name="connsiteY68" fmla="*/ 551282 h 551282"/>
              <a:gd name="connsiteX69" fmla="*/ 6732885 w 6732885"/>
              <a:gd name="connsiteY69" fmla="*/ 548755 h 551282"/>
              <a:gd name="connsiteX0" fmla="*/ 4 w 6732885"/>
              <a:gd name="connsiteY0" fmla="*/ 557138 h 559185"/>
              <a:gd name="connsiteX1" fmla="*/ 403661 w 6732885"/>
              <a:gd name="connsiteY1" fmla="*/ 556383 h 559185"/>
              <a:gd name="connsiteX2" fmla="*/ 513896 w 6732885"/>
              <a:gd name="connsiteY2" fmla="*/ 554217 h 559185"/>
              <a:gd name="connsiteX3" fmla="*/ 608822 w 6732885"/>
              <a:gd name="connsiteY3" fmla="*/ 544712 h 559185"/>
              <a:gd name="connsiteX4" fmla="*/ 664778 w 6732885"/>
              <a:gd name="connsiteY4" fmla="*/ 536169 h 559185"/>
              <a:gd name="connsiteX5" fmla="*/ 758313 w 6732885"/>
              <a:gd name="connsiteY5" fmla="*/ 514274 h 559185"/>
              <a:gd name="connsiteX6" fmla="*/ 816775 w 6732885"/>
              <a:gd name="connsiteY6" fmla="*/ 484796 h 559185"/>
              <a:gd name="connsiteX7" fmla="*/ 867437 w 6732885"/>
              <a:gd name="connsiteY7" fmla="*/ 449425 h 559185"/>
              <a:gd name="connsiteX8" fmla="*/ 908361 w 6732885"/>
              <a:gd name="connsiteY8" fmla="*/ 397210 h 559185"/>
              <a:gd name="connsiteX9" fmla="*/ 921999 w 6732885"/>
              <a:gd name="connsiteY9" fmla="*/ 362681 h 559185"/>
              <a:gd name="connsiteX10" fmla="*/ 947334 w 6732885"/>
              <a:gd name="connsiteY10" fmla="*/ 320570 h 559185"/>
              <a:gd name="connsiteX11" fmla="*/ 992154 w 6732885"/>
              <a:gd name="connsiteY11" fmla="*/ 279303 h 559185"/>
              <a:gd name="connsiteX12" fmla="*/ 1053113 w 6732885"/>
              <a:gd name="connsiteY12" fmla="*/ 234822 h 559185"/>
              <a:gd name="connsiteX13" fmla="*/ 1095433 w 6732885"/>
              <a:gd name="connsiteY13" fmla="*/ 210244 h 559185"/>
              <a:gd name="connsiteX14" fmla="*/ 1146096 w 6732885"/>
              <a:gd name="connsiteY14" fmla="*/ 178242 h 559185"/>
              <a:gd name="connsiteX15" fmla="*/ 1196763 w 6732885"/>
              <a:gd name="connsiteY15" fmla="*/ 158027 h 559185"/>
              <a:gd name="connsiteX16" fmla="*/ 1280555 w 6732885"/>
              <a:gd name="connsiteY16" fmla="*/ 132762 h 559185"/>
              <a:gd name="connsiteX17" fmla="*/ 1335117 w 6732885"/>
              <a:gd name="connsiteY17" fmla="*/ 116761 h 559185"/>
              <a:gd name="connsiteX18" fmla="*/ 1388302 w 6732885"/>
              <a:gd name="connsiteY18" fmla="*/ 101701 h 559185"/>
              <a:gd name="connsiteX19" fmla="*/ 1436165 w 6732885"/>
              <a:gd name="connsiteY19" fmla="*/ 88642 h 559185"/>
              <a:gd name="connsiteX20" fmla="*/ 1498804 w 6732885"/>
              <a:gd name="connsiteY20" fmla="*/ 77177 h 559185"/>
              <a:gd name="connsiteX21" fmla="*/ 1546538 w 6732885"/>
              <a:gd name="connsiteY21" fmla="*/ 70715 h 559185"/>
              <a:gd name="connsiteX22" fmla="*/ 1596511 w 6732885"/>
              <a:gd name="connsiteY22" fmla="*/ 66023 h 559185"/>
              <a:gd name="connsiteX23" fmla="*/ 1654620 w 6732885"/>
              <a:gd name="connsiteY23" fmla="*/ 63179 h 559185"/>
              <a:gd name="connsiteX24" fmla="*/ 1704244 w 6732885"/>
              <a:gd name="connsiteY24" fmla="*/ 61813 h 559185"/>
              <a:gd name="connsiteX25" fmla="*/ 1759793 w 6732885"/>
              <a:gd name="connsiteY25" fmla="*/ 62865 h 559185"/>
              <a:gd name="connsiteX26" fmla="*/ 1808637 w 6732885"/>
              <a:gd name="connsiteY26" fmla="*/ 63978 h 559185"/>
              <a:gd name="connsiteX27" fmla="*/ 1865147 w 6732885"/>
              <a:gd name="connsiteY27" fmla="*/ 66504 h 559185"/>
              <a:gd name="connsiteX28" fmla="*/ 1917678 w 6732885"/>
              <a:gd name="connsiteY28" fmla="*/ 81312 h 559185"/>
              <a:gd name="connsiteX29" fmla="*/ 1972601 w 6732885"/>
              <a:gd name="connsiteY29" fmla="*/ 90327 h 559185"/>
              <a:gd name="connsiteX30" fmla="*/ 2028240 w 6732885"/>
              <a:gd name="connsiteY30" fmla="*/ 100031 h 559185"/>
              <a:gd name="connsiteX31" fmla="*/ 2096757 w 6732885"/>
              <a:gd name="connsiteY31" fmla="*/ 117758 h 559185"/>
              <a:gd name="connsiteX32" fmla="*/ 2138862 w 6732885"/>
              <a:gd name="connsiteY32" fmla="*/ 132707 h 559185"/>
              <a:gd name="connsiteX33" fmla="*/ 2182777 w 6732885"/>
              <a:gd name="connsiteY33" fmla="*/ 152408 h 559185"/>
              <a:gd name="connsiteX34" fmla="*/ 2229053 w 6732885"/>
              <a:gd name="connsiteY34" fmla="*/ 169820 h 559185"/>
              <a:gd name="connsiteX35" fmla="*/ 2266572 w 6732885"/>
              <a:gd name="connsiteY35" fmla="*/ 191991 h 559185"/>
              <a:gd name="connsiteX36" fmla="*/ 2310937 w 6732885"/>
              <a:gd name="connsiteY36" fmla="*/ 214149 h 559185"/>
              <a:gd name="connsiteX37" fmla="*/ 2361441 w 6732885"/>
              <a:gd name="connsiteY37" fmla="*/ 237957 h 559185"/>
              <a:gd name="connsiteX38" fmla="*/ 2389636 w 6732885"/>
              <a:gd name="connsiteY38" fmla="*/ 260867 h 559185"/>
              <a:gd name="connsiteX39" fmla="*/ 2430256 w 6732885"/>
              <a:gd name="connsiteY39" fmla="*/ 278737 h 559185"/>
              <a:gd name="connsiteX40" fmla="*/ 2457538 w 6732885"/>
              <a:gd name="connsiteY40" fmla="*/ 298948 h 559185"/>
              <a:gd name="connsiteX41" fmla="*/ 2495567 w 6732885"/>
              <a:gd name="connsiteY41" fmla="*/ 315193 h 559185"/>
              <a:gd name="connsiteX42" fmla="*/ 2539383 w 6732885"/>
              <a:gd name="connsiteY42" fmla="*/ 331795 h 559185"/>
              <a:gd name="connsiteX43" fmla="*/ 2600354 w 6732885"/>
              <a:gd name="connsiteY43" fmla="*/ 352516 h 559185"/>
              <a:gd name="connsiteX44" fmla="*/ 2656047 w 6732885"/>
              <a:gd name="connsiteY44" fmla="*/ 372008 h 559185"/>
              <a:gd name="connsiteX45" fmla="*/ 2717915 w 6732885"/>
              <a:gd name="connsiteY45" fmla="*/ 392445 h 559185"/>
              <a:gd name="connsiteX46" fmla="*/ 2782537 w 6732885"/>
              <a:gd name="connsiteY46" fmla="*/ 411748 h 559185"/>
              <a:gd name="connsiteX47" fmla="*/ 2838395 w 6732885"/>
              <a:gd name="connsiteY47" fmla="*/ 425740 h 559185"/>
              <a:gd name="connsiteX48" fmla="*/ 3780347 w 6732885"/>
              <a:gd name="connsiteY48" fmla="*/ 30552 h 559185"/>
              <a:gd name="connsiteX49" fmla="*/ 3863002 w 6732885"/>
              <a:gd name="connsiteY49" fmla="*/ 25732 h 559185"/>
              <a:gd name="connsiteX50" fmla="*/ 3941534 w 6732885"/>
              <a:gd name="connsiteY50" fmla="*/ 23331 h 559185"/>
              <a:gd name="connsiteX51" fmla="*/ 4005137 w 6732885"/>
              <a:gd name="connsiteY51" fmla="*/ 21390 h 559185"/>
              <a:gd name="connsiteX52" fmla="*/ 4083356 w 6732885"/>
              <a:gd name="connsiteY52" fmla="*/ 25091 h 559185"/>
              <a:gd name="connsiteX53" fmla="*/ 4163141 w 6732885"/>
              <a:gd name="connsiteY53" fmla="*/ 32816 h 559185"/>
              <a:gd name="connsiteX54" fmla="*/ 4229773 w 6732885"/>
              <a:gd name="connsiteY54" fmla="*/ 40379 h 559185"/>
              <a:gd name="connsiteX55" fmla="*/ 4343914 w 6732885"/>
              <a:gd name="connsiteY55" fmla="*/ 48063 h 559185"/>
              <a:gd name="connsiteX56" fmla="*/ 4465915 w 6732885"/>
              <a:gd name="connsiteY56" fmla="*/ 47682 h 559185"/>
              <a:gd name="connsiteX57" fmla="*/ 4529455 w 6732885"/>
              <a:gd name="connsiteY57" fmla="*/ 86874 h 559185"/>
              <a:gd name="connsiteX58" fmla="*/ 4580330 w 6732885"/>
              <a:gd name="connsiteY58" fmla="*/ 116085 h 559185"/>
              <a:gd name="connsiteX59" fmla="*/ 4660966 w 6732885"/>
              <a:gd name="connsiteY59" fmla="*/ 162599 h 559185"/>
              <a:gd name="connsiteX60" fmla="*/ 4717677 w 6732885"/>
              <a:gd name="connsiteY60" fmla="*/ 193103 h 559185"/>
              <a:gd name="connsiteX61" fmla="*/ 4828913 w 6732885"/>
              <a:gd name="connsiteY61" fmla="*/ 249379 h 559185"/>
              <a:gd name="connsiteX62" fmla="*/ 4958180 w 6732885"/>
              <a:gd name="connsiteY62" fmla="*/ 306712 h 559185"/>
              <a:gd name="connsiteX63" fmla="*/ 5149784 w 6732885"/>
              <a:gd name="connsiteY63" fmla="*/ 379149 h 559185"/>
              <a:gd name="connsiteX64" fmla="*/ 5377759 w 6732885"/>
              <a:gd name="connsiteY64" fmla="*/ 450629 h 559185"/>
              <a:gd name="connsiteX65" fmla="*/ 5599231 w 6732885"/>
              <a:gd name="connsiteY65" fmla="*/ 497732 h 559185"/>
              <a:gd name="connsiteX66" fmla="*/ 5826886 w 6732885"/>
              <a:gd name="connsiteY66" fmla="*/ 531905 h 559185"/>
              <a:gd name="connsiteX67" fmla="*/ 6039169 w 6732885"/>
              <a:gd name="connsiteY67" fmla="*/ 552447 h 559185"/>
              <a:gd name="connsiteX68" fmla="*/ 6286646 w 6732885"/>
              <a:gd name="connsiteY68" fmla="*/ 559185 h 559185"/>
              <a:gd name="connsiteX69" fmla="*/ 6732885 w 6732885"/>
              <a:gd name="connsiteY69" fmla="*/ 556658 h 559185"/>
              <a:gd name="connsiteX0" fmla="*/ 4 w 6732885"/>
              <a:gd name="connsiteY0" fmla="*/ 562541 h 564588"/>
              <a:gd name="connsiteX1" fmla="*/ 403661 w 6732885"/>
              <a:gd name="connsiteY1" fmla="*/ 561786 h 564588"/>
              <a:gd name="connsiteX2" fmla="*/ 513896 w 6732885"/>
              <a:gd name="connsiteY2" fmla="*/ 559620 h 564588"/>
              <a:gd name="connsiteX3" fmla="*/ 608822 w 6732885"/>
              <a:gd name="connsiteY3" fmla="*/ 550115 h 564588"/>
              <a:gd name="connsiteX4" fmla="*/ 664778 w 6732885"/>
              <a:gd name="connsiteY4" fmla="*/ 541572 h 564588"/>
              <a:gd name="connsiteX5" fmla="*/ 758313 w 6732885"/>
              <a:gd name="connsiteY5" fmla="*/ 519677 h 564588"/>
              <a:gd name="connsiteX6" fmla="*/ 816775 w 6732885"/>
              <a:gd name="connsiteY6" fmla="*/ 490199 h 564588"/>
              <a:gd name="connsiteX7" fmla="*/ 867437 w 6732885"/>
              <a:gd name="connsiteY7" fmla="*/ 454828 h 564588"/>
              <a:gd name="connsiteX8" fmla="*/ 908361 w 6732885"/>
              <a:gd name="connsiteY8" fmla="*/ 402613 h 564588"/>
              <a:gd name="connsiteX9" fmla="*/ 921999 w 6732885"/>
              <a:gd name="connsiteY9" fmla="*/ 368084 h 564588"/>
              <a:gd name="connsiteX10" fmla="*/ 947334 w 6732885"/>
              <a:gd name="connsiteY10" fmla="*/ 325973 h 564588"/>
              <a:gd name="connsiteX11" fmla="*/ 992154 w 6732885"/>
              <a:gd name="connsiteY11" fmla="*/ 284706 h 564588"/>
              <a:gd name="connsiteX12" fmla="*/ 1053113 w 6732885"/>
              <a:gd name="connsiteY12" fmla="*/ 240225 h 564588"/>
              <a:gd name="connsiteX13" fmla="*/ 1095433 w 6732885"/>
              <a:gd name="connsiteY13" fmla="*/ 215647 h 564588"/>
              <a:gd name="connsiteX14" fmla="*/ 1146096 w 6732885"/>
              <a:gd name="connsiteY14" fmla="*/ 183645 h 564588"/>
              <a:gd name="connsiteX15" fmla="*/ 1196763 w 6732885"/>
              <a:gd name="connsiteY15" fmla="*/ 163430 h 564588"/>
              <a:gd name="connsiteX16" fmla="*/ 1280555 w 6732885"/>
              <a:gd name="connsiteY16" fmla="*/ 138165 h 564588"/>
              <a:gd name="connsiteX17" fmla="*/ 1335117 w 6732885"/>
              <a:gd name="connsiteY17" fmla="*/ 122164 h 564588"/>
              <a:gd name="connsiteX18" fmla="*/ 1388302 w 6732885"/>
              <a:gd name="connsiteY18" fmla="*/ 107104 h 564588"/>
              <a:gd name="connsiteX19" fmla="*/ 1436165 w 6732885"/>
              <a:gd name="connsiteY19" fmla="*/ 94045 h 564588"/>
              <a:gd name="connsiteX20" fmla="*/ 1498804 w 6732885"/>
              <a:gd name="connsiteY20" fmla="*/ 82580 h 564588"/>
              <a:gd name="connsiteX21" fmla="*/ 1546538 w 6732885"/>
              <a:gd name="connsiteY21" fmla="*/ 76118 h 564588"/>
              <a:gd name="connsiteX22" fmla="*/ 1596511 w 6732885"/>
              <a:gd name="connsiteY22" fmla="*/ 71426 h 564588"/>
              <a:gd name="connsiteX23" fmla="*/ 1654620 w 6732885"/>
              <a:gd name="connsiteY23" fmla="*/ 68582 h 564588"/>
              <a:gd name="connsiteX24" fmla="*/ 1704244 w 6732885"/>
              <a:gd name="connsiteY24" fmla="*/ 67216 h 564588"/>
              <a:gd name="connsiteX25" fmla="*/ 1759793 w 6732885"/>
              <a:gd name="connsiteY25" fmla="*/ 68268 h 564588"/>
              <a:gd name="connsiteX26" fmla="*/ 1808637 w 6732885"/>
              <a:gd name="connsiteY26" fmla="*/ 69381 h 564588"/>
              <a:gd name="connsiteX27" fmla="*/ 1865147 w 6732885"/>
              <a:gd name="connsiteY27" fmla="*/ 71907 h 564588"/>
              <a:gd name="connsiteX28" fmla="*/ 1917678 w 6732885"/>
              <a:gd name="connsiteY28" fmla="*/ 86715 h 564588"/>
              <a:gd name="connsiteX29" fmla="*/ 1972601 w 6732885"/>
              <a:gd name="connsiteY29" fmla="*/ 95730 h 564588"/>
              <a:gd name="connsiteX30" fmla="*/ 2028240 w 6732885"/>
              <a:gd name="connsiteY30" fmla="*/ 105434 h 564588"/>
              <a:gd name="connsiteX31" fmla="*/ 2096757 w 6732885"/>
              <a:gd name="connsiteY31" fmla="*/ 123161 h 564588"/>
              <a:gd name="connsiteX32" fmla="*/ 2138862 w 6732885"/>
              <a:gd name="connsiteY32" fmla="*/ 138110 h 564588"/>
              <a:gd name="connsiteX33" fmla="*/ 2182777 w 6732885"/>
              <a:gd name="connsiteY33" fmla="*/ 157811 h 564588"/>
              <a:gd name="connsiteX34" fmla="*/ 2229053 w 6732885"/>
              <a:gd name="connsiteY34" fmla="*/ 175223 h 564588"/>
              <a:gd name="connsiteX35" fmla="*/ 2266572 w 6732885"/>
              <a:gd name="connsiteY35" fmla="*/ 197394 h 564588"/>
              <a:gd name="connsiteX36" fmla="*/ 2310937 w 6732885"/>
              <a:gd name="connsiteY36" fmla="*/ 219552 h 564588"/>
              <a:gd name="connsiteX37" fmla="*/ 2361441 w 6732885"/>
              <a:gd name="connsiteY37" fmla="*/ 243360 h 564588"/>
              <a:gd name="connsiteX38" fmla="*/ 2389636 w 6732885"/>
              <a:gd name="connsiteY38" fmla="*/ 266270 h 564588"/>
              <a:gd name="connsiteX39" fmla="*/ 2430256 w 6732885"/>
              <a:gd name="connsiteY39" fmla="*/ 284140 h 564588"/>
              <a:gd name="connsiteX40" fmla="*/ 2457538 w 6732885"/>
              <a:gd name="connsiteY40" fmla="*/ 304351 h 564588"/>
              <a:gd name="connsiteX41" fmla="*/ 2495567 w 6732885"/>
              <a:gd name="connsiteY41" fmla="*/ 320596 h 564588"/>
              <a:gd name="connsiteX42" fmla="*/ 2539383 w 6732885"/>
              <a:gd name="connsiteY42" fmla="*/ 337198 h 564588"/>
              <a:gd name="connsiteX43" fmla="*/ 2600354 w 6732885"/>
              <a:gd name="connsiteY43" fmla="*/ 357919 h 564588"/>
              <a:gd name="connsiteX44" fmla="*/ 2656047 w 6732885"/>
              <a:gd name="connsiteY44" fmla="*/ 377411 h 564588"/>
              <a:gd name="connsiteX45" fmla="*/ 2717915 w 6732885"/>
              <a:gd name="connsiteY45" fmla="*/ 397848 h 564588"/>
              <a:gd name="connsiteX46" fmla="*/ 2782537 w 6732885"/>
              <a:gd name="connsiteY46" fmla="*/ 417151 h 564588"/>
              <a:gd name="connsiteX47" fmla="*/ 2838395 w 6732885"/>
              <a:gd name="connsiteY47" fmla="*/ 431143 h 564588"/>
              <a:gd name="connsiteX48" fmla="*/ 2895658 w 6732885"/>
              <a:gd name="connsiteY48" fmla="*/ 442732 h 564588"/>
              <a:gd name="connsiteX49" fmla="*/ 3863002 w 6732885"/>
              <a:gd name="connsiteY49" fmla="*/ 31135 h 564588"/>
              <a:gd name="connsiteX50" fmla="*/ 3941534 w 6732885"/>
              <a:gd name="connsiteY50" fmla="*/ 28734 h 564588"/>
              <a:gd name="connsiteX51" fmla="*/ 4005137 w 6732885"/>
              <a:gd name="connsiteY51" fmla="*/ 26793 h 564588"/>
              <a:gd name="connsiteX52" fmla="*/ 4083356 w 6732885"/>
              <a:gd name="connsiteY52" fmla="*/ 30494 h 564588"/>
              <a:gd name="connsiteX53" fmla="*/ 4163141 w 6732885"/>
              <a:gd name="connsiteY53" fmla="*/ 38219 h 564588"/>
              <a:gd name="connsiteX54" fmla="*/ 4229773 w 6732885"/>
              <a:gd name="connsiteY54" fmla="*/ 45782 h 564588"/>
              <a:gd name="connsiteX55" fmla="*/ 4343914 w 6732885"/>
              <a:gd name="connsiteY55" fmla="*/ 53466 h 564588"/>
              <a:gd name="connsiteX56" fmla="*/ 4465915 w 6732885"/>
              <a:gd name="connsiteY56" fmla="*/ 53085 h 564588"/>
              <a:gd name="connsiteX57" fmla="*/ 4529455 w 6732885"/>
              <a:gd name="connsiteY57" fmla="*/ 92277 h 564588"/>
              <a:gd name="connsiteX58" fmla="*/ 4580330 w 6732885"/>
              <a:gd name="connsiteY58" fmla="*/ 121488 h 564588"/>
              <a:gd name="connsiteX59" fmla="*/ 4660966 w 6732885"/>
              <a:gd name="connsiteY59" fmla="*/ 168002 h 564588"/>
              <a:gd name="connsiteX60" fmla="*/ 4717677 w 6732885"/>
              <a:gd name="connsiteY60" fmla="*/ 198506 h 564588"/>
              <a:gd name="connsiteX61" fmla="*/ 4828913 w 6732885"/>
              <a:gd name="connsiteY61" fmla="*/ 254782 h 564588"/>
              <a:gd name="connsiteX62" fmla="*/ 4958180 w 6732885"/>
              <a:gd name="connsiteY62" fmla="*/ 312115 h 564588"/>
              <a:gd name="connsiteX63" fmla="*/ 5149784 w 6732885"/>
              <a:gd name="connsiteY63" fmla="*/ 384552 h 564588"/>
              <a:gd name="connsiteX64" fmla="*/ 5377759 w 6732885"/>
              <a:gd name="connsiteY64" fmla="*/ 456032 h 564588"/>
              <a:gd name="connsiteX65" fmla="*/ 5599231 w 6732885"/>
              <a:gd name="connsiteY65" fmla="*/ 503135 h 564588"/>
              <a:gd name="connsiteX66" fmla="*/ 5826886 w 6732885"/>
              <a:gd name="connsiteY66" fmla="*/ 537308 h 564588"/>
              <a:gd name="connsiteX67" fmla="*/ 6039169 w 6732885"/>
              <a:gd name="connsiteY67" fmla="*/ 557850 h 564588"/>
              <a:gd name="connsiteX68" fmla="*/ 6286646 w 6732885"/>
              <a:gd name="connsiteY68" fmla="*/ 564588 h 564588"/>
              <a:gd name="connsiteX69" fmla="*/ 6732885 w 6732885"/>
              <a:gd name="connsiteY69" fmla="*/ 562061 h 564588"/>
              <a:gd name="connsiteX0" fmla="*/ 4 w 6732885"/>
              <a:gd name="connsiteY0" fmla="*/ 565836 h 567883"/>
              <a:gd name="connsiteX1" fmla="*/ 403661 w 6732885"/>
              <a:gd name="connsiteY1" fmla="*/ 565081 h 567883"/>
              <a:gd name="connsiteX2" fmla="*/ 513896 w 6732885"/>
              <a:gd name="connsiteY2" fmla="*/ 562915 h 567883"/>
              <a:gd name="connsiteX3" fmla="*/ 608822 w 6732885"/>
              <a:gd name="connsiteY3" fmla="*/ 553410 h 567883"/>
              <a:gd name="connsiteX4" fmla="*/ 664778 w 6732885"/>
              <a:gd name="connsiteY4" fmla="*/ 544867 h 567883"/>
              <a:gd name="connsiteX5" fmla="*/ 758313 w 6732885"/>
              <a:gd name="connsiteY5" fmla="*/ 522972 h 567883"/>
              <a:gd name="connsiteX6" fmla="*/ 816775 w 6732885"/>
              <a:gd name="connsiteY6" fmla="*/ 493494 h 567883"/>
              <a:gd name="connsiteX7" fmla="*/ 867437 w 6732885"/>
              <a:gd name="connsiteY7" fmla="*/ 458123 h 567883"/>
              <a:gd name="connsiteX8" fmla="*/ 908361 w 6732885"/>
              <a:gd name="connsiteY8" fmla="*/ 405908 h 567883"/>
              <a:gd name="connsiteX9" fmla="*/ 921999 w 6732885"/>
              <a:gd name="connsiteY9" fmla="*/ 371379 h 567883"/>
              <a:gd name="connsiteX10" fmla="*/ 947334 w 6732885"/>
              <a:gd name="connsiteY10" fmla="*/ 329268 h 567883"/>
              <a:gd name="connsiteX11" fmla="*/ 992154 w 6732885"/>
              <a:gd name="connsiteY11" fmla="*/ 288001 h 567883"/>
              <a:gd name="connsiteX12" fmla="*/ 1053113 w 6732885"/>
              <a:gd name="connsiteY12" fmla="*/ 243520 h 567883"/>
              <a:gd name="connsiteX13" fmla="*/ 1095433 w 6732885"/>
              <a:gd name="connsiteY13" fmla="*/ 218942 h 567883"/>
              <a:gd name="connsiteX14" fmla="*/ 1146096 w 6732885"/>
              <a:gd name="connsiteY14" fmla="*/ 186940 h 567883"/>
              <a:gd name="connsiteX15" fmla="*/ 1196763 w 6732885"/>
              <a:gd name="connsiteY15" fmla="*/ 166725 h 567883"/>
              <a:gd name="connsiteX16" fmla="*/ 1280555 w 6732885"/>
              <a:gd name="connsiteY16" fmla="*/ 141460 h 567883"/>
              <a:gd name="connsiteX17" fmla="*/ 1335117 w 6732885"/>
              <a:gd name="connsiteY17" fmla="*/ 125459 h 567883"/>
              <a:gd name="connsiteX18" fmla="*/ 1388302 w 6732885"/>
              <a:gd name="connsiteY18" fmla="*/ 110399 h 567883"/>
              <a:gd name="connsiteX19" fmla="*/ 1436165 w 6732885"/>
              <a:gd name="connsiteY19" fmla="*/ 97340 h 567883"/>
              <a:gd name="connsiteX20" fmla="*/ 1498804 w 6732885"/>
              <a:gd name="connsiteY20" fmla="*/ 85875 h 567883"/>
              <a:gd name="connsiteX21" fmla="*/ 1546538 w 6732885"/>
              <a:gd name="connsiteY21" fmla="*/ 79413 h 567883"/>
              <a:gd name="connsiteX22" fmla="*/ 1596511 w 6732885"/>
              <a:gd name="connsiteY22" fmla="*/ 74721 h 567883"/>
              <a:gd name="connsiteX23" fmla="*/ 1654620 w 6732885"/>
              <a:gd name="connsiteY23" fmla="*/ 71877 h 567883"/>
              <a:gd name="connsiteX24" fmla="*/ 1704244 w 6732885"/>
              <a:gd name="connsiteY24" fmla="*/ 70511 h 567883"/>
              <a:gd name="connsiteX25" fmla="*/ 1759793 w 6732885"/>
              <a:gd name="connsiteY25" fmla="*/ 71563 h 567883"/>
              <a:gd name="connsiteX26" fmla="*/ 1808637 w 6732885"/>
              <a:gd name="connsiteY26" fmla="*/ 72676 h 567883"/>
              <a:gd name="connsiteX27" fmla="*/ 1865147 w 6732885"/>
              <a:gd name="connsiteY27" fmla="*/ 75202 h 567883"/>
              <a:gd name="connsiteX28" fmla="*/ 1917678 w 6732885"/>
              <a:gd name="connsiteY28" fmla="*/ 90010 h 567883"/>
              <a:gd name="connsiteX29" fmla="*/ 1972601 w 6732885"/>
              <a:gd name="connsiteY29" fmla="*/ 99025 h 567883"/>
              <a:gd name="connsiteX30" fmla="*/ 2028240 w 6732885"/>
              <a:gd name="connsiteY30" fmla="*/ 108729 h 567883"/>
              <a:gd name="connsiteX31" fmla="*/ 2096757 w 6732885"/>
              <a:gd name="connsiteY31" fmla="*/ 126456 h 567883"/>
              <a:gd name="connsiteX32" fmla="*/ 2138862 w 6732885"/>
              <a:gd name="connsiteY32" fmla="*/ 141405 h 567883"/>
              <a:gd name="connsiteX33" fmla="*/ 2182777 w 6732885"/>
              <a:gd name="connsiteY33" fmla="*/ 161106 h 567883"/>
              <a:gd name="connsiteX34" fmla="*/ 2229053 w 6732885"/>
              <a:gd name="connsiteY34" fmla="*/ 178518 h 567883"/>
              <a:gd name="connsiteX35" fmla="*/ 2266572 w 6732885"/>
              <a:gd name="connsiteY35" fmla="*/ 200689 h 567883"/>
              <a:gd name="connsiteX36" fmla="*/ 2310937 w 6732885"/>
              <a:gd name="connsiteY36" fmla="*/ 222847 h 567883"/>
              <a:gd name="connsiteX37" fmla="*/ 2361441 w 6732885"/>
              <a:gd name="connsiteY37" fmla="*/ 246655 h 567883"/>
              <a:gd name="connsiteX38" fmla="*/ 2389636 w 6732885"/>
              <a:gd name="connsiteY38" fmla="*/ 269565 h 567883"/>
              <a:gd name="connsiteX39" fmla="*/ 2430256 w 6732885"/>
              <a:gd name="connsiteY39" fmla="*/ 287435 h 567883"/>
              <a:gd name="connsiteX40" fmla="*/ 2457538 w 6732885"/>
              <a:gd name="connsiteY40" fmla="*/ 307646 h 567883"/>
              <a:gd name="connsiteX41" fmla="*/ 2495567 w 6732885"/>
              <a:gd name="connsiteY41" fmla="*/ 323891 h 567883"/>
              <a:gd name="connsiteX42" fmla="*/ 2539383 w 6732885"/>
              <a:gd name="connsiteY42" fmla="*/ 340493 h 567883"/>
              <a:gd name="connsiteX43" fmla="*/ 2600354 w 6732885"/>
              <a:gd name="connsiteY43" fmla="*/ 361214 h 567883"/>
              <a:gd name="connsiteX44" fmla="*/ 2656047 w 6732885"/>
              <a:gd name="connsiteY44" fmla="*/ 380706 h 567883"/>
              <a:gd name="connsiteX45" fmla="*/ 2717915 w 6732885"/>
              <a:gd name="connsiteY45" fmla="*/ 401143 h 567883"/>
              <a:gd name="connsiteX46" fmla="*/ 2782537 w 6732885"/>
              <a:gd name="connsiteY46" fmla="*/ 420446 h 567883"/>
              <a:gd name="connsiteX47" fmla="*/ 2838395 w 6732885"/>
              <a:gd name="connsiteY47" fmla="*/ 434438 h 567883"/>
              <a:gd name="connsiteX48" fmla="*/ 2895658 w 6732885"/>
              <a:gd name="connsiteY48" fmla="*/ 446027 h 567883"/>
              <a:gd name="connsiteX49" fmla="*/ 2966621 w 6732885"/>
              <a:gd name="connsiteY49" fmla="*/ 454682 h 567883"/>
              <a:gd name="connsiteX50" fmla="*/ 3941534 w 6732885"/>
              <a:gd name="connsiteY50" fmla="*/ 32029 h 567883"/>
              <a:gd name="connsiteX51" fmla="*/ 4005137 w 6732885"/>
              <a:gd name="connsiteY51" fmla="*/ 30088 h 567883"/>
              <a:gd name="connsiteX52" fmla="*/ 4083356 w 6732885"/>
              <a:gd name="connsiteY52" fmla="*/ 33789 h 567883"/>
              <a:gd name="connsiteX53" fmla="*/ 4163141 w 6732885"/>
              <a:gd name="connsiteY53" fmla="*/ 41514 h 567883"/>
              <a:gd name="connsiteX54" fmla="*/ 4229773 w 6732885"/>
              <a:gd name="connsiteY54" fmla="*/ 49077 h 567883"/>
              <a:gd name="connsiteX55" fmla="*/ 4343914 w 6732885"/>
              <a:gd name="connsiteY55" fmla="*/ 56761 h 567883"/>
              <a:gd name="connsiteX56" fmla="*/ 4465915 w 6732885"/>
              <a:gd name="connsiteY56" fmla="*/ 56380 h 567883"/>
              <a:gd name="connsiteX57" fmla="*/ 4529455 w 6732885"/>
              <a:gd name="connsiteY57" fmla="*/ 95572 h 567883"/>
              <a:gd name="connsiteX58" fmla="*/ 4580330 w 6732885"/>
              <a:gd name="connsiteY58" fmla="*/ 124783 h 567883"/>
              <a:gd name="connsiteX59" fmla="*/ 4660966 w 6732885"/>
              <a:gd name="connsiteY59" fmla="*/ 171297 h 567883"/>
              <a:gd name="connsiteX60" fmla="*/ 4717677 w 6732885"/>
              <a:gd name="connsiteY60" fmla="*/ 201801 h 567883"/>
              <a:gd name="connsiteX61" fmla="*/ 4828913 w 6732885"/>
              <a:gd name="connsiteY61" fmla="*/ 258077 h 567883"/>
              <a:gd name="connsiteX62" fmla="*/ 4958180 w 6732885"/>
              <a:gd name="connsiteY62" fmla="*/ 315410 h 567883"/>
              <a:gd name="connsiteX63" fmla="*/ 5149784 w 6732885"/>
              <a:gd name="connsiteY63" fmla="*/ 387847 h 567883"/>
              <a:gd name="connsiteX64" fmla="*/ 5377759 w 6732885"/>
              <a:gd name="connsiteY64" fmla="*/ 459327 h 567883"/>
              <a:gd name="connsiteX65" fmla="*/ 5599231 w 6732885"/>
              <a:gd name="connsiteY65" fmla="*/ 506430 h 567883"/>
              <a:gd name="connsiteX66" fmla="*/ 5826886 w 6732885"/>
              <a:gd name="connsiteY66" fmla="*/ 540603 h 567883"/>
              <a:gd name="connsiteX67" fmla="*/ 6039169 w 6732885"/>
              <a:gd name="connsiteY67" fmla="*/ 561145 h 567883"/>
              <a:gd name="connsiteX68" fmla="*/ 6286646 w 6732885"/>
              <a:gd name="connsiteY68" fmla="*/ 567883 h 567883"/>
              <a:gd name="connsiteX69" fmla="*/ 6732885 w 6732885"/>
              <a:gd name="connsiteY69" fmla="*/ 565356 h 567883"/>
              <a:gd name="connsiteX0" fmla="*/ 4 w 6732885"/>
              <a:gd name="connsiteY0" fmla="*/ 565836 h 567883"/>
              <a:gd name="connsiteX1" fmla="*/ 403661 w 6732885"/>
              <a:gd name="connsiteY1" fmla="*/ 565081 h 567883"/>
              <a:gd name="connsiteX2" fmla="*/ 513896 w 6732885"/>
              <a:gd name="connsiteY2" fmla="*/ 562915 h 567883"/>
              <a:gd name="connsiteX3" fmla="*/ 608822 w 6732885"/>
              <a:gd name="connsiteY3" fmla="*/ 553410 h 567883"/>
              <a:gd name="connsiteX4" fmla="*/ 664778 w 6732885"/>
              <a:gd name="connsiteY4" fmla="*/ 544867 h 567883"/>
              <a:gd name="connsiteX5" fmla="*/ 758313 w 6732885"/>
              <a:gd name="connsiteY5" fmla="*/ 522972 h 567883"/>
              <a:gd name="connsiteX6" fmla="*/ 816775 w 6732885"/>
              <a:gd name="connsiteY6" fmla="*/ 493494 h 567883"/>
              <a:gd name="connsiteX7" fmla="*/ 867437 w 6732885"/>
              <a:gd name="connsiteY7" fmla="*/ 458123 h 567883"/>
              <a:gd name="connsiteX8" fmla="*/ 908361 w 6732885"/>
              <a:gd name="connsiteY8" fmla="*/ 405908 h 567883"/>
              <a:gd name="connsiteX9" fmla="*/ 921999 w 6732885"/>
              <a:gd name="connsiteY9" fmla="*/ 371379 h 567883"/>
              <a:gd name="connsiteX10" fmla="*/ 947334 w 6732885"/>
              <a:gd name="connsiteY10" fmla="*/ 329268 h 567883"/>
              <a:gd name="connsiteX11" fmla="*/ 992154 w 6732885"/>
              <a:gd name="connsiteY11" fmla="*/ 288001 h 567883"/>
              <a:gd name="connsiteX12" fmla="*/ 1053113 w 6732885"/>
              <a:gd name="connsiteY12" fmla="*/ 243520 h 567883"/>
              <a:gd name="connsiteX13" fmla="*/ 1095433 w 6732885"/>
              <a:gd name="connsiteY13" fmla="*/ 218942 h 567883"/>
              <a:gd name="connsiteX14" fmla="*/ 1146096 w 6732885"/>
              <a:gd name="connsiteY14" fmla="*/ 186940 h 567883"/>
              <a:gd name="connsiteX15" fmla="*/ 1196763 w 6732885"/>
              <a:gd name="connsiteY15" fmla="*/ 166725 h 567883"/>
              <a:gd name="connsiteX16" fmla="*/ 1280555 w 6732885"/>
              <a:gd name="connsiteY16" fmla="*/ 141460 h 567883"/>
              <a:gd name="connsiteX17" fmla="*/ 1335117 w 6732885"/>
              <a:gd name="connsiteY17" fmla="*/ 125459 h 567883"/>
              <a:gd name="connsiteX18" fmla="*/ 1388302 w 6732885"/>
              <a:gd name="connsiteY18" fmla="*/ 110399 h 567883"/>
              <a:gd name="connsiteX19" fmla="*/ 1436165 w 6732885"/>
              <a:gd name="connsiteY19" fmla="*/ 97340 h 567883"/>
              <a:gd name="connsiteX20" fmla="*/ 1498804 w 6732885"/>
              <a:gd name="connsiteY20" fmla="*/ 85875 h 567883"/>
              <a:gd name="connsiteX21" fmla="*/ 1546538 w 6732885"/>
              <a:gd name="connsiteY21" fmla="*/ 79413 h 567883"/>
              <a:gd name="connsiteX22" fmla="*/ 1596511 w 6732885"/>
              <a:gd name="connsiteY22" fmla="*/ 74721 h 567883"/>
              <a:gd name="connsiteX23" fmla="*/ 1654620 w 6732885"/>
              <a:gd name="connsiteY23" fmla="*/ 71877 h 567883"/>
              <a:gd name="connsiteX24" fmla="*/ 1704244 w 6732885"/>
              <a:gd name="connsiteY24" fmla="*/ 70511 h 567883"/>
              <a:gd name="connsiteX25" fmla="*/ 1759793 w 6732885"/>
              <a:gd name="connsiteY25" fmla="*/ 71563 h 567883"/>
              <a:gd name="connsiteX26" fmla="*/ 1808637 w 6732885"/>
              <a:gd name="connsiteY26" fmla="*/ 72676 h 567883"/>
              <a:gd name="connsiteX27" fmla="*/ 1865147 w 6732885"/>
              <a:gd name="connsiteY27" fmla="*/ 75202 h 567883"/>
              <a:gd name="connsiteX28" fmla="*/ 1917678 w 6732885"/>
              <a:gd name="connsiteY28" fmla="*/ 90010 h 567883"/>
              <a:gd name="connsiteX29" fmla="*/ 1972601 w 6732885"/>
              <a:gd name="connsiteY29" fmla="*/ 99025 h 567883"/>
              <a:gd name="connsiteX30" fmla="*/ 2028240 w 6732885"/>
              <a:gd name="connsiteY30" fmla="*/ 108729 h 567883"/>
              <a:gd name="connsiteX31" fmla="*/ 2096757 w 6732885"/>
              <a:gd name="connsiteY31" fmla="*/ 126456 h 567883"/>
              <a:gd name="connsiteX32" fmla="*/ 2138862 w 6732885"/>
              <a:gd name="connsiteY32" fmla="*/ 141405 h 567883"/>
              <a:gd name="connsiteX33" fmla="*/ 2182777 w 6732885"/>
              <a:gd name="connsiteY33" fmla="*/ 161106 h 567883"/>
              <a:gd name="connsiteX34" fmla="*/ 2229053 w 6732885"/>
              <a:gd name="connsiteY34" fmla="*/ 178518 h 567883"/>
              <a:gd name="connsiteX35" fmla="*/ 2266572 w 6732885"/>
              <a:gd name="connsiteY35" fmla="*/ 200689 h 567883"/>
              <a:gd name="connsiteX36" fmla="*/ 2310937 w 6732885"/>
              <a:gd name="connsiteY36" fmla="*/ 222847 h 567883"/>
              <a:gd name="connsiteX37" fmla="*/ 2349749 w 6732885"/>
              <a:gd name="connsiteY37" fmla="*/ 246655 h 567883"/>
              <a:gd name="connsiteX38" fmla="*/ 2389636 w 6732885"/>
              <a:gd name="connsiteY38" fmla="*/ 269565 h 567883"/>
              <a:gd name="connsiteX39" fmla="*/ 2430256 w 6732885"/>
              <a:gd name="connsiteY39" fmla="*/ 287435 h 567883"/>
              <a:gd name="connsiteX40" fmla="*/ 2457538 w 6732885"/>
              <a:gd name="connsiteY40" fmla="*/ 307646 h 567883"/>
              <a:gd name="connsiteX41" fmla="*/ 2495567 w 6732885"/>
              <a:gd name="connsiteY41" fmla="*/ 323891 h 567883"/>
              <a:gd name="connsiteX42" fmla="*/ 2539383 w 6732885"/>
              <a:gd name="connsiteY42" fmla="*/ 340493 h 567883"/>
              <a:gd name="connsiteX43" fmla="*/ 2600354 w 6732885"/>
              <a:gd name="connsiteY43" fmla="*/ 361214 h 567883"/>
              <a:gd name="connsiteX44" fmla="*/ 2656047 w 6732885"/>
              <a:gd name="connsiteY44" fmla="*/ 380706 h 567883"/>
              <a:gd name="connsiteX45" fmla="*/ 2717915 w 6732885"/>
              <a:gd name="connsiteY45" fmla="*/ 401143 h 567883"/>
              <a:gd name="connsiteX46" fmla="*/ 2782537 w 6732885"/>
              <a:gd name="connsiteY46" fmla="*/ 420446 h 567883"/>
              <a:gd name="connsiteX47" fmla="*/ 2838395 w 6732885"/>
              <a:gd name="connsiteY47" fmla="*/ 434438 h 567883"/>
              <a:gd name="connsiteX48" fmla="*/ 2895658 w 6732885"/>
              <a:gd name="connsiteY48" fmla="*/ 446027 h 567883"/>
              <a:gd name="connsiteX49" fmla="*/ 2966621 w 6732885"/>
              <a:gd name="connsiteY49" fmla="*/ 454682 h 567883"/>
              <a:gd name="connsiteX50" fmla="*/ 3941534 w 6732885"/>
              <a:gd name="connsiteY50" fmla="*/ 32029 h 567883"/>
              <a:gd name="connsiteX51" fmla="*/ 4005137 w 6732885"/>
              <a:gd name="connsiteY51" fmla="*/ 30088 h 567883"/>
              <a:gd name="connsiteX52" fmla="*/ 4083356 w 6732885"/>
              <a:gd name="connsiteY52" fmla="*/ 33789 h 567883"/>
              <a:gd name="connsiteX53" fmla="*/ 4163141 w 6732885"/>
              <a:gd name="connsiteY53" fmla="*/ 41514 h 567883"/>
              <a:gd name="connsiteX54" fmla="*/ 4229773 w 6732885"/>
              <a:gd name="connsiteY54" fmla="*/ 49077 h 567883"/>
              <a:gd name="connsiteX55" fmla="*/ 4343914 w 6732885"/>
              <a:gd name="connsiteY55" fmla="*/ 56761 h 567883"/>
              <a:gd name="connsiteX56" fmla="*/ 4465915 w 6732885"/>
              <a:gd name="connsiteY56" fmla="*/ 56380 h 567883"/>
              <a:gd name="connsiteX57" fmla="*/ 4529455 w 6732885"/>
              <a:gd name="connsiteY57" fmla="*/ 95572 h 567883"/>
              <a:gd name="connsiteX58" fmla="*/ 4580330 w 6732885"/>
              <a:gd name="connsiteY58" fmla="*/ 124783 h 567883"/>
              <a:gd name="connsiteX59" fmla="*/ 4660966 w 6732885"/>
              <a:gd name="connsiteY59" fmla="*/ 171297 h 567883"/>
              <a:gd name="connsiteX60" fmla="*/ 4717677 w 6732885"/>
              <a:gd name="connsiteY60" fmla="*/ 201801 h 567883"/>
              <a:gd name="connsiteX61" fmla="*/ 4828913 w 6732885"/>
              <a:gd name="connsiteY61" fmla="*/ 258077 h 567883"/>
              <a:gd name="connsiteX62" fmla="*/ 4958180 w 6732885"/>
              <a:gd name="connsiteY62" fmla="*/ 315410 h 567883"/>
              <a:gd name="connsiteX63" fmla="*/ 5149784 w 6732885"/>
              <a:gd name="connsiteY63" fmla="*/ 387847 h 567883"/>
              <a:gd name="connsiteX64" fmla="*/ 5377759 w 6732885"/>
              <a:gd name="connsiteY64" fmla="*/ 459327 h 567883"/>
              <a:gd name="connsiteX65" fmla="*/ 5599231 w 6732885"/>
              <a:gd name="connsiteY65" fmla="*/ 506430 h 567883"/>
              <a:gd name="connsiteX66" fmla="*/ 5826886 w 6732885"/>
              <a:gd name="connsiteY66" fmla="*/ 540603 h 567883"/>
              <a:gd name="connsiteX67" fmla="*/ 6039169 w 6732885"/>
              <a:gd name="connsiteY67" fmla="*/ 561145 h 567883"/>
              <a:gd name="connsiteX68" fmla="*/ 6286646 w 6732885"/>
              <a:gd name="connsiteY68" fmla="*/ 567883 h 567883"/>
              <a:gd name="connsiteX69" fmla="*/ 6732885 w 6732885"/>
              <a:gd name="connsiteY69" fmla="*/ 565356 h 567883"/>
              <a:gd name="connsiteX0" fmla="*/ 4 w 6732885"/>
              <a:gd name="connsiteY0" fmla="*/ 565836 h 567883"/>
              <a:gd name="connsiteX1" fmla="*/ 403661 w 6732885"/>
              <a:gd name="connsiteY1" fmla="*/ 565081 h 567883"/>
              <a:gd name="connsiteX2" fmla="*/ 513896 w 6732885"/>
              <a:gd name="connsiteY2" fmla="*/ 562915 h 567883"/>
              <a:gd name="connsiteX3" fmla="*/ 608822 w 6732885"/>
              <a:gd name="connsiteY3" fmla="*/ 553410 h 567883"/>
              <a:gd name="connsiteX4" fmla="*/ 664778 w 6732885"/>
              <a:gd name="connsiteY4" fmla="*/ 544867 h 567883"/>
              <a:gd name="connsiteX5" fmla="*/ 758313 w 6732885"/>
              <a:gd name="connsiteY5" fmla="*/ 522972 h 567883"/>
              <a:gd name="connsiteX6" fmla="*/ 816775 w 6732885"/>
              <a:gd name="connsiteY6" fmla="*/ 493494 h 567883"/>
              <a:gd name="connsiteX7" fmla="*/ 867437 w 6732885"/>
              <a:gd name="connsiteY7" fmla="*/ 458123 h 567883"/>
              <a:gd name="connsiteX8" fmla="*/ 908361 w 6732885"/>
              <a:gd name="connsiteY8" fmla="*/ 405908 h 567883"/>
              <a:gd name="connsiteX9" fmla="*/ 921999 w 6732885"/>
              <a:gd name="connsiteY9" fmla="*/ 371379 h 567883"/>
              <a:gd name="connsiteX10" fmla="*/ 947334 w 6732885"/>
              <a:gd name="connsiteY10" fmla="*/ 329268 h 567883"/>
              <a:gd name="connsiteX11" fmla="*/ 992154 w 6732885"/>
              <a:gd name="connsiteY11" fmla="*/ 288001 h 567883"/>
              <a:gd name="connsiteX12" fmla="*/ 1053113 w 6732885"/>
              <a:gd name="connsiteY12" fmla="*/ 243520 h 567883"/>
              <a:gd name="connsiteX13" fmla="*/ 1095433 w 6732885"/>
              <a:gd name="connsiteY13" fmla="*/ 218942 h 567883"/>
              <a:gd name="connsiteX14" fmla="*/ 1146096 w 6732885"/>
              <a:gd name="connsiteY14" fmla="*/ 186940 h 567883"/>
              <a:gd name="connsiteX15" fmla="*/ 1196763 w 6732885"/>
              <a:gd name="connsiteY15" fmla="*/ 166725 h 567883"/>
              <a:gd name="connsiteX16" fmla="*/ 1280555 w 6732885"/>
              <a:gd name="connsiteY16" fmla="*/ 141460 h 567883"/>
              <a:gd name="connsiteX17" fmla="*/ 1335117 w 6732885"/>
              <a:gd name="connsiteY17" fmla="*/ 125459 h 567883"/>
              <a:gd name="connsiteX18" fmla="*/ 1388302 w 6732885"/>
              <a:gd name="connsiteY18" fmla="*/ 110399 h 567883"/>
              <a:gd name="connsiteX19" fmla="*/ 1436165 w 6732885"/>
              <a:gd name="connsiteY19" fmla="*/ 97340 h 567883"/>
              <a:gd name="connsiteX20" fmla="*/ 1498804 w 6732885"/>
              <a:gd name="connsiteY20" fmla="*/ 85875 h 567883"/>
              <a:gd name="connsiteX21" fmla="*/ 1546538 w 6732885"/>
              <a:gd name="connsiteY21" fmla="*/ 79413 h 567883"/>
              <a:gd name="connsiteX22" fmla="*/ 1596511 w 6732885"/>
              <a:gd name="connsiteY22" fmla="*/ 74721 h 567883"/>
              <a:gd name="connsiteX23" fmla="*/ 1654620 w 6732885"/>
              <a:gd name="connsiteY23" fmla="*/ 71877 h 567883"/>
              <a:gd name="connsiteX24" fmla="*/ 1704244 w 6732885"/>
              <a:gd name="connsiteY24" fmla="*/ 70511 h 567883"/>
              <a:gd name="connsiteX25" fmla="*/ 1759793 w 6732885"/>
              <a:gd name="connsiteY25" fmla="*/ 71563 h 567883"/>
              <a:gd name="connsiteX26" fmla="*/ 1808637 w 6732885"/>
              <a:gd name="connsiteY26" fmla="*/ 72676 h 567883"/>
              <a:gd name="connsiteX27" fmla="*/ 1865147 w 6732885"/>
              <a:gd name="connsiteY27" fmla="*/ 75202 h 567883"/>
              <a:gd name="connsiteX28" fmla="*/ 1917678 w 6732885"/>
              <a:gd name="connsiteY28" fmla="*/ 90010 h 567883"/>
              <a:gd name="connsiteX29" fmla="*/ 1972601 w 6732885"/>
              <a:gd name="connsiteY29" fmla="*/ 99025 h 567883"/>
              <a:gd name="connsiteX30" fmla="*/ 2028240 w 6732885"/>
              <a:gd name="connsiteY30" fmla="*/ 108729 h 567883"/>
              <a:gd name="connsiteX31" fmla="*/ 2096757 w 6732885"/>
              <a:gd name="connsiteY31" fmla="*/ 126456 h 567883"/>
              <a:gd name="connsiteX32" fmla="*/ 2138862 w 6732885"/>
              <a:gd name="connsiteY32" fmla="*/ 141405 h 567883"/>
              <a:gd name="connsiteX33" fmla="*/ 2182777 w 6732885"/>
              <a:gd name="connsiteY33" fmla="*/ 161106 h 567883"/>
              <a:gd name="connsiteX34" fmla="*/ 2229053 w 6732885"/>
              <a:gd name="connsiteY34" fmla="*/ 178518 h 567883"/>
              <a:gd name="connsiteX35" fmla="*/ 2266572 w 6732885"/>
              <a:gd name="connsiteY35" fmla="*/ 200689 h 567883"/>
              <a:gd name="connsiteX36" fmla="*/ 2310937 w 6732885"/>
              <a:gd name="connsiteY36" fmla="*/ 222847 h 567883"/>
              <a:gd name="connsiteX37" fmla="*/ 2349749 w 6732885"/>
              <a:gd name="connsiteY37" fmla="*/ 246655 h 567883"/>
              <a:gd name="connsiteX38" fmla="*/ 2389636 w 6732885"/>
              <a:gd name="connsiteY38" fmla="*/ 269565 h 567883"/>
              <a:gd name="connsiteX39" fmla="*/ 2424410 w 6732885"/>
              <a:gd name="connsiteY39" fmla="*/ 287435 h 567883"/>
              <a:gd name="connsiteX40" fmla="*/ 2457538 w 6732885"/>
              <a:gd name="connsiteY40" fmla="*/ 307646 h 567883"/>
              <a:gd name="connsiteX41" fmla="*/ 2495567 w 6732885"/>
              <a:gd name="connsiteY41" fmla="*/ 323891 h 567883"/>
              <a:gd name="connsiteX42" fmla="*/ 2539383 w 6732885"/>
              <a:gd name="connsiteY42" fmla="*/ 340493 h 567883"/>
              <a:gd name="connsiteX43" fmla="*/ 2600354 w 6732885"/>
              <a:gd name="connsiteY43" fmla="*/ 361214 h 567883"/>
              <a:gd name="connsiteX44" fmla="*/ 2656047 w 6732885"/>
              <a:gd name="connsiteY44" fmla="*/ 380706 h 567883"/>
              <a:gd name="connsiteX45" fmla="*/ 2717915 w 6732885"/>
              <a:gd name="connsiteY45" fmla="*/ 401143 h 567883"/>
              <a:gd name="connsiteX46" fmla="*/ 2782537 w 6732885"/>
              <a:gd name="connsiteY46" fmla="*/ 420446 h 567883"/>
              <a:gd name="connsiteX47" fmla="*/ 2838395 w 6732885"/>
              <a:gd name="connsiteY47" fmla="*/ 434438 h 567883"/>
              <a:gd name="connsiteX48" fmla="*/ 2895658 w 6732885"/>
              <a:gd name="connsiteY48" fmla="*/ 446027 h 567883"/>
              <a:gd name="connsiteX49" fmla="*/ 2966621 w 6732885"/>
              <a:gd name="connsiteY49" fmla="*/ 454682 h 567883"/>
              <a:gd name="connsiteX50" fmla="*/ 3941534 w 6732885"/>
              <a:gd name="connsiteY50" fmla="*/ 32029 h 567883"/>
              <a:gd name="connsiteX51" fmla="*/ 4005137 w 6732885"/>
              <a:gd name="connsiteY51" fmla="*/ 30088 h 567883"/>
              <a:gd name="connsiteX52" fmla="*/ 4083356 w 6732885"/>
              <a:gd name="connsiteY52" fmla="*/ 33789 h 567883"/>
              <a:gd name="connsiteX53" fmla="*/ 4163141 w 6732885"/>
              <a:gd name="connsiteY53" fmla="*/ 41514 h 567883"/>
              <a:gd name="connsiteX54" fmla="*/ 4229773 w 6732885"/>
              <a:gd name="connsiteY54" fmla="*/ 49077 h 567883"/>
              <a:gd name="connsiteX55" fmla="*/ 4343914 w 6732885"/>
              <a:gd name="connsiteY55" fmla="*/ 56761 h 567883"/>
              <a:gd name="connsiteX56" fmla="*/ 4465915 w 6732885"/>
              <a:gd name="connsiteY56" fmla="*/ 56380 h 567883"/>
              <a:gd name="connsiteX57" fmla="*/ 4529455 w 6732885"/>
              <a:gd name="connsiteY57" fmla="*/ 95572 h 567883"/>
              <a:gd name="connsiteX58" fmla="*/ 4580330 w 6732885"/>
              <a:gd name="connsiteY58" fmla="*/ 124783 h 567883"/>
              <a:gd name="connsiteX59" fmla="*/ 4660966 w 6732885"/>
              <a:gd name="connsiteY59" fmla="*/ 171297 h 567883"/>
              <a:gd name="connsiteX60" fmla="*/ 4717677 w 6732885"/>
              <a:gd name="connsiteY60" fmla="*/ 201801 h 567883"/>
              <a:gd name="connsiteX61" fmla="*/ 4828913 w 6732885"/>
              <a:gd name="connsiteY61" fmla="*/ 258077 h 567883"/>
              <a:gd name="connsiteX62" fmla="*/ 4958180 w 6732885"/>
              <a:gd name="connsiteY62" fmla="*/ 315410 h 567883"/>
              <a:gd name="connsiteX63" fmla="*/ 5149784 w 6732885"/>
              <a:gd name="connsiteY63" fmla="*/ 387847 h 567883"/>
              <a:gd name="connsiteX64" fmla="*/ 5377759 w 6732885"/>
              <a:gd name="connsiteY64" fmla="*/ 459327 h 567883"/>
              <a:gd name="connsiteX65" fmla="*/ 5599231 w 6732885"/>
              <a:gd name="connsiteY65" fmla="*/ 506430 h 567883"/>
              <a:gd name="connsiteX66" fmla="*/ 5826886 w 6732885"/>
              <a:gd name="connsiteY66" fmla="*/ 540603 h 567883"/>
              <a:gd name="connsiteX67" fmla="*/ 6039169 w 6732885"/>
              <a:gd name="connsiteY67" fmla="*/ 561145 h 567883"/>
              <a:gd name="connsiteX68" fmla="*/ 6286646 w 6732885"/>
              <a:gd name="connsiteY68" fmla="*/ 567883 h 567883"/>
              <a:gd name="connsiteX69" fmla="*/ 6732885 w 6732885"/>
              <a:gd name="connsiteY69" fmla="*/ 565356 h 567883"/>
              <a:gd name="connsiteX0" fmla="*/ 4 w 6732885"/>
              <a:gd name="connsiteY0" fmla="*/ 565836 h 567883"/>
              <a:gd name="connsiteX1" fmla="*/ 403661 w 6732885"/>
              <a:gd name="connsiteY1" fmla="*/ 565081 h 567883"/>
              <a:gd name="connsiteX2" fmla="*/ 513896 w 6732885"/>
              <a:gd name="connsiteY2" fmla="*/ 562915 h 567883"/>
              <a:gd name="connsiteX3" fmla="*/ 608822 w 6732885"/>
              <a:gd name="connsiteY3" fmla="*/ 553410 h 567883"/>
              <a:gd name="connsiteX4" fmla="*/ 664778 w 6732885"/>
              <a:gd name="connsiteY4" fmla="*/ 544867 h 567883"/>
              <a:gd name="connsiteX5" fmla="*/ 758313 w 6732885"/>
              <a:gd name="connsiteY5" fmla="*/ 522972 h 567883"/>
              <a:gd name="connsiteX6" fmla="*/ 816775 w 6732885"/>
              <a:gd name="connsiteY6" fmla="*/ 493494 h 567883"/>
              <a:gd name="connsiteX7" fmla="*/ 867437 w 6732885"/>
              <a:gd name="connsiteY7" fmla="*/ 458123 h 567883"/>
              <a:gd name="connsiteX8" fmla="*/ 908361 w 6732885"/>
              <a:gd name="connsiteY8" fmla="*/ 405908 h 567883"/>
              <a:gd name="connsiteX9" fmla="*/ 921999 w 6732885"/>
              <a:gd name="connsiteY9" fmla="*/ 371379 h 567883"/>
              <a:gd name="connsiteX10" fmla="*/ 947334 w 6732885"/>
              <a:gd name="connsiteY10" fmla="*/ 329268 h 567883"/>
              <a:gd name="connsiteX11" fmla="*/ 992154 w 6732885"/>
              <a:gd name="connsiteY11" fmla="*/ 288001 h 567883"/>
              <a:gd name="connsiteX12" fmla="*/ 1053113 w 6732885"/>
              <a:gd name="connsiteY12" fmla="*/ 243520 h 567883"/>
              <a:gd name="connsiteX13" fmla="*/ 1095433 w 6732885"/>
              <a:gd name="connsiteY13" fmla="*/ 218942 h 567883"/>
              <a:gd name="connsiteX14" fmla="*/ 1146096 w 6732885"/>
              <a:gd name="connsiteY14" fmla="*/ 186940 h 567883"/>
              <a:gd name="connsiteX15" fmla="*/ 1196763 w 6732885"/>
              <a:gd name="connsiteY15" fmla="*/ 166725 h 567883"/>
              <a:gd name="connsiteX16" fmla="*/ 1280555 w 6732885"/>
              <a:gd name="connsiteY16" fmla="*/ 141460 h 567883"/>
              <a:gd name="connsiteX17" fmla="*/ 1335117 w 6732885"/>
              <a:gd name="connsiteY17" fmla="*/ 125459 h 567883"/>
              <a:gd name="connsiteX18" fmla="*/ 1388302 w 6732885"/>
              <a:gd name="connsiteY18" fmla="*/ 110399 h 567883"/>
              <a:gd name="connsiteX19" fmla="*/ 1436165 w 6732885"/>
              <a:gd name="connsiteY19" fmla="*/ 97340 h 567883"/>
              <a:gd name="connsiteX20" fmla="*/ 1498804 w 6732885"/>
              <a:gd name="connsiteY20" fmla="*/ 85875 h 567883"/>
              <a:gd name="connsiteX21" fmla="*/ 1546538 w 6732885"/>
              <a:gd name="connsiteY21" fmla="*/ 79413 h 567883"/>
              <a:gd name="connsiteX22" fmla="*/ 1596511 w 6732885"/>
              <a:gd name="connsiteY22" fmla="*/ 74721 h 567883"/>
              <a:gd name="connsiteX23" fmla="*/ 1654620 w 6732885"/>
              <a:gd name="connsiteY23" fmla="*/ 71877 h 567883"/>
              <a:gd name="connsiteX24" fmla="*/ 1704244 w 6732885"/>
              <a:gd name="connsiteY24" fmla="*/ 70511 h 567883"/>
              <a:gd name="connsiteX25" fmla="*/ 1759793 w 6732885"/>
              <a:gd name="connsiteY25" fmla="*/ 71563 h 567883"/>
              <a:gd name="connsiteX26" fmla="*/ 1808637 w 6732885"/>
              <a:gd name="connsiteY26" fmla="*/ 72676 h 567883"/>
              <a:gd name="connsiteX27" fmla="*/ 1865147 w 6732885"/>
              <a:gd name="connsiteY27" fmla="*/ 75202 h 567883"/>
              <a:gd name="connsiteX28" fmla="*/ 1917678 w 6732885"/>
              <a:gd name="connsiteY28" fmla="*/ 90010 h 567883"/>
              <a:gd name="connsiteX29" fmla="*/ 1972601 w 6732885"/>
              <a:gd name="connsiteY29" fmla="*/ 99025 h 567883"/>
              <a:gd name="connsiteX30" fmla="*/ 2028240 w 6732885"/>
              <a:gd name="connsiteY30" fmla="*/ 108729 h 567883"/>
              <a:gd name="connsiteX31" fmla="*/ 2096757 w 6732885"/>
              <a:gd name="connsiteY31" fmla="*/ 126456 h 567883"/>
              <a:gd name="connsiteX32" fmla="*/ 2138862 w 6732885"/>
              <a:gd name="connsiteY32" fmla="*/ 141405 h 567883"/>
              <a:gd name="connsiteX33" fmla="*/ 2182777 w 6732885"/>
              <a:gd name="connsiteY33" fmla="*/ 161106 h 567883"/>
              <a:gd name="connsiteX34" fmla="*/ 2229053 w 6732885"/>
              <a:gd name="connsiteY34" fmla="*/ 178518 h 567883"/>
              <a:gd name="connsiteX35" fmla="*/ 2266572 w 6732885"/>
              <a:gd name="connsiteY35" fmla="*/ 200689 h 567883"/>
              <a:gd name="connsiteX36" fmla="*/ 2310937 w 6732885"/>
              <a:gd name="connsiteY36" fmla="*/ 222847 h 567883"/>
              <a:gd name="connsiteX37" fmla="*/ 2349749 w 6732885"/>
              <a:gd name="connsiteY37" fmla="*/ 246655 h 567883"/>
              <a:gd name="connsiteX38" fmla="*/ 2389636 w 6732885"/>
              <a:gd name="connsiteY38" fmla="*/ 269565 h 567883"/>
              <a:gd name="connsiteX39" fmla="*/ 2424410 w 6732885"/>
              <a:gd name="connsiteY39" fmla="*/ 287435 h 567883"/>
              <a:gd name="connsiteX40" fmla="*/ 2459486 w 6732885"/>
              <a:gd name="connsiteY40" fmla="*/ 306804 h 567883"/>
              <a:gd name="connsiteX41" fmla="*/ 2495567 w 6732885"/>
              <a:gd name="connsiteY41" fmla="*/ 323891 h 567883"/>
              <a:gd name="connsiteX42" fmla="*/ 2539383 w 6732885"/>
              <a:gd name="connsiteY42" fmla="*/ 340493 h 567883"/>
              <a:gd name="connsiteX43" fmla="*/ 2600354 w 6732885"/>
              <a:gd name="connsiteY43" fmla="*/ 361214 h 567883"/>
              <a:gd name="connsiteX44" fmla="*/ 2656047 w 6732885"/>
              <a:gd name="connsiteY44" fmla="*/ 380706 h 567883"/>
              <a:gd name="connsiteX45" fmla="*/ 2717915 w 6732885"/>
              <a:gd name="connsiteY45" fmla="*/ 401143 h 567883"/>
              <a:gd name="connsiteX46" fmla="*/ 2782537 w 6732885"/>
              <a:gd name="connsiteY46" fmla="*/ 420446 h 567883"/>
              <a:gd name="connsiteX47" fmla="*/ 2838395 w 6732885"/>
              <a:gd name="connsiteY47" fmla="*/ 434438 h 567883"/>
              <a:gd name="connsiteX48" fmla="*/ 2895658 w 6732885"/>
              <a:gd name="connsiteY48" fmla="*/ 446027 h 567883"/>
              <a:gd name="connsiteX49" fmla="*/ 2966621 w 6732885"/>
              <a:gd name="connsiteY49" fmla="*/ 454682 h 567883"/>
              <a:gd name="connsiteX50" fmla="*/ 3941534 w 6732885"/>
              <a:gd name="connsiteY50" fmla="*/ 32029 h 567883"/>
              <a:gd name="connsiteX51" fmla="*/ 4005137 w 6732885"/>
              <a:gd name="connsiteY51" fmla="*/ 30088 h 567883"/>
              <a:gd name="connsiteX52" fmla="*/ 4083356 w 6732885"/>
              <a:gd name="connsiteY52" fmla="*/ 33789 h 567883"/>
              <a:gd name="connsiteX53" fmla="*/ 4163141 w 6732885"/>
              <a:gd name="connsiteY53" fmla="*/ 41514 h 567883"/>
              <a:gd name="connsiteX54" fmla="*/ 4229773 w 6732885"/>
              <a:gd name="connsiteY54" fmla="*/ 49077 h 567883"/>
              <a:gd name="connsiteX55" fmla="*/ 4343914 w 6732885"/>
              <a:gd name="connsiteY55" fmla="*/ 56761 h 567883"/>
              <a:gd name="connsiteX56" fmla="*/ 4465915 w 6732885"/>
              <a:gd name="connsiteY56" fmla="*/ 56380 h 567883"/>
              <a:gd name="connsiteX57" fmla="*/ 4529455 w 6732885"/>
              <a:gd name="connsiteY57" fmla="*/ 95572 h 567883"/>
              <a:gd name="connsiteX58" fmla="*/ 4580330 w 6732885"/>
              <a:gd name="connsiteY58" fmla="*/ 124783 h 567883"/>
              <a:gd name="connsiteX59" fmla="*/ 4660966 w 6732885"/>
              <a:gd name="connsiteY59" fmla="*/ 171297 h 567883"/>
              <a:gd name="connsiteX60" fmla="*/ 4717677 w 6732885"/>
              <a:gd name="connsiteY60" fmla="*/ 201801 h 567883"/>
              <a:gd name="connsiteX61" fmla="*/ 4828913 w 6732885"/>
              <a:gd name="connsiteY61" fmla="*/ 258077 h 567883"/>
              <a:gd name="connsiteX62" fmla="*/ 4958180 w 6732885"/>
              <a:gd name="connsiteY62" fmla="*/ 315410 h 567883"/>
              <a:gd name="connsiteX63" fmla="*/ 5149784 w 6732885"/>
              <a:gd name="connsiteY63" fmla="*/ 387847 h 567883"/>
              <a:gd name="connsiteX64" fmla="*/ 5377759 w 6732885"/>
              <a:gd name="connsiteY64" fmla="*/ 459327 h 567883"/>
              <a:gd name="connsiteX65" fmla="*/ 5599231 w 6732885"/>
              <a:gd name="connsiteY65" fmla="*/ 506430 h 567883"/>
              <a:gd name="connsiteX66" fmla="*/ 5826886 w 6732885"/>
              <a:gd name="connsiteY66" fmla="*/ 540603 h 567883"/>
              <a:gd name="connsiteX67" fmla="*/ 6039169 w 6732885"/>
              <a:gd name="connsiteY67" fmla="*/ 561145 h 567883"/>
              <a:gd name="connsiteX68" fmla="*/ 6286646 w 6732885"/>
              <a:gd name="connsiteY68" fmla="*/ 567883 h 567883"/>
              <a:gd name="connsiteX69" fmla="*/ 6732885 w 6732885"/>
              <a:gd name="connsiteY69" fmla="*/ 565356 h 567883"/>
              <a:gd name="connsiteX0" fmla="*/ 4 w 6732885"/>
              <a:gd name="connsiteY0" fmla="*/ 567344 h 569391"/>
              <a:gd name="connsiteX1" fmla="*/ 403661 w 6732885"/>
              <a:gd name="connsiteY1" fmla="*/ 566589 h 569391"/>
              <a:gd name="connsiteX2" fmla="*/ 513896 w 6732885"/>
              <a:gd name="connsiteY2" fmla="*/ 564423 h 569391"/>
              <a:gd name="connsiteX3" fmla="*/ 608822 w 6732885"/>
              <a:gd name="connsiteY3" fmla="*/ 554918 h 569391"/>
              <a:gd name="connsiteX4" fmla="*/ 664778 w 6732885"/>
              <a:gd name="connsiteY4" fmla="*/ 546375 h 569391"/>
              <a:gd name="connsiteX5" fmla="*/ 758313 w 6732885"/>
              <a:gd name="connsiteY5" fmla="*/ 524480 h 569391"/>
              <a:gd name="connsiteX6" fmla="*/ 816775 w 6732885"/>
              <a:gd name="connsiteY6" fmla="*/ 495002 h 569391"/>
              <a:gd name="connsiteX7" fmla="*/ 867437 w 6732885"/>
              <a:gd name="connsiteY7" fmla="*/ 459631 h 569391"/>
              <a:gd name="connsiteX8" fmla="*/ 908361 w 6732885"/>
              <a:gd name="connsiteY8" fmla="*/ 407416 h 569391"/>
              <a:gd name="connsiteX9" fmla="*/ 921999 w 6732885"/>
              <a:gd name="connsiteY9" fmla="*/ 372887 h 569391"/>
              <a:gd name="connsiteX10" fmla="*/ 947334 w 6732885"/>
              <a:gd name="connsiteY10" fmla="*/ 330776 h 569391"/>
              <a:gd name="connsiteX11" fmla="*/ 992154 w 6732885"/>
              <a:gd name="connsiteY11" fmla="*/ 289509 h 569391"/>
              <a:gd name="connsiteX12" fmla="*/ 1053113 w 6732885"/>
              <a:gd name="connsiteY12" fmla="*/ 245028 h 569391"/>
              <a:gd name="connsiteX13" fmla="*/ 1095433 w 6732885"/>
              <a:gd name="connsiteY13" fmla="*/ 220450 h 569391"/>
              <a:gd name="connsiteX14" fmla="*/ 1146096 w 6732885"/>
              <a:gd name="connsiteY14" fmla="*/ 188448 h 569391"/>
              <a:gd name="connsiteX15" fmla="*/ 1196763 w 6732885"/>
              <a:gd name="connsiteY15" fmla="*/ 168233 h 569391"/>
              <a:gd name="connsiteX16" fmla="*/ 1280555 w 6732885"/>
              <a:gd name="connsiteY16" fmla="*/ 142968 h 569391"/>
              <a:gd name="connsiteX17" fmla="*/ 1335117 w 6732885"/>
              <a:gd name="connsiteY17" fmla="*/ 126967 h 569391"/>
              <a:gd name="connsiteX18" fmla="*/ 1388302 w 6732885"/>
              <a:gd name="connsiteY18" fmla="*/ 111907 h 569391"/>
              <a:gd name="connsiteX19" fmla="*/ 1436165 w 6732885"/>
              <a:gd name="connsiteY19" fmla="*/ 98848 h 569391"/>
              <a:gd name="connsiteX20" fmla="*/ 1498804 w 6732885"/>
              <a:gd name="connsiteY20" fmla="*/ 87383 h 569391"/>
              <a:gd name="connsiteX21" fmla="*/ 1546538 w 6732885"/>
              <a:gd name="connsiteY21" fmla="*/ 80921 h 569391"/>
              <a:gd name="connsiteX22" fmla="*/ 1596511 w 6732885"/>
              <a:gd name="connsiteY22" fmla="*/ 76229 h 569391"/>
              <a:gd name="connsiteX23" fmla="*/ 1654620 w 6732885"/>
              <a:gd name="connsiteY23" fmla="*/ 73385 h 569391"/>
              <a:gd name="connsiteX24" fmla="*/ 1704244 w 6732885"/>
              <a:gd name="connsiteY24" fmla="*/ 72019 h 569391"/>
              <a:gd name="connsiteX25" fmla="*/ 1759793 w 6732885"/>
              <a:gd name="connsiteY25" fmla="*/ 73071 h 569391"/>
              <a:gd name="connsiteX26" fmla="*/ 1808637 w 6732885"/>
              <a:gd name="connsiteY26" fmla="*/ 74184 h 569391"/>
              <a:gd name="connsiteX27" fmla="*/ 1865147 w 6732885"/>
              <a:gd name="connsiteY27" fmla="*/ 76710 h 569391"/>
              <a:gd name="connsiteX28" fmla="*/ 1917678 w 6732885"/>
              <a:gd name="connsiteY28" fmla="*/ 91518 h 569391"/>
              <a:gd name="connsiteX29" fmla="*/ 1972601 w 6732885"/>
              <a:gd name="connsiteY29" fmla="*/ 100533 h 569391"/>
              <a:gd name="connsiteX30" fmla="*/ 2028240 w 6732885"/>
              <a:gd name="connsiteY30" fmla="*/ 110237 h 569391"/>
              <a:gd name="connsiteX31" fmla="*/ 2096757 w 6732885"/>
              <a:gd name="connsiteY31" fmla="*/ 127964 h 569391"/>
              <a:gd name="connsiteX32" fmla="*/ 2138862 w 6732885"/>
              <a:gd name="connsiteY32" fmla="*/ 142913 h 569391"/>
              <a:gd name="connsiteX33" fmla="*/ 2182777 w 6732885"/>
              <a:gd name="connsiteY33" fmla="*/ 162614 h 569391"/>
              <a:gd name="connsiteX34" fmla="*/ 2229053 w 6732885"/>
              <a:gd name="connsiteY34" fmla="*/ 180026 h 569391"/>
              <a:gd name="connsiteX35" fmla="*/ 2266572 w 6732885"/>
              <a:gd name="connsiteY35" fmla="*/ 202197 h 569391"/>
              <a:gd name="connsiteX36" fmla="*/ 2310937 w 6732885"/>
              <a:gd name="connsiteY36" fmla="*/ 224355 h 569391"/>
              <a:gd name="connsiteX37" fmla="*/ 2349749 w 6732885"/>
              <a:gd name="connsiteY37" fmla="*/ 248163 h 569391"/>
              <a:gd name="connsiteX38" fmla="*/ 2389636 w 6732885"/>
              <a:gd name="connsiteY38" fmla="*/ 271073 h 569391"/>
              <a:gd name="connsiteX39" fmla="*/ 2424410 w 6732885"/>
              <a:gd name="connsiteY39" fmla="*/ 288943 h 569391"/>
              <a:gd name="connsiteX40" fmla="*/ 2459486 w 6732885"/>
              <a:gd name="connsiteY40" fmla="*/ 308312 h 569391"/>
              <a:gd name="connsiteX41" fmla="*/ 2495567 w 6732885"/>
              <a:gd name="connsiteY41" fmla="*/ 325399 h 569391"/>
              <a:gd name="connsiteX42" fmla="*/ 2539383 w 6732885"/>
              <a:gd name="connsiteY42" fmla="*/ 342001 h 569391"/>
              <a:gd name="connsiteX43" fmla="*/ 2600354 w 6732885"/>
              <a:gd name="connsiteY43" fmla="*/ 362722 h 569391"/>
              <a:gd name="connsiteX44" fmla="*/ 2656047 w 6732885"/>
              <a:gd name="connsiteY44" fmla="*/ 382214 h 569391"/>
              <a:gd name="connsiteX45" fmla="*/ 2717915 w 6732885"/>
              <a:gd name="connsiteY45" fmla="*/ 402651 h 569391"/>
              <a:gd name="connsiteX46" fmla="*/ 2782537 w 6732885"/>
              <a:gd name="connsiteY46" fmla="*/ 421954 h 569391"/>
              <a:gd name="connsiteX47" fmla="*/ 2838395 w 6732885"/>
              <a:gd name="connsiteY47" fmla="*/ 435946 h 569391"/>
              <a:gd name="connsiteX48" fmla="*/ 2895658 w 6732885"/>
              <a:gd name="connsiteY48" fmla="*/ 447535 h 569391"/>
              <a:gd name="connsiteX49" fmla="*/ 2966621 w 6732885"/>
              <a:gd name="connsiteY49" fmla="*/ 456190 h 569391"/>
              <a:gd name="connsiteX50" fmla="*/ 3029564 w 6732885"/>
              <a:gd name="connsiteY50" fmla="*/ 468948 h 569391"/>
              <a:gd name="connsiteX51" fmla="*/ 4005137 w 6732885"/>
              <a:gd name="connsiteY51" fmla="*/ 31596 h 569391"/>
              <a:gd name="connsiteX52" fmla="*/ 4083356 w 6732885"/>
              <a:gd name="connsiteY52" fmla="*/ 35297 h 569391"/>
              <a:gd name="connsiteX53" fmla="*/ 4163141 w 6732885"/>
              <a:gd name="connsiteY53" fmla="*/ 43022 h 569391"/>
              <a:gd name="connsiteX54" fmla="*/ 4229773 w 6732885"/>
              <a:gd name="connsiteY54" fmla="*/ 50585 h 569391"/>
              <a:gd name="connsiteX55" fmla="*/ 4343914 w 6732885"/>
              <a:gd name="connsiteY55" fmla="*/ 58269 h 569391"/>
              <a:gd name="connsiteX56" fmla="*/ 4465915 w 6732885"/>
              <a:gd name="connsiteY56" fmla="*/ 57888 h 569391"/>
              <a:gd name="connsiteX57" fmla="*/ 4529455 w 6732885"/>
              <a:gd name="connsiteY57" fmla="*/ 97080 h 569391"/>
              <a:gd name="connsiteX58" fmla="*/ 4580330 w 6732885"/>
              <a:gd name="connsiteY58" fmla="*/ 126291 h 569391"/>
              <a:gd name="connsiteX59" fmla="*/ 4660966 w 6732885"/>
              <a:gd name="connsiteY59" fmla="*/ 172805 h 569391"/>
              <a:gd name="connsiteX60" fmla="*/ 4717677 w 6732885"/>
              <a:gd name="connsiteY60" fmla="*/ 203309 h 569391"/>
              <a:gd name="connsiteX61" fmla="*/ 4828913 w 6732885"/>
              <a:gd name="connsiteY61" fmla="*/ 259585 h 569391"/>
              <a:gd name="connsiteX62" fmla="*/ 4958180 w 6732885"/>
              <a:gd name="connsiteY62" fmla="*/ 316918 h 569391"/>
              <a:gd name="connsiteX63" fmla="*/ 5149784 w 6732885"/>
              <a:gd name="connsiteY63" fmla="*/ 389355 h 569391"/>
              <a:gd name="connsiteX64" fmla="*/ 5377759 w 6732885"/>
              <a:gd name="connsiteY64" fmla="*/ 460835 h 569391"/>
              <a:gd name="connsiteX65" fmla="*/ 5599231 w 6732885"/>
              <a:gd name="connsiteY65" fmla="*/ 507938 h 569391"/>
              <a:gd name="connsiteX66" fmla="*/ 5826886 w 6732885"/>
              <a:gd name="connsiteY66" fmla="*/ 542111 h 569391"/>
              <a:gd name="connsiteX67" fmla="*/ 6039169 w 6732885"/>
              <a:gd name="connsiteY67" fmla="*/ 562653 h 569391"/>
              <a:gd name="connsiteX68" fmla="*/ 6286646 w 6732885"/>
              <a:gd name="connsiteY68" fmla="*/ 569391 h 569391"/>
              <a:gd name="connsiteX69" fmla="*/ 6732885 w 6732885"/>
              <a:gd name="connsiteY69" fmla="*/ 566864 h 569391"/>
              <a:gd name="connsiteX0" fmla="*/ 4 w 6732885"/>
              <a:gd name="connsiteY0" fmla="*/ 563019 h 565066"/>
              <a:gd name="connsiteX1" fmla="*/ 403661 w 6732885"/>
              <a:gd name="connsiteY1" fmla="*/ 562264 h 565066"/>
              <a:gd name="connsiteX2" fmla="*/ 513896 w 6732885"/>
              <a:gd name="connsiteY2" fmla="*/ 560098 h 565066"/>
              <a:gd name="connsiteX3" fmla="*/ 608822 w 6732885"/>
              <a:gd name="connsiteY3" fmla="*/ 550593 h 565066"/>
              <a:gd name="connsiteX4" fmla="*/ 664778 w 6732885"/>
              <a:gd name="connsiteY4" fmla="*/ 542050 h 565066"/>
              <a:gd name="connsiteX5" fmla="*/ 758313 w 6732885"/>
              <a:gd name="connsiteY5" fmla="*/ 520155 h 565066"/>
              <a:gd name="connsiteX6" fmla="*/ 816775 w 6732885"/>
              <a:gd name="connsiteY6" fmla="*/ 490677 h 565066"/>
              <a:gd name="connsiteX7" fmla="*/ 867437 w 6732885"/>
              <a:gd name="connsiteY7" fmla="*/ 455306 h 565066"/>
              <a:gd name="connsiteX8" fmla="*/ 908361 w 6732885"/>
              <a:gd name="connsiteY8" fmla="*/ 403091 h 565066"/>
              <a:gd name="connsiteX9" fmla="*/ 921999 w 6732885"/>
              <a:gd name="connsiteY9" fmla="*/ 368562 h 565066"/>
              <a:gd name="connsiteX10" fmla="*/ 947334 w 6732885"/>
              <a:gd name="connsiteY10" fmla="*/ 326451 h 565066"/>
              <a:gd name="connsiteX11" fmla="*/ 992154 w 6732885"/>
              <a:gd name="connsiteY11" fmla="*/ 285184 h 565066"/>
              <a:gd name="connsiteX12" fmla="*/ 1053113 w 6732885"/>
              <a:gd name="connsiteY12" fmla="*/ 240703 h 565066"/>
              <a:gd name="connsiteX13" fmla="*/ 1095433 w 6732885"/>
              <a:gd name="connsiteY13" fmla="*/ 216125 h 565066"/>
              <a:gd name="connsiteX14" fmla="*/ 1146096 w 6732885"/>
              <a:gd name="connsiteY14" fmla="*/ 184123 h 565066"/>
              <a:gd name="connsiteX15" fmla="*/ 1196763 w 6732885"/>
              <a:gd name="connsiteY15" fmla="*/ 163908 h 565066"/>
              <a:gd name="connsiteX16" fmla="*/ 1280555 w 6732885"/>
              <a:gd name="connsiteY16" fmla="*/ 138643 h 565066"/>
              <a:gd name="connsiteX17" fmla="*/ 1335117 w 6732885"/>
              <a:gd name="connsiteY17" fmla="*/ 122642 h 565066"/>
              <a:gd name="connsiteX18" fmla="*/ 1388302 w 6732885"/>
              <a:gd name="connsiteY18" fmla="*/ 107582 h 565066"/>
              <a:gd name="connsiteX19" fmla="*/ 1436165 w 6732885"/>
              <a:gd name="connsiteY19" fmla="*/ 94523 h 565066"/>
              <a:gd name="connsiteX20" fmla="*/ 1498804 w 6732885"/>
              <a:gd name="connsiteY20" fmla="*/ 83058 h 565066"/>
              <a:gd name="connsiteX21" fmla="*/ 1546538 w 6732885"/>
              <a:gd name="connsiteY21" fmla="*/ 76596 h 565066"/>
              <a:gd name="connsiteX22" fmla="*/ 1596511 w 6732885"/>
              <a:gd name="connsiteY22" fmla="*/ 71904 h 565066"/>
              <a:gd name="connsiteX23" fmla="*/ 1654620 w 6732885"/>
              <a:gd name="connsiteY23" fmla="*/ 69060 h 565066"/>
              <a:gd name="connsiteX24" fmla="*/ 1704244 w 6732885"/>
              <a:gd name="connsiteY24" fmla="*/ 67694 h 565066"/>
              <a:gd name="connsiteX25" fmla="*/ 1759793 w 6732885"/>
              <a:gd name="connsiteY25" fmla="*/ 68746 h 565066"/>
              <a:gd name="connsiteX26" fmla="*/ 1808637 w 6732885"/>
              <a:gd name="connsiteY26" fmla="*/ 69859 h 565066"/>
              <a:gd name="connsiteX27" fmla="*/ 1865147 w 6732885"/>
              <a:gd name="connsiteY27" fmla="*/ 72385 h 565066"/>
              <a:gd name="connsiteX28" fmla="*/ 1917678 w 6732885"/>
              <a:gd name="connsiteY28" fmla="*/ 87193 h 565066"/>
              <a:gd name="connsiteX29" fmla="*/ 1972601 w 6732885"/>
              <a:gd name="connsiteY29" fmla="*/ 96208 h 565066"/>
              <a:gd name="connsiteX30" fmla="*/ 2028240 w 6732885"/>
              <a:gd name="connsiteY30" fmla="*/ 105912 h 565066"/>
              <a:gd name="connsiteX31" fmla="*/ 2096757 w 6732885"/>
              <a:gd name="connsiteY31" fmla="*/ 123639 h 565066"/>
              <a:gd name="connsiteX32" fmla="*/ 2138862 w 6732885"/>
              <a:gd name="connsiteY32" fmla="*/ 138588 h 565066"/>
              <a:gd name="connsiteX33" fmla="*/ 2182777 w 6732885"/>
              <a:gd name="connsiteY33" fmla="*/ 158289 h 565066"/>
              <a:gd name="connsiteX34" fmla="*/ 2229053 w 6732885"/>
              <a:gd name="connsiteY34" fmla="*/ 175701 h 565066"/>
              <a:gd name="connsiteX35" fmla="*/ 2266572 w 6732885"/>
              <a:gd name="connsiteY35" fmla="*/ 197872 h 565066"/>
              <a:gd name="connsiteX36" fmla="*/ 2310937 w 6732885"/>
              <a:gd name="connsiteY36" fmla="*/ 220030 h 565066"/>
              <a:gd name="connsiteX37" fmla="*/ 2349749 w 6732885"/>
              <a:gd name="connsiteY37" fmla="*/ 243838 h 565066"/>
              <a:gd name="connsiteX38" fmla="*/ 2389636 w 6732885"/>
              <a:gd name="connsiteY38" fmla="*/ 266748 h 565066"/>
              <a:gd name="connsiteX39" fmla="*/ 2424410 w 6732885"/>
              <a:gd name="connsiteY39" fmla="*/ 284618 h 565066"/>
              <a:gd name="connsiteX40" fmla="*/ 2459486 w 6732885"/>
              <a:gd name="connsiteY40" fmla="*/ 303987 h 565066"/>
              <a:gd name="connsiteX41" fmla="*/ 2495567 w 6732885"/>
              <a:gd name="connsiteY41" fmla="*/ 321074 h 565066"/>
              <a:gd name="connsiteX42" fmla="*/ 2539383 w 6732885"/>
              <a:gd name="connsiteY42" fmla="*/ 337676 h 565066"/>
              <a:gd name="connsiteX43" fmla="*/ 2600354 w 6732885"/>
              <a:gd name="connsiteY43" fmla="*/ 358397 h 565066"/>
              <a:gd name="connsiteX44" fmla="*/ 2656047 w 6732885"/>
              <a:gd name="connsiteY44" fmla="*/ 377889 h 565066"/>
              <a:gd name="connsiteX45" fmla="*/ 2717915 w 6732885"/>
              <a:gd name="connsiteY45" fmla="*/ 398326 h 565066"/>
              <a:gd name="connsiteX46" fmla="*/ 2782537 w 6732885"/>
              <a:gd name="connsiteY46" fmla="*/ 417629 h 565066"/>
              <a:gd name="connsiteX47" fmla="*/ 2838395 w 6732885"/>
              <a:gd name="connsiteY47" fmla="*/ 431621 h 565066"/>
              <a:gd name="connsiteX48" fmla="*/ 2895658 w 6732885"/>
              <a:gd name="connsiteY48" fmla="*/ 443210 h 565066"/>
              <a:gd name="connsiteX49" fmla="*/ 2966621 w 6732885"/>
              <a:gd name="connsiteY49" fmla="*/ 451865 h 565066"/>
              <a:gd name="connsiteX50" fmla="*/ 3029564 w 6732885"/>
              <a:gd name="connsiteY50" fmla="*/ 464623 h 565066"/>
              <a:gd name="connsiteX51" fmla="*/ 3099013 w 6732885"/>
              <a:gd name="connsiteY51" fmla="*/ 475315 h 565066"/>
              <a:gd name="connsiteX52" fmla="*/ 4083356 w 6732885"/>
              <a:gd name="connsiteY52" fmla="*/ 30972 h 565066"/>
              <a:gd name="connsiteX53" fmla="*/ 4163141 w 6732885"/>
              <a:gd name="connsiteY53" fmla="*/ 38697 h 565066"/>
              <a:gd name="connsiteX54" fmla="*/ 4229773 w 6732885"/>
              <a:gd name="connsiteY54" fmla="*/ 46260 h 565066"/>
              <a:gd name="connsiteX55" fmla="*/ 4343914 w 6732885"/>
              <a:gd name="connsiteY55" fmla="*/ 53944 h 565066"/>
              <a:gd name="connsiteX56" fmla="*/ 4465915 w 6732885"/>
              <a:gd name="connsiteY56" fmla="*/ 53563 h 565066"/>
              <a:gd name="connsiteX57" fmla="*/ 4529455 w 6732885"/>
              <a:gd name="connsiteY57" fmla="*/ 92755 h 565066"/>
              <a:gd name="connsiteX58" fmla="*/ 4580330 w 6732885"/>
              <a:gd name="connsiteY58" fmla="*/ 121966 h 565066"/>
              <a:gd name="connsiteX59" fmla="*/ 4660966 w 6732885"/>
              <a:gd name="connsiteY59" fmla="*/ 168480 h 565066"/>
              <a:gd name="connsiteX60" fmla="*/ 4717677 w 6732885"/>
              <a:gd name="connsiteY60" fmla="*/ 198984 h 565066"/>
              <a:gd name="connsiteX61" fmla="*/ 4828913 w 6732885"/>
              <a:gd name="connsiteY61" fmla="*/ 255260 h 565066"/>
              <a:gd name="connsiteX62" fmla="*/ 4958180 w 6732885"/>
              <a:gd name="connsiteY62" fmla="*/ 312593 h 565066"/>
              <a:gd name="connsiteX63" fmla="*/ 5149784 w 6732885"/>
              <a:gd name="connsiteY63" fmla="*/ 385030 h 565066"/>
              <a:gd name="connsiteX64" fmla="*/ 5377759 w 6732885"/>
              <a:gd name="connsiteY64" fmla="*/ 456510 h 565066"/>
              <a:gd name="connsiteX65" fmla="*/ 5599231 w 6732885"/>
              <a:gd name="connsiteY65" fmla="*/ 503613 h 565066"/>
              <a:gd name="connsiteX66" fmla="*/ 5826886 w 6732885"/>
              <a:gd name="connsiteY66" fmla="*/ 537786 h 565066"/>
              <a:gd name="connsiteX67" fmla="*/ 6039169 w 6732885"/>
              <a:gd name="connsiteY67" fmla="*/ 558328 h 565066"/>
              <a:gd name="connsiteX68" fmla="*/ 6286646 w 6732885"/>
              <a:gd name="connsiteY68" fmla="*/ 565066 h 565066"/>
              <a:gd name="connsiteX69" fmla="*/ 6732885 w 6732885"/>
              <a:gd name="connsiteY69" fmla="*/ 562539 h 565066"/>
              <a:gd name="connsiteX0" fmla="*/ 4 w 6732885"/>
              <a:gd name="connsiteY0" fmla="*/ 555668 h 557715"/>
              <a:gd name="connsiteX1" fmla="*/ 403661 w 6732885"/>
              <a:gd name="connsiteY1" fmla="*/ 554913 h 557715"/>
              <a:gd name="connsiteX2" fmla="*/ 513896 w 6732885"/>
              <a:gd name="connsiteY2" fmla="*/ 552747 h 557715"/>
              <a:gd name="connsiteX3" fmla="*/ 608822 w 6732885"/>
              <a:gd name="connsiteY3" fmla="*/ 543242 h 557715"/>
              <a:gd name="connsiteX4" fmla="*/ 664778 w 6732885"/>
              <a:gd name="connsiteY4" fmla="*/ 534699 h 557715"/>
              <a:gd name="connsiteX5" fmla="*/ 758313 w 6732885"/>
              <a:gd name="connsiteY5" fmla="*/ 512804 h 557715"/>
              <a:gd name="connsiteX6" fmla="*/ 816775 w 6732885"/>
              <a:gd name="connsiteY6" fmla="*/ 483326 h 557715"/>
              <a:gd name="connsiteX7" fmla="*/ 867437 w 6732885"/>
              <a:gd name="connsiteY7" fmla="*/ 447955 h 557715"/>
              <a:gd name="connsiteX8" fmla="*/ 908361 w 6732885"/>
              <a:gd name="connsiteY8" fmla="*/ 395740 h 557715"/>
              <a:gd name="connsiteX9" fmla="*/ 921999 w 6732885"/>
              <a:gd name="connsiteY9" fmla="*/ 361211 h 557715"/>
              <a:gd name="connsiteX10" fmla="*/ 947334 w 6732885"/>
              <a:gd name="connsiteY10" fmla="*/ 319100 h 557715"/>
              <a:gd name="connsiteX11" fmla="*/ 992154 w 6732885"/>
              <a:gd name="connsiteY11" fmla="*/ 277833 h 557715"/>
              <a:gd name="connsiteX12" fmla="*/ 1053113 w 6732885"/>
              <a:gd name="connsiteY12" fmla="*/ 233352 h 557715"/>
              <a:gd name="connsiteX13" fmla="*/ 1095433 w 6732885"/>
              <a:gd name="connsiteY13" fmla="*/ 208774 h 557715"/>
              <a:gd name="connsiteX14" fmla="*/ 1146096 w 6732885"/>
              <a:gd name="connsiteY14" fmla="*/ 176772 h 557715"/>
              <a:gd name="connsiteX15" fmla="*/ 1196763 w 6732885"/>
              <a:gd name="connsiteY15" fmla="*/ 156557 h 557715"/>
              <a:gd name="connsiteX16" fmla="*/ 1280555 w 6732885"/>
              <a:gd name="connsiteY16" fmla="*/ 131292 h 557715"/>
              <a:gd name="connsiteX17" fmla="*/ 1335117 w 6732885"/>
              <a:gd name="connsiteY17" fmla="*/ 115291 h 557715"/>
              <a:gd name="connsiteX18" fmla="*/ 1388302 w 6732885"/>
              <a:gd name="connsiteY18" fmla="*/ 100231 h 557715"/>
              <a:gd name="connsiteX19" fmla="*/ 1436165 w 6732885"/>
              <a:gd name="connsiteY19" fmla="*/ 87172 h 557715"/>
              <a:gd name="connsiteX20" fmla="*/ 1498804 w 6732885"/>
              <a:gd name="connsiteY20" fmla="*/ 75707 h 557715"/>
              <a:gd name="connsiteX21" fmla="*/ 1546538 w 6732885"/>
              <a:gd name="connsiteY21" fmla="*/ 69245 h 557715"/>
              <a:gd name="connsiteX22" fmla="*/ 1596511 w 6732885"/>
              <a:gd name="connsiteY22" fmla="*/ 64553 h 557715"/>
              <a:gd name="connsiteX23" fmla="*/ 1654620 w 6732885"/>
              <a:gd name="connsiteY23" fmla="*/ 61709 h 557715"/>
              <a:gd name="connsiteX24" fmla="*/ 1704244 w 6732885"/>
              <a:gd name="connsiteY24" fmla="*/ 60343 h 557715"/>
              <a:gd name="connsiteX25" fmla="*/ 1759793 w 6732885"/>
              <a:gd name="connsiteY25" fmla="*/ 61395 h 557715"/>
              <a:gd name="connsiteX26" fmla="*/ 1808637 w 6732885"/>
              <a:gd name="connsiteY26" fmla="*/ 62508 h 557715"/>
              <a:gd name="connsiteX27" fmla="*/ 1865147 w 6732885"/>
              <a:gd name="connsiteY27" fmla="*/ 65034 h 557715"/>
              <a:gd name="connsiteX28" fmla="*/ 1917678 w 6732885"/>
              <a:gd name="connsiteY28" fmla="*/ 79842 h 557715"/>
              <a:gd name="connsiteX29" fmla="*/ 1972601 w 6732885"/>
              <a:gd name="connsiteY29" fmla="*/ 88857 h 557715"/>
              <a:gd name="connsiteX30" fmla="*/ 2028240 w 6732885"/>
              <a:gd name="connsiteY30" fmla="*/ 98561 h 557715"/>
              <a:gd name="connsiteX31" fmla="*/ 2096757 w 6732885"/>
              <a:gd name="connsiteY31" fmla="*/ 116288 h 557715"/>
              <a:gd name="connsiteX32" fmla="*/ 2138862 w 6732885"/>
              <a:gd name="connsiteY32" fmla="*/ 131237 h 557715"/>
              <a:gd name="connsiteX33" fmla="*/ 2182777 w 6732885"/>
              <a:gd name="connsiteY33" fmla="*/ 150938 h 557715"/>
              <a:gd name="connsiteX34" fmla="*/ 2229053 w 6732885"/>
              <a:gd name="connsiteY34" fmla="*/ 168350 h 557715"/>
              <a:gd name="connsiteX35" fmla="*/ 2266572 w 6732885"/>
              <a:gd name="connsiteY35" fmla="*/ 190521 h 557715"/>
              <a:gd name="connsiteX36" fmla="*/ 2310937 w 6732885"/>
              <a:gd name="connsiteY36" fmla="*/ 212679 h 557715"/>
              <a:gd name="connsiteX37" fmla="*/ 2349749 w 6732885"/>
              <a:gd name="connsiteY37" fmla="*/ 236487 h 557715"/>
              <a:gd name="connsiteX38" fmla="*/ 2389636 w 6732885"/>
              <a:gd name="connsiteY38" fmla="*/ 259397 h 557715"/>
              <a:gd name="connsiteX39" fmla="*/ 2424410 w 6732885"/>
              <a:gd name="connsiteY39" fmla="*/ 277267 h 557715"/>
              <a:gd name="connsiteX40" fmla="*/ 2459486 w 6732885"/>
              <a:gd name="connsiteY40" fmla="*/ 296636 h 557715"/>
              <a:gd name="connsiteX41" fmla="*/ 2495567 w 6732885"/>
              <a:gd name="connsiteY41" fmla="*/ 313723 h 557715"/>
              <a:gd name="connsiteX42" fmla="*/ 2539383 w 6732885"/>
              <a:gd name="connsiteY42" fmla="*/ 330325 h 557715"/>
              <a:gd name="connsiteX43" fmla="*/ 2600354 w 6732885"/>
              <a:gd name="connsiteY43" fmla="*/ 351046 h 557715"/>
              <a:gd name="connsiteX44" fmla="*/ 2656047 w 6732885"/>
              <a:gd name="connsiteY44" fmla="*/ 370538 h 557715"/>
              <a:gd name="connsiteX45" fmla="*/ 2717915 w 6732885"/>
              <a:gd name="connsiteY45" fmla="*/ 390975 h 557715"/>
              <a:gd name="connsiteX46" fmla="*/ 2782537 w 6732885"/>
              <a:gd name="connsiteY46" fmla="*/ 410278 h 557715"/>
              <a:gd name="connsiteX47" fmla="*/ 2838395 w 6732885"/>
              <a:gd name="connsiteY47" fmla="*/ 424270 h 557715"/>
              <a:gd name="connsiteX48" fmla="*/ 2895658 w 6732885"/>
              <a:gd name="connsiteY48" fmla="*/ 435859 h 557715"/>
              <a:gd name="connsiteX49" fmla="*/ 2966621 w 6732885"/>
              <a:gd name="connsiteY49" fmla="*/ 444514 h 557715"/>
              <a:gd name="connsiteX50" fmla="*/ 3029564 w 6732885"/>
              <a:gd name="connsiteY50" fmla="*/ 457272 h 557715"/>
              <a:gd name="connsiteX51" fmla="*/ 3099013 w 6732885"/>
              <a:gd name="connsiteY51" fmla="*/ 467964 h 557715"/>
              <a:gd name="connsiteX52" fmla="*/ 3169437 w 6732885"/>
              <a:gd name="connsiteY52" fmla="*/ 480087 h 557715"/>
              <a:gd name="connsiteX53" fmla="*/ 4163141 w 6732885"/>
              <a:gd name="connsiteY53" fmla="*/ 31346 h 557715"/>
              <a:gd name="connsiteX54" fmla="*/ 4229773 w 6732885"/>
              <a:gd name="connsiteY54" fmla="*/ 38909 h 557715"/>
              <a:gd name="connsiteX55" fmla="*/ 4343914 w 6732885"/>
              <a:gd name="connsiteY55" fmla="*/ 46593 h 557715"/>
              <a:gd name="connsiteX56" fmla="*/ 4465915 w 6732885"/>
              <a:gd name="connsiteY56" fmla="*/ 46212 h 557715"/>
              <a:gd name="connsiteX57" fmla="*/ 4529455 w 6732885"/>
              <a:gd name="connsiteY57" fmla="*/ 85404 h 557715"/>
              <a:gd name="connsiteX58" fmla="*/ 4580330 w 6732885"/>
              <a:gd name="connsiteY58" fmla="*/ 114615 h 557715"/>
              <a:gd name="connsiteX59" fmla="*/ 4660966 w 6732885"/>
              <a:gd name="connsiteY59" fmla="*/ 161129 h 557715"/>
              <a:gd name="connsiteX60" fmla="*/ 4717677 w 6732885"/>
              <a:gd name="connsiteY60" fmla="*/ 191633 h 557715"/>
              <a:gd name="connsiteX61" fmla="*/ 4828913 w 6732885"/>
              <a:gd name="connsiteY61" fmla="*/ 247909 h 557715"/>
              <a:gd name="connsiteX62" fmla="*/ 4958180 w 6732885"/>
              <a:gd name="connsiteY62" fmla="*/ 305242 h 557715"/>
              <a:gd name="connsiteX63" fmla="*/ 5149784 w 6732885"/>
              <a:gd name="connsiteY63" fmla="*/ 377679 h 557715"/>
              <a:gd name="connsiteX64" fmla="*/ 5377759 w 6732885"/>
              <a:gd name="connsiteY64" fmla="*/ 449159 h 557715"/>
              <a:gd name="connsiteX65" fmla="*/ 5599231 w 6732885"/>
              <a:gd name="connsiteY65" fmla="*/ 496262 h 557715"/>
              <a:gd name="connsiteX66" fmla="*/ 5826886 w 6732885"/>
              <a:gd name="connsiteY66" fmla="*/ 530435 h 557715"/>
              <a:gd name="connsiteX67" fmla="*/ 6039169 w 6732885"/>
              <a:gd name="connsiteY67" fmla="*/ 550977 h 557715"/>
              <a:gd name="connsiteX68" fmla="*/ 6286646 w 6732885"/>
              <a:gd name="connsiteY68" fmla="*/ 557715 h 557715"/>
              <a:gd name="connsiteX69" fmla="*/ 6732885 w 6732885"/>
              <a:gd name="connsiteY69" fmla="*/ 555188 h 557715"/>
              <a:gd name="connsiteX0" fmla="*/ 4 w 6732885"/>
              <a:gd name="connsiteY0" fmla="*/ 547808 h 549855"/>
              <a:gd name="connsiteX1" fmla="*/ 403661 w 6732885"/>
              <a:gd name="connsiteY1" fmla="*/ 547053 h 549855"/>
              <a:gd name="connsiteX2" fmla="*/ 513896 w 6732885"/>
              <a:gd name="connsiteY2" fmla="*/ 544887 h 549855"/>
              <a:gd name="connsiteX3" fmla="*/ 608822 w 6732885"/>
              <a:gd name="connsiteY3" fmla="*/ 535382 h 549855"/>
              <a:gd name="connsiteX4" fmla="*/ 664778 w 6732885"/>
              <a:gd name="connsiteY4" fmla="*/ 526839 h 549855"/>
              <a:gd name="connsiteX5" fmla="*/ 758313 w 6732885"/>
              <a:gd name="connsiteY5" fmla="*/ 504944 h 549855"/>
              <a:gd name="connsiteX6" fmla="*/ 816775 w 6732885"/>
              <a:gd name="connsiteY6" fmla="*/ 475466 h 549855"/>
              <a:gd name="connsiteX7" fmla="*/ 867437 w 6732885"/>
              <a:gd name="connsiteY7" fmla="*/ 440095 h 549855"/>
              <a:gd name="connsiteX8" fmla="*/ 908361 w 6732885"/>
              <a:gd name="connsiteY8" fmla="*/ 387880 h 549855"/>
              <a:gd name="connsiteX9" fmla="*/ 921999 w 6732885"/>
              <a:gd name="connsiteY9" fmla="*/ 353351 h 549855"/>
              <a:gd name="connsiteX10" fmla="*/ 947334 w 6732885"/>
              <a:gd name="connsiteY10" fmla="*/ 311240 h 549855"/>
              <a:gd name="connsiteX11" fmla="*/ 992154 w 6732885"/>
              <a:gd name="connsiteY11" fmla="*/ 269973 h 549855"/>
              <a:gd name="connsiteX12" fmla="*/ 1053113 w 6732885"/>
              <a:gd name="connsiteY12" fmla="*/ 225492 h 549855"/>
              <a:gd name="connsiteX13" fmla="*/ 1095433 w 6732885"/>
              <a:gd name="connsiteY13" fmla="*/ 200914 h 549855"/>
              <a:gd name="connsiteX14" fmla="*/ 1146096 w 6732885"/>
              <a:gd name="connsiteY14" fmla="*/ 168912 h 549855"/>
              <a:gd name="connsiteX15" fmla="*/ 1196763 w 6732885"/>
              <a:gd name="connsiteY15" fmla="*/ 148697 h 549855"/>
              <a:gd name="connsiteX16" fmla="*/ 1280555 w 6732885"/>
              <a:gd name="connsiteY16" fmla="*/ 123432 h 549855"/>
              <a:gd name="connsiteX17" fmla="*/ 1335117 w 6732885"/>
              <a:gd name="connsiteY17" fmla="*/ 107431 h 549855"/>
              <a:gd name="connsiteX18" fmla="*/ 1388302 w 6732885"/>
              <a:gd name="connsiteY18" fmla="*/ 92371 h 549855"/>
              <a:gd name="connsiteX19" fmla="*/ 1436165 w 6732885"/>
              <a:gd name="connsiteY19" fmla="*/ 79312 h 549855"/>
              <a:gd name="connsiteX20" fmla="*/ 1498804 w 6732885"/>
              <a:gd name="connsiteY20" fmla="*/ 67847 h 549855"/>
              <a:gd name="connsiteX21" fmla="*/ 1546538 w 6732885"/>
              <a:gd name="connsiteY21" fmla="*/ 61385 h 549855"/>
              <a:gd name="connsiteX22" fmla="*/ 1596511 w 6732885"/>
              <a:gd name="connsiteY22" fmla="*/ 56693 h 549855"/>
              <a:gd name="connsiteX23" fmla="*/ 1654620 w 6732885"/>
              <a:gd name="connsiteY23" fmla="*/ 53849 h 549855"/>
              <a:gd name="connsiteX24" fmla="*/ 1704244 w 6732885"/>
              <a:gd name="connsiteY24" fmla="*/ 52483 h 549855"/>
              <a:gd name="connsiteX25" fmla="*/ 1759793 w 6732885"/>
              <a:gd name="connsiteY25" fmla="*/ 53535 h 549855"/>
              <a:gd name="connsiteX26" fmla="*/ 1808637 w 6732885"/>
              <a:gd name="connsiteY26" fmla="*/ 54648 h 549855"/>
              <a:gd name="connsiteX27" fmla="*/ 1865147 w 6732885"/>
              <a:gd name="connsiteY27" fmla="*/ 57174 h 549855"/>
              <a:gd name="connsiteX28" fmla="*/ 1917678 w 6732885"/>
              <a:gd name="connsiteY28" fmla="*/ 71982 h 549855"/>
              <a:gd name="connsiteX29" fmla="*/ 1972601 w 6732885"/>
              <a:gd name="connsiteY29" fmla="*/ 80997 h 549855"/>
              <a:gd name="connsiteX30" fmla="*/ 2028240 w 6732885"/>
              <a:gd name="connsiteY30" fmla="*/ 90701 h 549855"/>
              <a:gd name="connsiteX31" fmla="*/ 2096757 w 6732885"/>
              <a:gd name="connsiteY31" fmla="*/ 108428 h 549855"/>
              <a:gd name="connsiteX32" fmla="*/ 2138862 w 6732885"/>
              <a:gd name="connsiteY32" fmla="*/ 123377 h 549855"/>
              <a:gd name="connsiteX33" fmla="*/ 2182777 w 6732885"/>
              <a:gd name="connsiteY33" fmla="*/ 143078 h 549855"/>
              <a:gd name="connsiteX34" fmla="*/ 2229053 w 6732885"/>
              <a:gd name="connsiteY34" fmla="*/ 160490 h 549855"/>
              <a:gd name="connsiteX35" fmla="*/ 2266572 w 6732885"/>
              <a:gd name="connsiteY35" fmla="*/ 182661 h 549855"/>
              <a:gd name="connsiteX36" fmla="*/ 2310937 w 6732885"/>
              <a:gd name="connsiteY36" fmla="*/ 204819 h 549855"/>
              <a:gd name="connsiteX37" fmla="*/ 2349749 w 6732885"/>
              <a:gd name="connsiteY37" fmla="*/ 228627 h 549855"/>
              <a:gd name="connsiteX38" fmla="*/ 2389636 w 6732885"/>
              <a:gd name="connsiteY38" fmla="*/ 251537 h 549855"/>
              <a:gd name="connsiteX39" fmla="*/ 2424410 w 6732885"/>
              <a:gd name="connsiteY39" fmla="*/ 269407 h 549855"/>
              <a:gd name="connsiteX40" fmla="*/ 2459486 w 6732885"/>
              <a:gd name="connsiteY40" fmla="*/ 288776 h 549855"/>
              <a:gd name="connsiteX41" fmla="*/ 2495567 w 6732885"/>
              <a:gd name="connsiteY41" fmla="*/ 305863 h 549855"/>
              <a:gd name="connsiteX42" fmla="*/ 2539383 w 6732885"/>
              <a:gd name="connsiteY42" fmla="*/ 322465 h 549855"/>
              <a:gd name="connsiteX43" fmla="*/ 2600354 w 6732885"/>
              <a:gd name="connsiteY43" fmla="*/ 343186 h 549855"/>
              <a:gd name="connsiteX44" fmla="*/ 2656047 w 6732885"/>
              <a:gd name="connsiteY44" fmla="*/ 362678 h 549855"/>
              <a:gd name="connsiteX45" fmla="*/ 2717915 w 6732885"/>
              <a:gd name="connsiteY45" fmla="*/ 383115 h 549855"/>
              <a:gd name="connsiteX46" fmla="*/ 2782537 w 6732885"/>
              <a:gd name="connsiteY46" fmla="*/ 402418 h 549855"/>
              <a:gd name="connsiteX47" fmla="*/ 2838395 w 6732885"/>
              <a:gd name="connsiteY47" fmla="*/ 416410 h 549855"/>
              <a:gd name="connsiteX48" fmla="*/ 2895658 w 6732885"/>
              <a:gd name="connsiteY48" fmla="*/ 427999 h 549855"/>
              <a:gd name="connsiteX49" fmla="*/ 2966621 w 6732885"/>
              <a:gd name="connsiteY49" fmla="*/ 436654 h 549855"/>
              <a:gd name="connsiteX50" fmla="*/ 3029564 w 6732885"/>
              <a:gd name="connsiteY50" fmla="*/ 449412 h 549855"/>
              <a:gd name="connsiteX51" fmla="*/ 3099013 w 6732885"/>
              <a:gd name="connsiteY51" fmla="*/ 460104 h 549855"/>
              <a:gd name="connsiteX52" fmla="*/ 3169437 w 6732885"/>
              <a:gd name="connsiteY52" fmla="*/ 472227 h 549855"/>
              <a:gd name="connsiteX53" fmla="*/ 3251171 w 6732885"/>
              <a:gd name="connsiteY53" fmla="*/ 479952 h 549855"/>
              <a:gd name="connsiteX54" fmla="*/ 4229773 w 6732885"/>
              <a:gd name="connsiteY54" fmla="*/ 31049 h 549855"/>
              <a:gd name="connsiteX55" fmla="*/ 4343914 w 6732885"/>
              <a:gd name="connsiteY55" fmla="*/ 38733 h 549855"/>
              <a:gd name="connsiteX56" fmla="*/ 4465915 w 6732885"/>
              <a:gd name="connsiteY56" fmla="*/ 38352 h 549855"/>
              <a:gd name="connsiteX57" fmla="*/ 4529455 w 6732885"/>
              <a:gd name="connsiteY57" fmla="*/ 77544 h 549855"/>
              <a:gd name="connsiteX58" fmla="*/ 4580330 w 6732885"/>
              <a:gd name="connsiteY58" fmla="*/ 106755 h 549855"/>
              <a:gd name="connsiteX59" fmla="*/ 4660966 w 6732885"/>
              <a:gd name="connsiteY59" fmla="*/ 153269 h 549855"/>
              <a:gd name="connsiteX60" fmla="*/ 4717677 w 6732885"/>
              <a:gd name="connsiteY60" fmla="*/ 183773 h 549855"/>
              <a:gd name="connsiteX61" fmla="*/ 4828913 w 6732885"/>
              <a:gd name="connsiteY61" fmla="*/ 240049 h 549855"/>
              <a:gd name="connsiteX62" fmla="*/ 4958180 w 6732885"/>
              <a:gd name="connsiteY62" fmla="*/ 297382 h 549855"/>
              <a:gd name="connsiteX63" fmla="*/ 5149784 w 6732885"/>
              <a:gd name="connsiteY63" fmla="*/ 369819 h 549855"/>
              <a:gd name="connsiteX64" fmla="*/ 5377759 w 6732885"/>
              <a:gd name="connsiteY64" fmla="*/ 441299 h 549855"/>
              <a:gd name="connsiteX65" fmla="*/ 5599231 w 6732885"/>
              <a:gd name="connsiteY65" fmla="*/ 488402 h 549855"/>
              <a:gd name="connsiteX66" fmla="*/ 5826886 w 6732885"/>
              <a:gd name="connsiteY66" fmla="*/ 522575 h 549855"/>
              <a:gd name="connsiteX67" fmla="*/ 6039169 w 6732885"/>
              <a:gd name="connsiteY67" fmla="*/ 543117 h 549855"/>
              <a:gd name="connsiteX68" fmla="*/ 6286646 w 6732885"/>
              <a:gd name="connsiteY68" fmla="*/ 549855 h 549855"/>
              <a:gd name="connsiteX69" fmla="*/ 6732885 w 6732885"/>
              <a:gd name="connsiteY69" fmla="*/ 547328 h 549855"/>
              <a:gd name="connsiteX0" fmla="*/ 4 w 6732885"/>
              <a:gd name="connsiteY0" fmla="*/ 544000 h 546047"/>
              <a:gd name="connsiteX1" fmla="*/ 403661 w 6732885"/>
              <a:gd name="connsiteY1" fmla="*/ 543245 h 546047"/>
              <a:gd name="connsiteX2" fmla="*/ 513896 w 6732885"/>
              <a:gd name="connsiteY2" fmla="*/ 541079 h 546047"/>
              <a:gd name="connsiteX3" fmla="*/ 608822 w 6732885"/>
              <a:gd name="connsiteY3" fmla="*/ 531574 h 546047"/>
              <a:gd name="connsiteX4" fmla="*/ 664778 w 6732885"/>
              <a:gd name="connsiteY4" fmla="*/ 523031 h 546047"/>
              <a:gd name="connsiteX5" fmla="*/ 758313 w 6732885"/>
              <a:gd name="connsiteY5" fmla="*/ 501136 h 546047"/>
              <a:gd name="connsiteX6" fmla="*/ 816775 w 6732885"/>
              <a:gd name="connsiteY6" fmla="*/ 471658 h 546047"/>
              <a:gd name="connsiteX7" fmla="*/ 867437 w 6732885"/>
              <a:gd name="connsiteY7" fmla="*/ 436287 h 546047"/>
              <a:gd name="connsiteX8" fmla="*/ 908361 w 6732885"/>
              <a:gd name="connsiteY8" fmla="*/ 384072 h 546047"/>
              <a:gd name="connsiteX9" fmla="*/ 921999 w 6732885"/>
              <a:gd name="connsiteY9" fmla="*/ 349543 h 546047"/>
              <a:gd name="connsiteX10" fmla="*/ 947334 w 6732885"/>
              <a:gd name="connsiteY10" fmla="*/ 307432 h 546047"/>
              <a:gd name="connsiteX11" fmla="*/ 992154 w 6732885"/>
              <a:gd name="connsiteY11" fmla="*/ 266165 h 546047"/>
              <a:gd name="connsiteX12" fmla="*/ 1053113 w 6732885"/>
              <a:gd name="connsiteY12" fmla="*/ 221684 h 546047"/>
              <a:gd name="connsiteX13" fmla="*/ 1095433 w 6732885"/>
              <a:gd name="connsiteY13" fmla="*/ 197106 h 546047"/>
              <a:gd name="connsiteX14" fmla="*/ 1146096 w 6732885"/>
              <a:gd name="connsiteY14" fmla="*/ 165104 h 546047"/>
              <a:gd name="connsiteX15" fmla="*/ 1196763 w 6732885"/>
              <a:gd name="connsiteY15" fmla="*/ 144889 h 546047"/>
              <a:gd name="connsiteX16" fmla="*/ 1280555 w 6732885"/>
              <a:gd name="connsiteY16" fmla="*/ 119624 h 546047"/>
              <a:gd name="connsiteX17" fmla="*/ 1335117 w 6732885"/>
              <a:gd name="connsiteY17" fmla="*/ 103623 h 546047"/>
              <a:gd name="connsiteX18" fmla="*/ 1388302 w 6732885"/>
              <a:gd name="connsiteY18" fmla="*/ 88563 h 546047"/>
              <a:gd name="connsiteX19" fmla="*/ 1436165 w 6732885"/>
              <a:gd name="connsiteY19" fmla="*/ 75504 h 546047"/>
              <a:gd name="connsiteX20" fmla="*/ 1498804 w 6732885"/>
              <a:gd name="connsiteY20" fmla="*/ 64039 h 546047"/>
              <a:gd name="connsiteX21" fmla="*/ 1546538 w 6732885"/>
              <a:gd name="connsiteY21" fmla="*/ 57577 h 546047"/>
              <a:gd name="connsiteX22" fmla="*/ 1596511 w 6732885"/>
              <a:gd name="connsiteY22" fmla="*/ 52885 h 546047"/>
              <a:gd name="connsiteX23" fmla="*/ 1654620 w 6732885"/>
              <a:gd name="connsiteY23" fmla="*/ 50041 h 546047"/>
              <a:gd name="connsiteX24" fmla="*/ 1704244 w 6732885"/>
              <a:gd name="connsiteY24" fmla="*/ 48675 h 546047"/>
              <a:gd name="connsiteX25" fmla="*/ 1759793 w 6732885"/>
              <a:gd name="connsiteY25" fmla="*/ 49727 h 546047"/>
              <a:gd name="connsiteX26" fmla="*/ 1808637 w 6732885"/>
              <a:gd name="connsiteY26" fmla="*/ 50840 h 546047"/>
              <a:gd name="connsiteX27" fmla="*/ 1865147 w 6732885"/>
              <a:gd name="connsiteY27" fmla="*/ 53366 h 546047"/>
              <a:gd name="connsiteX28" fmla="*/ 1917678 w 6732885"/>
              <a:gd name="connsiteY28" fmla="*/ 68174 h 546047"/>
              <a:gd name="connsiteX29" fmla="*/ 1972601 w 6732885"/>
              <a:gd name="connsiteY29" fmla="*/ 77189 h 546047"/>
              <a:gd name="connsiteX30" fmla="*/ 2028240 w 6732885"/>
              <a:gd name="connsiteY30" fmla="*/ 86893 h 546047"/>
              <a:gd name="connsiteX31" fmla="*/ 2096757 w 6732885"/>
              <a:gd name="connsiteY31" fmla="*/ 104620 h 546047"/>
              <a:gd name="connsiteX32" fmla="*/ 2138862 w 6732885"/>
              <a:gd name="connsiteY32" fmla="*/ 119569 h 546047"/>
              <a:gd name="connsiteX33" fmla="*/ 2182777 w 6732885"/>
              <a:gd name="connsiteY33" fmla="*/ 139270 h 546047"/>
              <a:gd name="connsiteX34" fmla="*/ 2229053 w 6732885"/>
              <a:gd name="connsiteY34" fmla="*/ 156682 h 546047"/>
              <a:gd name="connsiteX35" fmla="*/ 2266572 w 6732885"/>
              <a:gd name="connsiteY35" fmla="*/ 178853 h 546047"/>
              <a:gd name="connsiteX36" fmla="*/ 2310937 w 6732885"/>
              <a:gd name="connsiteY36" fmla="*/ 201011 h 546047"/>
              <a:gd name="connsiteX37" fmla="*/ 2349749 w 6732885"/>
              <a:gd name="connsiteY37" fmla="*/ 224819 h 546047"/>
              <a:gd name="connsiteX38" fmla="*/ 2389636 w 6732885"/>
              <a:gd name="connsiteY38" fmla="*/ 247729 h 546047"/>
              <a:gd name="connsiteX39" fmla="*/ 2424410 w 6732885"/>
              <a:gd name="connsiteY39" fmla="*/ 265599 h 546047"/>
              <a:gd name="connsiteX40" fmla="*/ 2459486 w 6732885"/>
              <a:gd name="connsiteY40" fmla="*/ 284968 h 546047"/>
              <a:gd name="connsiteX41" fmla="*/ 2495567 w 6732885"/>
              <a:gd name="connsiteY41" fmla="*/ 302055 h 546047"/>
              <a:gd name="connsiteX42" fmla="*/ 2539383 w 6732885"/>
              <a:gd name="connsiteY42" fmla="*/ 318657 h 546047"/>
              <a:gd name="connsiteX43" fmla="*/ 2600354 w 6732885"/>
              <a:gd name="connsiteY43" fmla="*/ 339378 h 546047"/>
              <a:gd name="connsiteX44" fmla="*/ 2656047 w 6732885"/>
              <a:gd name="connsiteY44" fmla="*/ 358870 h 546047"/>
              <a:gd name="connsiteX45" fmla="*/ 2717915 w 6732885"/>
              <a:gd name="connsiteY45" fmla="*/ 379307 h 546047"/>
              <a:gd name="connsiteX46" fmla="*/ 2782537 w 6732885"/>
              <a:gd name="connsiteY46" fmla="*/ 398610 h 546047"/>
              <a:gd name="connsiteX47" fmla="*/ 2838395 w 6732885"/>
              <a:gd name="connsiteY47" fmla="*/ 412602 h 546047"/>
              <a:gd name="connsiteX48" fmla="*/ 2895658 w 6732885"/>
              <a:gd name="connsiteY48" fmla="*/ 424191 h 546047"/>
              <a:gd name="connsiteX49" fmla="*/ 2966621 w 6732885"/>
              <a:gd name="connsiteY49" fmla="*/ 432846 h 546047"/>
              <a:gd name="connsiteX50" fmla="*/ 3029564 w 6732885"/>
              <a:gd name="connsiteY50" fmla="*/ 445604 h 546047"/>
              <a:gd name="connsiteX51" fmla="*/ 3099013 w 6732885"/>
              <a:gd name="connsiteY51" fmla="*/ 456296 h 546047"/>
              <a:gd name="connsiteX52" fmla="*/ 3169437 w 6732885"/>
              <a:gd name="connsiteY52" fmla="*/ 468419 h 546047"/>
              <a:gd name="connsiteX53" fmla="*/ 3251171 w 6732885"/>
              <a:gd name="connsiteY53" fmla="*/ 476144 h 546047"/>
              <a:gd name="connsiteX54" fmla="*/ 3327546 w 6732885"/>
              <a:gd name="connsiteY54" fmla="*/ 484549 h 546047"/>
              <a:gd name="connsiteX55" fmla="*/ 4343914 w 6732885"/>
              <a:gd name="connsiteY55" fmla="*/ 34925 h 546047"/>
              <a:gd name="connsiteX56" fmla="*/ 4465915 w 6732885"/>
              <a:gd name="connsiteY56" fmla="*/ 34544 h 546047"/>
              <a:gd name="connsiteX57" fmla="*/ 4529455 w 6732885"/>
              <a:gd name="connsiteY57" fmla="*/ 73736 h 546047"/>
              <a:gd name="connsiteX58" fmla="*/ 4580330 w 6732885"/>
              <a:gd name="connsiteY58" fmla="*/ 102947 h 546047"/>
              <a:gd name="connsiteX59" fmla="*/ 4660966 w 6732885"/>
              <a:gd name="connsiteY59" fmla="*/ 149461 h 546047"/>
              <a:gd name="connsiteX60" fmla="*/ 4717677 w 6732885"/>
              <a:gd name="connsiteY60" fmla="*/ 179965 h 546047"/>
              <a:gd name="connsiteX61" fmla="*/ 4828913 w 6732885"/>
              <a:gd name="connsiteY61" fmla="*/ 236241 h 546047"/>
              <a:gd name="connsiteX62" fmla="*/ 4958180 w 6732885"/>
              <a:gd name="connsiteY62" fmla="*/ 293574 h 546047"/>
              <a:gd name="connsiteX63" fmla="*/ 5149784 w 6732885"/>
              <a:gd name="connsiteY63" fmla="*/ 366011 h 546047"/>
              <a:gd name="connsiteX64" fmla="*/ 5377759 w 6732885"/>
              <a:gd name="connsiteY64" fmla="*/ 437491 h 546047"/>
              <a:gd name="connsiteX65" fmla="*/ 5599231 w 6732885"/>
              <a:gd name="connsiteY65" fmla="*/ 484594 h 546047"/>
              <a:gd name="connsiteX66" fmla="*/ 5826886 w 6732885"/>
              <a:gd name="connsiteY66" fmla="*/ 518767 h 546047"/>
              <a:gd name="connsiteX67" fmla="*/ 6039169 w 6732885"/>
              <a:gd name="connsiteY67" fmla="*/ 539309 h 546047"/>
              <a:gd name="connsiteX68" fmla="*/ 6286646 w 6732885"/>
              <a:gd name="connsiteY68" fmla="*/ 546047 h 546047"/>
              <a:gd name="connsiteX69" fmla="*/ 6732885 w 6732885"/>
              <a:gd name="connsiteY69" fmla="*/ 543520 h 546047"/>
              <a:gd name="connsiteX0" fmla="*/ 4 w 6732885"/>
              <a:gd name="connsiteY0" fmla="*/ 534700 h 536747"/>
              <a:gd name="connsiteX1" fmla="*/ 403661 w 6732885"/>
              <a:gd name="connsiteY1" fmla="*/ 533945 h 536747"/>
              <a:gd name="connsiteX2" fmla="*/ 513896 w 6732885"/>
              <a:gd name="connsiteY2" fmla="*/ 531779 h 536747"/>
              <a:gd name="connsiteX3" fmla="*/ 608822 w 6732885"/>
              <a:gd name="connsiteY3" fmla="*/ 522274 h 536747"/>
              <a:gd name="connsiteX4" fmla="*/ 664778 w 6732885"/>
              <a:gd name="connsiteY4" fmla="*/ 513731 h 536747"/>
              <a:gd name="connsiteX5" fmla="*/ 758313 w 6732885"/>
              <a:gd name="connsiteY5" fmla="*/ 491836 h 536747"/>
              <a:gd name="connsiteX6" fmla="*/ 816775 w 6732885"/>
              <a:gd name="connsiteY6" fmla="*/ 462358 h 536747"/>
              <a:gd name="connsiteX7" fmla="*/ 867437 w 6732885"/>
              <a:gd name="connsiteY7" fmla="*/ 426987 h 536747"/>
              <a:gd name="connsiteX8" fmla="*/ 908361 w 6732885"/>
              <a:gd name="connsiteY8" fmla="*/ 374772 h 536747"/>
              <a:gd name="connsiteX9" fmla="*/ 921999 w 6732885"/>
              <a:gd name="connsiteY9" fmla="*/ 340243 h 536747"/>
              <a:gd name="connsiteX10" fmla="*/ 947334 w 6732885"/>
              <a:gd name="connsiteY10" fmla="*/ 298132 h 536747"/>
              <a:gd name="connsiteX11" fmla="*/ 992154 w 6732885"/>
              <a:gd name="connsiteY11" fmla="*/ 256865 h 536747"/>
              <a:gd name="connsiteX12" fmla="*/ 1053113 w 6732885"/>
              <a:gd name="connsiteY12" fmla="*/ 212384 h 536747"/>
              <a:gd name="connsiteX13" fmla="*/ 1095433 w 6732885"/>
              <a:gd name="connsiteY13" fmla="*/ 187806 h 536747"/>
              <a:gd name="connsiteX14" fmla="*/ 1146096 w 6732885"/>
              <a:gd name="connsiteY14" fmla="*/ 155804 h 536747"/>
              <a:gd name="connsiteX15" fmla="*/ 1196763 w 6732885"/>
              <a:gd name="connsiteY15" fmla="*/ 135589 h 536747"/>
              <a:gd name="connsiteX16" fmla="*/ 1280555 w 6732885"/>
              <a:gd name="connsiteY16" fmla="*/ 110324 h 536747"/>
              <a:gd name="connsiteX17" fmla="*/ 1335117 w 6732885"/>
              <a:gd name="connsiteY17" fmla="*/ 94323 h 536747"/>
              <a:gd name="connsiteX18" fmla="*/ 1388302 w 6732885"/>
              <a:gd name="connsiteY18" fmla="*/ 79263 h 536747"/>
              <a:gd name="connsiteX19" fmla="*/ 1436165 w 6732885"/>
              <a:gd name="connsiteY19" fmla="*/ 66204 h 536747"/>
              <a:gd name="connsiteX20" fmla="*/ 1498804 w 6732885"/>
              <a:gd name="connsiteY20" fmla="*/ 54739 h 536747"/>
              <a:gd name="connsiteX21" fmla="*/ 1546538 w 6732885"/>
              <a:gd name="connsiteY21" fmla="*/ 48277 h 536747"/>
              <a:gd name="connsiteX22" fmla="*/ 1596511 w 6732885"/>
              <a:gd name="connsiteY22" fmla="*/ 43585 h 536747"/>
              <a:gd name="connsiteX23" fmla="*/ 1654620 w 6732885"/>
              <a:gd name="connsiteY23" fmla="*/ 40741 h 536747"/>
              <a:gd name="connsiteX24" fmla="*/ 1704244 w 6732885"/>
              <a:gd name="connsiteY24" fmla="*/ 39375 h 536747"/>
              <a:gd name="connsiteX25" fmla="*/ 1759793 w 6732885"/>
              <a:gd name="connsiteY25" fmla="*/ 40427 h 536747"/>
              <a:gd name="connsiteX26" fmla="*/ 1808637 w 6732885"/>
              <a:gd name="connsiteY26" fmla="*/ 41540 h 536747"/>
              <a:gd name="connsiteX27" fmla="*/ 1865147 w 6732885"/>
              <a:gd name="connsiteY27" fmla="*/ 44066 h 536747"/>
              <a:gd name="connsiteX28" fmla="*/ 1917678 w 6732885"/>
              <a:gd name="connsiteY28" fmla="*/ 58874 h 536747"/>
              <a:gd name="connsiteX29" fmla="*/ 1972601 w 6732885"/>
              <a:gd name="connsiteY29" fmla="*/ 67889 h 536747"/>
              <a:gd name="connsiteX30" fmla="*/ 2028240 w 6732885"/>
              <a:gd name="connsiteY30" fmla="*/ 77593 h 536747"/>
              <a:gd name="connsiteX31" fmla="*/ 2096757 w 6732885"/>
              <a:gd name="connsiteY31" fmla="*/ 95320 h 536747"/>
              <a:gd name="connsiteX32" fmla="*/ 2138862 w 6732885"/>
              <a:gd name="connsiteY32" fmla="*/ 110269 h 536747"/>
              <a:gd name="connsiteX33" fmla="*/ 2182777 w 6732885"/>
              <a:gd name="connsiteY33" fmla="*/ 129970 h 536747"/>
              <a:gd name="connsiteX34" fmla="*/ 2229053 w 6732885"/>
              <a:gd name="connsiteY34" fmla="*/ 147382 h 536747"/>
              <a:gd name="connsiteX35" fmla="*/ 2266572 w 6732885"/>
              <a:gd name="connsiteY35" fmla="*/ 169553 h 536747"/>
              <a:gd name="connsiteX36" fmla="*/ 2310937 w 6732885"/>
              <a:gd name="connsiteY36" fmla="*/ 191711 h 536747"/>
              <a:gd name="connsiteX37" fmla="*/ 2349749 w 6732885"/>
              <a:gd name="connsiteY37" fmla="*/ 215519 h 536747"/>
              <a:gd name="connsiteX38" fmla="*/ 2389636 w 6732885"/>
              <a:gd name="connsiteY38" fmla="*/ 238429 h 536747"/>
              <a:gd name="connsiteX39" fmla="*/ 2424410 w 6732885"/>
              <a:gd name="connsiteY39" fmla="*/ 256299 h 536747"/>
              <a:gd name="connsiteX40" fmla="*/ 2459486 w 6732885"/>
              <a:gd name="connsiteY40" fmla="*/ 275668 h 536747"/>
              <a:gd name="connsiteX41" fmla="*/ 2495567 w 6732885"/>
              <a:gd name="connsiteY41" fmla="*/ 292755 h 536747"/>
              <a:gd name="connsiteX42" fmla="*/ 2539383 w 6732885"/>
              <a:gd name="connsiteY42" fmla="*/ 309357 h 536747"/>
              <a:gd name="connsiteX43" fmla="*/ 2600354 w 6732885"/>
              <a:gd name="connsiteY43" fmla="*/ 330078 h 536747"/>
              <a:gd name="connsiteX44" fmla="*/ 2656047 w 6732885"/>
              <a:gd name="connsiteY44" fmla="*/ 349570 h 536747"/>
              <a:gd name="connsiteX45" fmla="*/ 2717915 w 6732885"/>
              <a:gd name="connsiteY45" fmla="*/ 370007 h 536747"/>
              <a:gd name="connsiteX46" fmla="*/ 2782537 w 6732885"/>
              <a:gd name="connsiteY46" fmla="*/ 389310 h 536747"/>
              <a:gd name="connsiteX47" fmla="*/ 2838395 w 6732885"/>
              <a:gd name="connsiteY47" fmla="*/ 403302 h 536747"/>
              <a:gd name="connsiteX48" fmla="*/ 2895658 w 6732885"/>
              <a:gd name="connsiteY48" fmla="*/ 414891 h 536747"/>
              <a:gd name="connsiteX49" fmla="*/ 2966621 w 6732885"/>
              <a:gd name="connsiteY49" fmla="*/ 423546 h 536747"/>
              <a:gd name="connsiteX50" fmla="*/ 3029564 w 6732885"/>
              <a:gd name="connsiteY50" fmla="*/ 436304 h 536747"/>
              <a:gd name="connsiteX51" fmla="*/ 3099013 w 6732885"/>
              <a:gd name="connsiteY51" fmla="*/ 446996 h 536747"/>
              <a:gd name="connsiteX52" fmla="*/ 3169437 w 6732885"/>
              <a:gd name="connsiteY52" fmla="*/ 459119 h 536747"/>
              <a:gd name="connsiteX53" fmla="*/ 3251171 w 6732885"/>
              <a:gd name="connsiteY53" fmla="*/ 466844 h 536747"/>
              <a:gd name="connsiteX54" fmla="*/ 3327546 w 6732885"/>
              <a:gd name="connsiteY54" fmla="*/ 475249 h 536747"/>
              <a:gd name="connsiteX55" fmla="*/ 3416355 w 6732885"/>
              <a:gd name="connsiteY55" fmla="*/ 483775 h 536747"/>
              <a:gd name="connsiteX56" fmla="*/ 4465915 w 6732885"/>
              <a:gd name="connsiteY56" fmla="*/ 25244 h 536747"/>
              <a:gd name="connsiteX57" fmla="*/ 4529455 w 6732885"/>
              <a:gd name="connsiteY57" fmla="*/ 64436 h 536747"/>
              <a:gd name="connsiteX58" fmla="*/ 4580330 w 6732885"/>
              <a:gd name="connsiteY58" fmla="*/ 93647 h 536747"/>
              <a:gd name="connsiteX59" fmla="*/ 4660966 w 6732885"/>
              <a:gd name="connsiteY59" fmla="*/ 140161 h 536747"/>
              <a:gd name="connsiteX60" fmla="*/ 4717677 w 6732885"/>
              <a:gd name="connsiteY60" fmla="*/ 170665 h 536747"/>
              <a:gd name="connsiteX61" fmla="*/ 4828913 w 6732885"/>
              <a:gd name="connsiteY61" fmla="*/ 226941 h 536747"/>
              <a:gd name="connsiteX62" fmla="*/ 4958180 w 6732885"/>
              <a:gd name="connsiteY62" fmla="*/ 284274 h 536747"/>
              <a:gd name="connsiteX63" fmla="*/ 5149784 w 6732885"/>
              <a:gd name="connsiteY63" fmla="*/ 356711 h 536747"/>
              <a:gd name="connsiteX64" fmla="*/ 5377759 w 6732885"/>
              <a:gd name="connsiteY64" fmla="*/ 428191 h 536747"/>
              <a:gd name="connsiteX65" fmla="*/ 5599231 w 6732885"/>
              <a:gd name="connsiteY65" fmla="*/ 475294 h 536747"/>
              <a:gd name="connsiteX66" fmla="*/ 5826886 w 6732885"/>
              <a:gd name="connsiteY66" fmla="*/ 509467 h 536747"/>
              <a:gd name="connsiteX67" fmla="*/ 6039169 w 6732885"/>
              <a:gd name="connsiteY67" fmla="*/ 530009 h 536747"/>
              <a:gd name="connsiteX68" fmla="*/ 6286646 w 6732885"/>
              <a:gd name="connsiteY68" fmla="*/ 536747 h 536747"/>
              <a:gd name="connsiteX69" fmla="*/ 6732885 w 6732885"/>
              <a:gd name="connsiteY69" fmla="*/ 534220 h 536747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4529455 w 6732885"/>
              <a:gd name="connsiteY57" fmla="*/ 25064 h 497375"/>
              <a:gd name="connsiteX58" fmla="*/ 4580330 w 6732885"/>
              <a:gd name="connsiteY58" fmla="*/ 54275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4529455 w 6732885"/>
              <a:gd name="connsiteY57" fmla="*/ 25064 h 497375"/>
              <a:gd name="connsiteX58" fmla="*/ 4580330 w 6732885"/>
              <a:gd name="connsiteY58" fmla="*/ 54275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4580330 w 6732885"/>
              <a:gd name="connsiteY58" fmla="*/ 54275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4580330 w 6732885"/>
              <a:gd name="connsiteY58" fmla="*/ 54275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1074 w 6732885"/>
              <a:gd name="connsiteY56" fmla="*/ 445707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8304 w 6732885"/>
              <a:gd name="connsiteY55" fmla="*/ 443561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4111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4111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43068 w 6732885"/>
              <a:gd name="connsiteY67" fmla="*/ 493163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459"/>
              <a:gd name="connsiteX1" fmla="*/ 403661 w 6732885"/>
              <a:gd name="connsiteY1" fmla="*/ 494573 h 497459"/>
              <a:gd name="connsiteX2" fmla="*/ 513896 w 6732885"/>
              <a:gd name="connsiteY2" fmla="*/ 492407 h 497459"/>
              <a:gd name="connsiteX3" fmla="*/ 608822 w 6732885"/>
              <a:gd name="connsiteY3" fmla="*/ 482902 h 497459"/>
              <a:gd name="connsiteX4" fmla="*/ 664778 w 6732885"/>
              <a:gd name="connsiteY4" fmla="*/ 474359 h 497459"/>
              <a:gd name="connsiteX5" fmla="*/ 758313 w 6732885"/>
              <a:gd name="connsiteY5" fmla="*/ 452464 h 497459"/>
              <a:gd name="connsiteX6" fmla="*/ 816775 w 6732885"/>
              <a:gd name="connsiteY6" fmla="*/ 422986 h 497459"/>
              <a:gd name="connsiteX7" fmla="*/ 867437 w 6732885"/>
              <a:gd name="connsiteY7" fmla="*/ 387615 h 497459"/>
              <a:gd name="connsiteX8" fmla="*/ 908361 w 6732885"/>
              <a:gd name="connsiteY8" fmla="*/ 335400 h 497459"/>
              <a:gd name="connsiteX9" fmla="*/ 921999 w 6732885"/>
              <a:gd name="connsiteY9" fmla="*/ 300871 h 497459"/>
              <a:gd name="connsiteX10" fmla="*/ 947334 w 6732885"/>
              <a:gd name="connsiteY10" fmla="*/ 258760 h 497459"/>
              <a:gd name="connsiteX11" fmla="*/ 992154 w 6732885"/>
              <a:gd name="connsiteY11" fmla="*/ 217493 h 497459"/>
              <a:gd name="connsiteX12" fmla="*/ 1053113 w 6732885"/>
              <a:gd name="connsiteY12" fmla="*/ 173012 h 497459"/>
              <a:gd name="connsiteX13" fmla="*/ 1095433 w 6732885"/>
              <a:gd name="connsiteY13" fmla="*/ 148434 h 497459"/>
              <a:gd name="connsiteX14" fmla="*/ 1146096 w 6732885"/>
              <a:gd name="connsiteY14" fmla="*/ 116432 h 497459"/>
              <a:gd name="connsiteX15" fmla="*/ 1196763 w 6732885"/>
              <a:gd name="connsiteY15" fmla="*/ 96217 h 497459"/>
              <a:gd name="connsiteX16" fmla="*/ 1280555 w 6732885"/>
              <a:gd name="connsiteY16" fmla="*/ 70952 h 497459"/>
              <a:gd name="connsiteX17" fmla="*/ 1335117 w 6732885"/>
              <a:gd name="connsiteY17" fmla="*/ 54951 h 497459"/>
              <a:gd name="connsiteX18" fmla="*/ 1388302 w 6732885"/>
              <a:gd name="connsiteY18" fmla="*/ 39891 h 497459"/>
              <a:gd name="connsiteX19" fmla="*/ 1436165 w 6732885"/>
              <a:gd name="connsiteY19" fmla="*/ 26832 h 497459"/>
              <a:gd name="connsiteX20" fmla="*/ 1498804 w 6732885"/>
              <a:gd name="connsiteY20" fmla="*/ 15367 h 497459"/>
              <a:gd name="connsiteX21" fmla="*/ 1546538 w 6732885"/>
              <a:gd name="connsiteY21" fmla="*/ 8905 h 497459"/>
              <a:gd name="connsiteX22" fmla="*/ 1596511 w 6732885"/>
              <a:gd name="connsiteY22" fmla="*/ 4213 h 497459"/>
              <a:gd name="connsiteX23" fmla="*/ 1654620 w 6732885"/>
              <a:gd name="connsiteY23" fmla="*/ 1369 h 497459"/>
              <a:gd name="connsiteX24" fmla="*/ 1704244 w 6732885"/>
              <a:gd name="connsiteY24" fmla="*/ 3 h 497459"/>
              <a:gd name="connsiteX25" fmla="*/ 1759793 w 6732885"/>
              <a:gd name="connsiteY25" fmla="*/ 1055 h 497459"/>
              <a:gd name="connsiteX26" fmla="*/ 1808637 w 6732885"/>
              <a:gd name="connsiteY26" fmla="*/ 2168 h 497459"/>
              <a:gd name="connsiteX27" fmla="*/ 1865147 w 6732885"/>
              <a:gd name="connsiteY27" fmla="*/ 4694 h 497459"/>
              <a:gd name="connsiteX28" fmla="*/ 1917678 w 6732885"/>
              <a:gd name="connsiteY28" fmla="*/ 19502 h 497459"/>
              <a:gd name="connsiteX29" fmla="*/ 1972601 w 6732885"/>
              <a:gd name="connsiteY29" fmla="*/ 28517 h 497459"/>
              <a:gd name="connsiteX30" fmla="*/ 2028240 w 6732885"/>
              <a:gd name="connsiteY30" fmla="*/ 38221 h 497459"/>
              <a:gd name="connsiteX31" fmla="*/ 2096757 w 6732885"/>
              <a:gd name="connsiteY31" fmla="*/ 55948 h 497459"/>
              <a:gd name="connsiteX32" fmla="*/ 2138862 w 6732885"/>
              <a:gd name="connsiteY32" fmla="*/ 70897 h 497459"/>
              <a:gd name="connsiteX33" fmla="*/ 2182777 w 6732885"/>
              <a:gd name="connsiteY33" fmla="*/ 90598 h 497459"/>
              <a:gd name="connsiteX34" fmla="*/ 2229053 w 6732885"/>
              <a:gd name="connsiteY34" fmla="*/ 108010 h 497459"/>
              <a:gd name="connsiteX35" fmla="*/ 2266572 w 6732885"/>
              <a:gd name="connsiteY35" fmla="*/ 130181 h 497459"/>
              <a:gd name="connsiteX36" fmla="*/ 2310937 w 6732885"/>
              <a:gd name="connsiteY36" fmla="*/ 152339 h 497459"/>
              <a:gd name="connsiteX37" fmla="*/ 2349749 w 6732885"/>
              <a:gd name="connsiteY37" fmla="*/ 176147 h 497459"/>
              <a:gd name="connsiteX38" fmla="*/ 2389636 w 6732885"/>
              <a:gd name="connsiteY38" fmla="*/ 199057 h 497459"/>
              <a:gd name="connsiteX39" fmla="*/ 2424410 w 6732885"/>
              <a:gd name="connsiteY39" fmla="*/ 216927 h 497459"/>
              <a:gd name="connsiteX40" fmla="*/ 2459486 w 6732885"/>
              <a:gd name="connsiteY40" fmla="*/ 236296 h 497459"/>
              <a:gd name="connsiteX41" fmla="*/ 2495567 w 6732885"/>
              <a:gd name="connsiteY41" fmla="*/ 253383 h 497459"/>
              <a:gd name="connsiteX42" fmla="*/ 2539383 w 6732885"/>
              <a:gd name="connsiteY42" fmla="*/ 269985 h 497459"/>
              <a:gd name="connsiteX43" fmla="*/ 2600354 w 6732885"/>
              <a:gd name="connsiteY43" fmla="*/ 290706 h 497459"/>
              <a:gd name="connsiteX44" fmla="*/ 2656047 w 6732885"/>
              <a:gd name="connsiteY44" fmla="*/ 310198 h 497459"/>
              <a:gd name="connsiteX45" fmla="*/ 2717915 w 6732885"/>
              <a:gd name="connsiteY45" fmla="*/ 330635 h 497459"/>
              <a:gd name="connsiteX46" fmla="*/ 2782537 w 6732885"/>
              <a:gd name="connsiteY46" fmla="*/ 349938 h 497459"/>
              <a:gd name="connsiteX47" fmla="*/ 2838395 w 6732885"/>
              <a:gd name="connsiteY47" fmla="*/ 363930 h 497459"/>
              <a:gd name="connsiteX48" fmla="*/ 2895658 w 6732885"/>
              <a:gd name="connsiteY48" fmla="*/ 375519 h 497459"/>
              <a:gd name="connsiteX49" fmla="*/ 2966621 w 6732885"/>
              <a:gd name="connsiteY49" fmla="*/ 384174 h 497459"/>
              <a:gd name="connsiteX50" fmla="*/ 3029564 w 6732885"/>
              <a:gd name="connsiteY50" fmla="*/ 396932 h 497459"/>
              <a:gd name="connsiteX51" fmla="*/ 3099013 w 6732885"/>
              <a:gd name="connsiteY51" fmla="*/ 407624 h 497459"/>
              <a:gd name="connsiteX52" fmla="*/ 3173334 w 6732885"/>
              <a:gd name="connsiteY52" fmla="*/ 418905 h 497459"/>
              <a:gd name="connsiteX53" fmla="*/ 3251171 w 6732885"/>
              <a:gd name="connsiteY53" fmla="*/ 427472 h 497459"/>
              <a:gd name="connsiteX54" fmla="*/ 3327546 w 6732885"/>
              <a:gd name="connsiteY54" fmla="*/ 435877 h 497459"/>
              <a:gd name="connsiteX55" fmla="*/ 3420253 w 6732885"/>
              <a:gd name="connsiteY55" fmla="*/ 442718 h 497459"/>
              <a:gd name="connsiteX56" fmla="*/ 3511074 w 6732885"/>
              <a:gd name="connsiteY56" fmla="*/ 445707 h 497459"/>
              <a:gd name="connsiteX57" fmla="*/ 3629176 w 6732885"/>
              <a:gd name="connsiteY57" fmla="*/ 447000 h 497459"/>
              <a:gd name="connsiteX58" fmla="*/ 3752152 w 6732885"/>
              <a:gd name="connsiteY58" fmla="*/ 450104 h 497459"/>
              <a:gd name="connsiteX59" fmla="*/ 3883453 w 6732885"/>
              <a:gd name="connsiteY59" fmla="*/ 453666 h 497459"/>
              <a:gd name="connsiteX60" fmla="*/ 3988880 w 6732885"/>
              <a:gd name="connsiteY60" fmla="*/ 456378 h 497459"/>
              <a:gd name="connsiteX61" fmla="*/ 4107911 w 6732885"/>
              <a:gd name="connsiteY61" fmla="*/ 454543 h 497459"/>
              <a:gd name="connsiteX62" fmla="*/ 4233281 w 6732885"/>
              <a:gd name="connsiteY62" fmla="*/ 462186 h 497459"/>
              <a:gd name="connsiteX63" fmla="*/ 4419038 w 6732885"/>
              <a:gd name="connsiteY63" fmla="*/ 463037 h 497459"/>
              <a:gd name="connsiteX64" fmla="*/ 4645065 w 6732885"/>
              <a:gd name="connsiteY64" fmla="*/ 472195 h 497459"/>
              <a:gd name="connsiteX65" fmla="*/ 4917202 w 6732885"/>
              <a:gd name="connsiteY65" fmla="*/ 478031 h 497459"/>
              <a:gd name="connsiteX66" fmla="*/ 5244239 w 6732885"/>
              <a:gd name="connsiteY66" fmla="*/ 487781 h 497459"/>
              <a:gd name="connsiteX67" fmla="*/ 6043068 w 6732885"/>
              <a:gd name="connsiteY67" fmla="*/ 493163 h 497459"/>
              <a:gd name="connsiteX68" fmla="*/ 6286646 w 6732885"/>
              <a:gd name="connsiteY68" fmla="*/ 497375 h 497459"/>
              <a:gd name="connsiteX69" fmla="*/ 6732885 w 6732885"/>
              <a:gd name="connsiteY69" fmla="*/ 494848 h 497459"/>
              <a:gd name="connsiteX0" fmla="*/ 4 w 6732885"/>
              <a:gd name="connsiteY0" fmla="*/ 495328 h 496636"/>
              <a:gd name="connsiteX1" fmla="*/ 403661 w 6732885"/>
              <a:gd name="connsiteY1" fmla="*/ 494573 h 496636"/>
              <a:gd name="connsiteX2" fmla="*/ 513896 w 6732885"/>
              <a:gd name="connsiteY2" fmla="*/ 492407 h 496636"/>
              <a:gd name="connsiteX3" fmla="*/ 608822 w 6732885"/>
              <a:gd name="connsiteY3" fmla="*/ 482902 h 496636"/>
              <a:gd name="connsiteX4" fmla="*/ 664778 w 6732885"/>
              <a:gd name="connsiteY4" fmla="*/ 474359 h 496636"/>
              <a:gd name="connsiteX5" fmla="*/ 758313 w 6732885"/>
              <a:gd name="connsiteY5" fmla="*/ 452464 h 496636"/>
              <a:gd name="connsiteX6" fmla="*/ 816775 w 6732885"/>
              <a:gd name="connsiteY6" fmla="*/ 422986 h 496636"/>
              <a:gd name="connsiteX7" fmla="*/ 867437 w 6732885"/>
              <a:gd name="connsiteY7" fmla="*/ 387615 h 496636"/>
              <a:gd name="connsiteX8" fmla="*/ 908361 w 6732885"/>
              <a:gd name="connsiteY8" fmla="*/ 335400 h 496636"/>
              <a:gd name="connsiteX9" fmla="*/ 921999 w 6732885"/>
              <a:gd name="connsiteY9" fmla="*/ 300871 h 496636"/>
              <a:gd name="connsiteX10" fmla="*/ 947334 w 6732885"/>
              <a:gd name="connsiteY10" fmla="*/ 258760 h 496636"/>
              <a:gd name="connsiteX11" fmla="*/ 992154 w 6732885"/>
              <a:gd name="connsiteY11" fmla="*/ 217493 h 496636"/>
              <a:gd name="connsiteX12" fmla="*/ 1053113 w 6732885"/>
              <a:gd name="connsiteY12" fmla="*/ 173012 h 496636"/>
              <a:gd name="connsiteX13" fmla="*/ 1095433 w 6732885"/>
              <a:gd name="connsiteY13" fmla="*/ 148434 h 496636"/>
              <a:gd name="connsiteX14" fmla="*/ 1146096 w 6732885"/>
              <a:gd name="connsiteY14" fmla="*/ 116432 h 496636"/>
              <a:gd name="connsiteX15" fmla="*/ 1196763 w 6732885"/>
              <a:gd name="connsiteY15" fmla="*/ 96217 h 496636"/>
              <a:gd name="connsiteX16" fmla="*/ 1280555 w 6732885"/>
              <a:gd name="connsiteY16" fmla="*/ 70952 h 496636"/>
              <a:gd name="connsiteX17" fmla="*/ 1335117 w 6732885"/>
              <a:gd name="connsiteY17" fmla="*/ 54951 h 496636"/>
              <a:gd name="connsiteX18" fmla="*/ 1388302 w 6732885"/>
              <a:gd name="connsiteY18" fmla="*/ 39891 h 496636"/>
              <a:gd name="connsiteX19" fmla="*/ 1436165 w 6732885"/>
              <a:gd name="connsiteY19" fmla="*/ 26832 h 496636"/>
              <a:gd name="connsiteX20" fmla="*/ 1498804 w 6732885"/>
              <a:gd name="connsiteY20" fmla="*/ 15367 h 496636"/>
              <a:gd name="connsiteX21" fmla="*/ 1546538 w 6732885"/>
              <a:gd name="connsiteY21" fmla="*/ 8905 h 496636"/>
              <a:gd name="connsiteX22" fmla="*/ 1596511 w 6732885"/>
              <a:gd name="connsiteY22" fmla="*/ 4213 h 496636"/>
              <a:gd name="connsiteX23" fmla="*/ 1654620 w 6732885"/>
              <a:gd name="connsiteY23" fmla="*/ 1369 h 496636"/>
              <a:gd name="connsiteX24" fmla="*/ 1704244 w 6732885"/>
              <a:gd name="connsiteY24" fmla="*/ 3 h 496636"/>
              <a:gd name="connsiteX25" fmla="*/ 1759793 w 6732885"/>
              <a:gd name="connsiteY25" fmla="*/ 1055 h 496636"/>
              <a:gd name="connsiteX26" fmla="*/ 1808637 w 6732885"/>
              <a:gd name="connsiteY26" fmla="*/ 2168 h 496636"/>
              <a:gd name="connsiteX27" fmla="*/ 1865147 w 6732885"/>
              <a:gd name="connsiteY27" fmla="*/ 4694 h 496636"/>
              <a:gd name="connsiteX28" fmla="*/ 1917678 w 6732885"/>
              <a:gd name="connsiteY28" fmla="*/ 19502 h 496636"/>
              <a:gd name="connsiteX29" fmla="*/ 1972601 w 6732885"/>
              <a:gd name="connsiteY29" fmla="*/ 28517 h 496636"/>
              <a:gd name="connsiteX30" fmla="*/ 2028240 w 6732885"/>
              <a:gd name="connsiteY30" fmla="*/ 38221 h 496636"/>
              <a:gd name="connsiteX31" fmla="*/ 2096757 w 6732885"/>
              <a:gd name="connsiteY31" fmla="*/ 55948 h 496636"/>
              <a:gd name="connsiteX32" fmla="*/ 2138862 w 6732885"/>
              <a:gd name="connsiteY32" fmla="*/ 70897 h 496636"/>
              <a:gd name="connsiteX33" fmla="*/ 2182777 w 6732885"/>
              <a:gd name="connsiteY33" fmla="*/ 90598 h 496636"/>
              <a:gd name="connsiteX34" fmla="*/ 2229053 w 6732885"/>
              <a:gd name="connsiteY34" fmla="*/ 108010 h 496636"/>
              <a:gd name="connsiteX35" fmla="*/ 2266572 w 6732885"/>
              <a:gd name="connsiteY35" fmla="*/ 130181 h 496636"/>
              <a:gd name="connsiteX36" fmla="*/ 2310937 w 6732885"/>
              <a:gd name="connsiteY36" fmla="*/ 152339 h 496636"/>
              <a:gd name="connsiteX37" fmla="*/ 2349749 w 6732885"/>
              <a:gd name="connsiteY37" fmla="*/ 176147 h 496636"/>
              <a:gd name="connsiteX38" fmla="*/ 2389636 w 6732885"/>
              <a:gd name="connsiteY38" fmla="*/ 199057 h 496636"/>
              <a:gd name="connsiteX39" fmla="*/ 2424410 w 6732885"/>
              <a:gd name="connsiteY39" fmla="*/ 216927 h 496636"/>
              <a:gd name="connsiteX40" fmla="*/ 2459486 w 6732885"/>
              <a:gd name="connsiteY40" fmla="*/ 236296 h 496636"/>
              <a:gd name="connsiteX41" fmla="*/ 2495567 w 6732885"/>
              <a:gd name="connsiteY41" fmla="*/ 253383 h 496636"/>
              <a:gd name="connsiteX42" fmla="*/ 2539383 w 6732885"/>
              <a:gd name="connsiteY42" fmla="*/ 269985 h 496636"/>
              <a:gd name="connsiteX43" fmla="*/ 2600354 w 6732885"/>
              <a:gd name="connsiteY43" fmla="*/ 290706 h 496636"/>
              <a:gd name="connsiteX44" fmla="*/ 2656047 w 6732885"/>
              <a:gd name="connsiteY44" fmla="*/ 310198 h 496636"/>
              <a:gd name="connsiteX45" fmla="*/ 2717915 w 6732885"/>
              <a:gd name="connsiteY45" fmla="*/ 330635 h 496636"/>
              <a:gd name="connsiteX46" fmla="*/ 2782537 w 6732885"/>
              <a:gd name="connsiteY46" fmla="*/ 349938 h 496636"/>
              <a:gd name="connsiteX47" fmla="*/ 2838395 w 6732885"/>
              <a:gd name="connsiteY47" fmla="*/ 363930 h 496636"/>
              <a:gd name="connsiteX48" fmla="*/ 2895658 w 6732885"/>
              <a:gd name="connsiteY48" fmla="*/ 375519 h 496636"/>
              <a:gd name="connsiteX49" fmla="*/ 2966621 w 6732885"/>
              <a:gd name="connsiteY49" fmla="*/ 384174 h 496636"/>
              <a:gd name="connsiteX50" fmla="*/ 3029564 w 6732885"/>
              <a:gd name="connsiteY50" fmla="*/ 396932 h 496636"/>
              <a:gd name="connsiteX51" fmla="*/ 3099013 w 6732885"/>
              <a:gd name="connsiteY51" fmla="*/ 407624 h 496636"/>
              <a:gd name="connsiteX52" fmla="*/ 3173334 w 6732885"/>
              <a:gd name="connsiteY52" fmla="*/ 418905 h 496636"/>
              <a:gd name="connsiteX53" fmla="*/ 3251171 w 6732885"/>
              <a:gd name="connsiteY53" fmla="*/ 427472 h 496636"/>
              <a:gd name="connsiteX54" fmla="*/ 3327546 w 6732885"/>
              <a:gd name="connsiteY54" fmla="*/ 435877 h 496636"/>
              <a:gd name="connsiteX55" fmla="*/ 3420253 w 6732885"/>
              <a:gd name="connsiteY55" fmla="*/ 442718 h 496636"/>
              <a:gd name="connsiteX56" fmla="*/ 3511074 w 6732885"/>
              <a:gd name="connsiteY56" fmla="*/ 445707 h 496636"/>
              <a:gd name="connsiteX57" fmla="*/ 3629176 w 6732885"/>
              <a:gd name="connsiteY57" fmla="*/ 447000 h 496636"/>
              <a:gd name="connsiteX58" fmla="*/ 3752152 w 6732885"/>
              <a:gd name="connsiteY58" fmla="*/ 450104 h 496636"/>
              <a:gd name="connsiteX59" fmla="*/ 3883453 w 6732885"/>
              <a:gd name="connsiteY59" fmla="*/ 453666 h 496636"/>
              <a:gd name="connsiteX60" fmla="*/ 3988880 w 6732885"/>
              <a:gd name="connsiteY60" fmla="*/ 456378 h 496636"/>
              <a:gd name="connsiteX61" fmla="*/ 4107911 w 6732885"/>
              <a:gd name="connsiteY61" fmla="*/ 454543 h 496636"/>
              <a:gd name="connsiteX62" fmla="*/ 4233281 w 6732885"/>
              <a:gd name="connsiteY62" fmla="*/ 462186 h 496636"/>
              <a:gd name="connsiteX63" fmla="*/ 4419038 w 6732885"/>
              <a:gd name="connsiteY63" fmla="*/ 463037 h 496636"/>
              <a:gd name="connsiteX64" fmla="*/ 4645065 w 6732885"/>
              <a:gd name="connsiteY64" fmla="*/ 472195 h 496636"/>
              <a:gd name="connsiteX65" fmla="*/ 4917202 w 6732885"/>
              <a:gd name="connsiteY65" fmla="*/ 478031 h 496636"/>
              <a:gd name="connsiteX66" fmla="*/ 5244239 w 6732885"/>
              <a:gd name="connsiteY66" fmla="*/ 487781 h 496636"/>
              <a:gd name="connsiteX67" fmla="*/ 6043068 w 6732885"/>
              <a:gd name="connsiteY67" fmla="*/ 493163 h 496636"/>
              <a:gd name="connsiteX68" fmla="*/ 6288595 w 6732885"/>
              <a:gd name="connsiteY68" fmla="*/ 496533 h 496636"/>
              <a:gd name="connsiteX69" fmla="*/ 6732885 w 6732885"/>
              <a:gd name="connsiteY69" fmla="*/ 494848 h 496636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19038 w 6732885"/>
              <a:gd name="connsiteY63" fmla="*/ 463037 h 495409"/>
              <a:gd name="connsiteX64" fmla="*/ 4645065 w 6732885"/>
              <a:gd name="connsiteY64" fmla="*/ 472195 h 495409"/>
              <a:gd name="connsiteX65" fmla="*/ 4917202 w 6732885"/>
              <a:gd name="connsiteY65" fmla="*/ 478031 h 495409"/>
              <a:gd name="connsiteX66" fmla="*/ 5244239 w 6732885"/>
              <a:gd name="connsiteY66" fmla="*/ 487781 h 495409"/>
              <a:gd name="connsiteX67" fmla="*/ 6043068 w 6732885"/>
              <a:gd name="connsiteY67" fmla="*/ 493163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19038 w 6732885"/>
              <a:gd name="connsiteY63" fmla="*/ 463037 h 495409"/>
              <a:gd name="connsiteX64" fmla="*/ 4645065 w 6732885"/>
              <a:gd name="connsiteY64" fmla="*/ 472195 h 495409"/>
              <a:gd name="connsiteX65" fmla="*/ 4917202 w 6732885"/>
              <a:gd name="connsiteY65" fmla="*/ 478031 h 495409"/>
              <a:gd name="connsiteX66" fmla="*/ 5244239 w 6732885"/>
              <a:gd name="connsiteY66" fmla="*/ 487781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19038 w 6732885"/>
              <a:gd name="connsiteY63" fmla="*/ 463037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7781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19038 w 6732885"/>
              <a:gd name="connsiteY63" fmla="*/ 463037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4412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0588 w 6732885"/>
              <a:gd name="connsiteY46" fmla="*/ 349096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0588 w 6732885"/>
              <a:gd name="connsiteY46" fmla="*/ 349096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6932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7516 w 6732885"/>
              <a:gd name="connsiteY41" fmla="*/ 250014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7538 w 6732885"/>
              <a:gd name="connsiteY40" fmla="*/ 235454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29338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70470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8607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4463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4463 w 6732885"/>
              <a:gd name="connsiteY8" fmla="*/ 335400 h 495409"/>
              <a:gd name="connsiteX9" fmla="*/ 918102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4463 w 6732885"/>
              <a:gd name="connsiteY8" fmla="*/ 335400 h 495409"/>
              <a:gd name="connsiteX9" fmla="*/ 918102 w 6732885"/>
              <a:gd name="connsiteY9" fmla="*/ 300871 h 495409"/>
              <a:gd name="connsiteX10" fmla="*/ 947334 w 6732885"/>
              <a:gd name="connsiteY10" fmla="*/ 257075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4463 w 6732885"/>
              <a:gd name="connsiteY8" fmla="*/ 335400 h 495409"/>
              <a:gd name="connsiteX9" fmla="*/ 918102 w 6732885"/>
              <a:gd name="connsiteY9" fmla="*/ 300871 h 495409"/>
              <a:gd name="connsiteX10" fmla="*/ 947334 w 6732885"/>
              <a:gd name="connsiteY10" fmla="*/ 257075 h 495409"/>
              <a:gd name="connsiteX11" fmla="*/ 992154 w 6732885"/>
              <a:gd name="connsiteY11" fmla="*/ 215808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4359 h 495423"/>
              <a:gd name="connsiteX5" fmla="*/ 758313 w 6732885"/>
              <a:gd name="connsiteY5" fmla="*/ 452464 h 495423"/>
              <a:gd name="connsiteX6" fmla="*/ 816775 w 6732885"/>
              <a:gd name="connsiteY6" fmla="*/ 422986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58313 w 6732885"/>
              <a:gd name="connsiteY5" fmla="*/ 452464 h 495423"/>
              <a:gd name="connsiteX6" fmla="*/ 816775 w 6732885"/>
              <a:gd name="connsiteY6" fmla="*/ 422986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986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144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144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144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458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144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56242 w 6732885"/>
              <a:gd name="connsiteY10" fmla="*/ 25322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458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6732885" h="495423">
                <a:moveTo>
                  <a:pt x="4" y="495328"/>
                </a:moveTo>
                <a:cubicBezTo>
                  <a:pt x="-1248" y="495623"/>
                  <a:pt x="317688" y="495200"/>
                  <a:pt x="403661" y="494573"/>
                </a:cubicBezTo>
                <a:cubicBezTo>
                  <a:pt x="489634" y="493946"/>
                  <a:pt x="481651" y="493510"/>
                  <a:pt x="515844" y="491565"/>
                </a:cubicBezTo>
                <a:cubicBezTo>
                  <a:pt x="550037" y="489620"/>
                  <a:pt x="584000" y="485910"/>
                  <a:pt x="608822" y="482902"/>
                </a:cubicBezTo>
                <a:cubicBezTo>
                  <a:pt x="633644" y="479894"/>
                  <a:pt x="639213" y="478871"/>
                  <a:pt x="664778" y="473517"/>
                </a:cubicBezTo>
                <a:cubicBezTo>
                  <a:pt x="690343" y="468163"/>
                  <a:pt x="736878" y="459341"/>
                  <a:pt x="762211" y="450779"/>
                </a:cubicBezTo>
                <a:cubicBezTo>
                  <a:pt x="787544" y="442217"/>
                  <a:pt x="799562" y="432952"/>
                  <a:pt x="816775" y="422144"/>
                </a:cubicBezTo>
                <a:cubicBezTo>
                  <a:pt x="833988" y="411336"/>
                  <a:pt x="850873" y="400388"/>
                  <a:pt x="865488" y="385931"/>
                </a:cubicBezTo>
                <a:cubicBezTo>
                  <a:pt x="880103" y="371474"/>
                  <a:pt x="895694" y="349577"/>
                  <a:pt x="904463" y="335400"/>
                </a:cubicBezTo>
                <a:cubicBezTo>
                  <a:pt x="913232" y="321223"/>
                  <a:pt x="909472" y="314567"/>
                  <a:pt x="918102" y="300871"/>
                </a:cubicBezTo>
                <a:cubicBezTo>
                  <a:pt x="926732" y="287175"/>
                  <a:pt x="943900" y="267402"/>
                  <a:pt x="956242" y="253225"/>
                </a:cubicBezTo>
                <a:cubicBezTo>
                  <a:pt x="968584" y="239048"/>
                  <a:pt x="976009" y="229177"/>
                  <a:pt x="992154" y="215808"/>
                </a:cubicBezTo>
                <a:cubicBezTo>
                  <a:pt x="1008299" y="202439"/>
                  <a:pt x="1035900" y="184883"/>
                  <a:pt x="1053113" y="173012"/>
                </a:cubicBezTo>
                <a:cubicBezTo>
                  <a:pt x="1070326" y="161141"/>
                  <a:pt x="1078961" y="153873"/>
                  <a:pt x="1095433" y="144584"/>
                </a:cubicBezTo>
                <a:cubicBezTo>
                  <a:pt x="1111905" y="135295"/>
                  <a:pt x="1134080" y="125336"/>
                  <a:pt x="1151943" y="117275"/>
                </a:cubicBezTo>
                <a:cubicBezTo>
                  <a:pt x="1169806" y="109214"/>
                  <a:pt x="1181823" y="103938"/>
                  <a:pt x="1202609" y="96217"/>
                </a:cubicBezTo>
                <a:cubicBezTo>
                  <a:pt x="1223395" y="88497"/>
                  <a:pt x="1254573" y="77830"/>
                  <a:pt x="1276658" y="70952"/>
                </a:cubicBezTo>
                <a:cubicBezTo>
                  <a:pt x="1298743" y="64074"/>
                  <a:pt x="1316510" y="60128"/>
                  <a:pt x="1335117" y="54951"/>
                </a:cubicBezTo>
                <a:lnTo>
                  <a:pt x="1388302" y="39891"/>
                </a:lnTo>
                <a:cubicBezTo>
                  <a:pt x="1405143" y="35205"/>
                  <a:pt x="1417748" y="30919"/>
                  <a:pt x="1436165" y="26832"/>
                </a:cubicBezTo>
                <a:cubicBezTo>
                  <a:pt x="1454582" y="22745"/>
                  <a:pt x="1480409" y="18355"/>
                  <a:pt x="1498804" y="15367"/>
                </a:cubicBezTo>
                <a:cubicBezTo>
                  <a:pt x="1517200" y="12379"/>
                  <a:pt x="1530254" y="10764"/>
                  <a:pt x="1546538" y="8905"/>
                </a:cubicBezTo>
                <a:cubicBezTo>
                  <a:pt x="1562823" y="7046"/>
                  <a:pt x="1578497" y="5469"/>
                  <a:pt x="1596511" y="4213"/>
                </a:cubicBezTo>
                <a:cubicBezTo>
                  <a:pt x="1614525" y="2957"/>
                  <a:pt x="1636665" y="2071"/>
                  <a:pt x="1654620" y="1369"/>
                </a:cubicBezTo>
                <a:cubicBezTo>
                  <a:pt x="1672575" y="667"/>
                  <a:pt x="1686715" y="55"/>
                  <a:pt x="1704244" y="3"/>
                </a:cubicBezTo>
                <a:cubicBezTo>
                  <a:pt x="1721773" y="-49"/>
                  <a:pt x="1742394" y="694"/>
                  <a:pt x="1759793" y="1055"/>
                </a:cubicBezTo>
                <a:cubicBezTo>
                  <a:pt x="1776074" y="1426"/>
                  <a:pt x="1791727" y="1281"/>
                  <a:pt x="1808637" y="2168"/>
                </a:cubicBezTo>
                <a:cubicBezTo>
                  <a:pt x="1825547" y="3055"/>
                  <a:pt x="1841778" y="3911"/>
                  <a:pt x="1861251" y="6379"/>
                </a:cubicBezTo>
                <a:cubicBezTo>
                  <a:pt x="1880724" y="8847"/>
                  <a:pt x="1906590" y="13706"/>
                  <a:pt x="1925473" y="16975"/>
                </a:cubicBezTo>
                <a:cubicBezTo>
                  <a:pt x="1944356" y="20244"/>
                  <a:pt x="1957422" y="22450"/>
                  <a:pt x="1974550" y="25991"/>
                </a:cubicBezTo>
                <a:cubicBezTo>
                  <a:pt x="1991678" y="29532"/>
                  <a:pt x="2007872" y="33228"/>
                  <a:pt x="2028240" y="38221"/>
                </a:cubicBezTo>
                <a:cubicBezTo>
                  <a:pt x="2048608" y="43214"/>
                  <a:pt x="2078320" y="50502"/>
                  <a:pt x="2096757" y="55948"/>
                </a:cubicBezTo>
                <a:cubicBezTo>
                  <a:pt x="2115194" y="61394"/>
                  <a:pt x="2124201" y="65403"/>
                  <a:pt x="2138862" y="70897"/>
                </a:cubicBezTo>
                <a:cubicBezTo>
                  <a:pt x="2153523" y="76391"/>
                  <a:pt x="2169694" y="82728"/>
                  <a:pt x="2184726" y="88914"/>
                </a:cubicBezTo>
                <a:cubicBezTo>
                  <a:pt x="2199758" y="95100"/>
                  <a:pt x="2215087" y="101553"/>
                  <a:pt x="2229053" y="108010"/>
                </a:cubicBezTo>
                <a:cubicBezTo>
                  <a:pt x="2243019" y="114467"/>
                  <a:pt x="2254874" y="120266"/>
                  <a:pt x="2268521" y="127654"/>
                </a:cubicBezTo>
                <a:cubicBezTo>
                  <a:pt x="2282168" y="135042"/>
                  <a:pt x="2297399" y="144257"/>
                  <a:pt x="2310937" y="152339"/>
                </a:cubicBezTo>
                <a:cubicBezTo>
                  <a:pt x="2324475" y="160421"/>
                  <a:pt x="2336633" y="168361"/>
                  <a:pt x="2349749" y="176147"/>
                </a:cubicBezTo>
                <a:cubicBezTo>
                  <a:pt x="2362866" y="183933"/>
                  <a:pt x="2377193" y="192260"/>
                  <a:pt x="2389636" y="199057"/>
                </a:cubicBezTo>
                <a:cubicBezTo>
                  <a:pt x="2402079" y="205854"/>
                  <a:pt x="2412768" y="211142"/>
                  <a:pt x="2424410" y="216927"/>
                </a:cubicBezTo>
                <a:cubicBezTo>
                  <a:pt x="2436052" y="222712"/>
                  <a:pt x="2447302" y="227974"/>
                  <a:pt x="2459486" y="233769"/>
                </a:cubicBezTo>
                <a:lnTo>
                  <a:pt x="2497516" y="251699"/>
                </a:lnTo>
                <a:cubicBezTo>
                  <a:pt x="2510832" y="257735"/>
                  <a:pt x="2522243" y="263484"/>
                  <a:pt x="2539383" y="269985"/>
                </a:cubicBezTo>
                <a:cubicBezTo>
                  <a:pt x="2556523" y="276486"/>
                  <a:pt x="2580910" y="284004"/>
                  <a:pt x="2600354" y="290706"/>
                </a:cubicBezTo>
                <a:cubicBezTo>
                  <a:pt x="2618918" y="297203"/>
                  <a:pt x="2636454" y="303824"/>
                  <a:pt x="2656047" y="310198"/>
                </a:cubicBezTo>
                <a:cubicBezTo>
                  <a:pt x="2675641" y="316572"/>
                  <a:pt x="2696184" y="322608"/>
                  <a:pt x="2717915" y="328951"/>
                </a:cubicBezTo>
                <a:cubicBezTo>
                  <a:pt x="2739646" y="335294"/>
                  <a:pt x="2766354" y="342705"/>
                  <a:pt x="2786434" y="348254"/>
                </a:cubicBezTo>
                <a:cubicBezTo>
                  <a:pt x="2806514" y="353803"/>
                  <a:pt x="2820191" y="357842"/>
                  <a:pt x="2838395" y="362246"/>
                </a:cubicBezTo>
                <a:cubicBezTo>
                  <a:pt x="2856599" y="366650"/>
                  <a:pt x="2875586" y="370742"/>
                  <a:pt x="2895658" y="374677"/>
                </a:cubicBezTo>
                <a:cubicBezTo>
                  <a:pt x="2915730" y="378612"/>
                  <a:pt x="2935535" y="382009"/>
                  <a:pt x="2958827" y="385859"/>
                </a:cubicBezTo>
                <a:lnTo>
                  <a:pt x="3035411" y="397775"/>
                </a:lnTo>
                <a:lnTo>
                  <a:pt x="3099013" y="406782"/>
                </a:lnTo>
                <a:lnTo>
                  <a:pt x="3171385" y="415536"/>
                </a:lnTo>
                <a:lnTo>
                  <a:pt x="3249222" y="425787"/>
                </a:lnTo>
                <a:cubicBezTo>
                  <a:pt x="3275249" y="428756"/>
                  <a:pt x="3301438" y="430829"/>
                  <a:pt x="3327546" y="433350"/>
                </a:cubicBezTo>
                <a:lnTo>
                  <a:pt x="3420253" y="441033"/>
                </a:lnTo>
                <a:cubicBezTo>
                  <a:pt x="3450841" y="443092"/>
                  <a:pt x="3480800" y="444149"/>
                  <a:pt x="3511074" y="445707"/>
                </a:cubicBezTo>
                <a:lnTo>
                  <a:pt x="3633073" y="449526"/>
                </a:lnTo>
                <a:lnTo>
                  <a:pt x="3757997" y="452630"/>
                </a:lnTo>
                <a:lnTo>
                  <a:pt x="3883453" y="454508"/>
                </a:lnTo>
                <a:lnTo>
                  <a:pt x="3988880" y="455536"/>
                </a:lnTo>
                <a:lnTo>
                  <a:pt x="4115706" y="457912"/>
                </a:lnTo>
                <a:lnTo>
                  <a:pt x="4237179" y="460501"/>
                </a:lnTo>
                <a:lnTo>
                  <a:pt x="4422936" y="463879"/>
                </a:lnTo>
                <a:lnTo>
                  <a:pt x="4645065" y="469669"/>
                </a:lnTo>
                <a:lnTo>
                  <a:pt x="4917202" y="477188"/>
                </a:lnTo>
                <a:lnTo>
                  <a:pt x="5244239" y="485255"/>
                </a:lnTo>
                <a:lnTo>
                  <a:pt x="5826767" y="491479"/>
                </a:lnTo>
                <a:lnTo>
                  <a:pt x="6292493" y="494849"/>
                </a:lnTo>
                <a:lnTo>
                  <a:pt x="6732885" y="494848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3BA024C-AB24-40AC-82AD-9981B5ACC584}"/>
              </a:ext>
            </a:extLst>
          </p:cNvPr>
          <p:cNvSpPr txBox="1"/>
          <p:nvPr/>
        </p:nvSpPr>
        <p:spPr>
          <a:xfrm>
            <a:off x="468086" y="4572000"/>
            <a:ext cx="187778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dirty="0">
                <a:latin typeface="Comic Sans MS" pitchFamily="66" charset="0"/>
              </a:rPr>
              <a:t>negative skew</a:t>
            </a:r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30238E1-7F4B-46BE-8C62-AAEA5AC5F8EA}"/>
              </a:ext>
            </a:extLst>
          </p:cNvPr>
          <p:cNvSpPr/>
          <p:nvPr/>
        </p:nvSpPr>
        <p:spPr>
          <a:xfrm>
            <a:off x="0" y="6534835"/>
            <a:ext cx="166777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71943658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4A0D47-95F6-479E-AEEE-4F6B7CC695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A081B7-193D-4302-878D-45628B88F8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219200"/>
            <a:ext cx="8686800" cy="5638800"/>
          </a:xfrm>
        </p:spPr>
        <p:txBody>
          <a:bodyPr/>
          <a:lstStyle/>
          <a:p>
            <a:r>
              <a:rPr lang="en-US" dirty="0"/>
              <a:t>Today we studied:</a:t>
            </a:r>
          </a:p>
          <a:p>
            <a:pPr>
              <a:spcBef>
                <a:spcPts val="960"/>
              </a:spcBef>
            </a:pPr>
            <a:r>
              <a:rPr lang="en-US" dirty="0"/>
              <a:t>	Review of </a:t>
            </a:r>
            <a:r>
              <a:rPr lang="en-US" dirty="0">
                <a:effectLst/>
                <a:ea typeface="Calibri" panose="020F0502020204030204" pitchFamily="34" charset="0"/>
              </a:rPr>
              <a:t>continuous random</a:t>
            </a:r>
          </a:p>
          <a:p>
            <a:pPr>
              <a:spcBef>
                <a:spcPts val="0"/>
              </a:spcBef>
            </a:pPr>
            <a:r>
              <a:rPr lang="en-US" dirty="0">
                <a:effectLst/>
                <a:ea typeface="Calibri" panose="020F0502020204030204" pitchFamily="34" charset="0"/>
              </a:rPr>
              <a:t>		variables</a:t>
            </a:r>
          </a:p>
          <a:p>
            <a:r>
              <a:rPr lang="en-US" dirty="0">
                <a:ea typeface="Calibri" panose="020F0502020204030204" pitchFamily="34" charset="0"/>
              </a:rPr>
              <a:t>	New: sampling, sampling </a:t>
            </a:r>
          </a:p>
          <a:p>
            <a:pPr>
              <a:spcBef>
                <a:spcPts val="0"/>
              </a:spcBef>
            </a:pPr>
            <a:r>
              <a:rPr lang="en-US" dirty="0">
                <a:ea typeface="Calibri" panose="020F0502020204030204" pitchFamily="34" charset="0"/>
              </a:rPr>
              <a:t>		distributions, confidence </a:t>
            </a:r>
          </a:p>
          <a:p>
            <a:pPr>
              <a:spcBef>
                <a:spcPts val="0"/>
              </a:spcBef>
            </a:pPr>
            <a:r>
              <a:rPr lang="en-US" dirty="0">
                <a:ea typeface="Calibri" panose="020F0502020204030204" pitchFamily="34" charset="0"/>
              </a:rPr>
              <a:t>		intervals, new MCG	</a:t>
            </a:r>
            <a:endParaRPr lang="en-US" dirty="0">
              <a:effectLst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3178854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You Survived!</a:t>
            </a:r>
          </a:p>
        </p:txBody>
      </p:sp>
      <p:pic>
        <p:nvPicPr>
          <p:cNvPr id="14336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41413"/>
            <a:ext cx="9144000" cy="571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7362945" y="6611035"/>
            <a:ext cx="179888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en-US" sz="1500" dirty="0">
                <a:solidFill>
                  <a:srgbClr val="00B0F0"/>
                </a:solidFill>
              </a:rPr>
              <a:t>www.playbuzz.com</a:t>
            </a:r>
          </a:p>
        </p:txBody>
      </p:sp>
    </p:spTree>
    <p:extLst>
      <p:ext uri="{BB962C8B-B14F-4D97-AF65-F5344CB8AC3E}">
        <p14:creationId xmlns:p14="http://schemas.microsoft.com/office/powerpoint/2010/main" val="15357571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5500" dirty="0">
                <a:latin typeface="Comic Sans MS" pitchFamily="66" charset="0"/>
              </a:rPr>
              <a:t>Non-normal Distributions</a:t>
            </a:r>
            <a:endParaRPr lang="en-US" sz="55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latin typeface="Comic Sans MS" pitchFamily="66" charset="0"/>
              </a:rPr>
              <a:t>In a “positive skew”, scores are bunched near the left or low end of a scale</a:t>
            </a:r>
          </a:p>
          <a:p>
            <a:endParaRPr lang="en-US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6973651A-706F-4574-B637-640F05E418F7}"/>
              </a:ext>
            </a:extLst>
          </p:cNvPr>
          <p:cNvSpPr/>
          <p:nvPr/>
        </p:nvSpPr>
        <p:spPr>
          <a:xfrm>
            <a:off x="685800" y="3450771"/>
            <a:ext cx="8227563" cy="1400788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07207"/>
              <a:gd name="connsiteY0" fmla="*/ 916297 h 919514"/>
              <a:gd name="connsiteX1" fmla="*/ 18826 w 2307207"/>
              <a:gd name="connsiteY1" fmla="*/ 516731 h 919514"/>
              <a:gd name="connsiteX2" fmla="*/ 35495 w 2307207"/>
              <a:gd name="connsiteY2" fmla="*/ 476250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35495 w 2307207"/>
              <a:gd name="connsiteY2" fmla="*/ 476250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35495 w 2307207"/>
              <a:gd name="connsiteY2" fmla="*/ 476250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187523 w 2307207"/>
              <a:gd name="connsiteY3" fmla="*/ 617483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187523 w 2307207"/>
              <a:gd name="connsiteY3" fmla="*/ 617483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187523 w 2307207"/>
              <a:gd name="connsiteY3" fmla="*/ 617483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53108 w 2307207"/>
              <a:gd name="connsiteY48" fmla="*/ 182780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53108 w 2307207"/>
              <a:gd name="connsiteY48" fmla="*/ 182780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177801 w 2307207"/>
              <a:gd name="connsiteY46" fmla="*/ 373280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177801 w 2307207"/>
              <a:gd name="connsiteY46" fmla="*/ 373280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932867 w 2307207"/>
              <a:gd name="connsiteY42" fmla="*/ 684648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932867 w 2307207"/>
              <a:gd name="connsiteY42" fmla="*/ 684648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825599 w 2307207"/>
              <a:gd name="connsiteY40" fmla="*/ 776749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825599 w 2307207"/>
              <a:gd name="connsiteY40" fmla="*/ 776749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604032 w 2307207"/>
              <a:gd name="connsiteY36" fmla="*/ 828710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604032 w 2307207"/>
              <a:gd name="connsiteY36" fmla="*/ 828710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604032 w 2307207"/>
              <a:gd name="connsiteY36" fmla="*/ 828710 h 924559"/>
              <a:gd name="connsiteX37" fmla="*/ 1663674 w 2307207"/>
              <a:gd name="connsiteY37" fmla="*/ 840119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604032 w 2307207"/>
              <a:gd name="connsiteY36" fmla="*/ 828710 h 924559"/>
              <a:gd name="connsiteX37" fmla="*/ 1663674 w 2307207"/>
              <a:gd name="connsiteY37" fmla="*/ 840119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596778 w 2307207"/>
              <a:gd name="connsiteY36" fmla="*/ 830900 h 924559"/>
              <a:gd name="connsiteX37" fmla="*/ 1663674 w 2307207"/>
              <a:gd name="connsiteY37" fmla="*/ 840119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596778 w 2307207"/>
              <a:gd name="connsiteY36" fmla="*/ 830900 h 924559"/>
              <a:gd name="connsiteX37" fmla="*/ 1692695 w 2307207"/>
              <a:gd name="connsiteY37" fmla="*/ 837930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618543 w 2307207"/>
              <a:gd name="connsiteY36" fmla="*/ 835279 h 924559"/>
              <a:gd name="connsiteX37" fmla="*/ 1692695 w 2307207"/>
              <a:gd name="connsiteY37" fmla="*/ 837930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398"/>
              <a:gd name="connsiteX1" fmla="*/ 69615 w 2307207"/>
              <a:gd name="connsiteY1" fmla="*/ 801343 h 924398"/>
              <a:gd name="connsiteX2" fmla="*/ 57260 w 2307207"/>
              <a:gd name="connsiteY2" fmla="*/ 675479 h 924398"/>
              <a:gd name="connsiteX3" fmla="*/ 93203 w 2307207"/>
              <a:gd name="connsiteY3" fmla="*/ 610915 h 924398"/>
              <a:gd name="connsiteX4" fmla="*/ 73482 w 2307207"/>
              <a:gd name="connsiteY4" fmla="*/ 526646 h 924398"/>
              <a:gd name="connsiteX5" fmla="*/ 131191 w 2307207"/>
              <a:gd name="connsiteY5" fmla="*/ 449715 h 924398"/>
              <a:gd name="connsiteX6" fmla="*/ 317004 w 2307207"/>
              <a:gd name="connsiteY6" fmla="*/ 407621 h 924398"/>
              <a:gd name="connsiteX7" fmla="*/ 456903 w 2307207"/>
              <a:gd name="connsiteY7" fmla="*/ 357152 h 924398"/>
              <a:gd name="connsiteX8" fmla="*/ 171226 w 2307207"/>
              <a:gd name="connsiteY8" fmla="*/ 278606 h 924398"/>
              <a:gd name="connsiteX9" fmla="*/ 197420 w 2307207"/>
              <a:gd name="connsiteY9" fmla="*/ 250031 h 924398"/>
              <a:gd name="connsiteX10" fmla="*/ 223613 w 2307207"/>
              <a:gd name="connsiteY10" fmla="*/ 223837 h 924398"/>
              <a:gd name="connsiteX11" fmla="*/ 247426 w 2307207"/>
              <a:gd name="connsiteY11" fmla="*/ 204787 h 924398"/>
              <a:gd name="connsiteX12" fmla="*/ 271238 w 2307207"/>
              <a:gd name="connsiteY12" fmla="*/ 185737 h 924398"/>
              <a:gd name="connsiteX13" fmla="*/ 302195 w 2307207"/>
              <a:gd name="connsiteY13" fmla="*/ 166687 h 924398"/>
              <a:gd name="connsiteX14" fmla="*/ 337914 w 2307207"/>
              <a:gd name="connsiteY14" fmla="*/ 154781 h 924398"/>
              <a:gd name="connsiteX15" fmla="*/ 371251 w 2307207"/>
              <a:gd name="connsiteY15" fmla="*/ 150018 h 924398"/>
              <a:gd name="connsiteX16" fmla="*/ 418876 w 2307207"/>
              <a:gd name="connsiteY16" fmla="*/ 161925 h 924398"/>
              <a:gd name="connsiteX17" fmla="*/ 466501 w 2307207"/>
              <a:gd name="connsiteY17" fmla="*/ 188118 h 924398"/>
              <a:gd name="connsiteX18" fmla="*/ 526032 w 2307207"/>
              <a:gd name="connsiteY18" fmla="*/ 233362 h 924398"/>
              <a:gd name="connsiteX19" fmla="*/ 578420 w 2307207"/>
              <a:gd name="connsiteY19" fmla="*/ 288131 h 924398"/>
              <a:gd name="connsiteX20" fmla="*/ 626044 w 2307207"/>
              <a:gd name="connsiteY20" fmla="*/ 345281 h 924398"/>
              <a:gd name="connsiteX21" fmla="*/ 695101 w 2307207"/>
              <a:gd name="connsiteY21" fmla="*/ 431006 h 924398"/>
              <a:gd name="connsiteX22" fmla="*/ 773682 w 2307207"/>
              <a:gd name="connsiteY22" fmla="*/ 528637 h 924398"/>
              <a:gd name="connsiteX23" fmla="*/ 859407 w 2307207"/>
              <a:gd name="connsiteY23" fmla="*/ 645318 h 924398"/>
              <a:gd name="connsiteX24" fmla="*/ 916557 w 2307207"/>
              <a:gd name="connsiteY24" fmla="*/ 723900 h 924398"/>
              <a:gd name="connsiteX25" fmla="*/ 980851 w 2307207"/>
              <a:gd name="connsiteY25" fmla="*/ 788193 h 924398"/>
              <a:gd name="connsiteX26" fmla="*/ 1023713 w 2307207"/>
              <a:gd name="connsiteY26" fmla="*/ 828675 h 924398"/>
              <a:gd name="connsiteX27" fmla="*/ 1092769 w 2307207"/>
              <a:gd name="connsiteY27" fmla="*/ 873918 h 924398"/>
              <a:gd name="connsiteX28" fmla="*/ 1138013 w 2307207"/>
              <a:gd name="connsiteY28" fmla="*/ 892968 h 924398"/>
              <a:gd name="connsiteX29" fmla="*/ 1188020 w 2307207"/>
              <a:gd name="connsiteY29" fmla="*/ 907256 h 924398"/>
              <a:gd name="connsiteX30" fmla="*/ 1221357 w 2307207"/>
              <a:gd name="connsiteY30" fmla="*/ 914400 h 924398"/>
              <a:gd name="connsiteX31" fmla="*/ 1268982 w 2307207"/>
              <a:gd name="connsiteY31" fmla="*/ 919162 h 924398"/>
              <a:gd name="connsiteX32" fmla="*/ 1304701 w 2307207"/>
              <a:gd name="connsiteY32" fmla="*/ 919162 h 924398"/>
              <a:gd name="connsiteX33" fmla="*/ 1333276 w 2307207"/>
              <a:gd name="connsiteY33" fmla="*/ 919162 h 924398"/>
              <a:gd name="connsiteX34" fmla="*/ 1373757 w 2307207"/>
              <a:gd name="connsiteY34" fmla="*/ 916781 h 924398"/>
              <a:gd name="connsiteX35" fmla="*/ 1549486 w 2307207"/>
              <a:gd name="connsiteY35" fmla="*/ 824062 h 924398"/>
              <a:gd name="connsiteX36" fmla="*/ 1618543 w 2307207"/>
              <a:gd name="connsiteY36" fmla="*/ 835279 h 924398"/>
              <a:gd name="connsiteX37" fmla="*/ 1692695 w 2307207"/>
              <a:gd name="connsiteY37" fmla="*/ 837930 h 924398"/>
              <a:gd name="connsiteX38" fmla="*/ 1745083 w 2307207"/>
              <a:gd name="connsiteY38" fmla="*/ 826677 h 924398"/>
              <a:gd name="connsiteX39" fmla="*/ 1792596 w 2307207"/>
              <a:gd name="connsiteY39" fmla="*/ 810662 h 924398"/>
              <a:gd name="connsiteX40" fmla="*/ 1854620 w 2307207"/>
              <a:gd name="connsiteY40" fmla="*/ 783317 h 924398"/>
              <a:gd name="connsiteX41" fmla="*/ 1902135 w 2307207"/>
              <a:gd name="connsiteY41" fmla="*/ 744833 h 924398"/>
              <a:gd name="connsiteX42" fmla="*/ 1954633 w 2307207"/>
              <a:gd name="connsiteY42" fmla="*/ 689027 h 924398"/>
              <a:gd name="connsiteX43" fmla="*/ 2014054 w 2307207"/>
              <a:gd name="connsiteY43" fmla="*/ 626922 h 924398"/>
              <a:gd name="connsiteX44" fmla="*/ 2073586 w 2307207"/>
              <a:gd name="connsiteY44" fmla="*/ 547111 h 924398"/>
              <a:gd name="connsiteX45" fmla="*/ 2123143 w 2307207"/>
              <a:gd name="connsiteY45" fmla="*/ 463385 h 924398"/>
              <a:gd name="connsiteX46" fmla="*/ 2177801 w 2307207"/>
              <a:gd name="connsiteY46" fmla="*/ 373280 h 924398"/>
              <a:gd name="connsiteX47" fmla="*/ 2222600 w 2307207"/>
              <a:gd name="connsiteY47" fmla="*/ 282218 h 924398"/>
              <a:gd name="connsiteX48" fmla="*/ 2253108 w 2307207"/>
              <a:gd name="connsiteY48" fmla="*/ 182780 h 924398"/>
              <a:gd name="connsiteX49" fmla="*/ 2274203 w 2307207"/>
              <a:gd name="connsiteY49" fmla="*/ 109154 h 924398"/>
              <a:gd name="connsiteX50" fmla="*/ 2307207 w 2307207"/>
              <a:gd name="connsiteY50" fmla="*/ 0 h 924398"/>
              <a:gd name="connsiteX51" fmla="*/ 2307207 w 2307207"/>
              <a:gd name="connsiteY51" fmla="*/ 0 h 924398"/>
              <a:gd name="connsiteX52" fmla="*/ 2307207 w 2307207"/>
              <a:gd name="connsiteY52" fmla="*/ 0 h 924398"/>
              <a:gd name="connsiteX0" fmla="*/ 0 w 2307207"/>
              <a:gd name="connsiteY0" fmla="*/ 916297 h 927122"/>
              <a:gd name="connsiteX1" fmla="*/ 69615 w 2307207"/>
              <a:gd name="connsiteY1" fmla="*/ 801343 h 927122"/>
              <a:gd name="connsiteX2" fmla="*/ 57260 w 2307207"/>
              <a:gd name="connsiteY2" fmla="*/ 675479 h 927122"/>
              <a:gd name="connsiteX3" fmla="*/ 93203 w 2307207"/>
              <a:gd name="connsiteY3" fmla="*/ 610915 h 927122"/>
              <a:gd name="connsiteX4" fmla="*/ 73482 w 2307207"/>
              <a:gd name="connsiteY4" fmla="*/ 526646 h 927122"/>
              <a:gd name="connsiteX5" fmla="*/ 131191 w 2307207"/>
              <a:gd name="connsiteY5" fmla="*/ 449715 h 927122"/>
              <a:gd name="connsiteX6" fmla="*/ 317004 w 2307207"/>
              <a:gd name="connsiteY6" fmla="*/ 407621 h 927122"/>
              <a:gd name="connsiteX7" fmla="*/ 456903 w 2307207"/>
              <a:gd name="connsiteY7" fmla="*/ 357152 h 927122"/>
              <a:gd name="connsiteX8" fmla="*/ 171226 w 2307207"/>
              <a:gd name="connsiteY8" fmla="*/ 278606 h 927122"/>
              <a:gd name="connsiteX9" fmla="*/ 197420 w 2307207"/>
              <a:gd name="connsiteY9" fmla="*/ 250031 h 927122"/>
              <a:gd name="connsiteX10" fmla="*/ 223613 w 2307207"/>
              <a:gd name="connsiteY10" fmla="*/ 223837 h 927122"/>
              <a:gd name="connsiteX11" fmla="*/ 247426 w 2307207"/>
              <a:gd name="connsiteY11" fmla="*/ 204787 h 927122"/>
              <a:gd name="connsiteX12" fmla="*/ 271238 w 2307207"/>
              <a:gd name="connsiteY12" fmla="*/ 185737 h 927122"/>
              <a:gd name="connsiteX13" fmla="*/ 302195 w 2307207"/>
              <a:gd name="connsiteY13" fmla="*/ 166687 h 927122"/>
              <a:gd name="connsiteX14" fmla="*/ 337914 w 2307207"/>
              <a:gd name="connsiteY14" fmla="*/ 154781 h 927122"/>
              <a:gd name="connsiteX15" fmla="*/ 371251 w 2307207"/>
              <a:gd name="connsiteY15" fmla="*/ 150018 h 927122"/>
              <a:gd name="connsiteX16" fmla="*/ 418876 w 2307207"/>
              <a:gd name="connsiteY16" fmla="*/ 161925 h 927122"/>
              <a:gd name="connsiteX17" fmla="*/ 466501 w 2307207"/>
              <a:gd name="connsiteY17" fmla="*/ 188118 h 927122"/>
              <a:gd name="connsiteX18" fmla="*/ 526032 w 2307207"/>
              <a:gd name="connsiteY18" fmla="*/ 233362 h 927122"/>
              <a:gd name="connsiteX19" fmla="*/ 578420 w 2307207"/>
              <a:gd name="connsiteY19" fmla="*/ 288131 h 927122"/>
              <a:gd name="connsiteX20" fmla="*/ 626044 w 2307207"/>
              <a:gd name="connsiteY20" fmla="*/ 345281 h 927122"/>
              <a:gd name="connsiteX21" fmla="*/ 695101 w 2307207"/>
              <a:gd name="connsiteY21" fmla="*/ 431006 h 927122"/>
              <a:gd name="connsiteX22" fmla="*/ 773682 w 2307207"/>
              <a:gd name="connsiteY22" fmla="*/ 528637 h 927122"/>
              <a:gd name="connsiteX23" fmla="*/ 859407 w 2307207"/>
              <a:gd name="connsiteY23" fmla="*/ 645318 h 927122"/>
              <a:gd name="connsiteX24" fmla="*/ 916557 w 2307207"/>
              <a:gd name="connsiteY24" fmla="*/ 723900 h 927122"/>
              <a:gd name="connsiteX25" fmla="*/ 980851 w 2307207"/>
              <a:gd name="connsiteY25" fmla="*/ 788193 h 927122"/>
              <a:gd name="connsiteX26" fmla="*/ 1023713 w 2307207"/>
              <a:gd name="connsiteY26" fmla="*/ 828675 h 927122"/>
              <a:gd name="connsiteX27" fmla="*/ 1092769 w 2307207"/>
              <a:gd name="connsiteY27" fmla="*/ 873918 h 927122"/>
              <a:gd name="connsiteX28" fmla="*/ 1138013 w 2307207"/>
              <a:gd name="connsiteY28" fmla="*/ 892968 h 927122"/>
              <a:gd name="connsiteX29" fmla="*/ 1188020 w 2307207"/>
              <a:gd name="connsiteY29" fmla="*/ 907256 h 927122"/>
              <a:gd name="connsiteX30" fmla="*/ 1221357 w 2307207"/>
              <a:gd name="connsiteY30" fmla="*/ 914400 h 927122"/>
              <a:gd name="connsiteX31" fmla="*/ 1268982 w 2307207"/>
              <a:gd name="connsiteY31" fmla="*/ 919162 h 927122"/>
              <a:gd name="connsiteX32" fmla="*/ 1304701 w 2307207"/>
              <a:gd name="connsiteY32" fmla="*/ 919162 h 927122"/>
              <a:gd name="connsiteX33" fmla="*/ 1333276 w 2307207"/>
              <a:gd name="connsiteY33" fmla="*/ 919162 h 927122"/>
              <a:gd name="connsiteX34" fmla="*/ 1482588 w 2307207"/>
              <a:gd name="connsiteY34" fmla="*/ 811694 h 927122"/>
              <a:gd name="connsiteX35" fmla="*/ 1549486 w 2307207"/>
              <a:gd name="connsiteY35" fmla="*/ 824062 h 927122"/>
              <a:gd name="connsiteX36" fmla="*/ 1618543 w 2307207"/>
              <a:gd name="connsiteY36" fmla="*/ 835279 h 927122"/>
              <a:gd name="connsiteX37" fmla="*/ 1692695 w 2307207"/>
              <a:gd name="connsiteY37" fmla="*/ 837930 h 927122"/>
              <a:gd name="connsiteX38" fmla="*/ 1745083 w 2307207"/>
              <a:gd name="connsiteY38" fmla="*/ 826677 h 927122"/>
              <a:gd name="connsiteX39" fmla="*/ 1792596 w 2307207"/>
              <a:gd name="connsiteY39" fmla="*/ 810662 h 927122"/>
              <a:gd name="connsiteX40" fmla="*/ 1854620 w 2307207"/>
              <a:gd name="connsiteY40" fmla="*/ 783317 h 927122"/>
              <a:gd name="connsiteX41" fmla="*/ 1902135 w 2307207"/>
              <a:gd name="connsiteY41" fmla="*/ 744833 h 927122"/>
              <a:gd name="connsiteX42" fmla="*/ 1954633 w 2307207"/>
              <a:gd name="connsiteY42" fmla="*/ 689027 h 927122"/>
              <a:gd name="connsiteX43" fmla="*/ 2014054 w 2307207"/>
              <a:gd name="connsiteY43" fmla="*/ 626922 h 927122"/>
              <a:gd name="connsiteX44" fmla="*/ 2073586 w 2307207"/>
              <a:gd name="connsiteY44" fmla="*/ 547111 h 927122"/>
              <a:gd name="connsiteX45" fmla="*/ 2123143 w 2307207"/>
              <a:gd name="connsiteY45" fmla="*/ 463385 h 927122"/>
              <a:gd name="connsiteX46" fmla="*/ 2177801 w 2307207"/>
              <a:gd name="connsiteY46" fmla="*/ 373280 h 927122"/>
              <a:gd name="connsiteX47" fmla="*/ 2222600 w 2307207"/>
              <a:gd name="connsiteY47" fmla="*/ 282218 h 927122"/>
              <a:gd name="connsiteX48" fmla="*/ 2253108 w 2307207"/>
              <a:gd name="connsiteY48" fmla="*/ 182780 h 927122"/>
              <a:gd name="connsiteX49" fmla="*/ 2274203 w 2307207"/>
              <a:gd name="connsiteY49" fmla="*/ 109154 h 927122"/>
              <a:gd name="connsiteX50" fmla="*/ 2307207 w 2307207"/>
              <a:gd name="connsiteY50" fmla="*/ 0 h 927122"/>
              <a:gd name="connsiteX51" fmla="*/ 2307207 w 2307207"/>
              <a:gd name="connsiteY51" fmla="*/ 0 h 927122"/>
              <a:gd name="connsiteX52" fmla="*/ 2307207 w 2307207"/>
              <a:gd name="connsiteY52" fmla="*/ 0 h 927122"/>
              <a:gd name="connsiteX0" fmla="*/ 0 w 2307207"/>
              <a:gd name="connsiteY0" fmla="*/ 916297 h 927122"/>
              <a:gd name="connsiteX1" fmla="*/ 69615 w 2307207"/>
              <a:gd name="connsiteY1" fmla="*/ 801343 h 927122"/>
              <a:gd name="connsiteX2" fmla="*/ 57260 w 2307207"/>
              <a:gd name="connsiteY2" fmla="*/ 675479 h 927122"/>
              <a:gd name="connsiteX3" fmla="*/ 93203 w 2307207"/>
              <a:gd name="connsiteY3" fmla="*/ 610915 h 927122"/>
              <a:gd name="connsiteX4" fmla="*/ 73482 w 2307207"/>
              <a:gd name="connsiteY4" fmla="*/ 526646 h 927122"/>
              <a:gd name="connsiteX5" fmla="*/ 131191 w 2307207"/>
              <a:gd name="connsiteY5" fmla="*/ 449715 h 927122"/>
              <a:gd name="connsiteX6" fmla="*/ 317004 w 2307207"/>
              <a:gd name="connsiteY6" fmla="*/ 407621 h 927122"/>
              <a:gd name="connsiteX7" fmla="*/ 456903 w 2307207"/>
              <a:gd name="connsiteY7" fmla="*/ 357152 h 927122"/>
              <a:gd name="connsiteX8" fmla="*/ 171226 w 2307207"/>
              <a:gd name="connsiteY8" fmla="*/ 278606 h 927122"/>
              <a:gd name="connsiteX9" fmla="*/ 197420 w 2307207"/>
              <a:gd name="connsiteY9" fmla="*/ 250031 h 927122"/>
              <a:gd name="connsiteX10" fmla="*/ 223613 w 2307207"/>
              <a:gd name="connsiteY10" fmla="*/ 223837 h 927122"/>
              <a:gd name="connsiteX11" fmla="*/ 247426 w 2307207"/>
              <a:gd name="connsiteY11" fmla="*/ 204787 h 927122"/>
              <a:gd name="connsiteX12" fmla="*/ 271238 w 2307207"/>
              <a:gd name="connsiteY12" fmla="*/ 185737 h 927122"/>
              <a:gd name="connsiteX13" fmla="*/ 302195 w 2307207"/>
              <a:gd name="connsiteY13" fmla="*/ 166687 h 927122"/>
              <a:gd name="connsiteX14" fmla="*/ 337914 w 2307207"/>
              <a:gd name="connsiteY14" fmla="*/ 154781 h 927122"/>
              <a:gd name="connsiteX15" fmla="*/ 371251 w 2307207"/>
              <a:gd name="connsiteY15" fmla="*/ 150018 h 927122"/>
              <a:gd name="connsiteX16" fmla="*/ 418876 w 2307207"/>
              <a:gd name="connsiteY16" fmla="*/ 161925 h 927122"/>
              <a:gd name="connsiteX17" fmla="*/ 466501 w 2307207"/>
              <a:gd name="connsiteY17" fmla="*/ 188118 h 927122"/>
              <a:gd name="connsiteX18" fmla="*/ 526032 w 2307207"/>
              <a:gd name="connsiteY18" fmla="*/ 233362 h 927122"/>
              <a:gd name="connsiteX19" fmla="*/ 578420 w 2307207"/>
              <a:gd name="connsiteY19" fmla="*/ 288131 h 927122"/>
              <a:gd name="connsiteX20" fmla="*/ 626044 w 2307207"/>
              <a:gd name="connsiteY20" fmla="*/ 345281 h 927122"/>
              <a:gd name="connsiteX21" fmla="*/ 695101 w 2307207"/>
              <a:gd name="connsiteY21" fmla="*/ 431006 h 927122"/>
              <a:gd name="connsiteX22" fmla="*/ 773682 w 2307207"/>
              <a:gd name="connsiteY22" fmla="*/ 528637 h 927122"/>
              <a:gd name="connsiteX23" fmla="*/ 859407 w 2307207"/>
              <a:gd name="connsiteY23" fmla="*/ 645318 h 927122"/>
              <a:gd name="connsiteX24" fmla="*/ 916557 w 2307207"/>
              <a:gd name="connsiteY24" fmla="*/ 723900 h 927122"/>
              <a:gd name="connsiteX25" fmla="*/ 980851 w 2307207"/>
              <a:gd name="connsiteY25" fmla="*/ 788193 h 927122"/>
              <a:gd name="connsiteX26" fmla="*/ 1023713 w 2307207"/>
              <a:gd name="connsiteY26" fmla="*/ 828675 h 927122"/>
              <a:gd name="connsiteX27" fmla="*/ 1092769 w 2307207"/>
              <a:gd name="connsiteY27" fmla="*/ 873918 h 927122"/>
              <a:gd name="connsiteX28" fmla="*/ 1138013 w 2307207"/>
              <a:gd name="connsiteY28" fmla="*/ 892968 h 927122"/>
              <a:gd name="connsiteX29" fmla="*/ 1188020 w 2307207"/>
              <a:gd name="connsiteY29" fmla="*/ 907256 h 927122"/>
              <a:gd name="connsiteX30" fmla="*/ 1221357 w 2307207"/>
              <a:gd name="connsiteY30" fmla="*/ 914400 h 927122"/>
              <a:gd name="connsiteX31" fmla="*/ 1268982 w 2307207"/>
              <a:gd name="connsiteY31" fmla="*/ 919162 h 927122"/>
              <a:gd name="connsiteX32" fmla="*/ 1304701 w 2307207"/>
              <a:gd name="connsiteY32" fmla="*/ 919162 h 927122"/>
              <a:gd name="connsiteX33" fmla="*/ 1333276 w 2307207"/>
              <a:gd name="connsiteY33" fmla="*/ 919162 h 927122"/>
              <a:gd name="connsiteX34" fmla="*/ 1482588 w 2307207"/>
              <a:gd name="connsiteY34" fmla="*/ 811694 h 927122"/>
              <a:gd name="connsiteX35" fmla="*/ 1549486 w 2307207"/>
              <a:gd name="connsiteY35" fmla="*/ 824062 h 927122"/>
              <a:gd name="connsiteX36" fmla="*/ 1618543 w 2307207"/>
              <a:gd name="connsiteY36" fmla="*/ 835279 h 927122"/>
              <a:gd name="connsiteX37" fmla="*/ 1692695 w 2307207"/>
              <a:gd name="connsiteY37" fmla="*/ 837930 h 927122"/>
              <a:gd name="connsiteX38" fmla="*/ 1745083 w 2307207"/>
              <a:gd name="connsiteY38" fmla="*/ 826677 h 927122"/>
              <a:gd name="connsiteX39" fmla="*/ 1792596 w 2307207"/>
              <a:gd name="connsiteY39" fmla="*/ 810662 h 927122"/>
              <a:gd name="connsiteX40" fmla="*/ 1854620 w 2307207"/>
              <a:gd name="connsiteY40" fmla="*/ 783317 h 927122"/>
              <a:gd name="connsiteX41" fmla="*/ 1902135 w 2307207"/>
              <a:gd name="connsiteY41" fmla="*/ 744833 h 927122"/>
              <a:gd name="connsiteX42" fmla="*/ 1954633 w 2307207"/>
              <a:gd name="connsiteY42" fmla="*/ 689027 h 927122"/>
              <a:gd name="connsiteX43" fmla="*/ 2014054 w 2307207"/>
              <a:gd name="connsiteY43" fmla="*/ 626922 h 927122"/>
              <a:gd name="connsiteX44" fmla="*/ 2073586 w 2307207"/>
              <a:gd name="connsiteY44" fmla="*/ 547111 h 927122"/>
              <a:gd name="connsiteX45" fmla="*/ 2123143 w 2307207"/>
              <a:gd name="connsiteY45" fmla="*/ 463385 h 927122"/>
              <a:gd name="connsiteX46" fmla="*/ 2177801 w 2307207"/>
              <a:gd name="connsiteY46" fmla="*/ 373280 h 927122"/>
              <a:gd name="connsiteX47" fmla="*/ 2222600 w 2307207"/>
              <a:gd name="connsiteY47" fmla="*/ 282218 h 927122"/>
              <a:gd name="connsiteX48" fmla="*/ 2253108 w 2307207"/>
              <a:gd name="connsiteY48" fmla="*/ 182780 h 927122"/>
              <a:gd name="connsiteX49" fmla="*/ 2274203 w 2307207"/>
              <a:gd name="connsiteY49" fmla="*/ 109154 h 927122"/>
              <a:gd name="connsiteX50" fmla="*/ 2307207 w 2307207"/>
              <a:gd name="connsiteY50" fmla="*/ 0 h 927122"/>
              <a:gd name="connsiteX51" fmla="*/ 2307207 w 2307207"/>
              <a:gd name="connsiteY51" fmla="*/ 0 h 927122"/>
              <a:gd name="connsiteX52" fmla="*/ 2307207 w 2307207"/>
              <a:gd name="connsiteY52" fmla="*/ 0 h 927122"/>
              <a:gd name="connsiteX0" fmla="*/ 0 w 2307207"/>
              <a:gd name="connsiteY0" fmla="*/ 916297 h 928908"/>
              <a:gd name="connsiteX1" fmla="*/ 69615 w 2307207"/>
              <a:gd name="connsiteY1" fmla="*/ 801343 h 928908"/>
              <a:gd name="connsiteX2" fmla="*/ 57260 w 2307207"/>
              <a:gd name="connsiteY2" fmla="*/ 675479 h 928908"/>
              <a:gd name="connsiteX3" fmla="*/ 93203 w 2307207"/>
              <a:gd name="connsiteY3" fmla="*/ 610915 h 928908"/>
              <a:gd name="connsiteX4" fmla="*/ 73482 w 2307207"/>
              <a:gd name="connsiteY4" fmla="*/ 526646 h 928908"/>
              <a:gd name="connsiteX5" fmla="*/ 131191 w 2307207"/>
              <a:gd name="connsiteY5" fmla="*/ 449715 h 928908"/>
              <a:gd name="connsiteX6" fmla="*/ 317004 w 2307207"/>
              <a:gd name="connsiteY6" fmla="*/ 407621 h 928908"/>
              <a:gd name="connsiteX7" fmla="*/ 456903 w 2307207"/>
              <a:gd name="connsiteY7" fmla="*/ 357152 h 928908"/>
              <a:gd name="connsiteX8" fmla="*/ 171226 w 2307207"/>
              <a:gd name="connsiteY8" fmla="*/ 278606 h 928908"/>
              <a:gd name="connsiteX9" fmla="*/ 197420 w 2307207"/>
              <a:gd name="connsiteY9" fmla="*/ 250031 h 928908"/>
              <a:gd name="connsiteX10" fmla="*/ 223613 w 2307207"/>
              <a:gd name="connsiteY10" fmla="*/ 223837 h 928908"/>
              <a:gd name="connsiteX11" fmla="*/ 247426 w 2307207"/>
              <a:gd name="connsiteY11" fmla="*/ 204787 h 928908"/>
              <a:gd name="connsiteX12" fmla="*/ 271238 w 2307207"/>
              <a:gd name="connsiteY12" fmla="*/ 185737 h 928908"/>
              <a:gd name="connsiteX13" fmla="*/ 302195 w 2307207"/>
              <a:gd name="connsiteY13" fmla="*/ 166687 h 928908"/>
              <a:gd name="connsiteX14" fmla="*/ 337914 w 2307207"/>
              <a:gd name="connsiteY14" fmla="*/ 154781 h 928908"/>
              <a:gd name="connsiteX15" fmla="*/ 371251 w 2307207"/>
              <a:gd name="connsiteY15" fmla="*/ 150018 h 928908"/>
              <a:gd name="connsiteX16" fmla="*/ 418876 w 2307207"/>
              <a:gd name="connsiteY16" fmla="*/ 161925 h 928908"/>
              <a:gd name="connsiteX17" fmla="*/ 466501 w 2307207"/>
              <a:gd name="connsiteY17" fmla="*/ 188118 h 928908"/>
              <a:gd name="connsiteX18" fmla="*/ 526032 w 2307207"/>
              <a:gd name="connsiteY18" fmla="*/ 233362 h 928908"/>
              <a:gd name="connsiteX19" fmla="*/ 578420 w 2307207"/>
              <a:gd name="connsiteY19" fmla="*/ 288131 h 928908"/>
              <a:gd name="connsiteX20" fmla="*/ 626044 w 2307207"/>
              <a:gd name="connsiteY20" fmla="*/ 345281 h 928908"/>
              <a:gd name="connsiteX21" fmla="*/ 695101 w 2307207"/>
              <a:gd name="connsiteY21" fmla="*/ 431006 h 928908"/>
              <a:gd name="connsiteX22" fmla="*/ 773682 w 2307207"/>
              <a:gd name="connsiteY22" fmla="*/ 528637 h 928908"/>
              <a:gd name="connsiteX23" fmla="*/ 859407 w 2307207"/>
              <a:gd name="connsiteY23" fmla="*/ 645318 h 928908"/>
              <a:gd name="connsiteX24" fmla="*/ 916557 w 2307207"/>
              <a:gd name="connsiteY24" fmla="*/ 723900 h 928908"/>
              <a:gd name="connsiteX25" fmla="*/ 980851 w 2307207"/>
              <a:gd name="connsiteY25" fmla="*/ 788193 h 928908"/>
              <a:gd name="connsiteX26" fmla="*/ 1023713 w 2307207"/>
              <a:gd name="connsiteY26" fmla="*/ 828675 h 928908"/>
              <a:gd name="connsiteX27" fmla="*/ 1092769 w 2307207"/>
              <a:gd name="connsiteY27" fmla="*/ 873918 h 928908"/>
              <a:gd name="connsiteX28" fmla="*/ 1138013 w 2307207"/>
              <a:gd name="connsiteY28" fmla="*/ 892968 h 928908"/>
              <a:gd name="connsiteX29" fmla="*/ 1188020 w 2307207"/>
              <a:gd name="connsiteY29" fmla="*/ 907256 h 928908"/>
              <a:gd name="connsiteX30" fmla="*/ 1221357 w 2307207"/>
              <a:gd name="connsiteY30" fmla="*/ 914400 h 928908"/>
              <a:gd name="connsiteX31" fmla="*/ 1268982 w 2307207"/>
              <a:gd name="connsiteY31" fmla="*/ 919162 h 928908"/>
              <a:gd name="connsiteX32" fmla="*/ 1304701 w 2307207"/>
              <a:gd name="connsiteY32" fmla="*/ 919162 h 928908"/>
              <a:gd name="connsiteX33" fmla="*/ 1391319 w 2307207"/>
              <a:gd name="connsiteY33" fmla="*/ 789992 h 928908"/>
              <a:gd name="connsiteX34" fmla="*/ 1482588 w 2307207"/>
              <a:gd name="connsiteY34" fmla="*/ 811694 h 928908"/>
              <a:gd name="connsiteX35" fmla="*/ 1549486 w 2307207"/>
              <a:gd name="connsiteY35" fmla="*/ 824062 h 928908"/>
              <a:gd name="connsiteX36" fmla="*/ 1618543 w 2307207"/>
              <a:gd name="connsiteY36" fmla="*/ 835279 h 928908"/>
              <a:gd name="connsiteX37" fmla="*/ 1692695 w 2307207"/>
              <a:gd name="connsiteY37" fmla="*/ 837930 h 928908"/>
              <a:gd name="connsiteX38" fmla="*/ 1745083 w 2307207"/>
              <a:gd name="connsiteY38" fmla="*/ 826677 h 928908"/>
              <a:gd name="connsiteX39" fmla="*/ 1792596 w 2307207"/>
              <a:gd name="connsiteY39" fmla="*/ 810662 h 928908"/>
              <a:gd name="connsiteX40" fmla="*/ 1854620 w 2307207"/>
              <a:gd name="connsiteY40" fmla="*/ 783317 h 928908"/>
              <a:gd name="connsiteX41" fmla="*/ 1902135 w 2307207"/>
              <a:gd name="connsiteY41" fmla="*/ 744833 h 928908"/>
              <a:gd name="connsiteX42" fmla="*/ 1954633 w 2307207"/>
              <a:gd name="connsiteY42" fmla="*/ 689027 h 928908"/>
              <a:gd name="connsiteX43" fmla="*/ 2014054 w 2307207"/>
              <a:gd name="connsiteY43" fmla="*/ 626922 h 928908"/>
              <a:gd name="connsiteX44" fmla="*/ 2073586 w 2307207"/>
              <a:gd name="connsiteY44" fmla="*/ 547111 h 928908"/>
              <a:gd name="connsiteX45" fmla="*/ 2123143 w 2307207"/>
              <a:gd name="connsiteY45" fmla="*/ 463385 h 928908"/>
              <a:gd name="connsiteX46" fmla="*/ 2177801 w 2307207"/>
              <a:gd name="connsiteY46" fmla="*/ 373280 h 928908"/>
              <a:gd name="connsiteX47" fmla="*/ 2222600 w 2307207"/>
              <a:gd name="connsiteY47" fmla="*/ 282218 h 928908"/>
              <a:gd name="connsiteX48" fmla="*/ 2253108 w 2307207"/>
              <a:gd name="connsiteY48" fmla="*/ 182780 h 928908"/>
              <a:gd name="connsiteX49" fmla="*/ 2274203 w 2307207"/>
              <a:gd name="connsiteY49" fmla="*/ 109154 h 928908"/>
              <a:gd name="connsiteX50" fmla="*/ 2307207 w 2307207"/>
              <a:gd name="connsiteY50" fmla="*/ 0 h 928908"/>
              <a:gd name="connsiteX51" fmla="*/ 2307207 w 2307207"/>
              <a:gd name="connsiteY51" fmla="*/ 0 h 928908"/>
              <a:gd name="connsiteX52" fmla="*/ 2307207 w 2307207"/>
              <a:gd name="connsiteY52" fmla="*/ 0 h 928908"/>
              <a:gd name="connsiteX0" fmla="*/ 0 w 2307207"/>
              <a:gd name="connsiteY0" fmla="*/ 916297 h 928908"/>
              <a:gd name="connsiteX1" fmla="*/ 69615 w 2307207"/>
              <a:gd name="connsiteY1" fmla="*/ 801343 h 928908"/>
              <a:gd name="connsiteX2" fmla="*/ 57260 w 2307207"/>
              <a:gd name="connsiteY2" fmla="*/ 675479 h 928908"/>
              <a:gd name="connsiteX3" fmla="*/ 93203 w 2307207"/>
              <a:gd name="connsiteY3" fmla="*/ 610915 h 928908"/>
              <a:gd name="connsiteX4" fmla="*/ 73482 w 2307207"/>
              <a:gd name="connsiteY4" fmla="*/ 526646 h 928908"/>
              <a:gd name="connsiteX5" fmla="*/ 131191 w 2307207"/>
              <a:gd name="connsiteY5" fmla="*/ 449715 h 928908"/>
              <a:gd name="connsiteX6" fmla="*/ 317004 w 2307207"/>
              <a:gd name="connsiteY6" fmla="*/ 407621 h 928908"/>
              <a:gd name="connsiteX7" fmla="*/ 456903 w 2307207"/>
              <a:gd name="connsiteY7" fmla="*/ 357152 h 928908"/>
              <a:gd name="connsiteX8" fmla="*/ 171226 w 2307207"/>
              <a:gd name="connsiteY8" fmla="*/ 278606 h 928908"/>
              <a:gd name="connsiteX9" fmla="*/ 197420 w 2307207"/>
              <a:gd name="connsiteY9" fmla="*/ 250031 h 928908"/>
              <a:gd name="connsiteX10" fmla="*/ 223613 w 2307207"/>
              <a:gd name="connsiteY10" fmla="*/ 223837 h 928908"/>
              <a:gd name="connsiteX11" fmla="*/ 247426 w 2307207"/>
              <a:gd name="connsiteY11" fmla="*/ 204787 h 928908"/>
              <a:gd name="connsiteX12" fmla="*/ 271238 w 2307207"/>
              <a:gd name="connsiteY12" fmla="*/ 185737 h 928908"/>
              <a:gd name="connsiteX13" fmla="*/ 302195 w 2307207"/>
              <a:gd name="connsiteY13" fmla="*/ 166687 h 928908"/>
              <a:gd name="connsiteX14" fmla="*/ 337914 w 2307207"/>
              <a:gd name="connsiteY14" fmla="*/ 154781 h 928908"/>
              <a:gd name="connsiteX15" fmla="*/ 371251 w 2307207"/>
              <a:gd name="connsiteY15" fmla="*/ 150018 h 928908"/>
              <a:gd name="connsiteX16" fmla="*/ 418876 w 2307207"/>
              <a:gd name="connsiteY16" fmla="*/ 161925 h 928908"/>
              <a:gd name="connsiteX17" fmla="*/ 466501 w 2307207"/>
              <a:gd name="connsiteY17" fmla="*/ 188118 h 928908"/>
              <a:gd name="connsiteX18" fmla="*/ 526032 w 2307207"/>
              <a:gd name="connsiteY18" fmla="*/ 233362 h 928908"/>
              <a:gd name="connsiteX19" fmla="*/ 578420 w 2307207"/>
              <a:gd name="connsiteY19" fmla="*/ 288131 h 928908"/>
              <a:gd name="connsiteX20" fmla="*/ 626044 w 2307207"/>
              <a:gd name="connsiteY20" fmla="*/ 345281 h 928908"/>
              <a:gd name="connsiteX21" fmla="*/ 695101 w 2307207"/>
              <a:gd name="connsiteY21" fmla="*/ 431006 h 928908"/>
              <a:gd name="connsiteX22" fmla="*/ 773682 w 2307207"/>
              <a:gd name="connsiteY22" fmla="*/ 528637 h 928908"/>
              <a:gd name="connsiteX23" fmla="*/ 859407 w 2307207"/>
              <a:gd name="connsiteY23" fmla="*/ 645318 h 928908"/>
              <a:gd name="connsiteX24" fmla="*/ 916557 w 2307207"/>
              <a:gd name="connsiteY24" fmla="*/ 723900 h 928908"/>
              <a:gd name="connsiteX25" fmla="*/ 980851 w 2307207"/>
              <a:gd name="connsiteY25" fmla="*/ 788193 h 928908"/>
              <a:gd name="connsiteX26" fmla="*/ 1023713 w 2307207"/>
              <a:gd name="connsiteY26" fmla="*/ 828675 h 928908"/>
              <a:gd name="connsiteX27" fmla="*/ 1092769 w 2307207"/>
              <a:gd name="connsiteY27" fmla="*/ 873918 h 928908"/>
              <a:gd name="connsiteX28" fmla="*/ 1138013 w 2307207"/>
              <a:gd name="connsiteY28" fmla="*/ 892968 h 928908"/>
              <a:gd name="connsiteX29" fmla="*/ 1188020 w 2307207"/>
              <a:gd name="connsiteY29" fmla="*/ 907256 h 928908"/>
              <a:gd name="connsiteX30" fmla="*/ 1221357 w 2307207"/>
              <a:gd name="connsiteY30" fmla="*/ 914400 h 928908"/>
              <a:gd name="connsiteX31" fmla="*/ 1268982 w 2307207"/>
              <a:gd name="connsiteY31" fmla="*/ 919162 h 928908"/>
              <a:gd name="connsiteX32" fmla="*/ 1304701 w 2307207"/>
              <a:gd name="connsiteY32" fmla="*/ 919162 h 928908"/>
              <a:gd name="connsiteX33" fmla="*/ 1391319 w 2307207"/>
              <a:gd name="connsiteY33" fmla="*/ 789992 h 928908"/>
              <a:gd name="connsiteX34" fmla="*/ 1482588 w 2307207"/>
              <a:gd name="connsiteY34" fmla="*/ 811694 h 928908"/>
              <a:gd name="connsiteX35" fmla="*/ 1549486 w 2307207"/>
              <a:gd name="connsiteY35" fmla="*/ 824062 h 928908"/>
              <a:gd name="connsiteX36" fmla="*/ 1618543 w 2307207"/>
              <a:gd name="connsiteY36" fmla="*/ 835279 h 928908"/>
              <a:gd name="connsiteX37" fmla="*/ 1692695 w 2307207"/>
              <a:gd name="connsiteY37" fmla="*/ 837930 h 928908"/>
              <a:gd name="connsiteX38" fmla="*/ 1745083 w 2307207"/>
              <a:gd name="connsiteY38" fmla="*/ 826677 h 928908"/>
              <a:gd name="connsiteX39" fmla="*/ 1792596 w 2307207"/>
              <a:gd name="connsiteY39" fmla="*/ 810662 h 928908"/>
              <a:gd name="connsiteX40" fmla="*/ 1854620 w 2307207"/>
              <a:gd name="connsiteY40" fmla="*/ 783317 h 928908"/>
              <a:gd name="connsiteX41" fmla="*/ 1902135 w 2307207"/>
              <a:gd name="connsiteY41" fmla="*/ 744833 h 928908"/>
              <a:gd name="connsiteX42" fmla="*/ 1954633 w 2307207"/>
              <a:gd name="connsiteY42" fmla="*/ 689027 h 928908"/>
              <a:gd name="connsiteX43" fmla="*/ 2014054 w 2307207"/>
              <a:gd name="connsiteY43" fmla="*/ 626922 h 928908"/>
              <a:gd name="connsiteX44" fmla="*/ 2073586 w 2307207"/>
              <a:gd name="connsiteY44" fmla="*/ 547111 h 928908"/>
              <a:gd name="connsiteX45" fmla="*/ 2123143 w 2307207"/>
              <a:gd name="connsiteY45" fmla="*/ 463385 h 928908"/>
              <a:gd name="connsiteX46" fmla="*/ 2177801 w 2307207"/>
              <a:gd name="connsiteY46" fmla="*/ 373280 h 928908"/>
              <a:gd name="connsiteX47" fmla="*/ 2222600 w 2307207"/>
              <a:gd name="connsiteY47" fmla="*/ 282218 h 928908"/>
              <a:gd name="connsiteX48" fmla="*/ 2253108 w 2307207"/>
              <a:gd name="connsiteY48" fmla="*/ 182780 h 928908"/>
              <a:gd name="connsiteX49" fmla="*/ 2274203 w 2307207"/>
              <a:gd name="connsiteY49" fmla="*/ 109154 h 928908"/>
              <a:gd name="connsiteX50" fmla="*/ 2307207 w 2307207"/>
              <a:gd name="connsiteY50" fmla="*/ 0 h 928908"/>
              <a:gd name="connsiteX51" fmla="*/ 2307207 w 2307207"/>
              <a:gd name="connsiteY51" fmla="*/ 0 h 928908"/>
              <a:gd name="connsiteX52" fmla="*/ 2307207 w 2307207"/>
              <a:gd name="connsiteY52" fmla="*/ 0 h 928908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6677 h 929426"/>
              <a:gd name="connsiteX39" fmla="*/ 1792596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6677 h 929426"/>
              <a:gd name="connsiteX39" fmla="*/ 1792596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667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97099 w 2307207"/>
              <a:gd name="connsiteY34" fmla="*/ 81388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97099 w 2307207"/>
              <a:gd name="connsiteY34" fmla="*/ 813884 h 929426"/>
              <a:gd name="connsiteX35" fmla="*/ 1549486 w 2307207"/>
              <a:gd name="connsiteY35" fmla="*/ 824062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97099 w 2307207"/>
              <a:gd name="connsiteY34" fmla="*/ 813884 h 929426"/>
              <a:gd name="connsiteX35" fmla="*/ 1585762 w 2307207"/>
              <a:gd name="connsiteY35" fmla="*/ 828441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526121 w 2307207"/>
              <a:gd name="connsiteY34" fmla="*/ 816074 h 929426"/>
              <a:gd name="connsiteX35" fmla="*/ 1585762 w 2307207"/>
              <a:gd name="connsiteY35" fmla="*/ 828441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434851 w 2307207"/>
              <a:gd name="connsiteY33" fmla="*/ 796560 h 929426"/>
              <a:gd name="connsiteX34" fmla="*/ 1526121 w 2307207"/>
              <a:gd name="connsiteY34" fmla="*/ 816074 h 929426"/>
              <a:gd name="connsiteX35" fmla="*/ 1585762 w 2307207"/>
              <a:gd name="connsiteY35" fmla="*/ 828441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6174"/>
              <a:gd name="connsiteX1" fmla="*/ 69615 w 2307207"/>
              <a:gd name="connsiteY1" fmla="*/ 801343 h 926174"/>
              <a:gd name="connsiteX2" fmla="*/ 57260 w 2307207"/>
              <a:gd name="connsiteY2" fmla="*/ 675479 h 926174"/>
              <a:gd name="connsiteX3" fmla="*/ 93203 w 2307207"/>
              <a:gd name="connsiteY3" fmla="*/ 610915 h 926174"/>
              <a:gd name="connsiteX4" fmla="*/ 73482 w 2307207"/>
              <a:gd name="connsiteY4" fmla="*/ 526646 h 926174"/>
              <a:gd name="connsiteX5" fmla="*/ 131191 w 2307207"/>
              <a:gd name="connsiteY5" fmla="*/ 449715 h 926174"/>
              <a:gd name="connsiteX6" fmla="*/ 317004 w 2307207"/>
              <a:gd name="connsiteY6" fmla="*/ 407621 h 926174"/>
              <a:gd name="connsiteX7" fmla="*/ 456903 w 2307207"/>
              <a:gd name="connsiteY7" fmla="*/ 357152 h 926174"/>
              <a:gd name="connsiteX8" fmla="*/ 171226 w 2307207"/>
              <a:gd name="connsiteY8" fmla="*/ 278606 h 926174"/>
              <a:gd name="connsiteX9" fmla="*/ 197420 w 2307207"/>
              <a:gd name="connsiteY9" fmla="*/ 250031 h 926174"/>
              <a:gd name="connsiteX10" fmla="*/ 223613 w 2307207"/>
              <a:gd name="connsiteY10" fmla="*/ 223837 h 926174"/>
              <a:gd name="connsiteX11" fmla="*/ 247426 w 2307207"/>
              <a:gd name="connsiteY11" fmla="*/ 204787 h 926174"/>
              <a:gd name="connsiteX12" fmla="*/ 271238 w 2307207"/>
              <a:gd name="connsiteY12" fmla="*/ 185737 h 926174"/>
              <a:gd name="connsiteX13" fmla="*/ 302195 w 2307207"/>
              <a:gd name="connsiteY13" fmla="*/ 166687 h 926174"/>
              <a:gd name="connsiteX14" fmla="*/ 337914 w 2307207"/>
              <a:gd name="connsiteY14" fmla="*/ 154781 h 926174"/>
              <a:gd name="connsiteX15" fmla="*/ 371251 w 2307207"/>
              <a:gd name="connsiteY15" fmla="*/ 150018 h 926174"/>
              <a:gd name="connsiteX16" fmla="*/ 418876 w 2307207"/>
              <a:gd name="connsiteY16" fmla="*/ 161925 h 926174"/>
              <a:gd name="connsiteX17" fmla="*/ 466501 w 2307207"/>
              <a:gd name="connsiteY17" fmla="*/ 188118 h 926174"/>
              <a:gd name="connsiteX18" fmla="*/ 526032 w 2307207"/>
              <a:gd name="connsiteY18" fmla="*/ 233362 h 926174"/>
              <a:gd name="connsiteX19" fmla="*/ 578420 w 2307207"/>
              <a:gd name="connsiteY19" fmla="*/ 288131 h 926174"/>
              <a:gd name="connsiteX20" fmla="*/ 626044 w 2307207"/>
              <a:gd name="connsiteY20" fmla="*/ 345281 h 926174"/>
              <a:gd name="connsiteX21" fmla="*/ 695101 w 2307207"/>
              <a:gd name="connsiteY21" fmla="*/ 431006 h 926174"/>
              <a:gd name="connsiteX22" fmla="*/ 773682 w 2307207"/>
              <a:gd name="connsiteY22" fmla="*/ 528637 h 926174"/>
              <a:gd name="connsiteX23" fmla="*/ 859407 w 2307207"/>
              <a:gd name="connsiteY23" fmla="*/ 645318 h 926174"/>
              <a:gd name="connsiteX24" fmla="*/ 916557 w 2307207"/>
              <a:gd name="connsiteY24" fmla="*/ 723900 h 926174"/>
              <a:gd name="connsiteX25" fmla="*/ 980851 w 2307207"/>
              <a:gd name="connsiteY25" fmla="*/ 788193 h 926174"/>
              <a:gd name="connsiteX26" fmla="*/ 1023713 w 2307207"/>
              <a:gd name="connsiteY26" fmla="*/ 828675 h 926174"/>
              <a:gd name="connsiteX27" fmla="*/ 1092769 w 2307207"/>
              <a:gd name="connsiteY27" fmla="*/ 873918 h 926174"/>
              <a:gd name="connsiteX28" fmla="*/ 1138013 w 2307207"/>
              <a:gd name="connsiteY28" fmla="*/ 892968 h 926174"/>
              <a:gd name="connsiteX29" fmla="*/ 1188020 w 2307207"/>
              <a:gd name="connsiteY29" fmla="*/ 907256 h 926174"/>
              <a:gd name="connsiteX30" fmla="*/ 1221357 w 2307207"/>
              <a:gd name="connsiteY30" fmla="*/ 914400 h 926174"/>
              <a:gd name="connsiteX31" fmla="*/ 1305258 w 2307207"/>
              <a:gd name="connsiteY31" fmla="*/ 735259 h 926174"/>
              <a:gd name="connsiteX32" fmla="*/ 1370000 w 2307207"/>
              <a:gd name="connsiteY32" fmla="*/ 765909 h 926174"/>
              <a:gd name="connsiteX33" fmla="*/ 1434851 w 2307207"/>
              <a:gd name="connsiteY33" fmla="*/ 796560 h 926174"/>
              <a:gd name="connsiteX34" fmla="*/ 1526121 w 2307207"/>
              <a:gd name="connsiteY34" fmla="*/ 816074 h 926174"/>
              <a:gd name="connsiteX35" fmla="*/ 1585762 w 2307207"/>
              <a:gd name="connsiteY35" fmla="*/ 828441 h 926174"/>
              <a:gd name="connsiteX36" fmla="*/ 1654819 w 2307207"/>
              <a:gd name="connsiteY36" fmla="*/ 837468 h 926174"/>
              <a:gd name="connsiteX37" fmla="*/ 1692695 w 2307207"/>
              <a:gd name="connsiteY37" fmla="*/ 837930 h 926174"/>
              <a:gd name="connsiteX38" fmla="*/ 1745083 w 2307207"/>
              <a:gd name="connsiteY38" fmla="*/ 828867 h 926174"/>
              <a:gd name="connsiteX39" fmla="*/ 1799852 w 2307207"/>
              <a:gd name="connsiteY39" fmla="*/ 810662 h 926174"/>
              <a:gd name="connsiteX40" fmla="*/ 1854620 w 2307207"/>
              <a:gd name="connsiteY40" fmla="*/ 783317 h 926174"/>
              <a:gd name="connsiteX41" fmla="*/ 1902135 w 2307207"/>
              <a:gd name="connsiteY41" fmla="*/ 744833 h 926174"/>
              <a:gd name="connsiteX42" fmla="*/ 1954633 w 2307207"/>
              <a:gd name="connsiteY42" fmla="*/ 689027 h 926174"/>
              <a:gd name="connsiteX43" fmla="*/ 2014054 w 2307207"/>
              <a:gd name="connsiteY43" fmla="*/ 626922 h 926174"/>
              <a:gd name="connsiteX44" fmla="*/ 2073586 w 2307207"/>
              <a:gd name="connsiteY44" fmla="*/ 547111 h 926174"/>
              <a:gd name="connsiteX45" fmla="*/ 2123143 w 2307207"/>
              <a:gd name="connsiteY45" fmla="*/ 463385 h 926174"/>
              <a:gd name="connsiteX46" fmla="*/ 2177801 w 2307207"/>
              <a:gd name="connsiteY46" fmla="*/ 373280 h 926174"/>
              <a:gd name="connsiteX47" fmla="*/ 2222600 w 2307207"/>
              <a:gd name="connsiteY47" fmla="*/ 282218 h 926174"/>
              <a:gd name="connsiteX48" fmla="*/ 2253108 w 2307207"/>
              <a:gd name="connsiteY48" fmla="*/ 182780 h 926174"/>
              <a:gd name="connsiteX49" fmla="*/ 2274203 w 2307207"/>
              <a:gd name="connsiteY49" fmla="*/ 109154 h 926174"/>
              <a:gd name="connsiteX50" fmla="*/ 2307207 w 2307207"/>
              <a:gd name="connsiteY50" fmla="*/ 0 h 926174"/>
              <a:gd name="connsiteX51" fmla="*/ 2307207 w 2307207"/>
              <a:gd name="connsiteY51" fmla="*/ 0 h 926174"/>
              <a:gd name="connsiteX52" fmla="*/ 2307207 w 2307207"/>
              <a:gd name="connsiteY52" fmla="*/ 0 h 926174"/>
              <a:gd name="connsiteX0" fmla="*/ 0 w 2307207"/>
              <a:gd name="connsiteY0" fmla="*/ 916297 h 926174"/>
              <a:gd name="connsiteX1" fmla="*/ 69615 w 2307207"/>
              <a:gd name="connsiteY1" fmla="*/ 801343 h 926174"/>
              <a:gd name="connsiteX2" fmla="*/ 57260 w 2307207"/>
              <a:gd name="connsiteY2" fmla="*/ 675479 h 926174"/>
              <a:gd name="connsiteX3" fmla="*/ 93203 w 2307207"/>
              <a:gd name="connsiteY3" fmla="*/ 610915 h 926174"/>
              <a:gd name="connsiteX4" fmla="*/ 73482 w 2307207"/>
              <a:gd name="connsiteY4" fmla="*/ 526646 h 926174"/>
              <a:gd name="connsiteX5" fmla="*/ 131191 w 2307207"/>
              <a:gd name="connsiteY5" fmla="*/ 449715 h 926174"/>
              <a:gd name="connsiteX6" fmla="*/ 317004 w 2307207"/>
              <a:gd name="connsiteY6" fmla="*/ 407621 h 926174"/>
              <a:gd name="connsiteX7" fmla="*/ 456903 w 2307207"/>
              <a:gd name="connsiteY7" fmla="*/ 357152 h 926174"/>
              <a:gd name="connsiteX8" fmla="*/ 171226 w 2307207"/>
              <a:gd name="connsiteY8" fmla="*/ 278606 h 926174"/>
              <a:gd name="connsiteX9" fmla="*/ 197420 w 2307207"/>
              <a:gd name="connsiteY9" fmla="*/ 250031 h 926174"/>
              <a:gd name="connsiteX10" fmla="*/ 223613 w 2307207"/>
              <a:gd name="connsiteY10" fmla="*/ 223837 h 926174"/>
              <a:gd name="connsiteX11" fmla="*/ 247426 w 2307207"/>
              <a:gd name="connsiteY11" fmla="*/ 204787 h 926174"/>
              <a:gd name="connsiteX12" fmla="*/ 271238 w 2307207"/>
              <a:gd name="connsiteY12" fmla="*/ 185737 h 926174"/>
              <a:gd name="connsiteX13" fmla="*/ 302195 w 2307207"/>
              <a:gd name="connsiteY13" fmla="*/ 166687 h 926174"/>
              <a:gd name="connsiteX14" fmla="*/ 337914 w 2307207"/>
              <a:gd name="connsiteY14" fmla="*/ 154781 h 926174"/>
              <a:gd name="connsiteX15" fmla="*/ 371251 w 2307207"/>
              <a:gd name="connsiteY15" fmla="*/ 150018 h 926174"/>
              <a:gd name="connsiteX16" fmla="*/ 418876 w 2307207"/>
              <a:gd name="connsiteY16" fmla="*/ 161925 h 926174"/>
              <a:gd name="connsiteX17" fmla="*/ 466501 w 2307207"/>
              <a:gd name="connsiteY17" fmla="*/ 188118 h 926174"/>
              <a:gd name="connsiteX18" fmla="*/ 526032 w 2307207"/>
              <a:gd name="connsiteY18" fmla="*/ 233362 h 926174"/>
              <a:gd name="connsiteX19" fmla="*/ 578420 w 2307207"/>
              <a:gd name="connsiteY19" fmla="*/ 288131 h 926174"/>
              <a:gd name="connsiteX20" fmla="*/ 626044 w 2307207"/>
              <a:gd name="connsiteY20" fmla="*/ 345281 h 926174"/>
              <a:gd name="connsiteX21" fmla="*/ 695101 w 2307207"/>
              <a:gd name="connsiteY21" fmla="*/ 431006 h 926174"/>
              <a:gd name="connsiteX22" fmla="*/ 773682 w 2307207"/>
              <a:gd name="connsiteY22" fmla="*/ 528637 h 926174"/>
              <a:gd name="connsiteX23" fmla="*/ 859407 w 2307207"/>
              <a:gd name="connsiteY23" fmla="*/ 645318 h 926174"/>
              <a:gd name="connsiteX24" fmla="*/ 916557 w 2307207"/>
              <a:gd name="connsiteY24" fmla="*/ 723900 h 926174"/>
              <a:gd name="connsiteX25" fmla="*/ 980851 w 2307207"/>
              <a:gd name="connsiteY25" fmla="*/ 788193 h 926174"/>
              <a:gd name="connsiteX26" fmla="*/ 1023713 w 2307207"/>
              <a:gd name="connsiteY26" fmla="*/ 828675 h 926174"/>
              <a:gd name="connsiteX27" fmla="*/ 1092769 w 2307207"/>
              <a:gd name="connsiteY27" fmla="*/ 873918 h 926174"/>
              <a:gd name="connsiteX28" fmla="*/ 1138013 w 2307207"/>
              <a:gd name="connsiteY28" fmla="*/ 892968 h 926174"/>
              <a:gd name="connsiteX29" fmla="*/ 1188020 w 2307207"/>
              <a:gd name="connsiteY29" fmla="*/ 907256 h 926174"/>
              <a:gd name="connsiteX30" fmla="*/ 1221357 w 2307207"/>
              <a:gd name="connsiteY30" fmla="*/ 914400 h 926174"/>
              <a:gd name="connsiteX31" fmla="*/ 1305258 w 2307207"/>
              <a:gd name="connsiteY31" fmla="*/ 735259 h 926174"/>
              <a:gd name="connsiteX32" fmla="*/ 1370000 w 2307207"/>
              <a:gd name="connsiteY32" fmla="*/ 765909 h 926174"/>
              <a:gd name="connsiteX33" fmla="*/ 1434851 w 2307207"/>
              <a:gd name="connsiteY33" fmla="*/ 796560 h 926174"/>
              <a:gd name="connsiteX34" fmla="*/ 1526121 w 2307207"/>
              <a:gd name="connsiteY34" fmla="*/ 816074 h 926174"/>
              <a:gd name="connsiteX35" fmla="*/ 1585762 w 2307207"/>
              <a:gd name="connsiteY35" fmla="*/ 828441 h 926174"/>
              <a:gd name="connsiteX36" fmla="*/ 1654819 w 2307207"/>
              <a:gd name="connsiteY36" fmla="*/ 837468 h 926174"/>
              <a:gd name="connsiteX37" fmla="*/ 1692695 w 2307207"/>
              <a:gd name="connsiteY37" fmla="*/ 837930 h 926174"/>
              <a:gd name="connsiteX38" fmla="*/ 1745083 w 2307207"/>
              <a:gd name="connsiteY38" fmla="*/ 828867 h 926174"/>
              <a:gd name="connsiteX39" fmla="*/ 1799852 w 2307207"/>
              <a:gd name="connsiteY39" fmla="*/ 810662 h 926174"/>
              <a:gd name="connsiteX40" fmla="*/ 1854620 w 2307207"/>
              <a:gd name="connsiteY40" fmla="*/ 783317 h 926174"/>
              <a:gd name="connsiteX41" fmla="*/ 1902135 w 2307207"/>
              <a:gd name="connsiteY41" fmla="*/ 744833 h 926174"/>
              <a:gd name="connsiteX42" fmla="*/ 1954633 w 2307207"/>
              <a:gd name="connsiteY42" fmla="*/ 689027 h 926174"/>
              <a:gd name="connsiteX43" fmla="*/ 2014054 w 2307207"/>
              <a:gd name="connsiteY43" fmla="*/ 626922 h 926174"/>
              <a:gd name="connsiteX44" fmla="*/ 2073586 w 2307207"/>
              <a:gd name="connsiteY44" fmla="*/ 547111 h 926174"/>
              <a:gd name="connsiteX45" fmla="*/ 2123143 w 2307207"/>
              <a:gd name="connsiteY45" fmla="*/ 463385 h 926174"/>
              <a:gd name="connsiteX46" fmla="*/ 2177801 w 2307207"/>
              <a:gd name="connsiteY46" fmla="*/ 373280 h 926174"/>
              <a:gd name="connsiteX47" fmla="*/ 2222600 w 2307207"/>
              <a:gd name="connsiteY47" fmla="*/ 282218 h 926174"/>
              <a:gd name="connsiteX48" fmla="*/ 2253108 w 2307207"/>
              <a:gd name="connsiteY48" fmla="*/ 182780 h 926174"/>
              <a:gd name="connsiteX49" fmla="*/ 2274203 w 2307207"/>
              <a:gd name="connsiteY49" fmla="*/ 109154 h 926174"/>
              <a:gd name="connsiteX50" fmla="*/ 2307207 w 2307207"/>
              <a:gd name="connsiteY50" fmla="*/ 0 h 926174"/>
              <a:gd name="connsiteX51" fmla="*/ 2307207 w 2307207"/>
              <a:gd name="connsiteY51" fmla="*/ 0 h 926174"/>
              <a:gd name="connsiteX52" fmla="*/ 2307207 w 2307207"/>
              <a:gd name="connsiteY52" fmla="*/ 0 h 926174"/>
              <a:gd name="connsiteX0" fmla="*/ 0 w 2307207"/>
              <a:gd name="connsiteY0" fmla="*/ 916297 h 919322"/>
              <a:gd name="connsiteX1" fmla="*/ 69615 w 2307207"/>
              <a:gd name="connsiteY1" fmla="*/ 801343 h 919322"/>
              <a:gd name="connsiteX2" fmla="*/ 57260 w 2307207"/>
              <a:gd name="connsiteY2" fmla="*/ 675479 h 919322"/>
              <a:gd name="connsiteX3" fmla="*/ 93203 w 2307207"/>
              <a:gd name="connsiteY3" fmla="*/ 610915 h 919322"/>
              <a:gd name="connsiteX4" fmla="*/ 73482 w 2307207"/>
              <a:gd name="connsiteY4" fmla="*/ 526646 h 919322"/>
              <a:gd name="connsiteX5" fmla="*/ 131191 w 2307207"/>
              <a:gd name="connsiteY5" fmla="*/ 449715 h 919322"/>
              <a:gd name="connsiteX6" fmla="*/ 317004 w 2307207"/>
              <a:gd name="connsiteY6" fmla="*/ 407621 h 919322"/>
              <a:gd name="connsiteX7" fmla="*/ 456903 w 2307207"/>
              <a:gd name="connsiteY7" fmla="*/ 357152 h 919322"/>
              <a:gd name="connsiteX8" fmla="*/ 171226 w 2307207"/>
              <a:gd name="connsiteY8" fmla="*/ 278606 h 919322"/>
              <a:gd name="connsiteX9" fmla="*/ 197420 w 2307207"/>
              <a:gd name="connsiteY9" fmla="*/ 250031 h 919322"/>
              <a:gd name="connsiteX10" fmla="*/ 223613 w 2307207"/>
              <a:gd name="connsiteY10" fmla="*/ 223837 h 919322"/>
              <a:gd name="connsiteX11" fmla="*/ 247426 w 2307207"/>
              <a:gd name="connsiteY11" fmla="*/ 204787 h 919322"/>
              <a:gd name="connsiteX12" fmla="*/ 271238 w 2307207"/>
              <a:gd name="connsiteY12" fmla="*/ 185737 h 919322"/>
              <a:gd name="connsiteX13" fmla="*/ 302195 w 2307207"/>
              <a:gd name="connsiteY13" fmla="*/ 166687 h 919322"/>
              <a:gd name="connsiteX14" fmla="*/ 337914 w 2307207"/>
              <a:gd name="connsiteY14" fmla="*/ 154781 h 919322"/>
              <a:gd name="connsiteX15" fmla="*/ 371251 w 2307207"/>
              <a:gd name="connsiteY15" fmla="*/ 150018 h 919322"/>
              <a:gd name="connsiteX16" fmla="*/ 418876 w 2307207"/>
              <a:gd name="connsiteY16" fmla="*/ 161925 h 919322"/>
              <a:gd name="connsiteX17" fmla="*/ 466501 w 2307207"/>
              <a:gd name="connsiteY17" fmla="*/ 188118 h 919322"/>
              <a:gd name="connsiteX18" fmla="*/ 526032 w 2307207"/>
              <a:gd name="connsiteY18" fmla="*/ 233362 h 919322"/>
              <a:gd name="connsiteX19" fmla="*/ 578420 w 2307207"/>
              <a:gd name="connsiteY19" fmla="*/ 288131 h 919322"/>
              <a:gd name="connsiteX20" fmla="*/ 626044 w 2307207"/>
              <a:gd name="connsiteY20" fmla="*/ 345281 h 919322"/>
              <a:gd name="connsiteX21" fmla="*/ 695101 w 2307207"/>
              <a:gd name="connsiteY21" fmla="*/ 431006 h 919322"/>
              <a:gd name="connsiteX22" fmla="*/ 773682 w 2307207"/>
              <a:gd name="connsiteY22" fmla="*/ 528637 h 919322"/>
              <a:gd name="connsiteX23" fmla="*/ 859407 w 2307207"/>
              <a:gd name="connsiteY23" fmla="*/ 645318 h 919322"/>
              <a:gd name="connsiteX24" fmla="*/ 916557 w 2307207"/>
              <a:gd name="connsiteY24" fmla="*/ 723900 h 919322"/>
              <a:gd name="connsiteX25" fmla="*/ 980851 w 2307207"/>
              <a:gd name="connsiteY25" fmla="*/ 788193 h 919322"/>
              <a:gd name="connsiteX26" fmla="*/ 1023713 w 2307207"/>
              <a:gd name="connsiteY26" fmla="*/ 828675 h 919322"/>
              <a:gd name="connsiteX27" fmla="*/ 1092769 w 2307207"/>
              <a:gd name="connsiteY27" fmla="*/ 873918 h 919322"/>
              <a:gd name="connsiteX28" fmla="*/ 1138013 w 2307207"/>
              <a:gd name="connsiteY28" fmla="*/ 892968 h 919322"/>
              <a:gd name="connsiteX29" fmla="*/ 1188020 w 2307207"/>
              <a:gd name="connsiteY29" fmla="*/ 907256 h 919322"/>
              <a:gd name="connsiteX30" fmla="*/ 1264890 w 2307207"/>
              <a:gd name="connsiteY30" fmla="*/ 702036 h 919322"/>
              <a:gd name="connsiteX31" fmla="*/ 1305258 w 2307207"/>
              <a:gd name="connsiteY31" fmla="*/ 735259 h 919322"/>
              <a:gd name="connsiteX32" fmla="*/ 1370000 w 2307207"/>
              <a:gd name="connsiteY32" fmla="*/ 765909 h 919322"/>
              <a:gd name="connsiteX33" fmla="*/ 1434851 w 2307207"/>
              <a:gd name="connsiteY33" fmla="*/ 796560 h 919322"/>
              <a:gd name="connsiteX34" fmla="*/ 1526121 w 2307207"/>
              <a:gd name="connsiteY34" fmla="*/ 816074 h 919322"/>
              <a:gd name="connsiteX35" fmla="*/ 1585762 w 2307207"/>
              <a:gd name="connsiteY35" fmla="*/ 828441 h 919322"/>
              <a:gd name="connsiteX36" fmla="*/ 1654819 w 2307207"/>
              <a:gd name="connsiteY36" fmla="*/ 837468 h 919322"/>
              <a:gd name="connsiteX37" fmla="*/ 1692695 w 2307207"/>
              <a:gd name="connsiteY37" fmla="*/ 837930 h 919322"/>
              <a:gd name="connsiteX38" fmla="*/ 1745083 w 2307207"/>
              <a:gd name="connsiteY38" fmla="*/ 828867 h 919322"/>
              <a:gd name="connsiteX39" fmla="*/ 1799852 w 2307207"/>
              <a:gd name="connsiteY39" fmla="*/ 810662 h 919322"/>
              <a:gd name="connsiteX40" fmla="*/ 1854620 w 2307207"/>
              <a:gd name="connsiteY40" fmla="*/ 783317 h 919322"/>
              <a:gd name="connsiteX41" fmla="*/ 1902135 w 2307207"/>
              <a:gd name="connsiteY41" fmla="*/ 744833 h 919322"/>
              <a:gd name="connsiteX42" fmla="*/ 1954633 w 2307207"/>
              <a:gd name="connsiteY42" fmla="*/ 689027 h 919322"/>
              <a:gd name="connsiteX43" fmla="*/ 2014054 w 2307207"/>
              <a:gd name="connsiteY43" fmla="*/ 626922 h 919322"/>
              <a:gd name="connsiteX44" fmla="*/ 2073586 w 2307207"/>
              <a:gd name="connsiteY44" fmla="*/ 547111 h 919322"/>
              <a:gd name="connsiteX45" fmla="*/ 2123143 w 2307207"/>
              <a:gd name="connsiteY45" fmla="*/ 463385 h 919322"/>
              <a:gd name="connsiteX46" fmla="*/ 2177801 w 2307207"/>
              <a:gd name="connsiteY46" fmla="*/ 373280 h 919322"/>
              <a:gd name="connsiteX47" fmla="*/ 2222600 w 2307207"/>
              <a:gd name="connsiteY47" fmla="*/ 282218 h 919322"/>
              <a:gd name="connsiteX48" fmla="*/ 2253108 w 2307207"/>
              <a:gd name="connsiteY48" fmla="*/ 182780 h 919322"/>
              <a:gd name="connsiteX49" fmla="*/ 2274203 w 2307207"/>
              <a:gd name="connsiteY49" fmla="*/ 109154 h 919322"/>
              <a:gd name="connsiteX50" fmla="*/ 2307207 w 2307207"/>
              <a:gd name="connsiteY50" fmla="*/ 0 h 919322"/>
              <a:gd name="connsiteX51" fmla="*/ 2307207 w 2307207"/>
              <a:gd name="connsiteY51" fmla="*/ 0 h 919322"/>
              <a:gd name="connsiteX52" fmla="*/ 2307207 w 2307207"/>
              <a:gd name="connsiteY52" fmla="*/ 0 h 919322"/>
              <a:gd name="connsiteX0" fmla="*/ 0 w 2307207"/>
              <a:gd name="connsiteY0" fmla="*/ 916297 h 919322"/>
              <a:gd name="connsiteX1" fmla="*/ 69615 w 2307207"/>
              <a:gd name="connsiteY1" fmla="*/ 801343 h 919322"/>
              <a:gd name="connsiteX2" fmla="*/ 57260 w 2307207"/>
              <a:gd name="connsiteY2" fmla="*/ 675479 h 919322"/>
              <a:gd name="connsiteX3" fmla="*/ 93203 w 2307207"/>
              <a:gd name="connsiteY3" fmla="*/ 610915 h 919322"/>
              <a:gd name="connsiteX4" fmla="*/ 73482 w 2307207"/>
              <a:gd name="connsiteY4" fmla="*/ 526646 h 919322"/>
              <a:gd name="connsiteX5" fmla="*/ 131191 w 2307207"/>
              <a:gd name="connsiteY5" fmla="*/ 449715 h 919322"/>
              <a:gd name="connsiteX6" fmla="*/ 317004 w 2307207"/>
              <a:gd name="connsiteY6" fmla="*/ 407621 h 919322"/>
              <a:gd name="connsiteX7" fmla="*/ 456903 w 2307207"/>
              <a:gd name="connsiteY7" fmla="*/ 357152 h 919322"/>
              <a:gd name="connsiteX8" fmla="*/ 171226 w 2307207"/>
              <a:gd name="connsiteY8" fmla="*/ 278606 h 919322"/>
              <a:gd name="connsiteX9" fmla="*/ 197420 w 2307207"/>
              <a:gd name="connsiteY9" fmla="*/ 250031 h 919322"/>
              <a:gd name="connsiteX10" fmla="*/ 223613 w 2307207"/>
              <a:gd name="connsiteY10" fmla="*/ 223837 h 919322"/>
              <a:gd name="connsiteX11" fmla="*/ 247426 w 2307207"/>
              <a:gd name="connsiteY11" fmla="*/ 204787 h 919322"/>
              <a:gd name="connsiteX12" fmla="*/ 271238 w 2307207"/>
              <a:gd name="connsiteY12" fmla="*/ 185737 h 919322"/>
              <a:gd name="connsiteX13" fmla="*/ 302195 w 2307207"/>
              <a:gd name="connsiteY13" fmla="*/ 166687 h 919322"/>
              <a:gd name="connsiteX14" fmla="*/ 337914 w 2307207"/>
              <a:gd name="connsiteY14" fmla="*/ 154781 h 919322"/>
              <a:gd name="connsiteX15" fmla="*/ 371251 w 2307207"/>
              <a:gd name="connsiteY15" fmla="*/ 150018 h 919322"/>
              <a:gd name="connsiteX16" fmla="*/ 418876 w 2307207"/>
              <a:gd name="connsiteY16" fmla="*/ 161925 h 919322"/>
              <a:gd name="connsiteX17" fmla="*/ 466501 w 2307207"/>
              <a:gd name="connsiteY17" fmla="*/ 188118 h 919322"/>
              <a:gd name="connsiteX18" fmla="*/ 526032 w 2307207"/>
              <a:gd name="connsiteY18" fmla="*/ 233362 h 919322"/>
              <a:gd name="connsiteX19" fmla="*/ 578420 w 2307207"/>
              <a:gd name="connsiteY19" fmla="*/ 288131 h 919322"/>
              <a:gd name="connsiteX20" fmla="*/ 626044 w 2307207"/>
              <a:gd name="connsiteY20" fmla="*/ 345281 h 919322"/>
              <a:gd name="connsiteX21" fmla="*/ 695101 w 2307207"/>
              <a:gd name="connsiteY21" fmla="*/ 431006 h 919322"/>
              <a:gd name="connsiteX22" fmla="*/ 773682 w 2307207"/>
              <a:gd name="connsiteY22" fmla="*/ 528637 h 919322"/>
              <a:gd name="connsiteX23" fmla="*/ 859407 w 2307207"/>
              <a:gd name="connsiteY23" fmla="*/ 645318 h 919322"/>
              <a:gd name="connsiteX24" fmla="*/ 916557 w 2307207"/>
              <a:gd name="connsiteY24" fmla="*/ 723900 h 919322"/>
              <a:gd name="connsiteX25" fmla="*/ 980851 w 2307207"/>
              <a:gd name="connsiteY25" fmla="*/ 788193 h 919322"/>
              <a:gd name="connsiteX26" fmla="*/ 1023713 w 2307207"/>
              <a:gd name="connsiteY26" fmla="*/ 828675 h 919322"/>
              <a:gd name="connsiteX27" fmla="*/ 1092769 w 2307207"/>
              <a:gd name="connsiteY27" fmla="*/ 873918 h 919322"/>
              <a:gd name="connsiteX28" fmla="*/ 1138013 w 2307207"/>
              <a:gd name="connsiteY28" fmla="*/ 892968 h 919322"/>
              <a:gd name="connsiteX29" fmla="*/ 1188020 w 2307207"/>
              <a:gd name="connsiteY29" fmla="*/ 907256 h 919322"/>
              <a:gd name="connsiteX30" fmla="*/ 1264890 w 2307207"/>
              <a:gd name="connsiteY30" fmla="*/ 702036 h 919322"/>
              <a:gd name="connsiteX31" fmla="*/ 1305258 w 2307207"/>
              <a:gd name="connsiteY31" fmla="*/ 735259 h 919322"/>
              <a:gd name="connsiteX32" fmla="*/ 1370000 w 2307207"/>
              <a:gd name="connsiteY32" fmla="*/ 765909 h 919322"/>
              <a:gd name="connsiteX33" fmla="*/ 1434851 w 2307207"/>
              <a:gd name="connsiteY33" fmla="*/ 796560 h 919322"/>
              <a:gd name="connsiteX34" fmla="*/ 1526121 w 2307207"/>
              <a:gd name="connsiteY34" fmla="*/ 816074 h 919322"/>
              <a:gd name="connsiteX35" fmla="*/ 1585762 w 2307207"/>
              <a:gd name="connsiteY35" fmla="*/ 828441 h 919322"/>
              <a:gd name="connsiteX36" fmla="*/ 1654819 w 2307207"/>
              <a:gd name="connsiteY36" fmla="*/ 837468 h 919322"/>
              <a:gd name="connsiteX37" fmla="*/ 1692695 w 2307207"/>
              <a:gd name="connsiteY37" fmla="*/ 837930 h 919322"/>
              <a:gd name="connsiteX38" fmla="*/ 1745083 w 2307207"/>
              <a:gd name="connsiteY38" fmla="*/ 828867 h 919322"/>
              <a:gd name="connsiteX39" fmla="*/ 1799852 w 2307207"/>
              <a:gd name="connsiteY39" fmla="*/ 810662 h 919322"/>
              <a:gd name="connsiteX40" fmla="*/ 1854620 w 2307207"/>
              <a:gd name="connsiteY40" fmla="*/ 783317 h 919322"/>
              <a:gd name="connsiteX41" fmla="*/ 1902135 w 2307207"/>
              <a:gd name="connsiteY41" fmla="*/ 744833 h 919322"/>
              <a:gd name="connsiteX42" fmla="*/ 1954633 w 2307207"/>
              <a:gd name="connsiteY42" fmla="*/ 689027 h 919322"/>
              <a:gd name="connsiteX43" fmla="*/ 2014054 w 2307207"/>
              <a:gd name="connsiteY43" fmla="*/ 626922 h 919322"/>
              <a:gd name="connsiteX44" fmla="*/ 2073586 w 2307207"/>
              <a:gd name="connsiteY44" fmla="*/ 547111 h 919322"/>
              <a:gd name="connsiteX45" fmla="*/ 2123143 w 2307207"/>
              <a:gd name="connsiteY45" fmla="*/ 463385 h 919322"/>
              <a:gd name="connsiteX46" fmla="*/ 2177801 w 2307207"/>
              <a:gd name="connsiteY46" fmla="*/ 373280 h 919322"/>
              <a:gd name="connsiteX47" fmla="*/ 2222600 w 2307207"/>
              <a:gd name="connsiteY47" fmla="*/ 282218 h 919322"/>
              <a:gd name="connsiteX48" fmla="*/ 2253108 w 2307207"/>
              <a:gd name="connsiteY48" fmla="*/ 182780 h 919322"/>
              <a:gd name="connsiteX49" fmla="*/ 2274203 w 2307207"/>
              <a:gd name="connsiteY49" fmla="*/ 109154 h 919322"/>
              <a:gd name="connsiteX50" fmla="*/ 2307207 w 2307207"/>
              <a:gd name="connsiteY50" fmla="*/ 0 h 919322"/>
              <a:gd name="connsiteX51" fmla="*/ 2307207 w 2307207"/>
              <a:gd name="connsiteY51" fmla="*/ 0 h 919322"/>
              <a:gd name="connsiteX52" fmla="*/ 2307207 w 2307207"/>
              <a:gd name="connsiteY52" fmla="*/ 0 h 919322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38013 w 2307207"/>
              <a:gd name="connsiteY28" fmla="*/ 892968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38013 w 2307207"/>
              <a:gd name="connsiteY28" fmla="*/ 892968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197420 w 2307207"/>
              <a:gd name="connsiteY8" fmla="*/ 250031 h 916297"/>
              <a:gd name="connsiteX9" fmla="*/ 223613 w 2307207"/>
              <a:gd name="connsiteY9" fmla="*/ 223837 h 916297"/>
              <a:gd name="connsiteX10" fmla="*/ 247426 w 2307207"/>
              <a:gd name="connsiteY10" fmla="*/ 204787 h 916297"/>
              <a:gd name="connsiteX11" fmla="*/ 271238 w 2307207"/>
              <a:gd name="connsiteY11" fmla="*/ 185737 h 916297"/>
              <a:gd name="connsiteX12" fmla="*/ 302195 w 2307207"/>
              <a:gd name="connsiteY12" fmla="*/ 166687 h 916297"/>
              <a:gd name="connsiteX13" fmla="*/ 337914 w 2307207"/>
              <a:gd name="connsiteY13" fmla="*/ 154781 h 916297"/>
              <a:gd name="connsiteX14" fmla="*/ 371251 w 2307207"/>
              <a:gd name="connsiteY14" fmla="*/ 150018 h 916297"/>
              <a:gd name="connsiteX15" fmla="*/ 418876 w 2307207"/>
              <a:gd name="connsiteY15" fmla="*/ 161925 h 916297"/>
              <a:gd name="connsiteX16" fmla="*/ 466501 w 2307207"/>
              <a:gd name="connsiteY16" fmla="*/ 188118 h 916297"/>
              <a:gd name="connsiteX17" fmla="*/ 526032 w 2307207"/>
              <a:gd name="connsiteY17" fmla="*/ 233362 h 916297"/>
              <a:gd name="connsiteX18" fmla="*/ 578420 w 2307207"/>
              <a:gd name="connsiteY18" fmla="*/ 288131 h 916297"/>
              <a:gd name="connsiteX19" fmla="*/ 626044 w 2307207"/>
              <a:gd name="connsiteY19" fmla="*/ 345281 h 916297"/>
              <a:gd name="connsiteX20" fmla="*/ 695101 w 2307207"/>
              <a:gd name="connsiteY20" fmla="*/ 431006 h 916297"/>
              <a:gd name="connsiteX21" fmla="*/ 773682 w 2307207"/>
              <a:gd name="connsiteY21" fmla="*/ 528637 h 916297"/>
              <a:gd name="connsiteX22" fmla="*/ 794107 w 2307207"/>
              <a:gd name="connsiteY22" fmla="*/ 406682 h 916297"/>
              <a:gd name="connsiteX23" fmla="*/ 858514 w 2307207"/>
              <a:gd name="connsiteY23" fmla="*/ 450235 h 916297"/>
              <a:gd name="connsiteX24" fmla="*/ 944573 w 2307207"/>
              <a:gd name="connsiteY24" fmla="*/ 488255 h 916297"/>
              <a:gd name="connsiteX25" fmla="*/ 1016456 w 2307207"/>
              <a:gd name="connsiteY25" fmla="*/ 533117 h 916297"/>
              <a:gd name="connsiteX26" fmla="*/ 1092769 w 2307207"/>
              <a:gd name="connsiteY26" fmla="*/ 582738 h 916297"/>
              <a:gd name="connsiteX27" fmla="*/ 1152524 w 2307207"/>
              <a:gd name="connsiteY27" fmla="*/ 623681 h 916297"/>
              <a:gd name="connsiteX28" fmla="*/ 1195275 w 2307207"/>
              <a:gd name="connsiteY28" fmla="*/ 668620 h 916297"/>
              <a:gd name="connsiteX29" fmla="*/ 1264890 w 2307207"/>
              <a:gd name="connsiteY29" fmla="*/ 702036 h 916297"/>
              <a:gd name="connsiteX30" fmla="*/ 1305258 w 2307207"/>
              <a:gd name="connsiteY30" fmla="*/ 735259 h 916297"/>
              <a:gd name="connsiteX31" fmla="*/ 1370000 w 2307207"/>
              <a:gd name="connsiteY31" fmla="*/ 765909 h 916297"/>
              <a:gd name="connsiteX32" fmla="*/ 1434851 w 2307207"/>
              <a:gd name="connsiteY32" fmla="*/ 796560 h 916297"/>
              <a:gd name="connsiteX33" fmla="*/ 1526121 w 2307207"/>
              <a:gd name="connsiteY33" fmla="*/ 816074 h 916297"/>
              <a:gd name="connsiteX34" fmla="*/ 1585762 w 2307207"/>
              <a:gd name="connsiteY34" fmla="*/ 828441 h 916297"/>
              <a:gd name="connsiteX35" fmla="*/ 1654819 w 2307207"/>
              <a:gd name="connsiteY35" fmla="*/ 837468 h 916297"/>
              <a:gd name="connsiteX36" fmla="*/ 1692695 w 2307207"/>
              <a:gd name="connsiteY36" fmla="*/ 837930 h 916297"/>
              <a:gd name="connsiteX37" fmla="*/ 1745083 w 2307207"/>
              <a:gd name="connsiteY37" fmla="*/ 828867 h 916297"/>
              <a:gd name="connsiteX38" fmla="*/ 1799852 w 2307207"/>
              <a:gd name="connsiteY38" fmla="*/ 810662 h 916297"/>
              <a:gd name="connsiteX39" fmla="*/ 1854620 w 2307207"/>
              <a:gd name="connsiteY39" fmla="*/ 783317 h 916297"/>
              <a:gd name="connsiteX40" fmla="*/ 1902135 w 2307207"/>
              <a:gd name="connsiteY40" fmla="*/ 744833 h 916297"/>
              <a:gd name="connsiteX41" fmla="*/ 1954633 w 2307207"/>
              <a:gd name="connsiteY41" fmla="*/ 689027 h 916297"/>
              <a:gd name="connsiteX42" fmla="*/ 2014054 w 2307207"/>
              <a:gd name="connsiteY42" fmla="*/ 626922 h 916297"/>
              <a:gd name="connsiteX43" fmla="*/ 2073586 w 2307207"/>
              <a:gd name="connsiteY43" fmla="*/ 547111 h 916297"/>
              <a:gd name="connsiteX44" fmla="*/ 2123143 w 2307207"/>
              <a:gd name="connsiteY44" fmla="*/ 463385 h 916297"/>
              <a:gd name="connsiteX45" fmla="*/ 2177801 w 2307207"/>
              <a:gd name="connsiteY45" fmla="*/ 373280 h 916297"/>
              <a:gd name="connsiteX46" fmla="*/ 2222600 w 2307207"/>
              <a:gd name="connsiteY46" fmla="*/ 282218 h 916297"/>
              <a:gd name="connsiteX47" fmla="*/ 2253108 w 2307207"/>
              <a:gd name="connsiteY47" fmla="*/ 182780 h 916297"/>
              <a:gd name="connsiteX48" fmla="*/ 2274203 w 2307207"/>
              <a:gd name="connsiteY48" fmla="*/ 109154 h 916297"/>
              <a:gd name="connsiteX49" fmla="*/ 2307207 w 2307207"/>
              <a:gd name="connsiteY49" fmla="*/ 0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223613 w 2307207"/>
              <a:gd name="connsiteY8" fmla="*/ 223837 h 916297"/>
              <a:gd name="connsiteX9" fmla="*/ 247426 w 2307207"/>
              <a:gd name="connsiteY9" fmla="*/ 204787 h 916297"/>
              <a:gd name="connsiteX10" fmla="*/ 271238 w 2307207"/>
              <a:gd name="connsiteY10" fmla="*/ 185737 h 916297"/>
              <a:gd name="connsiteX11" fmla="*/ 302195 w 2307207"/>
              <a:gd name="connsiteY11" fmla="*/ 166687 h 916297"/>
              <a:gd name="connsiteX12" fmla="*/ 337914 w 2307207"/>
              <a:gd name="connsiteY12" fmla="*/ 154781 h 916297"/>
              <a:gd name="connsiteX13" fmla="*/ 371251 w 2307207"/>
              <a:gd name="connsiteY13" fmla="*/ 150018 h 916297"/>
              <a:gd name="connsiteX14" fmla="*/ 418876 w 2307207"/>
              <a:gd name="connsiteY14" fmla="*/ 161925 h 916297"/>
              <a:gd name="connsiteX15" fmla="*/ 466501 w 2307207"/>
              <a:gd name="connsiteY15" fmla="*/ 188118 h 916297"/>
              <a:gd name="connsiteX16" fmla="*/ 526032 w 2307207"/>
              <a:gd name="connsiteY16" fmla="*/ 233362 h 916297"/>
              <a:gd name="connsiteX17" fmla="*/ 578420 w 2307207"/>
              <a:gd name="connsiteY17" fmla="*/ 288131 h 916297"/>
              <a:gd name="connsiteX18" fmla="*/ 626044 w 2307207"/>
              <a:gd name="connsiteY18" fmla="*/ 345281 h 916297"/>
              <a:gd name="connsiteX19" fmla="*/ 695101 w 2307207"/>
              <a:gd name="connsiteY19" fmla="*/ 431006 h 916297"/>
              <a:gd name="connsiteX20" fmla="*/ 773682 w 2307207"/>
              <a:gd name="connsiteY20" fmla="*/ 528637 h 916297"/>
              <a:gd name="connsiteX21" fmla="*/ 794107 w 2307207"/>
              <a:gd name="connsiteY21" fmla="*/ 406682 h 916297"/>
              <a:gd name="connsiteX22" fmla="*/ 858514 w 2307207"/>
              <a:gd name="connsiteY22" fmla="*/ 450235 h 916297"/>
              <a:gd name="connsiteX23" fmla="*/ 944573 w 2307207"/>
              <a:gd name="connsiteY23" fmla="*/ 488255 h 916297"/>
              <a:gd name="connsiteX24" fmla="*/ 1016456 w 2307207"/>
              <a:gd name="connsiteY24" fmla="*/ 533117 h 916297"/>
              <a:gd name="connsiteX25" fmla="*/ 1092769 w 2307207"/>
              <a:gd name="connsiteY25" fmla="*/ 582738 h 916297"/>
              <a:gd name="connsiteX26" fmla="*/ 1152524 w 2307207"/>
              <a:gd name="connsiteY26" fmla="*/ 623681 h 916297"/>
              <a:gd name="connsiteX27" fmla="*/ 1195275 w 2307207"/>
              <a:gd name="connsiteY27" fmla="*/ 668620 h 916297"/>
              <a:gd name="connsiteX28" fmla="*/ 1264890 w 2307207"/>
              <a:gd name="connsiteY28" fmla="*/ 702036 h 916297"/>
              <a:gd name="connsiteX29" fmla="*/ 1305258 w 2307207"/>
              <a:gd name="connsiteY29" fmla="*/ 735259 h 916297"/>
              <a:gd name="connsiteX30" fmla="*/ 1370000 w 2307207"/>
              <a:gd name="connsiteY30" fmla="*/ 765909 h 916297"/>
              <a:gd name="connsiteX31" fmla="*/ 1434851 w 2307207"/>
              <a:gd name="connsiteY31" fmla="*/ 796560 h 916297"/>
              <a:gd name="connsiteX32" fmla="*/ 1526121 w 2307207"/>
              <a:gd name="connsiteY32" fmla="*/ 816074 h 916297"/>
              <a:gd name="connsiteX33" fmla="*/ 1585762 w 2307207"/>
              <a:gd name="connsiteY33" fmla="*/ 828441 h 916297"/>
              <a:gd name="connsiteX34" fmla="*/ 1654819 w 2307207"/>
              <a:gd name="connsiteY34" fmla="*/ 837468 h 916297"/>
              <a:gd name="connsiteX35" fmla="*/ 1692695 w 2307207"/>
              <a:gd name="connsiteY35" fmla="*/ 837930 h 916297"/>
              <a:gd name="connsiteX36" fmla="*/ 1745083 w 2307207"/>
              <a:gd name="connsiteY36" fmla="*/ 828867 h 916297"/>
              <a:gd name="connsiteX37" fmla="*/ 1799852 w 2307207"/>
              <a:gd name="connsiteY37" fmla="*/ 810662 h 916297"/>
              <a:gd name="connsiteX38" fmla="*/ 1854620 w 2307207"/>
              <a:gd name="connsiteY38" fmla="*/ 783317 h 916297"/>
              <a:gd name="connsiteX39" fmla="*/ 1902135 w 2307207"/>
              <a:gd name="connsiteY39" fmla="*/ 744833 h 916297"/>
              <a:gd name="connsiteX40" fmla="*/ 1954633 w 2307207"/>
              <a:gd name="connsiteY40" fmla="*/ 689027 h 916297"/>
              <a:gd name="connsiteX41" fmla="*/ 2014054 w 2307207"/>
              <a:gd name="connsiteY41" fmla="*/ 626922 h 916297"/>
              <a:gd name="connsiteX42" fmla="*/ 2073586 w 2307207"/>
              <a:gd name="connsiteY42" fmla="*/ 547111 h 916297"/>
              <a:gd name="connsiteX43" fmla="*/ 2123143 w 2307207"/>
              <a:gd name="connsiteY43" fmla="*/ 463385 h 916297"/>
              <a:gd name="connsiteX44" fmla="*/ 2177801 w 2307207"/>
              <a:gd name="connsiteY44" fmla="*/ 373280 h 916297"/>
              <a:gd name="connsiteX45" fmla="*/ 2222600 w 2307207"/>
              <a:gd name="connsiteY45" fmla="*/ 282218 h 916297"/>
              <a:gd name="connsiteX46" fmla="*/ 2253108 w 2307207"/>
              <a:gd name="connsiteY46" fmla="*/ 182780 h 916297"/>
              <a:gd name="connsiteX47" fmla="*/ 2274203 w 2307207"/>
              <a:gd name="connsiteY47" fmla="*/ 109154 h 916297"/>
              <a:gd name="connsiteX48" fmla="*/ 2307207 w 2307207"/>
              <a:gd name="connsiteY48" fmla="*/ 0 h 916297"/>
              <a:gd name="connsiteX49" fmla="*/ 2307207 w 2307207"/>
              <a:gd name="connsiteY49" fmla="*/ 0 h 916297"/>
              <a:gd name="connsiteX50" fmla="*/ 2307207 w 2307207"/>
              <a:gd name="connsiteY5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247426 w 2307207"/>
              <a:gd name="connsiteY8" fmla="*/ 204787 h 916297"/>
              <a:gd name="connsiteX9" fmla="*/ 271238 w 2307207"/>
              <a:gd name="connsiteY9" fmla="*/ 185737 h 916297"/>
              <a:gd name="connsiteX10" fmla="*/ 302195 w 2307207"/>
              <a:gd name="connsiteY10" fmla="*/ 166687 h 916297"/>
              <a:gd name="connsiteX11" fmla="*/ 337914 w 2307207"/>
              <a:gd name="connsiteY11" fmla="*/ 154781 h 916297"/>
              <a:gd name="connsiteX12" fmla="*/ 371251 w 2307207"/>
              <a:gd name="connsiteY12" fmla="*/ 150018 h 916297"/>
              <a:gd name="connsiteX13" fmla="*/ 418876 w 2307207"/>
              <a:gd name="connsiteY13" fmla="*/ 161925 h 916297"/>
              <a:gd name="connsiteX14" fmla="*/ 466501 w 2307207"/>
              <a:gd name="connsiteY14" fmla="*/ 188118 h 916297"/>
              <a:gd name="connsiteX15" fmla="*/ 526032 w 2307207"/>
              <a:gd name="connsiteY15" fmla="*/ 233362 h 916297"/>
              <a:gd name="connsiteX16" fmla="*/ 578420 w 2307207"/>
              <a:gd name="connsiteY16" fmla="*/ 288131 h 916297"/>
              <a:gd name="connsiteX17" fmla="*/ 626044 w 2307207"/>
              <a:gd name="connsiteY17" fmla="*/ 345281 h 916297"/>
              <a:gd name="connsiteX18" fmla="*/ 695101 w 2307207"/>
              <a:gd name="connsiteY18" fmla="*/ 431006 h 916297"/>
              <a:gd name="connsiteX19" fmla="*/ 773682 w 2307207"/>
              <a:gd name="connsiteY19" fmla="*/ 528637 h 916297"/>
              <a:gd name="connsiteX20" fmla="*/ 794107 w 2307207"/>
              <a:gd name="connsiteY20" fmla="*/ 406682 h 916297"/>
              <a:gd name="connsiteX21" fmla="*/ 858514 w 2307207"/>
              <a:gd name="connsiteY21" fmla="*/ 450235 h 916297"/>
              <a:gd name="connsiteX22" fmla="*/ 944573 w 2307207"/>
              <a:gd name="connsiteY22" fmla="*/ 488255 h 916297"/>
              <a:gd name="connsiteX23" fmla="*/ 1016456 w 2307207"/>
              <a:gd name="connsiteY23" fmla="*/ 533117 h 916297"/>
              <a:gd name="connsiteX24" fmla="*/ 1092769 w 2307207"/>
              <a:gd name="connsiteY24" fmla="*/ 582738 h 916297"/>
              <a:gd name="connsiteX25" fmla="*/ 1152524 w 2307207"/>
              <a:gd name="connsiteY25" fmla="*/ 623681 h 916297"/>
              <a:gd name="connsiteX26" fmla="*/ 1195275 w 2307207"/>
              <a:gd name="connsiteY26" fmla="*/ 668620 h 916297"/>
              <a:gd name="connsiteX27" fmla="*/ 1264890 w 2307207"/>
              <a:gd name="connsiteY27" fmla="*/ 702036 h 916297"/>
              <a:gd name="connsiteX28" fmla="*/ 1305258 w 2307207"/>
              <a:gd name="connsiteY28" fmla="*/ 735259 h 916297"/>
              <a:gd name="connsiteX29" fmla="*/ 1370000 w 2307207"/>
              <a:gd name="connsiteY29" fmla="*/ 765909 h 916297"/>
              <a:gd name="connsiteX30" fmla="*/ 1434851 w 2307207"/>
              <a:gd name="connsiteY30" fmla="*/ 796560 h 916297"/>
              <a:gd name="connsiteX31" fmla="*/ 1526121 w 2307207"/>
              <a:gd name="connsiteY31" fmla="*/ 816074 h 916297"/>
              <a:gd name="connsiteX32" fmla="*/ 1585762 w 2307207"/>
              <a:gd name="connsiteY32" fmla="*/ 828441 h 916297"/>
              <a:gd name="connsiteX33" fmla="*/ 1654819 w 2307207"/>
              <a:gd name="connsiteY33" fmla="*/ 837468 h 916297"/>
              <a:gd name="connsiteX34" fmla="*/ 1692695 w 2307207"/>
              <a:gd name="connsiteY34" fmla="*/ 837930 h 916297"/>
              <a:gd name="connsiteX35" fmla="*/ 1745083 w 2307207"/>
              <a:gd name="connsiteY35" fmla="*/ 828867 h 916297"/>
              <a:gd name="connsiteX36" fmla="*/ 1799852 w 2307207"/>
              <a:gd name="connsiteY36" fmla="*/ 810662 h 916297"/>
              <a:gd name="connsiteX37" fmla="*/ 1854620 w 2307207"/>
              <a:gd name="connsiteY37" fmla="*/ 783317 h 916297"/>
              <a:gd name="connsiteX38" fmla="*/ 1902135 w 2307207"/>
              <a:gd name="connsiteY38" fmla="*/ 744833 h 916297"/>
              <a:gd name="connsiteX39" fmla="*/ 1954633 w 2307207"/>
              <a:gd name="connsiteY39" fmla="*/ 689027 h 916297"/>
              <a:gd name="connsiteX40" fmla="*/ 2014054 w 2307207"/>
              <a:gd name="connsiteY40" fmla="*/ 626922 h 916297"/>
              <a:gd name="connsiteX41" fmla="*/ 2073586 w 2307207"/>
              <a:gd name="connsiteY41" fmla="*/ 547111 h 916297"/>
              <a:gd name="connsiteX42" fmla="*/ 2123143 w 2307207"/>
              <a:gd name="connsiteY42" fmla="*/ 463385 h 916297"/>
              <a:gd name="connsiteX43" fmla="*/ 2177801 w 2307207"/>
              <a:gd name="connsiteY43" fmla="*/ 373280 h 916297"/>
              <a:gd name="connsiteX44" fmla="*/ 2222600 w 2307207"/>
              <a:gd name="connsiteY44" fmla="*/ 282218 h 916297"/>
              <a:gd name="connsiteX45" fmla="*/ 2253108 w 2307207"/>
              <a:gd name="connsiteY45" fmla="*/ 182780 h 916297"/>
              <a:gd name="connsiteX46" fmla="*/ 2274203 w 2307207"/>
              <a:gd name="connsiteY46" fmla="*/ 109154 h 916297"/>
              <a:gd name="connsiteX47" fmla="*/ 2307207 w 2307207"/>
              <a:gd name="connsiteY47" fmla="*/ 0 h 916297"/>
              <a:gd name="connsiteX48" fmla="*/ 2307207 w 2307207"/>
              <a:gd name="connsiteY48" fmla="*/ 0 h 916297"/>
              <a:gd name="connsiteX49" fmla="*/ 2307207 w 2307207"/>
              <a:gd name="connsiteY49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271238 w 2307207"/>
              <a:gd name="connsiteY8" fmla="*/ 185737 h 916297"/>
              <a:gd name="connsiteX9" fmla="*/ 302195 w 2307207"/>
              <a:gd name="connsiteY9" fmla="*/ 166687 h 916297"/>
              <a:gd name="connsiteX10" fmla="*/ 337914 w 2307207"/>
              <a:gd name="connsiteY10" fmla="*/ 154781 h 916297"/>
              <a:gd name="connsiteX11" fmla="*/ 371251 w 2307207"/>
              <a:gd name="connsiteY11" fmla="*/ 150018 h 916297"/>
              <a:gd name="connsiteX12" fmla="*/ 418876 w 2307207"/>
              <a:gd name="connsiteY12" fmla="*/ 161925 h 916297"/>
              <a:gd name="connsiteX13" fmla="*/ 466501 w 2307207"/>
              <a:gd name="connsiteY13" fmla="*/ 188118 h 916297"/>
              <a:gd name="connsiteX14" fmla="*/ 526032 w 2307207"/>
              <a:gd name="connsiteY14" fmla="*/ 233362 h 916297"/>
              <a:gd name="connsiteX15" fmla="*/ 578420 w 2307207"/>
              <a:gd name="connsiteY15" fmla="*/ 288131 h 916297"/>
              <a:gd name="connsiteX16" fmla="*/ 626044 w 2307207"/>
              <a:gd name="connsiteY16" fmla="*/ 345281 h 916297"/>
              <a:gd name="connsiteX17" fmla="*/ 695101 w 2307207"/>
              <a:gd name="connsiteY17" fmla="*/ 431006 h 916297"/>
              <a:gd name="connsiteX18" fmla="*/ 773682 w 2307207"/>
              <a:gd name="connsiteY18" fmla="*/ 528637 h 916297"/>
              <a:gd name="connsiteX19" fmla="*/ 794107 w 2307207"/>
              <a:gd name="connsiteY19" fmla="*/ 406682 h 916297"/>
              <a:gd name="connsiteX20" fmla="*/ 858514 w 2307207"/>
              <a:gd name="connsiteY20" fmla="*/ 450235 h 916297"/>
              <a:gd name="connsiteX21" fmla="*/ 944573 w 2307207"/>
              <a:gd name="connsiteY21" fmla="*/ 488255 h 916297"/>
              <a:gd name="connsiteX22" fmla="*/ 1016456 w 2307207"/>
              <a:gd name="connsiteY22" fmla="*/ 533117 h 916297"/>
              <a:gd name="connsiteX23" fmla="*/ 1092769 w 2307207"/>
              <a:gd name="connsiteY23" fmla="*/ 582738 h 916297"/>
              <a:gd name="connsiteX24" fmla="*/ 1152524 w 2307207"/>
              <a:gd name="connsiteY24" fmla="*/ 623681 h 916297"/>
              <a:gd name="connsiteX25" fmla="*/ 1195275 w 2307207"/>
              <a:gd name="connsiteY25" fmla="*/ 668620 h 916297"/>
              <a:gd name="connsiteX26" fmla="*/ 1264890 w 2307207"/>
              <a:gd name="connsiteY26" fmla="*/ 702036 h 916297"/>
              <a:gd name="connsiteX27" fmla="*/ 1305258 w 2307207"/>
              <a:gd name="connsiteY27" fmla="*/ 735259 h 916297"/>
              <a:gd name="connsiteX28" fmla="*/ 1370000 w 2307207"/>
              <a:gd name="connsiteY28" fmla="*/ 765909 h 916297"/>
              <a:gd name="connsiteX29" fmla="*/ 1434851 w 2307207"/>
              <a:gd name="connsiteY29" fmla="*/ 796560 h 916297"/>
              <a:gd name="connsiteX30" fmla="*/ 1526121 w 2307207"/>
              <a:gd name="connsiteY30" fmla="*/ 816074 h 916297"/>
              <a:gd name="connsiteX31" fmla="*/ 1585762 w 2307207"/>
              <a:gd name="connsiteY31" fmla="*/ 828441 h 916297"/>
              <a:gd name="connsiteX32" fmla="*/ 1654819 w 2307207"/>
              <a:gd name="connsiteY32" fmla="*/ 837468 h 916297"/>
              <a:gd name="connsiteX33" fmla="*/ 1692695 w 2307207"/>
              <a:gd name="connsiteY33" fmla="*/ 837930 h 916297"/>
              <a:gd name="connsiteX34" fmla="*/ 1745083 w 2307207"/>
              <a:gd name="connsiteY34" fmla="*/ 828867 h 916297"/>
              <a:gd name="connsiteX35" fmla="*/ 1799852 w 2307207"/>
              <a:gd name="connsiteY35" fmla="*/ 810662 h 916297"/>
              <a:gd name="connsiteX36" fmla="*/ 1854620 w 2307207"/>
              <a:gd name="connsiteY36" fmla="*/ 783317 h 916297"/>
              <a:gd name="connsiteX37" fmla="*/ 1902135 w 2307207"/>
              <a:gd name="connsiteY37" fmla="*/ 744833 h 916297"/>
              <a:gd name="connsiteX38" fmla="*/ 1954633 w 2307207"/>
              <a:gd name="connsiteY38" fmla="*/ 689027 h 916297"/>
              <a:gd name="connsiteX39" fmla="*/ 2014054 w 2307207"/>
              <a:gd name="connsiteY39" fmla="*/ 626922 h 916297"/>
              <a:gd name="connsiteX40" fmla="*/ 2073586 w 2307207"/>
              <a:gd name="connsiteY40" fmla="*/ 547111 h 916297"/>
              <a:gd name="connsiteX41" fmla="*/ 2123143 w 2307207"/>
              <a:gd name="connsiteY41" fmla="*/ 463385 h 916297"/>
              <a:gd name="connsiteX42" fmla="*/ 2177801 w 2307207"/>
              <a:gd name="connsiteY42" fmla="*/ 373280 h 916297"/>
              <a:gd name="connsiteX43" fmla="*/ 2222600 w 2307207"/>
              <a:gd name="connsiteY43" fmla="*/ 282218 h 916297"/>
              <a:gd name="connsiteX44" fmla="*/ 2253108 w 2307207"/>
              <a:gd name="connsiteY44" fmla="*/ 182780 h 916297"/>
              <a:gd name="connsiteX45" fmla="*/ 2274203 w 2307207"/>
              <a:gd name="connsiteY45" fmla="*/ 109154 h 916297"/>
              <a:gd name="connsiteX46" fmla="*/ 2307207 w 2307207"/>
              <a:gd name="connsiteY46" fmla="*/ 0 h 916297"/>
              <a:gd name="connsiteX47" fmla="*/ 2307207 w 2307207"/>
              <a:gd name="connsiteY47" fmla="*/ 0 h 916297"/>
              <a:gd name="connsiteX48" fmla="*/ 2307207 w 2307207"/>
              <a:gd name="connsiteY48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02195 w 2307207"/>
              <a:gd name="connsiteY8" fmla="*/ 166687 h 916297"/>
              <a:gd name="connsiteX9" fmla="*/ 337914 w 2307207"/>
              <a:gd name="connsiteY9" fmla="*/ 154781 h 916297"/>
              <a:gd name="connsiteX10" fmla="*/ 371251 w 2307207"/>
              <a:gd name="connsiteY10" fmla="*/ 150018 h 916297"/>
              <a:gd name="connsiteX11" fmla="*/ 418876 w 2307207"/>
              <a:gd name="connsiteY11" fmla="*/ 161925 h 916297"/>
              <a:gd name="connsiteX12" fmla="*/ 466501 w 2307207"/>
              <a:gd name="connsiteY12" fmla="*/ 188118 h 916297"/>
              <a:gd name="connsiteX13" fmla="*/ 526032 w 2307207"/>
              <a:gd name="connsiteY13" fmla="*/ 233362 h 916297"/>
              <a:gd name="connsiteX14" fmla="*/ 578420 w 2307207"/>
              <a:gd name="connsiteY14" fmla="*/ 288131 h 916297"/>
              <a:gd name="connsiteX15" fmla="*/ 626044 w 2307207"/>
              <a:gd name="connsiteY15" fmla="*/ 345281 h 916297"/>
              <a:gd name="connsiteX16" fmla="*/ 695101 w 2307207"/>
              <a:gd name="connsiteY16" fmla="*/ 431006 h 916297"/>
              <a:gd name="connsiteX17" fmla="*/ 773682 w 2307207"/>
              <a:gd name="connsiteY17" fmla="*/ 528637 h 916297"/>
              <a:gd name="connsiteX18" fmla="*/ 794107 w 2307207"/>
              <a:gd name="connsiteY18" fmla="*/ 406682 h 916297"/>
              <a:gd name="connsiteX19" fmla="*/ 858514 w 2307207"/>
              <a:gd name="connsiteY19" fmla="*/ 450235 h 916297"/>
              <a:gd name="connsiteX20" fmla="*/ 944573 w 2307207"/>
              <a:gd name="connsiteY20" fmla="*/ 488255 h 916297"/>
              <a:gd name="connsiteX21" fmla="*/ 1016456 w 2307207"/>
              <a:gd name="connsiteY21" fmla="*/ 533117 h 916297"/>
              <a:gd name="connsiteX22" fmla="*/ 1092769 w 2307207"/>
              <a:gd name="connsiteY22" fmla="*/ 582738 h 916297"/>
              <a:gd name="connsiteX23" fmla="*/ 1152524 w 2307207"/>
              <a:gd name="connsiteY23" fmla="*/ 623681 h 916297"/>
              <a:gd name="connsiteX24" fmla="*/ 1195275 w 2307207"/>
              <a:gd name="connsiteY24" fmla="*/ 668620 h 916297"/>
              <a:gd name="connsiteX25" fmla="*/ 1264890 w 2307207"/>
              <a:gd name="connsiteY25" fmla="*/ 702036 h 916297"/>
              <a:gd name="connsiteX26" fmla="*/ 1305258 w 2307207"/>
              <a:gd name="connsiteY26" fmla="*/ 735259 h 916297"/>
              <a:gd name="connsiteX27" fmla="*/ 1370000 w 2307207"/>
              <a:gd name="connsiteY27" fmla="*/ 765909 h 916297"/>
              <a:gd name="connsiteX28" fmla="*/ 1434851 w 2307207"/>
              <a:gd name="connsiteY28" fmla="*/ 796560 h 916297"/>
              <a:gd name="connsiteX29" fmla="*/ 1526121 w 2307207"/>
              <a:gd name="connsiteY29" fmla="*/ 816074 h 916297"/>
              <a:gd name="connsiteX30" fmla="*/ 1585762 w 2307207"/>
              <a:gd name="connsiteY30" fmla="*/ 828441 h 916297"/>
              <a:gd name="connsiteX31" fmla="*/ 1654819 w 2307207"/>
              <a:gd name="connsiteY31" fmla="*/ 837468 h 916297"/>
              <a:gd name="connsiteX32" fmla="*/ 1692695 w 2307207"/>
              <a:gd name="connsiteY32" fmla="*/ 837930 h 916297"/>
              <a:gd name="connsiteX33" fmla="*/ 1745083 w 2307207"/>
              <a:gd name="connsiteY33" fmla="*/ 828867 h 916297"/>
              <a:gd name="connsiteX34" fmla="*/ 1799852 w 2307207"/>
              <a:gd name="connsiteY34" fmla="*/ 810662 h 916297"/>
              <a:gd name="connsiteX35" fmla="*/ 1854620 w 2307207"/>
              <a:gd name="connsiteY35" fmla="*/ 783317 h 916297"/>
              <a:gd name="connsiteX36" fmla="*/ 1902135 w 2307207"/>
              <a:gd name="connsiteY36" fmla="*/ 744833 h 916297"/>
              <a:gd name="connsiteX37" fmla="*/ 1954633 w 2307207"/>
              <a:gd name="connsiteY37" fmla="*/ 689027 h 916297"/>
              <a:gd name="connsiteX38" fmla="*/ 2014054 w 2307207"/>
              <a:gd name="connsiteY38" fmla="*/ 626922 h 916297"/>
              <a:gd name="connsiteX39" fmla="*/ 2073586 w 2307207"/>
              <a:gd name="connsiteY39" fmla="*/ 547111 h 916297"/>
              <a:gd name="connsiteX40" fmla="*/ 2123143 w 2307207"/>
              <a:gd name="connsiteY40" fmla="*/ 463385 h 916297"/>
              <a:gd name="connsiteX41" fmla="*/ 2177801 w 2307207"/>
              <a:gd name="connsiteY41" fmla="*/ 373280 h 916297"/>
              <a:gd name="connsiteX42" fmla="*/ 2222600 w 2307207"/>
              <a:gd name="connsiteY42" fmla="*/ 282218 h 916297"/>
              <a:gd name="connsiteX43" fmla="*/ 2253108 w 2307207"/>
              <a:gd name="connsiteY43" fmla="*/ 182780 h 916297"/>
              <a:gd name="connsiteX44" fmla="*/ 2274203 w 2307207"/>
              <a:gd name="connsiteY44" fmla="*/ 109154 h 916297"/>
              <a:gd name="connsiteX45" fmla="*/ 2307207 w 2307207"/>
              <a:gd name="connsiteY45" fmla="*/ 0 h 916297"/>
              <a:gd name="connsiteX46" fmla="*/ 2307207 w 2307207"/>
              <a:gd name="connsiteY46" fmla="*/ 0 h 916297"/>
              <a:gd name="connsiteX47" fmla="*/ 2307207 w 2307207"/>
              <a:gd name="connsiteY47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37914 w 2307207"/>
              <a:gd name="connsiteY8" fmla="*/ 154781 h 916297"/>
              <a:gd name="connsiteX9" fmla="*/ 371251 w 2307207"/>
              <a:gd name="connsiteY9" fmla="*/ 150018 h 916297"/>
              <a:gd name="connsiteX10" fmla="*/ 418876 w 2307207"/>
              <a:gd name="connsiteY10" fmla="*/ 161925 h 916297"/>
              <a:gd name="connsiteX11" fmla="*/ 466501 w 2307207"/>
              <a:gd name="connsiteY11" fmla="*/ 188118 h 916297"/>
              <a:gd name="connsiteX12" fmla="*/ 526032 w 2307207"/>
              <a:gd name="connsiteY12" fmla="*/ 233362 h 916297"/>
              <a:gd name="connsiteX13" fmla="*/ 578420 w 2307207"/>
              <a:gd name="connsiteY13" fmla="*/ 288131 h 916297"/>
              <a:gd name="connsiteX14" fmla="*/ 626044 w 2307207"/>
              <a:gd name="connsiteY14" fmla="*/ 345281 h 916297"/>
              <a:gd name="connsiteX15" fmla="*/ 695101 w 2307207"/>
              <a:gd name="connsiteY15" fmla="*/ 431006 h 916297"/>
              <a:gd name="connsiteX16" fmla="*/ 773682 w 2307207"/>
              <a:gd name="connsiteY16" fmla="*/ 528637 h 916297"/>
              <a:gd name="connsiteX17" fmla="*/ 794107 w 2307207"/>
              <a:gd name="connsiteY17" fmla="*/ 406682 h 916297"/>
              <a:gd name="connsiteX18" fmla="*/ 858514 w 2307207"/>
              <a:gd name="connsiteY18" fmla="*/ 450235 h 916297"/>
              <a:gd name="connsiteX19" fmla="*/ 944573 w 2307207"/>
              <a:gd name="connsiteY19" fmla="*/ 488255 h 916297"/>
              <a:gd name="connsiteX20" fmla="*/ 1016456 w 2307207"/>
              <a:gd name="connsiteY20" fmla="*/ 533117 h 916297"/>
              <a:gd name="connsiteX21" fmla="*/ 1092769 w 2307207"/>
              <a:gd name="connsiteY21" fmla="*/ 582738 h 916297"/>
              <a:gd name="connsiteX22" fmla="*/ 1152524 w 2307207"/>
              <a:gd name="connsiteY22" fmla="*/ 623681 h 916297"/>
              <a:gd name="connsiteX23" fmla="*/ 1195275 w 2307207"/>
              <a:gd name="connsiteY23" fmla="*/ 668620 h 916297"/>
              <a:gd name="connsiteX24" fmla="*/ 1264890 w 2307207"/>
              <a:gd name="connsiteY24" fmla="*/ 702036 h 916297"/>
              <a:gd name="connsiteX25" fmla="*/ 1305258 w 2307207"/>
              <a:gd name="connsiteY25" fmla="*/ 735259 h 916297"/>
              <a:gd name="connsiteX26" fmla="*/ 1370000 w 2307207"/>
              <a:gd name="connsiteY26" fmla="*/ 765909 h 916297"/>
              <a:gd name="connsiteX27" fmla="*/ 1434851 w 2307207"/>
              <a:gd name="connsiteY27" fmla="*/ 796560 h 916297"/>
              <a:gd name="connsiteX28" fmla="*/ 1526121 w 2307207"/>
              <a:gd name="connsiteY28" fmla="*/ 816074 h 916297"/>
              <a:gd name="connsiteX29" fmla="*/ 1585762 w 2307207"/>
              <a:gd name="connsiteY29" fmla="*/ 828441 h 916297"/>
              <a:gd name="connsiteX30" fmla="*/ 1654819 w 2307207"/>
              <a:gd name="connsiteY30" fmla="*/ 837468 h 916297"/>
              <a:gd name="connsiteX31" fmla="*/ 1692695 w 2307207"/>
              <a:gd name="connsiteY31" fmla="*/ 837930 h 916297"/>
              <a:gd name="connsiteX32" fmla="*/ 1745083 w 2307207"/>
              <a:gd name="connsiteY32" fmla="*/ 828867 h 916297"/>
              <a:gd name="connsiteX33" fmla="*/ 1799852 w 2307207"/>
              <a:gd name="connsiteY33" fmla="*/ 810662 h 916297"/>
              <a:gd name="connsiteX34" fmla="*/ 1854620 w 2307207"/>
              <a:gd name="connsiteY34" fmla="*/ 783317 h 916297"/>
              <a:gd name="connsiteX35" fmla="*/ 1902135 w 2307207"/>
              <a:gd name="connsiteY35" fmla="*/ 744833 h 916297"/>
              <a:gd name="connsiteX36" fmla="*/ 1954633 w 2307207"/>
              <a:gd name="connsiteY36" fmla="*/ 689027 h 916297"/>
              <a:gd name="connsiteX37" fmla="*/ 2014054 w 2307207"/>
              <a:gd name="connsiteY37" fmla="*/ 626922 h 916297"/>
              <a:gd name="connsiteX38" fmla="*/ 2073586 w 2307207"/>
              <a:gd name="connsiteY38" fmla="*/ 547111 h 916297"/>
              <a:gd name="connsiteX39" fmla="*/ 2123143 w 2307207"/>
              <a:gd name="connsiteY39" fmla="*/ 463385 h 916297"/>
              <a:gd name="connsiteX40" fmla="*/ 2177801 w 2307207"/>
              <a:gd name="connsiteY40" fmla="*/ 373280 h 916297"/>
              <a:gd name="connsiteX41" fmla="*/ 2222600 w 2307207"/>
              <a:gd name="connsiteY41" fmla="*/ 282218 h 916297"/>
              <a:gd name="connsiteX42" fmla="*/ 2253108 w 2307207"/>
              <a:gd name="connsiteY42" fmla="*/ 182780 h 916297"/>
              <a:gd name="connsiteX43" fmla="*/ 2274203 w 2307207"/>
              <a:gd name="connsiteY43" fmla="*/ 109154 h 916297"/>
              <a:gd name="connsiteX44" fmla="*/ 2307207 w 2307207"/>
              <a:gd name="connsiteY44" fmla="*/ 0 h 916297"/>
              <a:gd name="connsiteX45" fmla="*/ 2307207 w 2307207"/>
              <a:gd name="connsiteY45" fmla="*/ 0 h 916297"/>
              <a:gd name="connsiteX46" fmla="*/ 2307207 w 2307207"/>
              <a:gd name="connsiteY46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37914 w 2307207"/>
              <a:gd name="connsiteY8" fmla="*/ 154781 h 916297"/>
              <a:gd name="connsiteX9" fmla="*/ 371250 w 2307207"/>
              <a:gd name="connsiteY9" fmla="*/ 150018 h 916297"/>
              <a:gd name="connsiteX10" fmla="*/ 418876 w 2307207"/>
              <a:gd name="connsiteY10" fmla="*/ 161925 h 916297"/>
              <a:gd name="connsiteX11" fmla="*/ 466501 w 2307207"/>
              <a:gd name="connsiteY11" fmla="*/ 188118 h 916297"/>
              <a:gd name="connsiteX12" fmla="*/ 526032 w 2307207"/>
              <a:gd name="connsiteY12" fmla="*/ 233362 h 916297"/>
              <a:gd name="connsiteX13" fmla="*/ 578420 w 2307207"/>
              <a:gd name="connsiteY13" fmla="*/ 288131 h 916297"/>
              <a:gd name="connsiteX14" fmla="*/ 626044 w 2307207"/>
              <a:gd name="connsiteY14" fmla="*/ 345281 h 916297"/>
              <a:gd name="connsiteX15" fmla="*/ 695101 w 2307207"/>
              <a:gd name="connsiteY15" fmla="*/ 431006 h 916297"/>
              <a:gd name="connsiteX16" fmla="*/ 773682 w 2307207"/>
              <a:gd name="connsiteY16" fmla="*/ 528637 h 916297"/>
              <a:gd name="connsiteX17" fmla="*/ 794107 w 2307207"/>
              <a:gd name="connsiteY17" fmla="*/ 406682 h 916297"/>
              <a:gd name="connsiteX18" fmla="*/ 858514 w 2307207"/>
              <a:gd name="connsiteY18" fmla="*/ 450235 h 916297"/>
              <a:gd name="connsiteX19" fmla="*/ 944573 w 2307207"/>
              <a:gd name="connsiteY19" fmla="*/ 488255 h 916297"/>
              <a:gd name="connsiteX20" fmla="*/ 1016456 w 2307207"/>
              <a:gd name="connsiteY20" fmla="*/ 533117 h 916297"/>
              <a:gd name="connsiteX21" fmla="*/ 1092769 w 2307207"/>
              <a:gd name="connsiteY21" fmla="*/ 582738 h 916297"/>
              <a:gd name="connsiteX22" fmla="*/ 1152524 w 2307207"/>
              <a:gd name="connsiteY22" fmla="*/ 623681 h 916297"/>
              <a:gd name="connsiteX23" fmla="*/ 1195275 w 2307207"/>
              <a:gd name="connsiteY23" fmla="*/ 668620 h 916297"/>
              <a:gd name="connsiteX24" fmla="*/ 1264890 w 2307207"/>
              <a:gd name="connsiteY24" fmla="*/ 702036 h 916297"/>
              <a:gd name="connsiteX25" fmla="*/ 1305258 w 2307207"/>
              <a:gd name="connsiteY25" fmla="*/ 735259 h 916297"/>
              <a:gd name="connsiteX26" fmla="*/ 1370000 w 2307207"/>
              <a:gd name="connsiteY26" fmla="*/ 765909 h 916297"/>
              <a:gd name="connsiteX27" fmla="*/ 1434851 w 2307207"/>
              <a:gd name="connsiteY27" fmla="*/ 796560 h 916297"/>
              <a:gd name="connsiteX28" fmla="*/ 1526121 w 2307207"/>
              <a:gd name="connsiteY28" fmla="*/ 816074 h 916297"/>
              <a:gd name="connsiteX29" fmla="*/ 1585762 w 2307207"/>
              <a:gd name="connsiteY29" fmla="*/ 828441 h 916297"/>
              <a:gd name="connsiteX30" fmla="*/ 1654819 w 2307207"/>
              <a:gd name="connsiteY30" fmla="*/ 837468 h 916297"/>
              <a:gd name="connsiteX31" fmla="*/ 1692695 w 2307207"/>
              <a:gd name="connsiteY31" fmla="*/ 837930 h 916297"/>
              <a:gd name="connsiteX32" fmla="*/ 1745083 w 2307207"/>
              <a:gd name="connsiteY32" fmla="*/ 828867 h 916297"/>
              <a:gd name="connsiteX33" fmla="*/ 1799852 w 2307207"/>
              <a:gd name="connsiteY33" fmla="*/ 810662 h 916297"/>
              <a:gd name="connsiteX34" fmla="*/ 1854620 w 2307207"/>
              <a:gd name="connsiteY34" fmla="*/ 783317 h 916297"/>
              <a:gd name="connsiteX35" fmla="*/ 1902135 w 2307207"/>
              <a:gd name="connsiteY35" fmla="*/ 744833 h 916297"/>
              <a:gd name="connsiteX36" fmla="*/ 1954633 w 2307207"/>
              <a:gd name="connsiteY36" fmla="*/ 689027 h 916297"/>
              <a:gd name="connsiteX37" fmla="*/ 2014054 w 2307207"/>
              <a:gd name="connsiteY37" fmla="*/ 626922 h 916297"/>
              <a:gd name="connsiteX38" fmla="*/ 2073586 w 2307207"/>
              <a:gd name="connsiteY38" fmla="*/ 547111 h 916297"/>
              <a:gd name="connsiteX39" fmla="*/ 2123143 w 2307207"/>
              <a:gd name="connsiteY39" fmla="*/ 463385 h 916297"/>
              <a:gd name="connsiteX40" fmla="*/ 2177801 w 2307207"/>
              <a:gd name="connsiteY40" fmla="*/ 373280 h 916297"/>
              <a:gd name="connsiteX41" fmla="*/ 2222600 w 2307207"/>
              <a:gd name="connsiteY41" fmla="*/ 282218 h 916297"/>
              <a:gd name="connsiteX42" fmla="*/ 2253108 w 2307207"/>
              <a:gd name="connsiteY42" fmla="*/ 182780 h 916297"/>
              <a:gd name="connsiteX43" fmla="*/ 2274203 w 2307207"/>
              <a:gd name="connsiteY43" fmla="*/ 109154 h 916297"/>
              <a:gd name="connsiteX44" fmla="*/ 2307207 w 2307207"/>
              <a:gd name="connsiteY44" fmla="*/ 0 h 916297"/>
              <a:gd name="connsiteX45" fmla="*/ 2307207 w 2307207"/>
              <a:gd name="connsiteY45" fmla="*/ 0 h 916297"/>
              <a:gd name="connsiteX46" fmla="*/ 2307207 w 2307207"/>
              <a:gd name="connsiteY46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37914 w 2307207"/>
              <a:gd name="connsiteY8" fmla="*/ 154781 h 916297"/>
              <a:gd name="connsiteX9" fmla="*/ 418876 w 2307207"/>
              <a:gd name="connsiteY9" fmla="*/ 161925 h 916297"/>
              <a:gd name="connsiteX10" fmla="*/ 466501 w 2307207"/>
              <a:gd name="connsiteY10" fmla="*/ 188118 h 916297"/>
              <a:gd name="connsiteX11" fmla="*/ 526032 w 2307207"/>
              <a:gd name="connsiteY11" fmla="*/ 233362 h 916297"/>
              <a:gd name="connsiteX12" fmla="*/ 578420 w 2307207"/>
              <a:gd name="connsiteY12" fmla="*/ 288131 h 916297"/>
              <a:gd name="connsiteX13" fmla="*/ 626044 w 2307207"/>
              <a:gd name="connsiteY13" fmla="*/ 345281 h 916297"/>
              <a:gd name="connsiteX14" fmla="*/ 695101 w 2307207"/>
              <a:gd name="connsiteY14" fmla="*/ 431006 h 916297"/>
              <a:gd name="connsiteX15" fmla="*/ 773682 w 2307207"/>
              <a:gd name="connsiteY15" fmla="*/ 528637 h 916297"/>
              <a:gd name="connsiteX16" fmla="*/ 794107 w 2307207"/>
              <a:gd name="connsiteY16" fmla="*/ 406682 h 916297"/>
              <a:gd name="connsiteX17" fmla="*/ 858514 w 2307207"/>
              <a:gd name="connsiteY17" fmla="*/ 450235 h 916297"/>
              <a:gd name="connsiteX18" fmla="*/ 944573 w 2307207"/>
              <a:gd name="connsiteY18" fmla="*/ 488255 h 916297"/>
              <a:gd name="connsiteX19" fmla="*/ 1016456 w 2307207"/>
              <a:gd name="connsiteY19" fmla="*/ 533117 h 916297"/>
              <a:gd name="connsiteX20" fmla="*/ 1092769 w 2307207"/>
              <a:gd name="connsiteY20" fmla="*/ 582738 h 916297"/>
              <a:gd name="connsiteX21" fmla="*/ 1152524 w 2307207"/>
              <a:gd name="connsiteY21" fmla="*/ 623681 h 916297"/>
              <a:gd name="connsiteX22" fmla="*/ 1195275 w 2307207"/>
              <a:gd name="connsiteY22" fmla="*/ 668620 h 916297"/>
              <a:gd name="connsiteX23" fmla="*/ 1264890 w 2307207"/>
              <a:gd name="connsiteY23" fmla="*/ 702036 h 916297"/>
              <a:gd name="connsiteX24" fmla="*/ 1305258 w 2307207"/>
              <a:gd name="connsiteY24" fmla="*/ 735259 h 916297"/>
              <a:gd name="connsiteX25" fmla="*/ 1370000 w 2307207"/>
              <a:gd name="connsiteY25" fmla="*/ 765909 h 916297"/>
              <a:gd name="connsiteX26" fmla="*/ 1434851 w 2307207"/>
              <a:gd name="connsiteY26" fmla="*/ 796560 h 916297"/>
              <a:gd name="connsiteX27" fmla="*/ 1526121 w 2307207"/>
              <a:gd name="connsiteY27" fmla="*/ 816074 h 916297"/>
              <a:gd name="connsiteX28" fmla="*/ 1585762 w 2307207"/>
              <a:gd name="connsiteY28" fmla="*/ 828441 h 916297"/>
              <a:gd name="connsiteX29" fmla="*/ 1654819 w 2307207"/>
              <a:gd name="connsiteY29" fmla="*/ 837468 h 916297"/>
              <a:gd name="connsiteX30" fmla="*/ 1692695 w 2307207"/>
              <a:gd name="connsiteY30" fmla="*/ 837930 h 916297"/>
              <a:gd name="connsiteX31" fmla="*/ 1745083 w 2307207"/>
              <a:gd name="connsiteY31" fmla="*/ 828867 h 916297"/>
              <a:gd name="connsiteX32" fmla="*/ 1799852 w 2307207"/>
              <a:gd name="connsiteY32" fmla="*/ 810662 h 916297"/>
              <a:gd name="connsiteX33" fmla="*/ 1854620 w 2307207"/>
              <a:gd name="connsiteY33" fmla="*/ 783317 h 916297"/>
              <a:gd name="connsiteX34" fmla="*/ 1902135 w 2307207"/>
              <a:gd name="connsiteY34" fmla="*/ 744833 h 916297"/>
              <a:gd name="connsiteX35" fmla="*/ 1954633 w 2307207"/>
              <a:gd name="connsiteY35" fmla="*/ 689027 h 916297"/>
              <a:gd name="connsiteX36" fmla="*/ 2014054 w 2307207"/>
              <a:gd name="connsiteY36" fmla="*/ 626922 h 916297"/>
              <a:gd name="connsiteX37" fmla="*/ 2073586 w 2307207"/>
              <a:gd name="connsiteY37" fmla="*/ 547111 h 916297"/>
              <a:gd name="connsiteX38" fmla="*/ 2123143 w 2307207"/>
              <a:gd name="connsiteY38" fmla="*/ 463385 h 916297"/>
              <a:gd name="connsiteX39" fmla="*/ 2177801 w 2307207"/>
              <a:gd name="connsiteY39" fmla="*/ 373280 h 916297"/>
              <a:gd name="connsiteX40" fmla="*/ 2222600 w 2307207"/>
              <a:gd name="connsiteY40" fmla="*/ 282218 h 916297"/>
              <a:gd name="connsiteX41" fmla="*/ 2253108 w 2307207"/>
              <a:gd name="connsiteY41" fmla="*/ 182780 h 916297"/>
              <a:gd name="connsiteX42" fmla="*/ 2274203 w 2307207"/>
              <a:gd name="connsiteY42" fmla="*/ 109154 h 916297"/>
              <a:gd name="connsiteX43" fmla="*/ 2307207 w 2307207"/>
              <a:gd name="connsiteY43" fmla="*/ 0 h 916297"/>
              <a:gd name="connsiteX44" fmla="*/ 2307207 w 2307207"/>
              <a:gd name="connsiteY44" fmla="*/ 0 h 916297"/>
              <a:gd name="connsiteX45" fmla="*/ 2307207 w 2307207"/>
              <a:gd name="connsiteY45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418876 w 2307207"/>
              <a:gd name="connsiteY8" fmla="*/ 161925 h 916297"/>
              <a:gd name="connsiteX9" fmla="*/ 466501 w 2307207"/>
              <a:gd name="connsiteY9" fmla="*/ 188118 h 916297"/>
              <a:gd name="connsiteX10" fmla="*/ 526032 w 2307207"/>
              <a:gd name="connsiteY10" fmla="*/ 233362 h 916297"/>
              <a:gd name="connsiteX11" fmla="*/ 578420 w 2307207"/>
              <a:gd name="connsiteY11" fmla="*/ 288131 h 916297"/>
              <a:gd name="connsiteX12" fmla="*/ 626044 w 2307207"/>
              <a:gd name="connsiteY12" fmla="*/ 345281 h 916297"/>
              <a:gd name="connsiteX13" fmla="*/ 695101 w 2307207"/>
              <a:gd name="connsiteY13" fmla="*/ 431006 h 916297"/>
              <a:gd name="connsiteX14" fmla="*/ 773682 w 2307207"/>
              <a:gd name="connsiteY14" fmla="*/ 528637 h 916297"/>
              <a:gd name="connsiteX15" fmla="*/ 794107 w 2307207"/>
              <a:gd name="connsiteY15" fmla="*/ 406682 h 916297"/>
              <a:gd name="connsiteX16" fmla="*/ 858514 w 2307207"/>
              <a:gd name="connsiteY16" fmla="*/ 450235 h 916297"/>
              <a:gd name="connsiteX17" fmla="*/ 944573 w 2307207"/>
              <a:gd name="connsiteY17" fmla="*/ 488255 h 916297"/>
              <a:gd name="connsiteX18" fmla="*/ 1016456 w 2307207"/>
              <a:gd name="connsiteY18" fmla="*/ 533117 h 916297"/>
              <a:gd name="connsiteX19" fmla="*/ 1092769 w 2307207"/>
              <a:gd name="connsiteY19" fmla="*/ 582738 h 916297"/>
              <a:gd name="connsiteX20" fmla="*/ 1152524 w 2307207"/>
              <a:gd name="connsiteY20" fmla="*/ 623681 h 916297"/>
              <a:gd name="connsiteX21" fmla="*/ 1195275 w 2307207"/>
              <a:gd name="connsiteY21" fmla="*/ 668620 h 916297"/>
              <a:gd name="connsiteX22" fmla="*/ 1264890 w 2307207"/>
              <a:gd name="connsiteY22" fmla="*/ 702036 h 916297"/>
              <a:gd name="connsiteX23" fmla="*/ 1305258 w 2307207"/>
              <a:gd name="connsiteY23" fmla="*/ 735259 h 916297"/>
              <a:gd name="connsiteX24" fmla="*/ 1370000 w 2307207"/>
              <a:gd name="connsiteY24" fmla="*/ 765909 h 916297"/>
              <a:gd name="connsiteX25" fmla="*/ 1434851 w 2307207"/>
              <a:gd name="connsiteY25" fmla="*/ 796560 h 916297"/>
              <a:gd name="connsiteX26" fmla="*/ 1526121 w 2307207"/>
              <a:gd name="connsiteY26" fmla="*/ 816074 h 916297"/>
              <a:gd name="connsiteX27" fmla="*/ 1585762 w 2307207"/>
              <a:gd name="connsiteY27" fmla="*/ 828441 h 916297"/>
              <a:gd name="connsiteX28" fmla="*/ 1654819 w 2307207"/>
              <a:gd name="connsiteY28" fmla="*/ 837468 h 916297"/>
              <a:gd name="connsiteX29" fmla="*/ 1692695 w 2307207"/>
              <a:gd name="connsiteY29" fmla="*/ 837930 h 916297"/>
              <a:gd name="connsiteX30" fmla="*/ 1745083 w 2307207"/>
              <a:gd name="connsiteY30" fmla="*/ 828867 h 916297"/>
              <a:gd name="connsiteX31" fmla="*/ 1799852 w 2307207"/>
              <a:gd name="connsiteY31" fmla="*/ 810662 h 916297"/>
              <a:gd name="connsiteX32" fmla="*/ 1854620 w 2307207"/>
              <a:gd name="connsiteY32" fmla="*/ 783317 h 916297"/>
              <a:gd name="connsiteX33" fmla="*/ 1902135 w 2307207"/>
              <a:gd name="connsiteY33" fmla="*/ 744833 h 916297"/>
              <a:gd name="connsiteX34" fmla="*/ 1954633 w 2307207"/>
              <a:gd name="connsiteY34" fmla="*/ 689027 h 916297"/>
              <a:gd name="connsiteX35" fmla="*/ 2014054 w 2307207"/>
              <a:gd name="connsiteY35" fmla="*/ 626922 h 916297"/>
              <a:gd name="connsiteX36" fmla="*/ 2073586 w 2307207"/>
              <a:gd name="connsiteY36" fmla="*/ 547111 h 916297"/>
              <a:gd name="connsiteX37" fmla="*/ 2123143 w 2307207"/>
              <a:gd name="connsiteY37" fmla="*/ 463385 h 916297"/>
              <a:gd name="connsiteX38" fmla="*/ 2177801 w 2307207"/>
              <a:gd name="connsiteY38" fmla="*/ 373280 h 916297"/>
              <a:gd name="connsiteX39" fmla="*/ 2222600 w 2307207"/>
              <a:gd name="connsiteY39" fmla="*/ 282218 h 916297"/>
              <a:gd name="connsiteX40" fmla="*/ 2253108 w 2307207"/>
              <a:gd name="connsiteY40" fmla="*/ 182780 h 916297"/>
              <a:gd name="connsiteX41" fmla="*/ 2274203 w 2307207"/>
              <a:gd name="connsiteY41" fmla="*/ 109154 h 916297"/>
              <a:gd name="connsiteX42" fmla="*/ 2307207 w 2307207"/>
              <a:gd name="connsiteY42" fmla="*/ 0 h 916297"/>
              <a:gd name="connsiteX43" fmla="*/ 2307207 w 2307207"/>
              <a:gd name="connsiteY43" fmla="*/ 0 h 916297"/>
              <a:gd name="connsiteX44" fmla="*/ 2307207 w 2307207"/>
              <a:gd name="connsiteY44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466501 w 2307207"/>
              <a:gd name="connsiteY8" fmla="*/ 188118 h 916297"/>
              <a:gd name="connsiteX9" fmla="*/ 526032 w 2307207"/>
              <a:gd name="connsiteY9" fmla="*/ 233362 h 916297"/>
              <a:gd name="connsiteX10" fmla="*/ 578420 w 2307207"/>
              <a:gd name="connsiteY10" fmla="*/ 288131 h 916297"/>
              <a:gd name="connsiteX11" fmla="*/ 626044 w 2307207"/>
              <a:gd name="connsiteY11" fmla="*/ 345281 h 916297"/>
              <a:gd name="connsiteX12" fmla="*/ 695101 w 2307207"/>
              <a:gd name="connsiteY12" fmla="*/ 431006 h 916297"/>
              <a:gd name="connsiteX13" fmla="*/ 773682 w 2307207"/>
              <a:gd name="connsiteY13" fmla="*/ 528637 h 916297"/>
              <a:gd name="connsiteX14" fmla="*/ 794107 w 2307207"/>
              <a:gd name="connsiteY14" fmla="*/ 406682 h 916297"/>
              <a:gd name="connsiteX15" fmla="*/ 858514 w 2307207"/>
              <a:gd name="connsiteY15" fmla="*/ 450235 h 916297"/>
              <a:gd name="connsiteX16" fmla="*/ 944573 w 2307207"/>
              <a:gd name="connsiteY16" fmla="*/ 488255 h 916297"/>
              <a:gd name="connsiteX17" fmla="*/ 1016456 w 2307207"/>
              <a:gd name="connsiteY17" fmla="*/ 533117 h 916297"/>
              <a:gd name="connsiteX18" fmla="*/ 1092769 w 2307207"/>
              <a:gd name="connsiteY18" fmla="*/ 582738 h 916297"/>
              <a:gd name="connsiteX19" fmla="*/ 1152524 w 2307207"/>
              <a:gd name="connsiteY19" fmla="*/ 623681 h 916297"/>
              <a:gd name="connsiteX20" fmla="*/ 1195275 w 2307207"/>
              <a:gd name="connsiteY20" fmla="*/ 668620 h 916297"/>
              <a:gd name="connsiteX21" fmla="*/ 1264890 w 2307207"/>
              <a:gd name="connsiteY21" fmla="*/ 702036 h 916297"/>
              <a:gd name="connsiteX22" fmla="*/ 1305258 w 2307207"/>
              <a:gd name="connsiteY22" fmla="*/ 735259 h 916297"/>
              <a:gd name="connsiteX23" fmla="*/ 1370000 w 2307207"/>
              <a:gd name="connsiteY23" fmla="*/ 765909 h 916297"/>
              <a:gd name="connsiteX24" fmla="*/ 1434851 w 2307207"/>
              <a:gd name="connsiteY24" fmla="*/ 796560 h 916297"/>
              <a:gd name="connsiteX25" fmla="*/ 1526121 w 2307207"/>
              <a:gd name="connsiteY25" fmla="*/ 816074 h 916297"/>
              <a:gd name="connsiteX26" fmla="*/ 1585762 w 2307207"/>
              <a:gd name="connsiteY26" fmla="*/ 828441 h 916297"/>
              <a:gd name="connsiteX27" fmla="*/ 1654819 w 2307207"/>
              <a:gd name="connsiteY27" fmla="*/ 837468 h 916297"/>
              <a:gd name="connsiteX28" fmla="*/ 1692695 w 2307207"/>
              <a:gd name="connsiteY28" fmla="*/ 837930 h 916297"/>
              <a:gd name="connsiteX29" fmla="*/ 1745083 w 2307207"/>
              <a:gd name="connsiteY29" fmla="*/ 828867 h 916297"/>
              <a:gd name="connsiteX30" fmla="*/ 1799852 w 2307207"/>
              <a:gd name="connsiteY30" fmla="*/ 810662 h 916297"/>
              <a:gd name="connsiteX31" fmla="*/ 1854620 w 2307207"/>
              <a:gd name="connsiteY31" fmla="*/ 783317 h 916297"/>
              <a:gd name="connsiteX32" fmla="*/ 1902135 w 2307207"/>
              <a:gd name="connsiteY32" fmla="*/ 744833 h 916297"/>
              <a:gd name="connsiteX33" fmla="*/ 1954633 w 2307207"/>
              <a:gd name="connsiteY33" fmla="*/ 689027 h 916297"/>
              <a:gd name="connsiteX34" fmla="*/ 2014054 w 2307207"/>
              <a:gd name="connsiteY34" fmla="*/ 626922 h 916297"/>
              <a:gd name="connsiteX35" fmla="*/ 2073586 w 2307207"/>
              <a:gd name="connsiteY35" fmla="*/ 547111 h 916297"/>
              <a:gd name="connsiteX36" fmla="*/ 2123143 w 2307207"/>
              <a:gd name="connsiteY36" fmla="*/ 463385 h 916297"/>
              <a:gd name="connsiteX37" fmla="*/ 2177801 w 2307207"/>
              <a:gd name="connsiteY37" fmla="*/ 373280 h 916297"/>
              <a:gd name="connsiteX38" fmla="*/ 2222600 w 2307207"/>
              <a:gd name="connsiteY38" fmla="*/ 282218 h 916297"/>
              <a:gd name="connsiteX39" fmla="*/ 2253108 w 2307207"/>
              <a:gd name="connsiteY39" fmla="*/ 182780 h 916297"/>
              <a:gd name="connsiteX40" fmla="*/ 2274203 w 2307207"/>
              <a:gd name="connsiteY40" fmla="*/ 109154 h 916297"/>
              <a:gd name="connsiteX41" fmla="*/ 2307207 w 2307207"/>
              <a:gd name="connsiteY41" fmla="*/ 0 h 916297"/>
              <a:gd name="connsiteX42" fmla="*/ 2307207 w 2307207"/>
              <a:gd name="connsiteY42" fmla="*/ 0 h 916297"/>
              <a:gd name="connsiteX43" fmla="*/ 2307207 w 2307207"/>
              <a:gd name="connsiteY43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526032 w 2307207"/>
              <a:gd name="connsiteY8" fmla="*/ 233362 h 916297"/>
              <a:gd name="connsiteX9" fmla="*/ 578420 w 2307207"/>
              <a:gd name="connsiteY9" fmla="*/ 288131 h 916297"/>
              <a:gd name="connsiteX10" fmla="*/ 626044 w 2307207"/>
              <a:gd name="connsiteY10" fmla="*/ 345281 h 916297"/>
              <a:gd name="connsiteX11" fmla="*/ 695101 w 2307207"/>
              <a:gd name="connsiteY11" fmla="*/ 431006 h 916297"/>
              <a:gd name="connsiteX12" fmla="*/ 773682 w 2307207"/>
              <a:gd name="connsiteY12" fmla="*/ 528637 h 916297"/>
              <a:gd name="connsiteX13" fmla="*/ 794107 w 2307207"/>
              <a:gd name="connsiteY13" fmla="*/ 406682 h 916297"/>
              <a:gd name="connsiteX14" fmla="*/ 858514 w 2307207"/>
              <a:gd name="connsiteY14" fmla="*/ 450235 h 916297"/>
              <a:gd name="connsiteX15" fmla="*/ 944573 w 2307207"/>
              <a:gd name="connsiteY15" fmla="*/ 488255 h 916297"/>
              <a:gd name="connsiteX16" fmla="*/ 1016456 w 2307207"/>
              <a:gd name="connsiteY16" fmla="*/ 533117 h 916297"/>
              <a:gd name="connsiteX17" fmla="*/ 1092769 w 2307207"/>
              <a:gd name="connsiteY17" fmla="*/ 582738 h 916297"/>
              <a:gd name="connsiteX18" fmla="*/ 1152524 w 2307207"/>
              <a:gd name="connsiteY18" fmla="*/ 623681 h 916297"/>
              <a:gd name="connsiteX19" fmla="*/ 1195275 w 2307207"/>
              <a:gd name="connsiteY19" fmla="*/ 668620 h 916297"/>
              <a:gd name="connsiteX20" fmla="*/ 1264890 w 2307207"/>
              <a:gd name="connsiteY20" fmla="*/ 702036 h 916297"/>
              <a:gd name="connsiteX21" fmla="*/ 1305258 w 2307207"/>
              <a:gd name="connsiteY21" fmla="*/ 735259 h 916297"/>
              <a:gd name="connsiteX22" fmla="*/ 1370000 w 2307207"/>
              <a:gd name="connsiteY22" fmla="*/ 765909 h 916297"/>
              <a:gd name="connsiteX23" fmla="*/ 1434851 w 2307207"/>
              <a:gd name="connsiteY23" fmla="*/ 796560 h 916297"/>
              <a:gd name="connsiteX24" fmla="*/ 1526121 w 2307207"/>
              <a:gd name="connsiteY24" fmla="*/ 816074 h 916297"/>
              <a:gd name="connsiteX25" fmla="*/ 1585762 w 2307207"/>
              <a:gd name="connsiteY25" fmla="*/ 828441 h 916297"/>
              <a:gd name="connsiteX26" fmla="*/ 1654819 w 2307207"/>
              <a:gd name="connsiteY26" fmla="*/ 837468 h 916297"/>
              <a:gd name="connsiteX27" fmla="*/ 1692695 w 2307207"/>
              <a:gd name="connsiteY27" fmla="*/ 837930 h 916297"/>
              <a:gd name="connsiteX28" fmla="*/ 1745083 w 2307207"/>
              <a:gd name="connsiteY28" fmla="*/ 828867 h 916297"/>
              <a:gd name="connsiteX29" fmla="*/ 1799852 w 2307207"/>
              <a:gd name="connsiteY29" fmla="*/ 810662 h 916297"/>
              <a:gd name="connsiteX30" fmla="*/ 1854620 w 2307207"/>
              <a:gd name="connsiteY30" fmla="*/ 783317 h 916297"/>
              <a:gd name="connsiteX31" fmla="*/ 1902135 w 2307207"/>
              <a:gd name="connsiteY31" fmla="*/ 744833 h 916297"/>
              <a:gd name="connsiteX32" fmla="*/ 1954633 w 2307207"/>
              <a:gd name="connsiteY32" fmla="*/ 689027 h 916297"/>
              <a:gd name="connsiteX33" fmla="*/ 2014054 w 2307207"/>
              <a:gd name="connsiteY33" fmla="*/ 626922 h 916297"/>
              <a:gd name="connsiteX34" fmla="*/ 2073586 w 2307207"/>
              <a:gd name="connsiteY34" fmla="*/ 547111 h 916297"/>
              <a:gd name="connsiteX35" fmla="*/ 2123143 w 2307207"/>
              <a:gd name="connsiteY35" fmla="*/ 463385 h 916297"/>
              <a:gd name="connsiteX36" fmla="*/ 2177801 w 2307207"/>
              <a:gd name="connsiteY36" fmla="*/ 373280 h 916297"/>
              <a:gd name="connsiteX37" fmla="*/ 2222600 w 2307207"/>
              <a:gd name="connsiteY37" fmla="*/ 282218 h 916297"/>
              <a:gd name="connsiteX38" fmla="*/ 2253108 w 2307207"/>
              <a:gd name="connsiteY38" fmla="*/ 182780 h 916297"/>
              <a:gd name="connsiteX39" fmla="*/ 2274203 w 2307207"/>
              <a:gd name="connsiteY39" fmla="*/ 109154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42" fmla="*/ 2307207 w 2307207"/>
              <a:gd name="connsiteY4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695101 w 2307207"/>
              <a:gd name="connsiteY10" fmla="*/ 431006 h 916297"/>
              <a:gd name="connsiteX11" fmla="*/ 773682 w 2307207"/>
              <a:gd name="connsiteY11" fmla="*/ 528637 h 916297"/>
              <a:gd name="connsiteX12" fmla="*/ 794107 w 2307207"/>
              <a:gd name="connsiteY12" fmla="*/ 406682 h 916297"/>
              <a:gd name="connsiteX13" fmla="*/ 858514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195275 w 2307207"/>
              <a:gd name="connsiteY18" fmla="*/ 668620 h 916297"/>
              <a:gd name="connsiteX19" fmla="*/ 1264890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695101 w 2307207"/>
              <a:gd name="connsiteY10" fmla="*/ 431006 h 916297"/>
              <a:gd name="connsiteX11" fmla="*/ 773682 w 2307207"/>
              <a:gd name="connsiteY11" fmla="*/ 528637 h 916297"/>
              <a:gd name="connsiteX12" fmla="*/ 794107 w 2307207"/>
              <a:gd name="connsiteY12" fmla="*/ 406682 h 916297"/>
              <a:gd name="connsiteX13" fmla="*/ 858514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195275 w 2307207"/>
              <a:gd name="connsiteY18" fmla="*/ 668620 h 916297"/>
              <a:gd name="connsiteX19" fmla="*/ 1264890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695101 w 2307207"/>
              <a:gd name="connsiteY10" fmla="*/ 431006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15439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15439 h 916297"/>
              <a:gd name="connsiteX12" fmla="*/ 865768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15439 h 916297"/>
              <a:gd name="connsiteX12" fmla="*/ 865768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305320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63909 w 2307207"/>
              <a:gd name="connsiteY9" fmla="*/ 364757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63909 w 2307207"/>
              <a:gd name="connsiteY9" fmla="*/ 364757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7612 w 2307207"/>
              <a:gd name="connsiteY4" fmla="*/ 532120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19124 w 2307207"/>
              <a:gd name="connsiteY30" fmla="*/ 739707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19124 w 2307207"/>
              <a:gd name="connsiteY30" fmla="*/ 739707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279925 w 2307207"/>
              <a:gd name="connsiteY41" fmla="*/ 459833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19124 w 2307207"/>
              <a:gd name="connsiteY30" fmla="*/ 739707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240952 w 2307207"/>
              <a:gd name="connsiteY40" fmla="*/ 493520 h 916297"/>
              <a:gd name="connsiteX41" fmla="*/ 2279925 w 2307207"/>
              <a:gd name="connsiteY41" fmla="*/ 459833 h 916297"/>
              <a:gd name="connsiteX0" fmla="*/ 0 w 2279925"/>
              <a:gd name="connsiteY0" fmla="*/ 824355 h 824355"/>
              <a:gd name="connsiteX1" fmla="*/ 69615 w 2279925"/>
              <a:gd name="connsiteY1" fmla="*/ 709401 h 824355"/>
              <a:gd name="connsiteX2" fmla="*/ 147954 w 2279925"/>
              <a:gd name="connsiteY2" fmla="*/ 590105 h 824355"/>
              <a:gd name="connsiteX3" fmla="*/ 202033 w 2279925"/>
              <a:gd name="connsiteY3" fmla="*/ 514594 h 824355"/>
              <a:gd name="connsiteX4" fmla="*/ 254867 w 2279925"/>
              <a:gd name="connsiteY4" fmla="*/ 439083 h 824355"/>
              <a:gd name="connsiteX5" fmla="*/ 298064 w 2279925"/>
              <a:gd name="connsiteY5" fmla="*/ 381855 h 824355"/>
              <a:gd name="connsiteX6" fmla="*/ 330119 w 2279925"/>
              <a:gd name="connsiteY6" fmla="*/ 347275 h 824355"/>
              <a:gd name="connsiteX7" fmla="*/ 375047 w 2279925"/>
              <a:gd name="connsiteY7" fmla="*/ 317868 h 824355"/>
              <a:gd name="connsiteX8" fmla="*/ 449647 w 2279925"/>
              <a:gd name="connsiteY8" fmla="*/ 289293 h 824355"/>
              <a:gd name="connsiteX9" fmla="*/ 527633 w 2279925"/>
              <a:gd name="connsiteY9" fmla="*/ 277194 h 824355"/>
              <a:gd name="connsiteX10" fmla="*/ 615161 w 2279925"/>
              <a:gd name="connsiteY10" fmla="*/ 277422 h 824355"/>
              <a:gd name="connsiteX11" fmla="*/ 709611 w 2279925"/>
              <a:gd name="connsiteY11" fmla="*/ 295278 h 824355"/>
              <a:gd name="connsiteX12" fmla="*/ 794107 w 2279925"/>
              <a:gd name="connsiteY12" fmla="*/ 323497 h 824355"/>
              <a:gd name="connsiteX13" fmla="*/ 865768 w 2279925"/>
              <a:gd name="connsiteY13" fmla="*/ 358293 h 824355"/>
              <a:gd name="connsiteX14" fmla="*/ 940946 w 2279925"/>
              <a:gd name="connsiteY14" fmla="*/ 396313 h 824355"/>
              <a:gd name="connsiteX15" fmla="*/ 1016456 w 2279925"/>
              <a:gd name="connsiteY15" fmla="*/ 441175 h 824355"/>
              <a:gd name="connsiteX16" fmla="*/ 1092769 w 2279925"/>
              <a:gd name="connsiteY16" fmla="*/ 490796 h 824355"/>
              <a:gd name="connsiteX17" fmla="*/ 1152524 w 2279925"/>
              <a:gd name="connsiteY17" fmla="*/ 531739 h 824355"/>
              <a:gd name="connsiteX18" fmla="*/ 1209786 w 2279925"/>
              <a:gd name="connsiteY18" fmla="*/ 574489 h 824355"/>
              <a:gd name="connsiteX19" fmla="*/ 1261261 w 2279925"/>
              <a:gd name="connsiteY19" fmla="*/ 610094 h 824355"/>
              <a:gd name="connsiteX20" fmla="*/ 1312514 w 2279925"/>
              <a:gd name="connsiteY20" fmla="*/ 642222 h 824355"/>
              <a:gd name="connsiteX21" fmla="*/ 1366373 w 2279925"/>
              <a:gd name="connsiteY21" fmla="*/ 673967 h 824355"/>
              <a:gd name="connsiteX22" fmla="*/ 1434851 w 2279925"/>
              <a:gd name="connsiteY22" fmla="*/ 704618 h 824355"/>
              <a:gd name="connsiteX23" fmla="*/ 1497099 w 2279925"/>
              <a:gd name="connsiteY23" fmla="*/ 724132 h 824355"/>
              <a:gd name="connsiteX24" fmla="*/ 1567624 w 2279925"/>
              <a:gd name="connsiteY24" fmla="*/ 737593 h 824355"/>
              <a:gd name="connsiteX25" fmla="*/ 1633052 w 2279925"/>
              <a:gd name="connsiteY25" fmla="*/ 744432 h 824355"/>
              <a:gd name="connsiteX26" fmla="*/ 1692695 w 2279925"/>
              <a:gd name="connsiteY26" fmla="*/ 744894 h 824355"/>
              <a:gd name="connsiteX27" fmla="*/ 1752339 w 2279925"/>
              <a:gd name="connsiteY27" fmla="*/ 736925 h 824355"/>
              <a:gd name="connsiteX28" fmla="*/ 1807109 w 2279925"/>
              <a:gd name="connsiteY28" fmla="*/ 719815 h 824355"/>
              <a:gd name="connsiteX29" fmla="*/ 1854620 w 2279925"/>
              <a:gd name="connsiteY29" fmla="*/ 691375 h 824355"/>
              <a:gd name="connsiteX30" fmla="*/ 1919124 w 2279925"/>
              <a:gd name="connsiteY30" fmla="*/ 647765 h 824355"/>
              <a:gd name="connsiteX31" fmla="*/ 1958260 w 2279925"/>
              <a:gd name="connsiteY31" fmla="*/ 597085 h 824355"/>
              <a:gd name="connsiteX32" fmla="*/ 2014054 w 2279925"/>
              <a:gd name="connsiteY32" fmla="*/ 534980 h 824355"/>
              <a:gd name="connsiteX33" fmla="*/ 2073586 w 2279925"/>
              <a:gd name="connsiteY33" fmla="*/ 455169 h 824355"/>
              <a:gd name="connsiteX34" fmla="*/ 2130398 w 2279925"/>
              <a:gd name="connsiteY34" fmla="*/ 371443 h 824355"/>
              <a:gd name="connsiteX35" fmla="*/ 2177801 w 2279925"/>
              <a:gd name="connsiteY35" fmla="*/ 281338 h 824355"/>
              <a:gd name="connsiteX36" fmla="*/ 2222600 w 2279925"/>
              <a:gd name="connsiteY36" fmla="*/ 190276 h 824355"/>
              <a:gd name="connsiteX37" fmla="*/ 2253108 w 2279925"/>
              <a:gd name="connsiteY37" fmla="*/ 90838 h 824355"/>
              <a:gd name="connsiteX38" fmla="*/ 2274203 w 2279925"/>
              <a:gd name="connsiteY38" fmla="*/ 17212 h 824355"/>
              <a:gd name="connsiteX39" fmla="*/ 2201980 w 2279925"/>
              <a:gd name="connsiteY39" fmla="*/ 435266 h 824355"/>
              <a:gd name="connsiteX40" fmla="*/ 2240952 w 2279925"/>
              <a:gd name="connsiteY40" fmla="*/ 401578 h 824355"/>
              <a:gd name="connsiteX41" fmla="*/ 2279925 w 2279925"/>
              <a:gd name="connsiteY41" fmla="*/ 367891 h 824355"/>
              <a:gd name="connsiteX0" fmla="*/ 0 w 2279925"/>
              <a:gd name="connsiteY0" fmla="*/ 744272 h 744272"/>
              <a:gd name="connsiteX1" fmla="*/ 69615 w 2279925"/>
              <a:gd name="connsiteY1" fmla="*/ 629318 h 744272"/>
              <a:gd name="connsiteX2" fmla="*/ 147954 w 2279925"/>
              <a:gd name="connsiteY2" fmla="*/ 510022 h 744272"/>
              <a:gd name="connsiteX3" fmla="*/ 202033 w 2279925"/>
              <a:gd name="connsiteY3" fmla="*/ 434511 h 744272"/>
              <a:gd name="connsiteX4" fmla="*/ 254867 w 2279925"/>
              <a:gd name="connsiteY4" fmla="*/ 359000 h 744272"/>
              <a:gd name="connsiteX5" fmla="*/ 298064 w 2279925"/>
              <a:gd name="connsiteY5" fmla="*/ 301772 h 744272"/>
              <a:gd name="connsiteX6" fmla="*/ 330119 w 2279925"/>
              <a:gd name="connsiteY6" fmla="*/ 267192 h 744272"/>
              <a:gd name="connsiteX7" fmla="*/ 375047 w 2279925"/>
              <a:gd name="connsiteY7" fmla="*/ 237785 h 744272"/>
              <a:gd name="connsiteX8" fmla="*/ 449647 w 2279925"/>
              <a:gd name="connsiteY8" fmla="*/ 209210 h 744272"/>
              <a:gd name="connsiteX9" fmla="*/ 527633 w 2279925"/>
              <a:gd name="connsiteY9" fmla="*/ 197111 h 744272"/>
              <a:gd name="connsiteX10" fmla="*/ 615161 w 2279925"/>
              <a:gd name="connsiteY10" fmla="*/ 197339 h 744272"/>
              <a:gd name="connsiteX11" fmla="*/ 709611 w 2279925"/>
              <a:gd name="connsiteY11" fmla="*/ 215195 h 744272"/>
              <a:gd name="connsiteX12" fmla="*/ 794107 w 2279925"/>
              <a:gd name="connsiteY12" fmla="*/ 243414 h 744272"/>
              <a:gd name="connsiteX13" fmla="*/ 865768 w 2279925"/>
              <a:gd name="connsiteY13" fmla="*/ 278210 h 744272"/>
              <a:gd name="connsiteX14" fmla="*/ 940946 w 2279925"/>
              <a:gd name="connsiteY14" fmla="*/ 316230 h 744272"/>
              <a:gd name="connsiteX15" fmla="*/ 1016456 w 2279925"/>
              <a:gd name="connsiteY15" fmla="*/ 361092 h 744272"/>
              <a:gd name="connsiteX16" fmla="*/ 1092769 w 2279925"/>
              <a:gd name="connsiteY16" fmla="*/ 410713 h 744272"/>
              <a:gd name="connsiteX17" fmla="*/ 1152524 w 2279925"/>
              <a:gd name="connsiteY17" fmla="*/ 451656 h 744272"/>
              <a:gd name="connsiteX18" fmla="*/ 1209786 w 2279925"/>
              <a:gd name="connsiteY18" fmla="*/ 494406 h 744272"/>
              <a:gd name="connsiteX19" fmla="*/ 1261261 w 2279925"/>
              <a:gd name="connsiteY19" fmla="*/ 530011 h 744272"/>
              <a:gd name="connsiteX20" fmla="*/ 1312514 w 2279925"/>
              <a:gd name="connsiteY20" fmla="*/ 562139 h 744272"/>
              <a:gd name="connsiteX21" fmla="*/ 1366373 w 2279925"/>
              <a:gd name="connsiteY21" fmla="*/ 593884 h 744272"/>
              <a:gd name="connsiteX22" fmla="*/ 1434851 w 2279925"/>
              <a:gd name="connsiteY22" fmla="*/ 624535 h 744272"/>
              <a:gd name="connsiteX23" fmla="*/ 1497099 w 2279925"/>
              <a:gd name="connsiteY23" fmla="*/ 644049 h 744272"/>
              <a:gd name="connsiteX24" fmla="*/ 1567624 w 2279925"/>
              <a:gd name="connsiteY24" fmla="*/ 657510 h 744272"/>
              <a:gd name="connsiteX25" fmla="*/ 1633052 w 2279925"/>
              <a:gd name="connsiteY25" fmla="*/ 664349 h 744272"/>
              <a:gd name="connsiteX26" fmla="*/ 1692695 w 2279925"/>
              <a:gd name="connsiteY26" fmla="*/ 664811 h 744272"/>
              <a:gd name="connsiteX27" fmla="*/ 1752339 w 2279925"/>
              <a:gd name="connsiteY27" fmla="*/ 656842 h 744272"/>
              <a:gd name="connsiteX28" fmla="*/ 1807109 w 2279925"/>
              <a:gd name="connsiteY28" fmla="*/ 639732 h 744272"/>
              <a:gd name="connsiteX29" fmla="*/ 1854620 w 2279925"/>
              <a:gd name="connsiteY29" fmla="*/ 611292 h 744272"/>
              <a:gd name="connsiteX30" fmla="*/ 1919124 w 2279925"/>
              <a:gd name="connsiteY30" fmla="*/ 567682 h 744272"/>
              <a:gd name="connsiteX31" fmla="*/ 1958260 w 2279925"/>
              <a:gd name="connsiteY31" fmla="*/ 517002 h 744272"/>
              <a:gd name="connsiteX32" fmla="*/ 2014054 w 2279925"/>
              <a:gd name="connsiteY32" fmla="*/ 454897 h 744272"/>
              <a:gd name="connsiteX33" fmla="*/ 2073586 w 2279925"/>
              <a:gd name="connsiteY33" fmla="*/ 375086 h 744272"/>
              <a:gd name="connsiteX34" fmla="*/ 2130398 w 2279925"/>
              <a:gd name="connsiteY34" fmla="*/ 291360 h 744272"/>
              <a:gd name="connsiteX35" fmla="*/ 2177801 w 2279925"/>
              <a:gd name="connsiteY35" fmla="*/ 201255 h 744272"/>
              <a:gd name="connsiteX36" fmla="*/ 2222600 w 2279925"/>
              <a:gd name="connsiteY36" fmla="*/ 110193 h 744272"/>
              <a:gd name="connsiteX37" fmla="*/ 2253108 w 2279925"/>
              <a:gd name="connsiteY37" fmla="*/ 10755 h 744272"/>
              <a:gd name="connsiteX38" fmla="*/ 2168976 w 2279925"/>
              <a:gd name="connsiteY38" fmla="*/ 385171 h 744272"/>
              <a:gd name="connsiteX39" fmla="*/ 2201980 w 2279925"/>
              <a:gd name="connsiteY39" fmla="*/ 355183 h 744272"/>
              <a:gd name="connsiteX40" fmla="*/ 2240952 w 2279925"/>
              <a:gd name="connsiteY40" fmla="*/ 321495 h 744272"/>
              <a:gd name="connsiteX41" fmla="*/ 2279925 w 2279925"/>
              <a:gd name="connsiteY41" fmla="*/ 287808 h 744272"/>
              <a:gd name="connsiteX0" fmla="*/ 0 w 2279925"/>
              <a:gd name="connsiteY0" fmla="*/ 641589 h 641589"/>
              <a:gd name="connsiteX1" fmla="*/ 69615 w 2279925"/>
              <a:gd name="connsiteY1" fmla="*/ 526635 h 641589"/>
              <a:gd name="connsiteX2" fmla="*/ 147954 w 2279925"/>
              <a:gd name="connsiteY2" fmla="*/ 407339 h 641589"/>
              <a:gd name="connsiteX3" fmla="*/ 202033 w 2279925"/>
              <a:gd name="connsiteY3" fmla="*/ 331828 h 641589"/>
              <a:gd name="connsiteX4" fmla="*/ 254867 w 2279925"/>
              <a:gd name="connsiteY4" fmla="*/ 256317 h 641589"/>
              <a:gd name="connsiteX5" fmla="*/ 298064 w 2279925"/>
              <a:gd name="connsiteY5" fmla="*/ 199089 h 641589"/>
              <a:gd name="connsiteX6" fmla="*/ 330119 w 2279925"/>
              <a:gd name="connsiteY6" fmla="*/ 164509 h 641589"/>
              <a:gd name="connsiteX7" fmla="*/ 375047 w 2279925"/>
              <a:gd name="connsiteY7" fmla="*/ 135102 h 641589"/>
              <a:gd name="connsiteX8" fmla="*/ 449647 w 2279925"/>
              <a:gd name="connsiteY8" fmla="*/ 106527 h 641589"/>
              <a:gd name="connsiteX9" fmla="*/ 527633 w 2279925"/>
              <a:gd name="connsiteY9" fmla="*/ 94428 h 641589"/>
              <a:gd name="connsiteX10" fmla="*/ 615161 w 2279925"/>
              <a:gd name="connsiteY10" fmla="*/ 94656 h 641589"/>
              <a:gd name="connsiteX11" fmla="*/ 709611 w 2279925"/>
              <a:gd name="connsiteY11" fmla="*/ 112512 h 641589"/>
              <a:gd name="connsiteX12" fmla="*/ 794107 w 2279925"/>
              <a:gd name="connsiteY12" fmla="*/ 140731 h 641589"/>
              <a:gd name="connsiteX13" fmla="*/ 865768 w 2279925"/>
              <a:gd name="connsiteY13" fmla="*/ 175527 h 641589"/>
              <a:gd name="connsiteX14" fmla="*/ 940946 w 2279925"/>
              <a:gd name="connsiteY14" fmla="*/ 213547 h 641589"/>
              <a:gd name="connsiteX15" fmla="*/ 1016456 w 2279925"/>
              <a:gd name="connsiteY15" fmla="*/ 258409 h 641589"/>
              <a:gd name="connsiteX16" fmla="*/ 1092769 w 2279925"/>
              <a:gd name="connsiteY16" fmla="*/ 308030 h 641589"/>
              <a:gd name="connsiteX17" fmla="*/ 1152524 w 2279925"/>
              <a:gd name="connsiteY17" fmla="*/ 348973 h 641589"/>
              <a:gd name="connsiteX18" fmla="*/ 1209786 w 2279925"/>
              <a:gd name="connsiteY18" fmla="*/ 391723 h 641589"/>
              <a:gd name="connsiteX19" fmla="*/ 1261261 w 2279925"/>
              <a:gd name="connsiteY19" fmla="*/ 427328 h 641589"/>
              <a:gd name="connsiteX20" fmla="*/ 1312514 w 2279925"/>
              <a:gd name="connsiteY20" fmla="*/ 459456 h 641589"/>
              <a:gd name="connsiteX21" fmla="*/ 1366373 w 2279925"/>
              <a:gd name="connsiteY21" fmla="*/ 491201 h 641589"/>
              <a:gd name="connsiteX22" fmla="*/ 1434851 w 2279925"/>
              <a:gd name="connsiteY22" fmla="*/ 521852 h 641589"/>
              <a:gd name="connsiteX23" fmla="*/ 1497099 w 2279925"/>
              <a:gd name="connsiteY23" fmla="*/ 541366 h 641589"/>
              <a:gd name="connsiteX24" fmla="*/ 1567624 w 2279925"/>
              <a:gd name="connsiteY24" fmla="*/ 554827 h 641589"/>
              <a:gd name="connsiteX25" fmla="*/ 1633052 w 2279925"/>
              <a:gd name="connsiteY25" fmla="*/ 561666 h 641589"/>
              <a:gd name="connsiteX26" fmla="*/ 1692695 w 2279925"/>
              <a:gd name="connsiteY26" fmla="*/ 562128 h 641589"/>
              <a:gd name="connsiteX27" fmla="*/ 1752339 w 2279925"/>
              <a:gd name="connsiteY27" fmla="*/ 554159 h 641589"/>
              <a:gd name="connsiteX28" fmla="*/ 1807109 w 2279925"/>
              <a:gd name="connsiteY28" fmla="*/ 537049 h 641589"/>
              <a:gd name="connsiteX29" fmla="*/ 1854620 w 2279925"/>
              <a:gd name="connsiteY29" fmla="*/ 508609 h 641589"/>
              <a:gd name="connsiteX30" fmla="*/ 1919124 w 2279925"/>
              <a:gd name="connsiteY30" fmla="*/ 464999 h 641589"/>
              <a:gd name="connsiteX31" fmla="*/ 1958260 w 2279925"/>
              <a:gd name="connsiteY31" fmla="*/ 414319 h 641589"/>
              <a:gd name="connsiteX32" fmla="*/ 2014054 w 2279925"/>
              <a:gd name="connsiteY32" fmla="*/ 352214 h 641589"/>
              <a:gd name="connsiteX33" fmla="*/ 2073586 w 2279925"/>
              <a:gd name="connsiteY33" fmla="*/ 272403 h 641589"/>
              <a:gd name="connsiteX34" fmla="*/ 2130398 w 2279925"/>
              <a:gd name="connsiteY34" fmla="*/ 188677 h 641589"/>
              <a:gd name="connsiteX35" fmla="*/ 2177801 w 2279925"/>
              <a:gd name="connsiteY35" fmla="*/ 98572 h 641589"/>
              <a:gd name="connsiteX36" fmla="*/ 2222600 w 2279925"/>
              <a:gd name="connsiteY36" fmla="*/ 7510 h 641589"/>
              <a:gd name="connsiteX37" fmla="*/ 2124497 w 2279925"/>
              <a:gd name="connsiteY37" fmla="*/ 307268 h 641589"/>
              <a:gd name="connsiteX38" fmla="*/ 2168976 w 2279925"/>
              <a:gd name="connsiteY38" fmla="*/ 282488 h 641589"/>
              <a:gd name="connsiteX39" fmla="*/ 2201980 w 2279925"/>
              <a:gd name="connsiteY39" fmla="*/ 252500 h 641589"/>
              <a:gd name="connsiteX40" fmla="*/ 2240952 w 2279925"/>
              <a:gd name="connsiteY40" fmla="*/ 218812 h 641589"/>
              <a:gd name="connsiteX41" fmla="*/ 2279925 w 2279925"/>
              <a:gd name="connsiteY41" fmla="*/ 185125 h 641589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73586 w 2279925"/>
              <a:gd name="connsiteY33" fmla="*/ 179740 h 548926"/>
              <a:gd name="connsiteX34" fmla="*/ 2130398 w 2279925"/>
              <a:gd name="connsiteY34" fmla="*/ 96014 h 548926"/>
              <a:gd name="connsiteX35" fmla="*/ 2177801 w 2279925"/>
              <a:gd name="connsiteY35" fmla="*/ 5909 h 548926"/>
              <a:gd name="connsiteX36" fmla="*/ 2086195 w 2279925"/>
              <a:gd name="connsiteY36" fmla="*/ 248352 h 548926"/>
              <a:gd name="connsiteX37" fmla="*/ 2124497 w 2279925"/>
              <a:gd name="connsiteY37" fmla="*/ 214605 h 548926"/>
              <a:gd name="connsiteX38" fmla="*/ 2168976 w 2279925"/>
              <a:gd name="connsiteY38" fmla="*/ 189825 h 548926"/>
              <a:gd name="connsiteX39" fmla="*/ 2201980 w 2279925"/>
              <a:gd name="connsiteY39" fmla="*/ 159837 h 548926"/>
              <a:gd name="connsiteX40" fmla="*/ 2240952 w 2279925"/>
              <a:gd name="connsiteY40" fmla="*/ 126149 h 548926"/>
              <a:gd name="connsiteX41" fmla="*/ 2279925 w 2279925"/>
              <a:gd name="connsiteY41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73586 w 2279925"/>
              <a:gd name="connsiteY33" fmla="*/ 179740 h 548926"/>
              <a:gd name="connsiteX34" fmla="*/ 2130398 w 2279925"/>
              <a:gd name="connsiteY34" fmla="*/ 96014 h 548926"/>
              <a:gd name="connsiteX35" fmla="*/ 2060882 w 2279925"/>
              <a:gd name="connsiteY35" fmla="*/ 277093 h 548926"/>
              <a:gd name="connsiteX36" fmla="*/ 2086195 w 2279925"/>
              <a:gd name="connsiteY36" fmla="*/ 248352 h 548926"/>
              <a:gd name="connsiteX37" fmla="*/ 2124497 w 2279925"/>
              <a:gd name="connsiteY37" fmla="*/ 214605 h 548926"/>
              <a:gd name="connsiteX38" fmla="*/ 2168976 w 2279925"/>
              <a:gd name="connsiteY38" fmla="*/ 189825 h 548926"/>
              <a:gd name="connsiteX39" fmla="*/ 2201980 w 2279925"/>
              <a:gd name="connsiteY39" fmla="*/ 159837 h 548926"/>
              <a:gd name="connsiteX40" fmla="*/ 2240952 w 2279925"/>
              <a:gd name="connsiteY40" fmla="*/ 126149 h 548926"/>
              <a:gd name="connsiteX41" fmla="*/ 2279925 w 2279925"/>
              <a:gd name="connsiteY41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73586 w 2279925"/>
              <a:gd name="connsiteY33" fmla="*/ 179740 h 548926"/>
              <a:gd name="connsiteX34" fmla="*/ 2009581 w 2279925"/>
              <a:gd name="connsiteY34" fmla="*/ 311613 h 548926"/>
              <a:gd name="connsiteX35" fmla="*/ 2060882 w 2279925"/>
              <a:gd name="connsiteY35" fmla="*/ 277093 h 548926"/>
              <a:gd name="connsiteX36" fmla="*/ 2086195 w 2279925"/>
              <a:gd name="connsiteY36" fmla="*/ 248352 h 548926"/>
              <a:gd name="connsiteX37" fmla="*/ 2124497 w 2279925"/>
              <a:gd name="connsiteY37" fmla="*/ 214605 h 548926"/>
              <a:gd name="connsiteX38" fmla="*/ 2168976 w 2279925"/>
              <a:gd name="connsiteY38" fmla="*/ 189825 h 548926"/>
              <a:gd name="connsiteX39" fmla="*/ 2201980 w 2279925"/>
              <a:gd name="connsiteY39" fmla="*/ 159837 h 548926"/>
              <a:gd name="connsiteX40" fmla="*/ 2240952 w 2279925"/>
              <a:gd name="connsiteY40" fmla="*/ 126149 h 548926"/>
              <a:gd name="connsiteX41" fmla="*/ 2279925 w 2279925"/>
              <a:gd name="connsiteY41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09581 w 2279925"/>
              <a:gd name="connsiteY33" fmla="*/ 311613 h 548926"/>
              <a:gd name="connsiteX34" fmla="*/ 2060882 w 2279925"/>
              <a:gd name="connsiteY34" fmla="*/ 277093 h 548926"/>
              <a:gd name="connsiteX35" fmla="*/ 2086195 w 2279925"/>
              <a:gd name="connsiteY35" fmla="*/ 248352 h 548926"/>
              <a:gd name="connsiteX36" fmla="*/ 2124497 w 2279925"/>
              <a:gd name="connsiteY36" fmla="*/ 214605 h 548926"/>
              <a:gd name="connsiteX37" fmla="*/ 2168976 w 2279925"/>
              <a:gd name="connsiteY37" fmla="*/ 189825 h 548926"/>
              <a:gd name="connsiteX38" fmla="*/ 2201980 w 2279925"/>
              <a:gd name="connsiteY38" fmla="*/ 159837 h 548926"/>
              <a:gd name="connsiteX39" fmla="*/ 2240952 w 2279925"/>
              <a:gd name="connsiteY39" fmla="*/ 126149 h 548926"/>
              <a:gd name="connsiteX40" fmla="*/ 2279925 w 2279925"/>
              <a:gd name="connsiteY40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73850 w 2279925"/>
              <a:gd name="connsiteY31" fmla="*/ 328394 h 548926"/>
              <a:gd name="connsiteX32" fmla="*/ 2014054 w 2279925"/>
              <a:gd name="connsiteY32" fmla="*/ 259551 h 548926"/>
              <a:gd name="connsiteX33" fmla="*/ 2009581 w 2279925"/>
              <a:gd name="connsiteY33" fmla="*/ 311613 h 548926"/>
              <a:gd name="connsiteX34" fmla="*/ 2060882 w 2279925"/>
              <a:gd name="connsiteY34" fmla="*/ 277093 h 548926"/>
              <a:gd name="connsiteX35" fmla="*/ 2086195 w 2279925"/>
              <a:gd name="connsiteY35" fmla="*/ 248352 h 548926"/>
              <a:gd name="connsiteX36" fmla="*/ 2124497 w 2279925"/>
              <a:gd name="connsiteY36" fmla="*/ 214605 h 548926"/>
              <a:gd name="connsiteX37" fmla="*/ 2168976 w 2279925"/>
              <a:gd name="connsiteY37" fmla="*/ 189825 h 548926"/>
              <a:gd name="connsiteX38" fmla="*/ 2201980 w 2279925"/>
              <a:gd name="connsiteY38" fmla="*/ 159837 h 548926"/>
              <a:gd name="connsiteX39" fmla="*/ 2240952 w 2279925"/>
              <a:gd name="connsiteY39" fmla="*/ 126149 h 548926"/>
              <a:gd name="connsiteX40" fmla="*/ 2279925 w 2279925"/>
              <a:gd name="connsiteY40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73850 w 2279925"/>
              <a:gd name="connsiteY31" fmla="*/ 328394 h 548926"/>
              <a:gd name="connsiteX32" fmla="*/ 2009581 w 2279925"/>
              <a:gd name="connsiteY32" fmla="*/ 311613 h 548926"/>
              <a:gd name="connsiteX33" fmla="*/ 2060882 w 2279925"/>
              <a:gd name="connsiteY33" fmla="*/ 277093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73850 w 2279925"/>
              <a:gd name="connsiteY31" fmla="*/ 328394 h 548926"/>
              <a:gd name="connsiteX32" fmla="*/ 2009581 w 2279925"/>
              <a:gd name="connsiteY32" fmla="*/ 304875 h 548926"/>
              <a:gd name="connsiteX33" fmla="*/ 2060882 w 2279925"/>
              <a:gd name="connsiteY33" fmla="*/ 277093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60882 w 2279925"/>
              <a:gd name="connsiteY33" fmla="*/ 277093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1182 w 2279925"/>
              <a:gd name="connsiteY36" fmla="*/ 188141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1014994 w 2279925"/>
              <a:gd name="connsiteY14" fmla="*/ 105725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939817 w 2279925"/>
              <a:gd name="connsiteY13" fmla="*/ 64336 h 548926"/>
              <a:gd name="connsiteX14" fmla="*/ 1014994 w 2279925"/>
              <a:gd name="connsiteY14" fmla="*/ 105725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879848 w 2279925"/>
              <a:gd name="connsiteY12" fmla="*/ 21118 h 548926"/>
              <a:gd name="connsiteX13" fmla="*/ 939817 w 2279925"/>
              <a:gd name="connsiteY13" fmla="*/ 64336 h 548926"/>
              <a:gd name="connsiteX14" fmla="*/ 1014994 w 2279925"/>
              <a:gd name="connsiteY14" fmla="*/ 105725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64829 h 564829"/>
              <a:gd name="connsiteX1" fmla="*/ 69615 w 2279925"/>
              <a:gd name="connsiteY1" fmla="*/ 449875 h 564829"/>
              <a:gd name="connsiteX2" fmla="*/ 147954 w 2279925"/>
              <a:gd name="connsiteY2" fmla="*/ 330579 h 564829"/>
              <a:gd name="connsiteX3" fmla="*/ 202033 w 2279925"/>
              <a:gd name="connsiteY3" fmla="*/ 255068 h 564829"/>
              <a:gd name="connsiteX4" fmla="*/ 254867 w 2279925"/>
              <a:gd name="connsiteY4" fmla="*/ 179557 h 564829"/>
              <a:gd name="connsiteX5" fmla="*/ 298064 w 2279925"/>
              <a:gd name="connsiteY5" fmla="*/ 122329 h 564829"/>
              <a:gd name="connsiteX6" fmla="*/ 330119 w 2279925"/>
              <a:gd name="connsiteY6" fmla="*/ 87749 h 564829"/>
              <a:gd name="connsiteX7" fmla="*/ 375047 w 2279925"/>
              <a:gd name="connsiteY7" fmla="*/ 58342 h 564829"/>
              <a:gd name="connsiteX8" fmla="*/ 449647 w 2279925"/>
              <a:gd name="connsiteY8" fmla="*/ 29767 h 564829"/>
              <a:gd name="connsiteX9" fmla="*/ 527633 w 2279925"/>
              <a:gd name="connsiteY9" fmla="*/ 17668 h 564829"/>
              <a:gd name="connsiteX10" fmla="*/ 615161 w 2279925"/>
              <a:gd name="connsiteY10" fmla="*/ 17896 h 564829"/>
              <a:gd name="connsiteX11" fmla="*/ 826530 w 2279925"/>
              <a:gd name="connsiteY11" fmla="*/ 380 h 564829"/>
              <a:gd name="connsiteX12" fmla="*/ 879848 w 2279925"/>
              <a:gd name="connsiteY12" fmla="*/ 37021 h 564829"/>
              <a:gd name="connsiteX13" fmla="*/ 939817 w 2279925"/>
              <a:gd name="connsiteY13" fmla="*/ 80239 h 564829"/>
              <a:gd name="connsiteX14" fmla="*/ 1014994 w 2279925"/>
              <a:gd name="connsiteY14" fmla="*/ 121628 h 564829"/>
              <a:gd name="connsiteX15" fmla="*/ 1063224 w 2279925"/>
              <a:gd name="connsiteY15" fmla="*/ 168174 h 564829"/>
              <a:gd name="connsiteX16" fmla="*/ 1116153 w 2279925"/>
              <a:gd name="connsiteY16" fmla="*/ 221164 h 564829"/>
              <a:gd name="connsiteX17" fmla="*/ 1156421 w 2279925"/>
              <a:gd name="connsiteY17" fmla="*/ 260423 h 564829"/>
              <a:gd name="connsiteX18" fmla="*/ 1225376 w 2279925"/>
              <a:gd name="connsiteY18" fmla="*/ 303172 h 564829"/>
              <a:gd name="connsiteX19" fmla="*/ 1269056 w 2279925"/>
              <a:gd name="connsiteY19" fmla="*/ 345515 h 564829"/>
              <a:gd name="connsiteX20" fmla="*/ 1312514 w 2279925"/>
              <a:gd name="connsiteY20" fmla="*/ 381011 h 564829"/>
              <a:gd name="connsiteX21" fmla="*/ 1366373 w 2279925"/>
              <a:gd name="connsiteY21" fmla="*/ 414441 h 564829"/>
              <a:gd name="connsiteX22" fmla="*/ 1434851 w 2279925"/>
              <a:gd name="connsiteY22" fmla="*/ 445092 h 564829"/>
              <a:gd name="connsiteX23" fmla="*/ 1497099 w 2279925"/>
              <a:gd name="connsiteY23" fmla="*/ 467975 h 564829"/>
              <a:gd name="connsiteX24" fmla="*/ 1563728 w 2279925"/>
              <a:gd name="connsiteY24" fmla="*/ 484804 h 564829"/>
              <a:gd name="connsiteX25" fmla="*/ 1633052 w 2279925"/>
              <a:gd name="connsiteY25" fmla="*/ 489959 h 564829"/>
              <a:gd name="connsiteX26" fmla="*/ 1696592 w 2279925"/>
              <a:gd name="connsiteY26" fmla="*/ 488737 h 564829"/>
              <a:gd name="connsiteX27" fmla="*/ 1752339 w 2279925"/>
              <a:gd name="connsiteY27" fmla="*/ 477399 h 564829"/>
              <a:gd name="connsiteX28" fmla="*/ 1799314 w 2279925"/>
              <a:gd name="connsiteY28" fmla="*/ 458605 h 564829"/>
              <a:gd name="connsiteX29" fmla="*/ 1854620 w 2279925"/>
              <a:gd name="connsiteY29" fmla="*/ 431849 h 564829"/>
              <a:gd name="connsiteX30" fmla="*/ 1919124 w 2279925"/>
              <a:gd name="connsiteY30" fmla="*/ 388239 h 564829"/>
              <a:gd name="connsiteX31" fmla="*/ 1969952 w 2279925"/>
              <a:gd name="connsiteY31" fmla="*/ 352719 h 564829"/>
              <a:gd name="connsiteX32" fmla="*/ 2009581 w 2279925"/>
              <a:gd name="connsiteY32" fmla="*/ 320778 h 564829"/>
              <a:gd name="connsiteX33" fmla="*/ 2049190 w 2279925"/>
              <a:gd name="connsiteY33" fmla="*/ 294680 h 564829"/>
              <a:gd name="connsiteX34" fmla="*/ 2086195 w 2279925"/>
              <a:gd name="connsiteY34" fmla="*/ 264255 h 564829"/>
              <a:gd name="connsiteX35" fmla="*/ 2128395 w 2279925"/>
              <a:gd name="connsiteY35" fmla="*/ 232193 h 564829"/>
              <a:gd name="connsiteX36" fmla="*/ 2161182 w 2279925"/>
              <a:gd name="connsiteY36" fmla="*/ 204044 h 564829"/>
              <a:gd name="connsiteX37" fmla="*/ 2198084 w 2279925"/>
              <a:gd name="connsiteY37" fmla="*/ 175740 h 564829"/>
              <a:gd name="connsiteX38" fmla="*/ 2240952 w 2279925"/>
              <a:gd name="connsiteY38" fmla="*/ 142052 h 564829"/>
              <a:gd name="connsiteX39" fmla="*/ 2279925 w 2279925"/>
              <a:gd name="connsiteY39" fmla="*/ 108365 h 564829"/>
              <a:gd name="connsiteX0" fmla="*/ 0 w 2279925"/>
              <a:gd name="connsiteY0" fmla="*/ 584395 h 584395"/>
              <a:gd name="connsiteX1" fmla="*/ 69615 w 2279925"/>
              <a:gd name="connsiteY1" fmla="*/ 469441 h 584395"/>
              <a:gd name="connsiteX2" fmla="*/ 147954 w 2279925"/>
              <a:gd name="connsiteY2" fmla="*/ 350145 h 584395"/>
              <a:gd name="connsiteX3" fmla="*/ 202033 w 2279925"/>
              <a:gd name="connsiteY3" fmla="*/ 274634 h 584395"/>
              <a:gd name="connsiteX4" fmla="*/ 254867 w 2279925"/>
              <a:gd name="connsiteY4" fmla="*/ 199123 h 584395"/>
              <a:gd name="connsiteX5" fmla="*/ 298064 w 2279925"/>
              <a:gd name="connsiteY5" fmla="*/ 141895 h 584395"/>
              <a:gd name="connsiteX6" fmla="*/ 330119 w 2279925"/>
              <a:gd name="connsiteY6" fmla="*/ 107315 h 584395"/>
              <a:gd name="connsiteX7" fmla="*/ 375047 w 2279925"/>
              <a:gd name="connsiteY7" fmla="*/ 77908 h 584395"/>
              <a:gd name="connsiteX8" fmla="*/ 449647 w 2279925"/>
              <a:gd name="connsiteY8" fmla="*/ 49333 h 584395"/>
              <a:gd name="connsiteX9" fmla="*/ 527633 w 2279925"/>
              <a:gd name="connsiteY9" fmla="*/ 37234 h 584395"/>
              <a:gd name="connsiteX10" fmla="*/ 759362 w 2279925"/>
              <a:gd name="connsiteY10" fmla="*/ 406 h 584395"/>
              <a:gd name="connsiteX11" fmla="*/ 826530 w 2279925"/>
              <a:gd name="connsiteY11" fmla="*/ 19946 h 584395"/>
              <a:gd name="connsiteX12" fmla="*/ 879848 w 2279925"/>
              <a:gd name="connsiteY12" fmla="*/ 56587 h 584395"/>
              <a:gd name="connsiteX13" fmla="*/ 939817 w 2279925"/>
              <a:gd name="connsiteY13" fmla="*/ 99805 h 584395"/>
              <a:gd name="connsiteX14" fmla="*/ 1014994 w 2279925"/>
              <a:gd name="connsiteY14" fmla="*/ 141194 h 584395"/>
              <a:gd name="connsiteX15" fmla="*/ 1063224 w 2279925"/>
              <a:gd name="connsiteY15" fmla="*/ 187740 h 584395"/>
              <a:gd name="connsiteX16" fmla="*/ 1116153 w 2279925"/>
              <a:gd name="connsiteY16" fmla="*/ 240730 h 584395"/>
              <a:gd name="connsiteX17" fmla="*/ 1156421 w 2279925"/>
              <a:gd name="connsiteY17" fmla="*/ 279989 h 584395"/>
              <a:gd name="connsiteX18" fmla="*/ 1225376 w 2279925"/>
              <a:gd name="connsiteY18" fmla="*/ 322738 h 584395"/>
              <a:gd name="connsiteX19" fmla="*/ 1269056 w 2279925"/>
              <a:gd name="connsiteY19" fmla="*/ 365081 h 584395"/>
              <a:gd name="connsiteX20" fmla="*/ 1312514 w 2279925"/>
              <a:gd name="connsiteY20" fmla="*/ 400577 h 584395"/>
              <a:gd name="connsiteX21" fmla="*/ 1366373 w 2279925"/>
              <a:gd name="connsiteY21" fmla="*/ 434007 h 584395"/>
              <a:gd name="connsiteX22" fmla="*/ 1434851 w 2279925"/>
              <a:gd name="connsiteY22" fmla="*/ 464658 h 584395"/>
              <a:gd name="connsiteX23" fmla="*/ 1497099 w 2279925"/>
              <a:gd name="connsiteY23" fmla="*/ 487541 h 584395"/>
              <a:gd name="connsiteX24" fmla="*/ 1563728 w 2279925"/>
              <a:gd name="connsiteY24" fmla="*/ 504370 h 584395"/>
              <a:gd name="connsiteX25" fmla="*/ 1633052 w 2279925"/>
              <a:gd name="connsiteY25" fmla="*/ 509525 h 584395"/>
              <a:gd name="connsiteX26" fmla="*/ 1696592 w 2279925"/>
              <a:gd name="connsiteY26" fmla="*/ 508303 h 584395"/>
              <a:gd name="connsiteX27" fmla="*/ 1752339 w 2279925"/>
              <a:gd name="connsiteY27" fmla="*/ 496965 h 584395"/>
              <a:gd name="connsiteX28" fmla="*/ 1799314 w 2279925"/>
              <a:gd name="connsiteY28" fmla="*/ 478171 h 584395"/>
              <a:gd name="connsiteX29" fmla="*/ 1854620 w 2279925"/>
              <a:gd name="connsiteY29" fmla="*/ 451415 h 584395"/>
              <a:gd name="connsiteX30" fmla="*/ 1919124 w 2279925"/>
              <a:gd name="connsiteY30" fmla="*/ 407805 h 584395"/>
              <a:gd name="connsiteX31" fmla="*/ 1969952 w 2279925"/>
              <a:gd name="connsiteY31" fmla="*/ 372285 h 584395"/>
              <a:gd name="connsiteX32" fmla="*/ 2009581 w 2279925"/>
              <a:gd name="connsiteY32" fmla="*/ 340344 h 584395"/>
              <a:gd name="connsiteX33" fmla="*/ 2049190 w 2279925"/>
              <a:gd name="connsiteY33" fmla="*/ 314246 h 584395"/>
              <a:gd name="connsiteX34" fmla="*/ 2086195 w 2279925"/>
              <a:gd name="connsiteY34" fmla="*/ 283821 h 584395"/>
              <a:gd name="connsiteX35" fmla="*/ 2128395 w 2279925"/>
              <a:gd name="connsiteY35" fmla="*/ 251759 h 584395"/>
              <a:gd name="connsiteX36" fmla="*/ 2161182 w 2279925"/>
              <a:gd name="connsiteY36" fmla="*/ 223610 h 584395"/>
              <a:gd name="connsiteX37" fmla="*/ 2198084 w 2279925"/>
              <a:gd name="connsiteY37" fmla="*/ 195306 h 584395"/>
              <a:gd name="connsiteX38" fmla="*/ 2240952 w 2279925"/>
              <a:gd name="connsiteY38" fmla="*/ 161618 h 584395"/>
              <a:gd name="connsiteX39" fmla="*/ 2279925 w 2279925"/>
              <a:gd name="connsiteY39" fmla="*/ 127931 h 584395"/>
              <a:gd name="connsiteX0" fmla="*/ 0 w 2279925"/>
              <a:gd name="connsiteY0" fmla="*/ 599932 h 599932"/>
              <a:gd name="connsiteX1" fmla="*/ 69615 w 2279925"/>
              <a:gd name="connsiteY1" fmla="*/ 484978 h 599932"/>
              <a:gd name="connsiteX2" fmla="*/ 147954 w 2279925"/>
              <a:gd name="connsiteY2" fmla="*/ 365682 h 599932"/>
              <a:gd name="connsiteX3" fmla="*/ 202033 w 2279925"/>
              <a:gd name="connsiteY3" fmla="*/ 290171 h 599932"/>
              <a:gd name="connsiteX4" fmla="*/ 254867 w 2279925"/>
              <a:gd name="connsiteY4" fmla="*/ 214660 h 599932"/>
              <a:gd name="connsiteX5" fmla="*/ 298064 w 2279925"/>
              <a:gd name="connsiteY5" fmla="*/ 157432 h 599932"/>
              <a:gd name="connsiteX6" fmla="*/ 330119 w 2279925"/>
              <a:gd name="connsiteY6" fmla="*/ 122852 h 599932"/>
              <a:gd name="connsiteX7" fmla="*/ 375047 w 2279925"/>
              <a:gd name="connsiteY7" fmla="*/ 93445 h 599932"/>
              <a:gd name="connsiteX8" fmla="*/ 449647 w 2279925"/>
              <a:gd name="connsiteY8" fmla="*/ 64870 h 599932"/>
              <a:gd name="connsiteX9" fmla="*/ 718601 w 2279925"/>
              <a:gd name="connsiteY9" fmla="*/ 2240 h 599932"/>
              <a:gd name="connsiteX10" fmla="*/ 759362 w 2279925"/>
              <a:gd name="connsiteY10" fmla="*/ 15943 h 599932"/>
              <a:gd name="connsiteX11" fmla="*/ 826530 w 2279925"/>
              <a:gd name="connsiteY11" fmla="*/ 35483 h 599932"/>
              <a:gd name="connsiteX12" fmla="*/ 879848 w 2279925"/>
              <a:gd name="connsiteY12" fmla="*/ 72124 h 599932"/>
              <a:gd name="connsiteX13" fmla="*/ 939817 w 2279925"/>
              <a:gd name="connsiteY13" fmla="*/ 115342 h 599932"/>
              <a:gd name="connsiteX14" fmla="*/ 1014994 w 2279925"/>
              <a:gd name="connsiteY14" fmla="*/ 156731 h 599932"/>
              <a:gd name="connsiteX15" fmla="*/ 1063224 w 2279925"/>
              <a:gd name="connsiteY15" fmla="*/ 203277 h 599932"/>
              <a:gd name="connsiteX16" fmla="*/ 1116153 w 2279925"/>
              <a:gd name="connsiteY16" fmla="*/ 256267 h 599932"/>
              <a:gd name="connsiteX17" fmla="*/ 1156421 w 2279925"/>
              <a:gd name="connsiteY17" fmla="*/ 295526 h 599932"/>
              <a:gd name="connsiteX18" fmla="*/ 1225376 w 2279925"/>
              <a:gd name="connsiteY18" fmla="*/ 338275 h 599932"/>
              <a:gd name="connsiteX19" fmla="*/ 1269056 w 2279925"/>
              <a:gd name="connsiteY19" fmla="*/ 380618 h 599932"/>
              <a:gd name="connsiteX20" fmla="*/ 1312514 w 2279925"/>
              <a:gd name="connsiteY20" fmla="*/ 416114 h 599932"/>
              <a:gd name="connsiteX21" fmla="*/ 1366373 w 2279925"/>
              <a:gd name="connsiteY21" fmla="*/ 449544 h 599932"/>
              <a:gd name="connsiteX22" fmla="*/ 1434851 w 2279925"/>
              <a:gd name="connsiteY22" fmla="*/ 480195 h 599932"/>
              <a:gd name="connsiteX23" fmla="*/ 1497099 w 2279925"/>
              <a:gd name="connsiteY23" fmla="*/ 503078 h 599932"/>
              <a:gd name="connsiteX24" fmla="*/ 1563728 w 2279925"/>
              <a:gd name="connsiteY24" fmla="*/ 519907 h 599932"/>
              <a:gd name="connsiteX25" fmla="*/ 1633052 w 2279925"/>
              <a:gd name="connsiteY25" fmla="*/ 525062 h 599932"/>
              <a:gd name="connsiteX26" fmla="*/ 1696592 w 2279925"/>
              <a:gd name="connsiteY26" fmla="*/ 523840 h 599932"/>
              <a:gd name="connsiteX27" fmla="*/ 1752339 w 2279925"/>
              <a:gd name="connsiteY27" fmla="*/ 512502 h 599932"/>
              <a:gd name="connsiteX28" fmla="*/ 1799314 w 2279925"/>
              <a:gd name="connsiteY28" fmla="*/ 493708 h 599932"/>
              <a:gd name="connsiteX29" fmla="*/ 1854620 w 2279925"/>
              <a:gd name="connsiteY29" fmla="*/ 466952 h 599932"/>
              <a:gd name="connsiteX30" fmla="*/ 1919124 w 2279925"/>
              <a:gd name="connsiteY30" fmla="*/ 423342 h 599932"/>
              <a:gd name="connsiteX31" fmla="*/ 1969952 w 2279925"/>
              <a:gd name="connsiteY31" fmla="*/ 387822 h 599932"/>
              <a:gd name="connsiteX32" fmla="*/ 2009581 w 2279925"/>
              <a:gd name="connsiteY32" fmla="*/ 355881 h 599932"/>
              <a:gd name="connsiteX33" fmla="*/ 2049190 w 2279925"/>
              <a:gd name="connsiteY33" fmla="*/ 329783 h 599932"/>
              <a:gd name="connsiteX34" fmla="*/ 2086195 w 2279925"/>
              <a:gd name="connsiteY34" fmla="*/ 299358 h 599932"/>
              <a:gd name="connsiteX35" fmla="*/ 2128395 w 2279925"/>
              <a:gd name="connsiteY35" fmla="*/ 267296 h 599932"/>
              <a:gd name="connsiteX36" fmla="*/ 2161182 w 2279925"/>
              <a:gd name="connsiteY36" fmla="*/ 239147 h 599932"/>
              <a:gd name="connsiteX37" fmla="*/ 2198084 w 2279925"/>
              <a:gd name="connsiteY37" fmla="*/ 210843 h 599932"/>
              <a:gd name="connsiteX38" fmla="*/ 2240952 w 2279925"/>
              <a:gd name="connsiteY38" fmla="*/ 177155 h 599932"/>
              <a:gd name="connsiteX39" fmla="*/ 2279925 w 2279925"/>
              <a:gd name="connsiteY39" fmla="*/ 143468 h 599932"/>
              <a:gd name="connsiteX0" fmla="*/ 0 w 2279925"/>
              <a:gd name="connsiteY0" fmla="*/ 618853 h 618853"/>
              <a:gd name="connsiteX1" fmla="*/ 69615 w 2279925"/>
              <a:gd name="connsiteY1" fmla="*/ 503899 h 618853"/>
              <a:gd name="connsiteX2" fmla="*/ 147954 w 2279925"/>
              <a:gd name="connsiteY2" fmla="*/ 384603 h 618853"/>
              <a:gd name="connsiteX3" fmla="*/ 202033 w 2279925"/>
              <a:gd name="connsiteY3" fmla="*/ 309092 h 618853"/>
              <a:gd name="connsiteX4" fmla="*/ 254867 w 2279925"/>
              <a:gd name="connsiteY4" fmla="*/ 233581 h 618853"/>
              <a:gd name="connsiteX5" fmla="*/ 298064 w 2279925"/>
              <a:gd name="connsiteY5" fmla="*/ 176353 h 618853"/>
              <a:gd name="connsiteX6" fmla="*/ 330119 w 2279925"/>
              <a:gd name="connsiteY6" fmla="*/ 141773 h 618853"/>
              <a:gd name="connsiteX7" fmla="*/ 375047 w 2279925"/>
              <a:gd name="connsiteY7" fmla="*/ 112366 h 618853"/>
              <a:gd name="connsiteX8" fmla="*/ 648410 w 2279925"/>
              <a:gd name="connsiteY8" fmla="*/ 4626 h 618853"/>
              <a:gd name="connsiteX9" fmla="*/ 718601 w 2279925"/>
              <a:gd name="connsiteY9" fmla="*/ 21161 h 618853"/>
              <a:gd name="connsiteX10" fmla="*/ 759362 w 2279925"/>
              <a:gd name="connsiteY10" fmla="*/ 34864 h 618853"/>
              <a:gd name="connsiteX11" fmla="*/ 826530 w 2279925"/>
              <a:gd name="connsiteY11" fmla="*/ 54404 h 618853"/>
              <a:gd name="connsiteX12" fmla="*/ 879848 w 2279925"/>
              <a:gd name="connsiteY12" fmla="*/ 91045 h 618853"/>
              <a:gd name="connsiteX13" fmla="*/ 939817 w 2279925"/>
              <a:gd name="connsiteY13" fmla="*/ 134263 h 618853"/>
              <a:gd name="connsiteX14" fmla="*/ 1014994 w 2279925"/>
              <a:gd name="connsiteY14" fmla="*/ 175652 h 618853"/>
              <a:gd name="connsiteX15" fmla="*/ 1063224 w 2279925"/>
              <a:gd name="connsiteY15" fmla="*/ 222198 h 618853"/>
              <a:gd name="connsiteX16" fmla="*/ 1116153 w 2279925"/>
              <a:gd name="connsiteY16" fmla="*/ 275188 h 618853"/>
              <a:gd name="connsiteX17" fmla="*/ 1156421 w 2279925"/>
              <a:gd name="connsiteY17" fmla="*/ 314447 h 618853"/>
              <a:gd name="connsiteX18" fmla="*/ 1225376 w 2279925"/>
              <a:gd name="connsiteY18" fmla="*/ 357196 h 618853"/>
              <a:gd name="connsiteX19" fmla="*/ 1269056 w 2279925"/>
              <a:gd name="connsiteY19" fmla="*/ 399539 h 618853"/>
              <a:gd name="connsiteX20" fmla="*/ 1312514 w 2279925"/>
              <a:gd name="connsiteY20" fmla="*/ 435035 h 618853"/>
              <a:gd name="connsiteX21" fmla="*/ 1366373 w 2279925"/>
              <a:gd name="connsiteY21" fmla="*/ 468465 h 618853"/>
              <a:gd name="connsiteX22" fmla="*/ 1434851 w 2279925"/>
              <a:gd name="connsiteY22" fmla="*/ 499116 h 618853"/>
              <a:gd name="connsiteX23" fmla="*/ 1497099 w 2279925"/>
              <a:gd name="connsiteY23" fmla="*/ 521999 h 618853"/>
              <a:gd name="connsiteX24" fmla="*/ 1563728 w 2279925"/>
              <a:gd name="connsiteY24" fmla="*/ 538828 h 618853"/>
              <a:gd name="connsiteX25" fmla="*/ 1633052 w 2279925"/>
              <a:gd name="connsiteY25" fmla="*/ 543983 h 618853"/>
              <a:gd name="connsiteX26" fmla="*/ 1696592 w 2279925"/>
              <a:gd name="connsiteY26" fmla="*/ 542761 h 618853"/>
              <a:gd name="connsiteX27" fmla="*/ 1752339 w 2279925"/>
              <a:gd name="connsiteY27" fmla="*/ 531423 h 618853"/>
              <a:gd name="connsiteX28" fmla="*/ 1799314 w 2279925"/>
              <a:gd name="connsiteY28" fmla="*/ 512629 h 618853"/>
              <a:gd name="connsiteX29" fmla="*/ 1854620 w 2279925"/>
              <a:gd name="connsiteY29" fmla="*/ 485873 h 618853"/>
              <a:gd name="connsiteX30" fmla="*/ 1919124 w 2279925"/>
              <a:gd name="connsiteY30" fmla="*/ 442263 h 618853"/>
              <a:gd name="connsiteX31" fmla="*/ 1969952 w 2279925"/>
              <a:gd name="connsiteY31" fmla="*/ 406743 h 618853"/>
              <a:gd name="connsiteX32" fmla="*/ 2009581 w 2279925"/>
              <a:gd name="connsiteY32" fmla="*/ 374802 h 618853"/>
              <a:gd name="connsiteX33" fmla="*/ 2049190 w 2279925"/>
              <a:gd name="connsiteY33" fmla="*/ 348704 h 618853"/>
              <a:gd name="connsiteX34" fmla="*/ 2086195 w 2279925"/>
              <a:gd name="connsiteY34" fmla="*/ 318279 h 618853"/>
              <a:gd name="connsiteX35" fmla="*/ 2128395 w 2279925"/>
              <a:gd name="connsiteY35" fmla="*/ 286217 h 618853"/>
              <a:gd name="connsiteX36" fmla="*/ 2161182 w 2279925"/>
              <a:gd name="connsiteY36" fmla="*/ 258068 h 618853"/>
              <a:gd name="connsiteX37" fmla="*/ 2198084 w 2279925"/>
              <a:gd name="connsiteY37" fmla="*/ 229764 h 618853"/>
              <a:gd name="connsiteX38" fmla="*/ 2240952 w 2279925"/>
              <a:gd name="connsiteY38" fmla="*/ 196076 h 618853"/>
              <a:gd name="connsiteX39" fmla="*/ 2279925 w 2279925"/>
              <a:gd name="connsiteY39" fmla="*/ 162389 h 618853"/>
              <a:gd name="connsiteX0" fmla="*/ 0 w 2279925"/>
              <a:gd name="connsiteY0" fmla="*/ 617242 h 617242"/>
              <a:gd name="connsiteX1" fmla="*/ 69615 w 2279925"/>
              <a:gd name="connsiteY1" fmla="*/ 502288 h 617242"/>
              <a:gd name="connsiteX2" fmla="*/ 147954 w 2279925"/>
              <a:gd name="connsiteY2" fmla="*/ 382992 h 617242"/>
              <a:gd name="connsiteX3" fmla="*/ 202033 w 2279925"/>
              <a:gd name="connsiteY3" fmla="*/ 307481 h 617242"/>
              <a:gd name="connsiteX4" fmla="*/ 254867 w 2279925"/>
              <a:gd name="connsiteY4" fmla="*/ 231970 h 617242"/>
              <a:gd name="connsiteX5" fmla="*/ 298064 w 2279925"/>
              <a:gd name="connsiteY5" fmla="*/ 174742 h 617242"/>
              <a:gd name="connsiteX6" fmla="*/ 330119 w 2279925"/>
              <a:gd name="connsiteY6" fmla="*/ 140162 h 617242"/>
              <a:gd name="connsiteX7" fmla="*/ 558220 w 2279925"/>
              <a:gd name="connsiteY7" fmla="*/ 14746 h 617242"/>
              <a:gd name="connsiteX8" fmla="*/ 648410 w 2279925"/>
              <a:gd name="connsiteY8" fmla="*/ 3015 h 617242"/>
              <a:gd name="connsiteX9" fmla="*/ 718601 w 2279925"/>
              <a:gd name="connsiteY9" fmla="*/ 19550 h 617242"/>
              <a:gd name="connsiteX10" fmla="*/ 759362 w 2279925"/>
              <a:gd name="connsiteY10" fmla="*/ 33253 h 617242"/>
              <a:gd name="connsiteX11" fmla="*/ 826530 w 2279925"/>
              <a:gd name="connsiteY11" fmla="*/ 52793 h 617242"/>
              <a:gd name="connsiteX12" fmla="*/ 879848 w 2279925"/>
              <a:gd name="connsiteY12" fmla="*/ 89434 h 617242"/>
              <a:gd name="connsiteX13" fmla="*/ 939817 w 2279925"/>
              <a:gd name="connsiteY13" fmla="*/ 132652 h 617242"/>
              <a:gd name="connsiteX14" fmla="*/ 1014994 w 2279925"/>
              <a:gd name="connsiteY14" fmla="*/ 174041 h 617242"/>
              <a:gd name="connsiteX15" fmla="*/ 1063224 w 2279925"/>
              <a:gd name="connsiteY15" fmla="*/ 220587 h 617242"/>
              <a:gd name="connsiteX16" fmla="*/ 1116153 w 2279925"/>
              <a:gd name="connsiteY16" fmla="*/ 273577 h 617242"/>
              <a:gd name="connsiteX17" fmla="*/ 1156421 w 2279925"/>
              <a:gd name="connsiteY17" fmla="*/ 312836 h 617242"/>
              <a:gd name="connsiteX18" fmla="*/ 1225376 w 2279925"/>
              <a:gd name="connsiteY18" fmla="*/ 355585 h 617242"/>
              <a:gd name="connsiteX19" fmla="*/ 1269056 w 2279925"/>
              <a:gd name="connsiteY19" fmla="*/ 397928 h 617242"/>
              <a:gd name="connsiteX20" fmla="*/ 1312514 w 2279925"/>
              <a:gd name="connsiteY20" fmla="*/ 433424 h 617242"/>
              <a:gd name="connsiteX21" fmla="*/ 1366373 w 2279925"/>
              <a:gd name="connsiteY21" fmla="*/ 466854 h 617242"/>
              <a:gd name="connsiteX22" fmla="*/ 1434851 w 2279925"/>
              <a:gd name="connsiteY22" fmla="*/ 497505 h 617242"/>
              <a:gd name="connsiteX23" fmla="*/ 1497099 w 2279925"/>
              <a:gd name="connsiteY23" fmla="*/ 520388 h 617242"/>
              <a:gd name="connsiteX24" fmla="*/ 1563728 w 2279925"/>
              <a:gd name="connsiteY24" fmla="*/ 537217 h 617242"/>
              <a:gd name="connsiteX25" fmla="*/ 1633052 w 2279925"/>
              <a:gd name="connsiteY25" fmla="*/ 542372 h 617242"/>
              <a:gd name="connsiteX26" fmla="*/ 1696592 w 2279925"/>
              <a:gd name="connsiteY26" fmla="*/ 541150 h 617242"/>
              <a:gd name="connsiteX27" fmla="*/ 1752339 w 2279925"/>
              <a:gd name="connsiteY27" fmla="*/ 529812 h 617242"/>
              <a:gd name="connsiteX28" fmla="*/ 1799314 w 2279925"/>
              <a:gd name="connsiteY28" fmla="*/ 511018 h 617242"/>
              <a:gd name="connsiteX29" fmla="*/ 1854620 w 2279925"/>
              <a:gd name="connsiteY29" fmla="*/ 484262 h 617242"/>
              <a:gd name="connsiteX30" fmla="*/ 1919124 w 2279925"/>
              <a:gd name="connsiteY30" fmla="*/ 440652 h 617242"/>
              <a:gd name="connsiteX31" fmla="*/ 1969952 w 2279925"/>
              <a:gd name="connsiteY31" fmla="*/ 405132 h 617242"/>
              <a:gd name="connsiteX32" fmla="*/ 2009581 w 2279925"/>
              <a:gd name="connsiteY32" fmla="*/ 373191 h 617242"/>
              <a:gd name="connsiteX33" fmla="*/ 2049190 w 2279925"/>
              <a:gd name="connsiteY33" fmla="*/ 347093 h 617242"/>
              <a:gd name="connsiteX34" fmla="*/ 2086195 w 2279925"/>
              <a:gd name="connsiteY34" fmla="*/ 316668 h 617242"/>
              <a:gd name="connsiteX35" fmla="*/ 2128395 w 2279925"/>
              <a:gd name="connsiteY35" fmla="*/ 284606 h 617242"/>
              <a:gd name="connsiteX36" fmla="*/ 2161182 w 2279925"/>
              <a:gd name="connsiteY36" fmla="*/ 256457 h 617242"/>
              <a:gd name="connsiteX37" fmla="*/ 2198084 w 2279925"/>
              <a:gd name="connsiteY37" fmla="*/ 228153 h 617242"/>
              <a:gd name="connsiteX38" fmla="*/ 2240952 w 2279925"/>
              <a:gd name="connsiteY38" fmla="*/ 194465 h 617242"/>
              <a:gd name="connsiteX39" fmla="*/ 2279925 w 2279925"/>
              <a:gd name="connsiteY39" fmla="*/ 160778 h 617242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02033 w 2279925"/>
              <a:gd name="connsiteY3" fmla="*/ 304545 h 614306"/>
              <a:gd name="connsiteX4" fmla="*/ 254867 w 2279925"/>
              <a:gd name="connsiteY4" fmla="*/ 229034 h 614306"/>
              <a:gd name="connsiteX5" fmla="*/ 298064 w 2279925"/>
              <a:gd name="connsiteY5" fmla="*/ 171806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02033 w 2279925"/>
              <a:gd name="connsiteY3" fmla="*/ 304545 h 614306"/>
              <a:gd name="connsiteX4" fmla="*/ 254867 w 2279925"/>
              <a:gd name="connsiteY4" fmla="*/ 229034 h 614306"/>
              <a:gd name="connsiteX5" fmla="*/ 329242 w 2279925"/>
              <a:gd name="connsiteY5" fmla="*/ 111169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02033 w 2279925"/>
              <a:gd name="connsiteY3" fmla="*/ 304545 h 614306"/>
              <a:gd name="connsiteX4" fmla="*/ 250970 w 2279925"/>
              <a:gd name="connsiteY4" fmla="*/ 173450 h 614306"/>
              <a:gd name="connsiteX5" fmla="*/ 329242 w 2279925"/>
              <a:gd name="connsiteY5" fmla="*/ 111169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186444 w 2279925"/>
              <a:gd name="connsiteY3" fmla="*/ 222011 h 614306"/>
              <a:gd name="connsiteX4" fmla="*/ 250970 w 2279925"/>
              <a:gd name="connsiteY4" fmla="*/ 173450 h 614306"/>
              <a:gd name="connsiteX5" fmla="*/ 329242 w 2279925"/>
              <a:gd name="connsiteY5" fmla="*/ 111169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186444 w 2279925"/>
              <a:gd name="connsiteY3" fmla="*/ 222011 h 614306"/>
              <a:gd name="connsiteX4" fmla="*/ 250970 w 2279925"/>
              <a:gd name="connsiteY4" fmla="*/ 173450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186444 w 2279925"/>
              <a:gd name="connsiteY3" fmla="*/ 222011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41006 w 2279925"/>
              <a:gd name="connsiteY3" fmla="*/ 181586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4056 w 2279925"/>
              <a:gd name="connsiteY2" fmla="*/ 260466 h 614306"/>
              <a:gd name="connsiteX3" fmla="*/ 241006 w 2279925"/>
              <a:gd name="connsiteY3" fmla="*/ 181586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81306 w 2279925"/>
              <a:gd name="connsiteY1" fmla="*/ 315756 h 614306"/>
              <a:gd name="connsiteX2" fmla="*/ 144056 w 2279925"/>
              <a:gd name="connsiteY2" fmla="*/ 260466 h 614306"/>
              <a:gd name="connsiteX3" fmla="*/ 241006 w 2279925"/>
              <a:gd name="connsiteY3" fmla="*/ 181586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311103"/>
              <a:gd name="connsiteY0" fmla="*/ 397022 h 539892"/>
              <a:gd name="connsiteX1" fmla="*/ 112484 w 2311103"/>
              <a:gd name="connsiteY1" fmla="*/ 315756 h 539892"/>
              <a:gd name="connsiteX2" fmla="*/ 175234 w 2311103"/>
              <a:gd name="connsiteY2" fmla="*/ 260466 h 539892"/>
              <a:gd name="connsiteX3" fmla="*/ 272184 w 2311103"/>
              <a:gd name="connsiteY3" fmla="*/ 181586 h 539892"/>
              <a:gd name="connsiteX4" fmla="*/ 340608 w 2311103"/>
              <a:gd name="connsiteY4" fmla="*/ 136394 h 539892"/>
              <a:gd name="connsiteX5" fmla="*/ 426674 w 2311103"/>
              <a:gd name="connsiteY5" fmla="*/ 70744 h 539892"/>
              <a:gd name="connsiteX6" fmla="*/ 482114 w 2311103"/>
              <a:gd name="connsiteY6" fmla="*/ 42901 h 539892"/>
              <a:gd name="connsiteX7" fmla="*/ 589398 w 2311103"/>
              <a:gd name="connsiteY7" fmla="*/ 11810 h 539892"/>
              <a:gd name="connsiteX8" fmla="*/ 679588 w 2311103"/>
              <a:gd name="connsiteY8" fmla="*/ 79 h 539892"/>
              <a:gd name="connsiteX9" fmla="*/ 749779 w 2311103"/>
              <a:gd name="connsiteY9" fmla="*/ 16614 h 539892"/>
              <a:gd name="connsiteX10" fmla="*/ 790540 w 2311103"/>
              <a:gd name="connsiteY10" fmla="*/ 30317 h 539892"/>
              <a:gd name="connsiteX11" fmla="*/ 857708 w 2311103"/>
              <a:gd name="connsiteY11" fmla="*/ 49857 h 539892"/>
              <a:gd name="connsiteX12" fmla="*/ 911026 w 2311103"/>
              <a:gd name="connsiteY12" fmla="*/ 86498 h 539892"/>
              <a:gd name="connsiteX13" fmla="*/ 970995 w 2311103"/>
              <a:gd name="connsiteY13" fmla="*/ 129716 h 539892"/>
              <a:gd name="connsiteX14" fmla="*/ 1046172 w 2311103"/>
              <a:gd name="connsiteY14" fmla="*/ 171105 h 539892"/>
              <a:gd name="connsiteX15" fmla="*/ 1094402 w 2311103"/>
              <a:gd name="connsiteY15" fmla="*/ 217651 h 539892"/>
              <a:gd name="connsiteX16" fmla="*/ 1147331 w 2311103"/>
              <a:gd name="connsiteY16" fmla="*/ 270641 h 539892"/>
              <a:gd name="connsiteX17" fmla="*/ 1187599 w 2311103"/>
              <a:gd name="connsiteY17" fmla="*/ 309900 h 539892"/>
              <a:gd name="connsiteX18" fmla="*/ 1256554 w 2311103"/>
              <a:gd name="connsiteY18" fmla="*/ 352649 h 539892"/>
              <a:gd name="connsiteX19" fmla="*/ 1300234 w 2311103"/>
              <a:gd name="connsiteY19" fmla="*/ 394992 h 539892"/>
              <a:gd name="connsiteX20" fmla="*/ 1343692 w 2311103"/>
              <a:gd name="connsiteY20" fmla="*/ 430488 h 539892"/>
              <a:gd name="connsiteX21" fmla="*/ 1397551 w 2311103"/>
              <a:gd name="connsiteY21" fmla="*/ 463918 h 539892"/>
              <a:gd name="connsiteX22" fmla="*/ 1466029 w 2311103"/>
              <a:gd name="connsiteY22" fmla="*/ 494569 h 539892"/>
              <a:gd name="connsiteX23" fmla="*/ 1528277 w 2311103"/>
              <a:gd name="connsiteY23" fmla="*/ 517452 h 539892"/>
              <a:gd name="connsiteX24" fmla="*/ 1594906 w 2311103"/>
              <a:gd name="connsiteY24" fmla="*/ 534281 h 539892"/>
              <a:gd name="connsiteX25" fmla="*/ 1664230 w 2311103"/>
              <a:gd name="connsiteY25" fmla="*/ 539436 h 539892"/>
              <a:gd name="connsiteX26" fmla="*/ 1727770 w 2311103"/>
              <a:gd name="connsiteY26" fmla="*/ 538214 h 539892"/>
              <a:gd name="connsiteX27" fmla="*/ 1783517 w 2311103"/>
              <a:gd name="connsiteY27" fmla="*/ 526876 h 539892"/>
              <a:gd name="connsiteX28" fmla="*/ 1830492 w 2311103"/>
              <a:gd name="connsiteY28" fmla="*/ 508082 h 539892"/>
              <a:gd name="connsiteX29" fmla="*/ 1885798 w 2311103"/>
              <a:gd name="connsiteY29" fmla="*/ 481326 h 539892"/>
              <a:gd name="connsiteX30" fmla="*/ 1950302 w 2311103"/>
              <a:gd name="connsiteY30" fmla="*/ 437716 h 539892"/>
              <a:gd name="connsiteX31" fmla="*/ 2001130 w 2311103"/>
              <a:gd name="connsiteY31" fmla="*/ 402196 h 539892"/>
              <a:gd name="connsiteX32" fmla="*/ 2040759 w 2311103"/>
              <a:gd name="connsiteY32" fmla="*/ 370255 h 539892"/>
              <a:gd name="connsiteX33" fmla="*/ 2080368 w 2311103"/>
              <a:gd name="connsiteY33" fmla="*/ 344157 h 539892"/>
              <a:gd name="connsiteX34" fmla="*/ 2117373 w 2311103"/>
              <a:gd name="connsiteY34" fmla="*/ 313732 h 539892"/>
              <a:gd name="connsiteX35" fmla="*/ 2159573 w 2311103"/>
              <a:gd name="connsiteY35" fmla="*/ 281670 h 539892"/>
              <a:gd name="connsiteX36" fmla="*/ 2192360 w 2311103"/>
              <a:gd name="connsiteY36" fmla="*/ 253521 h 539892"/>
              <a:gd name="connsiteX37" fmla="*/ 2229262 w 2311103"/>
              <a:gd name="connsiteY37" fmla="*/ 225217 h 539892"/>
              <a:gd name="connsiteX38" fmla="*/ 2272130 w 2311103"/>
              <a:gd name="connsiteY38" fmla="*/ 191529 h 539892"/>
              <a:gd name="connsiteX39" fmla="*/ 2311103 w 2311103"/>
              <a:gd name="connsiteY39" fmla="*/ 157842 h 539892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40608 w 2311103"/>
              <a:gd name="connsiteY4" fmla="*/ 136316 h 539814"/>
              <a:gd name="connsiteX5" fmla="*/ 426674 w 2311103"/>
              <a:gd name="connsiteY5" fmla="*/ 70666 h 539814"/>
              <a:gd name="connsiteX6" fmla="*/ 482114 w 2311103"/>
              <a:gd name="connsiteY6" fmla="*/ 42823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40608 w 2311103"/>
              <a:gd name="connsiteY4" fmla="*/ 136316 h 539814"/>
              <a:gd name="connsiteX5" fmla="*/ 426674 w 2311103"/>
              <a:gd name="connsiteY5" fmla="*/ 70666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40608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00792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00792 w 2311103"/>
              <a:gd name="connsiteY1" fmla="*/ 315678 h 539814"/>
              <a:gd name="connsiteX2" fmla="*/ 175234 w 2311103"/>
              <a:gd name="connsiteY2" fmla="*/ 248598 h 539814"/>
              <a:gd name="connsiteX3" fmla="*/ 272184 w 2311103"/>
              <a:gd name="connsiteY3" fmla="*/ 181508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00792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92997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92997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92997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89910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790540 w 2311103"/>
              <a:gd name="connsiteY10" fmla="*/ 30248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46172 w 2311103"/>
              <a:gd name="connsiteY14" fmla="*/ 171036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46172 w 2311103"/>
              <a:gd name="connsiteY14" fmla="*/ 171036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46172 w 2311103"/>
              <a:gd name="connsiteY14" fmla="*/ 171036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90505 w 2311103"/>
              <a:gd name="connsiteY15" fmla="*/ 219266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90505 w 2311103"/>
              <a:gd name="connsiteY15" fmla="*/ 219266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44862 w 2311103"/>
              <a:gd name="connsiteY18" fmla="*/ 354264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44862 w 2311103"/>
              <a:gd name="connsiteY18" fmla="*/ 354264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16584 w 2311103"/>
              <a:gd name="connsiteY23" fmla="*/ 519068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16584 w 2311103"/>
              <a:gd name="connsiteY23" fmla="*/ 517384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6029 w 2311103"/>
              <a:gd name="connsiteY22" fmla="*/ 494500 h 539823"/>
              <a:gd name="connsiteX23" fmla="*/ 1516584 w 2311103"/>
              <a:gd name="connsiteY23" fmla="*/ 517384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6029 w 2311103"/>
              <a:gd name="connsiteY22" fmla="*/ 494500 h 539823"/>
              <a:gd name="connsiteX23" fmla="*/ 1520481 w 2311103"/>
              <a:gd name="connsiteY23" fmla="*/ 515700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2132 w 2311103"/>
              <a:gd name="connsiteY22" fmla="*/ 494500 h 539823"/>
              <a:gd name="connsiteX23" fmla="*/ 1520481 w 2311103"/>
              <a:gd name="connsiteY23" fmla="*/ 515700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2132 w 2311103"/>
              <a:gd name="connsiteY22" fmla="*/ 494500 h 539823"/>
              <a:gd name="connsiteX23" fmla="*/ 1520481 w 2311103"/>
              <a:gd name="connsiteY23" fmla="*/ 515700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64389 w 2311103"/>
              <a:gd name="connsiteY3" fmla="*/ 178145 h 539820"/>
              <a:gd name="connsiteX4" fmla="*/ 328917 w 2311103"/>
              <a:gd name="connsiteY4" fmla="*/ 136322 h 539820"/>
              <a:gd name="connsiteX5" fmla="*/ 418879 w 2311103"/>
              <a:gd name="connsiteY5" fmla="*/ 74041 h 539820"/>
              <a:gd name="connsiteX6" fmla="*/ 489910 w 2311103"/>
              <a:gd name="connsiteY6" fmla="*/ 37776 h 539820"/>
              <a:gd name="connsiteX7" fmla="*/ 537829 w 2311103"/>
              <a:gd name="connsiteY7" fmla="*/ 21335 h 539820"/>
              <a:gd name="connsiteX8" fmla="*/ 589398 w 2311103"/>
              <a:gd name="connsiteY8" fmla="*/ 10054 h 539820"/>
              <a:gd name="connsiteX9" fmla="*/ 679588 w 2311103"/>
              <a:gd name="connsiteY9" fmla="*/ 7 h 539820"/>
              <a:gd name="connsiteX10" fmla="*/ 761471 w 2311103"/>
              <a:gd name="connsiteY10" fmla="*/ 11489 h 539820"/>
              <a:gd name="connsiteX11" fmla="*/ 810027 w 2311103"/>
              <a:gd name="connsiteY11" fmla="*/ 28560 h 539820"/>
              <a:gd name="connsiteX12" fmla="*/ 857708 w 2311103"/>
              <a:gd name="connsiteY12" fmla="*/ 49785 h 539820"/>
              <a:gd name="connsiteX13" fmla="*/ 911026 w 2311103"/>
              <a:gd name="connsiteY13" fmla="*/ 86426 h 539820"/>
              <a:gd name="connsiteX14" fmla="*/ 970995 w 2311103"/>
              <a:gd name="connsiteY14" fmla="*/ 129644 h 539820"/>
              <a:gd name="connsiteX15" fmla="*/ 1034481 w 2311103"/>
              <a:gd name="connsiteY15" fmla="*/ 176086 h 539820"/>
              <a:gd name="connsiteX16" fmla="*/ 1086607 w 2311103"/>
              <a:gd name="connsiteY16" fmla="*/ 219263 h 539820"/>
              <a:gd name="connsiteX17" fmla="*/ 1147331 w 2311103"/>
              <a:gd name="connsiteY17" fmla="*/ 270569 h 539820"/>
              <a:gd name="connsiteX18" fmla="*/ 1191497 w 2311103"/>
              <a:gd name="connsiteY18" fmla="*/ 308143 h 539820"/>
              <a:gd name="connsiteX19" fmla="*/ 1244862 w 2311103"/>
              <a:gd name="connsiteY19" fmla="*/ 354261 h 539820"/>
              <a:gd name="connsiteX20" fmla="*/ 1296337 w 2311103"/>
              <a:gd name="connsiteY20" fmla="*/ 394920 h 539820"/>
              <a:gd name="connsiteX21" fmla="*/ 1343692 w 2311103"/>
              <a:gd name="connsiteY21" fmla="*/ 430416 h 539820"/>
              <a:gd name="connsiteX22" fmla="*/ 1401449 w 2311103"/>
              <a:gd name="connsiteY22" fmla="*/ 467215 h 539820"/>
              <a:gd name="connsiteX23" fmla="*/ 1462132 w 2311103"/>
              <a:gd name="connsiteY23" fmla="*/ 494497 h 539820"/>
              <a:gd name="connsiteX24" fmla="*/ 1520481 w 2311103"/>
              <a:gd name="connsiteY24" fmla="*/ 515697 h 539820"/>
              <a:gd name="connsiteX25" fmla="*/ 1594906 w 2311103"/>
              <a:gd name="connsiteY25" fmla="*/ 534209 h 539820"/>
              <a:gd name="connsiteX26" fmla="*/ 1664230 w 2311103"/>
              <a:gd name="connsiteY26" fmla="*/ 539364 h 539820"/>
              <a:gd name="connsiteX27" fmla="*/ 1727770 w 2311103"/>
              <a:gd name="connsiteY27" fmla="*/ 538142 h 539820"/>
              <a:gd name="connsiteX28" fmla="*/ 1783517 w 2311103"/>
              <a:gd name="connsiteY28" fmla="*/ 526804 h 539820"/>
              <a:gd name="connsiteX29" fmla="*/ 1830492 w 2311103"/>
              <a:gd name="connsiteY29" fmla="*/ 508010 h 539820"/>
              <a:gd name="connsiteX30" fmla="*/ 1885798 w 2311103"/>
              <a:gd name="connsiteY30" fmla="*/ 481254 h 539820"/>
              <a:gd name="connsiteX31" fmla="*/ 1950302 w 2311103"/>
              <a:gd name="connsiteY31" fmla="*/ 437644 h 539820"/>
              <a:gd name="connsiteX32" fmla="*/ 2001130 w 2311103"/>
              <a:gd name="connsiteY32" fmla="*/ 402124 h 539820"/>
              <a:gd name="connsiteX33" fmla="*/ 2040759 w 2311103"/>
              <a:gd name="connsiteY33" fmla="*/ 370183 h 539820"/>
              <a:gd name="connsiteX34" fmla="*/ 2080368 w 2311103"/>
              <a:gd name="connsiteY34" fmla="*/ 344085 h 539820"/>
              <a:gd name="connsiteX35" fmla="*/ 2117373 w 2311103"/>
              <a:gd name="connsiteY35" fmla="*/ 313660 h 539820"/>
              <a:gd name="connsiteX36" fmla="*/ 2159573 w 2311103"/>
              <a:gd name="connsiteY36" fmla="*/ 281598 h 539820"/>
              <a:gd name="connsiteX37" fmla="*/ 2192360 w 2311103"/>
              <a:gd name="connsiteY37" fmla="*/ 253449 h 539820"/>
              <a:gd name="connsiteX38" fmla="*/ 2229262 w 2311103"/>
              <a:gd name="connsiteY38" fmla="*/ 225145 h 539820"/>
              <a:gd name="connsiteX39" fmla="*/ 2272130 w 2311103"/>
              <a:gd name="connsiteY39" fmla="*/ 191457 h 539820"/>
              <a:gd name="connsiteX40" fmla="*/ 2311103 w 2311103"/>
              <a:gd name="connsiteY40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64389 w 2311103"/>
              <a:gd name="connsiteY3" fmla="*/ 178145 h 539820"/>
              <a:gd name="connsiteX4" fmla="*/ 328917 w 2311103"/>
              <a:gd name="connsiteY4" fmla="*/ 136322 h 539820"/>
              <a:gd name="connsiteX5" fmla="*/ 366347 w 2311103"/>
              <a:gd name="connsiteY5" fmla="*/ 107238 h 539820"/>
              <a:gd name="connsiteX6" fmla="*/ 418879 w 2311103"/>
              <a:gd name="connsiteY6" fmla="*/ 74041 h 539820"/>
              <a:gd name="connsiteX7" fmla="*/ 489910 w 2311103"/>
              <a:gd name="connsiteY7" fmla="*/ 37776 h 539820"/>
              <a:gd name="connsiteX8" fmla="*/ 537829 w 2311103"/>
              <a:gd name="connsiteY8" fmla="*/ 21335 h 539820"/>
              <a:gd name="connsiteX9" fmla="*/ 589398 w 2311103"/>
              <a:gd name="connsiteY9" fmla="*/ 10054 h 539820"/>
              <a:gd name="connsiteX10" fmla="*/ 679588 w 2311103"/>
              <a:gd name="connsiteY10" fmla="*/ 7 h 539820"/>
              <a:gd name="connsiteX11" fmla="*/ 761471 w 2311103"/>
              <a:gd name="connsiteY11" fmla="*/ 11489 h 539820"/>
              <a:gd name="connsiteX12" fmla="*/ 810027 w 2311103"/>
              <a:gd name="connsiteY12" fmla="*/ 28560 h 539820"/>
              <a:gd name="connsiteX13" fmla="*/ 857708 w 2311103"/>
              <a:gd name="connsiteY13" fmla="*/ 49785 h 539820"/>
              <a:gd name="connsiteX14" fmla="*/ 911026 w 2311103"/>
              <a:gd name="connsiteY14" fmla="*/ 86426 h 539820"/>
              <a:gd name="connsiteX15" fmla="*/ 970995 w 2311103"/>
              <a:gd name="connsiteY15" fmla="*/ 129644 h 539820"/>
              <a:gd name="connsiteX16" fmla="*/ 1034481 w 2311103"/>
              <a:gd name="connsiteY16" fmla="*/ 176086 h 539820"/>
              <a:gd name="connsiteX17" fmla="*/ 1086607 w 2311103"/>
              <a:gd name="connsiteY17" fmla="*/ 219263 h 539820"/>
              <a:gd name="connsiteX18" fmla="*/ 1147331 w 2311103"/>
              <a:gd name="connsiteY18" fmla="*/ 270569 h 539820"/>
              <a:gd name="connsiteX19" fmla="*/ 1191497 w 2311103"/>
              <a:gd name="connsiteY19" fmla="*/ 308143 h 539820"/>
              <a:gd name="connsiteX20" fmla="*/ 1244862 w 2311103"/>
              <a:gd name="connsiteY20" fmla="*/ 354261 h 539820"/>
              <a:gd name="connsiteX21" fmla="*/ 1296337 w 2311103"/>
              <a:gd name="connsiteY21" fmla="*/ 394920 h 539820"/>
              <a:gd name="connsiteX22" fmla="*/ 1343692 w 2311103"/>
              <a:gd name="connsiteY22" fmla="*/ 430416 h 539820"/>
              <a:gd name="connsiteX23" fmla="*/ 1401449 w 2311103"/>
              <a:gd name="connsiteY23" fmla="*/ 467215 h 539820"/>
              <a:gd name="connsiteX24" fmla="*/ 1462132 w 2311103"/>
              <a:gd name="connsiteY24" fmla="*/ 494497 h 539820"/>
              <a:gd name="connsiteX25" fmla="*/ 1520481 w 2311103"/>
              <a:gd name="connsiteY25" fmla="*/ 515697 h 539820"/>
              <a:gd name="connsiteX26" fmla="*/ 1594906 w 2311103"/>
              <a:gd name="connsiteY26" fmla="*/ 534209 h 539820"/>
              <a:gd name="connsiteX27" fmla="*/ 1664230 w 2311103"/>
              <a:gd name="connsiteY27" fmla="*/ 539364 h 539820"/>
              <a:gd name="connsiteX28" fmla="*/ 1727770 w 2311103"/>
              <a:gd name="connsiteY28" fmla="*/ 538142 h 539820"/>
              <a:gd name="connsiteX29" fmla="*/ 1783517 w 2311103"/>
              <a:gd name="connsiteY29" fmla="*/ 526804 h 539820"/>
              <a:gd name="connsiteX30" fmla="*/ 1830492 w 2311103"/>
              <a:gd name="connsiteY30" fmla="*/ 508010 h 539820"/>
              <a:gd name="connsiteX31" fmla="*/ 1885798 w 2311103"/>
              <a:gd name="connsiteY31" fmla="*/ 481254 h 539820"/>
              <a:gd name="connsiteX32" fmla="*/ 1950302 w 2311103"/>
              <a:gd name="connsiteY32" fmla="*/ 437644 h 539820"/>
              <a:gd name="connsiteX33" fmla="*/ 2001130 w 2311103"/>
              <a:gd name="connsiteY33" fmla="*/ 402124 h 539820"/>
              <a:gd name="connsiteX34" fmla="*/ 2040759 w 2311103"/>
              <a:gd name="connsiteY34" fmla="*/ 370183 h 539820"/>
              <a:gd name="connsiteX35" fmla="*/ 2080368 w 2311103"/>
              <a:gd name="connsiteY35" fmla="*/ 344085 h 539820"/>
              <a:gd name="connsiteX36" fmla="*/ 2117373 w 2311103"/>
              <a:gd name="connsiteY36" fmla="*/ 313660 h 539820"/>
              <a:gd name="connsiteX37" fmla="*/ 2159573 w 2311103"/>
              <a:gd name="connsiteY37" fmla="*/ 281598 h 539820"/>
              <a:gd name="connsiteX38" fmla="*/ 2192360 w 2311103"/>
              <a:gd name="connsiteY38" fmla="*/ 253449 h 539820"/>
              <a:gd name="connsiteX39" fmla="*/ 2229262 w 2311103"/>
              <a:gd name="connsiteY39" fmla="*/ 225145 h 539820"/>
              <a:gd name="connsiteX40" fmla="*/ 2272130 w 2311103"/>
              <a:gd name="connsiteY40" fmla="*/ 191457 h 539820"/>
              <a:gd name="connsiteX41" fmla="*/ 2311103 w 2311103"/>
              <a:gd name="connsiteY41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18249 w 2311103"/>
              <a:gd name="connsiteY3" fmla="*/ 213353 h 539820"/>
              <a:gd name="connsiteX4" fmla="*/ 264389 w 2311103"/>
              <a:gd name="connsiteY4" fmla="*/ 178145 h 539820"/>
              <a:gd name="connsiteX5" fmla="*/ 328917 w 2311103"/>
              <a:gd name="connsiteY5" fmla="*/ 136322 h 539820"/>
              <a:gd name="connsiteX6" fmla="*/ 366347 w 2311103"/>
              <a:gd name="connsiteY6" fmla="*/ 107238 h 539820"/>
              <a:gd name="connsiteX7" fmla="*/ 418879 w 2311103"/>
              <a:gd name="connsiteY7" fmla="*/ 74041 h 539820"/>
              <a:gd name="connsiteX8" fmla="*/ 489910 w 2311103"/>
              <a:gd name="connsiteY8" fmla="*/ 37776 h 539820"/>
              <a:gd name="connsiteX9" fmla="*/ 537829 w 2311103"/>
              <a:gd name="connsiteY9" fmla="*/ 21335 h 539820"/>
              <a:gd name="connsiteX10" fmla="*/ 589398 w 2311103"/>
              <a:gd name="connsiteY10" fmla="*/ 10054 h 539820"/>
              <a:gd name="connsiteX11" fmla="*/ 679588 w 2311103"/>
              <a:gd name="connsiteY11" fmla="*/ 7 h 539820"/>
              <a:gd name="connsiteX12" fmla="*/ 761471 w 2311103"/>
              <a:gd name="connsiteY12" fmla="*/ 11489 h 539820"/>
              <a:gd name="connsiteX13" fmla="*/ 810027 w 2311103"/>
              <a:gd name="connsiteY13" fmla="*/ 28560 h 539820"/>
              <a:gd name="connsiteX14" fmla="*/ 857708 w 2311103"/>
              <a:gd name="connsiteY14" fmla="*/ 49785 h 539820"/>
              <a:gd name="connsiteX15" fmla="*/ 911026 w 2311103"/>
              <a:gd name="connsiteY15" fmla="*/ 86426 h 539820"/>
              <a:gd name="connsiteX16" fmla="*/ 970995 w 2311103"/>
              <a:gd name="connsiteY16" fmla="*/ 129644 h 539820"/>
              <a:gd name="connsiteX17" fmla="*/ 1034481 w 2311103"/>
              <a:gd name="connsiteY17" fmla="*/ 176086 h 539820"/>
              <a:gd name="connsiteX18" fmla="*/ 1086607 w 2311103"/>
              <a:gd name="connsiteY18" fmla="*/ 219263 h 539820"/>
              <a:gd name="connsiteX19" fmla="*/ 1147331 w 2311103"/>
              <a:gd name="connsiteY19" fmla="*/ 270569 h 539820"/>
              <a:gd name="connsiteX20" fmla="*/ 1191497 w 2311103"/>
              <a:gd name="connsiteY20" fmla="*/ 308143 h 539820"/>
              <a:gd name="connsiteX21" fmla="*/ 1244862 w 2311103"/>
              <a:gd name="connsiteY21" fmla="*/ 354261 h 539820"/>
              <a:gd name="connsiteX22" fmla="*/ 1296337 w 2311103"/>
              <a:gd name="connsiteY22" fmla="*/ 394920 h 539820"/>
              <a:gd name="connsiteX23" fmla="*/ 1343692 w 2311103"/>
              <a:gd name="connsiteY23" fmla="*/ 430416 h 539820"/>
              <a:gd name="connsiteX24" fmla="*/ 1401449 w 2311103"/>
              <a:gd name="connsiteY24" fmla="*/ 467215 h 539820"/>
              <a:gd name="connsiteX25" fmla="*/ 1462132 w 2311103"/>
              <a:gd name="connsiteY25" fmla="*/ 494497 h 539820"/>
              <a:gd name="connsiteX26" fmla="*/ 1520481 w 2311103"/>
              <a:gd name="connsiteY26" fmla="*/ 515697 h 539820"/>
              <a:gd name="connsiteX27" fmla="*/ 1594906 w 2311103"/>
              <a:gd name="connsiteY27" fmla="*/ 534209 h 539820"/>
              <a:gd name="connsiteX28" fmla="*/ 1664230 w 2311103"/>
              <a:gd name="connsiteY28" fmla="*/ 539364 h 539820"/>
              <a:gd name="connsiteX29" fmla="*/ 1727770 w 2311103"/>
              <a:gd name="connsiteY29" fmla="*/ 538142 h 539820"/>
              <a:gd name="connsiteX30" fmla="*/ 1783517 w 2311103"/>
              <a:gd name="connsiteY30" fmla="*/ 526804 h 539820"/>
              <a:gd name="connsiteX31" fmla="*/ 1830492 w 2311103"/>
              <a:gd name="connsiteY31" fmla="*/ 508010 h 539820"/>
              <a:gd name="connsiteX32" fmla="*/ 1885798 w 2311103"/>
              <a:gd name="connsiteY32" fmla="*/ 481254 h 539820"/>
              <a:gd name="connsiteX33" fmla="*/ 1950302 w 2311103"/>
              <a:gd name="connsiteY33" fmla="*/ 437644 h 539820"/>
              <a:gd name="connsiteX34" fmla="*/ 2001130 w 2311103"/>
              <a:gd name="connsiteY34" fmla="*/ 402124 h 539820"/>
              <a:gd name="connsiteX35" fmla="*/ 2040759 w 2311103"/>
              <a:gd name="connsiteY35" fmla="*/ 370183 h 539820"/>
              <a:gd name="connsiteX36" fmla="*/ 2080368 w 2311103"/>
              <a:gd name="connsiteY36" fmla="*/ 344085 h 539820"/>
              <a:gd name="connsiteX37" fmla="*/ 2117373 w 2311103"/>
              <a:gd name="connsiteY37" fmla="*/ 313660 h 539820"/>
              <a:gd name="connsiteX38" fmla="*/ 2159573 w 2311103"/>
              <a:gd name="connsiteY38" fmla="*/ 281598 h 539820"/>
              <a:gd name="connsiteX39" fmla="*/ 2192360 w 2311103"/>
              <a:gd name="connsiteY39" fmla="*/ 253449 h 539820"/>
              <a:gd name="connsiteX40" fmla="*/ 2229262 w 2311103"/>
              <a:gd name="connsiteY40" fmla="*/ 225145 h 539820"/>
              <a:gd name="connsiteX41" fmla="*/ 2272130 w 2311103"/>
              <a:gd name="connsiteY41" fmla="*/ 191457 h 539820"/>
              <a:gd name="connsiteX42" fmla="*/ 2311103 w 2311103"/>
              <a:gd name="connsiteY42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18249 w 2311103"/>
              <a:gd name="connsiteY3" fmla="*/ 213353 h 539820"/>
              <a:gd name="connsiteX4" fmla="*/ 264389 w 2311103"/>
              <a:gd name="connsiteY4" fmla="*/ 178145 h 539820"/>
              <a:gd name="connsiteX5" fmla="*/ 296196 w 2311103"/>
              <a:gd name="connsiteY5" fmla="*/ 154401 h 539820"/>
              <a:gd name="connsiteX6" fmla="*/ 328917 w 2311103"/>
              <a:gd name="connsiteY6" fmla="*/ 136322 h 539820"/>
              <a:gd name="connsiteX7" fmla="*/ 366347 w 2311103"/>
              <a:gd name="connsiteY7" fmla="*/ 107238 h 539820"/>
              <a:gd name="connsiteX8" fmla="*/ 418879 w 2311103"/>
              <a:gd name="connsiteY8" fmla="*/ 74041 h 539820"/>
              <a:gd name="connsiteX9" fmla="*/ 489910 w 2311103"/>
              <a:gd name="connsiteY9" fmla="*/ 37776 h 539820"/>
              <a:gd name="connsiteX10" fmla="*/ 537829 w 2311103"/>
              <a:gd name="connsiteY10" fmla="*/ 21335 h 539820"/>
              <a:gd name="connsiteX11" fmla="*/ 589398 w 2311103"/>
              <a:gd name="connsiteY11" fmla="*/ 10054 h 539820"/>
              <a:gd name="connsiteX12" fmla="*/ 679588 w 2311103"/>
              <a:gd name="connsiteY12" fmla="*/ 7 h 539820"/>
              <a:gd name="connsiteX13" fmla="*/ 761471 w 2311103"/>
              <a:gd name="connsiteY13" fmla="*/ 11489 h 539820"/>
              <a:gd name="connsiteX14" fmla="*/ 810027 w 2311103"/>
              <a:gd name="connsiteY14" fmla="*/ 28560 h 539820"/>
              <a:gd name="connsiteX15" fmla="*/ 857708 w 2311103"/>
              <a:gd name="connsiteY15" fmla="*/ 49785 h 539820"/>
              <a:gd name="connsiteX16" fmla="*/ 911026 w 2311103"/>
              <a:gd name="connsiteY16" fmla="*/ 86426 h 539820"/>
              <a:gd name="connsiteX17" fmla="*/ 970995 w 2311103"/>
              <a:gd name="connsiteY17" fmla="*/ 129644 h 539820"/>
              <a:gd name="connsiteX18" fmla="*/ 1034481 w 2311103"/>
              <a:gd name="connsiteY18" fmla="*/ 176086 h 539820"/>
              <a:gd name="connsiteX19" fmla="*/ 1086607 w 2311103"/>
              <a:gd name="connsiteY19" fmla="*/ 219263 h 539820"/>
              <a:gd name="connsiteX20" fmla="*/ 1147331 w 2311103"/>
              <a:gd name="connsiteY20" fmla="*/ 270569 h 539820"/>
              <a:gd name="connsiteX21" fmla="*/ 1191497 w 2311103"/>
              <a:gd name="connsiteY21" fmla="*/ 308143 h 539820"/>
              <a:gd name="connsiteX22" fmla="*/ 1244862 w 2311103"/>
              <a:gd name="connsiteY22" fmla="*/ 354261 h 539820"/>
              <a:gd name="connsiteX23" fmla="*/ 1296337 w 2311103"/>
              <a:gd name="connsiteY23" fmla="*/ 394920 h 539820"/>
              <a:gd name="connsiteX24" fmla="*/ 1343692 w 2311103"/>
              <a:gd name="connsiteY24" fmla="*/ 430416 h 539820"/>
              <a:gd name="connsiteX25" fmla="*/ 1401449 w 2311103"/>
              <a:gd name="connsiteY25" fmla="*/ 467215 h 539820"/>
              <a:gd name="connsiteX26" fmla="*/ 1462132 w 2311103"/>
              <a:gd name="connsiteY26" fmla="*/ 494497 h 539820"/>
              <a:gd name="connsiteX27" fmla="*/ 1520481 w 2311103"/>
              <a:gd name="connsiteY27" fmla="*/ 515697 h 539820"/>
              <a:gd name="connsiteX28" fmla="*/ 1594906 w 2311103"/>
              <a:gd name="connsiteY28" fmla="*/ 534209 h 539820"/>
              <a:gd name="connsiteX29" fmla="*/ 1664230 w 2311103"/>
              <a:gd name="connsiteY29" fmla="*/ 539364 h 539820"/>
              <a:gd name="connsiteX30" fmla="*/ 1727770 w 2311103"/>
              <a:gd name="connsiteY30" fmla="*/ 538142 h 539820"/>
              <a:gd name="connsiteX31" fmla="*/ 1783517 w 2311103"/>
              <a:gd name="connsiteY31" fmla="*/ 526804 h 539820"/>
              <a:gd name="connsiteX32" fmla="*/ 1830492 w 2311103"/>
              <a:gd name="connsiteY32" fmla="*/ 508010 h 539820"/>
              <a:gd name="connsiteX33" fmla="*/ 1885798 w 2311103"/>
              <a:gd name="connsiteY33" fmla="*/ 481254 h 539820"/>
              <a:gd name="connsiteX34" fmla="*/ 1950302 w 2311103"/>
              <a:gd name="connsiteY34" fmla="*/ 437644 h 539820"/>
              <a:gd name="connsiteX35" fmla="*/ 2001130 w 2311103"/>
              <a:gd name="connsiteY35" fmla="*/ 402124 h 539820"/>
              <a:gd name="connsiteX36" fmla="*/ 2040759 w 2311103"/>
              <a:gd name="connsiteY36" fmla="*/ 370183 h 539820"/>
              <a:gd name="connsiteX37" fmla="*/ 2080368 w 2311103"/>
              <a:gd name="connsiteY37" fmla="*/ 344085 h 539820"/>
              <a:gd name="connsiteX38" fmla="*/ 2117373 w 2311103"/>
              <a:gd name="connsiteY38" fmla="*/ 313660 h 539820"/>
              <a:gd name="connsiteX39" fmla="*/ 2159573 w 2311103"/>
              <a:gd name="connsiteY39" fmla="*/ 281598 h 539820"/>
              <a:gd name="connsiteX40" fmla="*/ 2192360 w 2311103"/>
              <a:gd name="connsiteY40" fmla="*/ 253449 h 539820"/>
              <a:gd name="connsiteX41" fmla="*/ 2229262 w 2311103"/>
              <a:gd name="connsiteY41" fmla="*/ 225145 h 539820"/>
              <a:gd name="connsiteX42" fmla="*/ 2272130 w 2311103"/>
              <a:gd name="connsiteY42" fmla="*/ 191457 h 539820"/>
              <a:gd name="connsiteX43" fmla="*/ 2311103 w 2311103"/>
              <a:gd name="connsiteY43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18249 w 2311103"/>
              <a:gd name="connsiteY3" fmla="*/ 213353 h 539820"/>
              <a:gd name="connsiteX4" fmla="*/ 264389 w 2311103"/>
              <a:gd name="connsiteY4" fmla="*/ 178145 h 539820"/>
              <a:gd name="connsiteX5" fmla="*/ 296196 w 2311103"/>
              <a:gd name="connsiteY5" fmla="*/ 154401 h 539820"/>
              <a:gd name="connsiteX6" fmla="*/ 325019 w 2311103"/>
              <a:gd name="connsiteY6" fmla="*/ 136322 h 539820"/>
              <a:gd name="connsiteX7" fmla="*/ 366347 w 2311103"/>
              <a:gd name="connsiteY7" fmla="*/ 107238 h 539820"/>
              <a:gd name="connsiteX8" fmla="*/ 418879 w 2311103"/>
              <a:gd name="connsiteY8" fmla="*/ 74041 h 539820"/>
              <a:gd name="connsiteX9" fmla="*/ 489910 w 2311103"/>
              <a:gd name="connsiteY9" fmla="*/ 37776 h 539820"/>
              <a:gd name="connsiteX10" fmla="*/ 537829 w 2311103"/>
              <a:gd name="connsiteY10" fmla="*/ 21335 h 539820"/>
              <a:gd name="connsiteX11" fmla="*/ 589398 w 2311103"/>
              <a:gd name="connsiteY11" fmla="*/ 10054 h 539820"/>
              <a:gd name="connsiteX12" fmla="*/ 679588 w 2311103"/>
              <a:gd name="connsiteY12" fmla="*/ 7 h 539820"/>
              <a:gd name="connsiteX13" fmla="*/ 761471 w 2311103"/>
              <a:gd name="connsiteY13" fmla="*/ 11489 h 539820"/>
              <a:gd name="connsiteX14" fmla="*/ 810027 w 2311103"/>
              <a:gd name="connsiteY14" fmla="*/ 28560 h 539820"/>
              <a:gd name="connsiteX15" fmla="*/ 857708 w 2311103"/>
              <a:gd name="connsiteY15" fmla="*/ 49785 h 539820"/>
              <a:gd name="connsiteX16" fmla="*/ 911026 w 2311103"/>
              <a:gd name="connsiteY16" fmla="*/ 86426 h 539820"/>
              <a:gd name="connsiteX17" fmla="*/ 970995 w 2311103"/>
              <a:gd name="connsiteY17" fmla="*/ 129644 h 539820"/>
              <a:gd name="connsiteX18" fmla="*/ 1034481 w 2311103"/>
              <a:gd name="connsiteY18" fmla="*/ 176086 h 539820"/>
              <a:gd name="connsiteX19" fmla="*/ 1086607 w 2311103"/>
              <a:gd name="connsiteY19" fmla="*/ 219263 h 539820"/>
              <a:gd name="connsiteX20" fmla="*/ 1147331 w 2311103"/>
              <a:gd name="connsiteY20" fmla="*/ 270569 h 539820"/>
              <a:gd name="connsiteX21" fmla="*/ 1191497 w 2311103"/>
              <a:gd name="connsiteY21" fmla="*/ 308143 h 539820"/>
              <a:gd name="connsiteX22" fmla="*/ 1244862 w 2311103"/>
              <a:gd name="connsiteY22" fmla="*/ 354261 h 539820"/>
              <a:gd name="connsiteX23" fmla="*/ 1296337 w 2311103"/>
              <a:gd name="connsiteY23" fmla="*/ 394920 h 539820"/>
              <a:gd name="connsiteX24" fmla="*/ 1343692 w 2311103"/>
              <a:gd name="connsiteY24" fmla="*/ 430416 h 539820"/>
              <a:gd name="connsiteX25" fmla="*/ 1401449 w 2311103"/>
              <a:gd name="connsiteY25" fmla="*/ 467215 h 539820"/>
              <a:gd name="connsiteX26" fmla="*/ 1462132 w 2311103"/>
              <a:gd name="connsiteY26" fmla="*/ 494497 h 539820"/>
              <a:gd name="connsiteX27" fmla="*/ 1520481 w 2311103"/>
              <a:gd name="connsiteY27" fmla="*/ 515697 h 539820"/>
              <a:gd name="connsiteX28" fmla="*/ 1594906 w 2311103"/>
              <a:gd name="connsiteY28" fmla="*/ 534209 h 539820"/>
              <a:gd name="connsiteX29" fmla="*/ 1664230 w 2311103"/>
              <a:gd name="connsiteY29" fmla="*/ 539364 h 539820"/>
              <a:gd name="connsiteX30" fmla="*/ 1727770 w 2311103"/>
              <a:gd name="connsiteY30" fmla="*/ 538142 h 539820"/>
              <a:gd name="connsiteX31" fmla="*/ 1783517 w 2311103"/>
              <a:gd name="connsiteY31" fmla="*/ 526804 h 539820"/>
              <a:gd name="connsiteX32" fmla="*/ 1830492 w 2311103"/>
              <a:gd name="connsiteY32" fmla="*/ 508010 h 539820"/>
              <a:gd name="connsiteX33" fmla="*/ 1885798 w 2311103"/>
              <a:gd name="connsiteY33" fmla="*/ 481254 h 539820"/>
              <a:gd name="connsiteX34" fmla="*/ 1950302 w 2311103"/>
              <a:gd name="connsiteY34" fmla="*/ 437644 h 539820"/>
              <a:gd name="connsiteX35" fmla="*/ 2001130 w 2311103"/>
              <a:gd name="connsiteY35" fmla="*/ 402124 h 539820"/>
              <a:gd name="connsiteX36" fmla="*/ 2040759 w 2311103"/>
              <a:gd name="connsiteY36" fmla="*/ 370183 h 539820"/>
              <a:gd name="connsiteX37" fmla="*/ 2080368 w 2311103"/>
              <a:gd name="connsiteY37" fmla="*/ 344085 h 539820"/>
              <a:gd name="connsiteX38" fmla="*/ 2117373 w 2311103"/>
              <a:gd name="connsiteY38" fmla="*/ 313660 h 539820"/>
              <a:gd name="connsiteX39" fmla="*/ 2159573 w 2311103"/>
              <a:gd name="connsiteY39" fmla="*/ 281598 h 539820"/>
              <a:gd name="connsiteX40" fmla="*/ 2192360 w 2311103"/>
              <a:gd name="connsiteY40" fmla="*/ 253449 h 539820"/>
              <a:gd name="connsiteX41" fmla="*/ 2229262 w 2311103"/>
              <a:gd name="connsiteY41" fmla="*/ 225145 h 539820"/>
              <a:gd name="connsiteX42" fmla="*/ 2272130 w 2311103"/>
              <a:gd name="connsiteY42" fmla="*/ 191457 h 539820"/>
              <a:gd name="connsiteX43" fmla="*/ 2311103 w 2311103"/>
              <a:gd name="connsiteY43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92997 w 2311103"/>
              <a:gd name="connsiteY2" fmla="*/ 315684 h 539820"/>
              <a:gd name="connsiteX3" fmla="*/ 175234 w 2311103"/>
              <a:gd name="connsiteY3" fmla="*/ 248604 h 539820"/>
              <a:gd name="connsiteX4" fmla="*/ 218249 w 2311103"/>
              <a:gd name="connsiteY4" fmla="*/ 213353 h 539820"/>
              <a:gd name="connsiteX5" fmla="*/ 264389 w 2311103"/>
              <a:gd name="connsiteY5" fmla="*/ 178145 h 539820"/>
              <a:gd name="connsiteX6" fmla="*/ 296196 w 2311103"/>
              <a:gd name="connsiteY6" fmla="*/ 154401 h 539820"/>
              <a:gd name="connsiteX7" fmla="*/ 325019 w 2311103"/>
              <a:gd name="connsiteY7" fmla="*/ 136322 h 539820"/>
              <a:gd name="connsiteX8" fmla="*/ 366347 w 2311103"/>
              <a:gd name="connsiteY8" fmla="*/ 107238 h 539820"/>
              <a:gd name="connsiteX9" fmla="*/ 418879 w 2311103"/>
              <a:gd name="connsiteY9" fmla="*/ 74041 h 539820"/>
              <a:gd name="connsiteX10" fmla="*/ 489910 w 2311103"/>
              <a:gd name="connsiteY10" fmla="*/ 37776 h 539820"/>
              <a:gd name="connsiteX11" fmla="*/ 537829 w 2311103"/>
              <a:gd name="connsiteY11" fmla="*/ 21335 h 539820"/>
              <a:gd name="connsiteX12" fmla="*/ 589398 w 2311103"/>
              <a:gd name="connsiteY12" fmla="*/ 10054 h 539820"/>
              <a:gd name="connsiteX13" fmla="*/ 679588 w 2311103"/>
              <a:gd name="connsiteY13" fmla="*/ 7 h 539820"/>
              <a:gd name="connsiteX14" fmla="*/ 761471 w 2311103"/>
              <a:gd name="connsiteY14" fmla="*/ 11489 h 539820"/>
              <a:gd name="connsiteX15" fmla="*/ 810027 w 2311103"/>
              <a:gd name="connsiteY15" fmla="*/ 28560 h 539820"/>
              <a:gd name="connsiteX16" fmla="*/ 857708 w 2311103"/>
              <a:gd name="connsiteY16" fmla="*/ 49785 h 539820"/>
              <a:gd name="connsiteX17" fmla="*/ 911026 w 2311103"/>
              <a:gd name="connsiteY17" fmla="*/ 86426 h 539820"/>
              <a:gd name="connsiteX18" fmla="*/ 970995 w 2311103"/>
              <a:gd name="connsiteY18" fmla="*/ 129644 h 539820"/>
              <a:gd name="connsiteX19" fmla="*/ 1034481 w 2311103"/>
              <a:gd name="connsiteY19" fmla="*/ 176086 h 539820"/>
              <a:gd name="connsiteX20" fmla="*/ 1086607 w 2311103"/>
              <a:gd name="connsiteY20" fmla="*/ 219263 h 539820"/>
              <a:gd name="connsiteX21" fmla="*/ 1147331 w 2311103"/>
              <a:gd name="connsiteY21" fmla="*/ 270569 h 539820"/>
              <a:gd name="connsiteX22" fmla="*/ 1191497 w 2311103"/>
              <a:gd name="connsiteY22" fmla="*/ 308143 h 539820"/>
              <a:gd name="connsiteX23" fmla="*/ 1244862 w 2311103"/>
              <a:gd name="connsiteY23" fmla="*/ 354261 h 539820"/>
              <a:gd name="connsiteX24" fmla="*/ 1296337 w 2311103"/>
              <a:gd name="connsiteY24" fmla="*/ 394920 h 539820"/>
              <a:gd name="connsiteX25" fmla="*/ 1343692 w 2311103"/>
              <a:gd name="connsiteY25" fmla="*/ 430416 h 539820"/>
              <a:gd name="connsiteX26" fmla="*/ 1401449 w 2311103"/>
              <a:gd name="connsiteY26" fmla="*/ 467215 h 539820"/>
              <a:gd name="connsiteX27" fmla="*/ 1462132 w 2311103"/>
              <a:gd name="connsiteY27" fmla="*/ 494497 h 539820"/>
              <a:gd name="connsiteX28" fmla="*/ 1520481 w 2311103"/>
              <a:gd name="connsiteY28" fmla="*/ 515697 h 539820"/>
              <a:gd name="connsiteX29" fmla="*/ 1594906 w 2311103"/>
              <a:gd name="connsiteY29" fmla="*/ 534209 h 539820"/>
              <a:gd name="connsiteX30" fmla="*/ 1664230 w 2311103"/>
              <a:gd name="connsiteY30" fmla="*/ 539364 h 539820"/>
              <a:gd name="connsiteX31" fmla="*/ 1727770 w 2311103"/>
              <a:gd name="connsiteY31" fmla="*/ 538142 h 539820"/>
              <a:gd name="connsiteX32" fmla="*/ 1783517 w 2311103"/>
              <a:gd name="connsiteY32" fmla="*/ 526804 h 539820"/>
              <a:gd name="connsiteX33" fmla="*/ 1830492 w 2311103"/>
              <a:gd name="connsiteY33" fmla="*/ 508010 h 539820"/>
              <a:gd name="connsiteX34" fmla="*/ 1885798 w 2311103"/>
              <a:gd name="connsiteY34" fmla="*/ 481254 h 539820"/>
              <a:gd name="connsiteX35" fmla="*/ 1950302 w 2311103"/>
              <a:gd name="connsiteY35" fmla="*/ 437644 h 539820"/>
              <a:gd name="connsiteX36" fmla="*/ 2001130 w 2311103"/>
              <a:gd name="connsiteY36" fmla="*/ 402124 h 539820"/>
              <a:gd name="connsiteX37" fmla="*/ 2040759 w 2311103"/>
              <a:gd name="connsiteY37" fmla="*/ 370183 h 539820"/>
              <a:gd name="connsiteX38" fmla="*/ 2080368 w 2311103"/>
              <a:gd name="connsiteY38" fmla="*/ 344085 h 539820"/>
              <a:gd name="connsiteX39" fmla="*/ 2117373 w 2311103"/>
              <a:gd name="connsiteY39" fmla="*/ 313660 h 539820"/>
              <a:gd name="connsiteX40" fmla="*/ 2159573 w 2311103"/>
              <a:gd name="connsiteY40" fmla="*/ 281598 h 539820"/>
              <a:gd name="connsiteX41" fmla="*/ 2192360 w 2311103"/>
              <a:gd name="connsiteY41" fmla="*/ 253449 h 539820"/>
              <a:gd name="connsiteX42" fmla="*/ 2229262 w 2311103"/>
              <a:gd name="connsiteY42" fmla="*/ 225145 h 539820"/>
              <a:gd name="connsiteX43" fmla="*/ 2272130 w 2311103"/>
              <a:gd name="connsiteY43" fmla="*/ 191457 h 539820"/>
              <a:gd name="connsiteX44" fmla="*/ 2311103 w 2311103"/>
              <a:gd name="connsiteY44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92997 w 2311103"/>
              <a:gd name="connsiteY2" fmla="*/ 315684 h 539820"/>
              <a:gd name="connsiteX3" fmla="*/ 136406 w 2311103"/>
              <a:gd name="connsiteY3" fmla="*/ 279044 h 539820"/>
              <a:gd name="connsiteX4" fmla="*/ 175234 w 2311103"/>
              <a:gd name="connsiteY4" fmla="*/ 248604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85202 w 2311103"/>
              <a:gd name="connsiteY2" fmla="*/ 314000 h 539820"/>
              <a:gd name="connsiteX3" fmla="*/ 136406 w 2311103"/>
              <a:gd name="connsiteY3" fmla="*/ 279044 h 539820"/>
              <a:gd name="connsiteX4" fmla="*/ 175234 w 2311103"/>
              <a:gd name="connsiteY4" fmla="*/ 248604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85202 w 2311103"/>
              <a:gd name="connsiteY2" fmla="*/ 314000 h 539820"/>
              <a:gd name="connsiteX3" fmla="*/ 132509 w 2311103"/>
              <a:gd name="connsiteY3" fmla="*/ 275675 h 539820"/>
              <a:gd name="connsiteX4" fmla="*/ 175234 w 2311103"/>
              <a:gd name="connsiteY4" fmla="*/ 248604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85202 w 2311103"/>
              <a:gd name="connsiteY2" fmla="*/ 314000 h 539820"/>
              <a:gd name="connsiteX3" fmla="*/ 132509 w 2311103"/>
              <a:gd name="connsiteY3" fmla="*/ 275675 h 539820"/>
              <a:gd name="connsiteX4" fmla="*/ 171336 w 2311103"/>
              <a:gd name="connsiteY4" fmla="*/ 246920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7368 h 540238"/>
              <a:gd name="connsiteX1" fmla="*/ 38973 w 2311103"/>
              <a:gd name="connsiteY1" fmla="*/ 355259 h 540238"/>
              <a:gd name="connsiteX2" fmla="*/ 85202 w 2311103"/>
              <a:gd name="connsiteY2" fmla="*/ 314418 h 540238"/>
              <a:gd name="connsiteX3" fmla="*/ 132509 w 2311103"/>
              <a:gd name="connsiteY3" fmla="*/ 276093 h 540238"/>
              <a:gd name="connsiteX4" fmla="*/ 171336 w 2311103"/>
              <a:gd name="connsiteY4" fmla="*/ 247338 h 540238"/>
              <a:gd name="connsiteX5" fmla="*/ 218249 w 2311103"/>
              <a:gd name="connsiteY5" fmla="*/ 213771 h 540238"/>
              <a:gd name="connsiteX6" fmla="*/ 264389 w 2311103"/>
              <a:gd name="connsiteY6" fmla="*/ 178563 h 540238"/>
              <a:gd name="connsiteX7" fmla="*/ 296196 w 2311103"/>
              <a:gd name="connsiteY7" fmla="*/ 154819 h 540238"/>
              <a:gd name="connsiteX8" fmla="*/ 325019 w 2311103"/>
              <a:gd name="connsiteY8" fmla="*/ 136740 h 540238"/>
              <a:gd name="connsiteX9" fmla="*/ 366347 w 2311103"/>
              <a:gd name="connsiteY9" fmla="*/ 107656 h 540238"/>
              <a:gd name="connsiteX10" fmla="*/ 418879 w 2311103"/>
              <a:gd name="connsiteY10" fmla="*/ 74459 h 540238"/>
              <a:gd name="connsiteX11" fmla="*/ 489910 w 2311103"/>
              <a:gd name="connsiteY11" fmla="*/ 38194 h 540238"/>
              <a:gd name="connsiteX12" fmla="*/ 537829 w 2311103"/>
              <a:gd name="connsiteY12" fmla="*/ 21753 h 540238"/>
              <a:gd name="connsiteX13" fmla="*/ 589398 w 2311103"/>
              <a:gd name="connsiteY13" fmla="*/ 10472 h 540238"/>
              <a:gd name="connsiteX14" fmla="*/ 627467 w 2311103"/>
              <a:gd name="connsiteY14" fmla="*/ 3225 h 540238"/>
              <a:gd name="connsiteX15" fmla="*/ 679588 w 2311103"/>
              <a:gd name="connsiteY15" fmla="*/ 425 h 540238"/>
              <a:gd name="connsiteX16" fmla="*/ 761471 w 2311103"/>
              <a:gd name="connsiteY16" fmla="*/ 11907 h 540238"/>
              <a:gd name="connsiteX17" fmla="*/ 810027 w 2311103"/>
              <a:gd name="connsiteY17" fmla="*/ 28978 h 540238"/>
              <a:gd name="connsiteX18" fmla="*/ 857708 w 2311103"/>
              <a:gd name="connsiteY18" fmla="*/ 50203 h 540238"/>
              <a:gd name="connsiteX19" fmla="*/ 911026 w 2311103"/>
              <a:gd name="connsiteY19" fmla="*/ 86844 h 540238"/>
              <a:gd name="connsiteX20" fmla="*/ 970995 w 2311103"/>
              <a:gd name="connsiteY20" fmla="*/ 130062 h 540238"/>
              <a:gd name="connsiteX21" fmla="*/ 1034481 w 2311103"/>
              <a:gd name="connsiteY21" fmla="*/ 176504 h 540238"/>
              <a:gd name="connsiteX22" fmla="*/ 1086607 w 2311103"/>
              <a:gd name="connsiteY22" fmla="*/ 219681 h 540238"/>
              <a:gd name="connsiteX23" fmla="*/ 1147331 w 2311103"/>
              <a:gd name="connsiteY23" fmla="*/ 270987 h 540238"/>
              <a:gd name="connsiteX24" fmla="*/ 1191497 w 2311103"/>
              <a:gd name="connsiteY24" fmla="*/ 308561 h 540238"/>
              <a:gd name="connsiteX25" fmla="*/ 1244862 w 2311103"/>
              <a:gd name="connsiteY25" fmla="*/ 354679 h 540238"/>
              <a:gd name="connsiteX26" fmla="*/ 1296337 w 2311103"/>
              <a:gd name="connsiteY26" fmla="*/ 395338 h 540238"/>
              <a:gd name="connsiteX27" fmla="*/ 1343692 w 2311103"/>
              <a:gd name="connsiteY27" fmla="*/ 430834 h 540238"/>
              <a:gd name="connsiteX28" fmla="*/ 1401449 w 2311103"/>
              <a:gd name="connsiteY28" fmla="*/ 467633 h 540238"/>
              <a:gd name="connsiteX29" fmla="*/ 1462132 w 2311103"/>
              <a:gd name="connsiteY29" fmla="*/ 494915 h 540238"/>
              <a:gd name="connsiteX30" fmla="*/ 1520481 w 2311103"/>
              <a:gd name="connsiteY30" fmla="*/ 516115 h 540238"/>
              <a:gd name="connsiteX31" fmla="*/ 1594906 w 2311103"/>
              <a:gd name="connsiteY31" fmla="*/ 534627 h 540238"/>
              <a:gd name="connsiteX32" fmla="*/ 1664230 w 2311103"/>
              <a:gd name="connsiteY32" fmla="*/ 539782 h 540238"/>
              <a:gd name="connsiteX33" fmla="*/ 1727770 w 2311103"/>
              <a:gd name="connsiteY33" fmla="*/ 538560 h 540238"/>
              <a:gd name="connsiteX34" fmla="*/ 1783517 w 2311103"/>
              <a:gd name="connsiteY34" fmla="*/ 527222 h 540238"/>
              <a:gd name="connsiteX35" fmla="*/ 1830492 w 2311103"/>
              <a:gd name="connsiteY35" fmla="*/ 508428 h 540238"/>
              <a:gd name="connsiteX36" fmla="*/ 1885798 w 2311103"/>
              <a:gd name="connsiteY36" fmla="*/ 481672 h 540238"/>
              <a:gd name="connsiteX37" fmla="*/ 1950302 w 2311103"/>
              <a:gd name="connsiteY37" fmla="*/ 438062 h 540238"/>
              <a:gd name="connsiteX38" fmla="*/ 2001130 w 2311103"/>
              <a:gd name="connsiteY38" fmla="*/ 402542 h 540238"/>
              <a:gd name="connsiteX39" fmla="*/ 2040759 w 2311103"/>
              <a:gd name="connsiteY39" fmla="*/ 370601 h 540238"/>
              <a:gd name="connsiteX40" fmla="*/ 2080368 w 2311103"/>
              <a:gd name="connsiteY40" fmla="*/ 344503 h 540238"/>
              <a:gd name="connsiteX41" fmla="*/ 2117373 w 2311103"/>
              <a:gd name="connsiteY41" fmla="*/ 314078 h 540238"/>
              <a:gd name="connsiteX42" fmla="*/ 2159573 w 2311103"/>
              <a:gd name="connsiteY42" fmla="*/ 282016 h 540238"/>
              <a:gd name="connsiteX43" fmla="*/ 2192360 w 2311103"/>
              <a:gd name="connsiteY43" fmla="*/ 253867 h 540238"/>
              <a:gd name="connsiteX44" fmla="*/ 2229262 w 2311103"/>
              <a:gd name="connsiteY44" fmla="*/ 225563 h 540238"/>
              <a:gd name="connsiteX45" fmla="*/ 2272130 w 2311103"/>
              <a:gd name="connsiteY45" fmla="*/ 191875 h 540238"/>
              <a:gd name="connsiteX46" fmla="*/ 2311103 w 2311103"/>
              <a:gd name="connsiteY46" fmla="*/ 158188 h 540238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911026 w 2311103"/>
              <a:gd name="connsiteY20" fmla="*/ 86419 h 539813"/>
              <a:gd name="connsiteX21" fmla="*/ 970995 w 2311103"/>
              <a:gd name="connsiteY21" fmla="*/ 129637 h 539813"/>
              <a:gd name="connsiteX22" fmla="*/ 1034481 w 2311103"/>
              <a:gd name="connsiteY22" fmla="*/ 176079 h 539813"/>
              <a:gd name="connsiteX23" fmla="*/ 1086607 w 2311103"/>
              <a:gd name="connsiteY23" fmla="*/ 219256 h 539813"/>
              <a:gd name="connsiteX24" fmla="*/ 1147331 w 2311103"/>
              <a:gd name="connsiteY24" fmla="*/ 270562 h 539813"/>
              <a:gd name="connsiteX25" fmla="*/ 1191497 w 2311103"/>
              <a:gd name="connsiteY25" fmla="*/ 308136 h 539813"/>
              <a:gd name="connsiteX26" fmla="*/ 1244862 w 2311103"/>
              <a:gd name="connsiteY26" fmla="*/ 354254 h 539813"/>
              <a:gd name="connsiteX27" fmla="*/ 1296337 w 2311103"/>
              <a:gd name="connsiteY27" fmla="*/ 394913 h 539813"/>
              <a:gd name="connsiteX28" fmla="*/ 1343692 w 2311103"/>
              <a:gd name="connsiteY28" fmla="*/ 430409 h 539813"/>
              <a:gd name="connsiteX29" fmla="*/ 1401449 w 2311103"/>
              <a:gd name="connsiteY29" fmla="*/ 467208 h 539813"/>
              <a:gd name="connsiteX30" fmla="*/ 1462132 w 2311103"/>
              <a:gd name="connsiteY30" fmla="*/ 494490 h 539813"/>
              <a:gd name="connsiteX31" fmla="*/ 1520481 w 2311103"/>
              <a:gd name="connsiteY31" fmla="*/ 515690 h 539813"/>
              <a:gd name="connsiteX32" fmla="*/ 1594906 w 2311103"/>
              <a:gd name="connsiteY32" fmla="*/ 534202 h 539813"/>
              <a:gd name="connsiteX33" fmla="*/ 1664230 w 2311103"/>
              <a:gd name="connsiteY33" fmla="*/ 539357 h 539813"/>
              <a:gd name="connsiteX34" fmla="*/ 1727770 w 2311103"/>
              <a:gd name="connsiteY34" fmla="*/ 538135 h 539813"/>
              <a:gd name="connsiteX35" fmla="*/ 1783517 w 2311103"/>
              <a:gd name="connsiteY35" fmla="*/ 526797 h 539813"/>
              <a:gd name="connsiteX36" fmla="*/ 1830492 w 2311103"/>
              <a:gd name="connsiteY36" fmla="*/ 508003 h 539813"/>
              <a:gd name="connsiteX37" fmla="*/ 1885798 w 2311103"/>
              <a:gd name="connsiteY37" fmla="*/ 481247 h 539813"/>
              <a:gd name="connsiteX38" fmla="*/ 1950302 w 2311103"/>
              <a:gd name="connsiteY38" fmla="*/ 437637 h 539813"/>
              <a:gd name="connsiteX39" fmla="*/ 2001130 w 2311103"/>
              <a:gd name="connsiteY39" fmla="*/ 402117 h 539813"/>
              <a:gd name="connsiteX40" fmla="*/ 2040759 w 2311103"/>
              <a:gd name="connsiteY40" fmla="*/ 370176 h 539813"/>
              <a:gd name="connsiteX41" fmla="*/ 2080368 w 2311103"/>
              <a:gd name="connsiteY41" fmla="*/ 344078 h 539813"/>
              <a:gd name="connsiteX42" fmla="*/ 2117373 w 2311103"/>
              <a:gd name="connsiteY42" fmla="*/ 313653 h 539813"/>
              <a:gd name="connsiteX43" fmla="*/ 2159573 w 2311103"/>
              <a:gd name="connsiteY43" fmla="*/ 281591 h 539813"/>
              <a:gd name="connsiteX44" fmla="*/ 2192360 w 2311103"/>
              <a:gd name="connsiteY44" fmla="*/ 253442 h 539813"/>
              <a:gd name="connsiteX45" fmla="*/ 2229262 w 2311103"/>
              <a:gd name="connsiteY45" fmla="*/ 225138 h 539813"/>
              <a:gd name="connsiteX46" fmla="*/ 2272130 w 2311103"/>
              <a:gd name="connsiteY46" fmla="*/ 191450 h 539813"/>
              <a:gd name="connsiteX47" fmla="*/ 2311103 w 2311103"/>
              <a:gd name="connsiteY47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888587 w 2311103"/>
              <a:gd name="connsiteY20" fmla="*/ 66806 h 539813"/>
              <a:gd name="connsiteX21" fmla="*/ 911026 w 2311103"/>
              <a:gd name="connsiteY21" fmla="*/ 86419 h 539813"/>
              <a:gd name="connsiteX22" fmla="*/ 970995 w 2311103"/>
              <a:gd name="connsiteY22" fmla="*/ 129637 h 539813"/>
              <a:gd name="connsiteX23" fmla="*/ 1034481 w 2311103"/>
              <a:gd name="connsiteY23" fmla="*/ 176079 h 539813"/>
              <a:gd name="connsiteX24" fmla="*/ 1086607 w 2311103"/>
              <a:gd name="connsiteY24" fmla="*/ 219256 h 539813"/>
              <a:gd name="connsiteX25" fmla="*/ 1147331 w 2311103"/>
              <a:gd name="connsiteY25" fmla="*/ 270562 h 539813"/>
              <a:gd name="connsiteX26" fmla="*/ 1191497 w 2311103"/>
              <a:gd name="connsiteY26" fmla="*/ 308136 h 539813"/>
              <a:gd name="connsiteX27" fmla="*/ 1244862 w 2311103"/>
              <a:gd name="connsiteY27" fmla="*/ 354254 h 539813"/>
              <a:gd name="connsiteX28" fmla="*/ 1296337 w 2311103"/>
              <a:gd name="connsiteY28" fmla="*/ 394913 h 539813"/>
              <a:gd name="connsiteX29" fmla="*/ 1343692 w 2311103"/>
              <a:gd name="connsiteY29" fmla="*/ 430409 h 539813"/>
              <a:gd name="connsiteX30" fmla="*/ 1401449 w 2311103"/>
              <a:gd name="connsiteY30" fmla="*/ 467208 h 539813"/>
              <a:gd name="connsiteX31" fmla="*/ 1462132 w 2311103"/>
              <a:gd name="connsiteY31" fmla="*/ 494490 h 539813"/>
              <a:gd name="connsiteX32" fmla="*/ 1520481 w 2311103"/>
              <a:gd name="connsiteY32" fmla="*/ 515690 h 539813"/>
              <a:gd name="connsiteX33" fmla="*/ 1594906 w 2311103"/>
              <a:gd name="connsiteY33" fmla="*/ 534202 h 539813"/>
              <a:gd name="connsiteX34" fmla="*/ 1664230 w 2311103"/>
              <a:gd name="connsiteY34" fmla="*/ 539357 h 539813"/>
              <a:gd name="connsiteX35" fmla="*/ 1727770 w 2311103"/>
              <a:gd name="connsiteY35" fmla="*/ 538135 h 539813"/>
              <a:gd name="connsiteX36" fmla="*/ 1783517 w 2311103"/>
              <a:gd name="connsiteY36" fmla="*/ 526797 h 539813"/>
              <a:gd name="connsiteX37" fmla="*/ 1830492 w 2311103"/>
              <a:gd name="connsiteY37" fmla="*/ 508003 h 539813"/>
              <a:gd name="connsiteX38" fmla="*/ 1885798 w 2311103"/>
              <a:gd name="connsiteY38" fmla="*/ 481247 h 539813"/>
              <a:gd name="connsiteX39" fmla="*/ 1950302 w 2311103"/>
              <a:gd name="connsiteY39" fmla="*/ 437637 h 539813"/>
              <a:gd name="connsiteX40" fmla="*/ 2001130 w 2311103"/>
              <a:gd name="connsiteY40" fmla="*/ 402117 h 539813"/>
              <a:gd name="connsiteX41" fmla="*/ 2040759 w 2311103"/>
              <a:gd name="connsiteY41" fmla="*/ 370176 h 539813"/>
              <a:gd name="connsiteX42" fmla="*/ 2080368 w 2311103"/>
              <a:gd name="connsiteY42" fmla="*/ 344078 h 539813"/>
              <a:gd name="connsiteX43" fmla="*/ 2117373 w 2311103"/>
              <a:gd name="connsiteY43" fmla="*/ 313653 h 539813"/>
              <a:gd name="connsiteX44" fmla="*/ 2159573 w 2311103"/>
              <a:gd name="connsiteY44" fmla="*/ 281591 h 539813"/>
              <a:gd name="connsiteX45" fmla="*/ 2192360 w 2311103"/>
              <a:gd name="connsiteY45" fmla="*/ 253442 h 539813"/>
              <a:gd name="connsiteX46" fmla="*/ 2229262 w 2311103"/>
              <a:gd name="connsiteY46" fmla="*/ 225138 h 539813"/>
              <a:gd name="connsiteX47" fmla="*/ 2272130 w 2311103"/>
              <a:gd name="connsiteY47" fmla="*/ 191450 h 539813"/>
              <a:gd name="connsiteX48" fmla="*/ 2311103 w 2311103"/>
              <a:gd name="connsiteY48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888587 w 2311103"/>
              <a:gd name="connsiteY20" fmla="*/ 66806 h 539813"/>
              <a:gd name="connsiteX21" fmla="*/ 888587 w 2311103"/>
              <a:gd name="connsiteY21" fmla="*/ 66806 h 539813"/>
              <a:gd name="connsiteX22" fmla="*/ 911026 w 2311103"/>
              <a:gd name="connsiteY22" fmla="*/ 86419 h 539813"/>
              <a:gd name="connsiteX23" fmla="*/ 970995 w 2311103"/>
              <a:gd name="connsiteY23" fmla="*/ 129637 h 539813"/>
              <a:gd name="connsiteX24" fmla="*/ 1034481 w 2311103"/>
              <a:gd name="connsiteY24" fmla="*/ 176079 h 539813"/>
              <a:gd name="connsiteX25" fmla="*/ 1086607 w 2311103"/>
              <a:gd name="connsiteY25" fmla="*/ 219256 h 539813"/>
              <a:gd name="connsiteX26" fmla="*/ 1147331 w 2311103"/>
              <a:gd name="connsiteY26" fmla="*/ 270562 h 539813"/>
              <a:gd name="connsiteX27" fmla="*/ 1191497 w 2311103"/>
              <a:gd name="connsiteY27" fmla="*/ 308136 h 539813"/>
              <a:gd name="connsiteX28" fmla="*/ 1244862 w 2311103"/>
              <a:gd name="connsiteY28" fmla="*/ 354254 h 539813"/>
              <a:gd name="connsiteX29" fmla="*/ 1296337 w 2311103"/>
              <a:gd name="connsiteY29" fmla="*/ 394913 h 539813"/>
              <a:gd name="connsiteX30" fmla="*/ 1343692 w 2311103"/>
              <a:gd name="connsiteY30" fmla="*/ 430409 h 539813"/>
              <a:gd name="connsiteX31" fmla="*/ 1401449 w 2311103"/>
              <a:gd name="connsiteY31" fmla="*/ 467208 h 539813"/>
              <a:gd name="connsiteX32" fmla="*/ 1462132 w 2311103"/>
              <a:gd name="connsiteY32" fmla="*/ 494490 h 539813"/>
              <a:gd name="connsiteX33" fmla="*/ 1520481 w 2311103"/>
              <a:gd name="connsiteY33" fmla="*/ 515690 h 539813"/>
              <a:gd name="connsiteX34" fmla="*/ 1594906 w 2311103"/>
              <a:gd name="connsiteY34" fmla="*/ 534202 h 539813"/>
              <a:gd name="connsiteX35" fmla="*/ 1664230 w 2311103"/>
              <a:gd name="connsiteY35" fmla="*/ 539357 h 539813"/>
              <a:gd name="connsiteX36" fmla="*/ 1727770 w 2311103"/>
              <a:gd name="connsiteY36" fmla="*/ 538135 h 539813"/>
              <a:gd name="connsiteX37" fmla="*/ 1783517 w 2311103"/>
              <a:gd name="connsiteY37" fmla="*/ 526797 h 539813"/>
              <a:gd name="connsiteX38" fmla="*/ 1830492 w 2311103"/>
              <a:gd name="connsiteY38" fmla="*/ 508003 h 539813"/>
              <a:gd name="connsiteX39" fmla="*/ 1885798 w 2311103"/>
              <a:gd name="connsiteY39" fmla="*/ 481247 h 539813"/>
              <a:gd name="connsiteX40" fmla="*/ 1950302 w 2311103"/>
              <a:gd name="connsiteY40" fmla="*/ 437637 h 539813"/>
              <a:gd name="connsiteX41" fmla="*/ 2001130 w 2311103"/>
              <a:gd name="connsiteY41" fmla="*/ 402117 h 539813"/>
              <a:gd name="connsiteX42" fmla="*/ 2040759 w 2311103"/>
              <a:gd name="connsiteY42" fmla="*/ 370176 h 539813"/>
              <a:gd name="connsiteX43" fmla="*/ 2080368 w 2311103"/>
              <a:gd name="connsiteY43" fmla="*/ 344078 h 539813"/>
              <a:gd name="connsiteX44" fmla="*/ 2117373 w 2311103"/>
              <a:gd name="connsiteY44" fmla="*/ 313653 h 539813"/>
              <a:gd name="connsiteX45" fmla="*/ 2159573 w 2311103"/>
              <a:gd name="connsiteY45" fmla="*/ 281591 h 539813"/>
              <a:gd name="connsiteX46" fmla="*/ 2192360 w 2311103"/>
              <a:gd name="connsiteY46" fmla="*/ 253442 h 539813"/>
              <a:gd name="connsiteX47" fmla="*/ 2229262 w 2311103"/>
              <a:gd name="connsiteY47" fmla="*/ 225138 h 539813"/>
              <a:gd name="connsiteX48" fmla="*/ 2272130 w 2311103"/>
              <a:gd name="connsiteY48" fmla="*/ 191450 h 539813"/>
              <a:gd name="connsiteX49" fmla="*/ 2311103 w 2311103"/>
              <a:gd name="connsiteY49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888587 w 2311103"/>
              <a:gd name="connsiteY20" fmla="*/ 66806 h 539813"/>
              <a:gd name="connsiteX21" fmla="*/ 888587 w 2311103"/>
              <a:gd name="connsiteY21" fmla="*/ 66806 h 539813"/>
              <a:gd name="connsiteX22" fmla="*/ 911026 w 2311103"/>
              <a:gd name="connsiteY22" fmla="*/ 86419 h 539813"/>
              <a:gd name="connsiteX23" fmla="*/ 943149 w 2311103"/>
              <a:gd name="connsiteY23" fmla="*/ 105547 h 539813"/>
              <a:gd name="connsiteX24" fmla="*/ 970995 w 2311103"/>
              <a:gd name="connsiteY24" fmla="*/ 129637 h 539813"/>
              <a:gd name="connsiteX25" fmla="*/ 1034481 w 2311103"/>
              <a:gd name="connsiteY25" fmla="*/ 176079 h 539813"/>
              <a:gd name="connsiteX26" fmla="*/ 1086607 w 2311103"/>
              <a:gd name="connsiteY26" fmla="*/ 219256 h 539813"/>
              <a:gd name="connsiteX27" fmla="*/ 1147331 w 2311103"/>
              <a:gd name="connsiteY27" fmla="*/ 270562 h 539813"/>
              <a:gd name="connsiteX28" fmla="*/ 1191497 w 2311103"/>
              <a:gd name="connsiteY28" fmla="*/ 308136 h 539813"/>
              <a:gd name="connsiteX29" fmla="*/ 1244862 w 2311103"/>
              <a:gd name="connsiteY29" fmla="*/ 354254 h 539813"/>
              <a:gd name="connsiteX30" fmla="*/ 1296337 w 2311103"/>
              <a:gd name="connsiteY30" fmla="*/ 394913 h 539813"/>
              <a:gd name="connsiteX31" fmla="*/ 1343692 w 2311103"/>
              <a:gd name="connsiteY31" fmla="*/ 430409 h 539813"/>
              <a:gd name="connsiteX32" fmla="*/ 1401449 w 2311103"/>
              <a:gd name="connsiteY32" fmla="*/ 467208 h 539813"/>
              <a:gd name="connsiteX33" fmla="*/ 1462132 w 2311103"/>
              <a:gd name="connsiteY33" fmla="*/ 494490 h 539813"/>
              <a:gd name="connsiteX34" fmla="*/ 1520481 w 2311103"/>
              <a:gd name="connsiteY34" fmla="*/ 515690 h 539813"/>
              <a:gd name="connsiteX35" fmla="*/ 1594906 w 2311103"/>
              <a:gd name="connsiteY35" fmla="*/ 534202 h 539813"/>
              <a:gd name="connsiteX36" fmla="*/ 1664230 w 2311103"/>
              <a:gd name="connsiteY36" fmla="*/ 539357 h 539813"/>
              <a:gd name="connsiteX37" fmla="*/ 1727770 w 2311103"/>
              <a:gd name="connsiteY37" fmla="*/ 538135 h 539813"/>
              <a:gd name="connsiteX38" fmla="*/ 1783517 w 2311103"/>
              <a:gd name="connsiteY38" fmla="*/ 526797 h 539813"/>
              <a:gd name="connsiteX39" fmla="*/ 1830492 w 2311103"/>
              <a:gd name="connsiteY39" fmla="*/ 508003 h 539813"/>
              <a:gd name="connsiteX40" fmla="*/ 1885798 w 2311103"/>
              <a:gd name="connsiteY40" fmla="*/ 481247 h 539813"/>
              <a:gd name="connsiteX41" fmla="*/ 1950302 w 2311103"/>
              <a:gd name="connsiteY41" fmla="*/ 437637 h 539813"/>
              <a:gd name="connsiteX42" fmla="*/ 2001130 w 2311103"/>
              <a:gd name="connsiteY42" fmla="*/ 402117 h 539813"/>
              <a:gd name="connsiteX43" fmla="*/ 2040759 w 2311103"/>
              <a:gd name="connsiteY43" fmla="*/ 370176 h 539813"/>
              <a:gd name="connsiteX44" fmla="*/ 2080368 w 2311103"/>
              <a:gd name="connsiteY44" fmla="*/ 344078 h 539813"/>
              <a:gd name="connsiteX45" fmla="*/ 2117373 w 2311103"/>
              <a:gd name="connsiteY45" fmla="*/ 313653 h 539813"/>
              <a:gd name="connsiteX46" fmla="*/ 2159573 w 2311103"/>
              <a:gd name="connsiteY46" fmla="*/ 281591 h 539813"/>
              <a:gd name="connsiteX47" fmla="*/ 2192360 w 2311103"/>
              <a:gd name="connsiteY47" fmla="*/ 253442 h 539813"/>
              <a:gd name="connsiteX48" fmla="*/ 2229262 w 2311103"/>
              <a:gd name="connsiteY48" fmla="*/ 225138 h 539813"/>
              <a:gd name="connsiteX49" fmla="*/ 2272130 w 2311103"/>
              <a:gd name="connsiteY49" fmla="*/ 191450 h 539813"/>
              <a:gd name="connsiteX50" fmla="*/ 2311103 w 2311103"/>
              <a:gd name="connsiteY50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48191 w 2311103"/>
              <a:gd name="connsiteY11" fmla="*/ 53331 h 539813"/>
              <a:gd name="connsiteX12" fmla="*/ 489910 w 2311103"/>
              <a:gd name="connsiteY12" fmla="*/ 37769 h 539813"/>
              <a:gd name="connsiteX13" fmla="*/ 537829 w 2311103"/>
              <a:gd name="connsiteY13" fmla="*/ 21328 h 539813"/>
              <a:gd name="connsiteX14" fmla="*/ 589398 w 2311103"/>
              <a:gd name="connsiteY14" fmla="*/ 10047 h 539813"/>
              <a:gd name="connsiteX15" fmla="*/ 627467 w 2311103"/>
              <a:gd name="connsiteY15" fmla="*/ 2800 h 539813"/>
              <a:gd name="connsiteX16" fmla="*/ 679588 w 2311103"/>
              <a:gd name="connsiteY16" fmla="*/ 0 h 539813"/>
              <a:gd name="connsiteX17" fmla="*/ 717105 w 2311103"/>
              <a:gd name="connsiteY17" fmla="*/ 2800 h 539813"/>
              <a:gd name="connsiteX18" fmla="*/ 761471 w 2311103"/>
              <a:gd name="connsiteY18" fmla="*/ 11482 h 539813"/>
              <a:gd name="connsiteX19" fmla="*/ 810027 w 2311103"/>
              <a:gd name="connsiteY19" fmla="*/ 28553 h 539813"/>
              <a:gd name="connsiteX20" fmla="*/ 857708 w 2311103"/>
              <a:gd name="connsiteY20" fmla="*/ 49778 h 539813"/>
              <a:gd name="connsiteX21" fmla="*/ 888587 w 2311103"/>
              <a:gd name="connsiteY21" fmla="*/ 66806 h 539813"/>
              <a:gd name="connsiteX22" fmla="*/ 888587 w 2311103"/>
              <a:gd name="connsiteY22" fmla="*/ 66806 h 539813"/>
              <a:gd name="connsiteX23" fmla="*/ 911026 w 2311103"/>
              <a:gd name="connsiteY23" fmla="*/ 86419 h 539813"/>
              <a:gd name="connsiteX24" fmla="*/ 943149 w 2311103"/>
              <a:gd name="connsiteY24" fmla="*/ 105547 h 539813"/>
              <a:gd name="connsiteX25" fmla="*/ 970995 w 2311103"/>
              <a:gd name="connsiteY25" fmla="*/ 129637 h 539813"/>
              <a:gd name="connsiteX26" fmla="*/ 1034481 w 2311103"/>
              <a:gd name="connsiteY26" fmla="*/ 176079 h 539813"/>
              <a:gd name="connsiteX27" fmla="*/ 1086607 w 2311103"/>
              <a:gd name="connsiteY27" fmla="*/ 219256 h 539813"/>
              <a:gd name="connsiteX28" fmla="*/ 1147331 w 2311103"/>
              <a:gd name="connsiteY28" fmla="*/ 270562 h 539813"/>
              <a:gd name="connsiteX29" fmla="*/ 1191497 w 2311103"/>
              <a:gd name="connsiteY29" fmla="*/ 308136 h 539813"/>
              <a:gd name="connsiteX30" fmla="*/ 1244862 w 2311103"/>
              <a:gd name="connsiteY30" fmla="*/ 354254 h 539813"/>
              <a:gd name="connsiteX31" fmla="*/ 1296337 w 2311103"/>
              <a:gd name="connsiteY31" fmla="*/ 394913 h 539813"/>
              <a:gd name="connsiteX32" fmla="*/ 1343692 w 2311103"/>
              <a:gd name="connsiteY32" fmla="*/ 430409 h 539813"/>
              <a:gd name="connsiteX33" fmla="*/ 1401449 w 2311103"/>
              <a:gd name="connsiteY33" fmla="*/ 467208 h 539813"/>
              <a:gd name="connsiteX34" fmla="*/ 1462132 w 2311103"/>
              <a:gd name="connsiteY34" fmla="*/ 494490 h 539813"/>
              <a:gd name="connsiteX35" fmla="*/ 1520481 w 2311103"/>
              <a:gd name="connsiteY35" fmla="*/ 515690 h 539813"/>
              <a:gd name="connsiteX36" fmla="*/ 1594906 w 2311103"/>
              <a:gd name="connsiteY36" fmla="*/ 534202 h 539813"/>
              <a:gd name="connsiteX37" fmla="*/ 1664230 w 2311103"/>
              <a:gd name="connsiteY37" fmla="*/ 539357 h 539813"/>
              <a:gd name="connsiteX38" fmla="*/ 1727770 w 2311103"/>
              <a:gd name="connsiteY38" fmla="*/ 538135 h 539813"/>
              <a:gd name="connsiteX39" fmla="*/ 1783517 w 2311103"/>
              <a:gd name="connsiteY39" fmla="*/ 526797 h 539813"/>
              <a:gd name="connsiteX40" fmla="*/ 1830492 w 2311103"/>
              <a:gd name="connsiteY40" fmla="*/ 508003 h 539813"/>
              <a:gd name="connsiteX41" fmla="*/ 1885798 w 2311103"/>
              <a:gd name="connsiteY41" fmla="*/ 481247 h 539813"/>
              <a:gd name="connsiteX42" fmla="*/ 1950302 w 2311103"/>
              <a:gd name="connsiteY42" fmla="*/ 437637 h 539813"/>
              <a:gd name="connsiteX43" fmla="*/ 2001130 w 2311103"/>
              <a:gd name="connsiteY43" fmla="*/ 402117 h 539813"/>
              <a:gd name="connsiteX44" fmla="*/ 2040759 w 2311103"/>
              <a:gd name="connsiteY44" fmla="*/ 370176 h 539813"/>
              <a:gd name="connsiteX45" fmla="*/ 2080368 w 2311103"/>
              <a:gd name="connsiteY45" fmla="*/ 344078 h 539813"/>
              <a:gd name="connsiteX46" fmla="*/ 2117373 w 2311103"/>
              <a:gd name="connsiteY46" fmla="*/ 313653 h 539813"/>
              <a:gd name="connsiteX47" fmla="*/ 2159573 w 2311103"/>
              <a:gd name="connsiteY47" fmla="*/ 281591 h 539813"/>
              <a:gd name="connsiteX48" fmla="*/ 2192360 w 2311103"/>
              <a:gd name="connsiteY48" fmla="*/ 253442 h 539813"/>
              <a:gd name="connsiteX49" fmla="*/ 2229262 w 2311103"/>
              <a:gd name="connsiteY49" fmla="*/ 225138 h 539813"/>
              <a:gd name="connsiteX50" fmla="*/ 2272130 w 2311103"/>
              <a:gd name="connsiteY50" fmla="*/ 191450 h 539813"/>
              <a:gd name="connsiteX51" fmla="*/ 2311103 w 2311103"/>
              <a:gd name="connsiteY51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48191 w 2311103"/>
              <a:gd name="connsiteY12" fmla="*/ 53331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0995 w 2311103"/>
              <a:gd name="connsiteY26" fmla="*/ 129637 h 539813"/>
              <a:gd name="connsiteX27" fmla="*/ 1034481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0995 w 2311103"/>
              <a:gd name="connsiteY26" fmla="*/ 129637 h 539813"/>
              <a:gd name="connsiteX27" fmla="*/ 1034481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4481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5027 w 2311103"/>
              <a:gd name="connsiteY44" fmla="*/ 403801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4200 w 2311103"/>
              <a:gd name="connsiteY43" fmla="*/ 439322 h 539813"/>
              <a:gd name="connsiteX44" fmla="*/ 2005027 w 2311103"/>
              <a:gd name="connsiteY44" fmla="*/ 403801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462542"/>
              <a:gd name="connsiteY0" fmla="*/ 393093 h 539813"/>
              <a:gd name="connsiteX1" fmla="*/ 190412 w 2462542"/>
              <a:gd name="connsiteY1" fmla="*/ 354834 h 539813"/>
              <a:gd name="connsiteX2" fmla="*/ 236641 w 2462542"/>
              <a:gd name="connsiteY2" fmla="*/ 313993 h 539813"/>
              <a:gd name="connsiteX3" fmla="*/ 283948 w 2462542"/>
              <a:gd name="connsiteY3" fmla="*/ 2756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236641 w 2462542"/>
              <a:gd name="connsiteY2" fmla="*/ 313993 h 539813"/>
              <a:gd name="connsiteX3" fmla="*/ 283948 w 2462542"/>
              <a:gd name="connsiteY3" fmla="*/ 2756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83948 w 2462542"/>
              <a:gd name="connsiteY3" fmla="*/ 2756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447635 w 2462542"/>
              <a:gd name="connsiteY7" fmla="*/ 1543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71451 w 2462542"/>
              <a:gd name="connsiteY14" fmla="*/ 136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14624 w 2462542"/>
              <a:gd name="connsiteY13" fmla="*/ 26219 h 539813"/>
              <a:gd name="connsiteX14" fmla="*/ 671451 w 2462542"/>
              <a:gd name="connsiteY14" fmla="*/ 136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562885 w 2462542"/>
              <a:gd name="connsiteY12" fmla="*/ 43466 h 539813"/>
              <a:gd name="connsiteX13" fmla="*/ 614624 w 2462542"/>
              <a:gd name="connsiteY13" fmla="*/ 26219 h 539813"/>
              <a:gd name="connsiteX14" fmla="*/ 671451 w 2462542"/>
              <a:gd name="connsiteY14" fmla="*/ 136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640705"/>
              <a:gd name="connsiteY0" fmla="*/ 508592 h 539813"/>
              <a:gd name="connsiteX1" fmla="*/ 226045 w 2640705"/>
              <a:gd name="connsiteY1" fmla="*/ 343284 h 539813"/>
              <a:gd name="connsiteX2" fmla="*/ 281182 w 2640705"/>
              <a:gd name="connsiteY2" fmla="*/ 283193 h 539813"/>
              <a:gd name="connsiteX3" fmla="*/ 381939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81182 w 2640705"/>
              <a:gd name="connsiteY2" fmla="*/ 283193 h 539813"/>
              <a:gd name="connsiteX3" fmla="*/ 381939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1939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1644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1644 w 2640705"/>
              <a:gd name="connsiteY4" fmla="*/ 200713 h 539813"/>
              <a:gd name="connsiteX5" fmla="*/ 516951 w 2640705"/>
              <a:gd name="connsiteY5" fmla="*/ 156438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79247 w 2640705"/>
              <a:gd name="connsiteY7" fmla="*/ 69694 h 539813"/>
              <a:gd name="connsiteX8" fmla="*/ 703616 w 2640705"/>
              <a:gd name="connsiteY8" fmla="*/ 42953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703616 w 2640705"/>
              <a:gd name="connsiteY8" fmla="*/ 42953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29812 w 2640705"/>
              <a:gd name="connsiteY13" fmla="*/ 21166 h 539813"/>
              <a:gd name="connsiteX14" fmla="*/ 882741 w 2640705"/>
              <a:gd name="connsiteY14" fmla="*/ 11944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31761 w 2640705"/>
              <a:gd name="connsiteY13" fmla="*/ 20324 h 539813"/>
              <a:gd name="connsiteX14" fmla="*/ 882741 w 2640705"/>
              <a:gd name="connsiteY14" fmla="*/ 11944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31761 w 2640705"/>
              <a:gd name="connsiteY13" fmla="*/ 20324 h 539813"/>
              <a:gd name="connsiteX14" fmla="*/ 882741 w 2640705"/>
              <a:gd name="connsiteY14" fmla="*/ 11944 h 539813"/>
              <a:gd name="connsiteX15" fmla="*/ 932640 w 2640705"/>
              <a:gd name="connsiteY15" fmla="*/ 6679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31761 w 2640705"/>
              <a:gd name="connsiteY13" fmla="*/ 20324 h 539813"/>
              <a:gd name="connsiteX14" fmla="*/ 882741 w 2640705"/>
              <a:gd name="connsiteY14" fmla="*/ 11944 h 539813"/>
              <a:gd name="connsiteX15" fmla="*/ 932640 w 2640705"/>
              <a:gd name="connsiteY15" fmla="*/ 4995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244436 w 2640705"/>
              <a:gd name="connsiteY2" fmla="*/ 339509 h 539823"/>
              <a:gd name="connsiteX3" fmla="*/ 360503 w 2640705"/>
              <a:gd name="connsiteY3" fmla="*/ 258233 h 539823"/>
              <a:gd name="connsiteX4" fmla="*/ 426056 w 2640705"/>
              <a:gd name="connsiteY4" fmla="*/ 214198 h 539823"/>
              <a:gd name="connsiteX5" fmla="*/ 485772 w 2640705"/>
              <a:gd name="connsiteY5" fmla="*/ 176661 h 539823"/>
              <a:gd name="connsiteX6" fmla="*/ 536088 w 2640705"/>
              <a:gd name="connsiteY6" fmla="*/ 143498 h 539823"/>
              <a:gd name="connsiteX7" fmla="*/ 583763 w 2640705"/>
              <a:gd name="connsiteY7" fmla="*/ 117709 h 539823"/>
              <a:gd name="connsiteX8" fmla="*/ 629567 w 2640705"/>
              <a:gd name="connsiteY8" fmla="*/ 94337 h 539823"/>
              <a:gd name="connsiteX9" fmla="*/ 672565 w 2640705"/>
              <a:gd name="connsiteY9" fmla="*/ 76080 h 539823"/>
              <a:gd name="connsiteX10" fmla="*/ 715436 w 2640705"/>
              <a:gd name="connsiteY10" fmla="*/ 58394 h 539823"/>
              <a:gd name="connsiteX11" fmla="*/ 758223 w 2640705"/>
              <a:gd name="connsiteY11" fmla="*/ 42041 h 539823"/>
              <a:gd name="connsiteX12" fmla="*/ 789763 w 2640705"/>
              <a:gd name="connsiteY12" fmla="*/ 30843 h 539823"/>
              <a:gd name="connsiteX13" fmla="*/ 831761 w 2640705"/>
              <a:gd name="connsiteY13" fmla="*/ 20334 h 539823"/>
              <a:gd name="connsiteX14" fmla="*/ 882741 w 2640705"/>
              <a:gd name="connsiteY14" fmla="*/ 11954 h 539823"/>
              <a:gd name="connsiteX15" fmla="*/ 932640 w 2640705"/>
              <a:gd name="connsiteY15" fmla="*/ 5005 h 539823"/>
              <a:gd name="connsiteX16" fmla="*/ 968760 w 2640705"/>
              <a:gd name="connsiteY16" fmla="*/ 1968 h 539823"/>
              <a:gd name="connsiteX17" fmla="*/ 1009190 w 2640705"/>
              <a:gd name="connsiteY17" fmla="*/ 10 h 539823"/>
              <a:gd name="connsiteX18" fmla="*/ 1046707 w 2640705"/>
              <a:gd name="connsiteY18" fmla="*/ 2810 h 539823"/>
              <a:gd name="connsiteX19" fmla="*/ 1091073 w 2640705"/>
              <a:gd name="connsiteY19" fmla="*/ 11492 h 539823"/>
              <a:gd name="connsiteX20" fmla="*/ 1139629 w 2640705"/>
              <a:gd name="connsiteY20" fmla="*/ 28563 h 539823"/>
              <a:gd name="connsiteX21" fmla="*/ 1187310 w 2640705"/>
              <a:gd name="connsiteY21" fmla="*/ 49788 h 539823"/>
              <a:gd name="connsiteX22" fmla="*/ 1218189 w 2640705"/>
              <a:gd name="connsiteY22" fmla="*/ 66816 h 539823"/>
              <a:gd name="connsiteX23" fmla="*/ 1218189 w 2640705"/>
              <a:gd name="connsiteY23" fmla="*/ 66816 h 539823"/>
              <a:gd name="connsiteX24" fmla="*/ 1240628 w 2640705"/>
              <a:gd name="connsiteY24" fmla="*/ 86429 h 539823"/>
              <a:gd name="connsiteX25" fmla="*/ 1272751 w 2640705"/>
              <a:gd name="connsiteY25" fmla="*/ 105557 h 539823"/>
              <a:gd name="connsiteX26" fmla="*/ 1304494 w 2640705"/>
              <a:gd name="connsiteY26" fmla="*/ 129647 h 539823"/>
              <a:gd name="connsiteX27" fmla="*/ 1360186 w 2640705"/>
              <a:gd name="connsiteY27" fmla="*/ 176089 h 539823"/>
              <a:gd name="connsiteX28" fmla="*/ 1416209 w 2640705"/>
              <a:gd name="connsiteY28" fmla="*/ 219266 h 539823"/>
              <a:gd name="connsiteX29" fmla="*/ 1476933 w 2640705"/>
              <a:gd name="connsiteY29" fmla="*/ 270572 h 539823"/>
              <a:gd name="connsiteX30" fmla="*/ 1521099 w 2640705"/>
              <a:gd name="connsiteY30" fmla="*/ 308146 h 539823"/>
              <a:gd name="connsiteX31" fmla="*/ 1574464 w 2640705"/>
              <a:gd name="connsiteY31" fmla="*/ 354264 h 539823"/>
              <a:gd name="connsiteX32" fmla="*/ 1625939 w 2640705"/>
              <a:gd name="connsiteY32" fmla="*/ 394923 h 539823"/>
              <a:gd name="connsiteX33" fmla="*/ 1673294 w 2640705"/>
              <a:gd name="connsiteY33" fmla="*/ 430419 h 539823"/>
              <a:gd name="connsiteX34" fmla="*/ 1731051 w 2640705"/>
              <a:gd name="connsiteY34" fmla="*/ 467218 h 539823"/>
              <a:gd name="connsiteX35" fmla="*/ 1791734 w 2640705"/>
              <a:gd name="connsiteY35" fmla="*/ 494500 h 539823"/>
              <a:gd name="connsiteX36" fmla="*/ 1850083 w 2640705"/>
              <a:gd name="connsiteY36" fmla="*/ 515700 h 539823"/>
              <a:gd name="connsiteX37" fmla="*/ 1924508 w 2640705"/>
              <a:gd name="connsiteY37" fmla="*/ 534212 h 539823"/>
              <a:gd name="connsiteX38" fmla="*/ 1993832 w 2640705"/>
              <a:gd name="connsiteY38" fmla="*/ 539367 h 539823"/>
              <a:gd name="connsiteX39" fmla="*/ 2057372 w 2640705"/>
              <a:gd name="connsiteY39" fmla="*/ 538145 h 539823"/>
              <a:gd name="connsiteX40" fmla="*/ 2113119 w 2640705"/>
              <a:gd name="connsiteY40" fmla="*/ 526807 h 539823"/>
              <a:gd name="connsiteX41" fmla="*/ 2160094 w 2640705"/>
              <a:gd name="connsiteY41" fmla="*/ 508013 h 539823"/>
              <a:gd name="connsiteX42" fmla="*/ 2215400 w 2640705"/>
              <a:gd name="connsiteY42" fmla="*/ 481257 h 539823"/>
              <a:gd name="connsiteX43" fmla="*/ 2283802 w 2640705"/>
              <a:gd name="connsiteY43" fmla="*/ 439332 h 539823"/>
              <a:gd name="connsiteX44" fmla="*/ 2334629 w 2640705"/>
              <a:gd name="connsiteY44" fmla="*/ 403811 h 539823"/>
              <a:gd name="connsiteX45" fmla="*/ 2378156 w 2640705"/>
              <a:gd name="connsiteY45" fmla="*/ 370186 h 539823"/>
              <a:gd name="connsiteX46" fmla="*/ 2409970 w 2640705"/>
              <a:gd name="connsiteY46" fmla="*/ 344088 h 539823"/>
              <a:gd name="connsiteX47" fmla="*/ 2446975 w 2640705"/>
              <a:gd name="connsiteY47" fmla="*/ 313663 h 539823"/>
              <a:gd name="connsiteX48" fmla="*/ 2489175 w 2640705"/>
              <a:gd name="connsiteY48" fmla="*/ 281601 h 539823"/>
              <a:gd name="connsiteX49" fmla="*/ 2521962 w 2640705"/>
              <a:gd name="connsiteY49" fmla="*/ 253452 h 539823"/>
              <a:gd name="connsiteX50" fmla="*/ 2558864 w 2640705"/>
              <a:gd name="connsiteY50" fmla="*/ 225148 h 539823"/>
              <a:gd name="connsiteX51" fmla="*/ 2601732 w 2640705"/>
              <a:gd name="connsiteY51" fmla="*/ 191460 h 539823"/>
              <a:gd name="connsiteX52" fmla="*/ 2640705 w 2640705"/>
              <a:gd name="connsiteY52" fmla="*/ 157773 h 53982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244436 w 2640705"/>
              <a:gd name="connsiteY2" fmla="*/ 339509 h 539823"/>
              <a:gd name="connsiteX3" fmla="*/ 360503 w 2640705"/>
              <a:gd name="connsiteY3" fmla="*/ 258233 h 539823"/>
              <a:gd name="connsiteX4" fmla="*/ 426056 w 2640705"/>
              <a:gd name="connsiteY4" fmla="*/ 214198 h 539823"/>
              <a:gd name="connsiteX5" fmla="*/ 485772 w 2640705"/>
              <a:gd name="connsiteY5" fmla="*/ 176661 h 539823"/>
              <a:gd name="connsiteX6" fmla="*/ 536088 w 2640705"/>
              <a:gd name="connsiteY6" fmla="*/ 143498 h 539823"/>
              <a:gd name="connsiteX7" fmla="*/ 583763 w 2640705"/>
              <a:gd name="connsiteY7" fmla="*/ 117709 h 539823"/>
              <a:gd name="connsiteX8" fmla="*/ 629567 w 2640705"/>
              <a:gd name="connsiteY8" fmla="*/ 94337 h 539823"/>
              <a:gd name="connsiteX9" fmla="*/ 672565 w 2640705"/>
              <a:gd name="connsiteY9" fmla="*/ 76080 h 539823"/>
              <a:gd name="connsiteX10" fmla="*/ 715436 w 2640705"/>
              <a:gd name="connsiteY10" fmla="*/ 58394 h 539823"/>
              <a:gd name="connsiteX11" fmla="*/ 758223 w 2640705"/>
              <a:gd name="connsiteY11" fmla="*/ 42041 h 539823"/>
              <a:gd name="connsiteX12" fmla="*/ 789763 w 2640705"/>
              <a:gd name="connsiteY12" fmla="*/ 30843 h 539823"/>
              <a:gd name="connsiteX13" fmla="*/ 831761 w 2640705"/>
              <a:gd name="connsiteY13" fmla="*/ 20334 h 539823"/>
              <a:gd name="connsiteX14" fmla="*/ 882741 w 2640705"/>
              <a:gd name="connsiteY14" fmla="*/ 11954 h 539823"/>
              <a:gd name="connsiteX15" fmla="*/ 932640 w 2640705"/>
              <a:gd name="connsiteY15" fmla="*/ 5005 h 539823"/>
              <a:gd name="connsiteX16" fmla="*/ 968760 w 2640705"/>
              <a:gd name="connsiteY16" fmla="*/ 1968 h 539823"/>
              <a:gd name="connsiteX17" fmla="*/ 1009190 w 2640705"/>
              <a:gd name="connsiteY17" fmla="*/ 10 h 539823"/>
              <a:gd name="connsiteX18" fmla="*/ 1046707 w 2640705"/>
              <a:gd name="connsiteY18" fmla="*/ 2810 h 539823"/>
              <a:gd name="connsiteX19" fmla="*/ 1091073 w 2640705"/>
              <a:gd name="connsiteY19" fmla="*/ 11492 h 539823"/>
              <a:gd name="connsiteX20" fmla="*/ 1139629 w 2640705"/>
              <a:gd name="connsiteY20" fmla="*/ 28563 h 539823"/>
              <a:gd name="connsiteX21" fmla="*/ 1187310 w 2640705"/>
              <a:gd name="connsiteY21" fmla="*/ 49788 h 539823"/>
              <a:gd name="connsiteX22" fmla="*/ 1218189 w 2640705"/>
              <a:gd name="connsiteY22" fmla="*/ 66816 h 539823"/>
              <a:gd name="connsiteX23" fmla="*/ 1218189 w 2640705"/>
              <a:gd name="connsiteY23" fmla="*/ 66816 h 539823"/>
              <a:gd name="connsiteX24" fmla="*/ 1240628 w 2640705"/>
              <a:gd name="connsiteY24" fmla="*/ 86429 h 539823"/>
              <a:gd name="connsiteX25" fmla="*/ 1272751 w 2640705"/>
              <a:gd name="connsiteY25" fmla="*/ 105557 h 539823"/>
              <a:gd name="connsiteX26" fmla="*/ 1304494 w 2640705"/>
              <a:gd name="connsiteY26" fmla="*/ 129647 h 539823"/>
              <a:gd name="connsiteX27" fmla="*/ 1360186 w 2640705"/>
              <a:gd name="connsiteY27" fmla="*/ 176089 h 539823"/>
              <a:gd name="connsiteX28" fmla="*/ 1416209 w 2640705"/>
              <a:gd name="connsiteY28" fmla="*/ 219266 h 539823"/>
              <a:gd name="connsiteX29" fmla="*/ 1476933 w 2640705"/>
              <a:gd name="connsiteY29" fmla="*/ 270572 h 539823"/>
              <a:gd name="connsiteX30" fmla="*/ 1521099 w 2640705"/>
              <a:gd name="connsiteY30" fmla="*/ 308146 h 539823"/>
              <a:gd name="connsiteX31" fmla="*/ 1574464 w 2640705"/>
              <a:gd name="connsiteY31" fmla="*/ 354264 h 539823"/>
              <a:gd name="connsiteX32" fmla="*/ 1625939 w 2640705"/>
              <a:gd name="connsiteY32" fmla="*/ 394923 h 539823"/>
              <a:gd name="connsiteX33" fmla="*/ 1673294 w 2640705"/>
              <a:gd name="connsiteY33" fmla="*/ 430419 h 539823"/>
              <a:gd name="connsiteX34" fmla="*/ 1731051 w 2640705"/>
              <a:gd name="connsiteY34" fmla="*/ 467218 h 539823"/>
              <a:gd name="connsiteX35" fmla="*/ 1791734 w 2640705"/>
              <a:gd name="connsiteY35" fmla="*/ 494500 h 539823"/>
              <a:gd name="connsiteX36" fmla="*/ 1850083 w 2640705"/>
              <a:gd name="connsiteY36" fmla="*/ 515700 h 539823"/>
              <a:gd name="connsiteX37" fmla="*/ 1924508 w 2640705"/>
              <a:gd name="connsiteY37" fmla="*/ 534212 h 539823"/>
              <a:gd name="connsiteX38" fmla="*/ 1993832 w 2640705"/>
              <a:gd name="connsiteY38" fmla="*/ 539367 h 539823"/>
              <a:gd name="connsiteX39" fmla="*/ 2057372 w 2640705"/>
              <a:gd name="connsiteY39" fmla="*/ 538145 h 539823"/>
              <a:gd name="connsiteX40" fmla="*/ 2113119 w 2640705"/>
              <a:gd name="connsiteY40" fmla="*/ 526807 h 539823"/>
              <a:gd name="connsiteX41" fmla="*/ 2160094 w 2640705"/>
              <a:gd name="connsiteY41" fmla="*/ 508013 h 539823"/>
              <a:gd name="connsiteX42" fmla="*/ 2215400 w 2640705"/>
              <a:gd name="connsiteY42" fmla="*/ 481257 h 539823"/>
              <a:gd name="connsiteX43" fmla="*/ 2283802 w 2640705"/>
              <a:gd name="connsiteY43" fmla="*/ 439332 h 539823"/>
              <a:gd name="connsiteX44" fmla="*/ 2334629 w 2640705"/>
              <a:gd name="connsiteY44" fmla="*/ 403811 h 539823"/>
              <a:gd name="connsiteX45" fmla="*/ 2378156 w 2640705"/>
              <a:gd name="connsiteY45" fmla="*/ 370186 h 539823"/>
              <a:gd name="connsiteX46" fmla="*/ 2409970 w 2640705"/>
              <a:gd name="connsiteY46" fmla="*/ 344088 h 539823"/>
              <a:gd name="connsiteX47" fmla="*/ 2446975 w 2640705"/>
              <a:gd name="connsiteY47" fmla="*/ 313663 h 539823"/>
              <a:gd name="connsiteX48" fmla="*/ 2489175 w 2640705"/>
              <a:gd name="connsiteY48" fmla="*/ 281601 h 539823"/>
              <a:gd name="connsiteX49" fmla="*/ 2521962 w 2640705"/>
              <a:gd name="connsiteY49" fmla="*/ 253452 h 539823"/>
              <a:gd name="connsiteX50" fmla="*/ 2558864 w 2640705"/>
              <a:gd name="connsiteY50" fmla="*/ 225148 h 539823"/>
              <a:gd name="connsiteX51" fmla="*/ 2601732 w 2640705"/>
              <a:gd name="connsiteY51" fmla="*/ 191460 h 539823"/>
              <a:gd name="connsiteX52" fmla="*/ 2640705 w 2640705"/>
              <a:gd name="connsiteY52" fmla="*/ 157773 h 53982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281 w 2640705"/>
              <a:gd name="connsiteY2" fmla="*/ 498584 h 539823"/>
              <a:gd name="connsiteX3" fmla="*/ 244436 w 2640705"/>
              <a:gd name="connsiteY3" fmla="*/ 339509 h 539823"/>
              <a:gd name="connsiteX4" fmla="*/ 360503 w 2640705"/>
              <a:gd name="connsiteY4" fmla="*/ 258233 h 539823"/>
              <a:gd name="connsiteX5" fmla="*/ 426056 w 2640705"/>
              <a:gd name="connsiteY5" fmla="*/ 214198 h 539823"/>
              <a:gd name="connsiteX6" fmla="*/ 485772 w 2640705"/>
              <a:gd name="connsiteY6" fmla="*/ 176661 h 539823"/>
              <a:gd name="connsiteX7" fmla="*/ 536088 w 2640705"/>
              <a:gd name="connsiteY7" fmla="*/ 143498 h 539823"/>
              <a:gd name="connsiteX8" fmla="*/ 583763 w 2640705"/>
              <a:gd name="connsiteY8" fmla="*/ 117709 h 539823"/>
              <a:gd name="connsiteX9" fmla="*/ 629567 w 2640705"/>
              <a:gd name="connsiteY9" fmla="*/ 94337 h 539823"/>
              <a:gd name="connsiteX10" fmla="*/ 672565 w 2640705"/>
              <a:gd name="connsiteY10" fmla="*/ 76080 h 539823"/>
              <a:gd name="connsiteX11" fmla="*/ 715436 w 2640705"/>
              <a:gd name="connsiteY11" fmla="*/ 58394 h 539823"/>
              <a:gd name="connsiteX12" fmla="*/ 758223 w 2640705"/>
              <a:gd name="connsiteY12" fmla="*/ 42041 h 539823"/>
              <a:gd name="connsiteX13" fmla="*/ 789763 w 2640705"/>
              <a:gd name="connsiteY13" fmla="*/ 30843 h 539823"/>
              <a:gd name="connsiteX14" fmla="*/ 831761 w 2640705"/>
              <a:gd name="connsiteY14" fmla="*/ 20334 h 539823"/>
              <a:gd name="connsiteX15" fmla="*/ 882741 w 2640705"/>
              <a:gd name="connsiteY15" fmla="*/ 11954 h 539823"/>
              <a:gd name="connsiteX16" fmla="*/ 932640 w 2640705"/>
              <a:gd name="connsiteY16" fmla="*/ 5005 h 539823"/>
              <a:gd name="connsiteX17" fmla="*/ 968760 w 2640705"/>
              <a:gd name="connsiteY17" fmla="*/ 1968 h 539823"/>
              <a:gd name="connsiteX18" fmla="*/ 1009190 w 2640705"/>
              <a:gd name="connsiteY18" fmla="*/ 10 h 539823"/>
              <a:gd name="connsiteX19" fmla="*/ 1046707 w 2640705"/>
              <a:gd name="connsiteY19" fmla="*/ 2810 h 539823"/>
              <a:gd name="connsiteX20" fmla="*/ 1091073 w 2640705"/>
              <a:gd name="connsiteY20" fmla="*/ 11492 h 539823"/>
              <a:gd name="connsiteX21" fmla="*/ 1139629 w 2640705"/>
              <a:gd name="connsiteY21" fmla="*/ 28563 h 539823"/>
              <a:gd name="connsiteX22" fmla="*/ 1187310 w 2640705"/>
              <a:gd name="connsiteY22" fmla="*/ 49788 h 539823"/>
              <a:gd name="connsiteX23" fmla="*/ 1218189 w 2640705"/>
              <a:gd name="connsiteY23" fmla="*/ 66816 h 539823"/>
              <a:gd name="connsiteX24" fmla="*/ 1218189 w 2640705"/>
              <a:gd name="connsiteY24" fmla="*/ 66816 h 539823"/>
              <a:gd name="connsiteX25" fmla="*/ 1240628 w 2640705"/>
              <a:gd name="connsiteY25" fmla="*/ 86429 h 539823"/>
              <a:gd name="connsiteX26" fmla="*/ 1272751 w 2640705"/>
              <a:gd name="connsiteY26" fmla="*/ 105557 h 539823"/>
              <a:gd name="connsiteX27" fmla="*/ 1304494 w 2640705"/>
              <a:gd name="connsiteY27" fmla="*/ 129647 h 539823"/>
              <a:gd name="connsiteX28" fmla="*/ 1360186 w 2640705"/>
              <a:gd name="connsiteY28" fmla="*/ 176089 h 539823"/>
              <a:gd name="connsiteX29" fmla="*/ 1416209 w 2640705"/>
              <a:gd name="connsiteY29" fmla="*/ 219266 h 539823"/>
              <a:gd name="connsiteX30" fmla="*/ 1476933 w 2640705"/>
              <a:gd name="connsiteY30" fmla="*/ 270572 h 539823"/>
              <a:gd name="connsiteX31" fmla="*/ 1521099 w 2640705"/>
              <a:gd name="connsiteY31" fmla="*/ 308146 h 539823"/>
              <a:gd name="connsiteX32" fmla="*/ 1574464 w 2640705"/>
              <a:gd name="connsiteY32" fmla="*/ 354264 h 539823"/>
              <a:gd name="connsiteX33" fmla="*/ 1625939 w 2640705"/>
              <a:gd name="connsiteY33" fmla="*/ 394923 h 539823"/>
              <a:gd name="connsiteX34" fmla="*/ 1673294 w 2640705"/>
              <a:gd name="connsiteY34" fmla="*/ 430419 h 539823"/>
              <a:gd name="connsiteX35" fmla="*/ 1731051 w 2640705"/>
              <a:gd name="connsiteY35" fmla="*/ 467218 h 539823"/>
              <a:gd name="connsiteX36" fmla="*/ 1791734 w 2640705"/>
              <a:gd name="connsiteY36" fmla="*/ 494500 h 539823"/>
              <a:gd name="connsiteX37" fmla="*/ 1850083 w 2640705"/>
              <a:gd name="connsiteY37" fmla="*/ 515700 h 539823"/>
              <a:gd name="connsiteX38" fmla="*/ 1924508 w 2640705"/>
              <a:gd name="connsiteY38" fmla="*/ 534212 h 539823"/>
              <a:gd name="connsiteX39" fmla="*/ 1993832 w 2640705"/>
              <a:gd name="connsiteY39" fmla="*/ 539367 h 539823"/>
              <a:gd name="connsiteX40" fmla="*/ 2057372 w 2640705"/>
              <a:gd name="connsiteY40" fmla="*/ 538145 h 539823"/>
              <a:gd name="connsiteX41" fmla="*/ 2113119 w 2640705"/>
              <a:gd name="connsiteY41" fmla="*/ 526807 h 539823"/>
              <a:gd name="connsiteX42" fmla="*/ 2160094 w 2640705"/>
              <a:gd name="connsiteY42" fmla="*/ 508013 h 539823"/>
              <a:gd name="connsiteX43" fmla="*/ 2215400 w 2640705"/>
              <a:gd name="connsiteY43" fmla="*/ 481257 h 539823"/>
              <a:gd name="connsiteX44" fmla="*/ 2283802 w 2640705"/>
              <a:gd name="connsiteY44" fmla="*/ 439332 h 539823"/>
              <a:gd name="connsiteX45" fmla="*/ 2334629 w 2640705"/>
              <a:gd name="connsiteY45" fmla="*/ 403811 h 539823"/>
              <a:gd name="connsiteX46" fmla="*/ 2378156 w 2640705"/>
              <a:gd name="connsiteY46" fmla="*/ 370186 h 539823"/>
              <a:gd name="connsiteX47" fmla="*/ 2409970 w 2640705"/>
              <a:gd name="connsiteY47" fmla="*/ 344088 h 539823"/>
              <a:gd name="connsiteX48" fmla="*/ 2446975 w 2640705"/>
              <a:gd name="connsiteY48" fmla="*/ 313663 h 539823"/>
              <a:gd name="connsiteX49" fmla="*/ 2489175 w 2640705"/>
              <a:gd name="connsiteY49" fmla="*/ 281601 h 539823"/>
              <a:gd name="connsiteX50" fmla="*/ 2521962 w 2640705"/>
              <a:gd name="connsiteY50" fmla="*/ 253452 h 539823"/>
              <a:gd name="connsiteX51" fmla="*/ 2558864 w 2640705"/>
              <a:gd name="connsiteY51" fmla="*/ 225148 h 539823"/>
              <a:gd name="connsiteX52" fmla="*/ 2601732 w 2640705"/>
              <a:gd name="connsiteY52" fmla="*/ 191460 h 539823"/>
              <a:gd name="connsiteX53" fmla="*/ 2640705 w 2640705"/>
              <a:gd name="connsiteY53" fmla="*/ 157773 h 53982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169814 w 2640705"/>
              <a:gd name="connsiteY2" fmla="*/ 386573 h 539823"/>
              <a:gd name="connsiteX3" fmla="*/ 244436 w 2640705"/>
              <a:gd name="connsiteY3" fmla="*/ 339509 h 539823"/>
              <a:gd name="connsiteX4" fmla="*/ 360503 w 2640705"/>
              <a:gd name="connsiteY4" fmla="*/ 258233 h 539823"/>
              <a:gd name="connsiteX5" fmla="*/ 426056 w 2640705"/>
              <a:gd name="connsiteY5" fmla="*/ 214198 h 539823"/>
              <a:gd name="connsiteX6" fmla="*/ 485772 w 2640705"/>
              <a:gd name="connsiteY6" fmla="*/ 176661 h 539823"/>
              <a:gd name="connsiteX7" fmla="*/ 536088 w 2640705"/>
              <a:gd name="connsiteY7" fmla="*/ 143498 h 539823"/>
              <a:gd name="connsiteX8" fmla="*/ 583763 w 2640705"/>
              <a:gd name="connsiteY8" fmla="*/ 117709 h 539823"/>
              <a:gd name="connsiteX9" fmla="*/ 629567 w 2640705"/>
              <a:gd name="connsiteY9" fmla="*/ 94337 h 539823"/>
              <a:gd name="connsiteX10" fmla="*/ 672565 w 2640705"/>
              <a:gd name="connsiteY10" fmla="*/ 76080 h 539823"/>
              <a:gd name="connsiteX11" fmla="*/ 715436 w 2640705"/>
              <a:gd name="connsiteY11" fmla="*/ 58394 h 539823"/>
              <a:gd name="connsiteX12" fmla="*/ 758223 w 2640705"/>
              <a:gd name="connsiteY12" fmla="*/ 42041 h 539823"/>
              <a:gd name="connsiteX13" fmla="*/ 789763 w 2640705"/>
              <a:gd name="connsiteY13" fmla="*/ 30843 h 539823"/>
              <a:gd name="connsiteX14" fmla="*/ 831761 w 2640705"/>
              <a:gd name="connsiteY14" fmla="*/ 20334 h 539823"/>
              <a:gd name="connsiteX15" fmla="*/ 882741 w 2640705"/>
              <a:gd name="connsiteY15" fmla="*/ 11954 h 539823"/>
              <a:gd name="connsiteX16" fmla="*/ 932640 w 2640705"/>
              <a:gd name="connsiteY16" fmla="*/ 5005 h 539823"/>
              <a:gd name="connsiteX17" fmla="*/ 968760 w 2640705"/>
              <a:gd name="connsiteY17" fmla="*/ 1968 h 539823"/>
              <a:gd name="connsiteX18" fmla="*/ 1009190 w 2640705"/>
              <a:gd name="connsiteY18" fmla="*/ 10 h 539823"/>
              <a:gd name="connsiteX19" fmla="*/ 1046707 w 2640705"/>
              <a:gd name="connsiteY19" fmla="*/ 2810 h 539823"/>
              <a:gd name="connsiteX20" fmla="*/ 1091073 w 2640705"/>
              <a:gd name="connsiteY20" fmla="*/ 11492 h 539823"/>
              <a:gd name="connsiteX21" fmla="*/ 1139629 w 2640705"/>
              <a:gd name="connsiteY21" fmla="*/ 28563 h 539823"/>
              <a:gd name="connsiteX22" fmla="*/ 1187310 w 2640705"/>
              <a:gd name="connsiteY22" fmla="*/ 49788 h 539823"/>
              <a:gd name="connsiteX23" fmla="*/ 1218189 w 2640705"/>
              <a:gd name="connsiteY23" fmla="*/ 66816 h 539823"/>
              <a:gd name="connsiteX24" fmla="*/ 1218189 w 2640705"/>
              <a:gd name="connsiteY24" fmla="*/ 66816 h 539823"/>
              <a:gd name="connsiteX25" fmla="*/ 1240628 w 2640705"/>
              <a:gd name="connsiteY25" fmla="*/ 86429 h 539823"/>
              <a:gd name="connsiteX26" fmla="*/ 1272751 w 2640705"/>
              <a:gd name="connsiteY26" fmla="*/ 105557 h 539823"/>
              <a:gd name="connsiteX27" fmla="*/ 1304494 w 2640705"/>
              <a:gd name="connsiteY27" fmla="*/ 129647 h 539823"/>
              <a:gd name="connsiteX28" fmla="*/ 1360186 w 2640705"/>
              <a:gd name="connsiteY28" fmla="*/ 176089 h 539823"/>
              <a:gd name="connsiteX29" fmla="*/ 1416209 w 2640705"/>
              <a:gd name="connsiteY29" fmla="*/ 219266 h 539823"/>
              <a:gd name="connsiteX30" fmla="*/ 1476933 w 2640705"/>
              <a:gd name="connsiteY30" fmla="*/ 270572 h 539823"/>
              <a:gd name="connsiteX31" fmla="*/ 1521099 w 2640705"/>
              <a:gd name="connsiteY31" fmla="*/ 308146 h 539823"/>
              <a:gd name="connsiteX32" fmla="*/ 1574464 w 2640705"/>
              <a:gd name="connsiteY32" fmla="*/ 354264 h 539823"/>
              <a:gd name="connsiteX33" fmla="*/ 1625939 w 2640705"/>
              <a:gd name="connsiteY33" fmla="*/ 394923 h 539823"/>
              <a:gd name="connsiteX34" fmla="*/ 1673294 w 2640705"/>
              <a:gd name="connsiteY34" fmla="*/ 430419 h 539823"/>
              <a:gd name="connsiteX35" fmla="*/ 1731051 w 2640705"/>
              <a:gd name="connsiteY35" fmla="*/ 467218 h 539823"/>
              <a:gd name="connsiteX36" fmla="*/ 1791734 w 2640705"/>
              <a:gd name="connsiteY36" fmla="*/ 494500 h 539823"/>
              <a:gd name="connsiteX37" fmla="*/ 1850083 w 2640705"/>
              <a:gd name="connsiteY37" fmla="*/ 515700 h 539823"/>
              <a:gd name="connsiteX38" fmla="*/ 1924508 w 2640705"/>
              <a:gd name="connsiteY38" fmla="*/ 534212 h 539823"/>
              <a:gd name="connsiteX39" fmla="*/ 1993832 w 2640705"/>
              <a:gd name="connsiteY39" fmla="*/ 539367 h 539823"/>
              <a:gd name="connsiteX40" fmla="*/ 2057372 w 2640705"/>
              <a:gd name="connsiteY40" fmla="*/ 538145 h 539823"/>
              <a:gd name="connsiteX41" fmla="*/ 2113119 w 2640705"/>
              <a:gd name="connsiteY41" fmla="*/ 526807 h 539823"/>
              <a:gd name="connsiteX42" fmla="*/ 2160094 w 2640705"/>
              <a:gd name="connsiteY42" fmla="*/ 508013 h 539823"/>
              <a:gd name="connsiteX43" fmla="*/ 2215400 w 2640705"/>
              <a:gd name="connsiteY43" fmla="*/ 481257 h 539823"/>
              <a:gd name="connsiteX44" fmla="*/ 2283802 w 2640705"/>
              <a:gd name="connsiteY44" fmla="*/ 439332 h 539823"/>
              <a:gd name="connsiteX45" fmla="*/ 2334629 w 2640705"/>
              <a:gd name="connsiteY45" fmla="*/ 403811 h 539823"/>
              <a:gd name="connsiteX46" fmla="*/ 2378156 w 2640705"/>
              <a:gd name="connsiteY46" fmla="*/ 370186 h 539823"/>
              <a:gd name="connsiteX47" fmla="*/ 2409970 w 2640705"/>
              <a:gd name="connsiteY47" fmla="*/ 344088 h 539823"/>
              <a:gd name="connsiteX48" fmla="*/ 2446975 w 2640705"/>
              <a:gd name="connsiteY48" fmla="*/ 313663 h 539823"/>
              <a:gd name="connsiteX49" fmla="*/ 2489175 w 2640705"/>
              <a:gd name="connsiteY49" fmla="*/ 281601 h 539823"/>
              <a:gd name="connsiteX50" fmla="*/ 2521962 w 2640705"/>
              <a:gd name="connsiteY50" fmla="*/ 253452 h 539823"/>
              <a:gd name="connsiteX51" fmla="*/ 2558864 w 2640705"/>
              <a:gd name="connsiteY51" fmla="*/ 225148 h 539823"/>
              <a:gd name="connsiteX52" fmla="*/ 2601732 w 2640705"/>
              <a:gd name="connsiteY52" fmla="*/ 191460 h 539823"/>
              <a:gd name="connsiteX53" fmla="*/ 2640705 w 2640705"/>
              <a:gd name="connsiteY53" fmla="*/ 157773 h 539823"/>
              <a:gd name="connsiteX0" fmla="*/ 0 w 2915466"/>
              <a:gd name="connsiteY0" fmla="*/ 687988 h 687988"/>
              <a:gd name="connsiteX1" fmla="*/ 390567 w 2915466"/>
              <a:gd name="connsiteY1" fmla="*/ 427994 h 687988"/>
              <a:gd name="connsiteX2" fmla="*/ 444575 w 2915466"/>
              <a:gd name="connsiteY2" fmla="*/ 386573 h 687988"/>
              <a:gd name="connsiteX3" fmla="*/ 519197 w 2915466"/>
              <a:gd name="connsiteY3" fmla="*/ 339509 h 687988"/>
              <a:gd name="connsiteX4" fmla="*/ 635264 w 2915466"/>
              <a:gd name="connsiteY4" fmla="*/ 258233 h 687988"/>
              <a:gd name="connsiteX5" fmla="*/ 700817 w 2915466"/>
              <a:gd name="connsiteY5" fmla="*/ 214198 h 687988"/>
              <a:gd name="connsiteX6" fmla="*/ 760533 w 2915466"/>
              <a:gd name="connsiteY6" fmla="*/ 176661 h 687988"/>
              <a:gd name="connsiteX7" fmla="*/ 810849 w 2915466"/>
              <a:gd name="connsiteY7" fmla="*/ 143498 h 687988"/>
              <a:gd name="connsiteX8" fmla="*/ 858524 w 2915466"/>
              <a:gd name="connsiteY8" fmla="*/ 117709 h 687988"/>
              <a:gd name="connsiteX9" fmla="*/ 904328 w 2915466"/>
              <a:gd name="connsiteY9" fmla="*/ 94337 h 687988"/>
              <a:gd name="connsiteX10" fmla="*/ 947326 w 2915466"/>
              <a:gd name="connsiteY10" fmla="*/ 76080 h 687988"/>
              <a:gd name="connsiteX11" fmla="*/ 990197 w 2915466"/>
              <a:gd name="connsiteY11" fmla="*/ 58394 h 687988"/>
              <a:gd name="connsiteX12" fmla="*/ 1032984 w 2915466"/>
              <a:gd name="connsiteY12" fmla="*/ 42041 h 687988"/>
              <a:gd name="connsiteX13" fmla="*/ 1064524 w 2915466"/>
              <a:gd name="connsiteY13" fmla="*/ 30843 h 687988"/>
              <a:gd name="connsiteX14" fmla="*/ 1106522 w 2915466"/>
              <a:gd name="connsiteY14" fmla="*/ 20334 h 687988"/>
              <a:gd name="connsiteX15" fmla="*/ 1157502 w 2915466"/>
              <a:gd name="connsiteY15" fmla="*/ 11954 h 687988"/>
              <a:gd name="connsiteX16" fmla="*/ 1207401 w 2915466"/>
              <a:gd name="connsiteY16" fmla="*/ 5005 h 687988"/>
              <a:gd name="connsiteX17" fmla="*/ 1243521 w 2915466"/>
              <a:gd name="connsiteY17" fmla="*/ 1968 h 687988"/>
              <a:gd name="connsiteX18" fmla="*/ 1283951 w 2915466"/>
              <a:gd name="connsiteY18" fmla="*/ 10 h 687988"/>
              <a:gd name="connsiteX19" fmla="*/ 1321468 w 2915466"/>
              <a:gd name="connsiteY19" fmla="*/ 2810 h 687988"/>
              <a:gd name="connsiteX20" fmla="*/ 1365834 w 2915466"/>
              <a:gd name="connsiteY20" fmla="*/ 11492 h 687988"/>
              <a:gd name="connsiteX21" fmla="*/ 1414390 w 2915466"/>
              <a:gd name="connsiteY21" fmla="*/ 28563 h 687988"/>
              <a:gd name="connsiteX22" fmla="*/ 1462071 w 2915466"/>
              <a:gd name="connsiteY22" fmla="*/ 49788 h 687988"/>
              <a:gd name="connsiteX23" fmla="*/ 1492950 w 2915466"/>
              <a:gd name="connsiteY23" fmla="*/ 66816 h 687988"/>
              <a:gd name="connsiteX24" fmla="*/ 1492950 w 2915466"/>
              <a:gd name="connsiteY24" fmla="*/ 66816 h 687988"/>
              <a:gd name="connsiteX25" fmla="*/ 1515389 w 2915466"/>
              <a:gd name="connsiteY25" fmla="*/ 86429 h 687988"/>
              <a:gd name="connsiteX26" fmla="*/ 1547512 w 2915466"/>
              <a:gd name="connsiteY26" fmla="*/ 105557 h 687988"/>
              <a:gd name="connsiteX27" fmla="*/ 1579255 w 2915466"/>
              <a:gd name="connsiteY27" fmla="*/ 129647 h 687988"/>
              <a:gd name="connsiteX28" fmla="*/ 1634947 w 2915466"/>
              <a:gd name="connsiteY28" fmla="*/ 176089 h 687988"/>
              <a:gd name="connsiteX29" fmla="*/ 1690970 w 2915466"/>
              <a:gd name="connsiteY29" fmla="*/ 219266 h 687988"/>
              <a:gd name="connsiteX30" fmla="*/ 1751694 w 2915466"/>
              <a:gd name="connsiteY30" fmla="*/ 270572 h 687988"/>
              <a:gd name="connsiteX31" fmla="*/ 1795860 w 2915466"/>
              <a:gd name="connsiteY31" fmla="*/ 308146 h 687988"/>
              <a:gd name="connsiteX32" fmla="*/ 1849225 w 2915466"/>
              <a:gd name="connsiteY32" fmla="*/ 354264 h 687988"/>
              <a:gd name="connsiteX33" fmla="*/ 1900700 w 2915466"/>
              <a:gd name="connsiteY33" fmla="*/ 394923 h 687988"/>
              <a:gd name="connsiteX34" fmla="*/ 1948055 w 2915466"/>
              <a:gd name="connsiteY34" fmla="*/ 430419 h 687988"/>
              <a:gd name="connsiteX35" fmla="*/ 2005812 w 2915466"/>
              <a:gd name="connsiteY35" fmla="*/ 467218 h 687988"/>
              <a:gd name="connsiteX36" fmla="*/ 2066495 w 2915466"/>
              <a:gd name="connsiteY36" fmla="*/ 494500 h 687988"/>
              <a:gd name="connsiteX37" fmla="*/ 2124844 w 2915466"/>
              <a:gd name="connsiteY37" fmla="*/ 515700 h 687988"/>
              <a:gd name="connsiteX38" fmla="*/ 2199269 w 2915466"/>
              <a:gd name="connsiteY38" fmla="*/ 534212 h 687988"/>
              <a:gd name="connsiteX39" fmla="*/ 2268593 w 2915466"/>
              <a:gd name="connsiteY39" fmla="*/ 539367 h 687988"/>
              <a:gd name="connsiteX40" fmla="*/ 2332133 w 2915466"/>
              <a:gd name="connsiteY40" fmla="*/ 538145 h 687988"/>
              <a:gd name="connsiteX41" fmla="*/ 2387880 w 2915466"/>
              <a:gd name="connsiteY41" fmla="*/ 526807 h 687988"/>
              <a:gd name="connsiteX42" fmla="*/ 2434855 w 2915466"/>
              <a:gd name="connsiteY42" fmla="*/ 508013 h 687988"/>
              <a:gd name="connsiteX43" fmla="*/ 2490161 w 2915466"/>
              <a:gd name="connsiteY43" fmla="*/ 481257 h 687988"/>
              <a:gd name="connsiteX44" fmla="*/ 2558563 w 2915466"/>
              <a:gd name="connsiteY44" fmla="*/ 439332 h 687988"/>
              <a:gd name="connsiteX45" fmla="*/ 2609390 w 2915466"/>
              <a:gd name="connsiteY45" fmla="*/ 403811 h 687988"/>
              <a:gd name="connsiteX46" fmla="*/ 2652917 w 2915466"/>
              <a:gd name="connsiteY46" fmla="*/ 370186 h 687988"/>
              <a:gd name="connsiteX47" fmla="*/ 2684731 w 2915466"/>
              <a:gd name="connsiteY47" fmla="*/ 344088 h 687988"/>
              <a:gd name="connsiteX48" fmla="*/ 2721736 w 2915466"/>
              <a:gd name="connsiteY48" fmla="*/ 313663 h 687988"/>
              <a:gd name="connsiteX49" fmla="*/ 2763936 w 2915466"/>
              <a:gd name="connsiteY49" fmla="*/ 281601 h 687988"/>
              <a:gd name="connsiteX50" fmla="*/ 2796723 w 2915466"/>
              <a:gd name="connsiteY50" fmla="*/ 253452 h 687988"/>
              <a:gd name="connsiteX51" fmla="*/ 2833625 w 2915466"/>
              <a:gd name="connsiteY51" fmla="*/ 225148 h 687988"/>
              <a:gd name="connsiteX52" fmla="*/ 2876493 w 2915466"/>
              <a:gd name="connsiteY52" fmla="*/ 191460 h 687988"/>
              <a:gd name="connsiteX53" fmla="*/ 2915466 w 2915466"/>
              <a:gd name="connsiteY53" fmla="*/ 157773 h 687988"/>
              <a:gd name="connsiteX0" fmla="*/ 0 w 2915466"/>
              <a:gd name="connsiteY0" fmla="*/ 687988 h 687988"/>
              <a:gd name="connsiteX1" fmla="*/ 219086 w 2915466"/>
              <a:gd name="connsiteY1" fmla="*/ 540847 h 687988"/>
              <a:gd name="connsiteX2" fmla="*/ 444575 w 2915466"/>
              <a:gd name="connsiteY2" fmla="*/ 386573 h 687988"/>
              <a:gd name="connsiteX3" fmla="*/ 519197 w 2915466"/>
              <a:gd name="connsiteY3" fmla="*/ 339509 h 687988"/>
              <a:gd name="connsiteX4" fmla="*/ 635264 w 2915466"/>
              <a:gd name="connsiteY4" fmla="*/ 258233 h 687988"/>
              <a:gd name="connsiteX5" fmla="*/ 700817 w 2915466"/>
              <a:gd name="connsiteY5" fmla="*/ 214198 h 687988"/>
              <a:gd name="connsiteX6" fmla="*/ 760533 w 2915466"/>
              <a:gd name="connsiteY6" fmla="*/ 176661 h 687988"/>
              <a:gd name="connsiteX7" fmla="*/ 810849 w 2915466"/>
              <a:gd name="connsiteY7" fmla="*/ 143498 h 687988"/>
              <a:gd name="connsiteX8" fmla="*/ 858524 w 2915466"/>
              <a:gd name="connsiteY8" fmla="*/ 117709 h 687988"/>
              <a:gd name="connsiteX9" fmla="*/ 904328 w 2915466"/>
              <a:gd name="connsiteY9" fmla="*/ 94337 h 687988"/>
              <a:gd name="connsiteX10" fmla="*/ 947326 w 2915466"/>
              <a:gd name="connsiteY10" fmla="*/ 76080 h 687988"/>
              <a:gd name="connsiteX11" fmla="*/ 990197 w 2915466"/>
              <a:gd name="connsiteY11" fmla="*/ 58394 h 687988"/>
              <a:gd name="connsiteX12" fmla="*/ 1032984 w 2915466"/>
              <a:gd name="connsiteY12" fmla="*/ 42041 h 687988"/>
              <a:gd name="connsiteX13" fmla="*/ 1064524 w 2915466"/>
              <a:gd name="connsiteY13" fmla="*/ 30843 h 687988"/>
              <a:gd name="connsiteX14" fmla="*/ 1106522 w 2915466"/>
              <a:gd name="connsiteY14" fmla="*/ 20334 h 687988"/>
              <a:gd name="connsiteX15" fmla="*/ 1157502 w 2915466"/>
              <a:gd name="connsiteY15" fmla="*/ 11954 h 687988"/>
              <a:gd name="connsiteX16" fmla="*/ 1207401 w 2915466"/>
              <a:gd name="connsiteY16" fmla="*/ 5005 h 687988"/>
              <a:gd name="connsiteX17" fmla="*/ 1243521 w 2915466"/>
              <a:gd name="connsiteY17" fmla="*/ 1968 h 687988"/>
              <a:gd name="connsiteX18" fmla="*/ 1283951 w 2915466"/>
              <a:gd name="connsiteY18" fmla="*/ 10 h 687988"/>
              <a:gd name="connsiteX19" fmla="*/ 1321468 w 2915466"/>
              <a:gd name="connsiteY19" fmla="*/ 2810 h 687988"/>
              <a:gd name="connsiteX20" fmla="*/ 1365834 w 2915466"/>
              <a:gd name="connsiteY20" fmla="*/ 11492 h 687988"/>
              <a:gd name="connsiteX21" fmla="*/ 1414390 w 2915466"/>
              <a:gd name="connsiteY21" fmla="*/ 28563 h 687988"/>
              <a:gd name="connsiteX22" fmla="*/ 1462071 w 2915466"/>
              <a:gd name="connsiteY22" fmla="*/ 49788 h 687988"/>
              <a:gd name="connsiteX23" fmla="*/ 1492950 w 2915466"/>
              <a:gd name="connsiteY23" fmla="*/ 66816 h 687988"/>
              <a:gd name="connsiteX24" fmla="*/ 1492950 w 2915466"/>
              <a:gd name="connsiteY24" fmla="*/ 66816 h 687988"/>
              <a:gd name="connsiteX25" fmla="*/ 1515389 w 2915466"/>
              <a:gd name="connsiteY25" fmla="*/ 86429 h 687988"/>
              <a:gd name="connsiteX26" fmla="*/ 1547512 w 2915466"/>
              <a:gd name="connsiteY26" fmla="*/ 105557 h 687988"/>
              <a:gd name="connsiteX27" fmla="*/ 1579255 w 2915466"/>
              <a:gd name="connsiteY27" fmla="*/ 129647 h 687988"/>
              <a:gd name="connsiteX28" fmla="*/ 1634947 w 2915466"/>
              <a:gd name="connsiteY28" fmla="*/ 176089 h 687988"/>
              <a:gd name="connsiteX29" fmla="*/ 1690970 w 2915466"/>
              <a:gd name="connsiteY29" fmla="*/ 219266 h 687988"/>
              <a:gd name="connsiteX30" fmla="*/ 1751694 w 2915466"/>
              <a:gd name="connsiteY30" fmla="*/ 270572 h 687988"/>
              <a:gd name="connsiteX31" fmla="*/ 1795860 w 2915466"/>
              <a:gd name="connsiteY31" fmla="*/ 308146 h 687988"/>
              <a:gd name="connsiteX32" fmla="*/ 1849225 w 2915466"/>
              <a:gd name="connsiteY32" fmla="*/ 354264 h 687988"/>
              <a:gd name="connsiteX33" fmla="*/ 1900700 w 2915466"/>
              <a:gd name="connsiteY33" fmla="*/ 394923 h 687988"/>
              <a:gd name="connsiteX34" fmla="*/ 1948055 w 2915466"/>
              <a:gd name="connsiteY34" fmla="*/ 430419 h 687988"/>
              <a:gd name="connsiteX35" fmla="*/ 2005812 w 2915466"/>
              <a:gd name="connsiteY35" fmla="*/ 467218 h 687988"/>
              <a:gd name="connsiteX36" fmla="*/ 2066495 w 2915466"/>
              <a:gd name="connsiteY36" fmla="*/ 494500 h 687988"/>
              <a:gd name="connsiteX37" fmla="*/ 2124844 w 2915466"/>
              <a:gd name="connsiteY37" fmla="*/ 515700 h 687988"/>
              <a:gd name="connsiteX38" fmla="*/ 2199269 w 2915466"/>
              <a:gd name="connsiteY38" fmla="*/ 534212 h 687988"/>
              <a:gd name="connsiteX39" fmla="*/ 2268593 w 2915466"/>
              <a:gd name="connsiteY39" fmla="*/ 539367 h 687988"/>
              <a:gd name="connsiteX40" fmla="*/ 2332133 w 2915466"/>
              <a:gd name="connsiteY40" fmla="*/ 538145 h 687988"/>
              <a:gd name="connsiteX41" fmla="*/ 2387880 w 2915466"/>
              <a:gd name="connsiteY41" fmla="*/ 526807 h 687988"/>
              <a:gd name="connsiteX42" fmla="*/ 2434855 w 2915466"/>
              <a:gd name="connsiteY42" fmla="*/ 508013 h 687988"/>
              <a:gd name="connsiteX43" fmla="*/ 2490161 w 2915466"/>
              <a:gd name="connsiteY43" fmla="*/ 481257 h 687988"/>
              <a:gd name="connsiteX44" fmla="*/ 2558563 w 2915466"/>
              <a:gd name="connsiteY44" fmla="*/ 439332 h 687988"/>
              <a:gd name="connsiteX45" fmla="*/ 2609390 w 2915466"/>
              <a:gd name="connsiteY45" fmla="*/ 403811 h 687988"/>
              <a:gd name="connsiteX46" fmla="*/ 2652917 w 2915466"/>
              <a:gd name="connsiteY46" fmla="*/ 370186 h 687988"/>
              <a:gd name="connsiteX47" fmla="*/ 2684731 w 2915466"/>
              <a:gd name="connsiteY47" fmla="*/ 344088 h 687988"/>
              <a:gd name="connsiteX48" fmla="*/ 2721736 w 2915466"/>
              <a:gd name="connsiteY48" fmla="*/ 313663 h 687988"/>
              <a:gd name="connsiteX49" fmla="*/ 2763936 w 2915466"/>
              <a:gd name="connsiteY49" fmla="*/ 281601 h 687988"/>
              <a:gd name="connsiteX50" fmla="*/ 2796723 w 2915466"/>
              <a:gd name="connsiteY50" fmla="*/ 253452 h 687988"/>
              <a:gd name="connsiteX51" fmla="*/ 2833625 w 2915466"/>
              <a:gd name="connsiteY51" fmla="*/ 225148 h 687988"/>
              <a:gd name="connsiteX52" fmla="*/ 2876493 w 2915466"/>
              <a:gd name="connsiteY52" fmla="*/ 191460 h 687988"/>
              <a:gd name="connsiteX53" fmla="*/ 2915466 w 2915466"/>
              <a:gd name="connsiteY53" fmla="*/ 157773 h 687988"/>
              <a:gd name="connsiteX0" fmla="*/ 0 w 2915466"/>
              <a:gd name="connsiteY0" fmla="*/ 687988 h 687988"/>
              <a:gd name="connsiteX1" fmla="*/ 219086 w 2915466"/>
              <a:gd name="connsiteY1" fmla="*/ 540847 h 687988"/>
              <a:gd name="connsiteX2" fmla="*/ 448472 w 2915466"/>
              <a:gd name="connsiteY2" fmla="*/ 386573 h 687988"/>
              <a:gd name="connsiteX3" fmla="*/ 519197 w 2915466"/>
              <a:gd name="connsiteY3" fmla="*/ 339509 h 687988"/>
              <a:gd name="connsiteX4" fmla="*/ 635264 w 2915466"/>
              <a:gd name="connsiteY4" fmla="*/ 258233 h 687988"/>
              <a:gd name="connsiteX5" fmla="*/ 700817 w 2915466"/>
              <a:gd name="connsiteY5" fmla="*/ 214198 h 687988"/>
              <a:gd name="connsiteX6" fmla="*/ 760533 w 2915466"/>
              <a:gd name="connsiteY6" fmla="*/ 176661 h 687988"/>
              <a:gd name="connsiteX7" fmla="*/ 810849 w 2915466"/>
              <a:gd name="connsiteY7" fmla="*/ 143498 h 687988"/>
              <a:gd name="connsiteX8" fmla="*/ 858524 w 2915466"/>
              <a:gd name="connsiteY8" fmla="*/ 117709 h 687988"/>
              <a:gd name="connsiteX9" fmla="*/ 904328 w 2915466"/>
              <a:gd name="connsiteY9" fmla="*/ 94337 h 687988"/>
              <a:gd name="connsiteX10" fmla="*/ 947326 w 2915466"/>
              <a:gd name="connsiteY10" fmla="*/ 76080 h 687988"/>
              <a:gd name="connsiteX11" fmla="*/ 990197 w 2915466"/>
              <a:gd name="connsiteY11" fmla="*/ 58394 h 687988"/>
              <a:gd name="connsiteX12" fmla="*/ 1032984 w 2915466"/>
              <a:gd name="connsiteY12" fmla="*/ 42041 h 687988"/>
              <a:gd name="connsiteX13" fmla="*/ 1064524 w 2915466"/>
              <a:gd name="connsiteY13" fmla="*/ 30843 h 687988"/>
              <a:gd name="connsiteX14" fmla="*/ 1106522 w 2915466"/>
              <a:gd name="connsiteY14" fmla="*/ 20334 h 687988"/>
              <a:gd name="connsiteX15" fmla="*/ 1157502 w 2915466"/>
              <a:gd name="connsiteY15" fmla="*/ 11954 h 687988"/>
              <a:gd name="connsiteX16" fmla="*/ 1207401 w 2915466"/>
              <a:gd name="connsiteY16" fmla="*/ 5005 h 687988"/>
              <a:gd name="connsiteX17" fmla="*/ 1243521 w 2915466"/>
              <a:gd name="connsiteY17" fmla="*/ 1968 h 687988"/>
              <a:gd name="connsiteX18" fmla="*/ 1283951 w 2915466"/>
              <a:gd name="connsiteY18" fmla="*/ 10 h 687988"/>
              <a:gd name="connsiteX19" fmla="*/ 1321468 w 2915466"/>
              <a:gd name="connsiteY19" fmla="*/ 2810 h 687988"/>
              <a:gd name="connsiteX20" fmla="*/ 1365834 w 2915466"/>
              <a:gd name="connsiteY20" fmla="*/ 11492 h 687988"/>
              <a:gd name="connsiteX21" fmla="*/ 1414390 w 2915466"/>
              <a:gd name="connsiteY21" fmla="*/ 28563 h 687988"/>
              <a:gd name="connsiteX22" fmla="*/ 1462071 w 2915466"/>
              <a:gd name="connsiteY22" fmla="*/ 49788 h 687988"/>
              <a:gd name="connsiteX23" fmla="*/ 1492950 w 2915466"/>
              <a:gd name="connsiteY23" fmla="*/ 66816 h 687988"/>
              <a:gd name="connsiteX24" fmla="*/ 1492950 w 2915466"/>
              <a:gd name="connsiteY24" fmla="*/ 66816 h 687988"/>
              <a:gd name="connsiteX25" fmla="*/ 1515389 w 2915466"/>
              <a:gd name="connsiteY25" fmla="*/ 86429 h 687988"/>
              <a:gd name="connsiteX26" fmla="*/ 1547512 w 2915466"/>
              <a:gd name="connsiteY26" fmla="*/ 105557 h 687988"/>
              <a:gd name="connsiteX27" fmla="*/ 1579255 w 2915466"/>
              <a:gd name="connsiteY27" fmla="*/ 129647 h 687988"/>
              <a:gd name="connsiteX28" fmla="*/ 1634947 w 2915466"/>
              <a:gd name="connsiteY28" fmla="*/ 176089 h 687988"/>
              <a:gd name="connsiteX29" fmla="*/ 1690970 w 2915466"/>
              <a:gd name="connsiteY29" fmla="*/ 219266 h 687988"/>
              <a:gd name="connsiteX30" fmla="*/ 1751694 w 2915466"/>
              <a:gd name="connsiteY30" fmla="*/ 270572 h 687988"/>
              <a:gd name="connsiteX31" fmla="*/ 1795860 w 2915466"/>
              <a:gd name="connsiteY31" fmla="*/ 308146 h 687988"/>
              <a:gd name="connsiteX32" fmla="*/ 1849225 w 2915466"/>
              <a:gd name="connsiteY32" fmla="*/ 354264 h 687988"/>
              <a:gd name="connsiteX33" fmla="*/ 1900700 w 2915466"/>
              <a:gd name="connsiteY33" fmla="*/ 394923 h 687988"/>
              <a:gd name="connsiteX34" fmla="*/ 1948055 w 2915466"/>
              <a:gd name="connsiteY34" fmla="*/ 430419 h 687988"/>
              <a:gd name="connsiteX35" fmla="*/ 2005812 w 2915466"/>
              <a:gd name="connsiteY35" fmla="*/ 467218 h 687988"/>
              <a:gd name="connsiteX36" fmla="*/ 2066495 w 2915466"/>
              <a:gd name="connsiteY36" fmla="*/ 494500 h 687988"/>
              <a:gd name="connsiteX37" fmla="*/ 2124844 w 2915466"/>
              <a:gd name="connsiteY37" fmla="*/ 515700 h 687988"/>
              <a:gd name="connsiteX38" fmla="*/ 2199269 w 2915466"/>
              <a:gd name="connsiteY38" fmla="*/ 534212 h 687988"/>
              <a:gd name="connsiteX39" fmla="*/ 2268593 w 2915466"/>
              <a:gd name="connsiteY39" fmla="*/ 539367 h 687988"/>
              <a:gd name="connsiteX40" fmla="*/ 2332133 w 2915466"/>
              <a:gd name="connsiteY40" fmla="*/ 538145 h 687988"/>
              <a:gd name="connsiteX41" fmla="*/ 2387880 w 2915466"/>
              <a:gd name="connsiteY41" fmla="*/ 526807 h 687988"/>
              <a:gd name="connsiteX42" fmla="*/ 2434855 w 2915466"/>
              <a:gd name="connsiteY42" fmla="*/ 508013 h 687988"/>
              <a:gd name="connsiteX43" fmla="*/ 2490161 w 2915466"/>
              <a:gd name="connsiteY43" fmla="*/ 481257 h 687988"/>
              <a:gd name="connsiteX44" fmla="*/ 2558563 w 2915466"/>
              <a:gd name="connsiteY44" fmla="*/ 439332 h 687988"/>
              <a:gd name="connsiteX45" fmla="*/ 2609390 w 2915466"/>
              <a:gd name="connsiteY45" fmla="*/ 403811 h 687988"/>
              <a:gd name="connsiteX46" fmla="*/ 2652917 w 2915466"/>
              <a:gd name="connsiteY46" fmla="*/ 370186 h 687988"/>
              <a:gd name="connsiteX47" fmla="*/ 2684731 w 2915466"/>
              <a:gd name="connsiteY47" fmla="*/ 344088 h 687988"/>
              <a:gd name="connsiteX48" fmla="*/ 2721736 w 2915466"/>
              <a:gd name="connsiteY48" fmla="*/ 313663 h 687988"/>
              <a:gd name="connsiteX49" fmla="*/ 2763936 w 2915466"/>
              <a:gd name="connsiteY49" fmla="*/ 281601 h 687988"/>
              <a:gd name="connsiteX50" fmla="*/ 2796723 w 2915466"/>
              <a:gd name="connsiteY50" fmla="*/ 253452 h 687988"/>
              <a:gd name="connsiteX51" fmla="*/ 2833625 w 2915466"/>
              <a:gd name="connsiteY51" fmla="*/ 225148 h 687988"/>
              <a:gd name="connsiteX52" fmla="*/ 2876493 w 2915466"/>
              <a:gd name="connsiteY52" fmla="*/ 191460 h 687988"/>
              <a:gd name="connsiteX53" fmla="*/ 2915466 w 2915466"/>
              <a:gd name="connsiteY53" fmla="*/ 157773 h 687988"/>
              <a:gd name="connsiteX0" fmla="*/ 8796 w 2924262"/>
              <a:gd name="connsiteY0" fmla="*/ 687988 h 696388"/>
              <a:gd name="connsiteX1" fmla="*/ 18821 w 2924262"/>
              <a:gd name="connsiteY1" fmla="*/ 684707 h 696388"/>
              <a:gd name="connsiteX2" fmla="*/ 227882 w 2924262"/>
              <a:gd name="connsiteY2" fmla="*/ 540847 h 696388"/>
              <a:gd name="connsiteX3" fmla="*/ 457268 w 2924262"/>
              <a:gd name="connsiteY3" fmla="*/ 386573 h 696388"/>
              <a:gd name="connsiteX4" fmla="*/ 527993 w 2924262"/>
              <a:gd name="connsiteY4" fmla="*/ 339509 h 696388"/>
              <a:gd name="connsiteX5" fmla="*/ 644060 w 2924262"/>
              <a:gd name="connsiteY5" fmla="*/ 258233 h 696388"/>
              <a:gd name="connsiteX6" fmla="*/ 709613 w 2924262"/>
              <a:gd name="connsiteY6" fmla="*/ 214198 h 696388"/>
              <a:gd name="connsiteX7" fmla="*/ 769329 w 2924262"/>
              <a:gd name="connsiteY7" fmla="*/ 176661 h 696388"/>
              <a:gd name="connsiteX8" fmla="*/ 819645 w 2924262"/>
              <a:gd name="connsiteY8" fmla="*/ 143498 h 696388"/>
              <a:gd name="connsiteX9" fmla="*/ 867320 w 2924262"/>
              <a:gd name="connsiteY9" fmla="*/ 117709 h 696388"/>
              <a:gd name="connsiteX10" fmla="*/ 913124 w 2924262"/>
              <a:gd name="connsiteY10" fmla="*/ 94337 h 696388"/>
              <a:gd name="connsiteX11" fmla="*/ 956122 w 2924262"/>
              <a:gd name="connsiteY11" fmla="*/ 76080 h 696388"/>
              <a:gd name="connsiteX12" fmla="*/ 998993 w 2924262"/>
              <a:gd name="connsiteY12" fmla="*/ 58394 h 696388"/>
              <a:gd name="connsiteX13" fmla="*/ 1041780 w 2924262"/>
              <a:gd name="connsiteY13" fmla="*/ 42041 h 696388"/>
              <a:gd name="connsiteX14" fmla="*/ 1073320 w 2924262"/>
              <a:gd name="connsiteY14" fmla="*/ 30843 h 696388"/>
              <a:gd name="connsiteX15" fmla="*/ 1115318 w 2924262"/>
              <a:gd name="connsiteY15" fmla="*/ 20334 h 696388"/>
              <a:gd name="connsiteX16" fmla="*/ 1166298 w 2924262"/>
              <a:gd name="connsiteY16" fmla="*/ 11954 h 696388"/>
              <a:gd name="connsiteX17" fmla="*/ 1216197 w 2924262"/>
              <a:gd name="connsiteY17" fmla="*/ 5005 h 696388"/>
              <a:gd name="connsiteX18" fmla="*/ 1252317 w 2924262"/>
              <a:gd name="connsiteY18" fmla="*/ 1968 h 696388"/>
              <a:gd name="connsiteX19" fmla="*/ 1292747 w 2924262"/>
              <a:gd name="connsiteY19" fmla="*/ 10 h 696388"/>
              <a:gd name="connsiteX20" fmla="*/ 1330264 w 2924262"/>
              <a:gd name="connsiteY20" fmla="*/ 2810 h 696388"/>
              <a:gd name="connsiteX21" fmla="*/ 1374630 w 2924262"/>
              <a:gd name="connsiteY21" fmla="*/ 11492 h 696388"/>
              <a:gd name="connsiteX22" fmla="*/ 1423186 w 2924262"/>
              <a:gd name="connsiteY22" fmla="*/ 28563 h 696388"/>
              <a:gd name="connsiteX23" fmla="*/ 1470867 w 2924262"/>
              <a:gd name="connsiteY23" fmla="*/ 49788 h 696388"/>
              <a:gd name="connsiteX24" fmla="*/ 1501746 w 2924262"/>
              <a:gd name="connsiteY24" fmla="*/ 66816 h 696388"/>
              <a:gd name="connsiteX25" fmla="*/ 1501746 w 2924262"/>
              <a:gd name="connsiteY25" fmla="*/ 66816 h 696388"/>
              <a:gd name="connsiteX26" fmla="*/ 1524185 w 2924262"/>
              <a:gd name="connsiteY26" fmla="*/ 86429 h 696388"/>
              <a:gd name="connsiteX27" fmla="*/ 1556308 w 2924262"/>
              <a:gd name="connsiteY27" fmla="*/ 105557 h 696388"/>
              <a:gd name="connsiteX28" fmla="*/ 1588051 w 2924262"/>
              <a:gd name="connsiteY28" fmla="*/ 129647 h 696388"/>
              <a:gd name="connsiteX29" fmla="*/ 1643743 w 2924262"/>
              <a:gd name="connsiteY29" fmla="*/ 176089 h 696388"/>
              <a:gd name="connsiteX30" fmla="*/ 1699766 w 2924262"/>
              <a:gd name="connsiteY30" fmla="*/ 219266 h 696388"/>
              <a:gd name="connsiteX31" fmla="*/ 1760490 w 2924262"/>
              <a:gd name="connsiteY31" fmla="*/ 270572 h 696388"/>
              <a:gd name="connsiteX32" fmla="*/ 1804656 w 2924262"/>
              <a:gd name="connsiteY32" fmla="*/ 308146 h 696388"/>
              <a:gd name="connsiteX33" fmla="*/ 1858021 w 2924262"/>
              <a:gd name="connsiteY33" fmla="*/ 354264 h 696388"/>
              <a:gd name="connsiteX34" fmla="*/ 1909496 w 2924262"/>
              <a:gd name="connsiteY34" fmla="*/ 394923 h 696388"/>
              <a:gd name="connsiteX35" fmla="*/ 1956851 w 2924262"/>
              <a:gd name="connsiteY35" fmla="*/ 430419 h 696388"/>
              <a:gd name="connsiteX36" fmla="*/ 2014608 w 2924262"/>
              <a:gd name="connsiteY36" fmla="*/ 467218 h 696388"/>
              <a:gd name="connsiteX37" fmla="*/ 2075291 w 2924262"/>
              <a:gd name="connsiteY37" fmla="*/ 494500 h 696388"/>
              <a:gd name="connsiteX38" fmla="*/ 2133640 w 2924262"/>
              <a:gd name="connsiteY38" fmla="*/ 515700 h 696388"/>
              <a:gd name="connsiteX39" fmla="*/ 2208065 w 2924262"/>
              <a:gd name="connsiteY39" fmla="*/ 534212 h 696388"/>
              <a:gd name="connsiteX40" fmla="*/ 2277389 w 2924262"/>
              <a:gd name="connsiteY40" fmla="*/ 539367 h 696388"/>
              <a:gd name="connsiteX41" fmla="*/ 2340929 w 2924262"/>
              <a:gd name="connsiteY41" fmla="*/ 538145 h 696388"/>
              <a:gd name="connsiteX42" fmla="*/ 2396676 w 2924262"/>
              <a:gd name="connsiteY42" fmla="*/ 526807 h 696388"/>
              <a:gd name="connsiteX43" fmla="*/ 2443651 w 2924262"/>
              <a:gd name="connsiteY43" fmla="*/ 508013 h 696388"/>
              <a:gd name="connsiteX44" fmla="*/ 2498957 w 2924262"/>
              <a:gd name="connsiteY44" fmla="*/ 481257 h 696388"/>
              <a:gd name="connsiteX45" fmla="*/ 2567359 w 2924262"/>
              <a:gd name="connsiteY45" fmla="*/ 439332 h 696388"/>
              <a:gd name="connsiteX46" fmla="*/ 2618186 w 2924262"/>
              <a:gd name="connsiteY46" fmla="*/ 403811 h 696388"/>
              <a:gd name="connsiteX47" fmla="*/ 2661713 w 2924262"/>
              <a:gd name="connsiteY47" fmla="*/ 370186 h 696388"/>
              <a:gd name="connsiteX48" fmla="*/ 2693527 w 2924262"/>
              <a:gd name="connsiteY48" fmla="*/ 344088 h 696388"/>
              <a:gd name="connsiteX49" fmla="*/ 2730532 w 2924262"/>
              <a:gd name="connsiteY49" fmla="*/ 313663 h 696388"/>
              <a:gd name="connsiteX50" fmla="*/ 2772732 w 2924262"/>
              <a:gd name="connsiteY50" fmla="*/ 281601 h 696388"/>
              <a:gd name="connsiteX51" fmla="*/ 2805519 w 2924262"/>
              <a:gd name="connsiteY51" fmla="*/ 253452 h 696388"/>
              <a:gd name="connsiteX52" fmla="*/ 2842421 w 2924262"/>
              <a:gd name="connsiteY52" fmla="*/ 225148 h 696388"/>
              <a:gd name="connsiteX53" fmla="*/ 2885289 w 2924262"/>
              <a:gd name="connsiteY53" fmla="*/ 191460 h 696388"/>
              <a:gd name="connsiteX54" fmla="*/ 2924262 w 2924262"/>
              <a:gd name="connsiteY54" fmla="*/ 157773 h 696388"/>
              <a:gd name="connsiteX0" fmla="*/ 0 w 2915466"/>
              <a:gd name="connsiteY0" fmla="*/ 687988 h 687988"/>
              <a:gd name="connsiteX1" fmla="*/ 39255 w 2915466"/>
              <a:gd name="connsiteY1" fmla="*/ 667021 h 687988"/>
              <a:gd name="connsiteX2" fmla="*/ 219086 w 2915466"/>
              <a:gd name="connsiteY2" fmla="*/ 540847 h 687988"/>
              <a:gd name="connsiteX3" fmla="*/ 448472 w 2915466"/>
              <a:gd name="connsiteY3" fmla="*/ 386573 h 687988"/>
              <a:gd name="connsiteX4" fmla="*/ 519197 w 2915466"/>
              <a:gd name="connsiteY4" fmla="*/ 339509 h 687988"/>
              <a:gd name="connsiteX5" fmla="*/ 635264 w 2915466"/>
              <a:gd name="connsiteY5" fmla="*/ 258233 h 687988"/>
              <a:gd name="connsiteX6" fmla="*/ 700817 w 2915466"/>
              <a:gd name="connsiteY6" fmla="*/ 214198 h 687988"/>
              <a:gd name="connsiteX7" fmla="*/ 760533 w 2915466"/>
              <a:gd name="connsiteY7" fmla="*/ 176661 h 687988"/>
              <a:gd name="connsiteX8" fmla="*/ 810849 w 2915466"/>
              <a:gd name="connsiteY8" fmla="*/ 143498 h 687988"/>
              <a:gd name="connsiteX9" fmla="*/ 858524 w 2915466"/>
              <a:gd name="connsiteY9" fmla="*/ 117709 h 687988"/>
              <a:gd name="connsiteX10" fmla="*/ 904328 w 2915466"/>
              <a:gd name="connsiteY10" fmla="*/ 94337 h 687988"/>
              <a:gd name="connsiteX11" fmla="*/ 947326 w 2915466"/>
              <a:gd name="connsiteY11" fmla="*/ 76080 h 687988"/>
              <a:gd name="connsiteX12" fmla="*/ 990197 w 2915466"/>
              <a:gd name="connsiteY12" fmla="*/ 58394 h 687988"/>
              <a:gd name="connsiteX13" fmla="*/ 1032984 w 2915466"/>
              <a:gd name="connsiteY13" fmla="*/ 42041 h 687988"/>
              <a:gd name="connsiteX14" fmla="*/ 1064524 w 2915466"/>
              <a:gd name="connsiteY14" fmla="*/ 30843 h 687988"/>
              <a:gd name="connsiteX15" fmla="*/ 1106522 w 2915466"/>
              <a:gd name="connsiteY15" fmla="*/ 20334 h 687988"/>
              <a:gd name="connsiteX16" fmla="*/ 1157502 w 2915466"/>
              <a:gd name="connsiteY16" fmla="*/ 11954 h 687988"/>
              <a:gd name="connsiteX17" fmla="*/ 1207401 w 2915466"/>
              <a:gd name="connsiteY17" fmla="*/ 5005 h 687988"/>
              <a:gd name="connsiteX18" fmla="*/ 1243521 w 2915466"/>
              <a:gd name="connsiteY18" fmla="*/ 1968 h 687988"/>
              <a:gd name="connsiteX19" fmla="*/ 1283951 w 2915466"/>
              <a:gd name="connsiteY19" fmla="*/ 10 h 687988"/>
              <a:gd name="connsiteX20" fmla="*/ 1321468 w 2915466"/>
              <a:gd name="connsiteY20" fmla="*/ 2810 h 687988"/>
              <a:gd name="connsiteX21" fmla="*/ 1365834 w 2915466"/>
              <a:gd name="connsiteY21" fmla="*/ 11492 h 687988"/>
              <a:gd name="connsiteX22" fmla="*/ 1414390 w 2915466"/>
              <a:gd name="connsiteY22" fmla="*/ 28563 h 687988"/>
              <a:gd name="connsiteX23" fmla="*/ 1462071 w 2915466"/>
              <a:gd name="connsiteY23" fmla="*/ 49788 h 687988"/>
              <a:gd name="connsiteX24" fmla="*/ 1492950 w 2915466"/>
              <a:gd name="connsiteY24" fmla="*/ 66816 h 687988"/>
              <a:gd name="connsiteX25" fmla="*/ 1492950 w 2915466"/>
              <a:gd name="connsiteY25" fmla="*/ 66816 h 687988"/>
              <a:gd name="connsiteX26" fmla="*/ 1515389 w 2915466"/>
              <a:gd name="connsiteY26" fmla="*/ 86429 h 687988"/>
              <a:gd name="connsiteX27" fmla="*/ 1547512 w 2915466"/>
              <a:gd name="connsiteY27" fmla="*/ 105557 h 687988"/>
              <a:gd name="connsiteX28" fmla="*/ 1579255 w 2915466"/>
              <a:gd name="connsiteY28" fmla="*/ 129647 h 687988"/>
              <a:gd name="connsiteX29" fmla="*/ 1634947 w 2915466"/>
              <a:gd name="connsiteY29" fmla="*/ 176089 h 687988"/>
              <a:gd name="connsiteX30" fmla="*/ 1690970 w 2915466"/>
              <a:gd name="connsiteY30" fmla="*/ 219266 h 687988"/>
              <a:gd name="connsiteX31" fmla="*/ 1751694 w 2915466"/>
              <a:gd name="connsiteY31" fmla="*/ 270572 h 687988"/>
              <a:gd name="connsiteX32" fmla="*/ 1795860 w 2915466"/>
              <a:gd name="connsiteY32" fmla="*/ 308146 h 687988"/>
              <a:gd name="connsiteX33" fmla="*/ 1849225 w 2915466"/>
              <a:gd name="connsiteY33" fmla="*/ 354264 h 687988"/>
              <a:gd name="connsiteX34" fmla="*/ 1900700 w 2915466"/>
              <a:gd name="connsiteY34" fmla="*/ 394923 h 687988"/>
              <a:gd name="connsiteX35" fmla="*/ 1948055 w 2915466"/>
              <a:gd name="connsiteY35" fmla="*/ 430419 h 687988"/>
              <a:gd name="connsiteX36" fmla="*/ 2005812 w 2915466"/>
              <a:gd name="connsiteY36" fmla="*/ 467218 h 687988"/>
              <a:gd name="connsiteX37" fmla="*/ 2066495 w 2915466"/>
              <a:gd name="connsiteY37" fmla="*/ 494500 h 687988"/>
              <a:gd name="connsiteX38" fmla="*/ 2124844 w 2915466"/>
              <a:gd name="connsiteY38" fmla="*/ 515700 h 687988"/>
              <a:gd name="connsiteX39" fmla="*/ 2199269 w 2915466"/>
              <a:gd name="connsiteY39" fmla="*/ 534212 h 687988"/>
              <a:gd name="connsiteX40" fmla="*/ 2268593 w 2915466"/>
              <a:gd name="connsiteY40" fmla="*/ 539367 h 687988"/>
              <a:gd name="connsiteX41" fmla="*/ 2332133 w 2915466"/>
              <a:gd name="connsiteY41" fmla="*/ 538145 h 687988"/>
              <a:gd name="connsiteX42" fmla="*/ 2387880 w 2915466"/>
              <a:gd name="connsiteY42" fmla="*/ 526807 h 687988"/>
              <a:gd name="connsiteX43" fmla="*/ 2434855 w 2915466"/>
              <a:gd name="connsiteY43" fmla="*/ 508013 h 687988"/>
              <a:gd name="connsiteX44" fmla="*/ 2490161 w 2915466"/>
              <a:gd name="connsiteY44" fmla="*/ 481257 h 687988"/>
              <a:gd name="connsiteX45" fmla="*/ 2558563 w 2915466"/>
              <a:gd name="connsiteY45" fmla="*/ 439332 h 687988"/>
              <a:gd name="connsiteX46" fmla="*/ 2609390 w 2915466"/>
              <a:gd name="connsiteY46" fmla="*/ 403811 h 687988"/>
              <a:gd name="connsiteX47" fmla="*/ 2652917 w 2915466"/>
              <a:gd name="connsiteY47" fmla="*/ 370186 h 687988"/>
              <a:gd name="connsiteX48" fmla="*/ 2684731 w 2915466"/>
              <a:gd name="connsiteY48" fmla="*/ 344088 h 687988"/>
              <a:gd name="connsiteX49" fmla="*/ 2721736 w 2915466"/>
              <a:gd name="connsiteY49" fmla="*/ 313663 h 687988"/>
              <a:gd name="connsiteX50" fmla="*/ 2763936 w 2915466"/>
              <a:gd name="connsiteY50" fmla="*/ 281601 h 687988"/>
              <a:gd name="connsiteX51" fmla="*/ 2796723 w 2915466"/>
              <a:gd name="connsiteY51" fmla="*/ 253452 h 687988"/>
              <a:gd name="connsiteX52" fmla="*/ 2833625 w 2915466"/>
              <a:gd name="connsiteY52" fmla="*/ 225148 h 687988"/>
              <a:gd name="connsiteX53" fmla="*/ 2876493 w 2915466"/>
              <a:gd name="connsiteY53" fmla="*/ 191460 h 687988"/>
              <a:gd name="connsiteX54" fmla="*/ 2915466 w 2915466"/>
              <a:gd name="connsiteY54" fmla="*/ 157773 h 687988"/>
              <a:gd name="connsiteX0" fmla="*/ 0 w 3049923"/>
              <a:gd name="connsiteY0" fmla="*/ 757890 h 757890"/>
              <a:gd name="connsiteX1" fmla="*/ 173712 w 3049923"/>
              <a:gd name="connsiteY1" fmla="*/ 667021 h 757890"/>
              <a:gd name="connsiteX2" fmla="*/ 353543 w 3049923"/>
              <a:gd name="connsiteY2" fmla="*/ 540847 h 757890"/>
              <a:gd name="connsiteX3" fmla="*/ 582929 w 3049923"/>
              <a:gd name="connsiteY3" fmla="*/ 386573 h 757890"/>
              <a:gd name="connsiteX4" fmla="*/ 653654 w 3049923"/>
              <a:gd name="connsiteY4" fmla="*/ 339509 h 757890"/>
              <a:gd name="connsiteX5" fmla="*/ 769721 w 3049923"/>
              <a:gd name="connsiteY5" fmla="*/ 258233 h 757890"/>
              <a:gd name="connsiteX6" fmla="*/ 835274 w 3049923"/>
              <a:gd name="connsiteY6" fmla="*/ 214198 h 757890"/>
              <a:gd name="connsiteX7" fmla="*/ 894990 w 3049923"/>
              <a:gd name="connsiteY7" fmla="*/ 176661 h 757890"/>
              <a:gd name="connsiteX8" fmla="*/ 945306 w 3049923"/>
              <a:gd name="connsiteY8" fmla="*/ 143498 h 757890"/>
              <a:gd name="connsiteX9" fmla="*/ 992981 w 3049923"/>
              <a:gd name="connsiteY9" fmla="*/ 117709 h 757890"/>
              <a:gd name="connsiteX10" fmla="*/ 1038785 w 3049923"/>
              <a:gd name="connsiteY10" fmla="*/ 94337 h 757890"/>
              <a:gd name="connsiteX11" fmla="*/ 1081783 w 3049923"/>
              <a:gd name="connsiteY11" fmla="*/ 76080 h 757890"/>
              <a:gd name="connsiteX12" fmla="*/ 1124654 w 3049923"/>
              <a:gd name="connsiteY12" fmla="*/ 58394 h 757890"/>
              <a:gd name="connsiteX13" fmla="*/ 1167441 w 3049923"/>
              <a:gd name="connsiteY13" fmla="*/ 42041 h 757890"/>
              <a:gd name="connsiteX14" fmla="*/ 1198981 w 3049923"/>
              <a:gd name="connsiteY14" fmla="*/ 30843 h 757890"/>
              <a:gd name="connsiteX15" fmla="*/ 1240979 w 3049923"/>
              <a:gd name="connsiteY15" fmla="*/ 20334 h 757890"/>
              <a:gd name="connsiteX16" fmla="*/ 1291959 w 3049923"/>
              <a:gd name="connsiteY16" fmla="*/ 11954 h 757890"/>
              <a:gd name="connsiteX17" fmla="*/ 1341858 w 3049923"/>
              <a:gd name="connsiteY17" fmla="*/ 5005 h 757890"/>
              <a:gd name="connsiteX18" fmla="*/ 1377978 w 3049923"/>
              <a:gd name="connsiteY18" fmla="*/ 1968 h 757890"/>
              <a:gd name="connsiteX19" fmla="*/ 1418408 w 3049923"/>
              <a:gd name="connsiteY19" fmla="*/ 10 h 757890"/>
              <a:gd name="connsiteX20" fmla="*/ 1455925 w 3049923"/>
              <a:gd name="connsiteY20" fmla="*/ 2810 h 757890"/>
              <a:gd name="connsiteX21" fmla="*/ 1500291 w 3049923"/>
              <a:gd name="connsiteY21" fmla="*/ 11492 h 757890"/>
              <a:gd name="connsiteX22" fmla="*/ 1548847 w 3049923"/>
              <a:gd name="connsiteY22" fmla="*/ 28563 h 757890"/>
              <a:gd name="connsiteX23" fmla="*/ 1596528 w 3049923"/>
              <a:gd name="connsiteY23" fmla="*/ 49788 h 757890"/>
              <a:gd name="connsiteX24" fmla="*/ 1627407 w 3049923"/>
              <a:gd name="connsiteY24" fmla="*/ 66816 h 757890"/>
              <a:gd name="connsiteX25" fmla="*/ 1627407 w 3049923"/>
              <a:gd name="connsiteY25" fmla="*/ 66816 h 757890"/>
              <a:gd name="connsiteX26" fmla="*/ 1649846 w 3049923"/>
              <a:gd name="connsiteY26" fmla="*/ 86429 h 757890"/>
              <a:gd name="connsiteX27" fmla="*/ 1681969 w 3049923"/>
              <a:gd name="connsiteY27" fmla="*/ 105557 h 757890"/>
              <a:gd name="connsiteX28" fmla="*/ 1713712 w 3049923"/>
              <a:gd name="connsiteY28" fmla="*/ 129647 h 757890"/>
              <a:gd name="connsiteX29" fmla="*/ 1769404 w 3049923"/>
              <a:gd name="connsiteY29" fmla="*/ 176089 h 757890"/>
              <a:gd name="connsiteX30" fmla="*/ 1825427 w 3049923"/>
              <a:gd name="connsiteY30" fmla="*/ 219266 h 757890"/>
              <a:gd name="connsiteX31" fmla="*/ 1886151 w 3049923"/>
              <a:gd name="connsiteY31" fmla="*/ 270572 h 757890"/>
              <a:gd name="connsiteX32" fmla="*/ 1930317 w 3049923"/>
              <a:gd name="connsiteY32" fmla="*/ 308146 h 757890"/>
              <a:gd name="connsiteX33" fmla="*/ 1983682 w 3049923"/>
              <a:gd name="connsiteY33" fmla="*/ 354264 h 757890"/>
              <a:gd name="connsiteX34" fmla="*/ 2035157 w 3049923"/>
              <a:gd name="connsiteY34" fmla="*/ 394923 h 757890"/>
              <a:gd name="connsiteX35" fmla="*/ 2082512 w 3049923"/>
              <a:gd name="connsiteY35" fmla="*/ 430419 h 757890"/>
              <a:gd name="connsiteX36" fmla="*/ 2140269 w 3049923"/>
              <a:gd name="connsiteY36" fmla="*/ 467218 h 757890"/>
              <a:gd name="connsiteX37" fmla="*/ 2200952 w 3049923"/>
              <a:gd name="connsiteY37" fmla="*/ 494500 h 757890"/>
              <a:gd name="connsiteX38" fmla="*/ 2259301 w 3049923"/>
              <a:gd name="connsiteY38" fmla="*/ 515700 h 757890"/>
              <a:gd name="connsiteX39" fmla="*/ 2333726 w 3049923"/>
              <a:gd name="connsiteY39" fmla="*/ 534212 h 757890"/>
              <a:gd name="connsiteX40" fmla="*/ 2403050 w 3049923"/>
              <a:gd name="connsiteY40" fmla="*/ 539367 h 757890"/>
              <a:gd name="connsiteX41" fmla="*/ 2466590 w 3049923"/>
              <a:gd name="connsiteY41" fmla="*/ 538145 h 757890"/>
              <a:gd name="connsiteX42" fmla="*/ 2522337 w 3049923"/>
              <a:gd name="connsiteY42" fmla="*/ 526807 h 757890"/>
              <a:gd name="connsiteX43" fmla="*/ 2569312 w 3049923"/>
              <a:gd name="connsiteY43" fmla="*/ 508013 h 757890"/>
              <a:gd name="connsiteX44" fmla="*/ 2624618 w 3049923"/>
              <a:gd name="connsiteY44" fmla="*/ 481257 h 757890"/>
              <a:gd name="connsiteX45" fmla="*/ 2693020 w 3049923"/>
              <a:gd name="connsiteY45" fmla="*/ 439332 h 757890"/>
              <a:gd name="connsiteX46" fmla="*/ 2743847 w 3049923"/>
              <a:gd name="connsiteY46" fmla="*/ 403811 h 757890"/>
              <a:gd name="connsiteX47" fmla="*/ 2787374 w 3049923"/>
              <a:gd name="connsiteY47" fmla="*/ 370186 h 757890"/>
              <a:gd name="connsiteX48" fmla="*/ 2819188 w 3049923"/>
              <a:gd name="connsiteY48" fmla="*/ 344088 h 757890"/>
              <a:gd name="connsiteX49" fmla="*/ 2856193 w 3049923"/>
              <a:gd name="connsiteY49" fmla="*/ 313663 h 757890"/>
              <a:gd name="connsiteX50" fmla="*/ 2898393 w 3049923"/>
              <a:gd name="connsiteY50" fmla="*/ 281601 h 757890"/>
              <a:gd name="connsiteX51" fmla="*/ 2931180 w 3049923"/>
              <a:gd name="connsiteY51" fmla="*/ 253452 h 757890"/>
              <a:gd name="connsiteX52" fmla="*/ 2968082 w 3049923"/>
              <a:gd name="connsiteY52" fmla="*/ 225148 h 757890"/>
              <a:gd name="connsiteX53" fmla="*/ 3010950 w 3049923"/>
              <a:gd name="connsiteY53" fmla="*/ 191460 h 757890"/>
              <a:gd name="connsiteX54" fmla="*/ 3049923 w 3049923"/>
              <a:gd name="connsiteY54" fmla="*/ 157773 h 757890"/>
              <a:gd name="connsiteX0" fmla="*/ 11153 w 3061076"/>
              <a:gd name="connsiteY0" fmla="*/ 757890 h 764688"/>
              <a:gd name="connsiteX1" fmla="*/ 13383 w 3061076"/>
              <a:gd name="connsiteY1" fmla="*/ 757977 h 764688"/>
              <a:gd name="connsiteX2" fmla="*/ 184865 w 3061076"/>
              <a:gd name="connsiteY2" fmla="*/ 667021 h 764688"/>
              <a:gd name="connsiteX3" fmla="*/ 364696 w 3061076"/>
              <a:gd name="connsiteY3" fmla="*/ 540847 h 764688"/>
              <a:gd name="connsiteX4" fmla="*/ 594082 w 3061076"/>
              <a:gd name="connsiteY4" fmla="*/ 386573 h 764688"/>
              <a:gd name="connsiteX5" fmla="*/ 664807 w 3061076"/>
              <a:gd name="connsiteY5" fmla="*/ 339509 h 764688"/>
              <a:gd name="connsiteX6" fmla="*/ 780874 w 3061076"/>
              <a:gd name="connsiteY6" fmla="*/ 258233 h 764688"/>
              <a:gd name="connsiteX7" fmla="*/ 846427 w 3061076"/>
              <a:gd name="connsiteY7" fmla="*/ 214198 h 764688"/>
              <a:gd name="connsiteX8" fmla="*/ 906143 w 3061076"/>
              <a:gd name="connsiteY8" fmla="*/ 176661 h 764688"/>
              <a:gd name="connsiteX9" fmla="*/ 956459 w 3061076"/>
              <a:gd name="connsiteY9" fmla="*/ 143498 h 764688"/>
              <a:gd name="connsiteX10" fmla="*/ 1004134 w 3061076"/>
              <a:gd name="connsiteY10" fmla="*/ 117709 h 764688"/>
              <a:gd name="connsiteX11" fmla="*/ 1049938 w 3061076"/>
              <a:gd name="connsiteY11" fmla="*/ 94337 h 764688"/>
              <a:gd name="connsiteX12" fmla="*/ 1092936 w 3061076"/>
              <a:gd name="connsiteY12" fmla="*/ 76080 h 764688"/>
              <a:gd name="connsiteX13" fmla="*/ 1135807 w 3061076"/>
              <a:gd name="connsiteY13" fmla="*/ 58394 h 764688"/>
              <a:gd name="connsiteX14" fmla="*/ 1178594 w 3061076"/>
              <a:gd name="connsiteY14" fmla="*/ 42041 h 764688"/>
              <a:gd name="connsiteX15" fmla="*/ 1210134 w 3061076"/>
              <a:gd name="connsiteY15" fmla="*/ 30843 h 764688"/>
              <a:gd name="connsiteX16" fmla="*/ 1252132 w 3061076"/>
              <a:gd name="connsiteY16" fmla="*/ 20334 h 764688"/>
              <a:gd name="connsiteX17" fmla="*/ 1303112 w 3061076"/>
              <a:gd name="connsiteY17" fmla="*/ 11954 h 764688"/>
              <a:gd name="connsiteX18" fmla="*/ 1353011 w 3061076"/>
              <a:gd name="connsiteY18" fmla="*/ 5005 h 764688"/>
              <a:gd name="connsiteX19" fmla="*/ 1389131 w 3061076"/>
              <a:gd name="connsiteY19" fmla="*/ 1968 h 764688"/>
              <a:gd name="connsiteX20" fmla="*/ 1429561 w 3061076"/>
              <a:gd name="connsiteY20" fmla="*/ 10 h 764688"/>
              <a:gd name="connsiteX21" fmla="*/ 1467078 w 3061076"/>
              <a:gd name="connsiteY21" fmla="*/ 2810 h 764688"/>
              <a:gd name="connsiteX22" fmla="*/ 1511444 w 3061076"/>
              <a:gd name="connsiteY22" fmla="*/ 11492 h 764688"/>
              <a:gd name="connsiteX23" fmla="*/ 1560000 w 3061076"/>
              <a:gd name="connsiteY23" fmla="*/ 28563 h 764688"/>
              <a:gd name="connsiteX24" fmla="*/ 1607681 w 3061076"/>
              <a:gd name="connsiteY24" fmla="*/ 49788 h 764688"/>
              <a:gd name="connsiteX25" fmla="*/ 1638560 w 3061076"/>
              <a:gd name="connsiteY25" fmla="*/ 66816 h 764688"/>
              <a:gd name="connsiteX26" fmla="*/ 1638560 w 3061076"/>
              <a:gd name="connsiteY26" fmla="*/ 66816 h 764688"/>
              <a:gd name="connsiteX27" fmla="*/ 1660999 w 3061076"/>
              <a:gd name="connsiteY27" fmla="*/ 86429 h 764688"/>
              <a:gd name="connsiteX28" fmla="*/ 1693122 w 3061076"/>
              <a:gd name="connsiteY28" fmla="*/ 105557 h 764688"/>
              <a:gd name="connsiteX29" fmla="*/ 1724865 w 3061076"/>
              <a:gd name="connsiteY29" fmla="*/ 129647 h 764688"/>
              <a:gd name="connsiteX30" fmla="*/ 1780557 w 3061076"/>
              <a:gd name="connsiteY30" fmla="*/ 176089 h 764688"/>
              <a:gd name="connsiteX31" fmla="*/ 1836580 w 3061076"/>
              <a:gd name="connsiteY31" fmla="*/ 219266 h 764688"/>
              <a:gd name="connsiteX32" fmla="*/ 1897304 w 3061076"/>
              <a:gd name="connsiteY32" fmla="*/ 270572 h 764688"/>
              <a:gd name="connsiteX33" fmla="*/ 1941470 w 3061076"/>
              <a:gd name="connsiteY33" fmla="*/ 308146 h 764688"/>
              <a:gd name="connsiteX34" fmla="*/ 1994835 w 3061076"/>
              <a:gd name="connsiteY34" fmla="*/ 354264 h 764688"/>
              <a:gd name="connsiteX35" fmla="*/ 2046310 w 3061076"/>
              <a:gd name="connsiteY35" fmla="*/ 394923 h 764688"/>
              <a:gd name="connsiteX36" fmla="*/ 2093665 w 3061076"/>
              <a:gd name="connsiteY36" fmla="*/ 430419 h 764688"/>
              <a:gd name="connsiteX37" fmla="*/ 2151422 w 3061076"/>
              <a:gd name="connsiteY37" fmla="*/ 467218 h 764688"/>
              <a:gd name="connsiteX38" fmla="*/ 2212105 w 3061076"/>
              <a:gd name="connsiteY38" fmla="*/ 494500 h 764688"/>
              <a:gd name="connsiteX39" fmla="*/ 2270454 w 3061076"/>
              <a:gd name="connsiteY39" fmla="*/ 515700 h 764688"/>
              <a:gd name="connsiteX40" fmla="*/ 2344879 w 3061076"/>
              <a:gd name="connsiteY40" fmla="*/ 534212 h 764688"/>
              <a:gd name="connsiteX41" fmla="*/ 2414203 w 3061076"/>
              <a:gd name="connsiteY41" fmla="*/ 539367 h 764688"/>
              <a:gd name="connsiteX42" fmla="*/ 2477743 w 3061076"/>
              <a:gd name="connsiteY42" fmla="*/ 538145 h 764688"/>
              <a:gd name="connsiteX43" fmla="*/ 2533490 w 3061076"/>
              <a:gd name="connsiteY43" fmla="*/ 526807 h 764688"/>
              <a:gd name="connsiteX44" fmla="*/ 2580465 w 3061076"/>
              <a:gd name="connsiteY44" fmla="*/ 508013 h 764688"/>
              <a:gd name="connsiteX45" fmla="*/ 2635771 w 3061076"/>
              <a:gd name="connsiteY45" fmla="*/ 481257 h 764688"/>
              <a:gd name="connsiteX46" fmla="*/ 2704173 w 3061076"/>
              <a:gd name="connsiteY46" fmla="*/ 439332 h 764688"/>
              <a:gd name="connsiteX47" fmla="*/ 2755000 w 3061076"/>
              <a:gd name="connsiteY47" fmla="*/ 403811 h 764688"/>
              <a:gd name="connsiteX48" fmla="*/ 2798527 w 3061076"/>
              <a:gd name="connsiteY48" fmla="*/ 370186 h 764688"/>
              <a:gd name="connsiteX49" fmla="*/ 2830341 w 3061076"/>
              <a:gd name="connsiteY49" fmla="*/ 344088 h 764688"/>
              <a:gd name="connsiteX50" fmla="*/ 2867346 w 3061076"/>
              <a:gd name="connsiteY50" fmla="*/ 313663 h 764688"/>
              <a:gd name="connsiteX51" fmla="*/ 2909546 w 3061076"/>
              <a:gd name="connsiteY51" fmla="*/ 281601 h 764688"/>
              <a:gd name="connsiteX52" fmla="*/ 2942333 w 3061076"/>
              <a:gd name="connsiteY52" fmla="*/ 253452 h 764688"/>
              <a:gd name="connsiteX53" fmla="*/ 2979235 w 3061076"/>
              <a:gd name="connsiteY53" fmla="*/ 225148 h 764688"/>
              <a:gd name="connsiteX54" fmla="*/ 3022103 w 3061076"/>
              <a:gd name="connsiteY54" fmla="*/ 191460 h 764688"/>
              <a:gd name="connsiteX55" fmla="*/ 3061076 w 3061076"/>
              <a:gd name="connsiteY55" fmla="*/ 157773 h 764688"/>
              <a:gd name="connsiteX0" fmla="*/ 249322 w 3299245"/>
              <a:gd name="connsiteY0" fmla="*/ 757890 h 789000"/>
              <a:gd name="connsiteX1" fmla="*/ 2124 w 3299245"/>
              <a:gd name="connsiteY1" fmla="*/ 785769 h 789000"/>
              <a:gd name="connsiteX2" fmla="*/ 423034 w 3299245"/>
              <a:gd name="connsiteY2" fmla="*/ 667021 h 789000"/>
              <a:gd name="connsiteX3" fmla="*/ 602865 w 3299245"/>
              <a:gd name="connsiteY3" fmla="*/ 540847 h 789000"/>
              <a:gd name="connsiteX4" fmla="*/ 832251 w 3299245"/>
              <a:gd name="connsiteY4" fmla="*/ 386573 h 789000"/>
              <a:gd name="connsiteX5" fmla="*/ 902976 w 3299245"/>
              <a:gd name="connsiteY5" fmla="*/ 339509 h 789000"/>
              <a:gd name="connsiteX6" fmla="*/ 1019043 w 3299245"/>
              <a:gd name="connsiteY6" fmla="*/ 258233 h 789000"/>
              <a:gd name="connsiteX7" fmla="*/ 1084596 w 3299245"/>
              <a:gd name="connsiteY7" fmla="*/ 214198 h 789000"/>
              <a:gd name="connsiteX8" fmla="*/ 1144312 w 3299245"/>
              <a:gd name="connsiteY8" fmla="*/ 176661 h 789000"/>
              <a:gd name="connsiteX9" fmla="*/ 1194628 w 3299245"/>
              <a:gd name="connsiteY9" fmla="*/ 143498 h 789000"/>
              <a:gd name="connsiteX10" fmla="*/ 1242303 w 3299245"/>
              <a:gd name="connsiteY10" fmla="*/ 117709 h 789000"/>
              <a:gd name="connsiteX11" fmla="*/ 1288107 w 3299245"/>
              <a:gd name="connsiteY11" fmla="*/ 94337 h 789000"/>
              <a:gd name="connsiteX12" fmla="*/ 1331105 w 3299245"/>
              <a:gd name="connsiteY12" fmla="*/ 76080 h 789000"/>
              <a:gd name="connsiteX13" fmla="*/ 1373976 w 3299245"/>
              <a:gd name="connsiteY13" fmla="*/ 58394 h 789000"/>
              <a:gd name="connsiteX14" fmla="*/ 1416763 w 3299245"/>
              <a:gd name="connsiteY14" fmla="*/ 42041 h 789000"/>
              <a:gd name="connsiteX15" fmla="*/ 1448303 w 3299245"/>
              <a:gd name="connsiteY15" fmla="*/ 30843 h 789000"/>
              <a:gd name="connsiteX16" fmla="*/ 1490301 w 3299245"/>
              <a:gd name="connsiteY16" fmla="*/ 20334 h 789000"/>
              <a:gd name="connsiteX17" fmla="*/ 1541281 w 3299245"/>
              <a:gd name="connsiteY17" fmla="*/ 11954 h 789000"/>
              <a:gd name="connsiteX18" fmla="*/ 1591180 w 3299245"/>
              <a:gd name="connsiteY18" fmla="*/ 5005 h 789000"/>
              <a:gd name="connsiteX19" fmla="*/ 1627300 w 3299245"/>
              <a:gd name="connsiteY19" fmla="*/ 1968 h 789000"/>
              <a:gd name="connsiteX20" fmla="*/ 1667730 w 3299245"/>
              <a:gd name="connsiteY20" fmla="*/ 10 h 789000"/>
              <a:gd name="connsiteX21" fmla="*/ 1705247 w 3299245"/>
              <a:gd name="connsiteY21" fmla="*/ 2810 h 789000"/>
              <a:gd name="connsiteX22" fmla="*/ 1749613 w 3299245"/>
              <a:gd name="connsiteY22" fmla="*/ 11492 h 789000"/>
              <a:gd name="connsiteX23" fmla="*/ 1798169 w 3299245"/>
              <a:gd name="connsiteY23" fmla="*/ 28563 h 789000"/>
              <a:gd name="connsiteX24" fmla="*/ 1845850 w 3299245"/>
              <a:gd name="connsiteY24" fmla="*/ 49788 h 789000"/>
              <a:gd name="connsiteX25" fmla="*/ 1876729 w 3299245"/>
              <a:gd name="connsiteY25" fmla="*/ 66816 h 789000"/>
              <a:gd name="connsiteX26" fmla="*/ 1876729 w 3299245"/>
              <a:gd name="connsiteY26" fmla="*/ 66816 h 789000"/>
              <a:gd name="connsiteX27" fmla="*/ 1899168 w 3299245"/>
              <a:gd name="connsiteY27" fmla="*/ 86429 h 789000"/>
              <a:gd name="connsiteX28" fmla="*/ 1931291 w 3299245"/>
              <a:gd name="connsiteY28" fmla="*/ 105557 h 789000"/>
              <a:gd name="connsiteX29" fmla="*/ 1963034 w 3299245"/>
              <a:gd name="connsiteY29" fmla="*/ 129647 h 789000"/>
              <a:gd name="connsiteX30" fmla="*/ 2018726 w 3299245"/>
              <a:gd name="connsiteY30" fmla="*/ 176089 h 789000"/>
              <a:gd name="connsiteX31" fmla="*/ 2074749 w 3299245"/>
              <a:gd name="connsiteY31" fmla="*/ 219266 h 789000"/>
              <a:gd name="connsiteX32" fmla="*/ 2135473 w 3299245"/>
              <a:gd name="connsiteY32" fmla="*/ 270572 h 789000"/>
              <a:gd name="connsiteX33" fmla="*/ 2179639 w 3299245"/>
              <a:gd name="connsiteY33" fmla="*/ 308146 h 789000"/>
              <a:gd name="connsiteX34" fmla="*/ 2233004 w 3299245"/>
              <a:gd name="connsiteY34" fmla="*/ 354264 h 789000"/>
              <a:gd name="connsiteX35" fmla="*/ 2284479 w 3299245"/>
              <a:gd name="connsiteY35" fmla="*/ 394923 h 789000"/>
              <a:gd name="connsiteX36" fmla="*/ 2331834 w 3299245"/>
              <a:gd name="connsiteY36" fmla="*/ 430419 h 789000"/>
              <a:gd name="connsiteX37" fmla="*/ 2389591 w 3299245"/>
              <a:gd name="connsiteY37" fmla="*/ 467218 h 789000"/>
              <a:gd name="connsiteX38" fmla="*/ 2450274 w 3299245"/>
              <a:gd name="connsiteY38" fmla="*/ 494500 h 789000"/>
              <a:gd name="connsiteX39" fmla="*/ 2508623 w 3299245"/>
              <a:gd name="connsiteY39" fmla="*/ 515700 h 789000"/>
              <a:gd name="connsiteX40" fmla="*/ 2583048 w 3299245"/>
              <a:gd name="connsiteY40" fmla="*/ 534212 h 789000"/>
              <a:gd name="connsiteX41" fmla="*/ 2652372 w 3299245"/>
              <a:gd name="connsiteY41" fmla="*/ 539367 h 789000"/>
              <a:gd name="connsiteX42" fmla="*/ 2715912 w 3299245"/>
              <a:gd name="connsiteY42" fmla="*/ 538145 h 789000"/>
              <a:gd name="connsiteX43" fmla="*/ 2771659 w 3299245"/>
              <a:gd name="connsiteY43" fmla="*/ 526807 h 789000"/>
              <a:gd name="connsiteX44" fmla="*/ 2818634 w 3299245"/>
              <a:gd name="connsiteY44" fmla="*/ 508013 h 789000"/>
              <a:gd name="connsiteX45" fmla="*/ 2873940 w 3299245"/>
              <a:gd name="connsiteY45" fmla="*/ 481257 h 789000"/>
              <a:gd name="connsiteX46" fmla="*/ 2942342 w 3299245"/>
              <a:gd name="connsiteY46" fmla="*/ 439332 h 789000"/>
              <a:gd name="connsiteX47" fmla="*/ 2993169 w 3299245"/>
              <a:gd name="connsiteY47" fmla="*/ 403811 h 789000"/>
              <a:gd name="connsiteX48" fmla="*/ 3036696 w 3299245"/>
              <a:gd name="connsiteY48" fmla="*/ 370186 h 789000"/>
              <a:gd name="connsiteX49" fmla="*/ 3068510 w 3299245"/>
              <a:gd name="connsiteY49" fmla="*/ 344088 h 789000"/>
              <a:gd name="connsiteX50" fmla="*/ 3105515 w 3299245"/>
              <a:gd name="connsiteY50" fmla="*/ 313663 h 789000"/>
              <a:gd name="connsiteX51" fmla="*/ 3147715 w 3299245"/>
              <a:gd name="connsiteY51" fmla="*/ 281601 h 789000"/>
              <a:gd name="connsiteX52" fmla="*/ 3180502 w 3299245"/>
              <a:gd name="connsiteY52" fmla="*/ 253452 h 789000"/>
              <a:gd name="connsiteX53" fmla="*/ 3217404 w 3299245"/>
              <a:gd name="connsiteY53" fmla="*/ 225148 h 789000"/>
              <a:gd name="connsiteX54" fmla="*/ 3260272 w 3299245"/>
              <a:gd name="connsiteY54" fmla="*/ 191460 h 789000"/>
              <a:gd name="connsiteX55" fmla="*/ 3299245 w 3299245"/>
              <a:gd name="connsiteY55" fmla="*/ 157773 h 789000"/>
              <a:gd name="connsiteX0" fmla="*/ 0 w 3346118"/>
              <a:gd name="connsiteY0" fmla="*/ 885060 h 885060"/>
              <a:gd name="connsiteX1" fmla="*/ 48997 w 3346118"/>
              <a:gd name="connsiteY1" fmla="*/ 785769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48997 w 3346118"/>
              <a:gd name="connsiteY1" fmla="*/ 785769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48997 w 3346118"/>
              <a:gd name="connsiteY1" fmla="*/ 785769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167865 w 3346118"/>
              <a:gd name="connsiteY1" fmla="*/ 816088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167865 w 3346118"/>
              <a:gd name="connsiteY1" fmla="*/ 816088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13741 w 3359859"/>
              <a:gd name="connsiteY0" fmla="*/ 885060 h 890899"/>
              <a:gd name="connsiteX1" fmla="*/ 12074 w 3359859"/>
              <a:gd name="connsiteY1" fmla="*/ 885989 h 890899"/>
              <a:gd name="connsiteX2" fmla="*/ 181606 w 3359859"/>
              <a:gd name="connsiteY2" fmla="*/ 816088 h 890899"/>
              <a:gd name="connsiteX3" fmla="*/ 483648 w 3359859"/>
              <a:gd name="connsiteY3" fmla="*/ 667021 h 890899"/>
              <a:gd name="connsiteX4" fmla="*/ 663479 w 3359859"/>
              <a:gd name="connsiteY4" fmla="*/ 540847 h 890899"/>
              <a:gd name="connsiteX5" fmla="*/ 892865 w 3359859"/>
              <a:gd name="connsiteY5" fmla="*/ 386573 h 890899"/>
              <a:gd name="connsiteX6" fmla="*/ 963590 w 3359859"/>
              <a:gd name="connsiteY6" fmla="*/ 339509 h 890899"/>
              <a:gd name="connsiteX7" fmla="*/ 1079657 w 3359859"/>
              <a:gd name="connsiteY7" fmla="*/ 258233 h 890899"/>
              <a:gd name="connsiteX8" fmla="*/ 1145210 w 3359859"/>
              <a:gd name="connsiteY8" fmla="*/ 214198 h 890899"/>
              <a:gd name="connsiteX9" fmla="*/ 1204926 w 3359859"/>
              <a:gd name="connsiteY9" fmla="*/ 176661 h 890899"/>
              <a:gd name="connsiteX10" fmla="*/ 1255242 w 3359859"/>
              <a:gd name="connsiteY10" fmla="*/ 143498 h 890899"/>
              <a:gd name="connsiteX11" fmla="*/ 1302917 w 3359859"/>
              <a:gd name="connsiteY11" fmla="*/ 117709 h 890899"/>
              <a:gd name="connsiteX12" fmla="*/ 1348721 w 3359859"/>
              <a:gd name="connsiteY12" fmla="*/ 94337 h 890899"/>
              <a:gd name="connsiteX13" fmla="*/ 1391719 w 3359859"/>
              <a:gd name="connsiteY13" fmla="*/ 76080 h 890899"/>
              <a:gd name="connsiteX14" fmla="*/ 1434590 w 3359859"/>
              <a:gd name="connsiteY14" fmla="*/ 58394 h 890899"/>
              <a:gd name="connsiteX15" fmla="*/ 1477377 w 3359859"/>
              <a:gd name="connsiteY15" fmla="*/ 42041 h 890899"/>
              <a:gd name="connsiteX16" fmla="*/ 1508917 w 3359859"/>
              <a:gd name="connsiteY16" fmla="*/ 30843 h 890899"/>
              <a:gd name="connsiteX17" fmla="*/ 1550915 w 3359859"/>
              <a:gd name="connsiteY17" fmla="*/ 20334 h 890899"/>
              <a:gd name="connsiteX18" fmla="*/ 1601895 w 3359859"/>
              <a:gd name="connsiteY18" fmla="*/ 11954 h 890899"/>
              <a:gd name="connsiteX19" fmla="*/ 1651794 w 3359859"/>
              <a:gd name="connsiteY19" fmla="*/ 5005 h 890899"/>
              <a:gd name="connsiteX20" fmla="*/ 1687914 w 3359859"/>
              <a:gd name="connsiteY20" fmla="*/ 1968 h 890899"/>
              <a:gd name="connsiteX21" fmla="*/ 1728344 w 3359859"/>
              <a:gd name="connsiteY21" fmla="*/ 10 h 890899"/>
              <a:gd name="connsiteX22" fmla="*/ 1765861 w 3359859"/>
              <a:gd name="connsiteY22" fmla="*/ 2810 h 890899"/>
              <a:gd name="connsiteX23" fmla="*/ 1810227 w 3359859"/>
              <a:gd name="connsiteY23" fmla="*/ 11492 h 890899"/>
              <a:gd name="connsiteX24" fmla="*/ 1858783 w 3359859"/>
              <a:gd name="connsiteY24" fmla="*/ 28563 h 890899"/>
              <a:gd name="connsiteX25" fmla="*/ 1906464 w 3359859"/>
              <a:gd name="connsiteY25" fmla="*/ 49788 h 890899"/>
              <a:gd name="connsiteX26" fmla="*/ 1937343 w 3359859"/>
              <a:gd name="connsiteY26" fmla="*/ 66816 h 890899"/>
              <a:gd name="connsiteX27" fmla="*/ 1937343 w 3359859"/>
              <a:gd name="connsiteY27" fmla="*/ 66816 h 890899"/>
              <a:gd name="connsiteX28" fmla="*/ 1959782 w 3359859"/>
              <a:gd name="connsiteY28" fmla="*/ 86429 h 890899"/>
              <a:gd name="connsiteX29" fmla="*/ 1991905 w 3359859"/>
              <a:gd name="connsiteY29" fmla="*/ 105557 h 890899"/>
              <a:gd name="connsiteX30" fmla="*/ 2023648 w 3359859"/>
              <a:gd name="connsiteY30" fmla="*/ 129647 h 890899"/>
              <a:gd name="connsiteX31" fmla="*/ 2079340 w 3359859"/>
              <a:gd name="connsiteY31" fmla="*/ 176089 h 890899"/>
              <a:gd name="connsiteX32" fmla="*/ 2135363 w 3359859"/>
              <a:gd name="connsiteY32" fmla="*/ 219266 h 890899"/>
              <a:gd name="connsiteX33" fmla="*/ 2196087 w 3359859"/>
              <a:gd name="connsiteY33" fmla="*/ 270572 h 890899"/>
              <a:gd name="connsiteX34" fmla="*/ 2240253 w 3359859"/>
              <a:gd name="connsiteY34" fmla="*/ 308146 h 890899"/>
              <a:gd name="connsiteX35" fmla="*/ 2293618 w 3359859"/>
              <a:gd name="connsiteY35" fmla="*/ 354264 h 890899"/>
              <a:gd name="connsiteX36" fmla="*/ 2345093 w 3359859"/>
              <a:gd name="connsiteY36" fmla="*/ 394923 h 890899"/>
              <a:gd name="connsiteX37" fmla="*/ 2392448 w 3359859"/>
              <a:gd name="connsiteY37" fmla="*/ 430419 h 890899"/>
              <a:gd name="connsiteX38" fmla="*/ 2450205 w 3359859"/>
              <a:gd name="connsiteY38" fmla="*/ 467218 h 890899"/>
              <a:gd name="connsiteX39" fmla="*/ 2510888 w 3359859"/>
              <a:gd name="connsiteY39" fmla="*/ 494500 h 890899"/>
              <a:gd name="connsiteX40" fmla="*/ 2569237 w 3359859"/>
              <a:gd name="connsiteY40" fmla="*/ 515700 h 890899"/>
              <a:gd name="connsiteX41" fmla="*/ 2643662 w 3359859"/>
              <a:gd name="connsiteY41" fmla="*/ 534212 h 890899"/>
              <a:gd name="connsiteX42" fmla="*/ 2712986 w 3359859"/>
              <a:gd name="connsiteY42" fmla="*/ 539367 h 890899"/>
              <a:gd name="connsiteX43" fmla="*/ 2776526 w 3359859"/>
              <a:gd name="connsiteY43" fmla="*/ 538145 h 890899"/>
              <a:gd name="connsiteX44" fmla="*/ 2832273 w 3359859"/>
              <a:gd name="connsiteY44" fmla="*/ 526807 h 890899"/>
              <a:gd name="connsiteX45" fmla="*/ 2879248 w 3359859"/>
              <a:gd name="connsiteY45" fmla="*/ 508013 h 890899"/>
              <a:gd name="connsiteX46" fmla="*/ 2934554 w 3359859"/>
              <a:gd name="connsiteY46" fmla="*/ 481257 h 890899"/>
              <a:gd name="connsiteX47" fmla="*/ 3002956 w 3359859"/>
              <a:gd name="connsiteY47" fmla="*/ 439332 h 890899"/>
              <a:gd name="connsiteX48" fmla="*/ 3053783 w 3359859"/>
              <a:gd name="connsiteY48" fmla="*/ 403811 h 890899"/>
              <a:gd name="connsiteX49" fmla="*/ 3097310 w 3359859"/>
              <a:gd name="connsiteY49" fmla="*/ 370186 h 890899"/>
              <a:gd name="connsiteX50" fmla="*/ 3129124 w 3359859"/>
              <a:gd name="connsiteY50" fmla="*/ 344088 h 890899"/>
              <a:gd name="connsiteX51" fmla="*/ 3166129 w 3359859"/>
              <a:gd name="connsiteY51" fmla="*/ 313663 h 890899"/>
              <a:gd name="connsiteX52" fmla="*/ 3208329 w 3359859"/>
              <a:gd name="connsiteY52" fmla="*/ 281601 h 890899"/>
              <a:gd name="connsiteX53" fmla="*/ 3241116 w 3359859"/>
              <a:gd name="connsiteY53" fmla="*/ 253452 h 890899"/>
              <a:gd name="connsiteX54" fmla="*/ 3278018 w 3359859"/>
              <a:gd name="connsiteY54" fmla="*/ 225148 h 890899"/>
              <a:gd name="connsiteX55" fmla="*/ 3320886 w 3359859"/>
              <a:gd name="connsiteY55" fmla="*/ 191460 h 890899"/>
              <a:gd name="connsiteX56" fmla="*/ 3359859 w 3359859"/>
              <a:gd name="connsiteY56" fmla="*/ 157773 h 890899"/>
              <a:gd name="connsiteX0" fmla="*/ 13741 w 3359859"/>
              <a:gd name="connsiteY0" fmla="*/ 885060 h 890899"/>
              <a:gd name="connsiteX1" fmla="*/ 12074 w 3359859"/>
              <a:gd name="connsiteY1" fmla="*/ 885989 h 890899"/>
              <a:gd name="connsiteX2" fmla="*/ 181606 w 3359859"/>
              <a:gd name="connsiteY2" fmla="*/ 816088 h 890899"/>
              <a:gd name="connsiteX3" fmla="*/ 483648 w 3359859"/>
              <a:gd name="connsiteY3" fmla="*/ 667021 h 890899"/>
              <a:gd name="connsiteX4" fmla="*/ 663479 w 3359859"/>
              <a:gd name="connsiteY4" fmla="*/ 540847 h 890899"/>
              <a:gd name="connsiteX5" fmla="*/ 892865 w 3359859"/>
              <a:gd name="connsiteY5" fmla="*/ 386573 h 890899"/>
              <a:gd name="connsiteX6" fmla="*/ 963590 w 3359859"/>
              <a:gd name="connsiteY6" fmla="*/ 339509 h 890899"/>
              <a:gd name="connsiteX7" fmla="*/ 1079657 w 3359859"/>
              <a:gd name="connsiteY7" fmla="*/ 258233 h 890899"/>
              <a:gd name="connsiteX8" fmla="*/ 1145210 w 3359859"/>
              <a:gd name="connsiteY8" fmla="*/ 214198 h 890899"/>
              <a:gd name="connsiteX9" fmla="*/ 1204926 w 3359859"/>
              <a:gd name="connsiteY9" fmla="*/ 176661 h 890899"/>
              <a:gd name="connsiteX10" fmla="*/ 1255242 w 3359859"/>
              <a:gd name="connsiteY10" fmla="*/ 143498 h 890899"/>
              <a:gd name="connsiteX11" fmla="*/ 1302917 w 3359859"/>
              <a:gd name="connsiteY11" fmla="*/ 117709 h 890899"/>
              <a:gd name="connsiteX12" fmla="*/ 1348721 w 3359859"/>
              <a:gd name="connsiteY12" fmla="*/ 94337 h 890899"/>
              <a:gd name="connsiteX13" fmla="*/ 1391719 w 3359859"/>
              <a:gd name="connsiteY13" fmla="*/ 76080 h 890899"/>
              <a:gd name="connsiteX14" fmla="*/ 1434590 w 3359859"/>
              <a:gd name="connsiteY14" fmla="*/ 58394 h 890899"/>
              <a:gd name="connsiteX15" fmla="*/ 1477377 w 3359859"/>
              <a:gd name="connsiteY15" fmla="*/ 42041 h 890899"/>
              <a:gd name="connsiteX16" fmla="*/ 1508917 w 3359859"/>
              <a:gd name="connsiteY16" fmla="*/ 30843 h 890899"/>
              <a:gd name="connsiteX17" fmla="*/ 1550915 w 3359859"/>
              <a:gd name="connsiteY17" fmla="*/ 20334 h 890899"/>
              <a:gd name="connsiteX18" fmla="*/ 1601895 w 3359859"/>
              <a:gd name="connsiteY18" fmla="*/ 11954 h 890899"/>
              <a:gd name="connsiteX19" fmla="*/ 1651794 w 3359859"/>
              <a:gd name="connsiteY19" fmla="*/ 5005 h 890899"/>
              <a:gd name="connsiteX20" fmla="*/ 1687914 w 3359859"/>
              <a:gd name="connsiteY20" fmla="*/ 1968 h 890899"/>
              <a:gd name="connsiteX21" fmla="*/ 1728344 w 3359859"/>
              <a:gd name="connsiteY21" fmla="*/ 10 h 890899"/>
              <a:gd name="connsiteX22" fmla="*/ 1765861 w 3359859"/>
              <a:gd name="connsiteY22" fmla="*/ 2810 h 890899"/>
              <a:gd name="connsiteX23" fmla="*/ 1810227 w 3359859"/>
              <a:gd name="connsiteY23" fmla="*/ 11492 h 890899"/>
              <a:gd name="connsiteX24" fmla="*/ 1858783 w 3359859"/>
              <a:gd name="connsiteY24" fmla="*/ 28563 h 890899"/>
              <a:gd name="connsiteX25" fmla="*/ 1906464 w 3359859"/>
              <a:gd name="connsiteY25" fmla="*/ 49788 h 890899"/>
              <a:gd name="connsiteX26" fmla="*/ 1937343 w 3359859"/>
              <a:gd name="connsiteY26" fmla="*/ 66816 h 890899"/>
              <a:gd name="connsiteX27" fmla="*/ 1937343 w 3359859"/>
              <a:gd name="connsiteY27" fmla="*/ 66816 h 890899"/>
              <a:gd name="connsiteX28" fmla="*/ 1959782 w 3359859"/>
              <a:gd name="connsiteY28" fmla="*/ 86429 h 890899"/>
              <a:gd name="connsiteX29" fmla="*/ 1991905 w 3359859"/>
              <a:gd name="connsiteY29" fmla="*/ 105557 h 890899"/>
              <a:gd name="connsiteX30" fmla="*/ 2023648 w 3359859"/>
              <a:gd name="connsiteY30" fmla="*/ 129647 h 890899"/>
              <a:gd name="connsiteX31" fmla="*/ 2079340 w 3359859"/>
              <a:gd name="connsiteY31" fmla="*/ 176089 h 890899"/>
              <a:gd name="connsiteX32" fmla="*/ 2135363 w 3359859"/>
              <a:gd name="connsiteY32" fmla="*/ 219266 h 890899"/>
              <a:gd name="connsiteX33" fmla="*/ 2196087 w 3359859"/>
              <a:gd name="connsiteY33" fmla="*/ 270572 h 890899"/>
              <a:gd name="connsiteX34" fmla="*/ 2240253 w 3359859"/>
              <a:gd name="connsiteY34" fmla="*/ 308146 h 890899"/>
              <a:gd name="connsiteX35" fmla="*/ 2293618 w 3359859"/>
              <a:gd name="connsiteY35" fmla="*/ 354264 h 890899"/>
              <a:gd name="connsiteX36" fmla="*/ 2345093 w 3359859"/>
              <a:gd name="connsiteY36" fmla="*/ 394923 h 890899"/>
              <a:gd name="connsiteX37" fmla="*/ 2392448 w 3359859"/>
              <a:gd name="connsiteY37" fmla="*/ 430419 h 890899"/>
              <a:gd name="connsiteX38" fmla="*/ 2450205 w 3359859"/>
              <a:gd name="connsiteY38" fmla="*/ 467218 h 890899"/>
              <a:gd name="connsiteX39" fmla="*/ 2510888 w 3359859"/>
              <a:gd name="connsiteY39" fmla="*/ 494500 h 890899"/>
              <a:gd name="connsiteX40" fmla="*/ 2569237 w 3359859"/>
              <a:gd name="connsiteY40" fmla="*/ 515700 h 890899"/>
              <a:gd name="connsiteX41" fmla="*/ 2643662 w 3359859"/>
              <a:gd name="connsiteY41" fmla="*/ 534212 h 890899"/>
              <a:gd name="connsiteX42" fmla="*/ 2712986 w 3359859"/>
              <a:gd name="connsiteY42" fmla="*/ 539367 h 890899"/>
              <a:gd name="connsiteX43" fmla="*/ 2776526 w 3359859"/>
              <a:gd name="connsiteY43" fmla="*/ 538145 h 890899"/>
              <a:gd name="connsiteX44" fmla="*/ 2832273 w 3359859"/>
              <a:gd name="connsiteY44" fmla="*/ 526807 h 890899"/>
              <a:gd name="connsiteX45" fmla="*/ 2879248 w 3359859"/>
              <a:gd name="connsiteY45" fmla="*/ 508013 h 890899"/>
              <a:gd name="connsiteX46" fmla="*/ 2934554 w 3359859"/>
              <a:gd name="connsiteY46" fmla="*/ 481257 h 890899"/>
              <a:gd name="connsiteX47" fmla="*/ 3002956 w 3359859"/>
              <a:gd name="connsiteY47" fmla="*/ 439332 h 890899"/>
              <a:gd name="connsiteX48" fmla="*/ 3053783 w 3359859"/>
              <a:gd name="connsiteY48" fmla="*/ 403811 h 890899"/>
              <a:gd name="connsiteX49" fmla="*/ 3097310 w 3359859"/>
              <a:gd name="connsiteY49" fmla="*/ 370186 h 890899"/>
              <a:gd name="connsiteX50" fmla="*/ 3129124 w 3359859"/>
              <a:gd name="connsiteY50" fmla="*/ 344088 h 890899"/>
              <a:gd name="connsiteX51" fmla="*/ 3166129 w 3359859"/>
              <a:gd name="connsiteY51" fmla="*/ 313663 h 890899"/>
              <a:gd name="connsiteX52" fmla="*/ 3208329 w 3359859"/>
              <a:gd name="connsiteY52" fmla="*/ 281601 h 890899"/>
              <a:gd name="connsiteX53" fmla="*/ 3241116 w 3359859"/>
              <a:gd name="connsiteY53" fmla="*/ 253452 h 890899"/>
              <a:gd name="connsiteX54" fmla="*/ 3278018 w 3359859"/>
              <a:gd name="connsiteY54" fmla="*/ 225148 h 890899"/>
              <a:gd name="connsiteX55" fmla="*/ 3320886 w 3359859"/>
              <a:gd name="connsiteY55" fmla="*/ 191460 h 890899"/>
              <a:gd name="connsiteX56" fmla="*/ 3359859 w 3359859"/>
              <a:gd name="connsiteY56" fmla="*/ 157773 h 890899"/>
              <a:gd name="connsiteX0" fmla="*/ 179673 w 3525791"/>
              <a:gd name="connsiteY0" fmla="*/ 885060 h 885060"/>
              <a:gd name="connsiteX1" fmla="*/ 2626 w 3525791"/>
              <a:gd name="connsiteY1" fmla="*/ 852302 h 885060"/>
              <a:gd name="connsiteX2" fmla="*/ 347538 w 3525791"/>
              <a:gd name="connsiteY2" fmla="*/ 816088 h 885060"/>
              <a:gd name="connsiteX3" fmla="*/ 649580 w 3525791"/>
              <a:gd name="connsiteY3" fmla="*/ 667021 h 885060"/>
              <a:gd name="connsiteX4" fmla="*/ 829411 w 3525791"/>
              <a:gd name="connsiteY4" fmla="*/ 540847 h 885060"/>
              <a:gd name="connsiteX5" fmla="*/ 1058797 w 3525791"/>
              <a:gd name="connsiteY5" fmla="*/ 386573 h 885060"/>
              <a:gd name="connsiteX6" fmla="*/ 1129522 w 3525791"/>
              <a:gd name="connsiteY6" fmla="*/ 339509 h 885060"/>
              <a:gd name="connsiteX7" fmla="*/ 1245589 w 3525791"/>
              <a:gd name="connsiteY7" fmla="*/ 258233 h 885060"/>
              <a:gd name="connsiteX8" fmla="*/ 1311142 w 3525791"/>
              <a:gd name="connsiteY8" fmla="*/ 214198 h 885060"/>
              <a:gd name="connsiteX9" fmla="*/ 1370858 w 3525791"/>
              <a:gd name="connsiteY9" fmla="*/ 176661 h 885060"/>
              <a:gd name="connsiteX10" fmla="*/ 1421174 w 3525791"/>
              <a:gd name="connsiteY10" fmla="*/ 143498 h 885060"/>
              <a:gd name="connsiteX11" fmla="*/ 1468849 w 3525791"/>
              <a:gd name="connsiteY11" fmla="*/ 117709 h 885060"/>
              <a:gd name="connsiteX12" fmla="*/ 1514653 w 3525791"/>
              <a:gd name="connsiteY12" fmla="*/ 94337 h 885060"/>
              <a:gd name="connsiteX13" fmla="*/ 1557651 w 3525791"/>
              <a:gd name="connsiteY13" fmla="*/ 76080 h 885060"/>
              <a:gd name="connsiteX14" fmla="*/ 1600522 w 3525791"/>
              <a:gd name="connsiteY14" fmla="*/ 58394 h 885060"/>
              <a:gd name="connsiteX15" fmla="*/ 1643309 w 3525791"/>
              <a:gd name="connsiteY15" fmla="*/ 42041 h 885060"/>
              <a:gd name="connsiteX16" fmla="*/ 1674849 w 3525791"/>
              <a:gd name="connsiteY16" fmla="*/ 30843 h 885060"/>
              <a:gd name="connsiteX17" fmla="*/ 1716847 w 3525791"/>
              <a:gd name="connsiteY17" fmla="*/ 20334 h 885060"/>
              <a:gd name="connsiteX18" fmla="*/ 1767827 w 3525791"/>
              <a:gd name="connsiteY18" fmla="*/ 11954 h 885060"/>
              <a:gd name="connsiteX19" fmla="*/ 1817726 w 3525791"/>
              <a:gd name="connsiteY19" fmla="*/ 5005 h 885060"/>
              <a:gd name="connsiteX20" fmla="*/ 1853846 w 3525791"/>
              <a:gd name="connsiteY20" fmla="*/ 1968 h 885060"/>
              <a:gd name="connsiteX21" fmla="*/ 1894276 w 3525791"/>
              <a:gd name="connsiteY21" fmla="*/ 10 h 885060"/>
              <a:gd name="connsiteX22" fmla="*/ 1931793 w 3525791"/>
              <a:gd name="connsiteY22" fmla="*/ 2810 h 885060"/>
              <a:gd name="connsiteX23" fmla="*/ 1976159 w 3525791"/>
              <a:gd name="connsiteY23" fmla="*/ 11492 h 885060"/>
              <a:gd name="connsiteX24" fmla="*/ 2024715 w 3525791"/>
              <a:gd name="connsiteY24" fmla="*/ 28563 h 885060"/>
              <a:gd name="connsiteX25" fmla="*/ 2072396 w 3525791"/>
              <a:gd name="connsiteY25" fmla="*/ 49788 h 885060"/>
              <a:gd name="connsiteX26" fmla="*/ 2103275 w 3525791"/>
              <a:gd name="connsiteY26" fmla="*/ 66816 h 885060"/>
              <a:gd name="connsiteX27" fmla="*/ 2103275 w 3525791"/>
              <a:gd name="connsiteY27" fmla="*/ 66816 h 885060"/>
              <a:gd name="connsiteX28" fmla="*/ 2125714 w 3525791"/>
              <a:gd name="connsiteY28" fmla="*/ 86429 h 885060"/>
              <a:gd name="connsiteX29" fmla="*/ 2157837 w 3525791"/>
              <a:gd name="connsiteY29" fmla="*/ 105557 h 885060"/>
              <a:gd name="connsiteX30" fmla="*/ 2189580 w 3525791"/>
              <a:gd name="connsiteY30" fmla="*/ 129647 h 885060"/>
              <a:gd name="connsiteX31" fmla="*/ 2245272 w 3525791"/>
              <a:gd name="connsiteY31" fmla="*/ 176089 h 885060"/>
              <a:gd name="connsiteX32" fmla="*/ 2301295 w 3525791"/>
              <a:gd name="connsiteY32" fmla="*/ 219266 h 885060"/>
              <a:gd name="connsiteX33" fmla="*/ 2362019 w 3525791"/>
              <a:gd name="connsiteY33" fmla="*/ 270572 h 885060"/>
              <a:gd name="connsiteX34" fmla="*/ 2406185 w 3525791"/>
              <a:gd name="connsiteY34" fmla="*/ 308146 h 885060"/>
              <a:gd name="connsiteX35" fmla="*/ 2459550 w 3525791"/>
              <a:gd name="connsiteY35" fmla="*/ 354264 h 885060"/>
              <a:gd name="connsiteX36" fmla="*/ 2511025 w 3525791"/>
              <a:gd name="connsiteY36" fmla="*/ 394923 h 885060"/>
              <a:gd name="connsiteX37" fmla="*/ 2558380 w 3525791"/>
              <a:gd name="connsiteY37" fmla="*/ 430419 h 885060"/>
              <a:gd name="connsiteX38" fmla="*/ 2616137 w 3525791"/>
              <a:gd name="connsiteY38" fmla="*/ 467218 h 885060"/>
              <a:gd name="connsiteX39" fmla="*/ 2676820 w 3525791"/>
              <a:gd name="connsiteY39" fmla="*/ 494500 h 885060"/>
              <a:gd name="connsiteX40" fmla="*/ 2735169 w 3525791"/>
              <a:gd name="connsiteY40" fmla="*/ 515700 h 885060"/>
              <a:gd name="connsiteX41" fmla="*/ 2809594 w 3525791"/>
              <a:gd name="connsiteY41" fmla="*/ 534212 h 885060"/>
              <a:gd name="connsiteX42" fmla="*/ 2878918 w 3525791"/>
              <a:gd name="connsiteY42" fmla="*/ 539367 h 885060"/>
              <a:gd name="connsiteX43" fmla="*/ 2942458 w 3525791"/>
              <a:gd name="connsiteY43" fmla="*/ 538145 h 885060"/>
              <a:gd name="connsiteX44" fmla="*/ 2998205 w 3525791"/>
              <a:gd name="connsiteY44" fmla="*/ 526807 h 885060"/>
              <a:gd name="connsiteX45" fmla="*/ 3045180 w 3525791"/>
              <a:gd name="connsiteY45" fmla="*/ 508013 h 885060"/>
              <a:gd name="connsiteX46" fmla="*/ 3100486 w 3525791"/>
              <a:gd name="connsiteY46" fmla="*/ 481257 h 885060"/>
              <a:gd name="connsiteX47" fmla="*/ 3168888 w 3525791"/>
              <a:gd name="connsiteY47" fmla="*/ 439332 h 885060"/>
              <a:gd name="connsiteX48" fmla="*/ 3219715 w 3525791"/>
              <a:gd name="connsiteY48" fmla="*/ 403811 h 885060"/>
              <a:gd name="connsiteX49" fmla="*/ 3263242 w 3525791"/>
              <a:gd name="connsiteY49" fmla="*/ 370186 h 885060"/>
              <a:gd name="connsiteX50" fmla="*/ 3295056 w 3525791"/>
              <a:gd name="connsiteY50" fmla="*/ 344088 h 885060"/>
              <a:gd name="connsiteX51" fmla="*/ 3332061 w 3525791"/>
              <a:gd name="connsiteY51" fmla="*/ 313663 h 885060"/>
              <a:gd name="connsiteX52" fmla="*/ 3374261 w 3525791"/>
              <a:gd name="connsiteY52" fmla="*/ 281601 h 885060"/>
              <a:gd name="connsiteX53" fmla="*/ 3407048 w 3525791"/>
              <a:gd name="connsiteY53" fmla="*/ 253452 h 885060"/>
              <a:gd name="connsiteX54" fmla="*/ 3443950 w 3525791"/>
              <a:gd name="connsiteY54" fmla="*/ 225148 h 885060"/>
              <a:gd name="connsiteX55" fmla="*/ 3486818 w 3525791"/>
              <a:gd name="connsiteY55" fmla="*/ 191460 h 885060"/>
              <a:gd name="connsiteX56" fmla="*/ 3525791 w 3525791"/>
              <a:gd name="connsiteY56" fmla="*/ 157773 h 885060"/>
              <a:gd name="connsiteX0" fmla="*/ 0 w 3698824"/>
              <a:gd name="connsiteY0" fmla="*/ 994544 h 994544"/>
              <a:gd name="connsiteX1" fmla="*/ 175659 w 3698824"/>
              <a:gd name="connsiteY1" fmla="*/ 85230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2444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0 w 3698824"/>
              <a:gd name="connsiteY0" fmla="*/ 994544 h 994544"/>
              <a:gd name="connsiteX1" fmla="*/ 175659 w 3698824"/>
              <a:gd name="connsiteY1" fmla="*/ 85230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2444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0 w 3698824"/>
              <a:gd name="connsiteY0" fmla="*/ 994544 h 994544"/>
              <a:gd name="connsiteX1" fmla="*/ 259452 w 3698824"/>
              <a:gd name="connsiteY1" fmla="*/ 91799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2444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0 w 3698824"/>
              <a:gd name="connsiteY0" fmla="*/ 994544 h 994544"/>
              <a:gd name="connsiteX1" fmla="*/ 259452 w 3698824"/>
              <a:gd name="connsiteY1" fmla="*/ 91799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6341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18999 w 3717823"/>
              <a:gd name="connsiteY0" fmla="*/ 994544 h 999632"/>
              <a:gd name="connsiteX1" fmla="*/ 19281 w 3717823"/>
              <a:gd name="connsiteY1" fmla="*/ 993789 h 999632"/>
              <a:gd name="connsiteX2" fmla="*/ 278451 w 3717823"/>
              <a:gd name="connsiteY2" fmla="*/ 917992 h 999632"/>
              <a:gd name="connsiteX3" fmla="*/ 539570 w 3717823"/>
              <a:gd name="connsiteY3" fmla="*/ 816088 h 999632"/>
              <a:gd name="connsiteX4" fmla="*/ 841612 w 3717823"/>
              <a:gd name="connsiteY4" fmla="*/ 667021 h 999632"/>
              <a:gd name="connsiteX5" fmla="*/ 1025340 w 3717823"/>
              <a:gd name="connsiteY5" fmla="*/ 540847 h 999632"/>
              <a:gd name="connsiteX6" fmla="*/ 1250829 w 3717823"/>
              <a:gd name="connsiteY6" fmla="*/ 386573 h 999632"/>
              <a:gd name="connsiteX7" fmla="*/ 1321554 w 3717823"/>
              <a:gd name="connsiteY7" fmla="*/ 339509 h 999632"/>
              <a:gd name="connsiteX8" fmla="*/ 1437621 w 3717823"/>
              <a:gd name="connsiteY8" fmla="*/ 258233 h 999632"/>
              <a:gd name="connsiteX9" fmla="*/ 1503174 w 3717823"/>
              <a:gd name="connsiteY9" fmla="*/ 214198 h 999632"/>
              <a:gd name="connsiteX10" fmla="*/ 1562890 w 3717823"/>
              <a:gd name="connsiteY10" fmla="*/ 176661 h 999632"/>
              <a:gd name="connsiteX11" fmla="*/ 1613206 w 3717823"/>
              <a:gd name="connsiteY11" fmla="*/ 143498 h 999632"/>
              <a:gd name="connsiteX12" fmla="*/ 1660881 w 3717823"/>
              <a:gd name="connsiteY12" fmla="*/ 117709 h 999632"/>
              <a:gd name="connsiteX13" fmla="*/ 1706685 w 3717823"/>
              <a:gd name="connsiteY13" fmla="*/ 94337 h 999632"/>
              <a:gd name="connsiteX14" fmla="*/ 1749683 w 3717823"/>
              <a:gd name="connsiteY14" fmla="*/ 76080 h 999632"/>
              <a:gd name="connsiteX15" fmla="*/ 1792554 w 3717823"/>
              <a:gd name="connsiteY15" fmla="*/ 58394 h 999632"/>
              <a:gd name="connsiteX16" fmla="*/ 1835341 w 3717823"/>
              <a:gd name="connsiteY16" fmla="*/ 42041 h 999632"/>
              <a:gd name="connsiteX17" fmla="*/ 1866881 w 3717823"/>
              <a:gd name="connsiteY17" fmla="*/ 30843 h 999632"/>
              <a:gd name="connsiteX18" fmla="*/ 1908879 w 3717823"/>
              <a:gd name="connsiteY18" fmla="*/ 20334 h 999632"/>
              <a:gd name="connsiteX19" fmla="*/ 1959859 w 3717823"/>
              <a:gd name="connsiteY19" fmla="*/ 11954 h 999632"/>
              <a:gd name="connsiteX20" fmla="*/ 2009758 w 3717823"/>
              <a:gd name="connsiteY20" fmla="*/ 5005 h 999632"/>
              <a:gd name="connsiteX21" fmla="*/ 2045878 w 3717823"/>
              <a:gd name="connsiteY21" fmla="*/ 1968 h 999632"/>
              <a:gd name="connsiteX22" fmla="*/ 2086308 w 3717823"/>
              <a:gd name="connsiteY22" fmla="*/ 10 h 999632"/>
              <a:gd name="connsiteX23" fmla="*/ 2123825 w 3717823"/>
              <a:gd name="connsiteY23" fmla="*/ 2810 h 999632"/>
              <a:gd name="connsiteX24" fmla="*/ 2168191 w 3717823"/>
              <a:gd name="connsiteY24" fmla="*/ 11492 h 999632"/>
              <a:gd name="connsiteX25" fmla="*/ 2216747 w 3717823"/>
              <a:gd name="connsiteY25" fmla="*/ 28563 h 999632"/>
              <a:gd name="connsiteX26" fmla="*/ 2264428 w 3717823"/>
              <a:gd name="connsiteY26" fmla="*/ 49788 h 999632"/>
              <a:gd name="connsiteX27" fmla="*/ 2295307 w 3717823"/>
              <a:gd name="connsiteY27" fmla="*/ 66816 h 999632"/>
              <a:gd name="connsiteX28" fmla="*/ 2295307 w 3717823"/>
              <a:gd name="connsiteY28" fmla="*/ 66816 h 999632"/>
              <a:gd name="connsiteX29" fmla="*/ 2317746 w 3717823"/>
              <a:gd name="connsiteY29" fmla="*/ 86429 h 999632"/>
              <a:gd name="connsiteX30" fmla="*/ 2349869 w 3717823"/>
              <a:gd name="connsiteY30" fmla="*/ 105557 h 999632"/>
              <a:gd name="connsiteX31" fmla="*/ 2381612 w 3717823"/>
              <a:gd name="connsiteY31" fmla="*/ 129647 h 999632"/>
              <a:gd name="connsiteX32" fmla="*/ 2437304 w 3717823"/>
              <a:gd name="connsiteY32" fmla="*/ 176089 h 999632"/>
              <a:gd name="connsiteX33" fmla="*/ 2493327 w 3717823"/>
              <a:gd name="connsiteY33" fmla="*/ 219266 h 999632"/>
              <a:gd name="connsiteX34" fmla="*/ 2554051 w 3717823"/>
              <a:gd name="connsiteY34" fmla="*/ 270572 h 999632"/>
              <a:gd name="connsiteX35" fmla="*/ 2598217 w 3717823"/>
              <a:gd name="connsiteY35" fmla="*/ 308146 h 999632"/>
              <a:gd name="connsiteX36" fmla="*/ 2651582 w 3717823"/>
              <a:gd name="connsiteY36" fmla="*/ 354264 h 999632"/>
              <a:gd name="connsiteX37" fmla="*/ 2703057 w 3717823"/>
              <a:gd name="connsiteY37" fmla="*/ 394923 h 999632"/>
              <a:gd name="connsiteX38" fmla="*/ 2750412 w 3717823"/>
              <a:gd name="connsiteY38" fmla="*/ 430419 h 999632"/>
              <a:gd name="connsiteX39" fmla="*/ 2808169 w 3717823"/>
              <a:gd name="connsiteY39" fmla="*/ 467218 h 999632"/>
              <a:gd name="connsiteX40" fmla="*/ 2868852 w 3717823"/>
              <a:gd name="connsiteY40" fmla="*/ 494500 h 999632"/>
              <a:gd name="connsiteX41" fmla="*/ 2927201 w 3717823"/>
              <a:gd name="connsiteY41" fmla="*/ 515700 h 999632"/>
              <a:gd name="connsiteX42" fmla="*/ 3001626 w 3717823"/>
              <a:gd name="connsiteY42" fmla="*/ 534212 h 999632"/>
              <a:gd name="connsiteX43" fmla="*/ 3070950 w 3717823"/>
              <a:gd name="connsiteY43" fmla="*/ 539367 h 999632"/>
              <a:gd name="connsiteX44" fmla="*/ 3134490 w 3717823"/>
              <a:gd name="connsiteY44" fmla="*/ 538145 h 999632"/>
              <a:gd name="connsiteX45" fmla="*/ 3190237 w 3717823"/>
              <a:gd name="connsiteY45" fmla="*/ 526807 h 999632"/>
              <a:gd name="connsiteX46" fmla="*/ 3237212 w 3717823"/>
              <a:gd name="connsiteY46" fmla="*/ 508013 h 999632"/>
              <a:gd name="connsiteX47" fmla="*/ 3292518 w 3717823"/>
              <a:gd name="connsiteY47" fmla="*/ 481257 h 999632"/>
              <a:gd name="connsiteX48" fmla="*/ 3360920 w 3717823"/>
              <a:gd name="connsiteY48" fmla="*/ 439332 h 999632"/>
              <a:gd name="connsiteX49" fmla="*/ 3411747 w 3717823"/>
              <a:gd name="connsiteY49" fmla="*/ 403811 h 999632"/>
              <a:gd name="connsiteX50" fmla="*/ 3455274 w 3717823"/>
              <a:gd name="connsiteY50" fmla="*/ 370186 h 999632"/>
              <a:gd name="connsiteX51" fmla="*/ 3487088 w 3717823"/>
              <a:gd name="connsiteY51" fmla="*/ 344088 h 999632"/>
              <a:gd name="connsiteX52" fmla="*/ 3524093 w 3717823"/>
              <a:gd name="connsiteY52" fmla="*/ 313663 h 999632"/>
              <a:gd name="connsiteX53" fmla="*/ 3566293 w 3717823"/>
              <a:gd name="connsiteY53" fmla="*/ 281601 h 999632"/>
              <a:gd name="connsiteX54" fmla="*/ 3599080 w 3717823"/>
              <a:gd name="connsiteY54" fmla="*/ 253452 h 999632"/>
              <a:gd name="connsiteX55" fmla="*/ 3635982 w 3717823"/>
              <a:gd name="connsiteY55" fmla="*/ 225148 h 999632"/>
              <a:gd name="connsiteX56" fmla="*/ 3678850 w 3717823"/>
              <a:gd name="connsiteY56" fmla="*/ 191460 h 999632"/>
              <a:gd name="connsiteX57" fmla="*/ 3717823 w 3717823"/>
              <a:gd name="connsiteY57" fmla="*/ 157773 h 999632"/>
              <a:gd name="connsiteX0" fmla="*/ 79718 w 3778542"/>
              <a:gd name="connsiteY0" fmla="*/ 994544 h 994544"/>
              <a:gd name="connsiteX1" fmla="*/ 9848 w 3778542"/>
              <a:gd name="connsiteY1" fmla="*/ 944942 h 994544"/>
              <a:gd name="connsiteX2" fmla="*/ 339170 w 3778542"/>
              <a:gd name="connsiteY2" fmla="*/ 917992 h 994544"/>
              <a:gd name="connsiteX3" fmla="*/ 600289 w 3778542"/>
              <a:gd name="connsiteY3" fmla="*/ 816088 h 994544"/>
              <a:gd name="connsiteX4" fmla="*/ 902331 w 3778542"/>
              <a:gd name="connsiteY4" fmla="*/ 667021 h 994544"/>
              <a:gd name="connsiteX5" fmla="*/ 1086059 w 3778542"/>
              <a:gd name="connsiteY5" fmla="*/ 540847 h 994544"/>
              <a:gd name="connsiteX6" fmla="*/ 1311548 w 3778542"/>
              <a:gd name="connsiteY6" fmla="*/ 386573 h 994544"/>
              <a:gd name="connsiteX7" fmla="*/ 1382273 w 3778542"/>
              <a:gd name="connsiteY7" fmla="*/ 339509 h 994544"/>
              <a:gd name="connsiteX8" fmla="*/ 1498340 w 3778542"/>
              <a:gd name="connsiteY8" fmla="*/ 258233 h 994544"/>
              <a:gd name="connsiteX9" fmla="*/ 1563893 w 3778542"/>
              <a:gd name="connsiteY9" fmla="*/ 214198 h 994544"/>
              <a:gd name="connsiteX10" fmla="*/ 1623609 w 3778542"/>
              <a:gd name="connsiteY10" fmla="*/ 176661 h 994544"/>
              <a:gd name="connsiteX11" fmla="*/ 1673925 w 3778542"/>
              <a:gd name="connsiteY11" fmla="*/ 143498 h 994544"/>
              <a:gd name="connsiteX12" fmla="*/ 1721600 w 3778542"/>
              <a:gd name="connsiteY12" fmla="*/ 117709 h 994544"/>
              <a:gd name="connsiteX13" fmla="*/ 1767404 w 3778542"/>
              <a:gd name="connsiteY13" fmla="*/ 94337 h 994544"/>
              <a:gd name="connsiteX14" fmla="*/ 1810402 w 3778542"/>
              <a:gd name="connsiteY14" fmla="*/ 76080 h 994544"/>
              <a:gd name="connsiteX15" fmla="*/ 1853273 w 3778542"/>
              <a:gd name="connsiteY15" fmla="*/ 58394 h 994544"/>
              <a:gd name="connsiteX16" fmla="*/ 1896060 w 3778542"/>
              <a:gd name="connsiteY16" fmla="*/ 42041 h 994544"/>
              <a:gd name="connsiteX17" fmla="*/ 1927600 w 3778542"/>
              <a:gd name="connsiteY17" fmla="*/ 30843 h 994544"/>
              <a:gd name="connsiteX18" fmla="*/ 1969598 w 3778542"/>
              <a:gd name="connsiteY18" fmla="*/ 20334 h 994544"/>
              <a:gd name="connsiteX19" fmla="*/ 2020578 w 3778542"/>
              <a:gd name="connsiteY19" fmla="*/ 11954 h 994544"/>
              <a:gd name="connsiteX20" fmla="*/ 2070477 w 3778542"/>
              <a:gd name="connsiteY20" fmla="*/ 5005 h 994544"/>
              <a:gd name="connsiteX21" fmla="*/ 2106597 w 3778542"/>
              <a:gd name="connsiteY21" fmla="*/ 1968 h 994544"/>
              <a:gd name="connsiteX22" fmla="*/ 2147027 w 3778542"/>
              <a:gd name="connsiteY22" fmla="*/ 10 h 994544"/>
              <a:gd name="connsiteX23" fmla="*/ 2184544 w 3778542"/>
              <a:gd name="connsiteY23" fmla="*/ 2810 h 994544"/>
              <a:gd name="connsiteX24" fmla="*/ 2228910 w 3778542"/>
              <a:gd name="connsiteY24" fmla="*/ 11492 h 994544"/>
              <a:gd name="connsiteX25" fmla="*/ 2277466 w 3778542"/>
              <a:gd name="connsiteY25" fmla="*/ 28563 h 994544"/>
              <a:gd name="connsiteX26" fmla="*/ 2325147 w 3778542"/>
              <a:gd name="connsiteY26" fmla="*/ 49788 h 994544"/>
              <a:gd name="connsiteX27" fmla="*/ 2356026 w 3778542"/>
              <a:gd name="connsiteY27" fmla="*/ 66816 h 994544"/>
              <a:gd name="connsiteX28" fmla="*/ 2356026 w 3778542"/>
              <a:gd name="connsiteY28" fmla="*/ 66816 h 994544"/>
              <a:gd name="connsiteX29" fmla="*/ 2378465 w 3778542"/>
              <a:gd name="connsiteY29" fmla="*/ 86429 h 994544"/>
              <a:gd name="connsiteX30" fmla="*/ 2410588 w 3778542"/>
              <a:gd name="connsiteY30" fmla="*/ 105557 h 994544"/>
              <a:gd name="connsiteX31" fmla="*/ 2442331 w 3778542"/>
              <a:gd name="connsiteY31" fmla="*/ 129647 h 994544"/>
              <a:gd name="connsiteX32" fmla="*/ 2498023 w 3778542"/>
              <a:gd name="connsiteY32" fmla="*/ 176089 h 994544"/>
              <a:gd name="connsiteX33" fmla="*/ 2554046 w 3778542"/>
              <a:gd name="connsiteY33" fmla="*/ 219266 h 994544"/>
              <a:gd name="connsiteX34" fmla="*/ 2614770 w 3778542"/>
              <a:gd name="connsiteY34" fmla="*/ 270572 h 994544"/>
              <a:gd name="connsiteX35" fmla="*/ 2658936 w 3778542"/>
              <a:gd name="connsiteY35" fmla="*/ 308146 h 994544"/>
              <a:gd name="connsiteX36" fmla="*/ 2712301 w 3778542"/>
              <a:gd name="connsiteY36" fmla="*/ 354264 h 994544"/>
              <a:gd name="connsiteX37" fmla="*/ 2763776 w 3778542"/>
              <a:gd name="connsiteY37" fmla="*/ 394923 h 994544"/>
              <a:gd name="connsiteX38" fmla="*/ 2811131 w 3778542"/>
              <a:gd name="connsiteY38" fmla="*/ 430419 h 994544"/>
              <a:gd name="connsiteX39" fmla="*/ 2868888 w 3778542"/>
              <a:gd name="connsiteY39" fmla="*/ 467218 h 994544"/>
              <a:gd name="connsiteX40" fmla="*/ 2929571 w 3778542"/>
              <a:gd name="connsiteY40" fmla="*/ 494500 h 994544"/>
              <a:gd name="connsiteX41" fmla="*/ 2987920 w 3778542"/>
              <a:gd name="connsiteY41" fmla="*/ 515700 h 994544"/>
              <a:gd name="connsiteX42" fmla="*/ 3062345 w 3778542"/>
              <a:gd name="connsiteY42" fmla="*/ 534212 h 994544"/>
              <a:gd name="connsiteX43" fmla="*/ 3131669 w 3778542"/>
              <a:gd name="connsiteY43" fmla="*/ 539367 h 994544"/>
              <a:gd name="connsiteX44" fmla="*/ 3195209 w 3778542"/>
              <a:gd name="connsiteY44" fmla="*/ 538145 h 994544"/>
              <a:gd name="connsiteX45" fmla="*/ 3250956 w 3778542"/>
              <a:gd name="connsiteY45" fmla="*/ 526807 h 994544"/>
              <a:gd name="connsiteX46" fmla="*/ 3297931 w 3778542"/>
              <a:gd name="connsiteY46" fmla="*/ 508013 h 994544"/>
              <a:gd name="connsiteX47" fmla="*/ 3353237 w 3778542"/>
              <a:gd name="connsiteY47" fmla="*/ 481257 h 994544"/>
              <a:gd name="connsiteX48" fmla="*/ 3421639 w 3778542"/>
              <a:gd name="connsiteY48" fmla="*/ 439332 h 994544"/>
              <a:gd name="connsiteX49" fmla="*/ 3472466 w 3778542"/>
              <a:gd name="connsiteY49" fmla="*/ 403811 h 994544"/>
              <a:gd name="connsiteX50" fmla="*/ 3515993 w 3778542"/>
              <a:gd name="connsiteY50" fmla="*/ 370186 h 994544"/>
              <a:gd name="connsiteX51" fmla="*/ 3547807 w 3778542"/>
              <a:gd name="connsiteY51" fmla="*/ 344088 h 994544"/>
              <a:gd name="connsiteX52" fmla="*/ 3584812 w 3778542"/>
              <a:gd name="connsiteY52" fmla="*/ 313663 h 994544"/>
              <a:gd name="connsiteX53" fmla="*/ 3627012 w 3778542"/>
              <a:gd name="connsiteY53" fmla="*/ 281601 h 994544"/>
              <a:gd name="connsiteX54" fmla="*/ 3659799 w 3778542"/>
              <a:gd name="connsiteY54" fmla="*/ 253452 h 994544"/>
              <a:gd name="connsiteX55" fmla="*/ 3696701 w 3778542"/>
              <a:gd name="connsiteY55" fmla="*/ 225148 h 994544"/>
              <a:gd name="connsiteX56" fmla="*/ 3739569 w 3778542"/>
              <a:gd name="connsiteY56" fmla="*/ 191460 h 994544"/>
              <a:gd name="connsiteX57" fmla="*/ 3778542 w 3778542"/>
              <a:gd name="connsiteY57" fmla="*/ 157773 h 994544"/>
              <a:gd name="connsiteX0" fmla="*/ 0 w 3965790"/>
              <a:gd name="connsiteY0" fmla="*/ 1048444 h 1048444"/>
              <a:gd name="connsiteX1" fmla="*/ 197096 w 3965790"/>
              <a:gd name="connsiteY1" fmla="*/ 944942 h 1048444"/>
              <a:gd name="connsiteX2" fmla="*/ 526418 w 3965790"/>
              <a:gd name="connsiteY2" fmla="*/ 917992 h 1048444"/>
              <a:gd name="connsiteX3" fmla="*/ 787537 w 3965790"/>
              <a:gd name="connsiteY3" fmla="*/ 816088 h 1048444"/>
              <a:gd name="connsiteX4" fmla="*/ 1089579 w 3965790"/>
              <a:gd name="connsiteY4" fmla="*/ 667021 h 1048444"/>
              <a:gd name="connsiteX5" fmla="*/ 1273307 w 3965790"/>
              <a:gd name="connsiteY5" fmla="*/ 540847 h 1048444"/>
              <a:gd name="connsiteX6" fmla="*/ 1498796 w 3965790"/>
              <a:gd name="connsiteY6" fmla="*/ 386573 h 1048444"/>
              <a:gd name="connsiteX7" fmla="*/ 1569521 w 3965790"/>
              <a:gd name="connsiteY7" fmla="*/ 339509 h 1048444"/>
              <a:gd name="connsiteX8" fmla="*/ 1685588 w 3965790"/>
              <a:gd name="connsiteY8" fmla="*/ 258233 h 1048444"/>
              <a:gd name="connsiteX9" fmla="*/ 1751141 w 3965790"/>
              <a:gd name="connsiteY9" fmla="*/ 214198 h 1048444"/>
              <a:gd name="connsiteX10" fmla="*/ 1810857 w 3965790"/>
              <a:gd name="connsiteY10" fmla="*/ 176661 h 1048444"/>
              <a:gd name="connsiteX11" fmla="*/ 1861173 w 3965790"/>
              <a:gd name="connsiteY11" fmla="*/ 143498 h 1048444"/>
              <a:gd name="connsiteX12" fmla="*/ 1908848 w 3965790"/>
              <a:gd name="connsiteY12" fmla="*/ 117709 h 1048444"/>
              <a:gd name="connsiteX13" fmla="*/ 1954652 w 3965790"/>
              <a:gd name="connsiteY13" fmla="*/ 94337 h 1048444"/>
              <a:gd name="connsiteX14" fmla="*/ 1997650 w 3965790"/>
              <a:gd name="connsiteY14" fmla="*/ 76080 h 1048444"/>
              <a:gd name="connsiteX15" fmla="*/ 2040521 w 3965790"/>
              <a:gd name="connsiteY15" fmla="*/ 58394 h 1048444"/>
              <a:gd name="connsiteX16" fmla="*/ 2083308 w 3965790"/>
              <a:gd name="connsiteY16" fmla="*/ 42041 h 1048444"/>
              <a:gd name="connsiteX17" fmla="*/ 2114848 w 3965790"/>
              <a:gd name="connsiteY17" fmla="*/ 30843 h 1048444"/>
              <a:gd name="connsiteX18" fmla="*/ 2156846 w 3965790"/>
              <a:gd name="connsiteY18" fmla="*/ 20334 h 1048444"/>
              <a:gd name="connsiteX19" fmla="*/ 2207826 w 3965790"/>
              <a:gd name="connsiteY19" fmla="*/ 11954 h 1048444"/>
              <a:gd name="connsiteX20" fmla="*/ 2257725 w 3965790"/>
              <a:gd name="connsiteY20" fmla="*/ 5005 h 1048444"/>
              <a:gd name="connsiteX21" fmla="*/ 2293845 w 3965790"/>
              <a:gd name="connsiteY21" fmla="*/ 1968 h 1048444"/>
              <a:gd name="connsiteX22" fmla="*/ 2334275 w 3965790"/>
              <a:gd name="connsiteY22" fmla="*/ 10 h 1048444"/>
              <a:gd name="connsiteX23" fmla="*/ 2371792 w 3965790"/>
              <a:gd name="connsiteY23" fmla="*/ 2810 h 1048444"/>
              <a:gd name="connsiteX24" fmla="*/ 2416158 w 3965790"/>
              <a:gd name="connsiteY24" fmla="*/ 11492 h 1048444"/>
              <a:gd name="connsiteX25" fmla="*/ 2464714 w 3965790"/>
              <a:gd name="connsiteY25" fmla="*/ 28563 h 1048444"/>
              <a:gd name="connsiteX26" fmla="*/ 2512395 w 3965790"/>
              <a:gd name="connsiteY26" fmla="*/ 49788 h 1048444"/>
              <a:gd name="connsiteX27" fmla="*/ 2543274 w 3965790"/>
              <a:gd name="connsiteY27" fmla="*/ 66816 h 1048444"/>
              <a:gd name="connsiteX28" fmla="*/ 2543274 w 3965790"/>
              <a:gd name="connsiteY28" fmla="*/ 66816 h 1048444"/>
              <a:gd name="connsiteX29" fmla="*/ 2565713 w 3965790"/>
              <a:gd name="connsiteY29" fmla="*/ 86429 h 1048444"/>
              <a:gd name="connsiteX30" fmla="*/ 2597836 w 3965790"/>
              <a:gd name="connsiteY30" fmla="*/ 105557 h 1048444"/>
              <a:gd name="connsiteX31" fmla="*/ 2629579 w 3965790"/>
              <a:gd name="connsiteY31" fmla="*/ 129647 h 1048444"/>
              <a:gd name="connsiteX32" fmla="*/ 2685271 w 3965790"/>
              <a:gd name="connsiteY32" fmla="*/ 176089 h 1048444"/>
              <a:gd name="connsiteX33" fmla="*/ 2741294 w 3965790"/>
              <a:gd name="connsiteY33" fmla="*/ 219266 h 1048444"/>
              <a:gd name="connsiteX34" fmla="*/ 2802018 w 3965790"/>
              <a:gd name="connsiteY34" fmla="*/ 270572 h 1048444"/>
              <a:gd name="connsiteX35" fmla="*/ 2846184 w 3965790"/>
              <a:gd name="connsiteY35" fmla="*/ 308146 h 1048444"/>
              <a:gd name="connsiteX36" fmla="*/ 2899549 w 3965790"/>
              <a:gd name="connsiteY36" fmla="*/ 354264 h 1048444"/>
              <a:gd name="connsiteX37" fmla="*/ 2951024 w 3965790"/>
              <a:gd name="connsiteY37" fmla="*/ 394923 h 1048444"/>
              <a:gd name="connsiteX38" fmla="*/ 2998379 w 3965790"/>
              <a:gd name="connsiteY38" fmla="*/ 430419 h 1048444"/>
              <a:gd name="connsiteX39" fmla="*/ 3056136 w 3965790"/>
              <a:gd name="connsiteY39" fmla="*/ 467218 h 1048444"/>
              <a:gd name="connsiteX40" fmla="*/ 3116819 w 3965790"/>
              <a:gd name="connsiteY40" fmla="*/ 494500 h 1048444"/>
              <a:gd name="connsiteX41" fmla="*/ 3175168 w 3965790"/>
              <a:gd name="connsiteY41" fmla="*/ 515700 h 1048444"/>
              <a:gd name="connsiteX42" fmla="*/ 3249593 w 3965790"/>
              <a:gd name="connsiteY42" fmla="*/ 534212 h 1048444"/>
              <a:gd name="connsiteX43" fmla="*/ 3318917 w 3965790"/>
              <a:gd name="connsiteY43" fmla="*/ 539367 h 1048444"/>
              <a:gd name="connsiteX44" fmla="*/ 3382457 w 3965790"/>
              <a:gd name="connsiteY44" fmla="*/ 538145 h 1048444"/>
              <a:gd name="connsiteX45" fmla="*/ 3438204 w 3965790"/>
              <a:gd name="connsiteY45" fmla="*/ 526807 h 1048444"/>
              <a:gd name="connsiteX46" fmla="*/ 3485179 w 3965790"/>
              <a:gd name="connsiteY46" fmla="*/ 508013 h 1048444"/>
              <a:gd name="connsiteX47" fmla="*/ 3540485 w 3965790"/>
              <a:gd name="connsiteY47" fmla="*/ 481257 h 1048444"/>
              <a:gd name="connsiteX48" fmla="*/ 3608887 w 3965790"/>
              <a:gd name="connsiteY48" fmla="*/ 439332 h 1048444"/>
              <a:gd name="connsiteX49" fmla="*/ 3659714 w 3965790"/>
              <a:gd name="connsiteY49" fmla="*/ 403811 h 1048444"/>
              <a:gd name="connsiteX50" fmla="*/ 3703241 w 3965790"/>
              <a:gd name="connsiteY50" fmla="*/ 370186 h 1048444"/>
              <a:gd name="connsiteX51" fmla="*/ 3735055 w 3965790"/>
              <a:gd name="connsiteY51" fmla="*/ 344088 h 1048444"/>
              <a:gd name="connsiteX52" fmla="*/ 3772060 w 3965790"/>
              <a:gd name="connsiteY52" fmla="*/ 313663 h 1048444"/>
              <a:gd name="connsiteX53" fmla="*/ 3814260 w 3965790"/>
              <a:gd name="connsiteY53" fmla="*/ 281601 h 1048444"/>
              <a:gd name="connsiteX54" fmla="*/ 3847047 w 3965790"/>
              <a:gd name="connsiteY54" fmla="*/ 253452 h 1048444"/>
              <a:gd name="connsiteX55" fmla="*/ 3883949 w 3965790"/>
              <a:gd name="connsiteY55" fmla="*/ 225148 h 1048444"/>
              <a:gd name="connsiteX56" fmla="*/ 3926817 w 3965790"/>
              <a:gd name="connsiteY56" fmla="*/ 191460 h 1048444"/>
              <a:gd name="connsiteX57" fmla="*/ 3965790 w 3965790"/>
              <a:gd name="connsiteY57" fmla="*/ 157773 h 1048444"/>
              <a:gd name="connsiteX0" fmla="*/ 0 w 3965790"/>
              <a:gd name="connsiteY0" fmla="*/ 1048444 h 1048444"/>
              <a:gd name="connsiteX1" fmla="*/ 269197 w 3965790"/>
              <a:gd name="connsiteY1" fmla="*/ 996315 h 1048444"/>
              <a:gd name="connsiteX2" fmla="*/ 526418 w 3965790"/>
              <a:gd name="connsiteY2" fmla="*/ 917992 h 1048444"/>
              <a:gd name="connsiteX3" fmla="*/ 787537 w 3965790"/>
              <a:gd name="connsiteY3" fmla="*/ 816088 h 1048444"/>
              <a:gd name="connsiteX4" fmla="*/ 1089579 w 3965790"/>
              <a:gd name="connsiteY4" fmla="*/ 667021 h 1048444"/>
              <a:gd name="connsiteX5" fmla="*/ 1273307 w 3965790"/>
              <a:gd name="connsiteY5" fmla="*/ 540847 h 1048444"/>
              <a:gd name="connsiteX6" fmla="*/ 1498796 w 3965790"/>
              <a:gd name="connsiteY6" fmla="*/ 386573 h 1048444"/>
              <a:gd name="connsiteX7" fmla="*/ 1569521 w 3965790"/>
              <a:gd name="connsiteY7" fmla="*/ 339509 h 1048444"/>
              <a:gd name="connsiteX8" fmla="*/ 1685588 w 3965790"/>
              <a:gd name="connsiteY8" fmla="*/ 258233 h 1048444"/>
              <a:gd name="connsiteX9" fmla="*/ 1751141 w 3965790"/>
              <a:gd name="connsiteY9" fmla="*/ 214198 h 1048444"/>
              <a:gd name="connsiteX10" fmla="*/ 1810857 w 3965790"/>
              <a:gd name="connsiteY10" fmla="*/ 176661 h 1048444"/>
              <a:gd name="connsiteX11" fmla="*/ 1861173 w 3965790"/>
              <a:gd name="connsiteY11" fmla="*/ 143498 h 1048444"/>
              <a:gd name="connsiteX12" fmla="*/ 1908848 w 3965790"/>
              <a:gd name="connsiteY12" fmla="*/ 117709 h 1048444"/>
              <a:gd name="connsiteX13" fmla="*/ 1954652 w 3965790"/>
              <a:gd name="connsiteY13" fmla="*/ 94337 h 1048444"/>
              <a:gd name="connsiteX14" fmla="*/ 1997650 w 3965790"/>
              <a:gd name="connsiteY14" fmla="*/ 76080 h 1048444"/>
              <a:gd name="connsiteX15" fmla="*/ 2040521 w 3965790"/>
              <a:gd name="connsiteY15" fmla="*/ 58394 h 1048444"/>
              <a:gd name="connsiteX16" fmla="*/ 2083308 w 3965790"/>
              <a:gd name="connsiteY16" fmla="*/ 42041 h 1048444"/>
              <a:gd name="connsiteX17" fmla="*/ 2114848 w 3965790"/>
              <a:gd name="connsiteY17" fmla="*/ 30843 h 1048444"/>
              <a:gd name="connsiteX18" fmla="*/ 2156846 w 3965790"/>
              <a:gd name="connsiteY18" fmla="*/ 20334 h 1048444"/>
              <a:gd name="connsiteX19" fmla="*/ 2207826 w 3965790"/>
              <a:gd name="connsiteY19" fmla="*/ 11954 h 1048444"/>
              <a:gd name="connsiteX20" fmla="*/ 2257725 w 3965790"/>
              <a:gd name="connsiteY20" fmla="*/ 5005 h 1048444"/>
              <a:gd name="connsiteX21" fmla="*/ 2293845 w 3965790"/>
              <a:gd name="connsiteY21" fmla="*/ 1968 h 1048444"/>
              <a:gd name="connsiteX22" fmla="*/ 2334275 w 3965790"/>
              <a:gd name="connsiteY22" fmla="*/ 10 h 1048444"/>
              <a:gd name="connsiteX23" fmla="*/ 2371792 w 3965790"/>
              <a:gd name="connsiteY23" fmla="*/ 2810 h 1048444"/>
              <a:gd name="connsiteX24" fmla="*/ 2416158 w 3965790"/>
              <a:gd name="connsiteY24" fmla="*/ 11492 h 1048444"/>
              <a:gd name="connsiteX25" fmla="*/ 2464714 w 3965790"/>
              <a:gd name="connsiteY25" fmla="*/ 28563 h 1048444"/>
              <a:gd name="connsiteX26" fmla="*/ 2512395 w 3965790"/>
              <a:gd name="connsiteY26" fmla="*/ 49788 h 1048444"/>
              <a:gd name="connsiteX27" fmla="*/ 2543274 w 3965790"/>
              <a:gd name="connsiteY27" fmla="*/ 66816 h 1048444"/>
              <a:gd name="connsiteX28" fmla="*/ 2543274 w 3965790"/>
              <a:gd name="connsiteY28" fmla="*/ 66816 h 1048444"/>
              <a:gd name="connsiteX29" fmla="*/ 2565713 w 3965790"/>
              <a:gd name="connsiteY29" fmla="*/ 86429 h 1048444"/>
              <a:gd name="connsiteX30" fmla="*/ 2597836 w 3965790"/>
              <a:gd name="connsiteY30" fmla="*/ 105557 h 1048444"/>
              <a:gd name="connsiteX31" fmla="*/ 2629579 w 3965790"/>
              <a:gd name="connsiteY31" fmla="*/ 129647 h 1048444"/>
              <a:gd name="connsiteX32" fmla="*/ 2685271 w 3965790"/>
              <a:gd name="connsiteY32" fmla="*/ 176089 h 1048444"/>
              <a:gd name="connsiteX33" fmla="*/ 2741294 w 3965790"/>
              <a:gd name="connsiteY33" fmla="*/ 219266 h 1048444"/>
              <a:gd name="connsiteX34" fmla="*/ 2802018 w 3965790"/>
              <a:gd name="connsiteY34" fmla="*/ 270572 h 1048444"/>
              <a:gd name="connsiteX35" fmla="*/ 2846184 w 3965790"/>
              <a:gd name="connsiteY35" fmla="*/ 308146 h 1048444"/>
              <a:gd name="connsiteX36" fmla="*/ 2899549 w 3965790"/>
              <a:gd name="connsiteY36" fmla="*/ 354264 h 1048444"/>
              <a:gd name="connsiteX37" fmla="*/ 2951024 w 3965790"/>
              <a:gd name="connsiteY37" fmla="*/ 394923 h 1048444"/>
              <a:gd name="connsiteX38" fmla="*/ 2998379 w 3965790"/>
              <a:gd name="connsiteY38" fmla="*/ 430419 h 1048444"/>
              <a:gd name="connsiteX39" fmla="*/ 3056136 w 3965790"/>
              <a:gd name="connsiteY39" fmla="*/ 467218 h 1048444"/>
              <a:gd name="connsiteX40" fmla="*/ 3116819 w 3965790"/>
              <a:gd name="connsiteY40" fmla="*/ 494500 h 1048444"/>
              <a:gd name="connsiteX41" fmla="*/ 3175168 w 3965790"/>
              <a:gd name="connsiteY41" fmla="*/ 515700 h 1048444"/>
              <a:gd name="connsiteX42" fmla="*/ 3249593 w 3965790"/>
              <a:gd name="connsiteY42" fmla="*/ 534212 h 1048444"/>
              <a:gd name="connsiteX43" fmla="*/ 3318917 w 3965790"/>
              <a:gd name="connsiteY43" fmla="*/ 539367 h 1048444"/>
              <a:gd name="connsiteX44" fmla="*/ 3382457 w 3965790"/>
              <a:gd name="connsiteY44" fmla="*/ 538145 h 1048444"/>
              <a:gd name="connsiteX45" fmla="*/ 3438204 w 3965790"/>
              <a:gd name="connsiteY45" fmla="*/ 526807 h 1048444"/>
              <a:gd name="connsiteX46" fmla="*/ 3485179 w 3965790"/>
              <a:gd name="connsiteY46" fmla="*/ 508013 h 1048444"/>
              <a:gd name="connsiteX47" fmla="*/ 3540485 w 3965790"/>
              <a:gd name="connsiteY47" fmla="*/ 481257 h 1048444"/>
              <a:gd name="connsiteX48" fmla="*/ 3608887 w 3965790"/>
              <a:gd name="connsiteY48" fmla="*/ 439332 h 1048444"/>
              <a:gd name="connsiteX49" fmla="*/ 3659714 w 3965790"/>
              <a:gd name="connsiteY49" fmla="*/ 403811 h 1048444"/>
              <a:gd name="connsiteX50" fmla="*/ 3703241 w 3965790"/>
              <a:gd name="connsiteY50" fmla="*/ 370186 h 1048444"/>
              <a:gd name="connsiteX51" fmla="*/ 3735055 w 3965790"/>
              <a:gd name="connsiteY51" fmla="*/ 344088 h 1048444"/>
              <a:gd name="connsiteX52" fmla="*/ 3772060 w 3965790"/>
              <a:gd name="connsiteY52" fmla="*/ 313663 h 1048444"/>
              <a:gd name="connsiteX53" fmla="*/ 3814260 w 3965790"/>
              <a:gd name="connsiteY53" fmla="*/ 281601 h 1048444"/>
              <a:gd name="connsiteX54" fmla="*/ 3847047 w 3965790"/>
              <a:gd name="connsiteY54" fmla="*/ 253452 h 1048444"/>
              <a:gd name="connsiteX55" fmla="*/ 3883949 w 3965790"/>
              <a:gd name="connsiteY55" fmla="*/ 225148 h 1048444"/>
              <a:gd name="connsiteX56" fmla="*/ 3926817 w 3965790"/>
              <a:gd name="connsiteY56" fmla="*/ 191460 h 1048444"/>
              <a:gd name="connsiteX57" fmla="*/ 3965790 w 3965790"/>
              <a:gd name="connsiteY57" fmla="*/ 157773 h 1048444"/>
              <a:gd name="connsiteX0" fmla="*/ 0 w 3965790"/>
              <a:gd name="connsiteY0" fmla="*/ 1048444 h 1048444"/>
              <a:gd name="connsiteX1" fmla="*/ 269197 w 3965790"/>
              <a:gd name="connsiteY1" fmla="*/ 996315 h 1048444"/>
              <a:gd name="connsiteX2" fmla="*/ 526418 w 3965790"/>
              <a:gd name="connsiteY2" fmla="*/ 917992 h 1048444"/>
              <a:gd name="connsiteX3" fmla="*/ 787537 w 3965790"/>
              <a:gd name="connsiteY3" fmla="*/ 816088 h 1048444"/>
              <a:gd name="connsiteX4" fmla="*/ 1089579 w 3965790"/>
              <a:gd name="connsiteY4" fmla="*/ 667021 h 1048444"/>
              <a:gd name="connsiteX5" fmla="*/ 1273307 w 3965790"/>
              <a:gd name="connsiteY5" fmla="*/ 540847 h 1048444"/>
              <a:gd name="connsiteX6" fmla="*/ 1498796 w 3965790"/>
              <a:gd name="connsiteY6" fmla="*/ 386573 h 1048444"/>
              <a:gd name="connsiteX7" fmla="*/ 1569521 w 3965790"/>
              <a:gd name="connsiteY7" fmla="*/ 339509 h 1048444"/>
              <a:gd name="connsiteX8" fmla="*/ 1685588 w 3965790"/>
              <a:gd name="connsiteY8" fmla="*/ 258233 h 1048444"/>
              <a:gd name="connsiteX9" fmla="*/ 1751141 w 3965790"/>
              <a:gd name="connsiteY9" fmla="*/ 214198 h 1048444"/>
              <a:gd name="connsiteX10" fmla="*/ 1810857 w 3965790"/>
              <a:gd name="connsiteY10" fmla="*/ 176661 h 1048444"/>
              <a:gd name="connsiteX11" fmla="*/ 1861173 w 3965790"/>
              <a:gd name="connsiteY11" fmla="*/ 143498 h 1048444"/>
              <a:gd name="connsiteX12" fmla="*/ 1908848 w 3965790"/>
              <a:gd name="connsiteY12" fmla="*/ 117709 h 1048444"/>
              <a:gd name="connsiteX13" fmla="*/ 1954652 w 3965790"/>
              <a:gd name="connsiteY13" fmla="*/ 94337 h 1048444"/>
              <a:gd name="connsiteX14" fmla="*/ 1997650 w 3965790"/>
              <a:gd name="connsiteY14" fmla="*/ 76080 h 1048444"/>
              <a:gd name="connsiteX15" fmla="*/ 2040521 w 3965790"/>
              <a:gd name="connsiteY15" fmla="*/ 58394 h 1048444"/>
              <a:gd name="connsiteX16" fmla="*/ 2083308 w 3965790"/>
              <a:gd name="connsiteY16" fmla="*/ 42041 h 1048444"/>
              <a:gd name="connsiteX17" fmla="*/ 2114848 w 3965790"/>
              <a:gd name="connsiteY17" fmla="*/ 30843 h 1048444"/>
              <a:gd name="connsiteX18" fmla="*/ 2156846 w 3965790"/>
              <a:gd name="connsiteY18" fmla="*/ 20334 h 1048444"/>
              <a:gd name="connsiteX19" fmla="*/ 2207826 w 3965790"/>
              <a:gd name="connsiteY19" fmla="*/ 11954 h 1048444"/>
              <a:gd name="connsiteX20" fmla="*/ 2257725 w 3965790"/>
              <a:gd name="connsiteY20" fmla="*/ 5005 h 1048444"/>
              <a:gd name="connsiteX21" fmla="*/ 2293845 w 3965790"/>
              <a:gd name="connsiteY21" fmla="*/ 1968 h 1048444"/>
              <a:gd name="connsiteX22" fmla="*/ 2334275 w 3965790"/>
              <a:gd name="connsiteY22" fmla="*/ 10 h 1048444"/>
              <a:gd name="connsiteX23" fmla="*/ 2371792 w 3965790"/>
              <a:gd name="connsiteY23" fmla="*/ 2810 h 1048444"/>
              <a:gd name="connsiteX24" fmla="*/ 2416158 w 3965790"/>
              <a:gd name="connsiteY24" fmla="*/ 11492 h 1048444"/>
              <a:gd name="connsiteX25" fmla="*/ 2464714 w 3965790"/>
              <a:gd name="connsiteY25" fmla="*/ 28563 h 1048444"/>
              <a:gd name="connsiteX26" fmla="*/ 2512395 w 3965790"/>
              <a:gd name="connsiteY26" fmla="*/ 49788 h 1048444"/>
              <a:gd name="connsiteX27" fmla="*/ 2543274 w 3965790"/>
              <a:gd name="connsiteY27" fmla="*/ 66816 h 1048444"/>
              <a:gd name="connsiteX28" fmla="*/ 2543274 w 3965790"/>
              <a:gd name="connsiteY28" fmla="*/ 66816 h 1048444"/>
              <a:gd name="connsiteX29" fmla="*/ 2565713 w 3965790"/>
              <a:gd name="connsiteY29" fmla="*/ 86429 h 1048444"/>
              <a:gd name="connsiteX30" fmla="*/ 2597836 w 3965790"/>
              <a:gd name="connsiteY30" fmla="*/ 105557 h 1048444"/>
              <a:gd name="connsiteX31" fmla="*/ 2629579 w 3965790"/>
              <a:gd name="connsiteY31" fmla="*/ 129647 h 1048444"/>
              <a:gd name="connsiteX32" fmla="*/ 2685271 w 3965790"/>
              <a:gd name="connsiteY32" fmla="*/ 176089 h 1048444"/>
              <a:gd name="connsiteX33" fmla="*/ 2741294 w 3965790"/>
              <a:gd name="connsiteY33" fmla="*/ 219266 h 1048444"/>
              <a:gd name="connsiteX34" fmla="*/ 2802018 w 3965790"/>
              <a:gd name="connsiteY34" fmla="*/ 270572 h 1048444"/>
              <a:gd name="connsiteX35" fmla="*/ 2846184 w 3965790"/>
              <a:gd name="connsiteY35" fmla="*/ 308146 h 1048444"/>
              <a:gd name="connsiteX36" fmla="*/ 2899549 w 3965790"/>
              <a:gd name="connsiteY36" fmla="*/ 354264 h 1048444"/>
              <a:gd name="connsiteX37" fmla="*/ 2951024 w 3965790"/>
              <a:gd name="connsiteY37" fmla="*/ 394923 h 1048444"/>
              <a:gd name="connsiteX38" fmla="*/ 2998379 w 3965790"/>
              <a:gd name="connsiteY38" fmla="*/ 430419 h 1048444"/>
              <a:gd name="connsiteX39" fmla="*/ 3056136 w 3965790"/>
              <a:gd name="connsiteY39" fmla="*/ 467218 h 1048444"/>
              <a:gd name="connsiteX40" fmla="*/ 3116819 w 3965790"/>
              <a:gd name="connsiteY40" fmla="*/ 494500 h 1048444"/>
              <a:gd name="connsiteX41" fmla="*/ 3175168 w 3965790"/>
              <a:gd name="connsiteY41" fmla="*/ 515700 h 1048444"/>
              <a:gd name="connsiteX42" fmla="*/ 3249593 w 3965790"/>
              <a:gd name="connsiteY42" fmla="*/ 534212 h 1048444"/>
              <a:gd name="connsiteX43" fmla="*/ 3318917 w 3965790"/>
              <a:gd name="connsiteY43" fmla="*/ 539367 h 1048444"/>
              <a:gd name="connsiteX44" fmla="*/ 3382457 w 3965790"/>
              <a:gd name="connsiteY44" fmla="*/ 538145 h 1048444"/>
              <a:gd name="connsiteX45" fmla="*/ 3438204 w 3965790"/>
              <a:gd name="connsiteY45" fmla="*/ 526807 h 1048444"/>
              <a:gd name="connsiteX46" fmla="*/ 3485179 w 3965790"/>
              <a:gd name="connsiteY46" fmla="*/ 508013 h 1048444"/>
              <a:gd name="connsiteX47" fmla="*/ 3540485 w 3965790"/>
              <a:gd name="connsiteY47" fmla="*/ 481257 h 1048444"/>
              <a:gd name="connsiteX48" fmla="*/ 3608887 w 3965790"/>
              <a:gd name="connsiteY48" fmla="*/ 439332 h 1048444"/>
              <a:gd name="connsiteX49" fmla="*/ 3659714 w 3965790"/>
              <a:gd name="connsiteY49" fmla="*/ 403811 h 1048444"/>
              <a:gd name="connsiteX50" fmla="*/ 3703241 w 3965790"/>
              <a:gd name="connsiteY50" fmla="*/ 370186 h 1048444"/>
              <a:gd name="connsiteX51" fmla="*/ 3735055 w 3965790"/>
              <a:gd name="connsiteY51" fmla="*/ 344088 h 1048444"/>
              <a:gd name="connsiteX52" fmla="*/ 3772060 w 3965790"/>
              <a:gd name="connsiteY52" fmla="*/ 313663 h 1048444"/>
              <a:gd name="connsiteX53" fmla="*/ 3814260 w 3965790"/>
              <a:gd name="connsiteY53" fmla="*/ 281601 h 1048444"/>
              <a:gd name="connsiteX54" fmla="*/ 3847047 w 3965790"/>
              <a:gd name="connsiteY54" fmla="*/ 253452 h 1048444"/>
              <a:gd name="connsiteX55" fmla="*/ 3883949 w 3965790"/>
              <a:gd name="connsiteY55" fmla="*/ 225148 h 1048444"/>
              <a:gd name="connsiteX56" fmla="*/ 3926817 w 3965790"/>
              <a:gd name="connsiteY56" fmla="*/ 191460 h 1048444"/>
              <a:gd name="connsiteX57" fmla="*/ 3965790 w 3965790"/>
              <a:gd name="connsiteY57" fmla="*/ 157773 h 1048444"/>
              <a:gd name="connsiteX0" fmla="*/ 21243 w 3987033"/>
              <a:gd name="connsiteY0" fmla="*/ 1048444 h 1051725"/>
              <a:gd name="connsiteX1" fmla="*/ 19576 w 3987033"/>
              <a:gd name="connsiteY1" fmla="*/ 1047689 h 1051725"/>
              <a:gd name="connsiteX2" fmla="*/ 290440 w 3987033"/>
              <a:gd name="connsiteY2" fmla="*/ 996315 h 1051725"/>
              <a:gd name="connsiteX3" fmla="*/ 547661 w 3987033"/>
              <a:gd name="connsiteY3" fmla="*/ 917992 h 1051725"/>
              <a:gd name="connsiteX4" fmla="*/ 808780 w 3987033"/>
              <a:gd name="connsiteY4" fmla="*/ 816088 h 1051725"/>
              <a:gd name="connsiteX5" fmla="*/ 1110822 w 3987033"/>
              <a:gd name="connsiteY5" fmla="*/ 667021 h 1051725"/>
              <a:gd name="connsiteX6" fmla="*/ 1294550 w 3987033"/>
              <a:gd name="connsiteY6" fmla="*/ 540847 h 1051725"/>
              <a:gd name="connsiteX7" fmla="*/ 1520039 w 3987033"/>
              <a:gd name="connsiteY7" fmla="*/ 386573 h 1051725"/>
              <a:gd name="connsiteX8" fmla="*/ 1590764 w 3987033"/>
              <a:gd name="connsiteY8" fmla="*/ 339509 h 1051725"/>
              <a:gd name="connsiteX9" fmla="*/ 1706831 w 3987033"/>
              <a:gd name="connsiteY9" fmla="*/ 258233 h 1051725"/>
              <a:gd name="connsiteX10" fmla="*/ 1772384 w 3987033"/>
              <a:gd name="connsiteY10" fmla="*/ 214198 h 1051725"/>
              <a:gd name="connsiteX11" fmla="*/ 1832100 w 3987033"/>
              <a:gd name="connsiteY11" fmla="*/ 176661 h 1051725"/>
              <a:gd name="connsiteX12" fmla="*/ 1882416 w 3987033"/>
              <a:gd name="connsiteY12" fmla="*/ 143498 h 1051725"/>
              <a:gd name="connsiteX13" fmla="*/ 1930091 w 3987033"/>
              <a:gd name="connsiteY13" fmla="*/ 117709 h 1051725"/>
              <a:gd name="connsiteX14" fmla="*/ 1975895 w 3987033"/>
              <a:gd name="connsiteY14" fmla="*/ 94337 h 1051725"/>
              <a:gd name="connsiteX15" fmla="*/ 2018893 w 3987033"/>
              <a:gd name="connsiteY15" fmla="*/ 76080 h 1051725"/>
              <a:gd name="connsiteX16" fmla="*/ 2061764 w 3987033"/>
              <a:gd name="connsiteY16" fmla="*/ 58394 h 1051725"/>
              <a:gd name="connsiteX17" fmla="*/ 2104551 w 3987033"/>
              <a:gd name="connsiteY17" fmla="*/ 42041 h 1051725"/>
              <a:gd name="connsiteX18" fmla="*/ 2136091 w 3987033"/>
              <a:gd name="connsiteY18" fmla="*/ 30843 h 1051725"/>
              <a:gd name="connsiteX19" fmla="*/ 2178089 w 3987033"/>
              <a:gd name="connsiteY19" fmla="*/ 20334 h 1051725"/>
              <a:gd name="connsiteX20" fmla="*/ 2229069 w 3987033"/>
              <a:gd name="connsiteY20" fmla="*/ 11954 h 1051725"/>
              <a:gd name="connsiteX21" fmla="*/ 2278968 w 3987033"/>
              <a:gd name="connsiteY21" fmla="*/ 5005 h 1051725"/>
              <a:gd name="connsiteX22" fmla="*/ 2315088 w 3987033"/>
              <a:gd name="connsiteY22" fmla="*/ 1968 h 1051725"/>
              <a:gd name="connsiteX23" fmla="*/ 2355518 w 3987033"/>
              <a:gd name="connsiteY23" fmla="*/ 10 h 1051725"/>
              <a:gd name="connsiteX24" fmla="*/ 2393035 w 3987033"/>
              <a:gd name="connsiteY24" fmla="*/ 2810 h 1051725"/>
              <a:gd name="connsiteX25" fmla="*/ 2437401 w 3987033"/>
              <a:gd name="connsiteY25" fmla="*/ 11492 h 1051725"/>
              <a:gd name="connsiteX26" fmla="*/ 2485957 w 3987033"/>
              <a:gd name="connsiteY26" fmla="*/ 28563 h 1051725"/>
              <a:gd name="connsiteX27" fmla="*/ 2533638 w 3987033"/>
              <a:gd name="connsiteY27" fmla="*/ 49788 h 1051725"/>
              <a:gd name="connsiteX28" fmla="*/ 2564517 w 3987033"/>
              <a:gd name="connsiteY28" fmla="*/ 66816 h 1051725"/>
              <a:gd name="connsiteX29" fmla="*/ 2564517 w 3987033"/>
              <a:gd name="connsiteY29" fmla="*/ 66816 h 1051725"/>
              <a:gd name="connsiteX30" fmla="*/ 2586956 w 3987033"/>
              <a:gd name="connsiteY30" fmla="*/ 86429 h 1051725"/>
              <a:gd name="connsiteX31" fmla="*/ 2619079 w 3987033"/>
              <a:gd name="connsiteY31" fmla="*/ 105557 h 1051725"/>
              <a:gd name="connsiteX32" fmla="*/ 2650822 w 3987033"/>
              <a:gd name="connsiteY32" fmla="*/ 129647 h 1051725"/>
              <a:gd name="connsiteX33" fmla="*/ 2706514 w 3987033"/>
              <a:gd name="connsiteY33" fmla="*/ 176089 h 1051725"/>
              <a:gd name="connsiteX34" fmla="*/ 2762537 w 3987033"/>
              <a:gd name="connsiteY34" fmla="*/ 219266 h 1051725"/>
              <a:gd name="connsiteX35" fmla="*/ 2823261 w 3987033"/>
              <a:gd name="connsiteY35" fmla="*/ 270572 h 1051725"/>
              <a:gd name="connsiteX36" fmla="*/ 2867427 w 3987033"/>
              <a:gd name="connsiteY36" fmla="*/ 308146 h 1051725"/>
              <a:gd name="connsiteX37" fmla="*/ 2920792 w 3987033"/>
              <a:gd name="connsiteY37" fmla="*/ 354264 h 1051725"/>
              <a:gd name="connsiteX38" fmla="*/ 2972267 w 3987033"/>
              <a:gd name="connsiteY38" fmla="*/ 394923 h 1051725"/>
              <a:gd name="connsiteX39" fmla="*/ 3019622 w 3987033"/>
              <a:gd name="connsiteY39" fmla="*/ 430419 h 1051725"/>
              <a:gd name="connsiteX40" fmla="*/ 3077379 w 3987033"/>
              <a:gd name="connsiteY40" fmla="*/ 467218 h 1051725"/>
              <a:gd name="connsiteX41" fmla="*/ 3138062 w 3987033"/>
              <a:gd name="connsiteY41" fmla="*/ 494500 h 1051725"/>
              <a:gd name="connsiteX42" fmla="*/ 3196411 w 3987033"/>
              <a:gd name="connsiteY42" fmla="*/ 515700 h 1051725"/>
              <a:gd name="connsiteX43" fmla="*/ 3270836 w 3987033"/>
              <a:gd name="connsiteY43" fmla="*/ 534212 h 1051725"/>
              <a:gd name="connsiteX44" fmla="*/ 3340160 w 3987033"/>
              <a:gd name="connsiteY44" fmla="*/ 539367 h 1051725"/>
              <a:gd name="connsiteX45" fmla="*/ 3403700 w 3987033"/>
              <a:gd name="connsiteY45" fmla="*/ 538145 h 1051725"/>
              <a:gd name="connsiteX46" fmla="*/ 3459447 w 3987033"/>
              <a:gd name="connsiteY46" fmla="*/ 526807 h 1051725"/>
              <a:gd name="connsiteX47" fmla="*/ 3506422 w 3987033"/>
              <a:gd name="connsiteY47" fmla="*/ 508013 h 1051725"/>
              <a:gd name="connsiteX48" fmla="*/ 3561728 w 3987033"/>
              <a:gd name="connsiteY48" fmla="*/ 481257 h 1051725"/>
              <a:gd name="connsiteX49" fmla="*/ 3630130 w 3987033"/>
              <a:gd name="connsiteY49" fmla="*/ 439332 h 1051725"/>
              <a:gd name="connsiteX50" fmla="*/ 3680957 w 3987033"/>
              <a:gd name="connsiteY50" fmla="*/ 403811 h 1051725"/>
              <a:gd name="connsiteX51" fmla="*/ 3724484 w 3987033"/>
              <a:gd name="connsiteY51" fmla="*/ 370186 h 1051725"/>
              <a:gd name="connsiteX52" fmla="*/ 3756298 w 3987033"/>
              <a:gd name="connsiteY52" fmla="*/ 344088 h 1051725"/>
              <a:gd name="connsiteX53" fmla="*/ 3793303 w 3987033"/>
              <a:gd name="connsiteY53" fmla="*/ 313663 h 1051725"/>
              <a:gd name="connsiteX54" fmla="*/ 3835503 w 3987033"/>
              <a:gd name="connsiteY54" fmla="*/ 281601 h 1051725"/>
              <a:gd name="connsiteX55" fmla="*/ 3868290 w 3987033"/>
              <a:gd name="connsiteY55" fmla="*/ 253452 h 1051725"/>
              <a:gd name="connsiteX56" fmla="*/ 3905192 w 3987033"/>
              <a:gd name="connsiteY56" fmla="*/ 225148 h 1051725"/>
              <a:gd name="connsiteX57" fmla="*/ 3948060 w 3987033"/>
              <a:gd name="connsiteY57" fmla="*/ 191460 h 1051725"/>
              <a:gd name="connsiteX58" fmla="*/ 3987033 w 3987033"/>
              <a:gd name="connsiteY58" fmla="*/ 157773 h 1051725"/>
              <a:gd name="connsiteX0" fmla="*/ 43450 w 4009240"/>
              <a:gd name="connsiteY0" fmla="*/ 1048444 h 1048444"/>
              <a:gd name="connsiteX1" fmla="*/ 14502 w 4009240"/>
              <a:gd name="connsiteY1" fmla="*/ 1010633 h 1048444"/>
              <a:gd name="connsiteX2" fmla="*/ 312647 w 4009240"/>
              <a:gd name="connsiteY2" fmla="*/ 996315 h 1048444"/>
              <a:gd name="connsiteX3" fmla="*/ 569868 w 4009240"/>
              <a:gd name="connsiteY3" fmla="*/ 917992 h 1048444"/>
              <a:gd name="connsiteX4" fmla="*/ 830987 w 4009240"/>
              <a:gd name="connsiteY4" fmla="*/ 816088 h 1048444"/>
              <a:gd name="connsiteX5" fmla="*/ 1133029 w 4009240"/>
              <a:gd name="connsiteY5" fmla="*/ 667021 h 1048444"/>
              <a:gd name="connsiteX6" fmla="*/ 1316757 w 4009240"/>
              <a:gd name="connsiteY6" fmla="*/ 540847 h 1048444"/>
              <a:gd name="connsiteX7" fmla="*/ 1542246 w 4009240"/>
              <a:gd name="connsiteY7" fmla="*/ 386573 h 1048444"/>
              <a:gd name="connsiteX8" fmla="*/ 1612971 w 4009240"/>
              <a:gd name="connsiteY8" fmla="*/ 339509 h 1048444"/>
              <a:gd name="connsiteX9" fmla="*/ 1729038 w 4009240"/>
              <a:gd name="connsiteY9" fmla="*/ 258233 h 1048444"/>
              <a:gd name="connsiteX10" fmla="*/ 1794591 w 4009240"/>
              <a:gd name="connsiteY10" fmla="*/ 214198 h 1048444"/>
              <a:gd name="connsiteX11" fmla="*/ 1854307 w 4009240"/>
              <a:gd name="connsiteY11" fmla="*/ 176661 h 1048444"/>
              <a:gd name="connsiteX12" fmla="*/ 1904623 w 4009240"/>
              <a:gd name="connsiteY12" fmla="*/ 143498 h 1048444"/>
              <a:gd name="connsiteX13" fmla="*/ 1952298 w 4009240"/>
              <a:gd name="connsiteY13" fmla="*/ 117709 h 1048444"/>
              <a:gd name="connsiteX14" fmla="*/ 1998102 w 4009240"/>
              <a:gd name="connsiteY14" fmla="*/ 94337 h 1048444"/>
              <a:gd name="connsiteX15" fmla="*/ 2041100 w 4009240"/>
              <a:gd name="connsiteY15" fmla="*/ 76080 h 1048444"/>
              <a:gd name="connsiteX16" fmla="*/ 2083971 w 4009240"/>
              <a:gd name="connsiteY16" fmla="*/ 58394 h 1048444"/>
              <a:gd name="connsiteX17" fmla="*/ 2126758 w 4009240"/>
              <a:gd name="connsiteY17" fmla="*/ 42041 h 1048444"/>
              <a:gd name="connsiteX18" fmla="*/ 2158298 w 4009240"/>
              <a:gd name="connsiteY18" fmla="*/ 30843 h 1048444"/>
              <a:gd name="connsiteX19" fmla="*/ 2200296 w 4009240"/>
              <a:gd name="connsiteY19" fmla="*/ 20334 h 1048444"/>
              <a:gd name="connsiteX20" fmla="*/ 2251276 w 4009240"/>
              <a:gd name="connsiteY20" fmla="*/ 11954 h 1048444"/>
              <a:gd name="connsiteX21" fmla="*/ 2301175 w 4009240"/>
              <a:gd name="connsiteY21" fmla="*/ 5005 h 1048444"/>
              <a:gd name="connsiteX22" fmla="*/ 2337295 w 4009240"/>
              <a:gd name="connsiteY22" fmla="*/ 1968 h 1048444"/>
              <a:gd name="connsiteX23" fmla="*/ 2377725 w 4009240"/>
              <a:gd name="connsiteY23" fmla="*/ 10 h 1048444"/>
              <a:gd name="connsiteX24" fmla="*/ 2415242 w 4009240"/>
              <a:gd name="connsiteY24" fmla="*/ 2810 h 1048444"/>
              <a:gd name="connsiteX25" fmla="*/ 2459608 w 4009240"/>
              <a:gd name="connsiteY25" fmla="*/ 11492 h 1048444"/>
              <a:gd name="connsiteX26" fmla="*/ 2508164 w 4009240"/>
              <a:gd name="connsiteY26" fmla="*/ 28563 h 1048444"/>
              <a:gd name="connsiteX27" fmla="*/ 2555845 w 4009240"/>
              <a:gd name="connsiteY27" fmla="*/ 49788 h 1048444"/>
              <a:gd name="connsiteX28" fmla="*/ 2586724 w 4009240"/>
              <a:gd name="connsiteY28" fmla="*/ 66816 h 1048444"/>
              <a:gd name="connsiteX29" fmla="*/ 2586724 w 4009240"/>
              <a:gd name="connsiteY29" fmla="*/ 66816 h 1048444"/>
              <a:gd name="connsiteX30" fmla="*/ 2609163 w 4009240"/>
              <a:gd name="connsiteY30" fmla="*/ 86429 h 1048444"/>
              <a:gd name="connsiteX31" fmla="*/ 2641286 w 4009240"/>
              <a:gd name="connsiteY31" fmla="*/ 105557 h 1048444"/>
              <a:gd name="connsiteX32" fmla="*/ 2673029 w 4009240"/>
              <a:gd name="connsiteY32" fmla="*/ 129647 h 1048444"/>
              <a:gd name="connsiteX33" fmla="*/ 2728721 w 4009240"/>
              <a:gd name="connsiteY33" fmla="*/ 176089 h 1048444"/>
              <a:gd name="connsiteX34" fmla="*/ 2784744 w 4009240"/>
              <a:gd name="connsiteY34" fmla="*/ 219266 h 1048444"/>
              <a:gd name="connsiteX35" fmla="*/ 2845468 w 4009240"/>
              <a:gd name="connsiteY35" fmla="*/ 270572 h 1048444"/>
              <a:gd name="connsiteX36" fmla="*/ 2889634 w 4009240"/>
              <a:gd name="connsiteY36" fmla="*/ 308146 h 1048444"/>
              <a:gd name="connsiteX37" fmla="*/ 2942999 w 4009240"/>
              <a:gd name="connsiteY37" fmla="*/ 354264 h 1048444"/>
              <a:gd name="connsiteX38" fmla="*/ 2994474 w 4009240"/>
              <a:gd name="connsiteY38" fmla="*/ 394923 h 1048444"/>
              <a:gd name="connsiteX39" fmla="*/ 3041829 w 4009240"/>
              <a:gd name="connsiteY39" fmla="*/ 430419 h 1048444"/>
              <a:gd name="connsiteX40" fmla="*/ 3099586 w 4009240"/>
              <a:gd name="connsiteY40" fmla="*/ 467218 h 1048444"/>
              <a:gd name="connsiteX41" fmla="*/ 3160269 w 4009240"/>
              <a:gd name="connsiteY41" fmla="*/ 494500 h 1048444"/>
              <a:gd name="connsiteX42" fmla="*/ 3218618 w 4009240"/>
              <a:gd name="connsiteY42" fmla="*/ 515700 h 1048444"/>
              <a:gd name="connsiteX43" fmla="*/ 3293043 w 4009240"/>
              <a:gd name="connsiteY43" fmla="*/ 534212 h 1048444"/>
              <a:gd name="connsiteX44" fmla="*/ 3362367 w 4009240"/>
              <a:gd name="connsiteY44" fmla="*/ 539367 h 1048444"/>
              <a:gd name="connsiteX45" fmla="*/ 3425907 w 4009240"/>
              <a:gd name="connsiteY45" fmla="*/ 538145 h 1048444"/>
              <a:gd name="connsiteX46" fmla="*/ 3481654 w 4009240"/>
              <a:gd name="connsiteY46" fmla="*/ 526807 h 1048444"/>
              <a:gd name="connsiteX47" fmla="*/ 3528629 w 4009240"/>
              <a:gd name="connsiteY47" fmla="*/ 508013 h 1048444"/>
              <a:gd name="connsiteX48" fmla="*/ 3583935 w 4009240"/>
              <a:gd name="connsiteY48" fmla="*/ 481257 h 1048444"/>
              <a:gd name="connsiteX49" fmla="*/ 3652337 w 4009240"/>
              <a:gd name="connsiteY49" fmla="*/ 439332 h 1048444"/>
              <a:gd name="connsiteX50" fmla="*/ 3703164 w 4009240"/>
              <a:gd name="connsiteY50" fmla="*/ 403811 h 1048444"/>
              <a:gd name="connsiteX51" fmla="*/ 3746691 w 4009240"/>
              <a:gd name="connsiteY51" fmla="*/ 370186 h 1048444"/>
              <a:gd name="connsiteX52" fmla="*/ 3778505 w 4009240"/>
              <a:gd name="connsiteY52" fmla="*/ 344088 h 1048444"/>
              <a:gd name="connsiteX53" fmla="*/ 3815510 w 4009240"/>
              <a:gd name="connsiteY53" fmla="*/ 313663 h 1048444"/>
              <a:gd name="connsiteX54" fmla="*/ 3857710 w 4009240"/>
              <a:gd name="connsiteY54" fmla="*/ 281601 h 1048444"/>
              <a:gd name="connsiteX55" fmla="*/ 3890497 w 4009240"/>
              <a:gd name="connsiteY55" fmla="*/ 253452 h 1048444"/>
              <a:gd name="connsiteX56" fmla="*/ 3927399 w 4009240"/>
              <a:gd name="connsiteY56" fmla="*/ 225148 h 1048444"/>
              <a:gd name="connsiteX57" fmla="*/ 3970267 w 4009240"/>
              <a:gd name="connsiteY57" fmla="*/ 191460 h 1048444"/>
              <a:gd name="connsiteX58" fmla="*/ 4009240 w 4009240"/>
              <a:gd name="connsiteY58" fmla="*/ 157773 h 1048444"/>
              <a:gd name="connsiteX0" fmla="*/ 0 w 4232756"/>
              <a:gd name="connsiteY0" fmla="*/ 1078763 h 1078763"/>
              <a:gd name="connsiteX1" fmla="*/ 238018 w 4232756"/>
              <a:gd name="connsiteY1" fmla="*/ 1010633 h 1078763"/>
              <a:gd name="connsiteX2" fmla="*/ 536163 w 4232756"/>
              <a:gd name="connsiteY2" fmla="*/ 996315 h 1078763"/>
              <a:gd name="connsiteX3" fmla="*/ 793384 w 4232756"/>
              <a:gd name="connsiteY3" fmla="*/ 917992 h 1078763"/>
              <a:gd name="connsiteX4" fmla="*/ 1054503 w 4232756"/>
              <a:gd name="connsiteY4" fmla="*/ 816088 h 1078763"/>
              <a:gd name="connsiteX5" fmla="*/ 1356545 w 4232756"/>
              <a:gd name="connsiteY5" fmla="*/ 667021 h 1078763"/>
              <a:gd name="connsiteX6" fmla="*/ 1540273 w 4232756"/>
              <a:gd name="connsiteY6" fmla="*/ 540847 h 1078763"/>
              <a:gd name="connsiteX7" fmla="*/ 1765762 w 4232756"/>
              <a:gd name="connsiteY7" fmla="*/ 386573 h 1078763"/>
              <a:gd name="connsiteX8" fmla="*/ 1836487 w 4232756"/>
              <a:gd name="connsiteY8" fmla="*/ 339509 h 1078763"/>
              <a:gd name="connsiteX9" fmla="*/ 1952554 w 4232756"/>
              <a:gd name="connsiteY9" fmla="*/ 258233 h 1078763"/>
              <a:gd name="connsiteX10" fmla="*/ 2018107 w 4232756"/>
              <a:gd name="connsiteY10" fmla="*/ 214198 h 1078763"/>
              <a:gd name="connsiteX11" fmla="*/ 2077823 w 4232756"/>
              <a:gd name="connsiteY11" fmla="*/ 176661 h 1078763"/>
              <a:gd name="connsiteX12" fmla="*/ 2128139 w 4232756"/>
              <a:gd name="connsiteY12" fmla="*/ 143498 h 1078763"/>
              <a:gd name="connsiteX13" fmla="*/ 2175814 w 4232756"/>
              <a:gd name="connsiteY13" fmla="*/ 117709 h 1078763"/>
              <a:gd name="connsiteX14" fmla="*/ 2221618 w 4232756"/>
              <a:gd name="connsiteY14" fmla="*/ 94337 h 1078763"/>
              <a:gd name="connsiteX15" fmla="*/ 2264616 w 4232756"/>
              <a:gd name="connsiteY15" fmla="*/ 76080 h 1078763"/>
              <a:gd name="connsiteX16" fmla="*/ 2307487 w 4232756"/>
              <a:gd name="connsiteY16" fmla="*/ 58394 h 1078763"/>
              <a:gd name="connsiteX17" fmla="*/ 2350274 w 4232756"/>
              <a:gd name="connsiteY17" fmla="*/ 42041 h 1078763"/>
              <a:gd name="connsiteX18" fmla="*/ 2381814 w 4232756"/>
              <a:gd name="connsiteY18" fmla="*/ 30843 h 1078763"/>
              <a:gd name="connsiteX19" fmla="*/ 2423812 w 4232756"/>
              <a:gd name="connsiteY19" fmla="*/ 20334 h 1078763"/>
              <a:gd name="connsiteX20" fmla="*/ 2474792 w 4232756"/>
              <a:gd name="connsiteY20" fmla="*/ 11954 h 1078763"/>
              <a:gd name="connsiteX21" fmla="*/ 2524691 w 4232756"/>
              <a:gd name="connsiteY21" fmla="*/ 5005 h 1078763"/>
              <a:gd name="connsiteX22" fmla="*/ 2560811 w 4232756"/>
              <a:gd name="connsiteY22" fmla="*/ 1968 h 1078763"/>
              <a:gd name="connsiteX23" fmla="*/ 2601241 w 4232756"/>
              <a:gd name="connsiteY23" fmla="*/ 10 h 1078763"/>
              <a:gd name="connsiteX24" fmla="*/ 2638758 w 4232756"/>
              <a:gd name="connsiteY24" fmla="*/ 2810 h 1078763"/>
              <a:gd name="connsiteX25" fmla="*/ 2683124 w 4232756"/>
              <a:gd name="connsiteY25" fmla="*/ 11492 h 1078763"/>
              <a:gd name="connsiteX26" fmla="*/ 2731680 w 4232756"/>
              <a:gd name="connsiteY26" fmla="*/ 28563 h 1078763"/>
              <a:gd name="connsiteX27" fmla="*/ 2779361 w 4232756"/>
              <a:gd name="connsiteY27" fmla="*/ 49788 h 1078763"/>
              <a:gd name="connsiteX28" fmla="*/ 2810240 w 4232756"/>
              <a:gd name="connsiteY28" fmla="*/ 66816 h 1078763"/>
              <a:gd name="connsiteX29" fmla="*/ 2810240 w 4232756"/>
              <a:gd name="connsiteY29" fmla="*/ 66816 h 1078763"/>
              <a:gd name="connsiteX30" fmla="*/ 2832679 w 4232756"/>
              <a:gd name="connsiteY30" fmla="*/ 86429 h 1078763"/>
              <a:gd name="connsiteX31" fmla="*/ 2864802 w 4232756"/>
              <a:gd name="connsiteY31" fmla="*/ 105557 h 1078763"/>
              <a:gd name="connsiteX32" fmla="*/ 2896545 w 4232756"/>
              <a:gd name="connsiteY32" fmla="*/ 129647 h 1078763"/>
              <a:gd name="connsiteX33" fmla="*/ 2952237 w 4232756"/>
              <a:gd name="connsiteY33" fmla="*/ 176089 h 1078763"/>
              <a:gd name="connsiteX34" fmla="*/ 3008260 w 4232756"/>
              <a:gd name="connsiteY34" fmla="*/ 219266 h 1078763"/>
              <a:gd name="connsiteX35" fmla="*/ 3068984 w 4232756"/>
              <a:gd name="connsiteY35" fmla="*/ 270572 h 1078763"/>
              <a:gd name="connsiteX36" fmla="*/ 3113150 w 4232756"/>
              <a:gd name="connsiteY36" fmla="*/ 308146 h 1078763"/>
              <a:gd name="connsiteX37" fmla="*/ 3166515 w 4232756"/>
              <a:gd name="connsiteY37" fmla="*/ 354264 h 1078763"/>
              <a:gd name="connsiteX38" fmla="*/ 3217990 w 4232756"/>
              <a:gd name="connsiteY38" fmla="*/ 394923 h 1078763"/>
              <a:gd name="connsiteX39" fmla="*/ 3265345 w 4232756"/>
              <a:gd name="connsiteY39" fmla="*/ 430419 h 1078763"/>
              <a:gd name="connsiteX40" fmla="*/ 3323102 w 4232756"/>
              <a:gd name="connsiteY40" fmla="*/ 467218 h 1078763"/>
              <a:gd name="connsiteX41" fmla="*/ 3383785 w 4232756"/>
              <a:gd name="connsiteY41" fmla="*/ 494500 h 1078763"/>
              <a:gd name="connsiteX42" fmla="*/ 3442134 w 4232756"/>
              <a:gd name="connsiteY42" fmla="*/ 515700 h 1078763"/>
              <a:gd name="connsiteX43" fmla="*/ 3516559 w 4232756"/>
              <a:gd name="connsiteY43" fmla="*/ 534212 h 1078763"/>
              <a:gd name="connsiteX44" fmla="*/ 3585883 w 4232756"/>
              <a:gd name="connsiteY44" fmla="*/ 539367 h 1078763"/>
              <a:gd name="connsiteX45" fmla="*/ 3649423 w 4232756"/>
              <a:gd name="connsiteY45" fmla="*/ 538145 h 1078763"/>
              <a:gd name="connsiteX46" fmla="*/ 3705170 w 4232756"/>
              <a:gd name="connsiteY46" fmla="*/ 526807 h 1078763"/>
              <a:gd name="connsiteX47" fmla="*/ 3752145 w 4232756"/>
              <a:gd name="connsiteY47" fmla="*/ 508013 h 1078763"/>
              <a:gd name="connsiteX48" fmla="*/ 3807451 w 4232756"/>
              <a:gd name="connsiteY48" fmla="*/ 481257 h 1078763"/>
              <a:gd name="connsiteX49" fmla="*/ 3875853 w 4232756"/>
              <a:gd name="connsiteY49" fmla="*/ 439332 h 1078763"/>
              <a:gd name="connsiteX50" fmla="*/ 3926680 w 4232756"/>
              <a:gd name="connsiteY50" fmla="*/ 403811 h 1078763"/>
              <a:gd name="connsiteX51" fmla="*/ 3970207 w 4232756"/>
              <a:gd name="connsiteY51" fmla="*/ 370186 h 1078763"/>
              <a:gd name="connsiteX52" fmla="*/ 4002021 w 4232756"/>
              <a:gd name="connsiteY52" fmla="*/ 344088 h 1078763"/>
              <a:gd name="connsiteX53" fmla="*/ 4039026 w 4232756"/>
              <a:gd name="connsiteY53" fmla="*/ 313663 h 1078763"/>
              <a:gd name="connsiteX54" fmla="*/ 4081226 w 4232756"/>
              <a:gd name="connsiteY54" fmla="*/ 281601 h 1078763"/>
              <a:gd name="connsiteX55" fmla="*/ 4114013 w 4232756"/>
              <a:gd name="connsiteY55" fmla="*/ 253452 h 1078763"/>
              <a:gd name="connsiteX56" fmla="*/ 4150915 w 4232756"/>
              <a:gd name="connsiteY56" fmla="*/ 225148 h 1078763"/>
              <a:gd name="connsiteX57" fmla="*/ 4193783 w 4232756"/>
              <a:gd name="connsiteY57" fmla="*/ 191460 h 1078763"/>
              <a:gd name="connsiteX58" fmla="*/ 4232756 w 4232756"/>
              <a:gd name="connsiteY58" fmla="*/ 157773 h 1078763"/>
              <a:gd name="connsiteX0" fmla="*/ 0 w 4232756"/>
              <a:gd name="connsiteY0" fmla="*/ 1078763 h 1078763"/>
              <a:gd name="connsiteX1" fmla="*/ 257504 w 4232756"/>
              <a:gd name="connsiteY1" fmla="*/ 1049373 h 1078763"/>
              <a:gd name="connsiteX2" fmla="*/ 536163 w 4232756"/>
              <a:gd name="connsiteY2" fmla="*/ 996315 h 1078763"/>
              <a:gd name="connsiteX3" fmla="*/ 793384 w 4232756"/>
              <a:gd name="connsiteY3" fmla="*/ 917992 h 1078763"/>
              <a:gd name="connsiteX4" fmla="*/ 1054503 w 4232756"/>
              <a:gd name="connsiteY4" fmla="*/ 816088 h 1078763"/>
              <a:gd name="connsiteX5" fmla="*/ 1356545 w 4232756"/>
              <a:gd name="connsiteY5" fmla="*/ 667021 h 1078763"/>
              <a:gd name="connsiteX6" fmla="*/ 1540273 w 4232756"/>
              <a:gd name="connsiteY6" fmla="*/ 540847 h 1078763"/>
              <a:gd name="connsiteX7" fmla="*/ 1765762 w 4232756"/>
              <a:gd name="connsiteY7" fmla="*/ 386573 h 1078763"/>
              <a:gd name="connsiteX8" fmla="*/ 1836487 w 4232756"/>
              <a:gd name="connsiteY8" fmla="*/ 339509 h 1078763"/>
              <a:gd name="connsiteX9" fmla="*/ 1952554 w 4232756"/>
              <a:gd name="connsiteY9" fmla="*/ 258233 h 1078763"/>
              <a:gd name="connsiteX10" fmla="*/ 2018107 w 4232756"/>
              <a:gd name="connsiteY10" fmla="*/ 214198 h 1078763"/>
              <a:gd name="connsiteX11" fmla="*/ 2077823 w 4232756"/>
              <a:gd name="connsiteY11" fmla="*/ 176661 h 1078763"/>
              <a:gd name="connsiteX12" fmla="*/ 2128139 w 4232756"/>
              <a:gd name="connsiteY12" fmla="*/ 143498 h 1078763"/>
              <a:gd name="connsiteX13" fmla="*/ 2175814 w 4232756"/>
              <a:gd name="connsiteY13" fmla="*/ 117709 h 1078763"/>
              <a:gd name="connsiteX14" fmla="*/ 2221618 w 4232756"/>
              <a:gd name="connsiteY14" fmla="*/ 94337 h 1078763"/>
              <a:gd name="connsiteX15" fmla="*/ 2264616 w 4232756"/>
              <a:gd name="connsiteY15" fmla="*/ 76080 h 1078763"/>
              <a:gd name="connsiteX16" fmla="*/ 2307487 w 4232756"/>
              <a:gd name="connsiteY16" fmla="*/ 58394 h 1078763"/>
              <a:gd name="connsiteX17" fmla="*/ 2350274 w 4232756"/>
              <a:gd name="connsiteY17" fmla="*/ 42041 h 1078763"/>
              <a:gd name="connsiteX18" fmla="*/ 2381814 w 4232756"/>
              <a:gd name="connsiteY18" fmla="*/ 30843 h 1078763"/>
              <a:gd name="connsiteX19" fmla="*/ 2423812 w 4232756"/>
              <a:gd name="connsiteY19" fmla="*/ 20334 h 1078763"/>
              <a:gd name="connsiteX20" fmla="*/ 2474792 w 4232756"/>
              <a:gd name="connsiteY20" fmla="*/ 11954 h 1078763"/>
              <a:gd name="connsiteX21" fmla="*/ 2524691 w 4232756"/>
              <a:gd name="connsiteY21" fmla="*/ 5005 h 1078763"/>
              <a:gd name="connsiteX22" fmla="*/ 2560811 w 4232756"/>
              <a:gd name="connsiteY22" fmla="*/ 1968 h 1078763"/>
              <a:gd name="connsiteX23" fmla="*/ 2601241 w 4232756"/>
              <a:gd name="connsiteY23" fmla="*/ 10 h 1078763"/>
              <a:gd name="connsiteX24" fmla="*/ 2638758 w 4232756"/>
              <a:gd name="connsiteY24" fmla="*/ 2810 h 1078763"/>
              <a:gd name="connsiteX25" fmla="*/ 2683124 w 4232756"/>
              <a:gd name="connsiteY25" fmla="*/ 11492 h 1078763"/>
              <a:gd name="connsiteX26" fmla="*/ 2731680 w 4232756"/>
              <a:gd name="connsiteY26" fmla="*/ 28563 h 1078763"/>
              <a:gd name="connsiteX27" fmla="*/ 2779361 w 4232756"/>
              <a:gd name="connsiteY27" fmla="*/ 49788 h 1078763"/>
              <a:gd name="connsiteX28" fmla="*/ 2810240 w 4232756"/>
              <a:gd name="connsiteY28" fmla="*/ 66816 h 1078763"/>
              <a:gd name="connsiteX29" fmla="*/ 2810240 w 4232756"/>
              <a:gd name="connsiteY29" fmla="*/ 66816 h 1078763"/>
              <a:gd name="connsiteX30" fmla="*/ 2832679 w 4232756"/>
              <a:gd name="connsiteY30" fmla="*/ 86429 h 1078763"/>
              <a:gd name="connsiteX31" fmla="*/ 2864802 w 4232756"/>
              <a:gd name="connsiteY31" fmla="*/ 105557 h 1078763"/>
              <a:gd name="connsiteX32" fmla="*/ 2896545 w 4232756"/>
              <a:gd name="connsiteY32" fmla="*/ 129647 h 1078763"/>
              <a:gd name="connsiteX33" fmla="*/ 2952237 w 4232756"/>
              <a:gd name="connsiteY33" fmla="*/ 176089 h 1078763"/>
              <a:gd name="connsiteX34" fmla="*/ 3008260 w 4232756"/>
              <a:gd name="connsiteY34" fmla="*/ 219266 h 1078763"/>
              <a:gd name="connsiteX35" fmla="*/ 3068984 w 4232756"/>
              <a:gd name="connsiteY35" fmla="*/ 270572 h 1078763"/>
              <a:gd name="connsiteX36" fmla="*/ 3113150 w 4232756"/>
              <a:gd name="connsiteY36" fmla="*/ 308146 h 1078763"/>
              <a:gd name="connsiteX37" fmla="*/ 3166515 w 4232756"/>
              <a:gd name="connsiteY37" fmla="*/ 354264 h 1078763"/>
              <a:gd name="connsiteX38" fmla="*/ 3217990 w 4232756"/>
              <a:gd name="connsiteY38" fmla="*/ 394923 h 1078763"/>
              <a:gd name="connsiteX39" fmla="*/ 3265345 w 4232756"/>
              <a:gd name="connsiteY39" fmla="*/ 430419 h 1078763"/>
              <a:gd name="connsiteX40" fmla="*/ 3323102 w 4232756"/>
              <a:gd name="connsiteY40" fmla="*/ 467218 h 1078763"/>
              <a:gd name="connsiteX41" fmla="*/ 3383785 w 4232756"/>
              <a:gd name="connsiteY41" fmla="*/ 494500 h 1078763"/>
              <a:gd name="connsiteX42" fmla="*/ 3442134 w 4232756"/>
              <a:gd name="connsiteY42" fmla="*/ 515700 h 1078763"/>
              <a:gd name="connsiteX43" fmla="*/ 3516559 w 4232756"/>
              <a:gd name="connsiteY43" fmla="*/ 534212 h 1078763"/>
              <a:gd name="connsiteX44" fmla="*/ 3585883 w 4232756"/>
              <a:gd name="connsiteY44" fmla="*/ 539367 h 1078763"/>
              <a:gd name="connsiteX45" fmla="*/ 3649423 w 4232756"/>
              <a:gd name="connsiteY45" fmla="*/ 538145 h 1078763"/>
              <a:gd name="connsiteX46" fmla="*/ 3705170 w 4232756"/>
              <a:gd name="connsiteY46" fmla="*/ 526807 h 1078763"/>
              <a:gd name="connsiteX47" fmla="*/ 3752145 w 4232756"/>
              <a:gd name="connsiteY47" fmla="*/ 508013 h 1078763"/>
              <a:gd name="connsiteX48" fmla="*/ 3807451 w 4232756"/>
              <a:gd name="connsiteY48" fmla="*/ 481257 h 1078763"/>
              <a:gd name="connsiteX49" fmla="*/ 3875853 w 4232756"/>
              <a:gd name="connsiteY49" fmla="*/ 439332 h 1078763"/>
              <a:gd name="connsiteX50" fmla="*/ 3926680 w 4232756"/>
              <a:gd name="connsiteY50" fmla="*/ 403811 h 1078763"/>
              <a:gd name="connsiteX51" fmla="*/ 3970207 w 4232756"/>
              <a:gd name="connsiteY51" fmla="*/ 370186 h 1078763"/>
              <a:gd name="connsiteX52" fmla="*/ 4002021 w 4232756"/>
              <a:gd name="connsiteY52" fmla="*/ 344088 h 1078763"/>
              <a:gd name="connsiteX53" fmla="*/ 4039026 w 4232756"/>
              <a:gd name="connsiteY53" fmla="*/ 313663 h 1078763"/>
              <a:gd name="connsiteX54" fmla="*/ 4081226 w 4232756"/>
              <a:gd name="connsiteY54" fmla="*/ 281601 h 1078763"/>
              <a:gd name="connsiteX55" fmla="*/ 4114013 w 4232756"/>
              <a:gd name="connsiteY55" fmla="*/ 253452 h 1078763"/>
              <a:gd name="connsiteX56" fmla="*/ 4150915 w 4232756"/>
              <a:gd name="connsiteY56" fmla="*/ 225148 h 1078763"/>
              <a:gd name="connsiteX57" fmla="*/ 4193783 w 4232756"/>
              <a:gd name="connsiteY57" fmla="*/ 191460 h 1078763"/>
              <a:gd name="connsiteX58" fmla="*/ 4232756 w 4232756"/>
              <a:gd name="connsiteY58" fmla="*/ 157773 h 1078763"/>
              <a:gd name="connsiteX0" fmla="*/ 0 w 4232756"/>
              <a:gd name="connsiteY0" fmla="*/ 1078763 h 1078763"/>
              <a:gd name="connsiteX1" fmla="*/ 257504 w 4232756"/>
              <a:gd name="connsiteY1" fmla="*/ 1049373 h 1078763"/>
              <a:gd name="connsiteX2" fmla="*/ 536163 w 4232756"/>
              <a:gd name="connsiteY2" fmla="*/ 996315 h 1078763"/>
              <a:gd name="connsiteX3" fmla="*/ 793384 w 4232756"/>
              <a:gd name="connsiteY3" fmla="*/ 917992 h 1078763"/>
              <a:gd name="connsiteX4" fmla="*/ 1054503 w 4232756"/>
              <a:gd name="connsiteY4" fmla="*/ 816088 h 1078763"/>
              <a:gd name="connsiteX5" fmla="*/ 1356545 w 4232756"/>
              <a:gd name="connsiteY5" fmla="*/ 667021 h 1078763"/>
              <a:gd name="connsiteX6" fmla="*/ 1540273 w 4232756"/>
              <a:gd name="connsiteY6" fmla="*/ 540847 h 1078763"/>
              <a:gd name="connsiteX7" fmla="*/ 1765762 w 4232756"/>
              <a:gd name="connsiteY7" fmla="*/ 386573 h 1078763"/>
              <a:gd name="connsiteX8" fmla="*/ 1836487 w 4232756"/>
              <a:gd name="connsiteY8" fmla="*/ 339509 h 1078763"/>
              <a:gd name="connsiteX9" fmla="*/ 1952554 w 4232756"/>
              <a:gd name="connsiteY9" fmla="*/ 258233 h 1078763"/>
              <a:gd name="connsiteX10" fmla="*/ 2018107 w 4232756"/>
              <a:gd name="connsiteY10" fmla="*/ 214198 h 1078763"/>
              <a:gd name="connsiteX11" fmla="*/ 2077823 w 4232756"/>
              <a:gd name="connsiteY11" fmla="*/ 176661 h 1078763"/>
              <a:gd name="connsiteX12" fmla="*/ 2128139 w 4232756"/>
              <a:gd name="connsiteY12" fmla="*/ 143498 h 1078763"/>
              <a:gd name="connsiteX13" fmla="*/ 2175814 w 4232756"/>
              <a:gd name="connsiteY13" fmla="*/ 117709 h 1078763"/>
              <a:gd name="connsiteX14" fmla="*/ 2221618 w 4232756"/>
              <a:gd name="connsiteY14" fmla="*/ 94337 h 1078763"/>
              <a:gd name="connsiteX15" fmla="*/ 2264616 w 4232756"/>
              <a:gd name="connsiteY15" fmla="*/ 76080 h 1078763"/>
              <a:gd name="connsiteX16" fmla="*/ 2307487 w 4232756"/>
              <a:gd name="connsiteY16" fmla="*/ 58394 h 1078763"/>
              <a:gd name="connsiteX17" fmla="*/ 2350274 w 4232756"/>
              <a:gd name="connsiteY17" fmla="*/ 42041 h 1078763"/>
              <a:gd name="connsiteX18" fmla="*/ 2381814 w 4232756"/>
              <a:gd name="connsiteY18" fmla="*/ 30843 h 1078763"/>
              <a:gd name="connsiteX19" fmla="*/ 2423812 w 4232756"/>
              <a:gd name="connsiteY19" fmla="*/ 20334 h 1078763"/>
              <a:gd name="connsiteX20" fmla="*/ 2474792 w 4232756"/>
              <a:gd name="connsiteY20" fmla="*/ 11954 h 1078763"/>
              <a:gd name="connsiteX21" fmla="*/ 2524691 w 4232756"/>
              <a:gd name="connsiteY21" fmla="*/ 5005 h 1078763"/>
              <a:gd name="connsiteX22" fmla="*/ 2560811 w 4232756"/>
              <a:gd name="connsiteY22" fmla="*/ 1968 h 1078763"/>
              <a:gd name="connsiteX23" fmla="*/ 2601241 w 4232756"/>
              <a:gd name="connsiteY23" fmla="*/ 10 h 1078763"/>
              <a:gd name="connsiteX24" fmla="*/ 2638758 w 4232756"/>
              <a:gd name="connsiteY24" fmla="*/ 2810 h 1078763"/>
              <a:gd name="connsiteX25" fmla="*/ 2683124 w 4232756"/>
              <a:gd name="connsiteY25" fmla="*/ 11492 h 1078763"/>
              <a:gd name="connsiteX26" fmla="*/ 2731680 w 4232756"/>
              <a:gd name="connsiteY26" fmla="*/ 28563 h 1078763"/>
              <a:gd name="connsiteX27" fmla="*/ 2779361 w 4232756"/>
              <a:gd name="connsiteY27" fmla="*/ 49788 h 1078763"/>
              <a:gd name="connsiteX28" fmla="*/ 2810240 w 4232756"/>
              <a:gd name="connsiteY28" fmla="*/ 66816 h 1078763"/>
              <a:gd name="connsiteX29" fmla="*/ 2810240 w 4232756"/>
              <a:gd name="connsiteY29" fmla="*/ 66816 h 1078763"/>
              <a:gd name="connsiteX30" fmla="*/ 2832679 w 4232756"/>
              <a:gd name="connsiteY30" fmla="*/ 86429 h 1078763"/>
              <a:gd name="connsiteX31" fmla="*/ 2864802 w 4232756"/>
              <a:gd name="connsiteY31" fmla="*/ 105557 h 1078763"/>
              <a:gd name="connsiteX32" fmla="*/ 2896545 w 4232756"/>
              <a:gd name="connsiteY32" fmla="*/ 129647 h 1078763"/>
              <a:gd name="connsiteX33" fmla="*/ 2952237 w 4232756"/>
              <a:gd name="connsiteY33" fmla="*/ 176089 h 1078763"/>
              <a:gd name="connsiteX34" fmla="*/ 3008260 w 4232756"/>
              <a:gd name="connsiteY34" fmla="*/ 219266 h 1078763"/>
              <a:gd name="connsiteX35" fmla="*/ 3068984 w 4232756"/>
              <a:gd name="connsiteY35" fmla="*/ 270572 h 1078763"/>
              <a:gd name="connsiteX36" fmla="*/ 3113150 w 4232756"/>
              <a:gd name="connsiteY36" fmla="*/ 308146 h 1078763"/>
              <a:gd name="connsiteX37" fmla="*/ 3166515 w 4232756"/>
              <a:gd name="connsiteY37" fmla="*/ 354264 h 1078763"/>
              <a:gd name="connsiteX38" fmla="*/ 3217990 w 4232756"/>
              <a:gd name="connsiteY38" fmla="*/ 394923 h 1078763"/>
              <a:gd name="connsiteX39" fmla="*/ 3265345 w 4232756"/>
              <a:gd name="connsiteY39" fmla="*/ 430419 h 1078763"/>
              <a:gd name="connsiteX40" fmla="*/ 3323102 w 4232756"/>
              <a:gd name="connsiteY40" fmla="*/ 467218 h 1078763"/>
              <a:gd name="connsiteX41" fmla="*/ 3383785 w 4232756"/>
              <a:gd name="connsiteY41" fmla="*/ 494500 h 1078763"/>
              <a:gd name="connsiteX42" fmla="*/ 3442134 w 4232756"/>
              <a:gd name="connsiteY42" fmla="*/ 515700 h 1078763"/>
              <a:gd name="connsiteX43" fmla="*/ 3516559 w 4232756"/>
              <a:gd name="connsiteY43" fmla="*/ 534212 h 1078763"/>
              <a:gd name="connsiteX44" fmla="*/ 3585883 w 4232756"/>
              <a:gd name="connsiteY44" fmla="*/ 539367 h 1078763"/>
              <a:gd name="connsiteX45" fmla="*/ 3649423 w 4232756"/>
              <a:gd name="connsiteY45" fmla="*/ 538145 h 1078763"/>
              <a:gd name="connsiteX46" fmla="*/ 3705170 w 4232756"/>
              <a:gd name="connsiteY46" fmla="*/ 526807 h 1078763"/>
              <a:gd name="connsiteX47" fmla="*/ 3752145 w 4232756"/>
              <a:gd name="connsiteY47" fmla="*/ 508013 h 1078763"/>
              <a:gd name="connsiteX48" fmla="*/ 3807451 w 4232756"/>
              <a:gd name="connsiteY48" fmla="*/ 481257 h 1078763"/>
              <a:gd name="connsiteX49" fmla="*/ 3875853 w 4232756"/>
              <a:gd name="connsiteY49" fmla="*/ 439332 h 1078763"/>
              <a:gd name="connsiteX50" fmla="*/ 3926680 w 4232756"/>
              <a:gd name="connsiteY50" fmla="*/ 403811 h 1078763"/>
              <a:gd name="connsiteX51" fmla="*/ 3970207 w 4232756"/>
              <a:gd name="connsiteY51" fmla="*/ 370186 h 1078763"/>
              <a:gd name="connsiteX52" fmla="*/ 4002021 w 4232756"/>
              <a:gd name="connsiteY52" fmla="*/ 344088 h 1078763"/>
              <a:gd name="connsiteX53" fmla="*/ 4039026 w 4232756"/>
              <a:gd name="connsiteY53" fmla="*/ 313663 h 1078763"/>
              <a:gd name="connsiteX54" fmla="*/ 4081226 w 4232756"/>
              <a:gd name="connsiteY54" fmla="*/ 281601 h 1078763"/>
              <a:gd name="connsiteX55" fmla="*/ 4114013 w 4232756"/>
              <a:gd name="connsiteY55" fmla="*/ 253452 h 1078763"/>
              <a:gd name="connsiteX56" fmla="*/ 4150915 w 4232756"/>
              <a:gd name="connsiteY56" fmla="*/ 225148 h 1078763"/>
              <a:gd name="connsiteX57" fmla="*/ 4193783 w 4232756"/>
              <a:gd name="connsiteY57" fmla="*/ 191460 h 1078763"/>
              <a:gd name="connsiteX58" fmla="*/ 4232756 w 4232756"/>
              <a:gd name="connsiteY58" fmla="*/ 157773 h 1078763"/>
              <a:gd name="connsiteX0" fmla="*/ 23477 w 4256233"/>
              <a:gd name="connsiteY0" fmla="*/ 1078763 h 1082378"/>
              <a:gd name="connsiteX1" fmla="*/ 17914 w 4256233"/>
              <a:gd name="connsiteY1" fmla="*/ 1080534 h 1082378"/>
              <a:gd name="connsiteX2" fmla="*/ 280981 w 4256233"/>
              <a:gd name="connsiteY2" fmla="*/ 1049373 h 1082378"/>
              <a:gd name="connsiteX3" fmla="*/ 559640 w 4256233"/>
              <a:gd name="connsiteY3" fmla="*/ 996315 h 1082378"/>
              <a:gd name="connsiteX4" fmla="*/ 816861 w 4256233"/>
              <a:gd name="connsiteY4" fmla="*/ 917992 h 1082378"/>
              <a:gd name="connsiteX5" fmla="*/ 1077980 w 4256233"/>
              <a:gd name="connsiteY5" fmla="*/ 816088 h 1082378"/>
              <a:gd name="connsiteX6" fmla="*/ 1380022 w 4256233"/>
              <a:gd name="connsiteY6" fmla="*/ 667021 h 1082378"/>
              <a:gd name="connsiteX7" fmla="*/ 1563750 w 4256233"/>
              <a:gd name="connsiteY7" fmla="*/ 540847 h 1082378"/>
              <a:gd name="connsiteX8" fmla="*/ 1789239 w 4256233"/>
              <a:gd name="connsiteY8" fmla="*/ 386573 h 1082378"/>
              <a:gd name="connsiteX9" fmla="*/ 1859964 w 4256233"/>
              <a:gd name="connsiteY9" fmla="*/ 339509 h 1082378"/>
              <a:gd name="connsiteX10" fmla="*/ 1976031 w 4256233"/>
              <a:gd name="connsiteY10" fmla="*/ 258233 h 1082378"/>
              <a:gd name="connsiteX11" fmla="*/ 2041584 w 4256233"/>
              <a:gd name="connsiteY11" fmla="*/ 214198 h 1082378"/>
              <a:gd name="connsiteX12" fmla="*/ 2101300 w 4256233"/>
              <a:gd name="connsiteY12" fmla="*/ 176661 h 1082378"/>
              <a:gd name="connsiteX13" fmla="*/ 2151616 w 4256233"/>
              <a:gd name="connsiteY13" fmla="*/ 143498 h 1082378"/>
              <a:gd name="connsiteX14" fmla="*/ 2199291 w 4256233"/>
              <a:gd name="connsiteY14" fmla="*/ 117709 h 1082378"/>
              <a:gd name="connsiteX15" fmla="*/ 2245095 w 4256233"/>
              <a:gd name="connsiteY15" fmla="*/ 94337 h 1082378"/>
              <a:gd name="connsiteX16" fmla="*/ 2288093 w 4256233"/>
              <a:gd name="connsiteY16" fmla="*/ 76080 h 1082378"/>
              <a:gd name="connsiteX17" fmla="*/ 2330964 w 4256233"/>
              <a:gd name="connsiteY17" fmla="*/ 58394 h 1082378"/>
              <a:gd name="connsiteX18" fmla="*/ 2373751 w 4256233"/>
              <a:gd name="connsiteY18" fmla="*/ 42041 h 1082378"/>
              <a:gd name="connsiteX19" fmla="*/ 2405291 w 4256233"/>
              <a:gd name="connsiteY19" fmla="*/ 30843 h 1082378"/>
              <a:gd name="connsiteX20" fmla="*/ 2447289 w 4256233"/>
              <a:gd name="connsiteY20" fmla="*/ 20334 h 1082378"/>
              <a:gd name="connsiteX21" fmla="*/ 2498269 w 4256233"/>
              <a:gd name="connsiteY21" fmla="*/ 11954 h 1082378"/>
              <a:gd name="connsiteX22" fmla="*/ 2548168 w 4256233"/>
              <a:gd name="connsiteY22" fmla="*/ 5005 h 1082378"/>
              <a:gd name="connsiteX23" fmla="*/ 2584288 w 4256233"/>
              <a:gd name="connsiteY23" fmla="*/ 1968 h 1082378"/>
              <a:gd name="connsiteX24" fmla="*/ 2624718 w 4256233"/>
              <a:gd name="connsiteY24" fmla="*/ 10 h 1082378"/>
              <a:gd name="connsiteX25" fmla="*/ 2662235 w 4256233"/>
              <a:gd name="connsiteY25" fmla="*/ 2810 h 1082378"/>
              <a:gd name="connsiteX26" fmla="*/ 2706601 w 4256233"/>
              <a:gd name="connsiteY26" fmla="*/ 11492 h 1082378"/>
              <a:gd name="connsiteX27" fmla="*/ 2755157 w 4256233"/>
              <a:gd name="connsiteY27" fmla="*/ 28563 h 1082378"/>
              <a:gd name="connsiteX28" fmla="*/ 2802838 w 4256233"/>
              <a:gd name="connsiteY28" fmla="*/ 49788 h 1082378"/>
              <a:gd name="connsiteX29" fmla="*/ 2833717 w 4256233"/>
              <a:gd name="connsiteY29" fmla="*/ 66816 h 1082378"/>
              <a:gd name="connsiteX30" fmla="*/ 2833717 w 4256233"/>
              <a:gd name="connsiteY30" fmla="*/ 66816 h 1082378"/>
              <a:gd name="connsiteX31" fmla="*/ 2856156 w 4256233"/>
              <a:gd name="connsiteY31" fmla="*/ 86429 h 1082378"/>
              <a:gd name="connsiteX32" fmla="*/ 2888279 w 4256233"/>
              <a:gd name="connsiteY32" fmla="*/ 105557 h 1082378"/>
              <a:gd name="connsiteX33" fmla="*/ 2920022 w 4256233"/>
              <a:gd name="connsiteY33" fmla="*/ 129647 h 1082378"/>
              <a:gd name="connsiteX34" fmla="*/ 2975714 w 4256233"/>
              <a:gd name="connsiteY34" fmla="*/ 176089 h 1082378"/>
              <a:gd name="connsiteX35" fmla="*/ 3031737 w 4256233"/>
              <a:gd name="connsiteY35" fmla="*/ 219266 h 1082378"/>
              <a:gd name="connsiteX36" fmla="*/ 3092461 w 4256233"/>
              <a:gd name="connsiteY36" fmla="*/ 270572 h 1082378"/>
              <a:gd name="connsiteX37" fmla="*/ 3136627 w 4256233"/>
              <a:gd name="connsiteY37" fmla="*/ 308146 h 1082378"/>
              <a:gd name="connsiteX38" fmla="*/ 3189992 w 4256233"/>
              <a:gd name="connsiteY38" fmla="*/ 354264 h 1082378"/>
              <a:gd name="connsiteX39" fmla="*/ 3241467 w 4256233"/>
              <a:gd name="connsiteY39" fmla="*/ 394923 h 1082378"/>
              <a:gd name="connsiteX40" fmla="*/ 3288822 w 4256233"/>
              <a:gd name="connsiteY40" fmla="*/ 430419 h 1082378"/>
              <a:gd name="connsiteX41" fmla="*/ 3346579 w 4256233"/>
              <a:gd name="connsiteY41" fmla="*/ 467218 h 1082378"/>
              <a:gd name="connsiteX42" fmla="*/ 3407262 w 4256233"/>
              <a:gd name="connsiteY42" fmla="*/ 494500 h 1082378"/>
              <a:gd name="connsiteX43" fmla="*/ 3465611 w 4256233"/>
              <a:gd name="connsiteY43" fmla="*/ 515700 h 1082378"/>
              <a:gd name="connsiteX44" fmla="*/ 3540036 w 4256233"/>
              <a:gd name="connsiteY44" fmla="*/ 534212 h 1082378"/>
              <a:gd name="connsiteX45" fmla="*/ 3609360 w 4256233"/>
              <a:gd name="connsiteY45" fmla="*/ 539367 h 1082378"/>
              <a:gd name="connsiteX46" fmla="*/ 3672900 w 4256233"/>
              <a:gd name="connsiteY46" fmla="*/ 538145 h 1082378"/>
              <a:gd name="connsiteX47" fmla="*/ 3728647 w 4256233"/>
              <a:gd name="connsiteY47" fmla="*/ 526807 h 1082378"/>
              <a:gd name="connsiteX48" fmla="*/ 3775622 w 4256233"/>
              <a:gd name="connsiteY48" fmla="*/ 508013 h 1082378"/>
              <a:gd name="connsiteX49" fmla="*/ 3830928 w 4256233"/>
              <a:gd name="connsiteY49" fmla="*/ 481257 h 1082378"/>
              <a:gd name="connsiteX50" fmla="*/ 3899330 w 4256233"/>
              <a:gd name="connsiteY50" fmla="*/ 439332 h 1082378"/>
              <a:gd name="connsiteX51" fmla="*/ 3950157 w 4256233"/>
              <a:gd name="connsiteY51" fmla="*/ 403811 h 1082378"/>
              <a:gd name="connsiteX52" fmla="*/ 3993684 w 4256233"/>
              <a:gd name="connsiteY52" fmla="*/ 370186 h 1082378"/>
              <a:gd name="connsiteX53" fmla="*/ 4025498 w 4256233"/>
              <a:gd name="connsiteY53" fmla="*/ 344088 h 1082378"/>
              <a:gd name="connsiteX54" fmla="*/ 4062503 w 4256233"/>
              <a:gd name="connsiteY54" fmla="*/ 313663 h 1082378"/>
              <a:gd name="connsiteX55" fmla="*/ 4104703 w 4256233"/>
              <a:gd name="connsiteY55" fmla="*/ 281601 h 1082378"/>
              <a:gd name="connsiteX56" fmla="*/ 4137490 w 4256233"/>
              <a:gd name="connsiteY56" fmla="*/ 253452 h 1082378"/>
              <a:gd name="connsiteX57" fmla="*/ 4174392 w 4256233"/>
              <a:gd name="connsiteY57" fmla="*/ 225148 h 1082378"/>
              <a:gd name="connsiteX58" fmla="*/ 4217260 w 4256233"/>
              <a:gd name="connsiteY58" fmla="*/ 191460 h 1082378"/>
              <a:gd name="connsiteX59" fmla="*/ 4256233 w 4256233"/>
              <a:gd name="connsiteY59" fmla="*/ 157773 h 1082378"/>
              <a:gd name="connsiteX0" fmla="*/ 46114 w 4278870"/>
              <a:gd name="connsiteY0" fmla="*/ 1078763 h 1078765"/>
              <a:gd name="connsiteX1" fmla="*/ 13270 w 4278870"/>
              <a:gd name="connsiteY1" fmla="*/ 1049373 h 1078765"/>
              <a:gd name="connsiteX2" fmla="*/ 303618 w 4278870"/>
              <a:gd name="connsiteY2" fmla="*/ 1049373 h 1078765"/>
              <a:gd name="connsiteX3" fmla="*/ 582277 w 4278870"/>
              <a:gd name="connsiteY3" fmla="*/ 996315 h 1078765"/>
              <a:gd name="connsiteX4" fmla="*/ 839498 w 4278870"/>
              <a:gd name="connsiteY4" fmla="*/ 917992 h 1078765"/>
              <a:gd name="connsiteX5" fmla="*/ 1100617 w 4278870"/>
              <a:gd name="connsiteY5" fmla="*/ 816088 h 1078765"/>
              <a:gd name="connsiteX6" fmla="*/ 1402659 w 4278870"/>
              <a:gd name="connsiteY6" fmla="*/ 667021 h 1078765"/>
              <a:gd name="connsiteX7" fmla="*/ 1586387 w 4278870"/>
              <a:gd name="connsiteY7" fmla="*/ 540847 h 1078765"/>
              <a:gd name="connsiteX8" fmla="*/ 1811876 w 4278870"/>
              <a:gd name="connsiteY8" fmla="*/ 386573 h 1078765"/>
              <a:gd name="connsiteX9" fmla="*/ 1882601 w 4278870"/>
              <a:gd name="connsiteY9" fmla="*/ 339509 h 1078765"/>
              <a:gd name="connsiteX10" fmla="*/ 1998668 w 4278870"/>
              <a:gd name="connsiteY10" fmla="*/ 258233 h 1078765"/>
              <a:gd name="connsiteX11" fmla="*/ 2064221 w 4278870"/>
              <a:gd name="connsiteY11" fmla="*/ 214198 h 1078765"/>
              <a:gd name="connsiteX12" fmla="*/ 2123937 w 4278870"/>
              <a:gd name="connsiteY12" fmla="*/ 176661 h 1078765"/>
              <a:gd name="connsiteX13" fmla="*/ 2174253 w 4278870"/>
              <a:gd name="connsiteY13" fmla="*/ 143498 h 1078765"/>
              <a:gd name="connsiteX14" fmla="*/ 2221928 w 4278870"/>
              <a:gd name="connsiteY14" fmla="*/ 117709 h 1078765"/>
              <a:gd name="connsiteX15" fmla="*/ 2267732 w 4278870"/>
              <a:gd name="connsiteY15" fmla="*/ 94337 h 1078765"/>
              <a:gd name="connsiteX16" fmla="*/ 2310730 w 4278870"/>
              <a:gd name="connsiteY16" fmla="*/ 76080 h 1078765"/>
              <a:gd name="connsiteX17" fmla="*/ 2353601 w 4278870"/>
              <a:gd name="connsiteY17" fmla="*/ 58394 h 1078765"/>
              <a:gd name="connsiteX18" fmla="*/ 2396388 w 4278870"/>
              <a:gd name="connsiteY18" fmla="*/ 42041 h 1078765"/>
              <a:gd name="connsiteX19" fmla="*/ 2427928 w 4278870"/>
              <a:gd name="connsiteY19" fmla="*/ 30843 h 1078765"/>
              <a:gd name="connsiteX20" fmla="*/ 2469926 w 4278870"/>
              <a:gd name="connsiteY20" fmla="*/ 20334 h 1078765"/>
              <a:gd name="connsiteX21" fmla="*/ 2520906 w 4278870"/>
              <a:gd name="connsiteY21" fmla="*/ 11954 h 1078765"/>
              <a:gd name="connsiteX22" fmla="*/ 2570805 w 4278870"/>
              <a:gd name="connsiteY22" fmla="*/ 5005 h 1078765"/>
              <a:gd name="connsiteX23" fmla="*/ 2606925 w 4278870"/>
              <a:gd name="connsiteY23" fmla="*/ 1968 h 1078765"/>
              <a:gd name="connsiteX24" fmla="*/ 2647355 w 4278870"/>
              <a:gd name="connsiteY24" fmla="*/ 10 h 1078765"/>
              <a:gd name="connsiteX25" fmla="*/ 2684872 w 4278870"/>
              <a:gd name="connsiteY25" fmla="*/ 2810 h 1078765"/>
              <a:gd name="connsiteX26" fmla="*/ 2729238 w 4278870"/>
              <a:gd name="connsiteY26" fmla="*/ 11492 h 1078765"/>
              <a:gd name="connsiteX27" fmla="*/ 2777794 w 4278870"/>
              <a:gd name="connsiteY27" fmla="*/ 28563 h 1078765"/>
              <a:gd name="connsiteX28" fmla="*/ 2825475 w 4278870"/>
              <a:gd name="connsiteY28" fmla="*/ 49788 h 1078765"/>
              <a:gd name="connsiteX29" fmla="*/ 2856354 w 4278870"/>
              <a:gd name="connsiteY29" fmla="*/ 66816 h 1078765"/>
              <a:gd name="connsiteX30" fmla="*/ 2856354 w 4278870"/>
              <a:gd name="connsiteY30" fmla="*/ 66816 h 1078765"/>
              <a:gd name="connsiteX31" fmla="*/ 2878793 w 4278870"/>
              <a:gd name="connsiteY31" fmla="*/ 86429 h 1078765"/>
              <a:gd name="connsiteX32" fmla="*/ 2910916 w 4278870"/>
              <a:gd name="connsiteY32" fmla="*/ 105557 h 1078765"/>
              <a:gd name="connsiteX33" fmla="*/ 2942659 w 4278870"/>
              <a:gd name="connsiteY33" fmla="*/ 129647 h 1078765"/>
              <a:gd name="connsiteX34" fmla="*/ 2998351 w 4278870"/>
              <a:gd name="connsiteY34" fmla="*/ 176089 h 1078765"/>
              <a:gd name="connsiteX35" fmla="*/ 3054374 w 4278870"/>
              <a:gd name="connsiteY35" fmla="*/ 219266 h 1078765"/>
              <a:gd name="connsiteX36" fmla="*/ 3115098 w 4278870"/>
              <a:gd name="connsiteY36" fmla="*/ 270572 h 1078765"/>
              <a:gd name="connsiteX37" fmla="*/ 3159264 w 4278870"/>
              <a:gd name="connsiteY37" fmla="*/ 308146 h 1078765"/>
              <a:gd name="connsiteX38" fmla="*/ 3212629 w 4278870"/>
              <a:gd name="connsiteY38" fmla="*/ 354264 h 1078765"/>
              <a:gd name="connsiteX39" fmla="*/ 3264104 w 4278870"/>
              <a:gd name="connsiteY39" fmla="*/ 394923 h 1078765"/>
              <a:gd name="connsiteX40" fmla="*/ 3311459 w 4278870"/>
              <a:gd name="connsiteY40" fmla="*/ 430419 h 1078765"/>
              <a:gd name="connsiteX41" fmla="*/ 3369216 w 4278870"/>
              <a:gd name="connsiteY41" fmla="*/ 467218 h 1078765"/>
              <a:gd name="connsiteX42" fmla="*/ 3429899 w 4278870"/>
              <a:gd name="connsiteY42" fmla="*/ 494500 h 1078765"/>
              <a:gd name="connsiteX43" fmla="*/ 3488248 w 4278870"/>
              <a:gd name="connsiteY43" fmla="*/ 515700 h 1078765"/>
              <a:gd name="connsiteX44" fmla="*/ 3562673 w 4278870"/>
              <a:gd name="connsiteY44" fmla="*/ 534212 h 1078765"/>
              <a:gd name="connsiteX45" fmla="*/ 3631997 w 4278870"/>
              <a:gd name="connsiteY45" fmla="*/ 539367 h 1078765"/>
              <a:gd name="connsiteX46" fmla="*/ 3695537 w 4278870"/>
              <a:gd name="connsiteY46" fmla="*/ 538145 h 1078765"/>
              <a:gd name="connsiteX47" fmla="*/ 3751284 w 4278870"/>
              <a:gd name="connsiteY47" fmla="*/ 526807 h 1078765"/>
              <a:gd name="connsiteX48" fmla="*/ 3798259 w 4278870"/>
              <a:gd name="connsiteY48" fmla="*/ 508013 h 1078765"/>
              <a:gd name="connsiteX49" fmla="*/ 3853565 w 4278870"/>
              <a:gd name="connsiteY49" fmla="*/ 481257 h 1078765"/>
              <a:gd name="connsiteX50" fmla="*/ 3921967 w 4278870"/>
              <a:gd name="connsiteY50" fmla="*/ 439332 h 1078765"/>
              <a:gd name="connsiteX51" fmla="*/ 3972794 w 4278870"/>
              <a:gd name="connsiteY51" fmla="*/ 403811 h 1078765"/>
              <a:gd name="connsiteX52" fmla="*/ 4016321 w 4278870"/>
              <a:gd name="connsiteY52" fmla="*/ 370186 h 1078765"/>
              <a:gd name="connsiteX53" fmla="*/ 4048135 w 4278870"/>
              <a:gd name="connsiteY53" fmla="*/ 344088 h 1078765"/>
              <a:gd name="connsiteX54" fmla="*/ 4085140 w 4278870"/>
              <a:gd name="connsiteY54" fmla="*/ 313663 h 1078765"/>
              <a:gd name="connsiteX55" fmla="*/ 4127340 w 4278870"/>
              <a:gd name="connsiteY55" fmla="*/ 281601 h 1078765"/>
              <a:gd name="connsiteX56" fmla="*/ 4160127 w 4278870"/>
              <a:gd name="connsiteY56" fmla="*/ 253452 h 1078765"/>
              <a:gd name="connsiteX57" fmla="*/ 4197029 w 4278870"/>
              <a:gd name="connsiteY57" fmla="*/ 225148 h 1078765"/>
              <a:gd name="connsiteX58" fmla="*/ 4239897 w 4278870"/>
              <a:gd name="connsiteY58" fmla="*/ 191460 h 1078765"/>
              <a:gd name="connsiteX59" fmla="*/ 4278870 w 4278870"/>
              <a:gd name="connsiteY59" fmla="*/ 157773 h 1078765"/>
              <a:gd name="connsiteX0" fmla="*/ 2 w 4552338"/>
              <a:gd name="connsiteY0" fmla="*/ 1086342 h 1086344"/>
              <a:gd name="connsiteX1" fmla="*/ 286738 w 4552338"/>
              <a:gd name="connsiteY1" fmla="*/ 1049373 h 1086344"/>
              <a:gd name="connsiteX2" fmla="*/ 577086 w 4552338"/>
              <a:gd name="connsiteY2" fmla="*/ 1049373 h 1086344"/>
              <a:gd name="connsiteX3" fmla="*/ 855745 w 4552338"/>
              <a:gd name="connsiteY3" fmla="*/ 996315 h 1086344"/>
              <a:gd name="connsiteX4" fmla="*/ 1112966 w 4552338"/>
              <a:gd name="connsiteY4" fmla="*/ 917992 h 1086344"/>
              <a:gd name="connsiteX5" fmla="*/ 1374085 w 4552338"/>
              <a:gd name="connsiteY5" fmla="*/ 816088 h 1086344"/>
              <a:gd name="connsiteX6" fmla="*/ 1676127 w 4552338"/>
              <a:gd name="connsiteY6" fmla="*/ 667021 h 1086344"/>
              <a:gd name="connsiteX7" fmla="*/ 1859855 w 4552338"/>
              <a:gd name="connsiteY7" fmla="*/ 540847 h 1086344"/>
              <a:gd name="connsiteX8" fmla="*/ 2085344 w 4552338"/>
              <a:gd name="connsiteY8" fmla="*/ 386573 h 1086344"/>
              <a:gd name="connsiteX9" fmla="*/ 2156069 w 4552338"/>
              <a:gd name="connsiteY9" fmla="*/ 339509 h 1086344"/>
              <a:gd name="connsiteX10" fmla="*/ 2272136 w 4552338"/>
              <a:gd name="connsiteY10" fmla="*/ 258233 h 1086344"/>
              <a:gd name="connsiteX11" fmla="*/ 2337689 w 4552338"/>
              <a:gd name="connsiteY11" fmla="*/ 214198 h 1086344"/>
              <a:gd name="connsiteX12" fmla="*/ 2397405 w 4552338"/>
              <a:gd name="connsiteY12" fmla="*/ 176661 h 1086344"/>
              <a:gd name="connsiteX13" fmla="*/ 2447721 w 4552338"/>
              <a:gd name="connsiteY13" fmla="*/ 143498 h 1086344"/>
              <a:gd name="connsiteX14" fmla="*/ 2495396 w 4552338"/>
              <a:gd name="connsiteY14" fmla="*/ 117709 h 1086344"/>
              <a:gd name="connsiteX15" fmla="*/ 2541200 w 4552338"/>
              <a:gd name="connsiteY15" fmla="*/ 94337 h 1086344"/>
              <a:gd name="connsiteX16" fmla="*/ 2584198 w 4552338"/>
              <a:gd name="connsiteY16" fmla="*/ 76080 h 1086344"/>
              <a:gd name="connsiteX17" fmla="*/ 2627069 w 4552338"/>
              <a:gd name="connsiteY17" fmla="*/ 58394 h 1086344"/>
              <a:gd name="connsiteX18" fmla="*/ 2669856 w 4552338"/>
              <a:gd name="connsiteY18" fmla="*/ 42041 h 1086344"/>
              <a:gd name="connsiteX19" fmla="*/ 2701396 w 4552338"/>
              <a:gd name="connsiteY19" fmla="*/ 30843 h 1086344"/>
              <a:gd name="connsiteX20" fmla="*/ 2743394 w 4552338"/>
              <a:gd name="connsiteY20" fmla="*/ 20334 h 1086344"/>
              <a:gd name="connsiteX21" fmla="*/ 2794374 w 4552338"/>
              <a:gd name="connsiteY21" fmla="*/ 11954 h 1086344"/>
              <a:gd name="connsiteX22" fmla="*/ 2844273 w 4552338"/>
              <a:gd name="connsiteY22" fmla="*/ 5005 h 1086344"/>
              <a:gd name="connsiteX23" fmla="*/ 2880393 w 4552338"/>
              <a:gd name="connsiteY23" fmla="*/ 1968 h 1086344"/>
              <a:gd name="connsiteX24" fmla="*/ 2920823 w 4552338"/>
              <a:gd name="connsiteY24" fmla="*/ 10 h 1086344"/>
              <a:gd name="connsiteX25" fmla="*/ 2958340 w 4552338"/>
              <a:gd name="connsiteY25" fmla="*/ 2810 h 1086344"/>
              <a:gd name="connsiteX26" fmla="*/ 3002706 w 4552338"/>
              <a:gd name="connsiteY26" fmla="*/ 11492 h 1086344"/>
              <a:gd name="connsiteX27" fmla="*/ 3051262 w 4552338"/>
              <a:gd name="connsiteY27" fmla="*/ 28563 h 1086344"/>
              <a:gd name="connsiteX28" fmla="*/ 3098943 w 4552338"/>
              <a:gd name="connsiteY28" fmla="*/ 49788 h 1086344"/>
              <a:gd name="connsiteX29" fmla="*/ 3129822 w 4552338"/>
              <a:gd name="connsiteY29" fmla="*/ 66816 h 1086344"/>
              <a:gd name="connsiteX30" fmla="*/ 3129822 w 4552338"/>
              <a:gd name="connsiteY30" fmla="*/ 66816 h 1086344"/>
              <a:gd name="connsiteX31" fmla="*/ 3152261 w 4552338"/>
              <a:gd name="connsiteY31" fmla="*/ 86429 h 1086344"/>
              <a:gd name="connsiteX32" fmla="*/ 3184384 w 4552338"/>
              <a:gd name="connsiteY32" fmla="*/ 105557 h 1086344"/>
              <a:gd name="connsiteX33" fmla="*/ 3216127 w 4552338"/>
              <a:gd name="connsiteY33" fmla="*/ 129647 h 1086344"/>
              <a:gd name="connsiteX34" fmla="*/ 3271819 w 4552338"/>
              <a:gd name="connsiteY34" fmla="*/ 176089 h 1086344"/>
              <a:gd name="connsiteX35" fmla="*/ 3327842 w 4552338"/>
              <a:gd name="connsiteY35" fmla="*/ 219266 h 1086344"/>
              <a:gd name="connsiteX36" fmla="*/ 3388566 w 4552338"/>
              <a:gd name="connsiteY36" fmla="*/ 270572 h 1086344"/>
              <a:gd name="connsiteX37" fmla="*/ 3432732 w 4552338"/>
              <a:gd name="connsiteY37" fmla="*/ 308146 h 1086344"/>
              <a:gd name="connsiteX38" fmla="*/ 3486097 w 4552338"/>
              <a:gd name="connsiteY38" fmla="*/ 354264 h 1086344"/>
              <a:gd name="connsiteX39" fmla="*/ 3537572 w 4552338"/>
              <a:gd name="connsiteY39" fmla="*/ 394923 h 1086344"/>
              <a:gd name="connsiteX40" fmla="*/ 3584927 w 4552338"/>
              <a:gd name="connsiteY40" fmla="*/ 430419 h 1086344"/>
              <a:gd name="connsiteX41" fmla="*/ 3642684 w 4552338"/>
              <a:gd name="connsiteY41" fmla="*/ 467218 h 1086344"/>
              <a:gd name="connsiteX42" fmla="*/ 3703367 w 4552338"/>
              <a:gd name="connsiteY42" fmla="*/ 494500 h 1086344"/>
              <a:gd name="connsiteX43" fmla="*/ 3761716 w 4552338"/>
              <a:gd name="connsiteY43" fmla="*/ 515700 h 1086344"/>
              <a:gd name="connsiteX44" fmla="*/ 3836141 w 4552338"/>
              <a:gd name="connsiteY44" fmla="*/ 534212 h 1086344"/>
              <a:gd name="connsiteX45" fmla="*/ 3905465 w 4552338"/>
              <a:gd name="connsiteY45" fmla="*/ 539367 h 1086344"/>
              <a:gd name="connsiteX46" fmla="*/ 3969005 w 4552338"/>
              <a:gd name="connsiteY46" fmla="*/ 538145 h 1086344"/>
              <a:gd name="connsiteX47" fmla="*/ 4024752 w 4552338"/>
              <a:gd name="connsiteY47" fmla="*/ 526807 h 1086344"/>
              <a:gd name="connsiteX48" fmla="*/ 4071727 w 4552338"/>
              <a:gd name="connsiteY48" fmla="*/ 508013 h 1086344"/>
              <a:gd name="connsiteX49" fmla="*/ 4127033 w 4552338"/>
              <a:gd name="connsiteY49" fmla="*/ 481257 h 1086344"/>
              <a:gd name="connsiteX50" fmla="*/ 4195435 w 4552338"/>
              <a:gd name="connsiteY50" fmla="*/ 439332 h 1086344"/>
              <a:gd name="connsiteX51" fmla="*/ 4246262 w 4552338"/>
              <a:gd name="connsiteY51" fmla="*/ 403811 h 1086344"/>
              <a:gd name="connsiteX52" fmla="*/ 4289789 w 4552338"/>
              <a:gd name="connsiteY52" fmla="*/ 370186 h 1086344"/>
              <a:gd name="connsiteX53" fmla="*/ 4321603 w 4552338"/>
              <a:gd name="connsiteY53" fmla="*/ 344088 h 1086344"/>
              <a:gd name="connsiteX54" fmla="*/ 4358608 w 4552338"/>
              <a:gd name="connsiteY54" fmla="*/ 313663 h 1086344"/>
              <a:gd name="connsiteX55" fmla="*/ 4400808 w 4552338"/>
              <a:gd name="connsiteY55" fmla="*/ 281601 h 1086344"/>
              <a:gd name="connsiteX56" fmla="*/ 4433595 w 4552338"/>
              <a:gd name="connsiteY56" fmla="*/ 253452 h 1086344"/>
              <a:gd name="connsiteX57" fmla="*/ 4470497 w 4552338"/>
              <a:gd name="connsiteY57" fmla="*/ 225148 h 1086344"/>
              <a:gd name="connsiteX58" fmla="*/ 4513365 w 4552338"/>
              <a:gd name="connsiteY58" fmla="*/ 191460 h 1086344"/>
              <a:gd name="connsiteX59" fmla="*/ 4552338 w 4552338"/>
              <a:gd name="connsiteY59" fmla="*/ 157773 h 1086344"/>
              <a:gd name="connsiteX0" fmla="*/ 2 w 4552338"/>
              <a:gd name="connsiteY0" fmla="*/ 1086342 h 1086355"/>
              <a:gd name="connsiteX1" fmla="*/ 300378 w 4552338"/>
              <a:gd name="connsiteY1" fmla="*/ 1077165 h 1086355"/>
              <a:gd name="connsiteX2" fmla="*/ 577086 w 4552338"/>
              <a:gd name="connsiteY2" fmla="*/ 1049373 h 1086355"/>
              <a:gd name="connsiteX3" fmla="*/ 855745 w 4552338"/>
              <a:gd name="connsiteY3" fmla="*/ 996315 h 1086355"/>
              <a:gd name="connsiteX4" fmla="*/ 1112966 w 4552338"/>
              <a:gd name="connsiteY4" fmla="*/ 917992 h 1086355"/>
              <a:gd name="connsiteX5" fmla="*/ 1374085 w 4552338"/>
              <a:gd name="connsiteY5" fmla="*/ 816088 h 1086355"/>
              <a:gd name="connsiteX6" fmla="*/ 1676127 w 4552338"/>
              <a:gd name="connsiteY6" fmla="*/ 667021 h 1086355"/>
              <a:gd name="connsiteX7" fmla="*/ 1859855 w 4552338"/>
              <a:gd name="connsiteY7" fmla="*/ 540847 h 1086355"/>
              <a:gd name="connsiteX8" fmla="*/ 2085344 w 4552338"/>
              <a:gd name="connsiteY8" fmla="*/ 386573 h 1086355"/>
              <a:gd name="connsiteX9" fmla="*/ 2156069 w 4552338"/>
              <a:gd name="connsiteY9" fmla="*/ 339509 h 1086355"/>
              <a:gd name="connsiteX10" fmla="*/ 2272136 w 4552338"/>
              <a:gd name="connsiteY10" fmla="*/ 258233 h 1086355"/>
              <a:gd name="connsiteX11" fmla="*/ 2337689 w 4552338"/>
              <a:gd name="connsiteY11" fmla="*/ 214198 h 1086355"/>
              <a:gd name="connsiteX12" fmla="*/ 2397405 w 4552338"/>
              <a:gd name="connsiteY12" fmla="*/ 176661 h 1086355"/>
              <a:gd name="connsiteX13" fmla="*/ 2447721 w 4552338"/>
              <a:gd name="connsiteY13" fmla="*/ 143498 h 1086355"/>
              <a:gd name="connsiteX14" fmla="*/ 2495396 w 4552338"/>
              <a:gd name="connsiteY14" fmla="*/ 117709 h 1086355"/>
              <a:gd name="connsiteX15" fmla="*/ 2541200 w 4552338"/>
              <a:gd name="connsiteY15" fmla="*/ 94337 h 1086355"/>
              <a:gd name="connsiteX16" fmla="*/ 2584198 w 4552338"/>
              <a:gd name="connsiteY16" fmla="*/ 76080 h 1086355"/>
              <a:gd name="connsiteX17" fmla="*/ 2627069 w 4552338"/>
              <a:gd name="connsiteY17" fmla="*/ 58394 h 1086355"/>
              <a:gd name="connsiteX18" fmla="*/ 2669856 w 4552338"/>
              <a:gd name="connsiteY18" fmla="*/ 42041 h 1086355"/>
              <a:gd name="connsiteX19" fmla="*/ 2701396 w 4552338"/>
              <a:gd name="connsiteY19" fmla="*/ 30843 h 1086355"/>
              <a:gd name="connsiteX20" fmla="*/ 2743394 w 4552338"/>
              <a:gd name="connsiteY20" fmla="*/ 20334 h 1086355"/>
              <a:gd name="connsiteX21" fmla="*/ 2794374 w 4552338"/>
              <a:gd name="connsiteY21" fmla="*/ 11954 h 1086355"/>
              <a:gd name="connsiteX22" fmla="*/ 2844273 w 4552338"/>
              <a:gd name="connsiteY22" fmla="*/ 5005 h 1086355"/>
              <a:gd name="connsiteX23" fmla="*/ 2880393 w 4552338"/>
              <a:gd name="connsiteY23" fmla="*/ 1968 h 1086355"/>
              <a:gd name="connsiteX24" fmla="*/ 2920823 w 4552338"/>
              <a:gd name="connsiteY24" fmla="*/ 10 h 1086355"/>
              <a:gd name="connsiteX25" fmla="*/ 2958340 w 4552338"/>
              <a:gd name="connsiteY25" fmla="*/ 2810 h 1086355"/>
              <a:gd name="connsiteX26" fmla="*/ 3002706 w 4552338"/>
              <a:gd name="connsiteY26" fmla="*/ 11492 h 1086355"/>
              <a:gd name="connsiteX27" fmla="*/ 3051262 w 4552338"/>
              <a:gd name="connsiteY27" fmla="*/ 28563 h 1086355"/>
              <a:gd name="connsiteX28" fmla="*/ 3098943 w 4552338"/>
              <a:gd name="connsiteY28" fmla="*/ 49788 h 1086355"/>
              <a:gd name="connsiteX29" fmla="*/ 3129822 w 4552338"/>
              <a:gd name="connsiteY29" fmla="*/ 66816 h 1086355"/>
              <a:gd name="connsiteX30" fmla="*/ 3129822 w 4552338"/>
              <a:gd name="connsiteY30" fmla="*/ 66816 h 1086355"/>
              <a:gd name="connsiteX31" fmla="*/ 3152261 w 4552338"/>
              <a:gd name="connsiteY31" fmla="*/ 86429 h 1086355"/>
              <a:gd name="connsiteX32" fmla="*/ 3184384 w 4552338"/>
              <a:gd name="connsiteY32" fmla="*/ 105557 h 1086355"/>
              <a:gd name="connsiteX33" fmla="*/ 3216127 w 4552338"/>
              <a:gd name="connsiteY33" fmla="*/ 129647 h 1086355"/>
              <a:gd name="connsiteX34" fmla="*/ 3271819 w 4552338"/>
              <a:gd name="connsiteY34" fmla="*/ 176089 h 1086355"/>
              <a:gd name="connsiteX35" fmla="*/ 3327842 w 4552338"/>
              <a:gd name="connsiteY35" fmla="*/ 219266 h 1086355"/>
              <a:gd name="connsiteX36" fmla="*/ 3388566 w 4552338"/>
              <a:gd name="connsiteY36" fmla="*/ 270572 h 1086355"/>
              <a:gd name="connsiteX37" fmla="*/ 3432732 w 4552338"/>
              <a:gd name="connsiteY37" fmla="*/ 308146 h 1086355"/>
              <a:gd name="connsiteX38" fmla="*/ 3486097 w 4552338"/>
              <a:gd name="connsiteY38" fmla="*/ 354264 h 1086355"/>
              <a:gd name="connsiteX39" fmla="*/ 3537572 w 4552338"/>
              <a:gd name="connsiteY39" fmla="*/ 394923 h 1086355"/>
              <a:gd name="connsiteX40" fmla="*/ 3584927 w 4552338"/>
              <a:gd name="connsiteY40" fmla="*/ 430419 h 1086355"/>
              <a:gd name="connsiteX41" fmla="*/ 3642684 w 4552338"/>
              <a:gd name="connsiteY41" fmla="*/ 467218 h 1086355"/>
              <a:gd name="connsiteX42" fmla="*/ 3703367 w 4552338"/>
              <a:gd name="connsiteY42" fmla="*/ 494500 h 1086355"/>
              <a:gd name="connsiteX43" fmla="*/ 3761716 w 4552338"/>
              <a:gd name="connsiteY43" fmla="*/ 515700 h 1086355"/>
              <a:gd name="connsiteX44" fmla="*/ 3836141 w 4552338"/>
              <a:gd name="connsiteY44" fmla="*/ 534212 h 1086355"/>
              <a:gd name="connsiteX45" fmla="*/ 3905465 w 4552338"/>
              <a:gd name="connsiteY45" fmla="*/ 539367 h 1086355"/>
              <a:gd name="connsiteX46" fmla="*/ 3969005 w 4552338"/>
              <a:gd name="connsiteY46" fmla="*/ 538145 h 1086355"/>
              <a:gd name="connsiteX47" fmla="*/ 4024752 w 4552338"/>
              <a:gd name="connsiteY47" fmla="*/ 526807 h 1086355"/>
              <a:gd name="connsiteX48" fmla="*/ 4071727 w 4552338"/>
              <a:gd name="connsiteY48" fmla="*/ 508013 h 1086355"/>
              <a:gd name="connsiteX49" fmla="*/ 4127033 w 4552338"/>
              <a:gd name="connsiteY49" fmla="*/ 481257 h 1086355"/>
              <a:gd name="connsiteX50" fmla="*/ 4195435 w 4552338"/>
              <a:gd name="connsiteY50" fmla="*/ 439332 h 1086355"/>
              <a:gd name="connsiteX51" fmla="*/ 4246262 w 4552338"/>
              <a:gd name="connsiteY51" fmla="*/ 403811 h 1086355"/>
              <a:gd name="connsiteX52" fmla="*/ 4289789 w 4552338"/>
              <a:gd name="connsiteY52" fmla="*/ 370186 h 1086355"/>
              <a:gd name="connsiteX53" fmla="*/ 4321603 w 4552338"/>
              <a:gd name="connsiteY53" fmla="*/ 344088 h 1086355"/>
              <a:gd name="connsiteX54" fmla="*/ 4358608 w 4552338"/>
              <a:gd name="connsiteY54" fmla="*/ 313663 h 1086355"/>
              <a:gd name="connsiteX55" fmla="*/ 4400808 w 4552338"/>
              <a:gd name="connsiteY55" fmla="*/ 281601 h 1086355"/>
              <a:gd name="connsiteX56" fmla="*/ 4433595 w 4552338"/>
              <a:gd name="connsiteY56" fmla="*/ 253452 h 1086355"/>
              <a:gd name="connsiteX57" fmla="*/ 4470497 w 4552338"/>
              <a:gd name="connsiteY57" fmla="*/ 225148 h 1086355"/>
              <a:gd name="connsiteX58" fmla="*/ 4513365 w 4552338"/>
              <a:gd name="connsiteY58" fmla="*/ 191460 h 1086355"/>
              <a:gd name="connsiteX59" fmla="*/ 4552338 w 4552338"/>
              <a:gd name="connsiteY59" fmla="*/ 157773 h 1086355"/>
              <a:gd name="connsiteX0" fmla="*/ 2 w 4552338"/>
              <a:gd name="connsiteY0" fmla="*/ 1086342 h 1086355"/>
              <a:gd name="connsiteX1" fmla="*/ 300378 w 4552338"/>
              <a:gd name="connsiteY1" fmla="*/ 1077165 h 1086355"/>
              <a:gd name="connsiteX2" fmla="*/ 577086 w 4552338"/>
              <a:gd name="connsiteY2" fmla="*/ 1049373 h 1086355"/>
              <a:gd name="connsiteX3" fmla="*/ 855745 w 4552338"/>
              <a:gd name="connsiteY3" fmla="*/ 996315 h 1086355"/>
              <a:gd name="connsiteX4" fmla="*/ 1112966 w 4552338"/>
              <a:gd name="connsiteY4" fmla="*/ 917992 h 1086355"/>
              <a:gd name="connsiteX5" fmla="*/ 1374085 w 4552338"/>
              <a:gd name="connsiteY5" fmla="*/ 816088 h 1086355"/>
              <a:gd name="connsiteX6" fmla="*/ 1676127 w 4552338"/>
              <a:gd name="connsiteY6" fmla="*/ 667021 h 1086355"/>
              <a:gd name="connsiteX7" fmla="*/ 1859855 w 4552338"/>
              <a:gd name="connsiteY7" fmla="*/ 540847 h 1086355"/>
              <a:gd name="connsiteX8" fmla="*/ 2085344 w 4552338"/>
              <a:gd name="connsiteY8" fmla="*/ 386573 h 1086355"/>
              <a:gd name="connsiteX9" fmla="*/ 2156069 w 4552338"/>
              <a:gd name="connsiteY9" fmla="*/ 339509 h 1086355"/>
              <a:gd name="connsiteX10" fmla="*/ 2272136 w 4552338"/>
              <a:gd name="connsiteY10" fmla="*/ 258233 h 1086355"/>
              <a:gd name="connsiteX11" fmla="*/ 2337689 w 4552338"/>
              <a:gd name="connsiteY11" fmla="*/ 214198 h 1086355"/>
              <a:gd name="connsiteX12" fmla="*/ 2397405 w 4552338"/>
              <a:gd name="connsiteY12" fmla="*/ 176661 h 1086355"/>
              <a:gd name="connsiteX13" fmla="*/ 2447721 w 4552338"/>
              <a:gd name="connsiteY13" fmla="*/ 143498 h 1086355"/>
              <a:gd name="connsiteX14" fmla="*/ 2495396 w 4552338"/>
              <a:gd name="connsiteY14" fmla="*/ 117709 h 1086355"/>
              <a:gd name="connsiteX15" fmla="*/ 2541200 w 4552338"/>
              <a:gd name="connsiteY15" fmla="*/ 94337 h 1086355"/>
              <a:gd name="connsiteX16" fmla="*/ 2584198 w 4552338"/>
              <a:gd name="connsiteY16" fmla="*/ 76080 h 1086355"/>
              <a:gd name="connsiteX17" fmla="*/ 2627069 w 4552338"/>
              <a:gd name="connsiteY17" fmla="*/ 58394 h 1086355"/>
              <a:gd name="connsiteX18" fmla="*/ 2669856 w 4552338"/>
              <a:gd name="connsiteY18" fmla="*/ 42041 h 1086355"/>
              <a:gd name="connsiteX19" fmla="*/ 2701396 w 4552338"/>
              <a:gd name="connsiteY19" fmla="*/ 30843 h 1086355"/>
              <a:gd name="connsiteX20" fmla="*/ 2743394 w 4552338"/>
              <a:gd name="connsiteY20" fmla="*/ 20334 h 1086355"/>
              <a:gd name="connsiteX21" fmla="*/ 2794374 w 4552338"/>
              <a:gd name="connsiteY21" fmla="*/ 11954 h 1086355"/>
              <a:gd name="connsiteX22" fmla="*/ 2844273 w 4552338"/>
              <a:gd name="connsiteY22" fmla="*/ 5005 h 1086355"/>
              <a:gd name="connsiteX23" fmla="*/ 2880393 w 4552338"/>
              <a:gd name="connsiteY23" fmla="*/ 1968 h 1086355"/>
              <a:gd name="connsiteX24" fmla="*/ 2920823 w 4552338"/>
              <a:gd name="connsiteY24" fmla="*/ 10 h 1086355"/>
              <a:gd name="connsiteX25" fmla="*/ 2958340 w 4552338"/>
              <a:gd name="connsiteY25" fmla="*/ 2810 h 1086355"/>
              <a:gd name="connsiteX26" fmla="*/ 3002706 w 4552338"/>
              <a:gd name="connsiteY26" fmla="*/ 11492 h 1086355"/>
              <a:gd name="connsiteX27" fmla="*/ 3051262 w 4552338"/>
              <a:gd name="connsiteY27" fmla="*/ 28563 h 1086355"/>
              <a:gd name="connsiteX28" fmla="*/ 3098943 w 4552338"/>
              <a:gd name="connsiteY28" fmla="*/ 49788 h 1086355"/>
              <a:gd name="connsiteX29" fmla="*/ 3129822 w 4552338"/>
              <a:gd name="connsiteY29" fmla="*/ 66816 h 1086355"/>
              <a:gd name="connsiteX30" fmla="*/ 3129822 w 4552338"/>
              <a:gd name="connsiteY30" fmla="*/ 66816 h 1086355"/>
              <a:gd name="connsiteX31" fmla="*/ 3152261 w 4552338"/>
              <a:gd name="connsiteY31" fmla="*/ 86429 h 1086355"/>
              <a:gd name="connsiteX32" fmla="*/ 3184384 w 4552338"/>
              <a:gd name="connsiteY32" fmla="*/ 105557 h 1086355"/>
              <a:gd name="connsiteX33" fmla="*/ 3216127 w 4552338"/>
              <a:gd name="connsiteY33" fmla="*/ 129647 h 1086355"/>
              <a:gd name="connsiteX34" fmla="*/ 3271819 w 4552338"/>
              <a:gd name="connsiteY34" fmla="*/ 176089 h 1086355"/>
              <a:gd name="connsiteX35" fmla="*/ 3327842 w 4552338"/>
              <a:gd name="connsiteY35" fmla="*/ 219266 h 1086355"/>
              <a:gd name="connsiteX36" fmla="*/ 3388566 w 4552338"/>
              <a:gd name="connsiteY36" fmla="*/ 270572 h 1086355"/>
              <a:gd name="connsiteX37" fmla="*/ 3432732 w 4552338"/>
              <a:gd name="connsiteY37" fmla="*/ 308146 h 1086355"/>
              <a:gd name="connsiteX38" fmla="*/ 3486097 w 4552338"/>
              <a:gd name="connsiteY38" fmla="*/ 354264 h 1086355"/>
              <a:gd name="connsiteX39" fmla="*/ 3537572 w 4552338"/>
              <a:gd name="connsiteY39" fmla="*/ 394923 h 1086355"/>
              <a:gd name="connsiteX40" fmla="*/ 3584927 w 4552338"/>
              <a:gd name="connsiteY40" fmla="*/ 430419 h 1086355"/>
              <a:gd name="connsiteX41" fmla="*/ 3642684 w 4552338"/>
              <a:gd name="connsiteY41" fmla="*/ 467218 h 1086355"/>
              <a:gd name="connsiteX42" fmla="*/ 3703367 w 4552338"/>
              <a:gd name="connsiteY42" fmla="*/ 494500 h 1086355"/>
              <a:gd name="connsiteX43" fmla="*/ 3761716 w 4552338"/>
              <a:gd name="connsiteY43" fmla="*/ 515700 h 1086355"/>
              <a:gd name="connsiteX44" fmla="*/ 3836141 w 4552338"/>
              <a:gd name="connsiteY44" fmla="*/ 534212 h 1086355"/>
              <a:gd name="connsiteX45" fmla="*/ 3905465 w 4552338"/>
              <a:gd name="connsiteY45" fmla="*/ 539367 h 1086355"/>
              <a:gd name="connsiteX46" fmla="*/ 3969005 w 4552338"/>
              <a:gd name="connsiteY46" fmla="*/ 538145 h 1086355"/>
              <a:gd name="connsiteX47" fmla="*/ 4024752 w 4552338"/>
              <a:gd name="connsiteY47" fmla="*/ 526807 h 1086355"/>
              <a:gd name="connsiteX48" fmla="*/ 4071727 w 4552338"/>
              <a:gd name="connsiteY48" fmla="*/ 508013 h 1086355"/>
              <a:gd name="connsiteX49" fmla="*/ 4127033 w 4552338"/>
              <a:gd name="connsiteY49" fmla="*/ 481257 h 1086355"/>
              <a:gd name="connsiteX50" fmla="*/ 4195435 w 4552338"/>
              <a:gd name="connsiteY50" fmla="*/ 439332 h 1086355"/>
              <a:gd name="connsiteX51" fmla="*/ 4246262 w 4552338"/>
              <a:gd name="connsiteY51" fmla="*/ 403811 h 1086355"/>
              <a:gd name="connsiteX52" fmla="*/ 4289789 w 4552338"/>
              <a:gd name="connsiteY52" fmla="*/ 370186 h 1086355"/>
              <a:gd name="connsiteX53" fmla="*/ 4321603 w 4552338"/>
              <a:gd name="connsiteY53" fmla="*/ 344088 h 1086355"/>
              <a:gd name="connsiteX54" fmla="*/ 4358608 w 4552338"/>
              <a:gd name="connsiteY54" fmla="*/ 313663 h 1086355"/>
              <a:gd name="connsiteX55" fmla="*/ 4400808 w 4552338"/>
              <a:gd name="connsiteY55" fmla="*/ 281601 h 1086355"/>
              <a:gd name="connsiteX56" fmla="*/ 4433595 w 4552338"/>
              <a:gd name="connsiteY56" fmla="*/ 253452 h 1086355"/>
              <a:gd name="connsiteX57" fmla="*/ 4470497 w 4552338"/>
              <a:gd name="connsiteY57" fmla="*/ 225148 h 1086355"/>
              <a:gd name="connsiteX58" fmla="*/ 4513365 w 4552338"/>
              <a:gd name="connsiteY58" fmla="*/ 191460 h 1086355"/>
              <a:gd name="connsiteX59" fmla="*/ 4552338 w 4552338"/>
              <a:gd name="connsiteY59" fmla="*/ 157773 h 1086355"/>
              <a:gd name="connsiteX0" fmla="*/ 28209 w 4580545"/>
              <a:gd name="connsiteY0" fmla="*/ 1086342 h 1088545"/>
              <a:gd name="connsiteX1" fmla="*/ 20699 w 4580545"/>
              <a:gd name="connsiteY1" fmla="*/ 1088114 h 1088545"/>
              <a:gd name="connsiteX2" fmla="*/ 328585 w 4580545"/>
              <a:gd name="connsiteY2" fmla="*/ 1077165 h 1088545"/>
              <a:gd name="connsiteX3" fmla="*/ 605293 w 4580545"/>
              <a:gd name="connsiteY3" fmla="*/ 1049373 h 1088545"/>
              <a:gd name="connsiteX4" fmla="*/ 883952 w 4580545"/>
              <a:gd name="connsiteY4" fmla="*/ 996315 h 1088545"/>
              <a:gd name="connsiteX5" fmla="*/ 1141173 w 4580545"/>
              <a:gd name="connsiteY5" fmla="*/ 917992 h 1088545"/>
              <a:gd name="connsiteX6" fmla="*/ 1402292 w 4580545"/>
              <a:gd name="connsiteY6" fmla="*/ 816088 h 1088545"/>
              <a:gd name="connsiteX7" fmla="*/ 1704334 w 4580545"/>
              <a:gd name="connsiteY7" fmla="*/ 667021 h 1088545"/>
              <a:gd name="connsiteX8" fmla="*/ 1888062 w 4580545"/>
              <a:gd name="connsiteY8" fmla="*/ 540847 h 1088545"/>
              <a:gd name="connsiteX9" fmla="*/ 2113551 w 4580545"/>
              <a:gd name="connsiteY9" fmla="*/ 386573 h 1088545"/>
              <a:gd name="connsiteX10" fmla="*/ 2184276 w 4580545"/>
              <a:gd name="connsiteY10" fmla="*/ 339509 h 1088545"/>
              <a:gd name="connsiteX11" fmla="*/ 2300343 w 4580545"/>
              <a:gd name="connsiteY11" fmla="*/ 258233 h 1088545"/>
              <a:gd name="connsiteX12" fmla="*/ 2365896 w 4580545"/>
              <a:gd name="connsiteY12" fmla="*/ 214198 h 1088545"/>
              <a:gd name="connsiteX13" fmla="*/ 2425612 w 4580545"/>
              <a:gd name="connsiteY13" fmla="*/ 176661 h 1088545"/>
              <a:gd name="connsiteX14" fmla="*/ 2475928 w 4580545"/>
              <a:gd name="connsiteY14" fmla="*/ 143498 h 1088545"/>
              <a:gd name="connsiteX15" fmla="*/ 2523603 w 4580545"/>
              <a:gd name="connsiteY15" fmla="*/ 117709 h 1088545"/>
              <a:gd name="connsiteX16" fmla="*/ 2569407 w 4580545"/>
              <a:gd name="connsiteY16" fmla="*/ 94337 h 1088545"/>
              <a:gd name="connsiteX17" fmla="*/ 2612405 w 4580545"/>
              <a:gd name="connsiteY17" fmla="*/ 76080 h 1088545"/>
              <a:gd name="connsiteX18" fmla="*/ 2655276 w 4580545"/>
              <a:gd name="connsiteY18" fmla="*/ 58394 h 1088545"/>
              <a:gd name="connsiteX19" fmla="*/ 2698063 w 4580545"/>
              <a:gd name="connsiteY19" fmla="*/ 42041 h 1088545"/>
              <a:gd name="connsiteX20" fmla="*/ 2729603 w 4580545"/>
              <a:gd name="connsiteY20" fmla="*/ 30843 h 1088545"/>
              <a:gd name="connsiteX21" fmla="*/ 2771601 w 4580545"/>
              <a:gd name="connsiteY21" fmla="*/ 20334 h 1088545"/>
              <a:gd name="connsiteX22" fmla="*/ 2822581 w 4580545"/>
              <a:gd name="connsiteY22" fmla="*/ 11954 h 1088545"/>
              <a:gd name="connsiteX23" fmla="*/ 2872480 w 4580545"/>
              <a:gd name="connsiteY23" fmla="*/ 5005 h 1088545"/>
              <a:gd name="connsiteX24" fmla="*/ 2908600 w 4580545"/>
              <a:gd name="connsiteY24" fmla="*/ 1968 h 1088545"/>
              <a:gd name="connsiteX25" fmla="*/ 2949030 w 4580545"/>
              <a:gd name="connsiteY25" fmla="*/ 10 h 1088545"/>
              <a:gd name="connsiteX26" fmla="*/ 2986547 w 4580545"/>
              <a:gd name="connsiteY26" fmla="*/ 2810 h 1088545"/>
              <a:gd name="connsiteX27" fmla="*/ 3030913 w 4580545"/>
              <a:gd name="connsiteY27" fmla="*/ 11492 h 1088545"/>
              <a:gd name="connsiteX28" fmla="*/ 3079469 w 4580545"/>
              <a:gd name="connsiteY28" fmla="*/ 28563 h 1088545"/>
              <a:gd name="connsiteX29" fmla="*/ 3127150 w 4580545"/>
              <a:gd name="connsiteY29" fmla="*/ 49788 h 1088545"/>
              <a:gd name="connsiteX30" fmla="*/ 3158029 w 4580545"/>
              <a:gd name="connsiteY30" fmla="*/ 66816 h 1088545"/>
              <a:gd name="connsiteX31" fmla="*/ 3158029 w 4580545"/>
              <a:gd name="connsiteY31" fmla="*/ 66816 h 1088545"/>
              <a:gd name="connsiteX32" fmla="*/ 3180468 w 4580545"/>
              <a:gd name="connsiteY32" fmla="*/ 86429 h 1088545"/>
              <a:gd name="connsiteX33" fmla="*/ 3212591 w 4580545"/>
              <a:gd name="connsiteY33" fmla="*/ 105557 h 1088545"/>
              <a:gd name="connsiteX34" fmla="*/ 3244334 w 4580545"/>
              <a:gd name="connsiteY34" fmla="*/ 129647 h 1088545"/>
              <a:gd name="connsiteX35" fmla="*/ 3300026 w 4580545"/>
              <a:gd name="connsiteY35" fmla="*/ 176089 h 1088545"/>
              <a:gd name="connsiteX36" fmla="*/ 3356049 w 4580545"/>
              <a:gd name="connsiteY36" fmla="*/ 219266 h 1088545"/>
              <a:gd name="connsiteX37" fmla="*/ 3416773 w 4580545"/>
              <a:gd name="connsiteY37" fmla="*/ 270572 h 1088545"/>
              <a:gd name="connsiteX38" fmla="*/ 3460939 w 4580545"/>
              <a:gd name="connsiteY38" fmla="*/ 308146 h 1088545"/>
              <a:gd name="connsiteX39" fmla="*/ 3514304 w 4580545"/>
              <a:gd name="connsiteY39" fmla="*/ 354264 h 1088545"/>
              <a:gd name="connsiteX40" fmla="*/ 3565779 w 4580545"/>
              <a:gd name="connsiteY40" fmla="*/ 394923 h 1088545"/>
              <a:gd name="connsiteX41" fmla="*/ 3613134 w 4580545"/>
              <a:gd name="connsiteY41" fmla="*/ 430419 h 1088545"/>
              <a:gd name="connsiteX42" fmla="*/ 3670891 w 4580545"/>
              <a:gd name="connsiteY42" fmla="*/ 467218 h 1088545"/>
              <a:gd name="connsiteX43" fmla="*/ 3731574 w 4580545"/>
              <a:gd name="connsiteY43" fmla="*/ 494500 h 1088545"/>
              <a:gd name="connsiteX44" fmla="*/ 3789923 w 4580545"/>
              <a:gd name="connsiteY44" fmla="*/ 515700 h 1088545"/>
              <a:gd name="connsiteX45" fmla="*/ 3864348 w 4580545"/>
              <a:gd name="connsiteY45" fmla="*/ 534212 h 1088545"/>
              <a:gd name="connsiteX46" fmla="*/ 3933672 w 4580545"/>
              <a:gd name="connsiteY46" fmla="*/ 539367 h 1088545"/>
              <a:gd name="connsiteX47" fmla="*/ 3997212 w 4580545"/>
              <a:gd name="connsiteY47" fmla="*/ 538145 h 1088545"/>
              <a:gd name="connsiteX48" fmla="*/ 4052959 w 4580545"/>
              <a:gd name="connsiteY48" fmla="*/ 526807 h 1088545"/>
              <a:gd name="connsiteX49" fmla="*/ 4099934 w 4580545"/>
              <a:gd name="connsiteY49" fmla="*/ 508013 h 1088545"/>
              <a:gd name="connsiteX50" fmla="*/ 4155240 w 4580545"/>
              <a:gd name="connsiteY50" fmla="*/ 481257 h 1088545"/>
              <a:gd name="connsiteX51" fmla="*/ 4223642 w 4580545"/>
              <a:gd name="connsiteY51" fmla="*/ 439332 h 1088545"/>
              <a:gd name="connsiteX52" fmla="*/ 4274469 w 4580545"/>
              <a:gd name="connsiteY52" fmla="*/ 403811 h 1088545"/>
              <a:gd name="connsiteX53" fmla="*/ 4317996 w 4580545"/>
              <a:gd name="connsiteY53" fmla="*/ 370186 h 1088545"/>
              <a:gd name="connsiteX54" fmla="*/ 4349810 w 4580545"/>
              <a:gd name="connsiteY54" fmla="*/ 344088 h 1088545"/>
              <a:gd name="connsiteX55" fmla="*/ 4386815 w 4580545"/>
              <a:gd name="connsiteY55" fmla="*/ 313663 h 1088545"/>
              <a:gd name="connsiteX56" fmla="*/ 4429015 w 4580545"/>
              <a:gd name="connsiteY56" fmla="*/ 281601 h 1088545"/>
              <a:gd name="connsiteX57" fmla="*/ 4461802 w 4580545"/>
              <a:gd name="connsiteY57" fmla="*/ 253452 h 1088545"/>
              <a:gd name="connsiteX58" fmla="*/ 4498704 w 4580545"/>
              <a:gd name="connsiteY58" fmla="*/ 225148 h 1088545"/>
              <a:gd name="connsiteX59" fmla="*/ 4541572 w 4580545"/>
              <a:gd name="connsiteY59" fmla="*/ 191460 h 1088545"/>
              <a:gd name="connsiteX60" fmla="*/ 4580545 w 4580545"/>
              <a:gd name="connsiteY60" fmla="*/ 157773 h 1088545"/>
              <a:gd name="connsiteX0" fmla="*/ 69741 w 4622077"/>
              <a:gd name="connsiteY0" fmla="*/ 1086342 h 1086343"/>
              <a:gd name="connsiteX1" fmla="*/ 13515 w 4622077"/>
              <a:gd name="connsiteY1" fmla="*/ 1032530 h 1086343"/>
              <a:gd name="connsiteX2" fmla="*/ 370117 w 4622077"/>
              <a:gd name="connsiteY2" fmla="*/ 1077165 h 1086343"/>
              <a:gd name="connsiteX3" fmla="*/ 646825 w 4622077"/>
              <a:gd name="connsiteY3" fmla="*/ 1049373 h 1086343"/>
              <a:gd name="connsiteX4" fmla="*/ 925484 w 4622077"/>
              <a:gd name="connsiteY4" fmla="*/ 996315 h 1086343"/>
              <a:gd name="connsiteX5" fmla="*/ 1182705 w 4622077"/>
              <a:gd name="connsiteY5" fmla="*/ 917992 h 1086343"/>
              <a:gd name="connsiteX6" fmla="*/ 1443824 w 4622077"/>
              <a:gd name="connsiteY6" fmla="*/ 816088 h 1086343"/>
              <a:gd name="connsiteX7" fmla="*/ 1745866 w 4622077"/>
              <a:gd name="connsiteY7" fmla="*/ 667021 h 1086343"/>
              <a:gd name="connsiteX8" fmla="*/ 1929594 w 4622077"/>
              <a:gd name="connsiteY8" fmla="*/ 540847 h 1086343"/>
              <a:gd name="connsiteX9" fmla="*/ 2155083 w 4622077"/>
              <a:gd name="connsiteY9" fmla="*/ 386573 h 1086343"/>
              <a:gd name="connsiteX10" fmla="*/ 2225808 w 4622077"/>
              <a:gd name="connsiteY10" fmla="*/ 339509 h 1086343"/>
              <a:gd name="connsiteX11" fmla="*/ 2341875 w 4622077"/>
              <a:gd name="connsiteY11" fmla="*/ 258233 h 1086343"/>
              <a:gd name="connsiteX12" fmla="*/ 2407428 w 4622077"/>
              <a:gd name="connsiteY12" fmla="*/ 214198 h 1086343"/>
              <a:gd name="connsiteX13" fmla="*/ 2467144 w 4622077"/>
              <a:gd name="connsiteY13" fmla="*/ 176661 h 1086343"/>
              <a:gd name="connsiteX14" fmla="*/ 2517460 w 4622077"/>
              <a:gd name="connsiteY14" fmla="*/ 143498 h 1086343"/>
              <a:gd name="connsiteX15" fmla="*/ 2565135 w 4622077"/>
              <a:gd name="connsiteY15" fmla="*/ 117709 h 1086343"/>
              <a:gd name="connsiteX16" fmla="*/ 2610939 w 4622077"/>
              <a:gd name="connsiteY16" fmla="*/ 94337 h 1086343"/>
              <a:gd name="connsiteX17" fmla="*/ 2653937 w 4622077"/>
              <a:gd name="connsiteY17" fmla="*/ 76080 h 1086343"/>
              <a:gd name="connsiteX18" fmla="*/ 2696808 w 4622077"/>
              <a:gd name="connsiteY18" fmla="*/ 58394 h 1086343"/>
              <a:gd name="connsiteX19" fmla="*/ 2739595 w 4622077"/>
              <a:gd name="connsiteY19" fmla="*/ 42041 h 1086343"/>
              <a:gd name="connsiteX20" fmla="*/ 2771135 w 4622077"/>
              <a:gd name="connsiteY20" fmla="*/ 30843 h 1086343"/>
              <a:gd name="connsiteX21" fmla="*/ 2813133 w 4622077"/>
              <a:gd name="connsiteY21" fmla="*/ 20334 h 1086343"/>
              <a:gd name="connsiteX22" fmla="*/ 2864113 w 4622077"/>
              <a:gd name="connsiteY22" fmla="*/ 11954 h 1086343"/>
              <a:gd name="connsiteX23" fmla="*/ 2914012 w 4622077"/>
              <a:gd name="connsiteY23" fmla="*/ 5005 h 1086343"/>
              <a:gd name="connsiteX24" fmla="*/ 2950132 w 4622077"/>
              <a:gd name="connsiteY24" fmla="*/ 1968 h 1086343"/>
              <a:gd name="connsiteX25" fmla="*/ 2990562 w 4622077"/>
              <a:gd name="connsiteY25" fmla="*/ 10 h 1086343"/>
              <a:gd name="connsiteX26" fmla="*/ 3028079 w 4622077"/>
              <a:gd name="connsiteY26" fmla="*/ 2810 h 1086343"/>
              <a:gd name="connsiteX27" fmla="*/ 3072445 w 4622077"/>
              <a:gd name="connsiteY27" fmla="*/ 11492 h 1086343"/>
              <a:gd name="connsiteX28" fmla="*/ 3121001 w 4622077"/>
              <a:gd name="connsiteY28" fmla="*/ 28563 h 1086343"/>
              <a:gd name="connsiteX29" fmla="*/ 3168682 w 4622077"/>
              <a:gd name="connsiteY29" fmla="*/ 49788 h 1086343"/>
              <a:gd name="connsiteX30" fmla="*/ 3199561 w 4622077"/>
              <a:gd name="connsiteY30" fmla="*/ 66816 h 1086343"/>
              <a:gd name="connsiteX31" fmla="*/ 3199561 w 4622077"/>
              <a:gd name="connsiteY31" fmla="*/ 66816 h 1086343"/>
              <a:gd name="connsiteX32" fmla="*/ 3222000 w 4622077"/>
              <a:gd name="connsiteY32" fmla="*/ 86429 h 1086343"/>
              <a:gd name="connsiteX33" fmla="*/ 3254123 w 4622077"/>
              <a:gd name="connsiteY33" fmla="*/ 105557 h 1086343"/>
              <a:gd name="connsiteX34" fmla="*/ 3285866 w 4622077"/>
              <a:gd name="connsiteY34" fmla="*/ 129647 h 1086343"/>
              <a:gd name="connsiteX35" fmla="*/ 3341558 w 4622077"/>
              <a:gd name="connsiteY35" fmla="*/ 176089 h 1086343"/>
              <a:gd name="connsiteX36" fmla="*/ 3397581 w 4622077"/>
              <a:gd name="connsiteY36" fmla="*/ 219266 h 1086343"/>
              <a:gd name="connsiteX37" fmla="*/ 3458305 w 4622077"/>
              <a:gd name="connsiteY37" fmla="*/ 270572 h 1086343"/>
              <a:gd name="connsiteX38" fmla="*/ 3502471 w 4622077"/>
              <a:gd name="connsiteY38" fmla="*/ 308146 h 1086343"/>
              <a:gd name="connsiteX39" fmla="*/ 3555836 w 4622077"/>
              <a:gd name="connsiteY39" fmla="*/ 354264 h 1086343"/>
              <a:gd name="connsiteX40" fmla="*/ 3607311 w 4622077"/>
              <a:gd name="connsiteY40" fmla="*/ 394923 h 1086343"/>
              <a:gd name="connsiteX41" fmla="*/ 3654666 w 4622077"/>
              <a:gd name="connsiteY41" fmla="*/ 430419 h 1086343"/>
              <a:gd name="connsiteX42" fmla="*/ 3712423 w 4622077"/>
              <a:gd name="connsiteY42" fmla="*/ 467218 h 1086343"/>
              <a:gd name="connsiteX43" fmla="*/ 3773106 w 4622077"/>
              <a:gd name="connsiteY43" fmla="*/ 494500 h 1086343"/>
              <a:gd name="connsiteX44" fmla="*/ 3831455 w 4622077"/>
              <a:gd name="connsiteY44" fmla="*/ 515700 h 1086343"/>
              <a:gd name="connsiteX45" fmla="*/ 3905880 w 4622077"/>
              <a:gd name="connsiteY45" fmla="*/ 534212 h 1086343"/>
              <a:gd name="connsiteX46" fmla="*/ 3975204 w 4622077"/>
              <a:gd name="connsiteY46" fmla="*/ 539367 h 1086343"/>
              <a:gd name="connsiteX47" fmla="*/ 4038744 w 4622077"/>
              <a:gd name="connsiteY47" fmla="*/ 538145 h 1086343"/>
              <a:gd name="connsiteX48" fmla="*/ 4094491 w 4622077"/>
              <a:gd name="connsiteY48" fmla="*/ 526807 h 1086343"/>
              <a:gd name="connsiteX49" fmla="*/ 4141466 w 4622077"/>
              <a:gd name="connsiteY49" fmla="*/ 508013 h 1086343"/>
              <a:gd name="connsiteX50" fmla="*/ 4196772 w 4622077"/>
              <a:gd name="connsiteY50" fmla="*/ 481257 h 1086343"/>
              <a:gd name="connsiteX51" fmla="*/ 4265174 w 4622077"/>
              <a:gd name="connsiteY51" fmla="*/ 439332 h 1086343"/>
              <a:gd name="connsiteX52" fmla="*/ 4316001 w 4622077"/>
              <a:gd name="connsiteY52" fmla="*/ 403811 h 1086343"/>
              <a:gd name="connsiteX53" fmla="*/ 4359528 w 4622077"/>
              <a:gd name="connsiteY53" fmla="*/ 370186 h 1086343"/>
              <a:gd name="connsiteX54" fmla="*/ 4391342 w 4622077"/>
              <a:gd name="connsiteY54" fmla="*/ 344088 h 1086343"/>
              <a:gd name="connsiteX55" fmla="*/ 4428347 w 4622077"/>
              <a:gd name="connsiteY55" fmla="*/ 313663 h 1086343"/>
              <a:gd name="connsiteX56" fmla="*/ 4470547 w 4622077"/>
              <a:gd name="connsiteY56" fmla="*/ 281601 h 1086343"/>
              <a:gd name="connsiteX57" fmla="*/ 4503334 w 4622077"/>
              <a:gd name="connsiteY57" fmla="*/ 253452 h 1086343"/>
              <a:gd name="connsiteX58" fmla="*/ 4540236 w 4622077"/>
              <a:gd name="connsiteY58" fmla="*/ 225148 h 1086343"/>
              <a:gd name="connsiteX59" fmla="*/ 4583104 w 4622077"/>
              <a:gd name="connsiteY59" fmla="*/ 191460 h 1086343"/>
              <a:gd name="connsiteX60" fmla="*/ 4622077 w 4622077"/>
              <a:gd name="connsiteY60" fmla="*/ 157773 h 1086343"/>
              <a:gd name="connsiteX0" fmla="*/ 3 w 5004427"/>
              <a:gd name="connsiteY0" fmla="*/ 1088869 h 1088870"/>
              <a:gd name="connsiteX1" fmla="*/ 395865 w 5004427"/>
              <a:gd name="connsiteY1" fmla="*/ 1032530 h 1088870"/>
              <a:gd name="connsiteX2" fmla="*/ 752467 w 5004427"/>
              <a:gd name="connsiteY2" fmla="*/ 1077165 h 1088870"/>
              <a:gd name="connsiteX3" fmla="*/ 1029175 w 5004427"/>
              <a:gd name="connsiteY3" fmla="*/ 1049373 h 1088870"/>
              <a:gd name="connsiteX4" fmla="*/ 1307834 w 5004427"/>
              <a:gd name="connsiteY4" fmla="*/ 996315 h 1088870"/>
              <a:gd name="connsiteX5" fmla="*/ 1565055 w 5004427"/>
              <a:gd name="connsiteY5" fmla="*/ 917992 h 1088870"/>
              <a:gd name="connsiteX6" fmla="*/ 1826174 w 5004427"/>
              <a:gd name="connsiteY6" fmla="*/ 816088 h 1088870"/>
              <a:gd name="connsiteX7" fmla="*/ 2128216 w 5004427"/>
              <a:gd name="connsiteY7" fmla="*/ 667021 h 1088870"/>
              <a:gd name="connsiteX8" fmla="*/ 2311944 w 5004427"/>
              <a:gd name="connsiteY8" fmla="*/ 540847 h 1088870"/>
              <a:gd name="connsiteX9" fmla="*/ 2537433 w 5004427"/>
              <a:gd name="connsiteY9" fmla="*/ 386573 h 1088870"/>
              <a:gd name="connsiteX10" fmla="*/ 2608158 w 5004427"/>
              <a:gd name="connsiteY10" fmla="*/ 339509 h 1088870"/>
              <a:gd name="connsiteX11" fmla="*/ 2724225 w 5004427"/>
              <a:gd name="connsiteY11" fmla="*/ 258233 h 1088870"/>
              <a:gd name="connsiteX12" fmla="*/ 2789778 w 5004427"/>
              <a:gd name="connsiteY12" fmla="*/ 214198 h 1088870"/>
              <a:gd name="connsiteX13" fmla="*/ 2849494 w 5004427"/>
              <a:gd name="connsiteY13" fmla="*/ 176661 h 1088870"/>
              <a:gd name="connsiteX14" fmla="*/ 2899810 w 5004427"/>
              <a:gd name="connsiteY14" fmla="*/ 143498 h 1088870"/>
              <a:gd name="connsiteX15" fmla="*/ 2947485 w 5004427"/>
              <a:gd name="connsiteY15" fmla="*/ 117709 h 1088870"/>
              <a:gd name="connsiteX16" fmla="*/ 2993289 w 5004427"/>
              <a:gd name="connsiteY16" fmla="*/ 94337 h 1088870"/>
              <a:gd name="connsiteX17" fmla="*/ 3036287 w 5004427"/>
              <a:gd name="connsiteY17" fmla="*/ 76080 h 1088870"/>
              <a:gd name="connsiteX18" fmla="*/ 3079158 w 5004427"/>
              <a:gd name="connsiteY18" fmla="*/ 58394 h 1088870"/>
              <a:gd name="connsiteX19" fmla="*/ 3121945 w 5004427"/>
              <a:gd name="connsiteY19" fmla="*/ 42041 h 1088870"/>
              <a:gd name="connsiteX20" fmla="*/ 3153485 w 5004427"/>
              <a:gd name="connsiteY20" fmla="*/ 30843 h 1088870"/>
              <a:gd name="connsiteX21" fmla="*/ 3195483 w 5004427"/>
              <a:gd name="connsiteY21" fmla="*/ 20334 h 1088870"/>
              <a:gd name="connsiteX22" fmla="*/ 3246463 w 5004427"/>
              <a:gd name="connsiteY22" fmla="*/ 11954 h 1088870"/>
              <a:gd name="connsiteX23" fmla="*/ 3296362 w 5004427"/>
              <a:gd name="connsiteY23" fmla="*/ 5005 h 1088870"/>
              <a:gd name="connsiteX24" fmla="*/ 3332482 w 5004427"/>
              <a:gd name="connsiteY24" fmla="*/ 1968 h 1088870"/>
              <a:gd name="connsiteX25" fmla="*/ 3372912 w 5004427"/>
              <a:gd name="connsiteY25" fmla="*/ 10 h 1088870"/>
              <a:gd name="connsiteX26" fmla="*/ 3410429 w 5004427"/>
              <a:gd name="connsiteY26" fmla="*/ 2810 h 1088870"/>
              <a:gd name="connsiteX27" fmla="*/ 3454795 w 5004427"/>
              <a:gd name="connsiteY27" fmla="*/ 11492 h 1088870"/>
              <a:gd name="connsiteX28" fmla="*/ 3503351 w 5004427"/>
              <a:gd name="connsiteY28" fmla="*/ 28563 h 1088870"/>
              <a:gd name="connsiteX29" fmla="*/ 3551032 w 5004427"/>
              <a:gd name="connsiteY29" fmla="*/ 49788 h 1088870"/>
              <a:gd name="connsiteX30" fmla="*/ 3581911 w 5004427"/>
              <a:gd name="connsiteY30" fmla="*/ 66816 h 1088870"/>
              <a:gd name="connsiteX31" fmla="*/ 3581911 w 5004427"/>
              <a:gd name="connsiteY31" fmla="*/ 66816 h 1088870"/>
              <a:gd name="connsiteX32" fmla="*/ 3604350 w 5004427"/>
              <a:gd name="connsiteY32" fmla="*/ 86429 h 1088870"/>
              <a:gd name="connsiteX33" fmla="*/ 3636473 w 5004427"/>
              <a:gd name="connsiteY33" fmla="*/ 105557 h 1088870"/>
              <a:gd name="connsiteX34" fmla="*/ 3668216 w 5004427"/>
              <a:gd name="connsiteY34" fmla="*/ 129647 h 1088870"/>
              <a:gd name="connsiteX35" fmla="*/ 3723908 w 5004427"/>
              <a:gd name="connsiteY35" fmla="*/ 176089 h 1088870"/>
              <a:gd name="connsiteX36" fmla="*/ 3779931 w 5004427"/>
              <a:gd name="connsiteY36" fmla="*/ 219266 h 1088870"/>
              <a:gd name="connsiteX37" fmla="*/ 3840655 w 5004427"/>
              <a:gd name="connsiteY37" fmla="*/ 270572 h 1088870"/>
              <a:gd name="connsiteX38" fmla="*/ 3884821 w 5004427"/>
              <a:gd name="connsiteY38" fmla="*/ 308146 h 1088870"/>
              <a:gd name="connsiteX39" fmla="*/ 3938186 w 5004427"/>
              <a:gd name="connsiteY39" fmla="*/ 354264 h 1088870"/>
              <a:gd name="connsiteX40" fmla="*/ 3989661 w 5004427"/>
              <a:gd name="connsiteY40" fmla="*/ 394923 h 1088870"/>
              <a:gd name="connsiteX41" fmla="*/ 4037016 w 5004427"/>
              <a:gd name="connsiteY41" fmla="*/ 430419 h 1088870"/>
              <a:gd name="connsiteX42" fmla="*/ 4094773 w 5004427"/>
              <a:gd name="connsiteY42" fmla="*/ 467218 h 1088870"/>
              <a:gd name="connsiteX43" fmla="*/ 4155456 w 5004427"/>
              <a:gd name="connsiteY43" fmla="*/ 494500 h 1088870"/>
              <a:gd name="connsiteX44" fmla="*/ 4213805 w 5004427"/>
              <a:gd name="connsiteY44" fmla="*/ 515700 h 1088870"/>
              <a:gd name="connsiteX45" fmla="*/ 4288230 w 5004427"/>
              <a:gd name="connsiteY45" fmla="*/ 534212 h 1088870"/>
              <a:gd name="connsiteX46" fmla="*/ 4357554 w 5004427"/>
              <a:gd name="connsiteY46" fmla="*/ 539367 h 1088870"/>
              <a:gd name="connsiteX47" fmla="*/ 4421094 w 5004427"/>
              <a:gd name="connsiteY47" fmla="*/ 538145 h 1088870"/>
              <a:gd name="connsiteX48" fmla="*/ 4476841 w 5004427"/>
              <a:gd name="connsiteY48" fmla="*/ 526807 h 1088870"/>
              <a:gd name="connsiteX49" fmla="*/ 4523816 w 5004427"/>
              <a:gd name="connsiteY49" fmla="*/ 508013 h 1088870"/>
              <a:gd name="connsiteX50" fmla="*/ 4579122 w 5004427"/>
              <a:gd name="connsiteY50" fmla="*/ 481257 h 1088870"/>
              <a:gd name="connsiteX51" fmla="*/ 4647524 w 5004427"/>
              <a:gd name="connsiteY51" fmla="*/ 439332 h 1088870"/>
              <a:gd name="connsiteX52" fmla="*/ 4698351 w 5004427"/>
              <a:gd name="connsiteY52" fmla="*/ 403811 h 1088870"/>
              <a:gd name="connsiteX53" fmla="*/ 4741878 w 5004427"/>
              <a:gd name="connsiteY53" fmla="*/ 370186 h 1088870"/>
              <a:gd name="connsiteX54" fmla="*/ 4773692 w 5004427"/>
              <a:gd name="connsiteY54" fmla="*/ 344088 h 1088870"/>
              <a:gd name="connsiteX55" fmla="*/ 4810697 w 5004427"/>
              <a:gd name="connsiteY55" fmla="*/ 313663 h 1088870"/>
              <a:gd name="connsiteX56" fmla="*/ 4852897 w 5004427"/>
              <a:gd name="connsiteY56" fmla="*/ 281601 h 1088870"/>
              <a:gd name="connsiteX57" fmla="*/ 4885684 w 5004427"/>
              <a:gd name="connsiteY57" fmla="*/ 253452 h 1088870"/>
              <a:gd name="connsiteX58" fmla="*/ 4922586 w 5004427"/>
              <a:gd name="connsiteY58" fmla="*/ 225148 h 1088870"/>
              <a:gd name="connsiteX59" fmla="*/ 4965454 w 5004427"/>
              <a:gd name="connsiteY59" fmla="*/ 191460 h 1088870"/>
              <a:gd name="connsiteX60" fmla="*/ 5004427 w 5004427"/>
              <a:gd name="connsiteY60" fmla="*/ 157773 h 1088870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54795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54795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54795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78179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93989 w 5004427"/>
              <a:gd name="connsiteY32" fmla="*/ 81376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93989 w 5004427"/>
              <a:gd name="connsiteY32" fmla="*/ 81376 h 1089179"/>
              <a:gd name="connsiteX33" fmla="*/ 3730009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9081 h 1089391"/>
              <a:gd name="connsiteX1" fmla="*/ 403660 w 5004427"/>
              <a:gd name="connsiteY1" fmla="*/ 1088326 h 1089391"/>
              <a:gd name="connsiteX2" fmla="*/ 752467 w 5004427"/>
              <a:gd name="connsiteY2" fmla="*/ 1077377 h 1089391"/>
              <a:gd name="connsiteX3" fmla="*/ 1029175 w 5004427"/>
              <a:gd name="connsiteY3" fmla="*/ 1049585 h 1089391"/>
              <a:gd name="connsiteX4" fmla="*/ 1307834 w 5004427"/>
              <a:gd name="connsiteY4" fmla="*/ 996527 h 1089391"/>
              <a:gd name="connsiteX5" fmla="*/ 1565055 w 5004427"/>
              <a:gd name="connsiteY5" fmla="*/ 918204 h 1089391"/>
              <a:gd name="connsiteX6" fmla="*/ 1826174 w 5004427"/>
              <a:gd name="connsiteY6" fmla="*/ 816300 h 1089391"/>
              <a:gd name="connsiteX7" fmla="*/ 2128216 w 5004427"/>
              <a:gd name="connsiteY7" fmla="*/ 667233 h 1089391"/>
              <a:gd name="connsiteX8" fmla="*/ 2311944 w 5004427"/>
              <a:gd name="connsiteY8" fmla="*/ 541059 h 1089391"/>
              <a:gd name="connsiteX9" fmla="*/ 2537433 w 5004427"/>
              <a:gd name="connsiteY9" fmla="*/ 386785 h 1089391"/>
              <a:gd name="connsiteX10" fmla="*/ 2608158 w 5004427"/>
              <a:gd name="connsiteY10" fmla="*/ 339721 h 1089391"/>
              <a:gd name="connsiteX11" fmla="*/ 2724225 w 5004427"/>
              <a:gd name="connsiteY11" fmla="*/ 258445 h 1089391"/>
              <a:gd name="connsiteX12" fmla="*/ 2789778 w 5004427"/>
              <a:gd name="connsiteY12" fmla="*/ 214410 h 1089391"/>
              <a:gd name="connsiteX13" fmla="*/ 2849494 w 5004427"/>
              <a:gd name="connsiteY13" fmla="*/ 176873 h 1089391"/>
              <a:gd name="connsiteX14" fmla="*/ 2901758 w 5004427"/>
              <a:gd name="connsiteY14" fmla="*/ 143710 h 1089391"/>
              <a:gd name="connsiteX15" fmla="*/ 2947485 w 5004427"/>
              <a:gd name="connsiteY15" fmla="*/ 117921 h 1089391"/>
              <a:gd name="connsiteX16" fmla="*/ 2993289 w 5004427"/>
              <a:gd name="connsiteY16" fmla="*/ 94549 h 1089391"/>
              <a:gd name="connsiteX17" fmla="*/ 3036287 w 5004427"/>
              <a:gd name="connsiteY17" fmla="*/ 76292 h 1089391"/>
              <a:gd name="connsiteX18" fmla="*/ 3079158 w 5004427"/>
              <a:gd name="connsiteY18" fmla="*/ 58606 h 1089391"/>
              <a:gd name="connsiteX19" fmla="*/ 3121945 w 5004427"/>
              <a:gd name="connsiteY19" fmla="*/ 42253 h 1089391"/>
              <a:gd name="connsiteX20" fmla="*/ 3153485 w 5004427"/>
              <a:gd name="connsiteY20" fmla="*/ 31055 h 1089391"/>
              <a:gd name="connsiteX21" fmla="*/ 3195483 w 5004427"/>
              <a:gd name="connsiteY21" fmla="*/ 20546 h 1089391"/>
              <a:gd name="connsiteX22" fmla="*/ 3246463 w 5004427"/>
              <a:gd name="connsiteY22" fmla="*/ 12166 h 1089391"/>
              <a:gd name="connsiteX23" fmla="*/ 3296362 w 5004427"/>
              <a:gd name="connsiteY23" fmla="*/ 5217 h 1089391"/>
              <a:gd name="connsiteX24" fmla="*/ 3332482 w 5004427"/>
              <a:gd name="connsiteY24" fmla="*/ 2180 h 1089391"/>
              <a:gd name="connsiteX25" fmla="*/ 3372912 w 5004427"/>
              <a:gd name="connsiteY25" fmla="*/ 222 h 1089391"/>
              <a:gd name="connsiteX26" fmla="*/ 3418225 w 5004427"/>
              <a:gd name="connsiteY26" fmla="*/ 1337 h 1089391"/>
              <a:gd name="connsiteX27" fmla="*/ 3478179 w 5004427"/>
              <a:gd name="connsiteY27" fmla="*/ 11704 h 1089391"/>
              <a:gd name="connsiteX28" fmla="*/ 3534529 w 5004427"/>
              <a:gd name="connsiteY28" fmla="*/ 22038 h 1089391"/>
              <a:gd name="connsiteX29" fmla="*/ 3595852 w 5004427"/>
              <a:gd name="connsiteY29" fmla="*/ 37368 h 1089391"/>
              <a:gd name="connsiteX30" fmla="*/ 3620884 w 5004427"/>
              <a:gd name="connsiteY30" fmla="*/ 51869 h 1089391"/>
              <a:gd name="connsiteX31" fmla="*/ 3650114 w 5004427"/>
              <a:gd name="connsiteY31" fmla="*/ 57764 h 1089391"/>
              <a:gd name="connsiteX32" fmla="*/ 3693989 w 5004427"/>
              <a:gd name="connsiteY32" fmla="*/ 81588 h 1089391"/>
              <a:gd name="connsiteX33" fmla="*/ 3730009 w 5004427"/>
              <a:gd name="connsiteY33" fmla="*/ 105769 h 1089391"/>
              <a:gd name="connsiteX34" fmla="*/ 3668216 w 5004427"/>
              <a:gd name="connsiteY34" fmla="*/ 129859 h 1089391"/>
              <a:gd name="connsiteX35" fmla="*/ 3723908 w 5004427"/>
              <a:gd name="connsiteY35" fmla="*/ 176301 h 1089391"/>
              <a:gd name="connsiteX36" fmla="*/ 3779931 w 5004427"/>
              <a:gd name="connsiteY36" fmla="*/ 219478 h 1089391"/>
              <a:gd name="connsiteX37" fmla="*/ 3840655 w 5004427"/>
              <a:gd name="connsiteY37" fmla="*/ 270784 h 1089391"/>
              <a:gd name="connsiteX38" fmla="*/ 3884821 w 5004427"/>
              <a:gd name="connsiteY38" fmla="*/ 308358 h 1089391"/>
              <a:gd name="connsiteX39" fmla="*/ 3938186 w 5004427"/>
              <a:gd name="connsiteY39" fmla="*/ 354476 h 1089391"/>
              <a:gd name="connsiteX40" fmla="*/ 3989661 w 5004427"/>
              <a:gd name="connsiteY40" fmla="*/ 395135 h 1089391"/>
              <a:gd name="connsiteX41" fmla="*/ 4037016 w 5004427"/>
              <a:gd name="connsiteY41" fmla="*/ 430631 h 1089391"/>
              <a:gd name="connsiteX42" fmla="*/ 4094773 w 5004427"/>
              <a:gd name="connsiteY42" fmla="*/ 467430 h 1089391"/>
              <a:gd name="connsiteX43" fmla="*/ 4155456 w 5004427"/>
              <a:gd name="connsiteY43" fmla="*/ 494712 h 1089391"/>
              <a:gd name="connsiteX44" fmla="*/ 4213805 w 5004427"/>
              <a:gd name="connsiteY44" fmla="*/ 515912 h 1089391"/>
              <a:gd name="connsiteX45" fmla="*/ 4288230 w 5004427"/>
              <a:gd name="connsiteY45" fmla="*/ 534424 h 1089391"/>
              <a:gd name="connsiteX46" fmla="*/ 4357554 w 5004427"/>
              <a:gd name="connsiteY46" fmla="*/ 539579 h 1089391"/>
              <a:gd name="connsiteX47" fmla="*/ 4421094 w 5004427"/>
              <a:gd name="connsiteY47" fmla="*/ 538357 h 1089391"/>
              <a:gd name="connsiteX48" fmla="*/ 4476841 w 5004427"/>
              <a:gd name="connsiteY48" fmla="*/ 527019 h 1089391"/>
              <a:gd name="connsiteX49" fmla="*/ 4523816 w 5004427"/>
              <a:gd name="connsiteY49" fmla="*/ 508225 h 1089391"/>
              <a:gd name="connsiteX50" fmla="*/ 4579122 w 5004427"/>
              <a:gd name="connsiteY50" fmla="*/ 481469 h 1089391"/>
              <a:gd name="connsiteX51" fmla="*/ 4647524 w 5004427"/>
              <a:gd name="connsiteY51" fmla="*/ 439544 h 1089391"/>
              <a:gd name="connsiteX52" fmla="*/ 4698351 w 5004427"/>
              <a:gd name="connsiteY52" fmla="*/ 404023 h 1089391"/>
              <a:gd name="connsiteX53" fmla="*/ 4741878 w 5004427"/>
              <a:gd name="connsiteY53" fmla="*/ 370398 h 1089391"/>
              <a:gd name="connsiteX54" fmla="*/ 4773692 w 5004427"/>
              <a:gd name="connsiteY54" fmla="*/ 344300 h 1089391"/>
              <a:gd name="connsiteX55" fmla="*/ 4810697 w 5004427"/>
              <a:gd name="connsiteY55" fmla="*/ 313875 h 1089391"/>
              <a:gd name="connsiteX56" fmla="*/ 4852897 w 5004427"/>
              <a:gd name="connsiteY56" fmla="*/ 281813 h 1089391"/>
              <a:gd name="connsiteX57" fmla="*/ 4885684 w 5004427"/>
              <a:gd name="connsiteY57" fmla="*/ 253664 h 1089391"/>
              <a:gd name="connsiteX58" fmla="*/ 4922586 w 5004427"/>
              <a:gd name="connsiteY58" fmla="*/ 225360 h 1089391"/>
              <a:gd name="connsiteX59" fmla="*/ 4965454 w 5004427"/>
              <a:gd name="connsiteY59" fmla="*/ 191672 h 1089391"/>
              <a:gd name="connsiteX60" fmla="*/ 5004427 w 5004427"/>
              <a:gd name="connsiteY60" fmla="*/ 157985 h 1089391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78179 w 5004427"/>
              <a:gd name="connsiteY27" fmla="*/ 11482 h 1089169"/>
              <a:gd name="connsiteX28" fmla="*/ 3534529 w 5004427"/>
              <a:gd name="connsiteY28" fmla="*/ 21816 h 1089169"/>
              <a:gd name="connsiteX29" fmla="*/ 3595852 w 5004427"/>
              <a:gd name="connsiteY29" fmla="*/ 37146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534529 w 5004427"/>
              <a:gd name="connsiteY28" fmla="*/ 21816 h 1089169"/>
              <a:gd name="connsiteX29" fmla="*/ 3595852 w 5004427"/>
              <a:gd name="connsiteY29" fmla="*/ 37146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95852 w 5004427"/>
              <a:gd name="connsiteY29" fmla="*/ 37146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593602 w 5004427"/>
              <a:gd name="connsiteY30" fmla="*/ 41541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593602 w 5004427"/>
              <a:gd name="connsiteY30" fmla="*/ 41541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789033 w 5004427"/>
              <a:gd name="connsiteY34" fmla="*/ 128795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971215 w 5004427"/>
              <a:gd name="connsiteY37" fmla="*/ 241928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971215 w 5004427"/>
              <a:gd name="connsiteY37" fmla="*/ 241928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4123308 w 5004427"/>
              <a:gd name="connsiteY39" fmla="*/ 341621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4123308 w 5004427"/>
              <a:gd name="connsiteY39" fmla="*/ 341621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48508 w 5004427"/>
              <a:gd name="connsiteY38" fmla="*/ 287081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204013 w 5004427"/>
              <a:gd name="connsiteY40" fmla="*/ 39912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204013 w 5004427"/>
              <a:gd name="connsiteY40" fmla="*/ 399123 h 1089169"/>
              <a:gd name="connsiteX41" fmla="*/ 4251368 w 5004427"/>
              <a:gd name="connsiteY41" fmla="*/ 441357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96219 w 5004427"/>
              <a:gd name="connsiteY40" fmla="*/ 391543 h 1089169"/>
              <a:gd name="connsiteX41" fmla="*/ 4251368 w 5004427"/>
              <a:gd name="connsiteY41" fmla="*/ 441357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123295"/>
              <a:gd name="connsiteY0" fmla="*/ 1088859 h 1089169"/>
              <a:gd name="connsiteX1" fmla="*/ 403660 w 5123295"/>
              <a:gd name="connsiteY1" fmla="*/ 1088104 h 1089169"/>
              <a:gd name="connsiteX2" fmla="*/ 752467 w 5123295"/>
              <a:gd name="connsiteY2" fmla="*/ 1077155 h 1089169"/>
              <a:gd name="connsiteX3" fmla="*/ 1029175 w 5123295"/>
              <a:gd name="connsiteY3" fmla="*/ 1049363 h 1089169"/>
              <a:gd name="connsiteX4" fmla="*/ 1307834 w 5123295"/>
              <a:gd name="connsiteY4" fmla="*/ 996305 h 1089169"/>
              <a:gd name="connsiteX5" fmla="*/ 1565055 w 5123295"/>
              <a:gd name="connsiteY5" fmla="*/ 917982 h 1089169"/>
              <a:gd name="connsiteX6" fmla="*/ 1826174 w 5123295"/>
              <a:gd name="connsiteY6" fmla="*/ 816078 h 1089169"/>
              <a:gd name="connsiteX7" fmla="*/ 2128216 w 5123295"/>
              <a:gd name="connsiteY7" fmla="*/ 667011 h 1089169"/>
              <a:gd name="connsiteX8" fmla="*/ 2311944 w 5123295"/>
              <a:gd name="connsiteY8" fmla="*/ 540837 h 1089169"/>
              <a:gd name="connsiteX9" fmla="*/ 2537433 w 5123295"/>
              <a:gd name="connsiteY9" fmla="*/ 386563 h 1089169"/>
              <a:gd name="connsiteX10" fmla="*/ 2608158 w 5123295"/>
              <a:gd name="connsiteY10" fmla="*/ 339499 h 1089169"/>
              <a:gd name="connsiteX11" fmla="*/ 2724225 w 5123295"/>
              <a:gd name="connsiteY11" fmla="*/ 258223 h 1089169"/>
              <a:gd name="connsiteX12" fmla="*/ 2789778 w 5123295"/>
              <a:gd name="connsiteY12" fmla="*/ 214188 h 1089169"/>
              <a:gd name="connsiteX13" fmla="*/ 2849494 w 5123295"/>
              <a:gd name="connsiteY13" fmla="*/ 176651 h 1089169"/>
              <a:gd name="connsiteX14" fmla="*/ 2901758 w 5123295"/>
              <a:gd name="connsiteY14" fmla="*/ 143488 h 1089169"/>
              <a:gd name="connsiteX15" fmla="*/ 2947485 w 5123295"/>
              <a:gd name="connsiteY15" fmla="*/ 117699 h 1089169"/>
              <a:gd name="connsiteX16" fmla="*/ 2993289 w 5123295"/>
              <a:gd name="connsiteY16" fmla="*/ 94327 h 1089169"/>
              <a:gd name="connsiteX17" fmla="*/ 3036287 w 5123295"/>
              <a:gd name="connsiteY17" fmla="*/ 76070 h 1089169"/>
              <a:gd name="connsiteX18" fmla="*/ 3079158 w 5123295"/>
              <a:gd name="connsiteY18" fmla="*/ 58384 h 1089169"/>
              <a:gd name="connsiteX19" fmla="*/ 3121945 w 5123295"/>
              <a:gd name="connsiteY19" fmla="*/ 42031 h 1089169"/>
              <a:gd name="connsiteX20" fmla="*/ 3153485 w 5123295"/>
              <a:gd name="connsiteY20" fmla="*/ 30833 h 1089169"/>
              <a:gd name="connsiteX21" fmla="*/ 3195483 w 5123295"/>
              <a:gd name="connsiteY21" fmla="*/ 20324 h 1089169"/>
              <a:gd name="connsiteX22" fmla="*/ 3246463 w 5123295"/>
              <a:gd name="connsiteY22" fmla="*/ 11944 h 1089169"/>
              <a:gd name="connsiteX23" fmla="*/ 3296362 w 5123295"/>
              <a:gd name="connsiteY23" fmla="*/ 4995 h 1089169"/>
              <a:gd name="connsiteX24" fmla="*/ 3332482 w 5123295"/>
              <a:gd name="connsiteY24" fmla="*/ 1958 h 1089169"/>
              <a:gd name="connsiteX25" fmla="*/ 3372912 w 5123295"/>
              <a:gd name="connsiteY25" fmla="*/ 0 h 1089169"/>
              <a:gd name="connsiteX26" fmla="*/ 3416277 w 5123295"/>
              <a:gd name="connsiteY26" fmla="*/ 1957 h 1089169"/>
              <a:gd name="connsiteX27" fmla="*/ 3454795 w 5123295"/>
              <a:gd name="connsiteY27" fmla="*/ 7271 h 1089169"/>
              <a:gd name="connsiteX28" fmla="*/ 3499454 w 5123295"/>
              <a:gd name="connsiteY28" fmla="*/ 15921 h 1089169"/>
              <a:gd name="connsiteX29" fmla="*/ 3551033 w 5123295"/>
              <a:gd name="connsiteY29" fmla="*/ 26198 h 1089169"/>
              <a:gd name="connsiteX30" fmla="*/ 3603345 w 5123295"/>
              <a:gd name="connsiteY30" fmla="*/ 40699 h 1089169"/>
              <a:gd name="connsiteX31" fmla="*/ 3636473 w 5123295"/>
              <a:gd name="connsiteY31" fmla="*/ 54173 h 1089169"/>
              <a:gd name="connsiteX32" fmla="*/ 3693989 w 5123295"/>
              <a:gd name="connsiteY32" fmla="*/ 81366 h 1089169"/>
              <a:gd name="connsiteX33" fmla="*/ 3737804 w 5123295"/>
              <a:gd name="connsiteY33" fmla="*/ 103021 h 1089169"/>
              <a:gd name="connsiteX34" fmla="*/ 3789033 w 5123295"/>
              <a:gd name="connsiteY34" fmla="*/ 128795 h 1089169"/>
              <a:gd name="connsiteX35" fmla="*/ 3852519 w 5123295"/>
              <a:gd name="connsiteY35" fmla="*/ 165973 h 1089169"/>
              <a:gd name="connsiteX36" fmla="*/ 3908542 w 5123295"/>
              <a:gd name="connsiteY36" fmla="*/ 201570 h 1089169"/>
              <a:gd name="connsiteX37" fmla="*/ 3973164 w 5123295"/>
              <a:gd name="connsiteY37" fmla="*/ 241928 h 1089169"/>
              <a:gd name="connsiteX38" fmla="*/ 4046559 w 5123295"/>
              <a:gd name="connsiteY38" fmla="*/ 287923 h 1089169"/>
              <a:gd name="connsiteX39" fmla="*/ 4123308 w 5123295"/>
              <a:gd name="connsiteY39" fmla="*/ 341621 h 1089169"/>
              <a:gd name="connsiteX40" fmla="*/ 4196219 w 5123295"/>
              <a:gd name="connsiteY40" fmla="*/ 391543 h 1089169"/>
              <a:gd name="connsiteX41" fmla="*/ 4251368 w 5123295"/>
              <a:gd name="connsiteY41" fmla="*/ 441357 h 1089169"/>
              <a:gd name="connsiteX42" fmla="*/ 4094773 w 5123295"/>
              <a:gd name="connsiteY42" fmla="*/ 467208 h 1089169"/>
              <a:gd name="connsiteX43" fmla="*/ 4155456 w 5123295"/>
              <a:gd name="connsiteY43" fmla="*/ 494490 h 1089169"/>
              <a:gd name="connsiteX44" fmla="*/ 4213805 w 5123295"/>
              <a:gd name="connsiteY44" fmla="*/ 515690 h 1089169"/>
              <a:gd name="connsiteX45" fmla="*/ 4288230 w 5123295"/>
              <a:gd name="connsiteY45" fmla="*/ 534202 h 1089169"/>
              <a:gd name="connsiteX46" fmla="*/ 4357554 w 5123295"/>
              <a:gd name="connsiteY46" fmla="*/ 539357 h 1089169"/>
              <a:gd name="connsiteX47" fmla="*/ 4421094 w 5123295"/>
              <a:gd name="connsiteY47" fmla="*/ 538135 h 1089169"/>
              <a:gd name="connsiteX48" fmla="*/ 4476841 w 5123295"/>
              <a:gd name="connsiteY48" fmla="*/ 526797 h 1089169"/>
              <a:gd name="connsiteX49" fmla="*/ 4523816 w 5123295"/>
              <a:gd name="connsiteY49" fmla="*/ 508003 h 1089169"/>
              <a:gd name="connsiteX50" fmla="*/ 4579122 w 5123295"/>
              <a:gd name="connsiteY50" fmla="*/ 481247 h 1089169"/>
              <a:gd name="connsiteX51" fmla="*/ 4647524 w 5123295"/>
              <a:gd name="connsiteY51" fmla="*/ 439322 h 1089169"/>
              <a:gd name="connsiteX52" fmla="*/ 4698351 w 5123295"/>
              <a:gd name="connsiteY52" fmla="*/ 403801 h 1089169"/>
              <a:gd name="connsiteX53" fmla="*/ 4741878 w 5123295"/>
              <a:gd name="connsiteY53" fmla="*/ 370176 h 1089169"/>
              <a:gd name="connsiteX54" fmla="*/ 4773692 w 5123295"/>
              <a:gd name="connsiteY54" fmla="*/ 344078 h 1089169"/>
              <a:gd name="connsiteX55" fmla="*/ 4810697 w 5123295"/>
              <a:gd name="connsiteY55" fmla="*/ 313653 h 1089169"/>
              <a:gd name="connsiteX56" fmla="*/ 4852897 w 5123295"/>
              <a:gd name="connsiteY56" fmla="*/ 281591 h 1089169"/>
              <a:gd name="connsiteX57" fmla="*/ 4885684 w 5123295"/>
              <a:gd name="connsiteY57" fmla="*/ 253442 h 1089169"/>
              <a:gd name="connsiteX58" fmla="*/ 4922586 w 5123295"/>
              <a:gd name="connsiteY58" fmla="*/ 225138 h 1089169"/>
              <a:gd name="connsiteX59" fmla="*/ 4965454 w 5123295"/>
              <a:gd name="connsiteY59" fmla="*/ 191450 h 1089169"/>
              <a:gd name="connsiteX60" fmla="*/ 5123295 w 5123295"/>
              <a:gd name="connsiteY60" fmla="*/ 830670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4965454 w 6721192"/>
              <a:gd name="connsiteY59" fmla="*/ 191450 h 1089169"/>
              <a:gd name="connsiteX60" fmla="*/ 6721192 w 6721192"/>
              <a:gd name="connsiteY60" fmla="*/ 1088379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4965454 w 6721192"/>
              <a:gd name="connsiteY59" fmla="*/ 191450 h 1089169"/>
              <a:gd name="connsiteX60" fmla="*/ 6721192 w 6721192"/>
              <a:gd name="connsiteY60" fmla="*/ 1088379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5811171 w 6721192"/>
              <a:gd name="connsiteY59" fmla="*/ 834038 h 1089169"/>
              <a:gd name="connsiteX60" fmla="*/ 6721192 w 6721192"/>
              <a:gd name="connsiteY60" fmla="*/ 1088379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6177519 w 6721192"/>
              <a:gd name="connsiteY59" fmla="*/ 1088379 h 1089169"/>
              <a:gd name="connsiteX60" fmla="*/ 6721192 w 6721192"/>
              <a:gd name="connsiteY60" fmla="*/ 1088379 h 1089169"/>
              <a:gd name="connsiteX0" fmla="*/ 3 w 6721192"/>
              <a:gd name="connsiteY0" fmla="*/ 1088859 h 1172132"/>
              <a:gd name="connsiteX1" fmla="*/ 403660 w 6721192"/>
              <a:gd name="connsiteY1" fmla="*/ 1088104 h 1172132"/>
              <a:gd name="connsiteX2" fmla="*/ 752467 w 6721192"/>
              <a:gd name="connsiteY2" fmla="*/ 1077155 h 1172132"/>
              <a:gd name="connsiteX3" fmla="*/ 1029175 w 6721192"/>
              <a:gd name="connsiteY3" fmla="*/ 1049363 h 1172132"/>
              <a:gd name="connsiteX4" fmla="*/ 1307834 w 6721192"/>
              <a:gd name="connsiteY4" fmla="*/ 996305 h 1172132"/>
              <a:gd name="connsiteX5" fmla="*/ 1565055 w 6721192"/>
              <a:gd name="connsiteY5" fmla="*/ 917982 h 1172132"/>
              <a:gd name="connsiteX6" fmla="*/ 1826174 w 6721192"/>
              <a:gd name="connsiteY6" fmla="*/ 816078 h 1172132"/>
              <a:gd name="connsiteX7" fmla="*/ 2128216 w 6721192"/>
              <a:gd name="connsiteY7" fmla="*/ 667011 h 1172132"/>
              <a:gd name="connsiteX8" fmla="*/ 2311944 w 6721192"/>
              <a:gd name="connsiteY8" fmla="*/ 540837 h 1172132"/>
              <a:gd name="connsiteX9" fmla="*/ 2537433 w 6721192"/>
              <a:gd name="connsiteY9" fmla="*/ 386563 h 1172132"/>
              <a:gd name="connsiteX10" fmla="*/ 2608158 w 6721192"/>
              <a:gd name="connsiteY10" fmla="*/ 339499 h 1172132"/>
              <a:gd name="connsiteX11" fmla="*/ 2724225 w 6721192"/>
              <a:gd name="connsiteY11" fmla="*/ 258223 h 1172132"/>
              <a:gd name="connsiteX12" fmla="*/ 2789778 w 6721192"/>
              <a:gd name="connsiteY12" fmla="*/ 214188 h 1172132"/>
              <a:gd name="connsiteX13" fmla="*/ 2849494 w 6721192"/>
              <a:gd name="connsiteY13" fmla="*/ 176651 h 1172132"/>
              <a:gd name="connsiteX14" fmla="*/ 2901758 w 6721192"/>
              <a:gd name="connsiteY14" fmla="*/ 143488 h 1172132"/>
              <a:gd name="connsiteX15" fmla="*/ 2947485 w 6721192"/>
              <a:gd name="connsiteY15" fmla="*/ 117699 h 1172132"/>
              <a:gd name="connsiteX16" fmla="*/ 2993289 w 6721192"/>
              <a:gd name="connsiteY16" fmla="*/ 94327 h 1172132"/>
              <a:gd name="connsiteX17" fmla="*/ 3036287 w 6721192"/>
              <a:gd name="connsiteY17" fmla="*/ 76070 h 1172132"/>
              <a:gd name="connsiteX18" fmla="*/ 3079158 w 6721192"/>
              <a:gd name="connsiteY18" fmla="*/ 58384 h 1172132"/>
              <a:gd name="connsiteX19" fmla="*/ 3121945 w 6721192"/>
              <a:gd name="connsiteY19" fmla="*/ 42031 h 1172132"/>
              <a:gd name="connsiteX20" fmla="*/ 3153485 w 6721192"/>
              <a:gd name="connsiteY20" fmla="*/ 30833 h 1172132"/>
              <a:gd name="connsiteX21" fmla="*/ 3195483 w 6721192"/>
              <a:gd name="connsiteY21" fmla="*/ 20324 h 1172132"/>
              <a:gd name="connsiteX22" fmla="*/ 3246463 w 6721192"/>
              <a:gd name="connsiteY22" fmla="*/ 11944 h 1172132"/>
              <a:gd name="connsiteX23" fmla="*/ 3296362 w 6721192"/>
              <a:gd name="connsiteY23" fmla="*/ 4995 h 1172132"/>
              <a:gd name="connsiteX24" fmla="*/ 3332482 w 6721192"/>
              <a:gd name="connsiteY24" fmla="*/ 1958 h 1172132"/>
              <a:gd name="connsiteX25" fmla="*/ 3372912 w 6721192"/>
              <a:gd name="connsiteY25" fmla="*/ 0 h 1172132"/>
              <a:gd name="connsiteX26" fmla="*/ 3416277 w 6721192"/>
              <a:gd name="connsiteY26" fmla="*/ 1957 h 1172132"/>
              <a:gd name="connsiteX27" fmla="*/ 3454795 w 6721192"/>
              <a:gd name="connsiteY27" fmla="*/ 7271 h 1172132"/>
              <a:gd name="connsiteX28" fmla="*/ 3499454 w 6721192"/>
              <a:gd name="connsiteY28" fmla="*/ 15921 h 1172132"/>
              <a:gd name="connsiteX29" fmla="*/ 3551033 w 6721192"/>
              <a:gd name="connsiteY29" fmla="*/ 26198 h 1172132"/>
              <a:gd name="connsiteX30" fmla="*/ 3603345 w 6721192"/>
              <a:gd name="connsiteY30" fmla="*/ 40699 h 1172132"/>
              <a:gd name="connsiteX31" fmla="*/ 3636473 w 6721192"/>
              <a:gd name="connsiteY31" fmla="*/ 54173 h 1172132"/>
              <a:gd name="connsiteX32" fmla="*/ 3693989 w 6721192"/>
              <a:gd name="connsiteY32" fmla="*/ 81366 h 1172132"/>
              <a:gd name="connsiteX33" fmla="*/ 3737804 w 6721192"/>
              <a:gd name="connsiteY33" fmla="*/ 103021 h 1172132"/>
              <a:gd name="connsiteX34" fmla="*/ 3789033 w 6721192"/>
              <a:gd name="connsiteY34" fmla="*/ 128795 h 1172132"/>
              <a:gd name="connsiteX35" fmla="*/ 3852519 w 6721192"/>
              <a:gd name="connsiteY35" fmla="*/ 165973 h 1172132"/>
              <a:gd name="connsiteX36" fmla="*/ 3908542 w 6721192"/>
              <a:gd name="connsiteY36" fmla="*/ 201570 h 1172132"/>
              <a:gd name="connsiteX37" fmla="*/ 3973164 w 6721192"/>
              <a:gd name="connsiteY37" fmla="*/ 241928 h 1172132"/>
              <a:gd name="connsiteX38" fmla="*/ 4046559 w 6721192"/>
              <a:gd name="connsiteY38" fmla="*/ 287923 h 1172132"/>
              <a:gd name="connsiteX39" fmla="*/ 4123308 w 6721192"/>
              <a:gd name="connsiteY39" fmla="*/ 341621 h 1172132"/>
              <a:gd name="connsiteX40" fmla="*/ 4196219 w 6721192"/>
              <a:gd name="connsiteY40" fmla="*/ 391543 h 1172132"/>
              <a:gd name="connsiteX41" fmla="*/ 4251368 w 6721192"/>
              <a:gd name="connsiteY41" fmla="*/ 441357 h 1172132"/>
              <a:gd name="connsiteX42" fmla="*/ 4094773 w 6721192"/>
              <a:gd name="connsiteY42" fmla="*/ 467208 h 1172132"/>
              <a:gd name="connsiteX43" fmla="*/ 4155456 w 6721192"/>
              <a:gd name="connsiteY43" fmla="*/ 494490 h 1172132"/>
              <a:gd name="connsiteX44" fmla="*/ 4213805 w 6721192"/>
              <a:gd name="connsiteY44" fmla="*/ 515690 h 1172132"/>
              <a:gd name="connsiteX45" fmla="*/ 4288230 w 6721192"/>
              <a:gd name="connsiteY45" fmla="*/ 534202 h 1172132"/>
              <a:gd name="connsiteX46" fmla="*/ 4357554 w 6721192"/>
              <a:gd name="connsiteY46" fmla="*/ 539357 h 1172132"/>
              <a:gd name="connsiteX47" fmla="*/ 4421094 w 6721192"/>
              <a:gd name="connsiteY47" fmla="*/ 538135 h 1172132"/>
              <a:gd name="connsiteX48" fmla="*/ 4476841 w 6721192"/>
              <a:gd name="connsiteY48" fmla="*/ 526797 h 1172132"/>
              <a:gd name="connsiteX49" fmla="*/ 4523816 w 6721192"/>
              <a:gd name="connsiteY49" fmla="*/ 508003 h 1172132"/>
              <a:gd name="connsiteX50" fmla="*/ 4579122 w 6721192"/>
              <a:gd name="connsiteY50" fmla="*/ 481247 h 1172132"/>
              <a:gd name="connsiteX51" fmla="*/ 4647524 w 6721192"/>
              <a:gd name="connsiteY51" fmla="*/ 439322 h 1172132"/>
              <a:gd name="connsiteX52" fmla="*/ 4698351 w 6721192"/>
              <a:gd name="connsiteY52" fmla="*/ 403801 h 1172132"/>
              <a:gd name="connsiteX53" fmla="*/ 4741878 w 6721192"/>
              <a:gd name="connsiteY53" fmla="*/ 370176 h 1172132"/>
              <a:gd name="connsiteX54" fmla="*/ 4773692 w 6721192"/>
              <a:gd name="connsiteY54" fmla="*/ 344078 h 1172132"/>
              <a:gd name="connsiteX55" fmla="*/ 4810697 w 6721192"/>
              <a:gd name="connsiteY55" fmla="*/ 313653 h 1172132"/>
              <a:gd name="connsiteX56" fmla="*/ 4852897 w 6721192"/>
              <a:gd name="connsiteY56" fmla="*/ 281591 h 1172132"/>
              <a:gd name="connsiteX57" fmla="*/ 4885684 w 6721192"/>
              <a:gd name="connsiteY57" fmla="*/ 253442 h 1172132"/>
              <a:gd name="connsiteX58" fmla="*/ 4922586 w 6721192"/>
              <a:gd name="connsiteY58" fmla="*/ 225138 h 1172132"/>
              <a:gd name="connsiteX59" fmla="*/ 6177519 w 6721192"/>
              <a:gd name="connsiteY59" fmla="*/ 1088379 h 1172132"/>
              <a:gd name="connsiteX60" fmla="*/ 6721192 w 6721192"/>
              <a:gd name="connsiteY60" fmla="*/ 1088379 h 1172132"/>
              <a:gd name="connsiteX0" fmla="*/ 3 w 6721192"/>
              <a:gd name="connsiteY0" fmla="*/ 1088859 h 1172132"/>
              <a:gd name="connsiteX1" fmla="*/ 403660 w 6721192"/>
              <a:gd name="connsiteY1" fmla="*/ 1088104 h 1172132"/>
              <a:gd name="connsiteX2" fmla="*/ 752467 w 6721192"/>
              <a:gd name="connsiteY2" fmla="*/ 1077155 h 1172132"/>
              <a:gd name="connsiteX3" fmla="*/ 1029175 w 6721192"/>
              <a:gd name="connsiteY3" fmla="*/ 1049363 h 1172132"/>
              <a:gd name="connsiteX4" fmla="*/ 1307834 w 6721192"/>
              <a:gd name="connsiteY4" fmla="*/ 996305 h 1172132"/>
              <a:gd name="connsiteX5" fmla="*/ 1565055 w 6721192"/>
              <a:gd name="connsiteY5" fmla="*/ 917982 h 1172132"/>
              <a:gd name="connsiteX6" fmla="*/ 1826174 w 6721192"/>
              <a:gd name="connsiteY6" fmla="*/ 816078 h 1172132"/>
              <a:gd name="connsiteX7" fmla="*/ 2128216 w 6721192"/>
              <a:gd name="connsiteY7" fmla="*/ 667011 h 1172132"/>
              <a:gd name="connsiteX8" fmla="*/ 2311944 w 6721192"/>
              <a:gd name="connsiteY8" fmla="*/ 540837 h 1172132"/>
              <a:gd name="connsiteX9" fmla="*/ 2537433 w 6721192"/>
              <a:gd name="connsiteY9" fmla="*/ 386563 h 1172132"/>
              <a:gd name="connsiteX10" fmla="*/ 2608158 w 6721192"/>
              <a:gd name="connsiteY10" fmla="*/ 339499 h 1172132"/>
              <a:gd name="connsiteX11" fmla="*/ 2724225 w 6721192"/>
              <a:gd name="connsiteY11" fmla="*/ 258223 h 1172132"/>
              <a:gd name="connsiteX12" fmla="*/ 2789778 w 6721192"/>
              <a:gd name="connsiteY12" fmla="*/ 214188 h 1172132"/>
              <a:gd name="connsiteX13" fmla="*/ 2849494 w 6721192"/>
              <a:gd name="connsiteY13" fmla="*/ 176651 h 1172132"/>
              <a:gd name="connsiteX14" fmla="*/ 2901758 w 6721192"/>
              <a:gd name="connsiteY14" fmla="*/ 143488 h 1172132"/>
              <a:gd name="connsiteX15" fmla="*/ 2947485 w 6721192"/>
              <a:gd name="connsiteY15" fmla="*/ 117699 h 1172132"/>
              <a:gd name="connsiteX16" fmla="*/ 2993289 w 6721192"/>
              <a:gd name="connsiteY16" fmla="*/ 94327 h 1172132"/>
              <a:gd name="connsiteX17" fmla="*/ 3036287 w 6721192"/>
              <a:gd name="connsiteY17" fmla="*/ 76070 h 1172132"/>
              <a:gd name="connsiteX18" fmla="*/ 3079158 w 6721192"/>
              <a:gd name="connsiteY18" fmla="*/ 58384 h 1172132"/>
              <a:gd name="connsiteX19" fmla="*/ 3121945 w 6721192"/>
              <a:gd name="connsiteY19" fmla="*/ 42031 h 1172132"/>
              <a:gd name="connsiteX20" fmla="*/ 3153485 w 6721192"/>
              <a:gd name="connsiteY20" fmla="*/ 30833 h 1172132"/>
              <a:gd name="connsiteX21" fmla="*/ 3195483 w 6721192"/>
              <a:gd name="connsiteY21" fmla="*/ 20324 h 1172132"/>
              <a:gd name="connsiteX22" fmla="*/ 3246463 w 6721192"/>
              <a:gd name="connsiteY22" fmla="*/ 11944 h 1172132"/>
              <a:gd name="connsiteX23" fmla="*/ 3296362 w 6721192"/>
              <a:gd name="connsiteY23" fmla="*/ 4995 h 1172132"/>
              <a:gd name="connsiteX24" fmla="*/ 3332482 w 6721192"/>
              <a:gd name="connsiteY24" fmla="*/ 1958 h 1172132"/>
              <a:gd name="connsiteX25" fmla="*/ 3372912 w 6721192"/>
              <a:gd name="connsiteY25" fmla="*/ 0 h 1172132"/>
              <a:gd name="connsiteX26" fmla="*/ 3416277 w 6721192"/>
              <a:gd name="connsiteY26" fmla="*/ 1957 h 1172132"/>
              <a:gd name="connsiteX27" fmla="*/ 3454795 w 6721192"/>
              <a:gd name="connsiteY27" fmla="*/ 7271 h 1172132"/>
              <a:gd name="connsiteX28" fmla="*/ 3499454 w 6721192"/>
              <a:gd name="connsiteY28" fmla="*/ 15921 h 1172132"/>
              <a:gd name="connsiteX29" fmla="*/ 3551033 w 6721192"/>
              <a:gd name="connsiteY29" fmla="*/ 26198 h 1172132"/>
              <a:gd name="connsiteX30" fmla="*/ 3603345 w 6721192"/>
              <a:gd name="connsiteY30" fmla="*/ 40699 h 1172132"/>
              <a:gd name="connsiteX31" fmla="*/ 3636473 w 6721192"/>
              <a:gd name="connsiteY31" fmla="*/ 54173 h 1172132"/>
              <a:gd name="connsiteX32" fmla="*/ 3693989 w 6721192"/>
              <a:gd name="connsiteY32" fmla="*/ 81366 h 1172132"/>
              <a:gd name="connsiteX33" fmla="*/ 3737804 w 6721192"/>
              <a:gd name="connsiteY33" fmla="*/ 103021 h 1172132"/>
              <a:gd name="connsiteX34" fmla="*/ 3789033 w 6721192"/>
              <a:gd name="connsiteY34" fmla="*/ 128795 h 1172132"/>
              <a:gd name="connsiteX35" fmla="*/ 3852519 w 6721192"/>
              <a:gd name="connsiteY35" fmla="*/ 165973 h 1172132"/>
              <a:gd name="connsiteX36" fmla="*/ 3908542 w 6721192"/>
              <a:gd name="connsiteY36" fmla="*/ 201570 h 1172132"/>
              <a:gd name="connsiteX37" fmla="*/ 3973164 w 6721192"/>
              <a:gd name="connsiteY37" fmla="*/ 241928 h 1172132"/>
              <a:gd name="connsiteX38" fmla="*/ 4046559 w 6721192"/>
              <a:gd name="connsiteY38" fmla="*/ 287923 h 1172132"/>
              <a:gd name="connsiteX39" fmla="*/ 4123308 w 6721192"/>
              <a:gd name="connsiteY39" fmla="*/ 341621 h 1172132"/>
              <a:gd name="connsiteX40" fmla="*/ 4196219 w 6721192"/>
              <a:gd name="connsiteY40" fmla="*/ 391543 h 1172132"/>
              <a:gd name="connsiteX41" fmla="*/ 4251368 w 6721192"/>
              <a:gd name="connsiteY41" fmla="*/ 441357 h 1172132"/>
              <a:gd name="connsiteX42" fmla="*/ 4094773 w 6721192"/>
              <a:gd name="connsiteY42" fmla="*/ 467208 h 1172132"/>
              <a:gd name="connsiteX43" fmla="*/ 4155456 w 6721192"/>
              <a:gd name="connsiteY43" fmla="*/ 494490 h 1172132"/>
              <a:gd name="connsiteX44" fmla="*/ 4213805 w 6721192"/>
              <a:gd name="connsiteY44" fmla="*/ 515690 h 1172132"/>
              <a:gd name="connsiteX45" fmla="*/ 4288230 w 6721192"/>
              <a:gd name="connsiteY45" fmla="*/ 534202 h 1172132"/>
              <a:gd name="connsiteX46" fmla="*/ 4357554 w 6721192"/>
              <a:gd name="connsiteY46" fmla="*/ 539357 h 1172132"/>
              <a:gd name="connsiteX47" fmla="*/ 4421094 w 6721192"/>
              <a:gd name="connsiteY47" fmla="*/ 538135 h 1172132"/>
              <a:gd name="connsiteX48" fmla="*/ 4476841 w 6721192"/>
              <a:gd name="connsiteY48" fmla="*/ 526797 h 1172132"/>
              <a:gd name="connsiteX49" fmla="*/ 4523816 w 6721192"/>
              <a:gd name="connsiteY49" fmla="*/ 508003 h 1172132"/>
              <a:gd name="connsiteX50" fmla="*/ 4579122 w 6721192"/>
              <a:gd name="connsiteY50" fmla="*/ 481247 h 1172132"/>
              <a:gd name="connsiteX51" fmla="*/ 4647524 w 6721192"/>
              <a:gd name="connsiteY51" fmla="*/ 439322 h 1172132"/>
              <a:gd name="connsiteX52" fmla="*/ 4698351 w 6721192"/>
              <a:gd name="connsiteY52" fmla="*/ 403801 h 1172132"/>
              <a:gd name="connsiteX53" fmla="*/ 4741878 w 6721192"/>
              <a:gd name="connsiteY53" fmla="*/ 370176 h 1172132"/>
              <a:gd name="connsiteX54" fmla="*/ 4773692 w 6721192"/>
              <a:gd name="connsiteY54" fmla="*/ 344078 h 1172132"/>
              <a:gd name="connsiteX55" fmla="*/ 4810697 w 6721192"/>
              <a:gd name="connsiteY55" fmla="*/ 313653 h 1172132"/>
              <a:gd name="connsiteX56" fmla="*/ 4852897 w 6721192"/>
              <a:gd name="connsiteY56" fmla="*/ 281591 h 1172132"/>
              <a:gd name="connsiteX57" fmla="*/ 4885684 w 6721192"/>
              <a:gd name="connsiteY57" fmla="*/ 253442 h 1172132"/>
              <a:gd name="connsiteX58" fmla="*/ 4922586 w 6721192"/>
              <a:gd name="connsiteY58" fmla="*/ 225138 h 1172132"/>
              <a:gd name="connsiteX59" fmla="*/ 6177519 w 6721192"/>
              <a:gd name="connsiteY59" fmla="*/ 1088379 h 1172132"/>
              <a:gd name="connsiteX60" fmla="*/ 6721192 w 6721192"/>
              <a:gd name="connsiteY60" fmla="*/ 1088379 h 1172132"/>
              <a:gd name="connsiteX0" fmla="*/ 3 w 6721192"/>
              <a:gd name="connsiteY0" fmla="*/ 1088859 h 1172132"/>
              <a:gd name="connsiteX1" fmla="*/ 403660 w 6721192"/>
              <a:gd name="connsiteY1" fmla="*/ 1088104 h 1172132"/>
              <a:gd name="connsiteX2" fmla="*/ 752467 w 6721192"/>
              <a:gd name="connsiteY2" fmla="*/ 1077155 h 1172132"/>
              <a:gd name="connsiteX3" fmla="*/ 1029175 w 6721192"/>
              <a:gd name="connsiteY3" fmla="*/ 1049363 h 1172132"/>
              <a:gd name="connsiteX4" fmla="*/ 1307834 w 6721192"/>
              <a:gd name="connsiteY4" fmla="*/ 996305 h 1172132"/>
              <a:gd name="connsiteX5" fmla="*/ 1565055 w 6721192"/>
              <a:gd name="connsiteY5" fmla="*/ 917982 h 1172132"/>
              <a:gd name="connsiteX6" fmla="*/ 1826174 w 6721192"/>
              <a:gd name="connsiteY6" fmla="*/ 816078 h 1172132"/>
              <a:gd name="connsiteX7" fmla="*/ 2128216 w 6721192"/>
              <a:gd name="connsiteY7" fmla="*/ 667011 h 1172132"/>
              <a:gd name="connsiteX8" fmla="*/ 2311944 w 6721192"/>
              <a:gd name="connsiteY8" fmla="*/ 540837 h 1172132"/>
              <a:gd name="connsiteX9" fmla="*/ 2537433 w 6721192"/>
              <a:gd name="connsiteY9" fmla="*/ 386563 h 1172132"/>
              <a:gd name="connsiteX10" fmla="*/ 2608158 w 6721192"/>
              <a:gd name="connsiteY10" fmla="*/ 339499 h 1172132"/>
              <a:gd name="connsiteX11" fmla="*/ 2724225 w 6721192"/>
              <a:gd name="connsiteY11" fmla="*/ 258223 h 1172132"/>
              <a:gd name="connsiteX12" fmla="*/ 2789778 w 6721192"/>
              <a:gd name="connsiteY12" fmla="*/ 214188 h 1172132"/>
              <a:gd name="connsiteX13" fmla="*/ 2849494 w 6721192"/>
              <a:gd name="connsiteY13" fmla="*/ 176651 h 1172132"/>
              <a:gd name="connsiteX14" fmla="*/ 2901758 w 6721192"/>
              <a:gd name="connsiteY14" fmla="*/ 143488 h 1172132"/>
              <a:gd name="connsiteX15" fmla="*/ 2947485 w 6721192"/>
              <a:gd name="connsiteY15" fmla="*/ 117699 h 1172132"/>
              <a:gd name="connsiteX16" fmla="*/ 2993289 w 6721192"/>
              <a:gd name="connsiteY16" fmla="*/ 94327 h 1172132"/>
              <a:gd name="connsiteX17" fmla="*/ 3036287 w 6721192"/>
              <a:gd name="connsiteY17" fmla="*/ 76070 h 1172132"/>
              <a:gd name="connsiteX18" fmla="*/ 3079158 w 6721192"/>
              <a:gd name="connsiteY18" fmla="*/ 58384 h 1172132"/>
              <a:gd name="connsiteX19" fmla="*/ 3121945 w 6721192"/>
              <a:gd name="connsiteY19" fmla="*/ 42031 h 1172132"/>
              <a:gd name="connsiteX20" fmla="*/ 3153485 w 6721192"/>
              <a:gd name="connsiteY20" fmla="*/ 30833 h 1172132"/>
              <a:gd name="connsiteX21" fmla="*/ 3195483 w 6721192"/>
              <a:gd name="connsiteY21" fmla="*/ 20324 h 1172132"/>
              <a:gd name="connsiteX22" fmla="*/ 3246463 w 6721192"/>
              <a:gd name="connsiteY22" fmla="*/ 11944 h 1172132"/>
              <a:gd name="connsiteX23" fmla="*/ 3296362 w 6721192"/>
              <a:gd name="connsiteY23" fmla="*/ 4995 h 1172132"/>
              <a:gd name="connsiteX24" fmla="*/ 3332482 w 6721192"/>
              <a:gd name="connsiteY24" fmla="*/ 1958 h 1172132"/>
              <a:gd name="connsiteX25" fmla="*/ 3372912 w 6721192"/>
              <a:gd name="connsiteY25" fmla="*/ 0 h 1172132"/>
              <a:gd name="connsiteX26" fmla="*/ 3416277 w 6721192"/>
              <a:gd name="connsiteY26" fmla="*/ 1957 h 1172132"/>
              <a:gd name="connsiteX27" fmla="*/ 3454795 w 6721192"/>
              <a:gd name="connsiteY27" fmla="*/ 7271 h 1172132"/>
              <a:gd name="connsiteX28" fmla="*/ 3499454 w 6721192"/>
              <a:gd name="connsiteY28" fmla="*/ 15921 h 1172132"/>
              <a:gd name="connsiteX29" fmla="*/ 3551033 w 6721192"/>
              <a:gd name="connsiteY29" fmla="*/ 26198 h 1172132"/>
              <a:gd name="connsiteX30" fmla="*/ 3603345 w 6721192"/>
              <a:gd name="connsiteY30" fmla="*/ 40699 h 1172132"/>
              <a:gd name="connsiteX31" fmla="*/ 3636473 w 6721192"/>
              <a:gd name="connsiteY31" fmla="*/ 54173 h 1172132"/>
              <a:gd name="connsiteX32" fmla="*/ 3693989 w 6721192"/>
              <a:gd name="connsiteY32" fmla="*/ 81366 h 1172132"/>
              <a:gd name="connsiteX33" fmla="*/ 3737804 w 6721192"/>
              <a:gd name="connsiteY33" fmla="*/ 103021 h 1172132"/>
              <a:gd name="connsiteX34" fmla="*/ 3789033 w 6721192"/>
              <a:gd name="connsiteY34" fmla="*/ 128795 h 1172132"/>
              <a:gd name="connsiteX35" fmla="*/ 3852519 w 6721192"/>
              <a:gd name="connsiteY35" fmla="*/ 165973 h 1172132"/>
              <a:gd name="connsiteX36" fmla="*/ 3908542 w 6721192"/>
              <a:gd name="connsiteY36" fmla="*/ 201570 h 1172132"/>
              <a:gd name="connsiteX37" fmla="*/ 3973164 w 6721192"/>
              <a:gd name="connsiteY37" fmla="*/ 241928 h 1172132"/>
              <a:gd name="connsiteX38" fmla="*/ 4046559 w 6721192"/>
              <a:gd name="connsiteY38" fmla="*/ 287923 h 1172132"/>
              <a:gd name="connsiteX39" fmla="*/ 4123308 w 6721192"/>
              <a:gd name="connsiteY39" fmla="*/ 341621 h 1172132"/>
              <a:gd name="connsiteX40" fmla="*/ 4196219 w 6721192"/>
              <a:gd name="connsiteY40" fmla="*/ 391543 h 1172132"/>
              <a:gd name="connsiteX41" fmla="*/ 4251368 w 6721192"/>
              <a:gd name="connsiteY41" fmla="*/ 441357 h 1172132"/>
              <a:gd name="connsiteX42" fmla="*/ 4094773 w 6721192"/>
              <a:gd name="connsiteY42" fmla="*/ 467208 h 1172132"/>
              <a:gd name="connsiteX43" fmla="*/ 4155456 w 6721192"/>
              <a:gd name="connsiteY43" fmla="*/ 494490 h 1172132"/>
              <a:gd name="connsiteX44" fmla="*/ 4213805 w 6721192"/>
              <a:gd name="connsiteY44" fmla="*/ 515690 h 1172132"/>
              <a:gd name="connsiteX45" fmla="*/ 4288230 w 6721192"/>
              <a:gd name="connsiteY45" fmla="*/ 534202 h 1172132"/>
              <a:gd name="connsiteX46" fmla="*/ 4357554 w 6721192"/>
              <a:gd name="connsiteY46" fmla="*/ 539357 h 1172132"/>
              <a:gd name="connsiteX47" fmla="*/ 4421094 w 6721192"/>
              <a:gd name="connsiteY47" fmla="*/ 538135 h 1172132"/>
              <a:gd name="connsiteX48" fmla="*/ 4476841 w 6721192"/>
              <a:gd name="connsiteY48" fmla="*/ 526797 h 1172132"/>
              <a:gd name="connsiteX49" fmla="*/ 4523816 w 6721192"/>
              <a:gd name="connsiteY49" fmla="*/ 508003 h 1172132"/>
              <a:gd name="connsiteX50" fmla="*/ 4579122 w 6721192"/>
              <a:gd name="connsiteY50" fmla="*/ 481247 h 1172132"/>
              <a:gd name="connsiteX51" fmla="*/ 4647524 w 6721192"/>
              <a:gd name="connsiteY51" fmla="*/ 439322 h 1172132"/>
              <a:gd name="connsiteX52" fmla="*/ 4698351 w 6721192"/>
              <a:gd name="connsiteY52" fmla="*/ 403801 h 1172132"/>
              <a:gd name="connsiteX53" fmla="*/ 4741878 w 6721192"/>
              <a:gd name="connsiteY53" fmla="*/ 370176 h 1172132"/>
              <a:gd name="connsiteX54" fmla="*/ 4773692 w 6721192"/>
              <a:gd name="connsiteY54" fmla="*/ 344078 h 1172132"/>
              <a:gd name="connsiteX55" fmla="*/ 4810697 w 6721192"/>
              <a:gd name="connsiteY55" fmla="*/ 313653 h 1172132"/>
              <a:gd name="connsiteX56" fmla="*/ 4852897 w 6721192"/>
              <a:gd name="connsiteY56" fmla="*/ 281591 h 1172132"/>
              <a:gd name="connsiteX57" fmla="*/ 4885684 w 6721192"/>
              <a:gd name="connsiteY57" fmla="*/ 253442 h 1172132"/>
              <a:gd name="connsiteX58" fmla="*/ 4922586 w 6721192"/>
              <a:gd name="connsiteY58" fmla="*/ 225138 h 1172132"/>
              <a:gd name="connsiteX59" fmla="*/ 6173623 w 6721192"/>
              <a:gd name="connsiteY59" fmla="*/ 1088379 h 1172132"/>
              <a:gd name="connsiteX60" fmla="*/ 6721192 w 6721192"/>
              <a:gd name="connsiteY60" fmla="*/ 1088379 h 1172132"/>
              <a:gd name="connsiteX0" fmla="*/ 3 w 6721192"/>
              <a:gd name="connsiteY0" fmla="*/ 1088859 h 1172308"/>
              <a:gd name="connsiteX1" fmla="*/ 403660 w 6721192"/>
              <a:gd name="connsiteY1" fmla="*/ 1088104 h 1172308"/>
              <a:gd name="connsiteX2" fmla="*/ 752467 w 6721192"/>
              <a:gd name="connsiteY2" fmla="*/ 1077155 h 1172308"/>
              <a:gd name="connsiteX3" fmla="*/ 1029175 w 6721192"/>
              <a:gd name="connsiteY3" fmla="*/ 1049363 h 1172308"/>
              <a:gd name="connsiteX4" fmla="*/ 1307834 w 6721192"/>
              <a:gd name="connsiteY4" fmla="*/ 996305 h 1172308"/>
              <a:gd name="connsiteX5" fmla="*/ 1565055 w 6721192"/>
              <a:gd name="connsiteY5" fmla="*/ 917982 h 1172308"/>
              <a:gd name="connsiteX6" fmla="*/ 1826174 w 6721192"/>
              <a:gd name="connsiteY6" fmla="*/ 816078 h 1172308"/>
              <a:gd name="connsiteX7" fmla="*/ 2128216 w 6721192"/>
              <a:gd name="connsiteY7" fmla="*/ 667011 h 1172308"/>
              <a:gd name="connsiteX8" fmla="*/ 2311944 w 6721192"/>
              <a:gd name="connsiteY8" fmla="*/ 540837 h 1172308"/>
              <a:gd name="connsiteX9" fmla="*/ 2537433 w 6721192"/>
              <a:gd name="connsiteY9" fmla="*/ 386563 h 1172308"/>
              <a:gd name="connsiteX10" fmla="*/ 2608158 w 6721192"/>
              <a:gd name="connsiteY10" fmla="*/ 339499 h 1172308"/>
              <a:gd name="connsiteX11" fmla="*/ 2724225 w 6721192"/>
              <a:gd name="connsiteY11" fmla="*/ 258223 h 1172308"/>
              <a:gd name="connsiteX12" fmla="*/ 2789778 w 6721192"/>
              <a:gd name="connsiteY12" fmla="*/ 214188 h 1172308"/>
              <a:gd name="connsiteX13" fmla="*/ 2849494 w 6721192"/>
              <a:gd name="connsiteY13" fmla="*/ 176651 h 1172308"/>
              <a:gd name="connsiteX14" fmla="*/ 2901758 w 6721192"/>
              <a:gd name="connsiteY14" fmla="*/ 143488 h 1172308"/>
              <a:gd name="connsiteX15" fmla="*/ 2947485 w 6721192"/>
              <a:gd name="connsiteY15" fmla="*/ 117699 h 1172308"/>
              <a:gd name="connsiteX16" fmla="*/ 2993289 w 6721192"/>
              <a:gd name="connsiteY16" fmla="*/ 94327 h 1172308"/>
              <a:gd name="connsiteX17" fmla="*/ 3036287 w 6721192"/>
              <a:gd name="connsiteY17" fmla="*/ 76070 h 1172308"/>
              <a:gd name="connsiteX18" fmla="*/ 3079158 w 6721192"/>
              <a:gd name="connsiteY18" fmla="*/ 58384 h 1172308"/>
              <a:gd name="connsiteX19" fmla="*/ 3121945 w 6721192"/>
              <a:gd name="connsiteY19" fmla="*/ 42031 h 1172308"/>
              <a:gd name="connsiteX20" fmla="*/ 3153485 w 6721192"/>
              <a:gd name="connsiteY20" fmla="*/ 30833 h 1172308"/>
              <a:gd name="connsiteX21" fmla="*/ 3195483 w 6721192"/>
              <a:gd name="connsiteY21" fmla="*/ 20324 h 1172308"/>
              <a:gd name="connsiteX22" fmla="*/ 3246463 w 6721192"/>
              <a:gd name="connsiteY22" fmla="*/ 11944 h 1172308"/>
              <a:gd name="connsiteX23" fmla="*/ 3296362 w 6721192"/>
              <a:gd name="connsiteY23" fmla="*/ 4995 h 1172308"/>
              <a:gd name="connsiteX24" fmla="*/ 3332482 w 6721192"/>
              <a:gd name="connsiteY24" fmla="*/ 1958 h 1172308"/>
              <a:gd name="connsiteX25" fmla="*/ 3372912 w 6721192"/>
              <a:gd name="connsiteY25" fmla="*/ 0 h 1172308"/>
              <a:gd name="connsiteX26" fmla="*/ 3416277 w 6721192"/>
              <a:gd name="connsiteY26" fmla="*/ 1957 h 1172308"/>
              <a:gd name="connsiteX27" fmla="*/ 3454795 w 6721192"/>
              <a:gd name="connsiteY27" fmla="*/ 7271 h 1172308"/>
              <a:gd name="connsiteX28" fmla="*/ 3499454 w 6721192"/>
              <a:gd name="connsiteY28" fmla="*/ 15921 h 1172308"/>
              <a:gd name="connsiteX29" fmla="*/ 3551033 w 6721192"/>
              <a:gd name="connsiteY29" fmla="*/ 26198 h 1172308"/>
              <a:gd name="connsiteX30" fmla="*/ 3603345 w 6721192"/>
              <a:gd name="connsiteY30" fmla="*/ 40699 h 1172308"/>
              <a:gd name="connsiteX31" fmla="*/ 3636473 w 6721192"/>
              <a:gd name="connsiteY31" fmla="*/ 54173 h 1172308"/>
              <a:gd name="connsiteX32" fmla="*/ 3693989 w 6721192"/>
              <a:gd name="connsiteY32" fmla="*/ 81366 h 1172308"/>
              <a:gd name="connsiteX33" fmla="*/ 3737804 w 6721192"/>
              <a:gd name="connsiteY33" fmla="*/ 103021 h 1172308"/>
              <a:gd name="connsiteX34" fmla="*/ 3789033 w 6721192"/>
              <a:gd name="connsiteY34" fmla="*/ 128795 h 1172308"/>
              <a:gd name="connsiteX35" fmla="*/ 3852519 w 6721192"/>
              <a:gd name="connsiteY35" fmla="*/ 165973 h 1172308"/>
              <a:gd name="connsiteX36" fmla="*/ 3908542 w 6721192"/>
              <a:gd name="connsiteY36" fmla="*/ 201570 h 1172308"/>
              <a:gd name="connsiteX37" fmla="*/ 3973164 w 6721192"/>
              <a:gd name="connsiteY37" fmla="*/ 241928 h 1172308"/>
              <a:gd name="connsiteX38" fmla="*/ 4046559 w 6721192"/>
              <a:gd name="connsiteY38" fmla="*/ 287923 h 1172308"/>
              <a:gd name="connsiteX39" fmla="*/ 4123308 w 6721192"/>
              <a:gd name="connsiteY39" fmla="*/ 341621 h 1172308"/>
              <a:gd name="connsiteX40" fmla="*/ 4196219 w 6721192"/>
              <a:gd name="connsiteY40" fmla="*/ 391543 h 1172308"/>
              <a:gd name="connsiteX41" fmla="*/ 4251368 w 6721192"/>
              <a:gd name="connsiteY41" fmla="*/ 441357 h 1172308"/>
              <a:gd name="connsiteX42" fmla="*/ 4094773 w 6721192"/>
              <a:gd name="connsiteY42" fmla="*/ 467208 h 1172308"/>
              <a:gd name="connsiteX43" fmla="*/ 4155456 w 6721192"/>
              <a:gd name="connsiteY43" fmla="*/ 494490 h 1172308"/>
              <a:gd name="connsiteX44" fmla="*/ 4213805 w 6721192"/>
              <a:gd name="connsiteY44" fmla="*/ 515690 h 1172308"/>
              <a:gd name="connsiteX45" fmla="*/ 4288230 w 6721192"/>
              <a:gd name="connsiteY45" fmla="*/ 534202 h 1172308"/>
              <a:gd name="connsiteX46" fmla="*/ 4357554 w 6721192"/>
              <a:gd name="connsiteY46" fmla="*/ 539357 h 1172308"/>
              <a:gd name="connsiteX47" fmla="*/ 4421094 w 6721192"/>
              <a:gd name="connsiteY47" fmla="*/ 538135 h 1172308"/>
              <a:gd name="connsiteX48" fmla="*/ 4476841 w 6721192"/>
              <a:gd name="connsiteY48" fmla="*/ 526797 h 1172308"/>
              <a:gd name="connsiteX49" fmla="*/ 4523816 w 6721192"/>
              <a:gd name="connsiteY49" fmla="*/ 508003 h 1172308"/>
              <a:gd name="connsiteX50" fmla="*/ 4579122 w 6721192"/>
              <a:gd name="connsiteY50" fmla="*/ 481247 h 1172308"/>
              <a:gd name="connsiteX51" fmla="*/ 4647524 w 6721192"/>
              <a:gd name="connsiteY51" fmla="*/ 439322 h 1172308"/>
              <a:gd name="connsiteX52" fmla="*/ 4698351 w 6721192"/>
              <a:gd name="connsiteY52" fmla="*/ 403801 h 1172308"/>
              <a:gd name="connsiteX53" fmla="*/ 4741878 w 6721192"/>
              <a:gd name="connsiteY53" fmla="*/ 370176 h 1172308"/>
              <a:gd name="connsiteX54" fmla="*/ 4773692 w 6721192"/>
              <a:gd name="connsiteY54" fmla="*/ 344078 h 1172308"/>
              <a:gd name="connsiteX55" fmla="*/ 4810697 w 6721192"/>
              <a:gd name="connsiteY55" fmla="*/ 313653 h 1172308"/>
              <a:gd name="connsiteX56" fmla="*/ 4852897 w 6721192"/>
              <a:gd name="connsiteY56" fmla="*/ 281591 h 1172308"/>
              <a:gd name="connsiteX57" fmla="*/ 4885684 w 6721192"/>
              <a:gd name="connsiteY57" fmla="*/ 253442 h 1172308"/>
              <a:gd name="connsiteX58" fmla="*/ 4922586 w 6721192"/>
              <a:gd name="connsiteY58" fmla="*/ 225138 h 1172308"/>
              <a:gd name="connsiteX59" fmla="*/ 6173623 w 6721192"/>
              <a:gd name="connsiteY59" fmla="*/ 1088379 h 1172308"/>
              <a:gd name="connsiteX60" fmla="*/ 6721192 w 6721192"/>
              <a:gd name="connsiteY60" fmla="*/ 1088379 h 1172308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4852897 w 6721192"/>
              <a:gd name="connsiteY56" fmla="*/ 281591 h 1115391"/>
              <a:gd name="connsiteX57" fmla="*/ 4885684 w 6721192"/>
              <a:gd name="connsiteY57" fmla="*/ 253442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4852897 w 6721192"/>
              <a:gd name="connsiteY56" fmla="*/ 281591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810697 w 6721192"/>
              <a:gd name="connsiteY55" fmla="*/ 313653 h 1090000"/>
              <a:gd name="connsiteX56" fmla="*/ 5036070 w 6721192"/>
              <a:gd name="connsiteY56" fmla="*/ 663944 h 1090000"/>
              <a:gd name="connsiteX57" fmla="*/ 5263724 w 6721192"/>
              <a:gd name="connsiteY57" fmla="*/ 693906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810697 w 6721192"/>
              <a:gd name="connsiteY55" fmla="*/ 313653 h 1090000"/>
              <a:gd name="connsiteX56" fmla="*/ 5036070 w 6721192"/>
              <a:gd name="connsiteY56" fmla="*/ 663944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810697 w 6721192"/>
              <a:gd name="connsiteY55" fmla="*/ 31365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591175 w 6721192"/>
              <a:gd name="connsiteY52" fmla="*/ 666563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73476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2354 w 6721192"/>
              <a:gd name="connsiteY50" fmla="*/ 623576 h 1090000"/>
              <a:gd name="connsiteX51" fmla="*/ 4573476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2354 w 6721192"/>
              <a:gd name="connsiteY50" fmla="*/ 623576 h 1090000"/>
              <a:gd name="connsiteX51" fmla="*/ 4577373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77373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77373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83220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83220 w 6721192"/>
              <a:gd name="connsiteY51" fmla="*/ 653238 h 1090000"/>
              <a:gd name="connsiteX52" fmla="*/ 4635995 w 6721192"/>
              <a:gd name="connsiteY52" fmla="*/ 683406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32884"/>
              <a:gd name="connsiteY0" fmla="*/ 1088859 h 1090001"/>
              <a:gd name="connsiteX1" fmla="*/ 403660 w 6732884"/>
              <a:gd name="connsiteY1" fmla="*/ 1088104 h 1090001"/>
              <a:gd name="connsiteX2" fmla="*/ 752467 w 6732884"/>
              <a:gd name="connsiteY2" fmla="*/ 1077155 h 1090001"/>
              <a:gd name="connsiteX3" fmla="*/ 1029175 w 6732884"/>
              <a:gd name="connsiteY3" fmla="*/ 1049363 h 1090001"/>
              <a:gd name="connsiteX4" fmla="*/ 1307834 w 6732884"/>
              <a:gd name="connsiteY4" fmla="*/ 996305 h 1090001"/>
              <a:gd name="connsiteX5" fmla="*/ 1565055 w 6732884"/>
              <a:gd name="connsiteY5" fmla="*/ 917982 h 1090001"/>
              <a:gd name="connsiteX6" fmla="*/ 1826174 w 6732884"/>
              <a:gd name="connsiteY6" fmla="*/ 816078 h 1090001"/>
              <a:gd name="connsiteX7" fmla="*/ 2128216 w 6732884"/>
              <a:gd name="connsiteY7" fmla="*/ 667011 h 1090001"/>
              <a:gd name="connsiteX8" fmla="*/ 2311944 w 6732884"/>
              <a:gd name="connsiteY8" fmla="*/ 540837 h 1090001"/>
              <a:gd name="connsiteX9" fmla="*/ 2537433 w 6732884"/>
              <a:gd name="connsiteY9" fmla="*/ 386563 h 1090001"/>
              <a:gd name="connsiteX10" fmla="*/ 2608158 w 6732884"/>
              <a:gd name="connsiteY10" fmla="*/ 339499 h 1090001"/>
              <a:gd name="connsiteX11" fmla="*/ 2724225 w 6732884"/>
              <a:gd name="connsiteY11" fmla="*/ 258223 h 1090001"/>
              <a:gd name="connsiteX12" fmla="*/ 2789778 w 6732884"/>
              <a:gd name="connsiteY12" fmla="*/ 214188 h 1090001"/>
              <a:gd name="connsiteX13" fmla="*/ 2849494 w 6732884"/>
              <a:gd name="connsiteY13" fmla="*/ 176651 h 1090001"/>
              <a:gd name="connsiteX14" fmla="*/ 2901758 w 6732884"/>
              <a:gd name="connsiteY14" fmla="*/ 143488 h 1090001"/>
              <a:gd name="connsiteX15" fmla="*/ 2947485 w 6732884"/>
              <a:gd name="connsiteY15" fmla="*/ 117699 h 1090001"/>
              <a:gd name="connsiteX16" fmla="*/ 2993289 w 6732884"/>
              <a:gd name="connsiteY16" fmla="*/ 94327 h 1090001"/>
              <a:gd name="connsiteX17" fmla="*/ 3036287 w 6732884"/>
              <a:gd name="connsiteY17" fmla="*/ 76070 h 1090001"/>
              <a:gd name="connsiteX18" fmla="*/ 3079158 w 6732884"/>
              <a:gd name="connsiteY18" fmla="*/ 58384 h 1090001"/>
              <a:gd name="connsiteX19" fmla="*/ 3121945 w 6732884"/>
              <a:gd name="connsiteY19" fmla="*/ 42031 h 1090001"/>
              <a:gd name="connsiteX20" fmla="*/ 3153485 w 6732884"/>
              <a:gd name="connsiteY20" fmla="*/ 30833 h 1090001"/>
              <a:gd name="connsiteX21" fmla="*/ 3195483 w 6732884"/>
              <a:gd name="connsiteY21" fmla="*/ 20324 h 1090001"/>
              <a:gd name="connsiteX22" fmla="*/ 3246463 w 6732884"/>
              <a:gd name="connsiteY22" fmla="*/ 11944 h 1090001"/>
              <a:gd name="connsiteX23" fmla="*/ 3296362 w 6732884"/>
              <a:gd name="connsiteY23" fmla="*/ 4995 h 1090001"/>
              <a:gd name="connsiteX24" fmla="*/ 3332482 w 6732884"/>
              <a:gd name="connsiteY24" fmla="*/ 1958 h 1090001"/>
              <a:gd name="connsiteX25" fmla="*/ 3372912 w 6732884"/>
              <a:gd name="connsiteY25" fmla="*/ 0 h 1090001"/>
              <a:gd name="connsiteX26" fmla="*/ 3416277 w 6732884"/>
              <a:gd name="connsiteY26" fmla="*/ 1957 h 1090001"/>
              <a:gd name="connsiteX27" fmla="*/ 3454795 w 6732884"/>
              <a:gd name="connsiteY27" fmla="*/ 7271 h 1090001"/>
              <a:gd name="connsiteX28" fmla="*/ 3499454 w 6732884"/>
              <a:gd name="connsiteY28" fmla="*/ 15921 h 1090001"/>
              <a:gd name="connsiteX29" fmla="*/ 3551033 w 6732884"/>
              <a:gd name="connsiteY29" fmla="*/ 26198 h 1090001"/>
              <a:gd name="connsiteX30" fmla="*/ 3603345 w 6732884"/>
              <a:gd name="connsiteY30" fmla="*/ 40699 h 1090001"/>
              <a:gd name="connsiteX31" fmla="*/ 3636473 w 6732884"/>
              <a:gd name="connsiteY31" fmla="*/ 54173 h 1090001"/>
              <a:gd name="connsiteX32" fmla="*/ 3693989 w 6732884"/>
              <a:gd name="connsiteY32" fmla="*/ 81366 h 1090001"/>
              <a:gd name="connsiteX33" fmla="*/ 3737804 w 6732884"/>
              <a:gd name="connsiteY33" fmla="*/ 103021 h 1090001"/>
              <a:gd name="connsiteX34" fmla="*/ 3789033 w 6732884"/>
              <a:gd name="connsiteY34" fmla="*/ 128795 h 1090001"/>
              <a:gd name="connsiteX35" fmla="*/ 3852519 w 6732884"/>
              <a:gd name="connsiteY35" fmla="*/ 165973 h 1090001"/>
              <a:gd name="connsiteX36" fmla="*/ 3908542 w 6732884"/>
              <a:gd name="connsiteY36" fmla="*/ 201570 h 1090001"/>
              <a:gd name="connsiteX37" fmla="*/ 3973164 w 6732884"/>
              <a:gd name="connsiteY37" fmla="*/ 241928 h 1090001"/>
              <a:gd name="connsiteX38" fmla="*/ 4046559 w 6732884"/>
              <a:gd name="connsiteY38" fmla="*/ 287923 h 1090001"/>
              <a:gd name="connsiteX39" fmla="*/ 4101873 w 6732884"/>
              <a:gd name="connsiteY39" fmla="*/ 326461 h 1090001"/>
              <a:gd name="connsiteX40" fmla="*/ 4176733 w 6732884"/>
              <a:gd name="connsiteY40" fmla="*/ 377226 h 1090001"/>
              <a:gd name="connsiteX41" fmla="*/ 4231882 w 6732884"/>
              <a:gd name="connsiteY41" fmla="*/ 418618 h 1090001"/>
              <a:gd name="connsiteX42" fmla="*/ 4277947 w 6732884"/>
              <a:gd name="connsiteY42" fmla="*/ 453733 h 1090001"/>
              <a:gd name="connsiteX43" fmla="*/ 4309399 w 6732884"/>
              <a:gd name="connsiteY43" fmla="*/ 477646 h 1090001"/>
              <a:gd name="connsiteX44" fmla="*/ 4348262 w 6732884"/>
              <a:gd name="connsiteY44" fmla="*/ 504742 h 1090001"/>
              <a:gd name="connsiteX45" fmla="*/ 4372022 w 6732884"/>
              <a:gd name="connsiteY45" fmla="*/ 520727 h 1090001"/>
              <a:gd name="connsiteX46" fmla="*/ 4394578 w 6732884"/>
              <a:gd name="connsiteY46" fmla="*/ 536831 h 1090001"/>
              <a:gd name="connsiteX47" fmla="*/ 4407453 w 6732884"/>
              <a:gd name="connsiteY47" fmla="*/ 544873 h 1090001"/>
              <a:gd name="connsiteX48" fmla="*/ 4433970 w 6732884"/>
              <a:gd name="connsiteY48" fmla="*/ 562169 h 1090001"/>
              <a:gd name="connsiteX49" fmla="*/ 4480947 w 6732884"/>
              <a:gd name="connsiteY49" fmla="*/ 590537 h 1090001"/>
              <a:gd name="connsiteX50" fmla="*/ 4532354 w 6732884"/>
              <a:gd name="connsiteY50" fmla="*/ 623576 h 1090001"/>
              <a:gd name="connsiteX51" fmla="*/ 4583220 w 6732884"/>
              <a:gd name="connsiteY51" fmla="*/ 653238 h 1090001"/>
              <a:gd name="connsiteX52" fmla="*/ 4635995 w 6732884"/>
              <a:gd name="connsiteY52" fmla="*/ 683406 h 1090001"/>
              <a:gd name="connsiteX53" fmla="*/ 4695110 w 6732884"/>
              <a:gd name="connsiteY53" fmla="*/ 717999 h 1090001"/>
              <a:gd name="connsiteX54" fmla="*/ 4841895 w 6732884"/>
              <a:gd name="connsiteY54" fmla="*/ 792122 h 1090001"/>
              <a:gd name="connsiteX55" fmla="*/ 5005564 w 6732884"/>
              <a:gd name="connsiteY55" fmla="*/ 858548 h 1090001"/>
              <a:gd name="connsiteX56" fmla="*/ 5203654 w 6732884"/>
              <a:gd name="connsiteY56" fmla="*/ 932602 h 1090001"/>
              <a:gd name="connsiteX57" fmla="*/ 5503408 w 6732884"/>
              <a:gd name="connsiteY57" fmla="*/ 1014779 h 1090001"/>
              <a:gd name="connsiteX58" fmla="*/ 5834557 w 6732884"/>
              <a:gd name="connsiteY58" fmla="*/ 1066482 h 1090001"/>
              <a:gd name="connsiteX59" fmla="*/ 6173623 w 6732884"/>
              <a:gd name="connsiteY59" fmla="*/ 1088379 h 1090001"/>
              <a:gd name="connsiteX60" fmla="*/ 6732884 w 6732884"/>
              <a:gd name="connsiteY60" fmla="*/ 1088379 h 1090001"/>
              <a:gd name="connsiteX0" fmla="*/ 3 w 6732884"/>
              <a:gd name="connsiteY0" fmla="*/ 1088859 h 1092059"/>
              <a:gd name="connsiteX1" fmla="*/ 403660 w 6732884"/>
              <a:gd name="connsiteY1" fmla="*/ 1088104 h 1092059"/>
              <a:gd name="connsiteX2" fmla="*/ 752467 w 6732884"/>
              <a:gd name="connsiteY2" fmla="*/ 1077155 h 1092059"/>
              <a:gd name="connsiteX3" fmla="*/ 1029175 w 6732884"/>
              <a:gd name="connsiteY3" fmla="*/ 1049363 h 1092059"/>
              <a:gd name="connsiteX4" fmla="*/ 1307834 w 6732884"/>
              <a:gd name="connsiteY4" fmla="*/ 996305 h 1092059"/>
              <a:gd name="connsiteX5" fmla="*/ 1565055 w 6732884"/>
              <a:gd name="connsiteY5" fmla="*/ 917982 h 1092059"/>
              <a:gd name="connsiteX6" fmla="*/ 1826174 w 6732884"/>
              <a:gd name="connsiteY6" fmla="*/ 816078 h 1092059"/>
              <a:gd name="connsiteX7" fmla="*/ 2128216 w 6732884"/>
              <a:gd name="connsiteY7" fmla="*/ 667011 h 1092059"/>
              <a:gd name="connsiteX8" fmla="*/ 2311944 w 6732884"/>
              <a:gd name="connsiteY8" fmla="*/ 540837 h 1092059"/>
              <a:gd name="connsiteX9" fmla="*/ 2537433 w 6732884"/>
              <a:gd name="connsiteY9" fmla="*/ 386563 h 1092059"/>
              <a:gd name="connsiteX10" fmla="*/ 2608158 w 6732884"/>
              <a:gd name="connsiteY10" fmla="*/ 339499 h 1092059"/>
              <a:gd name="connsiteX11" fmla="*/ 2724225 w 6732884"/>
              <a:gd name="connsiteY11" fmla="*/ 258223 h 1092059"/>
              <a:gd name="connsiteX12" fmla="*/ 2789778 w 6732884"/>
              <a:gd name="connsiteY12" fmla="*/ 214188 h 1092059"/>
              <a:gd name="connsiteX13" fmla="*/ 2849494 w 6732884"/>
              <a:gd name="connsiteY13" fmla="*/ 176651 h 1092059"/>
              <a:gd name="connsiteX14" fmla="*/ 2901758 w 6732884"/>
              <a:gd name="connsiteY14" fmla="*/ 143488 h 1092059"/>
              <a:gd name="connsiteX15" fmla="*/ 2947485 w 6732884"/>
              <a:gd name="connsiteY15" fmla="*/ 117699 h 1092059"/>
              <a:gd name="connsiteX16" fmla="*/ 2993289 w 6732884"/>
              <a:gd name="connsiteY16" fmla="*/ 94327 h 1092059"/>
              <a:gd name="connsiteX17" fmla="*/ 3036287 w 6732884"/>
              <a:gd name="connsiteY17" fmla="*/ 76070 h 1092059"/>
              <a:gd name="connsiteX18" fmla="*/ 3079158 w 6732884"/>
              <a:gd name="connsiteY18" fmla="*/ 58384 h 1092059"/>
              <a:gd name="connsiteX19" fmla="*/ 3121945 w 6732884"/>
              <a:gd name="connsiteY19" fmla="*/ 42031 h 1092059"/>
              <a:gd name="connsiteX20" fmla="*/ 3153485 w 6732884"/>
              <a:gd name="connsiteY20" fmla="*/ 30833 h 1092059"/>
              <a:gd name="connsiteX21" fmla="*/ 3195483 w 6732884"/>
              <a:gd name="connsiteY21" fmla="*/ 20324 h 1092059"/>
              <a:gd name="connsiteX22" fmla="*/ 3246463 w 6732884"/>
              <a:gd name="connsiteY22" fmla="*/ 11944 h 1092059"/>
              <a:gd name="connsiteX23" fmla="*/ 3296362 w 6732884"/>
              <a:gd name="connsiteY23" fmla="*/ 4995 h 1092059"/>
              <a:gd name="connsiteX24" fmla="*/ 3332482 w 6732884"/>
              <a:gd name="connsiteY24" fmla="*/ 1958 h 1092059"/>
              <a:gd name="connsiteX25" fmla="*/ 3372912 w 6732884"/>
              <a:gd name="connsiteY25" fmla="*/ 0 h 1092059"/>
              <a:gd name="connsiteX26" fmla="*/ 3416277 w 6732884"/>
              <a:gd name="connsiteY26" fmla="*/ 1957 h 1092059"/>
              <a:gd name="connsiteX27" fmla="*/ 3454795 w 6732884"/>
              <a:gd name="connsiteY27" fmla="*/ 7271 h 1092059"/>
              <a:gd name="connsiteX28" fmla="*/ 3499454 w 6732884"/>
              <a:gd name="connsiteY28" fmla="*/ 15921 h 1092059"/>
              <a:gd name="connsiteX29" fmla="*/ 3551033 w 6732884"/>
              <a:gd name="connsiteY29" fmla="*/ 26198 h 1092059"/>
              <a:gd name="connsiteX30" fmla="*/ 3603345 w 6732884"/>
              <a:gd name="connsiteY30" fmla="*/ 40699 h 1092059"/>
              <a:gd name="connsiteX31" fmla="*/ 3636473 w 6732884"/>
              <a:gd name="connsiteY31" fmla="*/ 54173 h 1092059"/>
              <a:gd name="connsiteX32" fmla="*/ 3693989 w 6732884"/>
              <a:gd name="connsiteY32" fmla="*/ 81366 h 1092059"/>
              <a:gd name="connsiteX33" fmla="*/ 3737804 w 6732884"/>
              <a:gd name="connsiteY33" fmla="*/ 103021 h 1092059"/>
              <a:gd name="connsiteX34" fmla="*/ 3789033 w 6732884"/>
              <a:gd name="connsiteY34" fmla="*/ 128795 h 1092059"/>
              <a:gd name="connsiteX35" fmla="*/ 3852519 w 6732884"/>
              <a:gd name="connsiteY35" fmla="*/ 165973 h 1092059"/>
              <a:gd name="connsiteX36" fmla="*/ 3908542 w 6732884"/>
              <a:gd name="connsiteY36" fmla="*/ 201570 h 1092059"/>
              <a:gd name="connsiteX37" fmla="*/ 3973164 w 6732884"/>
              <a:gd name="connsiteY37" fmla="*/ 241928 h 1092059"/>
              <a:gd name="connsiteX38" fmla="*/ 4046559 w 6732884"/>
              <a:gd name="connsiteY38" fmla="*/ 287923 h 1092059"/>
              <a:gd name="connsiteX39" fmla="*/ 4101873 w 6732884"/>
              <a:gd name="connsiteY39" fmla="*/ 326461 h 1092059"/>
              <a:gd name="connsiteX40" fmla="*/ 4176733 w 6732884"/>
              <a:gd name="connsiteY40" fmla="*/ 377226 h 1092059"/>
              <a:gd name="connsiteX41" fmla="*/ 4231882 w 6732884"/>
              <a:gd name="connsiteY41" fmla="*/ 418618 h 1092059"/>
              <a:gd name="connsiteX42" fmla="*/ 4277947 w 6732884"/>
              <a:gd name="connsiteY42" fmla="*/ 453733 h 1092059"/>
              <a:gd name="connsiteX43" fmla="*/ 4309399 w 6732884"/>
              <a:gd name="connsiteY43" fmla="*/ 477646 h 1092059"/>
              <a:gd name="connsiteX44" fmla="*/ 4348262 w 6732884"/>
              <a:gd name="connsiteY44" fmla="*/ 504742 h 1092059"/>
              <a:gd name="connsiteX45" fmla="*/ 4372022 w 6732884"/>
              <a:gd name="connsiteY45" fmla="*/ 520727 h 1092059"/>
              <a:gd name="connsiteX46" fmla="*/ 4394578 w 6732884"/>
              <a:gd name="connsiteY46" fmla="*/ 536831 h 1092059"/>
              <a:gd name="connsiteX47" fmla="*/ 4407453 w 6732884"/>
              <a:gd name="connsiteY47" fmla="*/ 544873 h 1092059"/>
              <a:gd name="connsiteX48" fmla="*/ 4433970 w 6732884"/>
              <a:gd name="connsiteY48" fmla="*/ 562169 h 1092059"/>
              <a:gd name="connsiteX49" fmla="*/ 4480947 w 6732884"/>
              <a:gd name="connsiteY49" fmla="*/ 590537 h 1092059"/>
              <a:gd name="connsiteX50" fmla="*/ 4532354 w 6732884"/>
              <a:gd name="connsiteY50" fmla="*/ 623576 h 1092059"/>
              <a:gd name="connsiteX51" fmla="*/ 4583220 w 6732884"/>
              <a:gd name="connsiteY51" fmla="*/ 653238 h 1092059"/>
              <a:gd name="connsiteX52" fmla="*/ 4635995 w 6732884"/>
              <a:gd name="connsiteY52" fmla="*/ 683406 h 1092059"/>
              <a:gd name="connsiteX53" fmla="*/ 4695110 w 6732884"/>
              <a:gd name="connsiteY53" fmla="*/ 717999 h 1092059"/>
              <a:gd name="connsiteX54" fmla="*/ 4841895 w 6732884"/>
              <a:gd name="connsiteY54" fmla="*/ 792122 h 1092059"/>
              <a:gd name="connsiteX55" fmla="*/ 5005564 w 6732884"/>
              <a:gd name="connsiteY55" fmla="*/ 858548 h 1092059"/>
              <a:gd name="connsiteX56" fmla="*/ 5203654 w 6732884"/>
              <a:gd name="connsiteY56" fmla="*/ 932602 h 1092059"/>
              <a:gd name="connsiteX57" fmla="*/ 5503408 w 6732884"/>
              <a:gd name="connsiteY57" fmla="*/ 1014779 h 1092059"/>
              <a:gd name="connsiteX58" fmla="*/ 5834557 w 6732884"/>
              <a:gd name="connsiteY58" fmla="*/ 1066482 h 1092059"/>
              <a:gd name="connsiteX59" fmla="*/ 6286645 w 6732884"/>
              <a:gd name="connsiteY59" fmla="*/ 1090906 h 1092059"/>
              <a:gd name="connsiteX60" fmla="*/ 6732884 w 6732884"/>
              <a:gd name="connsiteY60" fmla="*/ 1088379 h 1092059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503408 w 6732884"/>
              <a:gd name="connsiteY57" fmla="*/ 1014779 h 1090906"/>
              <a:gd name="connsiteX58" fmla="*/ 6037218 w 6732884"/>
              <a:gd name="connsiteY58" fmla="*/ 1080799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826885 w 6732884"/>
              <a:gd name="connsiteY57" fmla="*/ 1061099 h 1090906"/>
              <a:gd name="connsiteX58" fmla="*/ 6037218 w 6732884"/>
              <a:gd name="connsiteY58" fmla="*/ 1080799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826885 w 6732884"/>
              <a:gd name="connsiteY57" fmla="*/ 1061099 h 1090906"/>
              <a:gd name="connsiteX58" fmla="*/ 6041116 w 6732884"/>
              <a:gd name="connsiteY58" fmla="*/ 1081641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826885 w 6732884"/>
              <a:gd name="connsiteY57" fmla="*/ 1061099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603128 w 6732884"/>
              <a:gd name="connsiteY56" fmla="*/ 1024400 h 1090906"/>
              <a:gd name="connsiteX57" fmla="*/ 5826885 w 6732884"/>
              <a:gd name="connsiteY57" fmla="*/ 1061099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603128 w 6732884"/>
              <a:gd name="connsiteY56" fmla="*/ 1024400 h 1090906"/>
              <a:gd name="connsiteX57" fmla="*/ 5826885 w 6732884"/>
              <a:gd name="connsiteY57" fmla="*/ 1061941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603128 w 6732884"/>
              <a:gd name="connsiteY56" fmla="*/ 1024400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2243 h 1090906"/>
              <a:gd name="connsiteX56" fmla="*/ 5603128 w 6732884"/>
              <a:gd name="connsiteY56" fmla="*/ 1024400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2243 h 1090906"/>
              <a:gd name="connsiteX56" fmla="*/ 5597282 w 6732884"/>
              <a:gd name="connsiteY56" fmla="*/ 1025242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2243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0559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32938 w 6732884"/>
              <a:gd name="connsiteY55" fmla="*/ 970559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60219 w 6732884"/>
              <a:gd name="connsiteY55" fmla="*/ 977297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60219 w 6732884"/>
              <a:gd name="connsiteY55" fmla="*/ 977297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962076 w 6732884"/>
              <a:gd name="connsiteY53" fmla="*/ 834221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962076 w 6732884"/>
              <a:gd name="connsiteY53" fmla="*/ 836748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756812 w 6732884"/>
              <a:gd name="connsiteY52" fmla="*/ 747412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653372 w 6732884"/>
              <a:gd name="connsiteY51" fmla="*/ 691979 h 1090906"/>
              <a:gd name="connsiteX52" fmla="*/ 4756812 w 6732884"/>
              <a:gd name="connsiteY52" fmla="*/ 747412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63533 w 6732884"/>
              <a:gd name="connsiteY50" fmla="*/ 640420 h 1090906"/>
              <a:gd name="connsiteX51" fmla="*/ 4653372 w 6732884"/>
              <a:gd name="connsiteY51" fmla="*/ 691979 h 1090906"/>
              <a:gd name="connsiteX52" fmla="*/ 4756812 w 6732884"/>
              <a:gd name="connsiteY52" fmla="*/ 747412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63533 w 6732884"/>
              <a:gd name="connsiteY50" fmla="*/ 640420 h 1090906"/>
              <a:gd name="connsiteX51" fmla="*/ 4653372 w 6732884"/>
              <a:gd name="connsiteY51" fmla="*/ 691979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63533 w 6732884"/>
              <a:gd name="connsiteY50" fmla="*/ 640420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7869 w 6732884"/>
              <a:gd name="connsiteY45" fmla="*/ 526622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5664 w 6732884"/>
              <a:gd name="connsiteY45" fmla="*/ 527464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198201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529454 w 6732884"/>
              <a:gd name="connsiteY48" fmla="*/ 618595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65914 w 6732884"/>
              <a:gd name="connsiteY47" fmla="*/ 579403 h 1090906"/>
              <a:gd name="connsiteX48" fmla="*/ 4529454 w 6732884"/>
              <a:gd name="connsiteY48" fmla="*/ 618595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7962 w 6732884"/>
              <a:gd name="connsiteY46" fmla="*/ 551149 h 1090906"/>
              <a:gd name="connsiteX47" fmla="*/ 4465914 w 6732884"/>
              <a:gd name="connsiteY47" fmla="*/ 579403 h 1090906"/>
              <a:gd name="connsiteX48" fmla="*/ 4529454 w 6732884"/>
              <a:gd name="connsiteY48" fmla="*/ 618595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521846 w 6732884"/>
              <a:gd name="connsiteY10" fmla="*/ 397510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24507 w 6732884"/>
              <a:gd name="connsiteY13" fmla="*/ 266129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521847 w 6732884"/>
              <a:gd name="connsiteY13" fmla="*/ 198754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521847 w 6732884"/>
              <a:gd name="connsiteY13" fmla="*/ 198754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677457 w 6732884"/>
              <a:gd name="connsiteY12" fmla="*/ 288542 h 1090906"/>
              <a:gd name="connsiteX13" fmla="*/ 2521847 w 6732884"/>
              <a:gd name="connsiteY13" fmla="*/ 198754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677457 w 6732884"/>
              <a:gd name="connsiteY12" fmla="*/ 288542 h 1090906"/>
              <a:gd name="connsiteX13" fmla="*/ 2740097 w 6732884"/>
              <a:gd name="connsiteY13" fmla="*/ 245916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677457 w 6732884"/>
              <a:gd name="connsiteY12" fmla="*/ 288542 h 1090906"/>
              <a:gd name="connsiteX13" fmla="*/ 2740097 w 6732884"/>
              <a:gd name="connsiteY13" fmla="*/ 245916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311392 w 6732884"/>
              <a:gd name="connsiteY9" fmla="*/ 545735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311392 w 6732884"/>
              <a:gd name="connsiteY9" fmla="*/ 545735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342571 w 6732884"/>
              <a:gd name="connsiteY9" fmla="*/ 525523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249036 w 6732884"/>
              <a:gd name="connsiteY9" fmla="*/ 589529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35328 w 6732884"/>
              <a:gd name="connsiteY8" fmla="*/ 537468 h 1090906"/>
              <a:gd name="connsiteX9" fmla="*/ 2249036 w 6732884"/>
              <a:gd name="connsiteY9" fmla="*/ 589529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27533 w 6732884"/>
              <a:gd name="connsiteY8" fmla="*/ 537468 h 1090906"/>
              <a:gd name="connsiteX9" fmla="*/ 2249036 w 6732884"/>
              <a:gd name="connsiteY9" fmla="*/ 589529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32115 w 6732884"/>
              <a:gd name="connsiteY8" fmla="*/ 673747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32115 w 6732884"/>
              <a:gd name="connsiteY8" fmla="*/ 673747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32115 w 6732884"/>
              <a:gd name="connsiteY8" fmla="*/ 673747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47705 w 6732884"/>
              <a:gd name="connsiteY8" fmla="*/ 660272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47705 w 6732884"/>
              <a:gd name="connsiteY8" fmla="*/ 660272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147705 w 6732884"/>
              <a:gd name="connsiteY8" fmla="*/ 660272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147705 w 6732884"/>
              <a:gd name="connsiteY8" fmla="*/ 650166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038580 w 6732884"/>
              <a:gd name="connsiteY8" fmla="*/ 717541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038580 w 6732884"/>
              <a:gd name="connsiteY8" fmla="*/ 717541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061964 w 6732884"/>
              <a:gd name="connsiteY8" fmla="*/ 704066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987913 w 6732884"/>
              <a:gd name="connsiteY7" fmla="*/ 737755 h 1090906"/>
              <a:gd name="connsiteX8" fmla="*/ 2061964 w 6732884"/>
              <a:gd name="connsiteY8" fmla="*/ 704066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835920 w 6732884"/>
              <a:gd name="connsiteY7" fmla="*/ 815235 h 1090906"/>
              <a:gd name="connsiteX8" fmla="*/ 1987913 w 6732884"/>
              <a:gd name="connsiteY8" fmla="*/ 737755 h 1090906"/>
              <a:gd name="connsiteX9" fmla="*/ 2061964 w 6732884"/>
              <a:gd name="connsiteY9" fmla="*/ 704066 h 1090906"/>
              <a:gd name="connsiteX10" fmla="*/ 2147705 w 6732884"/>
              <a:gd name="connsiteY10" fmla="*/ 650166 h 1090906"/>
              <a:gd name="connsiteX11" fmla="*/ 2327533 w 6732884"/>
              <a:gd name="connsiteY11" fmla="*/ 537468 h 1090906"/>
              <a:gd name="connsiteX12" fmla="*/ 2249036 w 6732884"/>
              <a:gd name="connsiteY12" fmla="*/ 589529 h 1090906"/>
              <a:gd name="connsiteX13" fmla="*/ 2404925 w 6732884"/>
              <a:gd name="connsiteY13" fmla="*/ 477519 h 1090906"/>
              <a:gd name="connsiteX14" fmla="*/ 2506257 w 6732884"/>
              <a:gd name="connsiteY14" fmla="*/ 414354 h 1090906"/>
              <a:gd name="connsiteX15" fmla="*/ 2608158 w 6732884"/>
              <a:gd name="connsiteY15" fmla="*/ 339499 h 1090906"/>
              <a:gd name="connsiteX16" fmla="*/ 2677457 w 6732884"/>
              <a:gd name="connsiteY16" fmla="*/ 288542 h 1090906"/>
              <a:gd name="connsiteX17" fmla="*/ 2740097 w 6732884"/>
              <a:gd name="connsiteY17" fmla="*/ 245916 h 1090906"/>
              <a:gd name="connsiteX18" fmla="*/ 2789778 w 6732884"/>
              <a:gd name="connsiteY18" fmla="*/ 214188 h 1090906"/>
              <a:gd name="connsiteX19" fmla="*/ 2849494 w 6732884"/>
              <a:gd name="connsiteY19" fmla="*/ 176651 h 1090906"/>
              <a:gd name="connsiteX20" fmla="*/ 2901758 w 6732884"/>
              <a:gd name="connsiteY20" fmla="*/ 143488 h 1090906"/>
              <a:gd name="connsiteX21" fmla="*/ 2947485 w 6732884"/>
              <a:gd name="connsiteY21" fmla="*/ 117699 h 1090906"/>
              <a:gd name="connsiteX22" fmla="*/ 2993289 w 6732884"/>
              <a:gd name="connsiteY22" fmla="*/ 94327 h 1090906"/>
              <a:gd name="connsiteX23" fmla="*/ 3036287 w 6732884"/>
              <a:gd name="connsiteY23" fmla="*/ 76070 h 1090906"/>
              <a:gd name="connsiteX24" fmla="*/ 3079158 w 6732884"/>
              <a:gd name="connsiteY24" fmla="*/ 58384 h 1090906"/>
              <a:gd name="connsiteX25" fmla="*/ 3121945 w 6732884"/>
              <a:gd name="connsiteY25" fmla="*/ 42031 h 1090906"/>
              <a:gd name="connsiteX26" fmla="*/ 3153485 w 6732884"/>
              <a:gd name="connsiteY26" fmla="*/ 30833 h 1090906"/>
              <a:gd name="connsiteX27" fmla="*/ 3195483 w 6732884"/>
              <a:gd name="connsiteY27" fmla="*/ 20324 h 1090906"/>
              <a:gd name="connsiteX28" fmla="*/ 3246463 w 6732884"/>
              <a:gd name="connsiteY28" fmla="*/ 11944 h 1090906"/>
              <a:gd name="connsiteX29" fmla="*/ 3296362 w 6732884"/>
              <a:gd name="connsiteY29" fmla="*/ 4995 h 1090906"/>
              <a:gd name="connsiteX30" fmla="*/ 3332482 w 6732884"/>
              <a:gd name="connsiteY30" fmla="*/ 1958 h 1090906"/>
              <a:gd name="connsiteX31" fmla="*/ 3372912 w 6732884"/>
              <a:gd name="connsiteY31" fmla="*/ 0 h 1090906"/>
              <a:gd name="connsiteX32" fmla="*/ 3416277 w 6732884"/>
              <a:gd name="connsiteY32" fmla="*/ 1957 h 1090906"/>
              <a:gd name="connsiteX33" fmla="*/ 3454795 w 6732884"/>
              <a:gd name="connsiteY33" fmla="*/ 7271 h 1090906"/>
              <a:gd name="connsiteX34" fmla="*/ 3499454 w 6732884"/>
              <a:gd name="connsiteY34" fmla="*/ 15921 h 1090906"/>
              <a:gd name="connsiteX35" fmla="*/ 3551033 w 6732884"/>
              <a:gd name="connsiteY35" fmla="*/ 26198 h 1090906"/>
              <a:gd name="connsiteX36" fmla="*/ 3603345 w 6732884"/>
              <a:gd name="connsiteY36" fmla="*/ 40699 h 1090906"/>
              <a:gd name="connsiteX37" fmla="*/ 3636473 w 6732884"/>
              <a:gd name="connsiteY37" fmla="*/ 54173 h 1090906"/>
              <a:gd name="connsiteX38" fmla="*/ 3693989 w 6732884"/>
              <a:gd name="connsiteY38" fmla="*/ 81366 h 1090906"/>
              <a:gd name="connsiteX39" fmla="*/ 3737804 w 6732884"/>
              <a:gd name="connsiteY39" fmla="*/ 103021 h 1090906"/>
              <a:gd name="connsiteX40" fmla="*/ 3789033 w 6732884"/>
              <a:gd name="connsiteY40" fmla="*/ 128795 h 1090906"/>
              <a:gd name="connsiteX41" fmla="*/ 3852519 w 6732884"/>
              <a:gd name="connsiteY41" fmla="*/ 165973 h 1090906"/>
              <a:gd name="connsiteX42" fmla="*/ 3904645 w 6732884"/>
              <a:gd name="connsiteY42" fmla="*/ 198201 h 1090906"/>
              <a:gd name="connsiteX43" fmla="*/ 3963421 w 6732884"/>
              <a:gd name="connsiteY43" fmla="*/ 235190 h 1090906"/>
              <a:gd name="connsiteX44" fmla="*/ 4029022 w 6732884"/>
              <a:gd name="connsiteY44" fmla="*/ 276974 h 1090906"/>
              <a:gd name="connsiteX45" fmla="*/ 4092131 w 6732884"/>
              <a:gd name="connsiteY45" fmla="*/ 318881 h 1090906"/>
              <a:gd name="connsiteX46" fmla="*/ 4155298 w 6732884"/>
              <a:gd name="connsiteY46" fmla="*/ 362066 h 1090906"/>
              <a:gd name="connsiteX47" fmla="*/ 4204601 w 6732884"/>
              <a:gd name="connsiteY47" fmla="*/ 399247 h 1090906"/>
              <a:gd name="connsiteX48" fmla="*/ 4260409 w 6732884"/>
              <a:gd name="connsiteY48" fmla="*/ 441942 h 1090906"/>
              <a:gd name="connsiteX49" fmla="*/ 4299656 w 6732884"/>
              <a:gd name="connsiteY49" fmla="*/ 471751 h 1090906"/>
              <a:gd name="connsiteX50" fmla="*/ 4348262 w 6732884"/>
              <a:gd name="connsiteY50" fmla="*/ 504742 h 1090906"/>
              <a:gd name="connsiteX51" fmla="*/ 4383715 w 6732884"/>
              <a:gd name="connsiteY51" fmla="*/ 528306 h 1090906"/>
              <a:gd name="connsiteX52" fmla="*/ 4417962 w 6732884"/>
              <a:gd name="connsiteY52" fmla="*/ 551149 h 1090906"/>
              <a:gd name="connsiteX53" fmla="*/ 4465914 w 6732884"/>
              <a:gd name="connsiteY53" fmla="*/ 579403 h 1090906"/>
              <a:gd name="connsiteX54" fmla="*/ 4529454 w 6732884"/>
              <a:gd name="connsiteY54" fmla="*/ 618595 h 1090906"/>
              <a:gd name="connsiteX55" fmla="*/ 4580329 w 6732884"/>
              <a:gd name="connsiteY55" fmla="*/ 647806 h 1090906"/>
              <a:gd name="connsiteX56" fmla="*/ 4660965 w 6732884"/>
              <a:gd name="connsiteY56" fmla="*/ 694320 h 1090906"/>
              <a:gd name="connsiteX57" fmla="*/ 4717676 w 6732884"/>
              <a:gd name="connsiteY57" fmla="*/ 724824 h 1090906"/>
              <a:gd name="connsiteX58" fmla="*/ 4828912 w 6732884"/>
              <a:gd name="connsiteY58" fmla="*/ 781100 h 1090906"/>
              <a:gd name="connsiteX59" fmla="*/ 4958179 w 6732884"/>
              <a:gd name="connsiteY59" fmla="*/ 838433 h 1090906"/>
              <a:gd name="connsiteX60" fmla="*/ 5149783 w 6732884"/>
              <a:gd name="connsiteY60" fmla="*/ 910870 h 1090906"/>
              <a:gd name="connsiteX61" fmla="*/ 5377758 w 6732884"/>
              <a:gd name="connsiteY61" fmla="*/ 982350 h 1090906"/>
              <a:gd name="connsiteX62" fmla="*/ 5599230 w 6732884"/>
              <a:gd name="connsiteY62" fmla="*/ 1029453 h 1090906"/>
              <a:gd name="connsiteX63" fmla="*/ 5826885 w 6732884"/>
              <a:gd name="connsiteY63" fmla="*/ 1063626 h 1090906"/>
              <a:gd name="connsiteX64" fmla="*/ 6039168 w 6732884"/>
              <a:gd name="connsiteY64" fmla="*/ 1084168 h 1090906"/>
              <a:gd name="connsiteX65" fmla="*/ 6286645 w 6732884"/>
              <a:gd name="connsiteY65" fmla="*/ 1090906 h 1090906"/>
              <a:gd name="connsiteX66" fmla="*/ 6732884 w 6732884"/>
              <a:gd name="connsiteY66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835920 w 6732884"/>
              <a:gd name="connsiteY7" fmla="*/ 815235 h 1090906"/>
              <a:gd name="connsiteX8" fmla="*/ 1987913 w 6732884"/>
              <a:gd name="connsiteY8" fmla="*/ 737755 h 1090906"/>
              <a:gd name="connsiteX9" fmla="*/ 2061964 w 6732884"/>
              <a:gd name="connsiteY9" fmla="*/ 704066 h 1090906"/>
              <a:gd name="connsiteX10" fmla="*/ 2147705 w 6732884"/>
              <a:gd name="connsiteY10" fmla="*/ 650166 h 1090906"/>
              <a:gd name="connsiteX11" fmla="*/ 2327533 w 6732884"/>
              <a:gd name="connsiteY11" fmla="*/ 537468 h 1090906"/>
              <a:gd name="connsiteX12" fmla="*/ 2249036 w 6732884"/>
              <a:gd name="connsiteY12" fmla="*/ 589529 h 1090906"/>
              <a:gd name="connsiteX13" fmla="*/ 2404925 w 6732884"/>
              <a:gd name="connsiteY13" fmla="*/ 477519 h 1090906"/>
              <a:gd name="connsiteX14" fmla="*/ 2506257 w 6732884"/>
              <a:gd name="connsiteY14" fmla="*/ 414354 h 1090906"/>
              <a:gd name="connsiteX15" fmla="*/ 2608158 w 6732884"/>
              <a:gd name="connsiteY15" fmla="*/ 339499 h 1090906"/>
              <a:gd name="connsiteX16" fmla="*/ 2677457 w 6732884"/>
              <a:gd name="connsiteY16" fmla="*/ 288542 h 1090906"/>
              <a:gd name="connsiteX17" fmla="*/ 2740097 w 6732884"/>
              <a:gd name="connsiteY17" fmla="*/ 245916 h 1090906"/>
              <a:gd name="connsiteX18" fmla="*/ 2789778 w 6732884"/>
              <a:gd name="connsiteY18" fmla="*/ 214188 h 1090906"/>
              <a:gd name="connsiteX19" fmla="*/ 2849494 w 6732884"/>
              <a:gd name="connsiteY19" fmla="*/ 176651 h 1090906"/>
              <a:gd name="connsiteX20" fmla="*/ 2901758 w 6732884"/>
              <a:gd name="connsiteY20" fmla="*/ 143488 h 1090906"/>
              <a:gd name="connsiteX21" fmla="*/ 2947485 w 6732884"/>
              <a:gd name="connsiteY21" fmla="*/ 117699 h 1090906"/>
              <a:gd name="connsiteX22" fmla="*/ 2993289 w 6732884"/>
              <a:gd name="connsiteY22" fmla="*/ 94327 h 1090906"/>
              <a:gd name="connsiteX23" fmla="*/ 3036287 w 6732884"/>
              <a:gd name="connsiteY23" fmla="*/ 76070 h 1090906"/>
              <a:gd name="connsiteX24" fmla="*/ 3079158 w 6732884"/>
              <a:gd name="connsiteY24" fmla="*/ 58384 h 1090906"/>
              <a:gd name="connsiteX25" fmla="*/ 3121945 w 6732884"/>
              <a:gd name="connsiteY25" fmla="*/ 42031 h 1090906"/>
              <a:gd name="connsiteX26" fmla="*/ 3153485 w 6732884"/>
              <a:gd name="connsiteY26" fmla="*/ 30833 h 1090906"/>
              <a:gd name="connsiteX27" fmla="*/ 3195483 w 6732884"/>
              <a:gd name="connsiteY27" fmla="*/ 20324 h 1090906"/>
              <a:gd name="connsiteX28" fmla="*/ 3246463 w 6732884"/>
              <a:gd name="connsiteY28" fmla="*/ 11944 h 1090906"/>
              <a:gd name="connsiteX29" fmla="*/ 3296362 w 6732884"/>
              <a:gd name="connsiteY29" fmla="*/ 4995 h 1090906"/>
              <a:gd name="connsiteX30" fmla="*/ 3332482 w 6732884"/>
              <a:gd name="connsiteY30" fmla="*/ 1958 h 1090906"/>
              <a:gd name="connsiteX31" fmla="*/ 3372912 w 6732884"/>
              <a:gd name="connsiteY31" fmla="*/ 0 h 1090906"/>
              <a:gd name="connsiteX32" fmla="*/ 3416277 w 6732884"/>
              <a:gd name="connsiteY32" fmla="*/ 1957 h 1090906"/>
              <a:gd name="connsiteX33" fmla="*/ 3454795 w 6732884"/>
              <a:gd name="connsiteY33" fmla="*/ 7271 h 1090906"/>
              <a:gd name="connsiteX34" fmla="*/ 3499454 w 6732884"/>
              <a:gd name="connsiteY34" fmla="*/ 15921 h 1090906"/>
              <a:gd name="connsiteX35" fmla="*/ 3551033 w 6732884"/>
              <a:gd name="connsiteY35" fmla="*/ 26198 h 1090906"/>
              <a:gd name="connsiteX36" fmla="*/ 3603345 w 6732884"/>
              <a:gd name="connsiteY36" fmla="*/ 40699 h 1090906"/>
              <a:gd name="connsiteX37" fmla="*/ 3636473 w 6732884"/>
              <a:gd name="connsiteY37" fmla="*/ 54173 h 1090906"/>
              <a:gd name="connsiteX38" fmla="*/ 3693989 w 6732884"/>
              <a:gd name="connsiteY38" fmla="*/ 81366 h 1090906"/>
              <a:gd name="connsiteX39" fmla="*/ 3737804 w 6732884"/>
              <a:gd name="connsiteY39" fmla="*/ 103021 h 1090906"/>
              <a:gd name="connsiteX40" fmla="*/ 3789033 w 6732884"/>
              <a:gd name="connsiteY40" fmla="*/ 128795 h 1090906"/>
              <a:gd name="connsiteX41" fmla="*/ 3852519 w 6732884"/>
              <a:gd name="connsiteY41" fmla="*/ 165973 h 1090906"/>
              <a:gd name="connsiteX42" fmla="*/ 3904645 w 6732884"/>
              <a:gd name="connsiteY42" fmla="*/ 198201 h 1090906"/>
              <a:gd name="connsiteX43" fmla="*/ 3963421 w 6732884"/>
              <a:gd name="connsiteY43" fmla="*/ 235190 h 1090906"/>
              <a:gd name="connsiteX44" fmla="*/ 4029022 w 6732884"/>
              <a:gd name="connsiteY44" fmla="*/ 276974 h 1090906"/>
              <a:gd name="connsiteX45" fmla="*/ 4092131 w 6732884"/>
              <a:gd name="connsiteY45" fmla="*/ 318881 h 1090906"/>
              <a:gd name="connsiteX46" fmla="*/ 4155298 w 6732884"/>
              <a:gd name="connsiteY46" fmla="*/ 362066 h 1090906"/>
              <a:gd name="connsiteX47" fmla="*/ 4204601 w 6732884"/>
              <a:gd name="connsiteY47" fmla="*/ 399247 h 1090906"/>
              <a:gd name="connsiteX48" fmla="*/ 4260409 w 6732884"/>
              <a:gd name="connsiteY48" fmla="*/ 441942 h 1090906"/>
              <a:gd name="connsiteX49" fmla="*/ 4299656 w 6732884"/>
              <a:gd name="connsiteY49" fmla="*/ 471751 h 1090906"/>
              <a:gd name="connsiteX50" fmla="*/ 4348262 w 6732884"/>
              <a:gd name="connsiteY50" fmla="*/ 504742 h 1090906"/>
              <a:gd name="connsiteX51" fmla="*/ 4383715 w 6732884"/>
              <a:gd name="connsiteY51" fmla="*/ 528306 h 1090906"/>
              <a:gd name="connsiteX52" fmla="*/ 4417962 w 6732884"/>
              <a:gd name="connsiteY52" fmla="*/ 551149 h 1090906"/>
              <a:gd name="connsiteX53" fmla="*/ 4465914 w 6732884"/>
              <a:gd name="connsiteY53" fmla="*/ 579403 h 1090906"/>
              <a:gd name="connsiteX54" fmla="*/ 4529454 w 6732884"/>
              <a:gd name="connsiteY54" fmla="*/ 618595 h 1090906"/>
              <a:gd name="connsiteX55" fmla="*/ 4580329 w 6732884"/>
              <a:gd name="connsiteY55" fmla="*/ 647806 h 1090906"/>
              <a:gd name="connsiteX56" fmla="*/ 4660965 w 6732884"/>
              <a:gd name="connsiteY56" fmla="*/ 694320 h 1090906"/>
              <a:gd name="connsiteX57" fmla="*/ 4717676 w 6732884"/>
              <a:gd name="connsiteY57" fmla="*/ 724824 h 1090906"/>
              <a:gd name="connsiteX58" fmla="*/ 4828912 w 6732884"/>
              <a:gd name="connsiteY58" fmla="*/ 781100 h 1090906"/>
              <a:gd name="connsiteX59" fmla="*/ 4958179 w 6732884"/>
              <a:gd name="connsiteY59" fmla="*/ 838433 h 1090906"/>
              <a:gd name="connsiteX60" fmla="*/ 5149783 w 6732884"/>
              <a:gd name="connsiteY60" fmla="*/ 910870 h 1090906"/>
              <a:gd name="connsiteX61" fmla="*/ 5377758 w 6732884"/>
              <a:gd name="connsiteY61" fmla="*/ 982350 h 1090906"/>
              <a:gd name="connsiteX62" fmla="*/ 5599230 w 6732884"/>
              <a:gd name="connsiteY62" fmla="*/ 1029453 h 1090906"/>
              <a:gd name="connsiteX63" fmla="*/ 5826885 w 6732884"/>
              <a:gd name="connsiteY63" fmla="*/ 1063626 h 1090906"/>
              <a:gd name="connsiteX64" fmla="*/ 6039168 w 6732884"/>
              <a:gd name="connsiteY64" fmla="*/ 1084168 h 1090906"/>
              <a:gd name="connsiteX65" fmla="*/ 6286645 w 6732884"/>
              <a:gd name="connsiteY65" fmla="*/ 1090906 h 1090906"/>
              <a:gd name="connsiteX66" fmla="*/ 6732884 w 6732884"/>
              <a:gd name="connsiteY66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898277 w 6732884"/>
              <a:gd name="connsiteY7" fmla="*/ 791654 h 1090906"/>
              <a:gd name="connsiteX8" fmla="*/ 1987913 w 6732884"/>
              <a:gd name="connsiteY8" fmla="*/ 737755 h 1090906"/>
              <a:gd name="connsiteX9" fmla="*/ 2061964 w 6732884"/>
              <a:gd name="connsiteY9" fmla="*/ 704066 h 1090906"/>
              <a:gd name="connsiteX10" fmla="*/ 2147705 w 6732884"/>
              <a:gd name="connsiteY10" fmla="*/ 650166 h 1090906"/>
              <a:gd name="connsiteX11" fmla="*/ 2327533 w 6732884"/>
              <a:gd name="connsiteY11" fmla="*/ 537468 h 1090906"/>
              <a:gd name="connsiteX12" fmla="*/ 2249036 w 6732884"/>
              <a:gd name="connsiteY12" fmla="*/ 589529 h 1090906"/>
              <a:gd name="connsiteX13" fmla="*/ 2404925 w 6732884"/>
              <a:gd name="connsiteY13" fmla="*/ 477519 h 1090906"/>
              <a:gd name="connsiteX14" fmla="*/ 2506257 w 6732884"/>
              <a:gd name="connsiteY14" fmla="*/ 414354 h 1090906"/>
              <a:gd name="connsiteX15" fmla="*/ 2608158 w 6732884"/>
              <a:gd name="connsiteY15" fmla="*/ 339499 h 1090906"/>
              <a:gd name="connsiteX16" fmla="*/ 2677457 w 6732884"/>
              <a:gd name="connsiteY16" fmla="*/ 288542 h 1090906"/>
              <a:gd name="connsiteX17" fmla="*/ 2740097 w 6732884"/>
              <a:gd name="connsiteY17" fmla="*/ 245916 h 1090906"/>
              <a:gd name="connsiteX18" fmla="*/ 2789778 w 6732884"/>
              <a:gd name="connsiteY18" fmla="*/ 214188 h 1090906"/>
              <a:gd name="connsiteX19" fmla="*/ 2849494 w 6732884"/>
              <a:gd name="connsiteY19" fmla="*/ 176651 h 1090906"/>
              <a:gd name="connsiteX20" fmla="*/ 2901758 w 6732884"/>
              <a:gd name="connsiteY20" fmla="*/ 143488 h 1090906"/>
              <a:gd name="connsiteX21" fmla="*/ 2947485 w 6732884"/>
              <a:gd name="connsiteY21" fmla="*/ 117699 h 1090906"/>
              <a:gd name="connsiteX22" fmla="*/ 2993289 w 6732884"/>
              <a:gd name="connsiteY22" fmla="*/ 94327 h 1090906"/>
              <a:gd name="connsiteX23" fmla="*/ 3036287 w 6732884"/>
              <a:gd name="connsiteY23" fmla="*/ 76070 h 1090906"/>
              <a:gd name="connsiteX24" fmla="*/ 3079158 w 6732884"/>
              <a:gd name="connsiteY24" fmla="*/ 58384 h 1090906"/>
              <a:gd name="connsiteX25" fmla="*/ 3121945 w 6732884"/>
              <a:gd name="connsiteY25" fmla="*/ 42031 h 1090906"/>
              <a:gd name="connsiteX26" fmla="*/ 3153485 w 6732884"/>
              <a:gd name="connsiteY26" fmla="*/ 30833 h 1090906"/>
              <a:gd name="connsiteX27" fmla="*/ 3195483 w 6732884"/>
              <a:gd name="connsiteY27" fmla="*/ 20324 h 1090906"/>
              <a:gd name="connsiteX28" fmla="*/ 3246463 w 6732884"/>
              <a:gd name="connsiteY28" fmla="*/ 11944 h 1090906"/>
              <a:gd name="connsiteX29" fmla="*/ 3296362 w 6732884"/>
              <a:gd name="connsiteY29" fmla="*/ 4995 h 1090906"/>
              <a:gd name="connsiteX30" fmla="*/ 3332482 w 6732884"/>
              <a:gd name="connsiteY30" fmla="*/ 1958 h 1090906"/>
              <a:gd name="connsiteX31" fmla="*/ 3372912 w 6732884"/>
              <a:gd name="connsiteY31" fmla="*/ 0 h 1090906"/>
              <a:gd name="connsiteX32" fmla="*/ 3416277 w 6732884"/>
              <a:gd name="connsiteY32" fmla="*/ 1957 h 1090906"/>
              <a:gd name="connsiteX33" fmla="*/ 3454795 w 6732884"/>
              <a:gd name="connsiteY33" fmla="*/ 7271 h 1090906"/>
              <a:gd name="connsiteX34" fmla="*/ 3499454 w 6732884"/>
              <a:gd name="connsiteY34" fmla="*/ 15921 h 1090906"/>
              <a:gd name="connsiteX35" fmla="*/ 3551033 w 6732884"/>
              <a:gd name="connsiteY35" fmla="*/ 26198 h 1090906"/>
              <a:gd name="connsiteX36" fmla="*/ 3603345 w 6732884"/>
              <a:gd name="connsiteY36" fmla="*/ 40699 h 1090906"/>
              <a:gd name="connsiteX37" fmla="*/ 3636473 w 6732884"/>
              <a:gd name="connsiteY37" fmla="*/ 54173 h 1090906"/>
              <a:gd name="connsiteX38" fmla="*/ 3693989 w 6732884"/>
              <a:gd name="connsiteY38" fmla="*/ 81366 h 1090906"/>
              <a:gd name="connsiteX39" fmla="*/ 3737804 w 6732884"/>
              <a:gd name="connsiteY39" fmla="*/ 103021 h 1090906"/>
              <a:gd name="connsiteX40" fmla="*/ 3789033 w 6732884"/>
              <a:gd name="connsiteY40" fmla="*/ 128795 h 1090906"/>
              <a:gd name="connsiteX41" fmla="*/ 3852519 w 6732884"/>
              <a:gd name="connsiteY41" fmla="*/ 165973 h 1090906"/>
              <a:gd name="connsiteX42" fmla="*/ 3904645 w 6732884"/>
              <a:gd name="connsiteY42" fmla="*/ 198201 h 1090906"/>
              <a:gd name="connsiteX43" fmla="*/ 3963421 w 6732884"/>
              <a:gd name="connsiteY43" fmla="*/ 235190 h 1090906"/>
              <a:gd name="connsiteX44" fmla="*/ 4029022 w 6732884"/>
              <a:gd name="connsiteY44" fmla="*/ 276974 h 1090906"/>
              <a:gd name="connsiteX45" fmla="*/ 4092131 w 6732884"/>
              <a:gd name="connsiteY45" fmla="*/ 318881 h 1090906"/>
              <a:gd name="connsiteX46" fmla="*/ 4155298 w 6732884"/>
              <a:gd name="connsiteY46" fmla="*/ 362066 h 1090906"/>
              <a:gd name="connsiteX47" fmla="*/ 4204601 w 6732884"/>
              <a:gd name="connsiteY47" fmla="*/ 399247 h 1090906"/>
              <a:gd name="connsiteX48" fmla="*/ 4260409 w 6732884"/>
              <a:gd name="connsiteY48" fmla="*/ 441942 h 1090906"/>
              <a:gd name="connsiteX49" fmla="*/ 4299656 w 6732884"/>
              <a:gd name="connsiteY49" fmla="*/ 471751 h 1090906"/>
              <a:gd name="connsiteX50" fmla="*/ 4348262 w 6732884"/>
              <a:gd name="connsiteY50" fmla="*/ 504742 h 1090906"/>
              <a:gd name="connsiteX51" fmla="*/ 4383715 w 6732884"/>
              <a:gd name="connsiteY51" fmla="*/ 528306 h 1090906"/>
              <a:gd name="connsiteX52" fmla="*/ 4417962 w 6732884"/>
              <a:gd name="connsiteY52" fmla="*/ 551149 h 1090906"/>
              <a:gd name="connsiteX53" fmla="*/ 4465914 w 6732884"/>
              <a:gd name="connsiteY53" fmla="*/ 579403 h 1090906"/>
              <a:gd name="connsiteX54" fmla="*/ 4529454 w 6732884"/>
              <a:gd name="connsiteY54" fmla="*/ 618595 h 1090906"/>
              <a:gd name="connsiteX55" fmla="*/ 4580329 w 6732884"/>
              <a:gd name="connsiteY55" fmla="*/ 647806 h 1090906"/>
              <a:gd name="connsiteX56" fmla="*/ 4660965 w 6732884"/>
              <a:gd name="connsiteY56" fmla="*/ 694320 h 1090906"/>
              <a:gd name="connsiteX57" fmla="*/ 4717676 w 6732884"/>
              <a:gd name="connsiteY57" fmla="*/ 724824 h 1090906"/>
              <a:gd name="connsiteX58" fmla="*/ 4828912 w 6732884"/>
              <a:gd name="connsiteY58" fmla="*/ 781100 h 1090906"/>
              <a:gd name="connsiteX59" fmla="*/ 4958179 w 6732884"/>
              <a:gd name="connsiteY59" fmla="*/ 838433 h 1090906"/>
              <a:gd name="connsiteX60" fmla="*/ 5149783 w 6732884"/>
              <a:gd name="connsiteY60" fmla="*/ 910870 h 1090906"/>
              <a:gd name="connsiteX61" fmla="*/ 5377758 w 6732884"/>
              <a:gd name="connsiteY61" fmla="*/ 982350 h 1090906"/>
              <a:gd name="connsiteX62" fmla="*/ 5599230 w 6732884"/>
              <a:gd name="connsiteY62" fmla="*/ 1029453 h 1090906"/>
              <a:gd name="connsiteX63" fmla="*/ 5826885 w 6732884"/>
              <a:gd name="connsiteY63" fmla="*/ 1063626 h 1090906"/>
              <a:gd name="connsiteX64" fmla="*/ 6039168 w 6732884"/>
              <a:gd name="connsiteY64" fmla="*/ 1084168 h 1090906"/>
              <a:gd name="connsiteX65" fmla="*/ 6286645 w 6732884"/>
              <a:gd name="connsiteY65" fmla="*/ 1090906 h 1090906"/>
              <a:gd name="connsiteX66" fmla="*/ 6732884 w 6732884"/>
              <a:gd name="connsiteY66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570903 w 6732884"/>
              <a:gd name="connsiteY6" fmla="*/ 909560 h 1090906"/>
              <a:gd name="connsiteX7" fmla="*/ 1826174 w 6732884"/>
              <a:gd name="connsiteY7" fmla="*/ 816078 h 1090906"/>
              <a:gd name="connsiteX8" fmla="*/ 1898277 w 6732884"/>
              <a:gd name="connsiteY8" fmla="*/ 791654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570903 w 6732884"/>
              <a:gd name="connsiteY6" fmla="*/ 909560 h 1090906"/>
              <a:gd name="connsiteX7" fmla="*/ 1826174 w 6732884"/>
              <a:gd name="connsiteY7" fmla="*/ 816078 h 1090906"/>
              <a:gd name="connsiteX8" fmla="*/ 1898277 w 6732884"/>
              <a:gd name="connsiteY8" fmla="*/ 791654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91654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498463 w 6732884"/>
              <a:gd name="connsiteY16" fmla="*/ 414354 h 1090906"/>
              <a:gd name="connsiteX17" fmla="*/ 2608158 w 6732884"/>
              <a:gd name="connsiteY17" fmla="*/ 339499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498463 w 6732884"/>
              <a:gd name="connsiteY16" fmla="*/ 414354 h 1090906"/>
              <a:gd name="connsiteX17" fmla="*/ 2608158 w 6732884"/>
              <a:gd name="connsiteY17" fmla="*/ 339499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545231 w 6732884"/>
              <a:gd name="connsiteY16" fmla="*/ 377298 h 1090906"/>
              <a:gd name="connsiteX17" fmla="*/ 2608158 w 6732884"/>
              <a:gd name="connsiteY17" fmla="*/ 339499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545231 w 6732884"/>
              <a:gd name="connsiteY16" fmla="*/ 377298 h 1090906"/>
              <a:gd name="connsiteX17" fmla="*/ 2615953 w 6732884"/>
              <a:gd name="connsiteY17" fmla="*/ 329393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412722 w 6732884"/>
              <a:gd name="connsiteY15" fmla="*/ 474991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412722 w 6732884"/>
              <a:gd name="connsiteY15" fmla="*/ 474991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443900 w 6732884"/>
              <a:gd name="connsiteY15" fmla="*/ 458147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389336 w 6732884"/>
              <a:gd name="connsiteY14" fmla="*/ 490994 h 1090906"/>
              <a:gd name="connsiteX15" fmla="*/ 2443900 w 6732884"/>
              <a:gd name="connsiteY15" fmla="*/ 458147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389336 w 6732884"/>
              <a:gd name="connsiteY14" fmla="*/ 490994 h 1090906"/>
              <a:gd name="connsiteX15" fmla="*/ 2436106 w 6732884"/>
              <a:gd name="connsiteY15" fmla="*/ 458147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389336 w 6732884"/>
              <a:gd name="connsiteY14" fmla="*/ 490994 h 1090906"/>
              <a:gd name="connsiteX15" fmla="*/ 2436106 w 6732884"/>
              <a:gd name="connsiteY15" fmla="*/ 458147 h 1090906"/>
              <a:gd name="connsiteX16" fmla="*/ 2498463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699018 w 6732885"/>
              <a:gd name="connsiteY2" fmla="*/ 1061755 h 1090906"/>
              <a:gd name="connsiteX3" fmla="*/ 1029176 w 6732885"/>
              <a:gd name="connsiteY3" fmla="*/ 104936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699018 w 6732885"/>
              <a:gd name="connsiteY2" fmla="*/ 1061755 h 1090906"/>
              <a:gd name="connsiteX3" fmla="*/ 824289 w 6732885"/>
              <a:gd name="connsiteY3" fmla="*/ 103011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636661 w 6732885"/>
              <a:gd name="connsiteY2" fmla="*/ 1073305 h 1090906"/>
              <a:gd name="connsiteX3" fmla="*/ 824289 w 6732885"/>
              <a:gd name="connsiteY3" fmla="*/ 103011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636661 w 6732885"/>
              <a:gd name="connsiteY2" fmla="*/ 1073305 h 1090906"/>
              <a:gd name="connsiteX3" fmla="*/ 753023 w 6732885"/>
              <a:gd name="connsiteY3" fmla="*/ 105706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753023 w 6732885"/>
              <a:gd name="connsiteY3" fmla="*/ 105706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1307835 w 6732885"/>
              <a:gd name="connsiteY4" fmla="*/ 99630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828466 w 6732885"/>
              <a:gd name="connsiteY4" fmla="*/ 1042625 h 1090906"/>
              <a:gd name="connsiteX5" fmla="*/ 1565056 w 6732885"/>
              <a:gd name="connsiteY5" fmla="*/ 917982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828466 w 6732885"/>
              <a:gd name="connsiteY4" fmla="*/ 1042625 h 1090906"/>
              <a:gd name="connsiteX5" fmla="*/ 978511 w 6732885"/>
              <a:gd name="connsiteY5" fmla="*/ 1020729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80368 w 6732885"/>
              <a:gd name="connsiteY4" fmla="*/ 1067890 h 1090906"/>
              <a:gd name="connsiteX5" fmla="*/ 978511 w 6732885"/>
              <a:gd name="connsiteY5" fmla="*/ 1020729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8036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2467 w 6732885"/>
              <a:gd name="connsiteY5" fmla="*/ 105020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19340 w 6732885"/>
              <a:gd name="connsiteY5" fmla="*/ 1056101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93388 w 6732885"/>
              <a:gd name="connsiteY5" fmla="*/ 1056101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1711207 w 6732885"/>
              <a:gd name="connsiteY6" fmla="*/ 865766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1826175 w 6732885"/>
              <a:gd name="connsiteY7" fmla="*/ 816078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1898278 w 6732885"/>
              <a:gd name="connsiteY8" fmla="*/ 784917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1987914 w 6732885"/>
              <a:gd name="connsiteY9" fmla="*/ 737755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2061965 w 6732885"/>
              <a:gd name="connsiteY10" fmla="*/ 704066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947334 w 6732885"/>
              <a:gd name="connsiteY10" fmla="*/ 852291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947334 w 6732885"/>
              <a:gd name="connsiteY10" fmla="*/ 852291 h 1090906"/>
              <a:gd name="connsiteX11" fmla="*/ 2147706 w 6732885"/>
              <a:gd name="connsiteY11" fmla="*/ 650166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0051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10310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49037 w 6732885"/>
              <a:gd name="connsiteY13" fmla="*/ 589529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2327534 w 6732885"/>
              <a:gd name="connsiteY12" fmla="*/ 537468 h 1090906"/>
              <a:gd name="connsiteX13" fmla="*/ 2260729 w 6732885"/>
              <a:gd name="connsiteY13" fmla="*/ 667852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2260729 w 6732885"/>
              <a:gd name="connsiteY13" fmla="*/ 667852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2260729 w 6732885"/>
              <a:gd name="connsiteY13" fmla="*/ 667852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151944 w 6732885"/>
              <a:gd name="connsiteY13" fmla="*/ 710804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151944 w 6732885"/>
              <a:gd name="connsiteY13" fmla="*/ 710804 h 1090906"/>
              <a:gd name="connsiteX14" fmla="*/ 2389337 w 6732885"/>
              <a:gd name="connsiteY14" fmla="*/ 490994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151944 w 6732885"/>
              <a:gd name="connsiteY13" fmla="*/ 710804 h 1090906"/>
              <a:gd name="connsiteX14" fmla="*/ 1218196 w 6732885"/>
              <a:gd name="connsiteY14" fmla="*/ 680486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151944 w 6732885"/>
              <a:gd name="connsiteY13" fmla="*/ 710804 h 1090906"/>
              <a:gd name="connsiteX14" fmla="*/ 1218196 w 6732885"/>
              <a:gd name="connsiteY14" fmla="*/ 680486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218196 w 6732885"/>
              <a:gd name="connsiteY14" fmla="*/ 680486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2436107 w 6732885"/>
              <a:gd name="connsiteY15" fmla="*/ 458147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2498464 w 6732885"/>
              <a:gd name="connsiteY16" fmla="*/ 414354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2545232 w 6732885"/>
              <a:gd name="connsiteY17" fmla="*/ 377298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2615954 w 6732885"/>
              <a:gd name="connsiteY18" fmla="*/ 329393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2677458 w 6732885"/>
              <a:gd name="connsiteY19" fmla="*/ 288542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2740098 w 6732885"/>
              <a:gd name="connsiteY20" fmla="*/ 245916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2789779 w 6732885"/>
              <a:gd name="connsiteY21" fmla="*/ 214188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26432 w 6732885"/>
              <a:gd name="connsiteY21" fmla="*/ 584750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26432 w 6732885"/>
              <a:gd name="connsiteY21" fmla="*/ 584750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68244 w 6732885"/>
              <a:gd name="connsiteY17" fmla="*/ 640060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433121 w 6732885"/>
              <a:gd name="connsiteY18" fmla="*/ 625000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518008 w 6732885"/>
              <a:gd name="connsiteY19" fmla="*/ 606046 h 1090906"/>
              <a:gd name="connsiteX20" fmla="*/ 1570905 w 6732885"/>
              <a:gd name="connsiteY20" fmla="*/ 598792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70905 w 6732885"/>
              <a:gd name="connsiteY20" fmla="*/ 598792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634227 w 6732885"/>
              <a:gd name="connsiteY21" fmla="*/ 59485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2849495 w 6732885"/>
              <a:gd name="connsiteY22" fmla="*/ 17665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2901759 w 6732885"/>
              <a:gd name="connsiteY23" fmla="*/ 143488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2947486 w 6732885"/>
              <a:gd name="connsiteY24" fmla="*/ 117699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2993290 w 6732885"/>
              <a:gd name="connsiteY25" fmla="*/ 94327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3036288 w 6732885"/>
              <a:gd name="connsiteY26" fmla="*/ 76070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516343 w 6732885"/>
              <a:gd name="connsiteY20" fmla="*/ 608056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73819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660816 w 6732885"/>
              <a:gd name="connsiteY22" fmla="*/ 592691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748155 w 6732885"/>
              <a:gd name="connsiteY23" fmla="*/ 592373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811420 w 6732885"/>
              <a:gd name="connsiteY24" fmla="*/ 596061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704244 w 6732885"/>
              <a:gd name="connsiteY24" fmla="*/ 593534 h 1090906"/>
              <a:gd name="connsiteX25" fmla="*/ 1882558 w 6732885"/>
              <a:gd name="connsiteY25" fmla="*/ 603008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704244 w 6732885"/>
              <a:gd name="connsiteY24" fmla="*/ 593534 h 1090906"/>
              <a:gd name="connsiteX25" fmla="*/ 1759793 w 6732885"/>
              <a:gd name="connsiteY25" fmla="*/ 594586 h 1090906"/>
              <a:gd name="connsiteX26" fmla="*/ 1980118 w 6732885"/>
              <a:gd name="connsiteY26" fmla="*/ 618438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704244 w 6732885"/>
              <a:gd name="connsiteY24" fmla="*/ 593534 h 1090906"/>
              <a:gd name="connsiteX25" fmla="*/ 1759793 w 6732885"/>
              <a:gd name="connsiteY25" fmla="*/ 594586 h 1090906"/>
              <a:gd name="connsiteX26" fmla="*/ 1808637 w 6732885"/>
              <a:gd name="connsiteY26" fmla="*/ 595699 h 1090906"/>
              <a:gd name="connsiteX27" fmla="*/ 3079159 w 6732885"/>
              <a:gd name="connsiteY27" fmla="*/ 58384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88859 h 1090906"/>
              <a:gd name="connsiteX1" fmla="*/ 403661 w 6732885"/>
              <a:gd name="connsiteY1" fmla="*/ 1088104 h 1090906"/>
              <a:gd name="connsiteX2" fmla="*/ 513896 w 6732885"/>
              <a:gd name="connsiteY2" fmla="*/ 1085938 h 1090906"/>
              <a:gd name="connsiteX3" fmla="*/ 608822 w 6732885"/>
              <a:gd name="connsiteY3" fmla="*/ 1076433 h 1090906"/>
              <a:gd name="connsiteX4" fmla="*/ 664778 w 6732885"/>
              <a:gd name="connsiteY4" fmla="*/ 1067890 h 1090906"/>
              <a:gd name="connsiteX5" fmla="*/ 758313 w 6732885"/>
              <a:gd name="connsiteY5" fmla="*/ 1045995 h 1090906"/>
              <a:gd name="connsiteX6" fmla="*/ 816775 w 6732885"/>
              <a:gd name="connsiteY6" fmla="*/ 1016517 h 1090906"/>
              <a:gd name="connsiteX7" fmla="*/ 867437 w 6732885"/>
              <a:gd name="connsiteY7" fmla="*/ 981146 h 1090906"/>
              <a:gd name="connsiteX8" fmla="*/ 908361 w 6732885"/>
              <a:gd name="connsiteY8" fmla="*/ 928931 h 1090906"/>
              <a:gd name="connsiteX9" fmla="*/ 921999 w 6732885"/>
              <a:gd name="connsiteY9" fmla="*/ 894402 h 1090906"/>
              <a:gd name="connsiteX10" fmla="*/ 947334 w 6732885"/>
              <a:gd name="connsiteY10" fmla="*/ 852291 h 1090906"/>
              <a:gd name="connsiteX11" fmla="*/ 992154 w 6732885"/>
              <a:gd name="connsiteY11" fmla="*/ 811024 h 1090906"/>
              <a:gd name="connsiteX12" fmla="*/ 1053113 w 6732885"/>
              <a:gd name="connsiteY12" fmla="*/ 766543 h 1090906"/>
              <a:gd name="connsiteX13" fmla="*/ 1095433 w 6732885"/>
              <a:gd name="connsiteY13" fmla="*/ 741965 h 1090906"/>
              <a:gd name="connsiteX14" fmla="*/ 1146096 w 6732885"/>
              <a:gd name="connsiteY14" fmla="*/ 709963 h 1090906"/>
              <a:gd name="connsiteX15" fmla="*/ 1196763 w 6732885"/>
              <a:gd name="connsiteY15" fmla="*/ 689748 h 1090906"/>
              <a:gd name="connsiteX16" fmla="*/ 1280555 w 6732885"/>
              <a:gd name="connsiteY16" fmla="*/ 664483 h 1090906"/>
              <a:gd name="connsiteX17" fmla="*/ 1335117 w 6732885"/>
              <a:gd name="connsiteY17" fmla="*/ 648482 h 1090906"/>
              <a:gd name="connsiteX18" fmla="*/ 1388302 w 6732885"/>
              <a:gd name="connsiteY18" fmla="*/ 633422 h 1090906"/>
              <a:gd name="connsiteX19" fmla="*/ 1436165 w 6732885"/>
              <a:gd name="connsiteY19" fmla="*/ 620363 h 1090906"/>
              <a:gd name="connsiteX20" fmla="*/ 1498804 w 6732885"/>
              <a:gd name="connsiteY20" fmla="*/ 608898 h 1090906"/>
              <a:gd name="connsiteX21" fmla="*/ 1546538 w 6732885"/>
              <a:gd name="connsiteY21" fmla="*/ 602436 h 1090906"/>
              <a:gd name="connsiteX22" fmla="*/ 1596511 w 6732885"/>
              <a:gd name="connsiteY22" fmla="*/ 597744 h 1090906"/>
              <a:gd name="connsiteX23" fmla="*/ 1654620 w 6732885"/>
              <a:gd name="connsiteY23" fmla="*/ 594900 h 1090906"/>
              <a:gd name="connsiteX24" fmla="*/ 1704244 w 6732885"/>
              <a:gd name="connsiteY24" fmla="*/ 593534 h 1090906"/>
              <a:gd name="connsiteX25" fmla="*/ 1759793 w 6732885"/>
              <a:gd name="connsiteY25" fmla="*/ 594586 h 1090906"/>
              <a:gd name="connsiteX26" fmla="*/ 1808637 w 6732885"/>
              <a:gd name="connsiteY26" fmla="*/ 595699 h 1090906"/>
              <a:gd name="connsiteX27" fmla="*/ 2340619 w 6732885"/>
              <a:gd name="connsiteY27" fmla="*/ 405365 h 1090906"/>
              <a:gd name="connsiteX28" fmla="*/ 3121946 w 6732885"/>
              <a:gd name="connsiteY28" fmla="*/ 42031 h 1090906"/>
              <a:gd name="connsiteX29" fmla="*/ 3153486 w 6732885"/>
              <a:gd name="connsiteY29" fmla="*/ 30833 h 1090906"/>
              <a:gd name="connsiteX30" fmla="*/ 3195484 w 6732885"/>
              <a:gd name="connsiteY30" fmla="*/ 20324 h 1090906"/>
              <a:gd name="connsiteX31" fmla="*/ 3246464 w 6732885"/>
              <a:gd name="connsiteY31" fmla="*/ 11944 h 1090906"/>
              <a:gd name="connsiteX32" fmla="*/ 3296363 w 6732885"/>
              <a:gd name="connsiteY32" fmla="*/ 4995 h 1090906"/>
              <a:gd name="connsiteX33" fmla="*/ 3332483 w 6732885"/>
              <a:gd name="connsiteY33" fmla="*/ 1958 h 1090906"/>
              <a:gd name="connsiteX34" fmla="*/ 3372913 w 6732885"/>
              <a:gd name="connsiteY34" fmla="*/ 0 h 1090906"/>
              <a:gd name="connsiteX35" fmla="*/ 3416278 w 6732885"/>
              <a:gd name="connsiteY35" fmla="*/ 1957 h 1090906"/>
              <a:gd name="connsiteX36" fmla="*/ 3454796 w 6732885"/>
              <a:gd name="connsiteY36" fmla="*/ 7271 h 1090906"/>
              <a:gd name="connsiteX37" fmla="*/ 3499455 w 6732885"/>
              <a:gd name="connsiteY37" fmla="*/ 15921 h 1090906"/>
              <a:gd name="connsiteX38" fmla="*/ 3551034 w 6732885"/>
              <a:gd name="connsiteY38" fmla="*/ 26198 h 1090906"/>
              <a:gd name="connsiteX39" fmla="*/ 3603346 w 6732885"/>
              <a:gd name="connsiteY39" fmla="*/ 40699 h 1090906"/>
              <a:gd name="connsiteX40" fmla="*/ 3636474 w 6732885"/>
              <a:gd name="connsiteY40" fmla="*/ 54173 h 1090906"/>
              <a:gd name="connsiteX41" fmla="*/ 3693990 w 6732885"/>
              <a:gd name="connsiteY41" fmla="*/ 81366 h 1090906"/>
              <a:gd name="connsiteX42" fmla="*/ 3737805 w 6732885"/>
              <a:gd name="connsiteY42" fmla="*/ 103021 h 1090906"/>
              <a:gd name="connsiteX43" fmla="*/ 3789034 w 6732885"/>
              <a:gd name="connsiteY43" fmla="*/ 128795 h 1090906"/>
              <a:gd name="connsiteX44" fmla="*/ 3852520 w 6732885"/>
              <a:gd name="connsiteY44" fmla="*/ 165973 h 1090906"/>
              <a:gd name="connsiteX45" fmla="*/ 3904646 w 6732885"/>
              <a:gd name="connsiteY45" fmla="*/ 198201 h 1090906"/>
              <a:gd name="connsiteX46" fmla="*/ 3963422 w 6732885"/>
              <a:gd name="connsiteY46" fmla="*/ 235190 h 1090906"/>
              <a:gd name="connsiteX47" fmla="*/ 4029023 w 6732885"/>
              <a:gd name="connsiteY47" fmla="*/ 276974 h 1090906"/>
              <a:gd name="connsiteX48" fmla="*/ 4092132 w 6732885"/>
              <a:gd name="connsiteY48" fmla="*/ 318881 h 1090906"/>
              <a:gd name="connsiteX49" fmla="*/ 4155299 w 6732885"/>
              <a:gd name="connsiteY49" fmla="*/ 362066 h 1090906"/>
              <a:gd name="connsiteX50" fmla="*/ 4204602 w 6732885"/>
              <a:gd name="connsiteY50" fmla="*/ 399247 h 1090906"/>
              <a:gd name="connsiteX51" fmla="*/ 4260410 w 6732885"/>
              <a:gd name="connsiteY51" fmla="*/ 441942 h 1090906"/>
              <a:gd name="connsiteX52" fmla="*/ 4299657 w 6732885"/>
              <a:gd name="connsiteY52" fmla="*/ 471751 h 1090906"/>
              <a:gd name="connsiteX53" fmla="*/ 4348263 w 6732885"/>
              <a:gd name="connsiteY53" fmla="*/ 504742 h 1090906"/>
              <a:gd name="connsiteX54" fmla="*/ 4383716 w 6732885"/>
              <a:gd name="connsiteY54" fmla="*/ 528306 h 1090906"/>
              <a:gd name="connsiteX55" fmla="*/ 4417963 w 6732885"/>
              <a:gd name="connsiteY55" fmla="*/ 551149 h 1090906"/>
              <a:gd name="connsiteX56" fmla="*/ 4465915 w 6732885"/>
              <a:gd name="connsiteY56" fmla="*/ 579403 h 1090906"/>
              <a:gd name="connsiteX57" fmla="*/ 4529455 w 6732885"/>
              <a:gd name="connsiteY57" fmla="*/ 618595 h 1090906"/>
              <a:gd name="connsiteX58" fmla="*/ 4580330 w 6732885"/>
              <a:gd name="connsiteY58" fmla="*/ 647806 h 1090906"/>
              <a:gd name="connsiteX59" fmla="*/ 4660966 w 6732885"/>
              <a:gd name="connsiteY59" fmla="*/ 694320 h 1090906"/>
              <a:gd name="connsiteX60" fmla="*/ 4717677 w 6732885"/>
              <a:gd name="connsiteY60" fmla="*/ 724824 h 1090906"/>
              <a:gd name="connsiteX61" fmla="*/ 4828913 w 6732885"/>
              <a:gd name="connsiteY61" fmla="*/ 781100 h 1090906"/>
              <a:gd name="connsiteX62" fmla="*/ 4958180 w 6732885"/>
              <a:gd name="connsiteY62" fmla="*/ 838433 h 1090906"/>
              <a:gd name="connsiteX63" fmla="*/ 5149784 w 6732885"/>
              <a:gd name="connsiteY63" fmla="*/ 910870 h 1090906"/>
              <a:gd name="connsiteX64" fmla="*/ 5377759 w 6732885"/>
              <a:gd name="connsiteY64" fmla="*/ 982350 h 1090906"/>
              <a:gd name="connsiteX65" fmla="*/ 5599231 w 6732885"/>
              <a:gd name="connsiteY65" fmla="*/ 1029453 h 1090906"/>
              <a:gd name="connsiteX66" fmla="*/ 5826886 w 6732885"/>
              <a:gd name="connsiteY66" fmla="*/ 1063626 h 1090906"/>
              <a:gd name="connsiteX67" fmla="*/ 6039169 w 6732885"/>
              <a:gd name="connsiteY67" fmla="*/ 1084168 h 1090906"/>
              <a:gd name="connsiteX68" fmla="*/ 6286646 w 6732885"/>
              <a:gd name="connsiteY68" fmla="*/ 1090906 h 1090906"/>
              <a:gd name="connsiteX69" fmla="*/ 6732885 w 6732885"/>
              <a:gd name="connsiteY69" fmla="*/ 1088379 h 1090906"/>
              <a:gd name="connsiteX0" fmla="*/ 4 w 6732885"/>
              <a:gd name="connsiteY0" fmla="*/ 1091698 h 1093745"/>
              <a:gd name="connsiteX1" fmla="*/ 403661 w 6732885"/>
              <a:gd name="connsiteY1" fmla="*/ 1090943 h 1093745"/>
              <a:gd name="connsiteX2" fmla="*/ 513896 w 6732885"/>
              <a:gd name="connsiteY2" fmla="*/ 1088777 h 1093745"/>
              <a:gd name="connsiteX3" fmla="*/ 608822 w 6732885"/>
              <a:gd name="connsiteY3" fmla="*/ 1079272 h 1093745"/>
              <a:gd name="connsiteX4" fmla="*/ 664778 w 6732885"/>
              <a:gd name="connsiteY4" fmla="*/ 1070729 h 1093745"/>
              <a:gd name="connsiteX5" fmla="*/ 758313 w 6732885"/>
              <a:gd name="connsiteY5" fmla="*/ 1048834 h 1093745"/>
              <a:gd name="connsiteX6" fmla="*/ 816775 w 6732885"/>
              <a:gd name="connsiteY6" fmla="*/ 1019356 h 1093745"/>
              <a:gd name="connsiteX7" fmla="*/ 867437 w 6732885"/>
              <a:gd name="connsiteY7" fmla="*/ 983985 h 1093745"/>
              <a:gd name="connsiteX8" fmla="*/ 908361 w 6732885"/>
              <a:gd name="connsiteY8" fmla="*/ 931770 h 1093745"/>
              <a:gd name="connsiteX9" fmla="*/ 921999 w 6732885"/>
              <a:gd name="connsiteY9" fmla="*/ 897241 h 1093745"/>
              <a:gd name="connsiteX10" fmla="*/ 947334 w 6732885"/>
              <a:gd name="connsiteY10" fmla="*/ 855130 h 1093745"/>
              <a:gd name="connsiteX11" fmla="*/ 992154 w 6732885"/>
              <a:gd name="connsiteY11" fmla="*/ 813863 h 1093745"/>
              <a:gd name="connsiteX12" fmla="*/ 1053113 w 6732885"/>
              <a:gd name="connsiteY12" fmla="*/ 769382 h 1093745"/>
              <a:gd name="connsiteX13" fmla="*/ 1095433 w 6732885"/>
              <a:gd name="connsiteY13" fmla="*/ 744804 h 1093745"/>
              <a:gd name="connsiteX14" fmla="*/ 1146096 w 6732885"/>
              <a:gd name="connsiteY14" fmla="*/ 712802 h 1093745"/>
              <a:gd name="connsiteX15" fmla="*/ 1196763 w 6732885"/>
              <a:gd name="connsiteY15" fmla="*/ 692587 h 1093745"/>
              <a:gd name="connsiteX16" fmla="*/ 1280555 w 6732885"/>
              <a:gd name="connsiteY16" fmla="*/ 667322 h 1093745"/>
              <a:gd name="connsiteX17" fmla="*/ 1335117 w 6732885"/>
              <a:gd name="connsiteY17" fmla="*/ 651321 h 1093745"/>
              <a:gd name="connsiteX18" fmla="*/ 1388302 w 6732885"/>
              <a:gd name="connsiteY18" fmla="*/ 636261 h 1093745"/>
              <a:gd name="connsiteX19" fmla="*/ 1436165 w 6732885"/>
              <a:gd name="connsiteY19" fmla="*/ 623202 h 1093745"/>
              <a:gd name="connsiteX20" fmla="*/ 1498804 w 6732885"/>
              <a:gd name="connsiteY20" fmla="*/ 611737 h 1093745"/>
              <a:gd name="connsiteX21" fmla="*/ 1546538 w 6732885"/>
              <a:gd name="connsiteY21" fmla="*/ 605275 h 1093745"/>
              <a:gd name="connsiteX22" fmla="*/ 1596511 w 6732885"/>
              <a:gd name="connsiteY22" fmla="*/ 600583 h 1093745"/>
              <a:gd name="connsiteX23" fmla="*/ 1654620 w 6732885"/>
              <a:gd name="connsiteY23" fmla="*/ 597739 h 1093745"/>
              <a:gd name="connsiteX24" fmla="*/ 1704244 w 6732885"/>
              <a:gd name="connsiteY24" fmla="*/ 596373 h 1093745"/>
              <a:gd name="connsiteX25" fmla="*/ 1759793 w 6732885"/>
              <a:gd name="connsiteY25" fmla="*/ 597425 h 1093745"/>
              <a:gd name="connsiteX26" fmla="*/ 1808637 w 6732885"/>
              <a:gd name="connsiteY26" fmla="*/ 598538 h 1093745"/>
              <a:gd name="connsiteX27" fmla="*/ 1857353 w 6732885"/>
              <a:gd name="connsiteY27" fmla="*/ 609486 h 1093745"/>
              <a:gd name="connsiteX28" fmla="*/ 3121946 w 6732885"/>
              <a:gd name="connsiteY28" fmla="*/ 44870 h 1093745"/>
              <a:gd name="connsiteX29" fmla="*/ 3153486 w 6732885"/>
              <a:gd name="connsiteY29" fmla="*/ 33672 h 1093745"/>
              <a:gd name="connsiteX30" fmla="*/ 3195484 w 6732885"/>
              <a:gd name="connsiteY30" fmla="*/ 23163 h 1093745"/>
              <a:gd name="connsiteX31" fmla="*/ 3246464 w 6732885"/>
              <a:gd name="connsiteY31" fmla="*/ 14783 h 1093745"/>
              <a:gd name="connsiteX32" fmla="*/ 3296363 w 6732885"/>
              <a:gd name="connsiteY32" fmla="*/ 7834 h 1093745"/>
              <a:gd name="connsiteX33" fmla="*/ 3332483 w 6732885"/>
              <a:gd name="connsiteY33" fmla="*/ 4797 h 1093745"/>
              <a:gd name="connsiteX34" fmla="*/ 3372913 w 6732885"/>
              <a:gd name="connsiteY34" fmla="*/ 2839 h 1093745"/>
              <a:gd name="connsiteX35" fmla="*/ 3416278 w 6732885"/>
              <a:gd name="connsiteY35" fmla="*/ 4796 h 1093745"/>
              <a:gd name="connsiteX36" fmla="*/ 3454796 w 6732885"/>
              <a:gd name="connsiteY36" fmla="*/ 10110 h 1093745"/>
              <a:gd name="connsiteX37" fmla="*/ 3499455 w 6732885"/>
              <a:gd name="connsiteY37" fmla="*/ 18760 h 1093745"/>
              <a:gd name="connsiteX38" fmla="*/ 3551034 w 6732885"/>
              <a:gd name="connsiteY38" fmla="*/ 29037 h 1093745"/>
              <a:gd name="connsiteX39" fmla="*/ 3603346 w 6732885"/>
              <a:gd name="connsiteY39" fmla="*/ 43538 h 1093745"/>
              <a:gd name="connsiteX40" fmla="*/ 3636474 w 6732885"/>
              <a:gd name="connsiteY40" fmla="*/ 57012 h 1093745"/>
              <a:gd name="connsiteX41" fmla="*/ 3693990 w 6732885"/>
              <a:gd name="connsiteY41" fmla="*/ 84205 h 1093745"/>
              <a:gd name="connsiteX42" fmla="*/ 3737805 w 6732885"/>
              <a:gd name="connsiteY42" fmla="*/ 105860 h 1093745"/>
              <a:gd name="connsiteX43" fmla="*/ 3789034 w 6732885"/>
              <a:gd name="connsiteY43" fmla="*/ 131634 h 1093745"/>
              <a:gd name="connsiteX44" fmla="*/ 3852520 w 6732885"/>
              <a:gd name="connsiteY44" fmla="*/ 168812 h 1093745"/>
              <a:gd name="connsiteX45" fmla="*/ 3904646 w 6732885"/>
              <a:gd name="connsiteY45" fmla="*/ 201040 h 1093745"/>
              <a:gd name="connsiteX46" fmla="*/ 3963422 w 6732885"/>
              <a:gd name="connsiteY46" fmla="*/ 238029 h 1093745"/>
              <a:gd name="connsiteX47" fmla="*/ 4029023 w 6732885"/>
              <a:gd name="connsiteY47" fmla="*/ 279813 h 1093745"/>
              <a:gd name="connsiteX48" fmla="*/ 4092132 w 6732885"/>
              <a:gd name="connsiteY48" fmla="*/ 321720 h 1093745"/>
              <a:gd name="connsiteX49" fmla="*/ 4155299 w 6732885"/>
              <a:gd name="connsiteY49" fmla="*/ 364905 h 1093745"/>
              <a:gd name="connsiteX50" fmla="*/ 4204602 w 6732885"/>
              <a:gd name="connsiteY50" fmla="*/ 402086 h 1093745"/>
              <a:gd name="connsiteX51" fmla="*/ 4260410 w 6732885"/>
              <a:gd name="connsiteY51" fmla="*/ 444781 h 1093745"/>
              <a:gd name="connsiteX52" fmla="*/ 4299657 w 6732885"/>
              <a:gd name="connsiteY52" fmla="*/ 474590 h 1093745"/>
              <a:gd name="connsiteX53" fmla="*/ 4348263 w 6732885"/>
              <a:gd name="connsiteY53" fmla="*/ 507581 h 1093745"/>
              <a:gd name="connsiteX54" fmla="*/ 4383716 w 6732885"/>
              <a:gd name="connsiteY54" fmla="*/ 531145 h 1093745"/>
              <a:gd name="connsiteX55" fmla="*/ 4417963 w 6732885"/>
              <a:gd name="connsiteY55" fmla="*/ 553988 h 1093745"/>
              <a:gd name="connsiteX56" fmla="*/ 4465915 w 6732885"/>
              <a:gd name="connsiteY56" fmla="*/ 582242 h 1093745"/>
              <a:gd name="connsiteX57" fmla="*/ 4529455 w 6732885"/>
              <a:gd name="connsiteY57" fmla="*/ 621434 h 1093745"/>
              <a:gd name="connsiteX58" fmla="*/ 4580330 w 6732885"/>
              <a:gd name="connsiteY58" fmla="*/ 650645 h 1093745"/>
              <a:gd name="connsiteX59" fmla="*/ 4660966 w 6732885"/>
              <a:gd name="connsiteY59" fmla="*/ 697159 h 1093745"/>
              <a:gd name="connsiteX60" fmla="*/ 4717677 w 6732885"/>
              <a:gd name="connsiteY60" fmla="*/ 727663 h 1093745"/>
              <a:gd name="connsiteX61" fmla="*/ 4828913 w 6732885"/>
              <a:gd name="connsiteY61" fmla="*/ 783939 h 1093745"/>
              <a:gd name="connsiteX62" fmla="*/ 4958180 w 6732885"/>
              <a:gd name="connsiteY62" fmla="*/ 841272 h 1093745"/>
              <a:gd name="connsiteX63" fmla="*/ 5149784 w 6732885"/>
              <a:gd name="connsiteY63" fmla="*/ 913709 h 1093745"/>
              <a:gd name="connsiteX64" fmla="*/ 5377759 w 6732885"/>
              <a:gd name="connsiteY64" fmla="*/ 985189 h 1093745"/>
              <a:gd name="connsiteX65" fmla="*/ 5599231 w 6732885"/>
              <a:gd name="connsiteY65" fmla="*/ 1032292 h 1093745"/>
              <a:gd name="connsiteX66" fmla="*/ 5826886 w 6732885"/>
              <a:gd name="connsiteY66" fmla="*/ 1066465 h 1093745"/>
              <a:gd name="connsiteX67" fmla="*/ 6039169 w 6732885"/>
              <a:gd name="connsiteY67" fmla="*/ 1087007 h 1093745"/>
              <a:gd name="connsiteX68" fmla="*/ 6286646 w 6732885"/>
              <a:gd name="connsiteY68" fmla="*/ 1093745 h 1093745"/>
              <a:gd name="connsiteX69" fmla="*/ 6732885 w 6732885"/>
              <a:gd name="connsiteY69" fmla="*/ 1091218 h 1093745"/>
              <a:gd name="connsiteX0" fmla="*/ 4 w 6732885"/>
              <a:gd name="connsiteY0" fmla="*/ 1091077 h 1093124"/>
              <a:gd name="connsiteX1" fmla="*/ 403661 w 6732885"/>
              <a:gd name="connsiteY1" fmla="*/ 1090322 h 1093124"/>
              <a:gd name="connsiteX2" fmla="*/ 513896 w 6732885"/>
              <a:gd name="connsiteY2" fmla="*/ 1088156 h 1093124"/>
              <a:gd name="connsiteX3" fmla="*/ 608822 w 6732885"/>
              <a:gd name="connsiteY3" fmla="*/ 1078651 h 1093124"/>
              <a:gd name="connsiteX4" fmla="*/ 664778 w 6732885"/>
              <a:gd name="connsiteY4" fmla="*/ 1070108 h 1093124"/>
              <a:gd name="connsiteX5" fmla="*/ 758313 w 6732885"/>
              <a:gd name="connsiteY5" fmla="*/ 1048213 h 1093124"/>
              <a:gd name="connsiteX6" fmla="*/ 816775 w 6732885"/>
              <a:gd name="connsiteY6" fmla="*/ 1018735 h 1093124"/>
              <a:gd name="connsiteX7" fmla="*/ 867437 w 6732885"/>
              <a:gd name="connsiteY7" fmla="*/ 983364 h 1093124"/>
              <a:gd name="connsiteX8" fmla="*/ 908361 w 6732885"/>
              <a:gd name="connsiteY8" fmla="*/ 931149 h 1093124"/>
              <a:gd name="connsiteX9" fmla="*/ 921999 w 6732885"/>
              <a:gd name="connsiteY9" fmla="*/ 896620 h 1093124"/>
              <a:gd name="connsiteX10" fmla="*/ 947334 w 6732885"/>
              <a:gd name="connsiteY10" fmla="*/ 854509 h 1093124"/>
              <a:gd name="connsiteX11" fmla="*/ 992154 w 6732885"/>
              <a:gd name="connsiteY11" fmla="*/ 813242 h 1093124"/>
              <a:gd name="connsiteX12" fmla="*/ 1053113 w 6732885"/>
              <a:gd name="connsiteY12" fmla="*/ 768761 h 1093124"/>
              <a:gd name="connsiteX13" fmla="*/ 1095433 w 6732885"/>
              <a:gd name="connsiteY13" fmla="*/ 744183 h 1093124"/>
              <a:gd name="connsiteX14" fmla="*/ 1146096 w 6732885"/>
              <a:gd name="connsiteY14" fmla="*/ 712181 h 1093124"/>
              <a:gd name="connsiteX15" fmla="*/ 1196763 w 6732885"/>
              <a:gd name="connsiteY15" fmla="*/ 691966 h 1093124"/>
              <a:gd name="connsiteX16" fmla="*/ 1280555 w 6732885"/>
              <a:gd name="connsiteY16" fmla="*/ 666701 h 1093124"/>
              <a:gd name="connsiteX17" fmla="*/ 1335117 w 6732885"/>
              <a:gd name="connsiteY17" fmla="*/ 650700 h 1093124"/>
              <a:gd name="connsiteX18" fmla="*/ 1388302 w 6732885"/>
              <a:gd name="connsiteY18" fmla="*/ 635640 h 1093124"/>
              <a:gd name="connsiteX19" fmla="*/ 1436165 w 6732885"/>
              <a:gd name="connsiteY19" fmla="*/ 622581 h 1093124"/>
              <a:gd name="connsiteX20" fmla="*/ 1498804 w 6732885"/>
              <a:gd name="connsiteY20" fmla="*/ 611116 h 1093124"/>
              <a:gd name="connsiteX21" fmla="*/ 1546538 w 6732885"/>
              <a:gd name="connsiteY21" fmla="*/ 604654 h 1093124"/>
              <a:gd name="connsiteX22" fmla="*/ 1596511 w 6732885"/>
              <a:gd name="connsiteY22" fmla="*/ 599962 h 1093124"/>
              <a:gd name="connsiteX23" fmla="*/ 1654620 w 6732885"/>
              <a:gd name="connsiteY23" fmla="*/ 597118 h 1093124"/>
              <a:gd name="connsiteX24" fmla="*/ 1704244 w 6732885"/>
              <a:gd name="connsiteY24" fmla="*/ 595752 h 1093124"/>
              <a:gd name="connsiteX25" fmla="*/ 1759793 w 6732885"/>
              <a:gd name="connsiteY25" fmla="*/ 596804 h 1093124"/>
              <a:gd name="connsiteX26" fmla="*/ 1808637 w 6732885"/>
              <a:gd name="connsiteY26" fmla="*/ 597917 h 1093124"/>
              <a:gd name="connsiteX27" fmla="*/ 1865147 w 6732885"/>
              <a:gd name="connsiteY27" fmla="*/ 600443 h 1093124"/>
              <a:gd name="connsiteX28" fmla="*/ 3121946 w 6732885"/>
              <a:gd name="connsiteY28" fmla="*/ 44249 h 1093124"/>
              <a:gd name="connsiteX29" fmla="*/ 3153486 w 6732885"/>
              <a:gd name="connsiteY29" fmla="*/ 33051 h 1093124"/>
              <a:gd name="connsiteX30" fmla="*/ 3195484 w 6732885"/>
              <a:gd name="connsiteY30" fmla="*/ 22542 h 1093124"/>
              <a:gd name="connsiteX31" fmla="*/ 3246464 w 6732885"/>
              <a:gd name="connsiteY31" fmla="*/ 14162 h 1093124"/>
              <a:gd name="connsiteX32" fmla="*/ 3296363 w 6732885"/>
              <a:gd name="connsiteY32" fmla="*/ 7213 h 1093124"/>
              <a:gd name="connsiteX33" fmla="*/ 3332483 w 6732885"/>
              <a:gd name="connsiteY33" fmla="*/ 4176 h 1093124"/>
              <a:gd name="connsiteX34" fmla="*/ 3372913 w 6732885"/>
              <a:gd name="connsiteY34" fmla="*/ 2218 h 1093124"/>
              <a:gd name="connsiteX35" fmla="*/ 3416278 w 6732885"/>
              <a:gd name="connsiteY35" fmla="*/ 4175 h 1093124"/>
              <a:gd name="connsiteX36" fmla="*/ 3454796 w 6732885"/>
              <a:gd name="connsiteY36" fmla="*/ 9489 h 1093124"/>
              <a:gd name="connsiteX37" fmla="*/ 3499455 w 6732885"/>
              <a:gd name="connsiteY37" fmla="*/ 18139 h 1093124"/>
              <a:gd name="connsiteX38" fmla="*/ 3551034 w 6732885"/>
              <a:gd name="connsiteY38" fmla="*/ 28416 h 1093124"/>
              <a:gd name="connsiteX39" fmla="*/ 3603346 w 6732885"/>
              <a:gd name="connsiteY39" fmla="*/ 42917 h 1093124"/>
              <a:gd name="connsiteX40" fmla="*/ 3636474 w 6732885"/>
              <a:gd name="connsiteY40" fmla="*/ 56391 h 1093124"/>
              <a:gd name="connsiteX41" fmla="*/ 3693990 w 6732885"/>
              <a:gd name="connsiteY41" fmla="*/ 83584 h 1093124"/>
              <a:gd name="connsiteX42" fmla="*/ 3737805 w 6732885"/>
              <a:gd name="connsiteY42" fmla="*/ 105239 h 1093124"/>
              <a:gd name="connsiteX43" fmla="*/ 3789034 w 6732885"/>
              <a:gd name="connsiteY43" fmla="*/ 131013 h 1093124"/>
              <a:gd name="connsiteX44" fmla="*/ 3852520 w 6732885"/>
              <a:gd name="connsiteY44" fmla="*/ 168191 h 1093124"/>
              <a:gd name="connsiteX45" fmla="*/ 3904646 w 6732885"/>
              <a:gd name="connsiteY45" fmla="*/ 200419 h 1093124"/>
              <a:gd name="connsiteX46" fmla="*/ 3963422 w 6732885"/>
              <a:gd name="connsiteY46" fmla="*/ 237408 h 1093124"/>
              <a:gd name="connsiteX47" fmla="*/ 4029023 w 6732885"/>
              <a:gd name="connsiteY47" fmla="*/ 279192 h 1093124"/>
              <a:gd name="connsiteX48" fmla="*/ 4092132 w 6732885"/>
              <a:gd name="connsiteY48" fmla="*/ 321099 h 1093124"/>
              <a:gd name="connsiteX49" fmla="*/ 4155299 w 6732885"/>
              <a:gd name="connsiteY49" fmla="*/ 364284 h 1093124"/>
              <a:gd name="connsiteX50" fmla="*/ 4204602 w 6732885"/>
              <a:gd name="connsiteY50" fmla="*/ 401465 h 1093124"/>
              <a:gd name="connsiteX51" fmla="*/ 4260410 w 6732885"/>
              <a:gd name="connsiteY51" fmla="*/ 444160 h 1093124"/>
              <a:gd name="connsiteX52" fmla="*/ 4299657 w 6732885"/>
              <a:gd name="connsiteY52" fmla="*/ 473969 h 1093124"/>
              <a:gd name="connsiteX53" fmla="*/ 4348263 w 6732885"/>
              <a:gd name="connsiteY53" fmla="*/ 506960 h 1093124"/>
              <a:gd name="connsiteX54" fmla="*/ 4383716 w 6732885"/>
              <a:gd name="connsiteY54" fmla="*/ 530524 h 1093124"/>
              <a:gd name="connsiteX55" fmla="*/ 4417963 w 6732885"/>
              <a:gd name="connsiteY55" fmla="*/ 553367 h 1093124"/>
              <a:gd name="connsiteX56" fmla="*/ 4465915 w 6732885"/>
              <a:gd name="connsiteY56" fmla="*/ 581621 h 1093124"/>
              <a:gd name="connsiteX57" fmla="*/ 4529455 w 6732885"/>
              <a:gd name="connsiteY57" fmla="*/ 620813 h 1093124"/>
              <a:gd name="connsiteX58" fmla="*/ 4580330 w 6732885"/>
              <a:gd name="connsiteY58" fmla="*/ 650024 h 1093124"/>
              <a:gd name="connsiteX59" fmla="*/ 4660966 w 6732885"/>
              <a:gd name="connsiteY59" fmla="*/ 696538 h 1093124"/>
              <a:gd name="connsiteX60" fmla="*/ 4717677 w 6732885"/>
              <a:gd name="connsiteY60" fmla="*/ 727042 h 1093124"/>
              <a:gd name="connsiteX61" fmla="*/ 4828913 w 6732885"/>
              <a:gd name="connsiteY61" fmla="*/ 783318 h 1093124"/>
              <a:gd name="connsiteX62" fmla="*/ 4958180 w 6732885"/>
              <a:gd name="connsiteY62" fmla="*/ 840651 h 1093124"/>
              <a:gd name="connsiteX63" fmla="*/ 5149784 w 6732885"/>
              <a:gd name="connsiteY63" fmla="*/ 913088 h 1093124"/>
              <a:gd name="connsiteX64" fmla="*/ 5377759 w 6732885"/>
              <a:gd name="connsiteY64" fmla="*/ 984568 h 1093124"/>
              <a:gd name="connsiteX65" fmla="*/ 5599231 w 6732885"/>
              <a:gd name="connsiteY65" fmla="*/ 1031671 h 1093124"/>
              <a:gd name="connsiteX66" fmla="*/ 5826886 w 6732885"/>
              <a:gd name="connsiteY66" fmla="*/ 1065844 h 1093124"/>
              <a:gd name="connsiteX67" fmla="*/ 6039169 w 6732885"/>
              <a:gd name="connsiteY67" fmla="*/ 1086386 h 1093124"/>
              <a:gd name="connsiteX68" fmla="*/ 6286646 w 6732885"/>
              <a:gd name="connsiteY68" fmla="*/ 1093124 h 1093124"/>
              <a:gd name="connsiteX69" fmla="*/ 6732885 w 6732885"/>
              <a:gd name="connsiteY69" fmla="*/ 1090597 h 1093124"/>
              <a:gd name="connsiteX0" fmla="*/ 4 w 6732885"/>
              <a:gd name="connsiteY0" fmla="*/ 1091077 h 1093124"/>
              <a:gd name="connsiteX1" fmla="*/ 403661 w 6732885"/>
              <a:gd name="connsiteY1" fmla="*/ 1090322 h 1093124"/>
              <a:gd name="connsiteX2" fmla="*/ 513896 w 6732885"/>
              <a:gd name="connsiteY2" fmla="*/ 1088156 h 1093124"/>
              <a:gd name="connsiteX3" fmla="*/ 608822 w 6732885"/>
              <a:gd name="connsiteY3" fmla="*/ 1078651 h 1093124"/>
              <a:gd name="connsiteX4" fmla="*/ 664778 w 6732885"/>
              <a:gd name="connsiteY4" fmla="*/ 1070108 h 1093124"/>
              <a:gd name="connsiteX5" fmla="*/ 758313 w 6732885"/>
              <a:gd name="connsiteY5" fmla="*/ 1048213 h 1093124"/>
              <a:gd name="connsiteX6" fmla="*/ 816775 w 6732885"/>
              <a:gd name="connsiteY6" fmla="*/ 1018735 h 1093124"/>
              <a:gd name="connsiteX7" fmla="*/ 867437 w 6732885"/>
              <a:gd name="connsiteY7" fmla="*/ 983364 h 1093124"/>
              <a:gd name="connsiteX8" fmla="*/ 908361 w 6732885"/>
              <a:gd name="connsiteY8" fmla="*/ 931149 h 1093124"/>
              <a:gd name="connsiteX9" fmla="*/ 921999 w 6732885"/>
              <a:gd name="connsiteY9" fmla="*/ 896620 h 1093124"/>
              <a:gd name="connsiteX10" fmla="*/ 947334 w 6732885"/>
              <a:gd name="connsiteY10" fmla="*/ 854509 h 1093124"/>
              <a:gd name="connsiteX11" fmla="*/ 992154 w 6732885"/>
              <a:gd name="connsiteY11" fmla="*/ 813242 h 1093124"/>
              <a:gd name="connsiteX12" fmla="*/ 1053113 w 6732885"/>
              <a:gd name="connsiteY12" fmla="*/ 768761 h 1093124"/>
              <a:gd name="connsiteX13" fmla="*/ 1095433 w 6732885"/>
              <a:gd name="connsiteY13" fmla="*/ 744183 h 1093124"/>
              <a:gd name="connsiteX14" fmla="*/ 1146096 w 6732885"/>
              <a:gd name="connsiteY14" fmla="*/ 712181 h 1093124"/>
              <a:gd name="connsiteX15" fmla="*/ 1196763 w 6732885"/>
              <a:gd name="connsiteY15" fmla="*/ 691966 h 1093124"/>
              <a:gd name="connsiteX16" fmla="*/ 1280555 w 6732885"/>
              <a:gd name="connsiteY16" fmla="*/ 666701 h 1093124"/>
              <a:gd name="connsiteX17" fmla="*/ 1335117 w 6732885"/>
              <a:gd name="connsiteY17" fmla="*/ 650700 h 1093124"/>
              <a:gd name="connsiteX18" fmla="*/ 1388302 w 6732885"/>
              <a:gd name="connsiteY18" fmla="*/ 635640 h 1093124"/>
              <a:gd name="connsiteX19" fmla="*/ 1436165 w 6732885"/>
              <a:gd name="connsiteY19" fmla="*/ 622581 h 1093124"/>
              <a:gd name="connsiteX20" fmla="*/ 1498804 w 6732885"/>
              <a:gd name="connsiteY20" fmla="*/ 611116 h 1093124"/>
              <a:gd name="connsiteX21" fmla="*/ 1546538 w 6732885"/>
              <a:gd name="connsiteY21" fmla="*/ 604654 h 1093124"/>
              <a:gd name="connsiteX22" fmla="*/ 1596511 w 6732885"/>
              <a:gd name="connsiteY22" fmla="*/ 599962 h 1093124"/>
              <a:gd name="connsiteX23" fmla="*/ 1654620 w 6732885"/>
              <a:gd name="connsiteY23" fmla="*/ 597118 h 1093124"/>
              <a:gd name="connsiteX24" fmla="*/ 1704244 w 6732885"/>
              <a:gd name="connsiteY24" fmla="*/ 595752 h 1093124"/>
              <a:gd name="connsiteX25" fmla="*/ 1759793 w 6732885"/>
              <a:gd name="connsiteY25" fmla="*/ 596804 h 1093124"/>
              <a:gd name="connsiteX26" fmla="*/ 1808637 w 6732885"/>
              <a:gd name="connsiteY26" fmla="*/ 597917 h 1093124"/>
              <a:gd name="connsiteX27" fmla="*/ 1865147 w 6732885"/>
              <a:gd name="connsiteY27" fmla="*/ 600443 h 1093124"/>
              <a:gd name="connsiteX28" fmla="*/ 3121946 w 6732885"/>
              <a:gd name="connsiteY28" fmla="*/ 44249 h 1093124"/>
              <a:gd name="connsiteX29" fmla="*/ 3153486 w 6732885"/>
              <a:gd name="connsiteY29" fmla="*/ 33051 h 1093124"/>
              <a:gd name="connsiteX30" fmla="*/ 3195484 w 6732885"/>
              <a:gd name="connsiteY30" fmla="*/ 22542 h 1093124"/>
              <a:gd name="connsiteX31" fmla="*/ 3246464 w 6732885"/>
              <a:gd name="connsiteY31" fmla="*/ 14162 h 1093124"/>
              <a:gd name="connsiteX32" fmla="*/ 3296363 w 6732885"/>
              <a:gd name="connsiteY32" fmla="*/ 7213 h 1093124"/>
              <a:gd name="connsiteX33" fmla="*/ 3332483 w 6732885"/>
              <a:gd name="connsiteY33" fmla="*/ 4176 h 1093124"/>
              <a:gd name="connsiteX34" fmla="*/ 3372913 w 6732885"/>
              <a:gd name="connsiteY34" fmla="*/ 2218 h 1093124"/>
              <a:gd name="connsiteX35" fmla="*/ 3416278 w 6732885"/>
              <a:gd name="connsiteY35" fmla="*/ 4175 h 1093124"/>
              <a:gd name="connsiteX36" fmla="*/ 3454796 w 6732885"/>
              <a:gd name="connsiteY36" fmla="*/ 9489 h 1093124"/>
              <a:gd name="connsiteX37" fmla="*/ 3499455 w 6732885"/>
              <a:gd name="connsiteY37" fmla="*/ 18139 h 1093124"/>
              <a:gd name="connsiteX38" fmla="*/ 3551034 w 6732885"/>
              <a:gd name="connsiteY38" fmla="*/ 28416 h 1093124"/>
              <a:gd name="connsiteX39" fmla="*/ 3603346 w 6732885"/>
              <a:gd name="connsiteY39" fmla="*/ 42917 h 1093124"/>
              <a:gd name="connsiteX40" fmla="*/ 3636474 w 6732885"/>
              <a:gd name="connsiteY40" fmla="*/ 56391 h 1093124"/>
              <a:gd name="connsiteX41" fmla="*/ 3693990 w 6732885"/>
              <a:gd name="connsiteY41" fmla="*/ 83584 h 1093124"/>
              <a:gd name="connsiteX42" fmla="*/ 3737805 w 6732885"/>
              <a:gd name="connsiteY42" fmla="*/ 105239 h 1093124"/>
              <a:gd name="connsiteX43" fmla="*/ 3789034 w 6732885"/>
              <a:gd name="connsiteY43" fmla="*/ 131013 h 1093124"/>
              <a:gd name="connsiteX44" fmla="*/ 3852520 w 6732885"/>
              <a:gd name="connsiteY44" fmla="*/ 168191 h 1093124"/>
              <a:gd name="connsiteX45" fmla="*/ 3904646 w 6732885"/>
              <a:gd name="connsiteY45" fmla="*/ 200419 h 1093124"/>
              <a:gd name="connsiteX46" fmla="*/ 3963422 w 6732885"/>
              <a:gd name="connsiteY46" fmla="*/ 237408 h 1093124"/>
              <a:gd name="connsiteX47" fmla="*/ 4029023 w 6732885"/>
              <a:gd name="connsiteY47" fmla="*/ 279192 h 1093124"/>
              <a:gd name="connsiteX48" fmla="*/ 4092132 w 6732885"/>
              <a:gd name="connsiteY48" fmla="*/ 321099 h 1093124"/>
              <a:gd name="connsiteX49" fmla="*/ 4155299 w 6732885"/>
              <a:gd name="connsiteY49" fmla="*/ 364284 h 1093124"/>
              <a:gd name="connsiteX50" fmla="*/ 4204602 w 6732885"/>
              <a:gd name="connsiteY50" fmla="*/ 401465 h 1093124"/>
              <a:gd name="connsiteX51" fmla="*/ 4260410 w 6732885"/>
              <a:gd name="connsiteY51" fmla="*/ 444160 h 1093124"/>
              <a:gd name="connsiteX52" fmla="*/ 4299657 w 6732885"/>
              <a:gd name="connsiteY52" fmla="*/ 473969 h 1093124"/>
              <a:gd name="connsiteX53" fmla="*/ 4348263 w 6732885"/>
              <a:gd name="connsiteY53" fmla="*/ 506960 h 1093124"/>
              <a:gd name="connsiteX54" fmla="*/ 4383716 w 6732885"/>
              <a:gd name="connsiteY54" fmla="*/ 530524 h 1093124"/>
              <a:gd name="connsiteX55" fmla="*/ 4417963 w 6732885"/>
              <a:gd name="connsiteY55" fmla="*/ 553367 h 1093124"/>
              <a:gd name="connsiteX56" fmla="*/ 4465915 w 6732885"/>
              <a:gd name="connsiteY56" fmla="*/ 581621 h 1093124"/>
              <a:gd name="connsiteX57" fmla="*/ 4529455 w 6732885"/>
              <a:gd name="connsiteY57" fmla="*/ 620813 h 1093124"/>
              <a:gd name="connsiteX58" fmla="*/ 4580330 w 6732885"/>
              <a:gd name="connsiteY58" fmla="*/ 650024 h 1093124"/>
              <a:gd name="connsiteX59" fmla="*/ 4660966 w 6732885"/>
              <a:gd name="connsiteY59" fmla="*/ 696538 h 1093124"/>
              <a:gd name="connsiteX60" fmla="*/ 4717677 w 6732885"/>
              <a:gd name="connsiteY60" fmla="*/ 727042 h 1093124"/>
              <a:gd name="connsiteX61" fmla="*/ 4828913 w 6732885"/>
              <a:gd name="connsiteY61" fmla="*/ 783318 h 1093124"/>
              <a:gd name="connsiteX62" fmla="*/ 4958180 w 6732885"/>
              <a:gd name="connsiteY62" fmla="*/ 840651 h 1093124"/>
              <a:gd name="connsiteX63" fmla="*/ 5149784 w 6732885"/>
              <a:gd name="connsiteY63" fmla="*/ 913088 h 1093124"/>
              <a:gd name="connsiteX64" fmla="*/ 5377759 w 6732885"/>
              <a:gd name="connsiteY64" fmla="*/ 984568 h 1093124"/>
              <a:gd name="connsiteX65" fmla="*/ 5599231 w 6732885"/>
              <a:gd name="connsiteY65" fmla="*/ 1031671 h 1093124"/>
              <a:gd name="connsiteX66" fmla="*/ 5826886 w 6732885"/>
              <a:gd name="connsiteY66" fmla="*/ 1065844 h 1093124"/>
              <a:gd name="connsiteX67" fmla="*/ 6039169 w 6732885"/>
              <a:gd name="connsiteY67" fmla="*/ 1086386 h 1093124"/>
              <a:gd name="connsiteX68" fmla="*/ 6286646 w 6732885"/>
              <a:gd name="connsiteY68" fmla="*/ 1093124 h 1093124"/>
              <a:gd name="connsiteX69" fmla="*/ 6732885 w 6732885"/>
              <a:gd name="connsiteY69" fmla="*/ 1090597 h 1093124"/>
              <a:gd name="connsiteX0" fmla="*/ 4 w 6732885"/>
              <a:gd name="connsiteY0" fmla="*/ 1092063 h 1094110"/>
              <a:gd name="connsiteX1" fmla="*/ 403661 w 6732885"/>
              <a:gd name="connsiteY1" fmla="*/ 1091308 h 1094110"/>
              <a:gd name="connsiteX2" fmla="*/ 513896 w 6732885"/>
              <a:gd name="connsiteY2" fmla="*/ 1089142 h 1094110"/>
              <a:gd name="connsiteX3" fmla="*/ 608822 w 6732885"/>
              <a:gd name="connsiteY3" fmla="*/ 1079637 h 1094110"/>
              <a:gd name="connsiteX4" fmla="*/ 664778 w 6732885"/>
              <a:gd name="connsiteY4" fmla="*/ 1071094 h 1094110"/>
              <a:gd name="connsiteX5" fmla="*/ 758313 w 6732885"/>
              <a:gd name="connsiteY5" fmla="*/ 1049199 h 1094110"/>
              <a:gd name="connsiteX6" fmla="*/ 816775 w 6732885"/>
              <a:gd name="connsiteY6" fmla="*/ 1019721 h 1094110"/>
              <a:gd name="connsiteX7" fmla="*/ 867437 w 6732885"/>
              <a:gd name="connsiteY7" fmla="*/ 984350 h 1094110"/>
              <a:gd name="connsiteX8" fmla="*/ 908361 w 6732885"/>
              <a:gd name="connsiteY8" fmla="*/ 932135 h 1094110"/>
              <a:gd name="connsiteX9" fmla="*/ 921999 w 6732885"/>
              <a:gd name="connsiteY9" fmla="*/ 897606 h 1094110"/>
              <a:gd name="connsiteX10" fmla="*/ 947334 w 6732885"/>
              <a:gd name="connsiteY10" fmla="*/ 855495 h 1094110"/>
              <a:gd name="connsiteX11" fmla="*/ 992154 w 6732885"/>
              <a:gd name="connsiteY11" fmla="*/ 814228 h 1094110"/>
              <a:gd name="connsiteX12" fmla="*/ 1053113 w 6732885"/>
              <a:gd name="connsiteY12" fmla="*/ 769747 h 1094110"/>
              <a:gd name="connsiteX13" fmla="*/ 1095433 w 6732885"/>
              <a:gd name="connsiteY13" fmla="*/ 745169 h 1094110"/>
              <a:gd name="connsiteX14" fmla="*/ 1146096 w 6732885"/>
              <a:gd name="connsiteY14" fmla="*/ 713167 h 1094110"/>
              <a:gd name="connsiteX15" fmla="*/ 1196763 w 6732885"/>
              <a:gd name="connsiteY15" fmla="*/ 692952 h 1094110"/>
              <a:gd name="connsiteX16" fmla="*/ 1280555 w 6732885"/>
              <a:gd name="connsiteY16" fmla="*/ 667687 h 1094110"/>
              <a:gd name="connsiteX17" fmla="*/ 1335117 w 6732885"/>
              <a:gd name="connsiteY17" fmla="*/ 651686 h 1094110"/>
              <a:gd name="connsiteX18" fmla="*/ 1388302 w 6732885"/>
              <a:gd name="connsiteY18" fmla="*/ 636626 h 1094110"/>
              <a:gd name="connsiteX19" fmla="*/ 1436165 w 6732885"/>
              <a:gd name="connsiteY19" fmla="*/ 623567 h 1094110"/>
              <a:gd name="connsiteX20" fmla="*/ 1498804 w 6732885"/>
              <a:gd name="connsiteY20" fmla="*/ 612102 h 1094110"/>
              <a:gd name="connsiteX21" fmla="*/ 1546538 w 6732885"/>
              <a:gd name="connsiteY21" fmla="*/ 605640 h 1094110"/>
              <a:gd name="connsiteX22" fmla="*/ 1596511 w 6732885"/>
              <a:gd name="connsiteY22" fmla="*/ 600948 h 1094110"/>
              <a:gd name="connsiteX23" fmla="*/ 1654620 w 6732885"/>
              <a:gd name="connsiteY23" fmla="*/ 598104 h 1094110"/>
              <a:gd name="connsiteX24" fmla="*/ 1704244 w 6732885"/>
              <a:gd name="connsiteY24" fmla="*/ 596738 h 1094110"/>
              <a:gd name="connsiteX25" fmla="*/ 1759793 w 6732885"/>
              <a:gd name="connsiteY25" fmla="*/ 597790 h 1094110"/>
              <a:gd name="connsiteX26" fmla="*/ 1808637 w 6732885"/>
              <a:gd name="connsiteY26" fmla="*/ 598903 h 1094110"/>
              <a:gd name="connsiteX27" fmla="*/ 1865147 w 6732885"/>
              <a:gd name="connsiteY27" fmla="*/ 601429 h 1094110"/>
              <a:gd name="connsiteX28" fmla="*/ 2950465 w 6732885"/>
              <a:gd name="connsiteY28" fmla="*/ 453695 h 1094110"/>
              <a:gd name="connsiteX29" fmla="*/ 3153486 w 6732885"/>
              <a:gd name="connsiteY29" fmla="*/ 34037 h 1094110"/>
              <a:gd name="connsiteX30" fmla="*/ 3195484 w 6732885"/>
              <a:gd name="connsiteY30" fmla="*/ 23528 h 1094110"/>
              <a:gd name="connsiteX31" fmla="*/ 3246464 w 6732885"/>
              <a:gd name="connsiteY31" fmla="*/ 15148 h 1094110"/>
              <a:gd name="connsiteX32" fmla="*/ 3296363 w 6732885"/>
              <a:gd name="connsiteY32" fmla="*/ 8199 h 1094110"/>
              <a:gd name="connsiteX33" fmla="*/ 3332483 w 6732885"/>
              <a:gd name="connsiteY33" fmla="*/ 5162 h 1094110"/>
              <a:gd name="connsiteX34" fmla="*/ 3372913 w 6732885"/>
              <a:gd name="connsiteY34" fmla="*/ 3204 h 1094110"/>
              <a:gd name="connsiteX35" fmla="*/ 3416278 w 6732885"/>
              <a:gd name="connsiteY35" fmla="*/ 5161 h 1094110"/>
              <a:gd name="connsiteX36" fmla="*/ 3454796 w 6732885"/>
              <a:gd name="connsiteY36" fmla="*/ 10475 h 1094110"/>
              <a:gd name="connsiteX37" fmla="*/ 3499455 w 6732885"/>
              <a:gd name="connsiteY37" fmla="*/ 19125 h 1094110"/>
              <a:gd name="connsiteX38" fmla="*/ 3551034 w 6732885"/>
              <a:gd name="connsiteY38" fmla="*/ 29402 h 1094110"/>
              <a:gd name="connsiteX39" fmla="*/ 3603346 w 6732885"/>
              <a:gd name="connsiteY39" fmla="*/ 43903 h 1094110"/>
              <a:gd name="connsiteX40" fmla="*/ 3636474 w 6732885"/>
              <a:gd name="connsiteY40" fmla="*/ 57377 h 1094110"/>
              <a:gd name="connsiteX41" fmla="*/ 3693990 w 6732885"/>
              <a:gd name="connsiteY41" fmla="*/ 84570 h 1094110"/>
              <a:gd name="connsiteX42" fmla="*/ 3737805 w 6732885"/>
              <a:gd name="connsiteY42" fmla="*/ 106225 h 1094110"/>
              <a:gd name="connsiteX43" fmla="*/ 3789034 w 6732885"/>
              <a:gd name="connsiteY43" fmla="*/ 131999 h 1094110"/>
              <a:gd name="connsiteX44" fmla="*/ 3852520 w 6732885"/>
              <a:gd name="connsiteY44" fmla="*/ 169177 h 1094110"/>
              <a:gd name="connsiteX45" fmla="*/ 3904646 w 6732885"/>
              <a:gd name="connsiteY45" fmla="*/ 201405 h 1094110"/>
              <a:gd name="connsiteX46" fmla="*/ 3963422 w 6732885"/>
              <a:gd name="connsiteY46" fmla="*/ 238394 h 1094110"/>
              <a:gd name="connsiteX47" fmla="*/ 4029023 w 6732885"/>
              <a:gd name="connsiteY47" fmla="*/ 280178 h 1094110"/>
              <a:gd name="connsiteX48" fmla="*/ 4092132 w 6732885"/>
              <a:gd name="connsiteY48" fmla="*/ 322085 h 1094110"/>
              <a:gd name="connsiteX49" fmla="*/ 4155299 w 6732885"/>
              <a:gd name="connsiteY49" fmla="*/ 365270 h 1094110"/>
              <a:gd name="connsiteX50" fmla="*/ 4204602 w 6732885"/>
              <a:gd name="connsiteY50" fmla="*/ 402451 h 1094110"/>
              <a:gd name="connsiteX51" fmla="*/ 4260410 w 6732885"/>
              <a:gd name="connsiteY51" fmla="*/ 445146 h 1094110"/>
              <a:gd name="connsiteX52" fmla="*/ 4299657 w 6732885"/>
              <a:gd name="connsiteY52" fmla="*/ 474955 h 1094110"/>
              <a:gd name="connsiteX53" fmla="*/ 4348263 w 6732885"/>
              <a:gd name="connsiteY53" fmla="*/ 507946 h 1094110"/>
              <a:gd name="connsiteX54" fmla="*/ 4383716 w 6732885"/>
              <a:gd name="connsiteY54" fmla="*/ 531510 h 1094110"/>
              <a:gd name="connsiteX55" fmla="*/ 4417963 w 6732885"/>
              <a:gd name="connsiteY55" fmla="*/ 554353 h 1094110"/>
              <a:gd name="connsiteX56" fmla="*/ 4465915 w 6732885"/>
              <a:gd name="connsiteY56" fmla="*/ 582607 h 1094110"/>
              <a:gd name="connsiteX57" fmla="*/ 4529455 w 6732885"/>
              <a:gd name="connsiteY57" fmla="*/ 621799 h 1094110"/>
              <a:gd name="connsiteX58" fmla="*/ 4580330 w 6732885"/>
              <a:gd name="connsiteY58" fmla="*/ 651010 h 1094110"/>
              <a:gd name="connsiteX59" fmla="*/ 4660966 w 6732885"/>
              <a:gd name="connsiteY59" fmla="*/ 697524 h 1094110"/>
              <a:gd name="connsiteX60" fmla="*/ 4717677 w 6732885"/>
              <a:gd name="connsiteY60" fmla="*/ 728028 h 1094110"/>
              <a:gd name="connsiteX61" fmla="*/ 4828913 w 6732885"/>
              <a:gd name="connsiteY61" fmla="*/ 784304 h 1094110"/>
              <a:gd name="connsiteX62" fmla="*/ 4958180 w 6732885"/>
              <a:gd name="connsiteY62" fmla="*/ 841637 h 1094110"/>
              <a:gd name="connsiteX63" fmla="*/ 5149784 w 6732885"/>
              <a:gd name="connsiteY63" fmla="*/ 914074 h 1094110"/>
              <a:gd name="connsiteX64" fmla="*/ 5377759 w 6732885"/>
              <a:gd name="connsiteY64" fmla="*/ 985554 h 1094110"/>
              <a:gd name="connsiteX65" fmla="*/ 5599231 w 6732885"/>
              <a:gd name="connsiteY65" fmla="*/ 1032657 h 1094110"/>
              <a:gd name="connsiteX66" fmla="*/ 5826886 w 6732885"/>
              <a:gd name="connsiteY66" fmla="*/ 1066830 h 1094110"/>
              <a:gd name="connsiteX67" fmla="*/ 6039169 w 6732885"/>
              <a:gd name="connsiteY67" fmla="*/ 1087372 h 1094110"/>
              <a:gd name="connsiteX68" fmla="*/ 6286646 w 6732885"/>
              <a:gd name="connsiteY68" fmla="*/ 1094110 h 1094110"/>
              <a:gd name="connsiteX69" fmla="*/ 6732885 w 6732885"/>
              <a:gd name="connsiteY69" fmla="*/ 1091583 h 1094110"/>
              <a:gd name="connsiteX0" fmla="*/ 4 w 6732885"/>
              <a:gd name="connsiteY0" fmla="*/ 1092063 h 1094110"/>
              <a:gd name="connsiteX1" fmla="*/ 403661 w 6732885"/>
              <a:gd name="connsiteY1" fmla="*/ 1091308 h 1094110"/>
              <a:gd name="connsiteX2" fmla="*/ 513896 w 6732885"/>
              <a:gd name="connsiteY2" fmla="*/ 1089142 h 1094110"/>
              <a:gd name="connsiteX3" fmla="*/ 608822 w 6732885"/>
              <a:gd name="connsiteY3" fmla="*/ 1079637 h 1094110"/>
              <a:gd name="connsiteX4" fmla="*/ 664778 w 6732885"/>
              <a:gd name="connsiteY4" fmla="*/ 1071094 h 1094110"/>
              <a:gd name="connsiteX5" fmla="*/ 758313 w 6732885"/>
              <a:gd name="connsiteY5" fmla="*/ 1049199 h 1094110"/>
              <a:gd name="connsiteX6" fmla="*/ 816775 w 6732885"/>
              <a:gd name="connsiteY6" fmla="*/ 1019721 h 1094110"/>
              <a:gd name="connsiteX7" fmla="*/ 867437 w 6732885"/>
              <a:gd name="connsiteY7" fmla="*/ 984350 h 1094110"/>
              <a:gd name="connsiteX8" fmla="*/ 908361 w 6732885"/>
              <a:gd name="connsiteY8" fmla="*/ 932135 h 1094110"/>
              <a:gd name="connsiteX9" fmla="*/ 921999 w 6732885"/>
              <a:gd name="connsiteY9" fmla="*/ 897606 h 1094110"/>
              <a:gd name="connsiteX10" fmla="*/ 947334 w 6732885"/>
              <a:gd name="connsiteY10" fmla="*/ 855495 h 1094110"/>
              <a:gd name="connsiteX11" fmla="*/ 992154 w 6732885"/>
              <a:gd name="connsiteY11" fmla="*/ 814228 h 1094110"/>
              <a:gd name="connsiteX12" fmla="*/ 1053113 w 6732885"/>
              <a:gd name="connsiteY12" fmla="*/ 769747 h 1094110"/>
              <a:gd name="connsiteX13" fmla="*/ 1095433 w 6732885"/>
              <a:gd name="connsiteY13" fmla="*/ 745169 h 1094110"/>
              <a:gd name="connsiteX14" fmla="*/ 1146096 w 6732885"/>
              <a:gd name="connsiteY14" fmla="*/ 713167 h 1094110"/>
              <a:gd name="connsiteX15" fmla="*/ 1196763 w 6732885"/>
              <a:gd name="connsiteY15" fmla="*/ 692952 h 1094110"/>
              <a:gd name="connsiteX16" fmla="*/ 1280555 w 6732885"/>
              <a:gd name="connsiteY16" fmla="*/ 667687 h 1094110"/>
              <a:gd name="connsiteX17" fmla="*/ 1335117 w 6732885"/>
              <a:gd name="connsiteY17" fmla="*/ 651686 h 1094110"/>
              <a:gd name="connsiteX18" fmla="*/ 1388302 w 6732885"/>
              <a:gd name="connsiteY18" fmla="*/ 636626 h 1094110"/>
              <a:gd name="connsiteX19" fmla="*/ 1436165 w 6732885"/>
              <a:gd name="connsiteY19" fmla="*/ 623567 h 1094110"/>
              <a:gd name="connsiteX20" fmla="*/ 1498804 w 6732885"/>
              <a:gd name="connsiteY20" fmla="*/ 612102 h 1094110"/>
              <a:gd name="connsiteX21" fmla="*/ 1546538 w 6732885"/>
              <a:gd name="connsiteY21" fmla="*/ 605640 h 1094110"/>
              <a:gd name="connsiteX22" fmla="*/ 1596511 w 6732885"/>
              <a:gd name="connsiteY22" fmla="*/ 600948 h 1094110"/>
              <a:gd name="connsiteX23" fmla="*/ 1654620 w 6732885"/>
              <a:gd name="connsiteY23" fmla="*/ 598104 h 1094110"/>
              <a:gd name="connsiteX24" fmla="*/ 1704244 w 6732885"/>
              <a:gd name="connsiteY24" fmla="*/ 596738 h 1094110"/>
              <a:gd name="connsiteX25" fmla="*/ 1759793 w 6732885"/>
              <a:gd name="connsiteY25" fmla="*/ 597790 h 1094110"/>
              <a:gd name="connsiteX26" fmla="*/ 1808637 w 6732885"/>
              <a:gd name="connsiteY26" fmla="*/ 598903 h 1094110"/>
              <a:gd name="connsiteX27" fmla="*/ 1865147 w 6732885"/>
              <a:gd name="connsiteY27" fmla="*/ 601429 h 1094110"/>
              <a:gd name="connsiteX28" fmla="*/ 2950465 w 6732885"/>
              <a:gd name="connsiteY28" fmla="*/ 453695 h 1094110"/>
              <a:gd name="connsiteX29" fmla="*/ 3153486 w 6732885"/>
              <a:gd name="connsiteY29" fmla="*/ 34037 h 1094110"/>
              <a:gd name="connsiteX30" fmla="*/ 3195484 w 6732885"/>
              <a:gd name="connsiteY30" fmla="*/ 23528 h 1094110"/>
              <a:gd name="connsiteX31" fmla="*/ 3246464 w 6732885"/>
              <a:gd name="connsiteY31" fmla="*/ 15148 h 1094110"/>
              <a:gd name="connsiteX32" fmla="*/ 3296363 w 6732885"/>
              <a:gd name="connsiteY32" fmla="*/ 8199 h 1094110"/>
              <a:gd name="connsiteX33" fmla="*/ 3332483 w 6732885"/>
              <a:gd name="connsiteY33" fmla="*/ 5162 h 1094110"/>
              <a:gd name="connsiteX34" fmla="*/ 3372913 w 6732885"/>
              <a:gd name="connsiteY34" fmla="*/ 3204 h 1094110"/>
              <a:gd name="connsiteX35" fmla="*/ 3416278 w 6732885"/>
              <a:gd name="connsiteY35" fmla="*/ 5161 h 1094110"/>
              <a:gd name="connsiteX36" fmla="*/ 3454796 w 6732885"/>
              <a:gd name="connsiteY36" fmla="*/ 10475 h 1094110"/>
              <a:gd name="connsiteX37" fmla="*/ 3499455 w 6732885"/>
              <a:gd name="connsiteY37" fmla="*/ 19125 h 1094110"/>
              <a:gd name="connsiteX38" fmla="*/ 3551034 w 6732885"/>
              <a:gd name="connsiteY38" fmla="*/ 29402 h 1094110"/>
              <a:gd name="connsiteX39" fmla="*/ 3603346 w 6732885"/>
              <a:gd name="connsiteY39" fmla="*/ 43903 h 1094110"/>
              <a:gd name="connsiteX40" fmla="*/ 3636474 w 6732885"/>
              <a:gd name="connsiteY40" fmla="*/ 57377 h 1094110"/>
              <a:gd name="connsiteX41" fmla="*/ 3693990 w 6732885"/>
              <a:gd name="connsiteY41" fmla="*/ 84570 h 1094110"/>
              <a:gd name="connsiteX42" fmla="*/ 3737805 w 6732885"/>
              <a:gd name="connsiteY42" fmla="*/ 106225 h 1094110"/>
              <a:gd name="connsiteX43" fmla="*/ 3789034 w 6732885"/>
              <a:gd name="connsiteY43" fmla="*/ 131999 h 1094110"/>
              <a:gd name="connsiteX44" fmla="*/ 3852520 w 6732885"/>
              <a:gd name="connsiteY44" fmla="*/ 169177 h 1094110"/>
              <a:gd name="connsiteX45" fmla="*/ 3904646 w 6732885"/>
              <a:gd name="connsiteY45" fmla="*/ 201405 h 1094110"/>
              <a:gd name="connsiteX46" fmla="*/ 3963422 w 6732885"/>
              <a:gd name="connsiteY46" fmla="*/ 238394 h 1094110"/>
              <a:gd name="connsiteX47" fmla="*/ 4029023 w 6732885"/>
              <a:gd name="connsiteY47" fmla="*/ 280178 h 1094110"/>
              <a:gd name="connsiteX48" fmla="*/ 4092132 w 6732885"/>
              <a:gd name="connsiteY48" fmla="*/ 322085 h 1094110"/>
              <a:gd name="connsiteX49" fmla="*/ 4155299 w 6732885"/>
              <a:gd name="connsiteY49" fmla="*/ 365270 h 1094110"/>
              <a:gd name="connsiteX50" fmla="*/ 4204602 w 6732885"/>
              <a:gd name="connsiteY50" fmla="*/ 402451 h 1094110"/>
              <a:gd name="connsiteX51" fmla="*/ 4260410 w 6732885"/>
              <a:gd name="connsiteY51" fmla="*/ 445146 h 1094110"/>
              <a:gd name="connsiteX52" fmla="*/ 4299657 w 6732885"/>
              <a:gd name="connsiteY52" fmla="*/ 474955 h 1094110"/>
              <a:gd name="connsiteX53" fmla="*/ 4348263 w 6732885"/>
              <a:gd name="connsiteY53" fmla="*/ 507946 h 1094110"/>
              <a:gd name="connsiteX54" fmla="*/ 4383716 w 6732885"/>
              <a:gd name="connsiteY54" fmla="*/ 531510 h 1094110"/>
              <a:gd name="connsiteX55" fmla="*/ 4417963 w 6732885"/>
              <a:gd name="connsiteY55" fmla="*/ 554353 h 1094110"/>
              <a:gd name="connsiteX56" fmla="*/ 4465915 w 6732885"/>
              <a:gd name="connsiteY56" fmla="*/ 582607 h 1094110"/>
              <a:gd name="connsiteX57" fmla="*/ 4529455 w 6732885"/>
              <a:gd name="connsiteY57" fmla="*/ 621799 h 1094110"/>
              <a:gd name="connsiteX58" fmla="*/ 4580330 w 6732885"/>
              <a:gd name="connsiteY58" fmla="*/ 651010 h 1094110"/>
              <a:gd name="connsiteX59" fmla="*/ 4660966 w 6732885"/>
              <a:gd name="connsiteY59" fmla="*/ 697524 h 1094110"/>
              <a:gd name="connsiteX60" fmla="*/ 4717677 w 6732885"/>
              <a:gd name="connsiteY60" fmla="*/ 728028 h 1094110"/>
              <a:gd name="connsiteX61" fmla="*/ 4828913 w 6732885"/>
              <a:gd name="connsiteY61" fmla="*/ 784304 h 1094110"/>
              <a:gd name="connsiteX62" fmla="*/ 4958180 w 6732885"/>
              <a:gd name="connsiteY62" fmla="*/ 841637 h 1094110"/>
              <a:gd name="connsiteX63" fmla="*/ 5149784 w 6732885"/>
              <a:gd name="connsiteY63" fmla="*/ 914074 h 1094110"/>
              <a:gd name="connsiteX64" fmla="*/ 5377759 w 6732885"/>
              <a:gd name="connsiteY64" fmla="*/ 985554 h 1094110"/>
              <a:gd name="connsiteX65" fmla="*/ 5599231 w 6732885"/>
              <a:gd name="connsiteY65" fmla="*/ 1032657 h 1094110"/>
              <a:gd name="connsiteX66" fmla="*/ 5826886 w 6732885"/>
              <a:gd name="connsiteY66" fmla="*/ 1066830 h 1094110"/>
              <a:gd name="connsiteX67" fmla="*/ 6039169 w 6732885"/>
              <a:gd name="connsiteY67" fmla="*/ 1087372 h 1094110"/>
              <a:gd name="connsiteX68" fmla="*/ 6286646 w 6732885"/>
              <a:gd name="connsiteY68" fmla="*/ 1094110 h 1094110"/>
              <a:gd name="connsiteX69" fmla="*/ 6732885 w 6732885"/>
              <a:gd name="connsiteY69" fmla="*/ 1091583 h 1094110"/>
              <a:gd name="connsiteX0" fmla="*/ 4 w 6732885"/>
              <a:gd name="connsiteY0" fmla="*/ 1102012 h 1104059"/>
              <a:gd name="connsiteX1" fmla="*/ 403661 w 6732885"/>
              <a:gd name="connsiteY1" fmla="*/ 1101257 h 1104059"/>
              <a:gd name="connsiteX2" fmla="*/ 513896 w 6732885"/>
              <a:gd name="connsiteY2" fmla="*/ 1099091 h 1104059"/>
              <a:gd name="connsiteX3" fmla="*/ 608822 w 6732885"/>
              <a:gd name="connsiteY3" fmla="*/ 1089586 h 1104059"/>
              <a:gd name="connsiteX4" fmla="*/ 664778 w 6732885"/>
              <a:gd name="connsiteY4" fmla="*/ 1081043 h 1104059"/>
              <a:gd name="connsiteX5" fmla="*/ 758313 w 6732885"/>
              <a:gd name="connsiteY5" fmla="*/ 1059148 h 1104059"/>
              <a:gd name="connsiteX6" fmla="*/ 816775 w 6732885"/>
              <a:gd name="connsiteY6" fmla="*/ 1029670 h 1104059"/>
              <a:gd name="connsiteX7" fmla="*/ 867437 w 6732885"/>
              <a:gd name="connsiteY7" fmla="*/ 994299 h 1104059"/>
              <a:gd name="connsiteX8" fmla="*/ 908361 w 6732885"/>
              <a:gd name="connsiteY8" fmla="*/ 942084 h 1104059"/>
              <a:gd name="connsiteX9" fmla="*/ 921999 w 6732885"/>
              <a:gd name="connsiteY9" fmla="*/ 907555 h 1104059"/>
              <a:gd name="connsiteX10" fmla="*/ 947334 w 6732885"/>
              <a:gd name="connsiteY10" fmla="*/ 865444 h 1104059"/>
              <a:gd name="connsiteX11" fmla="*/ 992154 w 6732885"/>
              <a:gd name="connsiteY11" fmla="*/ 824177 h 1104059"/>
              <a:gd name="connsiteX12" fmla="*/ 1053113 w 6732885"/>
              <a:gd name="connsiteY12" fmla="*/ 779696 h 1104059"/>
              <a:gd name="connsiteX13" fmla="*/ 1095433 w 6732885"/>
              <a:gd name="connsiteY13" fmla="*/ 755118 h 1104059"/>
              <a:gd name="connsiteX14" fmla="*/ 1146096 w 6732885"/>
              <a:gd name="connsiteY14" fmla="*/ 723116 h 1104059"/>
              <a:gd name="connsiteX15" fmla="*/ 1196763 w 6732885"/>
              <a:gd name="connsiteY15" fmla="*/ 702901 h 1104059"/>
              <a:gd name="connsiteX16" fmla="*/ 1280555 w 6732885"/>
              <a:gd name="connsiteY16" fmla="*/ 677636 h 1104059"/>
              <a:gd name="connsiteX17" fmla="*/ 1335117 w 6732885"/>
              <a:gd name="connsiteY17" fmla="*/ 661635 h 1104059"/>
              <a:gd name="connsiteX18" fmla="*/ 1388302 w 6732885"/>
              <a:gd name="connsiteY18" fmla="*/ 646575 h 1104059"/>
              <a:gd name="connsiteX19" fmla="*/ 1436165 w 6732885"/>
              <a:gd name="connsiteY19" fmla="*/ 633516 h 1104059"/>
              <a:gd name="connsiteX20" fmla="*/ 1498804 w 6732885"/>
              <a:gd name="connsiteY20" fmla="*/ 622051 h 1104059"/>
              <a:gd name="connsiteX21" fmla="*/ 1546538 w 6732885"/>
              <a:gd name="connsiteY21" fmla="*/ 615589 h 1104059"/>
              <a:gd name="connsiteX22" fmla="*/ 1596511 w 6732885"/>
              <a:gd name="connsiteY22" fmla="*/ 610897 h 1104059"/>
              <a:gd name="connsiteX23" fmla="*/ 1654620 w 6732885"/>
              <a:gd name="connsiteY23" fmla="*/ 608053 h 1104059"/>
              <a:gd name="connsiteX24" fmla="*/ 1704244 w 6732885"/>
              <a:gd name="connsiteY24" fmla="*/ 606687 h 1104059"/>
              <a:gd name="connsiteX25" fmla="*/ 1759793 w 6732885"/>
              <a:gd name="connsiteY25" fmla="*/ 607739 h 1104059"/>
              <a:gd name="connsiteX26" fmla="*/ 1808637 w 6732885"/>
              <a:gd name="connsiteY26" fmla="*/ 608852 h 1104059"/>
              <a:gd name="connsiteX27" fmla="*/ 1865147 w 6732885"/>
              <a:gd name="connsiteY27" fmla="*/ 611378 h 1104059"/>
              <a:gd name="connsiteX28" fmla="*/ 2950465 w 6732885"/>
              <a:gd name="connsiteY28" fmla="*/ 463644 h 1104059"/>
              <a:gd name="connsiteX29" fmla="*/ 3124256 w 6732885"/>
              <a:gd name="connsiteY29" fmla="*/ 454131 h 1104059"/>
              <a:gd name="connsiteX30" fmla="*/ 3195484 w 6732885"/>
              <a:gd name="connsiteY30" fmla="*/ 33477 h 1104059"/>
              <a:gd name="connsiteX31" fmla="*/ 3246464 w 6732885"/>
              <a:gd name="connsiteY31" fmla="*/ 25097 h 1104059"/>
              <a:gd name="connsiteX32" fmla="*/ 3296363 w 6732885"/>
              <a:gd name="connsiteY32" fmla="*/ 18148 h 1104059"/>
              <a:gd name="connsiteX33" fmla="*/ 3332483 w 6732885"/>
              <a:gd name="connsiteY33" fmla="*/ 15111 h 1104059"/>
              <a:gd name="connsiteX34" fmla="*/ 3372913 w 6732885"/>
              <a:gd name="connsiteY34" fmla="*/ 13153 h 1104059"/>
              <a:gd name="connsiteX35" fmla="*/ 3416278 w 6732885"/>
              <a:gd name="connsiteY35" fmla="*/ 15110 h 1104059"/>
              <a:gd name="connsiteX36" fmla="*/ 3454796 w 6732885"/>
              <a:gd name="connsiteY36" fmla="*/ 20424 h 1104059"/>
              <a:gd name="connsiteX37" fmla="*/ 3499455 w 6732885"/>
              <a:gd name="connsiteY37" fmla="*/ 29074 h 1104059"/>
              <a:gd name="connsiteX38" fmla="*/ 3551034 w 6732885"/>
              <a:gd name="connsiteY38" fmla="*/ 39351 h 1104059"/>
              <a:gd name="connsiteX39" fmla="*/ 3603346 w 6732885"/>
              <a:gd name="connsiteY39" fmla="*/ 53852 h 1104059"/>
              <a:gd name="connsiteX40" fmla="*/ 3636474 w 6732885"/>
              <a:gd name="connsiteY40" fmla="*/ 67326 h 1104059"/>
              <a:gd name="connsiteX41" fmla="*/ 3693990 w 6732885"/>
              <a:gd name="connsiteY41" fmla="*/ 94519 h 1104059"/>
              <a:gd name="connsiteX42" fmla="*/ 3737805 w 6732885"/>
              <a:gd name="connsiteY42" fmla="*/ 116174 h 1104059"/>
              <a:gd name="connsiteX43" fmla="*/ 3789034 w 6732885"/>
              <a:gd name="connsiteY43" fmla="*/ 141948 h 1104059"/>
              <a:gd name="connsiteX44" fmla="*/ 3852520 w 6732885"/>
              <a:gd name="connsiteY44" fmla="*/ 179126 h 1104059"/>
              <a:gd name="connsiteX45" fmla="*/ 3904646 w 6732885"/>
              <a:gd name="connsiteY45" fmla="*/ 211354 h 1104059"/>
              <a:gd name="connsiteX46" fmla="*/ 3963422 w 6732885"/>
              <a:gd name="connsiteY46" fmla="*/ 248343 h 1104059"/>
              <a:gd name="connsiteX47" fmla="*/ 4029023 w 6732885"/>
              <a:gd name="connsiteY47" fmla="*/ 290127 h 1104059"/>
              <a:gd name="connsiteX48" fmla="*/ 4092132 w 6732885"/>
              <a:gd name="connsiteY48" fmla="*/ 332034 h 1104059"/>
              <a:gd name="connsiteX49" fmla="*/ 4155299 w 6732885"/>
              <a:gd name="connsiteY49" fmla="*/ 375219 h 1104059"/>
              <a:gd name="connsiteX50" fmla="*/ 4204602 w 6732885"/>
              <a:gd name="connsiteY50" fmla="*/ 412400 h 1104059"/>
              <a:gd name="connsiteX51" fmla="*/ 4260410 w 6732885"/>
              <a:gd name="connsiteY51" fmla="*/ 455095 h 1104059"/>
              <a:gd name="connsiteX52" fmla="*/ 4299657 w 6732885"/>
              <a:gd name="connsiteY52" fmla="*/ 484904 h 1104059"/>
              <a:gd name="connsiteX53" fmla="*/ 4348263 w 6732885"/>
              <a:gd name="connsiteY53" fmla="*/ 517895 h 1104059"/>
              <a:gd name="connsiteX54" fmla="*/ 4383716 w 6732885"/>
              <a:gd name="connsiteY54" fmla="*/ 541459 h 1104059"/>
              <a:gd name="connsiteX55" fmla="*/ 4417963 w 6732885"/>
              <a:gd name="connsiteY55" fmla="*/ 564302 h 1104059"/>
              <a:gd name="connsiteX56" fmla="*/ 4465915 w 6732885"/>
              <a:gd name="connsiteY56" fmla="*/ 592556 h 1104059"/>
              <a:gd name="connsiteX57" fmla="*/ 4529455 w 6732885"/>
              <a:gd name="connsiteY57" fmla="*/ 631748 h 1104059"/>
              <a:gd name="connsiteX58" fmla="*/ 4580330 w 6732885"/>
              <a:gd name="connsiteY58" fmla="*/ 660959 h 1104059"/>
              <a:gd name="connsiteX59" fmla="*/ 4660966 w 6732885"/>
              <a:gd name="connsiteY59" fmla="*/ 707473 h 1104059"/>
              <a:gd name="connsiteX60" fmla="*/ 4717677 w 6732885"/>
              <a:gd name="connsiteY60" fmla="*/ 737977 h 1104059"/>
              <a:gd name="connsiteX61" fmla="*/ 4828913 w 6732885"/>
              <a:gd name="connsiteY61" fmla="*/ 794253 h 1104059"/>
              <a:gd name="connsiteX62" fmla="*/ 4958180 w 6732885"/>
              <a:gd name="connsiteY62" fmla="*/ 851586 h 1104059"/>
              <a:gd name="connsiteX63" fmla="*/ 5149784 w 6732885"/>
              <a:gd name="connsiteY63" fmla="*/ 924023 h 1104059"/>
              <a:gd name="connsiteX64" fmla="*/ 5377759 w 6732885"/>
              <a:gd name="connsiteY64" fmla="*/ 995503 h 1104059"/>
              <a:gd name="connsiteX65" fmla="*/ 5599231 w 6732885"/>
              <a:gd name="connsiteY65" fmla="*/ 1042606 h 1104059"/>
              <a:gd name="connsiteX66" fmla="*/ 5826886 w 6732885"/>
              <a:gd name="connsiteY66" fmla="*/ 1076779 h 1104059"/>
              <a:gd name="connsiteX67" fmla="*/ 6039169 w 6732885"/>
              <a:gd name="connsiteY67" fmla="*/ 1097321 h 1104059"/>
              <a:gd name="connsiteX68" fmla="*/ 6286646 w 6732885"/>
              <a:gd name="connsiteY68" fmla="*/ 1104059 h 1104059"/>
              <a:gd name="connsiteX69" fmla="*/ 6732885 w 6732885"/>
              <a:gd name="connsiteY69" fmla="*/ 1101532 h 1104059"/>
              <a:gd name="connsiteX0" fmla="*/ 4 w 6732885"/>
              <a:gd name="connsiteY0" fmla="*/ 1102012 h 1104059"/>
              <a:gd name="connsiteX1" fmla="*/ 403661 w 6732885"/>
              <a:gd name="connsiteY1" fmla="*/ 1101257 h 1104059"/>
              <a:gd name="connsiteX2" fmla="*/ 513896 w 6732885"/>
              <a:gd name="connsiteY2" fmla="*/ 1099091 h 1104059"/>
              <a:gd name="connsiteX3" fmla="*/ 608822 w 6732885"/>
              <a:gd name="connsiteY3" fmla="*/ 1089586 h 1104059"/>
              <a:gd name="connsiteX4" fmla="*/ 664778 w 6732885"/>
              <a:gd name="connsiteY4" fmla="*/ 1081043 h 1104059"/>
              <a:gd name="connsiteX5" fmla="*/ 758313 w 6732885"/>
              <a:gd name="connsiteY5" fmla="*/ 1059148 h 1104059"/>
              <a:gd name="connsiteX6" fmla="*/ 816775 w 6732885"/>
              <a:gd name="connsiteY6" fmla="*/ 1029670 h 1104059"/>
              <a:gd name="connsiteX7" fmla="*/ 867437 w 6732885"/>
              <a:gd name="connsiteY7" fmla="*/ 994299 h 1104059"/>
              <a:gd name="connsiteX8" fmla="*/ 908361 w 6732885"/>
              <a:gd name="connsiteY8" fmla="*/ 942084 h 1104059"/>
              <a:gd name="connsiteX9" fmla="*/ 921999 w 6732885"/>
              <a:gd name="connsiteY9" fmla="*/ 907555 h 1104059"/>
              <a:gd name="connsiteX10" fmla="*/ 947334 w 6732885"/>
              <a:gd name="connsiteY10" fmla="*/ 865444 h 1104059"/>
              <a:gd name="connsiteX11" fmla="*/ 992154 w 6732885"/>
              <a:gd name="connsiteY11" fmla="*/ 824177 h 1104059"/>
              <a:gd name="connsiteX12" fmla="*/ 1053113 w 6732885"/>
              <a:gd name="connsiteY12" fmla="*/ 779696 h 1104059"/>
              <a:gd name="connsiteX13" fmla="*/ 1095433 w 6732885"/>
              <a:gd name="connsiteY13" fmla="*/ 755118 h 1104059"/>
              <a:gd name="connsiteX14" fmla="*/ 1146096 w 6732885"/>
              <a:gd name="connsiteY14" fmla="*/ 723116 h 1104059"/>
              <a:gd name="connsiteX15" fmla="*/ 1196763 w 6732885"/>
              <a:gd name="connsiteY15" fmla="*/ 702901 h 1104059"/>
              <a:gd name="connsiteX16" fmla="*/ 1280555 w 6732885"/>
              <a:gd name="connsiteY16" fmla="*/ 677636 h 1104059"/>
              <a:gd name="connsiteX17" fmla="*/ 1335117 w 6732885"/>
              <a:gd name="connsiteY17" fmla="*/ 661635 h 1104059"/>
              <a:gd name="connsiteX18" fmla="*/ 1388302 w 6732885"/>
              <a:gd name="connsiteY18" fmla="*/ 646575 h 1104059"/>
              <a:gd name="connsiteX19" fmla="*/ 1436165 w 6732885"/>
              <a:gd name="connsiteY19" fmla="*/ 633516 h 1104059"/>
              <a:gd name="connsiteX20" fmla="*/ 1498804 w 6732885"/>
              <a:gd name="connsiteY20" fmla="*/ 622051 h 1104059"/>
              <a:gd name="connsiteX21" fmla="*/ 1546538 w 6732885"/>
              <a:gd name="connsiteY21" fmla="*/ 615589 h 1104059"/>
              <a:gd name="connsiteX22" fmla="*/ 1596511 w 6732885"/>
              <a:gd name="connsiteY22" fmla="*/ 610897 h 1104059"/>
              <a:gd name="connsiteX23" fmla="*/ 1654620 w 6732885"/>
              <a:gd name="connsiteY23" fmla="*/ 608053 h 1104059"/>
              <a:gd name="connsiteX24" fmla="*/ 1704244 w 6732885"/>
              <a:gd name="connsiteY24" fmla="*/ 606687 h 1104059"/>
              <a:gd name="connsiteX25" fmla="*/ 1759793 w 6732885"/>
              <a:gd name="connsiteY25" fmla="*/ 607739 h 1104059"/>
              <a:gd name="connsiteX26" fmla="*/ 1808637 w 6732885"/>
              <a:gd name="connsiteY26" fmla="*/ 608852 h 1104059"/>
              <a:gd name="connsiteX27" fmla="*/ 1865147 w 6732885"/>
              <a:gd name="connsiteY27" fmla="*/ 611378 h 1104059"/>
              <a:gd name="connsiteX28" fmla="*/ 2950465 w 6732885"/>
              <a:gd name="connsiteY28" fmla="*/ 463644 h 1104059"/>
              <a:gd name="connsiteX29" fmla="*/ 3124256 w 6732885"/>
              <a:gd name="connsiteY29" fmla="*/ 454131 h 1104059"/>
              <a:gd name="connsiteX30" fmla="*/ 3195484 w 6732885"/>
              <a:gd name="connsiteY30" fmla="*/ 33477 h 1104059"/>
              <a:gd name="connsiteX31" fmla="*/ 3246464 w 6732885"/>
              <a:gd name="connsiteY31" fmla="*/ 25097 h 1104059"/>
              <a:gd name="connsiteX32" fmla="*/ 3296363 w 6732885"/>
              <a:gd name="connsiteY32" fmla="*/ 18148 h 1104059"/>
              <a:gd name="connsiteX33" fmla="*/ 3332483 w 6732885"/>
              <a:gd name="connsiteY33" fmla="*/ 15111 h 1104059"/>
              <a:gd name="connsiteX34" fmla="*/ 3372913 w 6732885"/>
              <a:gd name="connsiteY34" fmla="*/ 13153 h 1104059"/>
              <a:gd name="connsiteX35" fmla="*/ 3416278 w 6732885"/>
              <a:gd name="connsiteY35" fmla="*/ 15110 h 1104059"/>
              <a:gd name="connsiteX36" fmla="*/ 3454796 w 6732885"/>
              <a:gd name="connsiteY36" fmla="*/ 20424 h 1104059"/>
              <a:gd name="connsiteX37" fmla="*/ 3499455 w 6732885"/>
              <a:gd name="connsiteY37" fmla="*/ 29074 h 1104059"/>
              <a:gd name="connsiteX38" fmla="*/ 3551034 w 6732885"/>
              <a:gd name="connsiteY38" fmla="*/ 39351 h 1104059"/>
              <a:gd name="connsiteX39" fmla="*/ 3603346 w 6732885"/>
              <a:gd name="connsiteY39" fmla="*/ 53852 h 1104059"/>
              <a:gd name="connsiteX40" fmla="*/ 3636474 w 6732885"/>
              <a:gd name="connsiteY40" fmla="*/ 67326 h 1104059"/>
              <a:gd name="connsiteX41" fmla="*/ 3693990 w 6732885"/>
              <a:gd name="connsiteY41" fmla="*/ 94519 h 1104059"/>
              <a:gd name="connsiteX42" fmla="*/ 3737805 w 6732885"/>
              <a:gd name="connsiteY42" fmla="*/ 116174 h 1104059"/>
              <a:gd name="connsiteX43" fmla="*/ 3789034 w 6732885"/>
              <a:gd name="connsiteY43" fmla="*/ 141948 h 1104059"/>
              <a:gd name="connsiteX44" fmla="*/ 3852520 w 6732885"/>
              <a:gd name="connsiteY44" fmla="*/ 179126 h 1104059"/>
              <a:gd name="connsiteX45" fmla="*/ 3904646 w 6732885"/>
              <a:gd name="connsiteY45" fmla="*/ 211354 h 1104059"/>
              <a:gd name="connsiteX46" fmla="*/ 3963422 w 6732885"/>
              <a:gd name="connsiteY46" fmla="*/ 248343 h 1104059"/>
              <a:gd name="connsiteX47" fmla="*/ 4029023 w 6732885"/>
              <a:gd name="connsiteY47" fmla="*/ 290127 h 1104059"/>
              <a:gd name="connsiteX48" fmla="*/ 4092132 w 6732885"/>
              <a:gd name="connsiteY48" fmla="*/ 332034 h 1104059"/>
              <a:gd name="connsiteX49" fmla="*/ 4155299 w 6732885"/>
              <a:gd name="connsiteY49" fmla="*/ 375219 h 1104059"/>
              <a:gd name="connsiteX50" fmla="*/ 4204602 w 6732885"/>
              <a:gd name="connsiteY50" fmla="*/ 412400 h 1104059"/>
              <a:gd name="connsiteX51" fmla="*/ 4260410 w 6732885"/>
              <a:gd name="connsiteY51" fmla="*/ 455095 h 1104059"/>
              <a:gd name="connsiteX52" fmla="*/ 4299657 w 6732885"/>
              <a:gd name="connsiteY52" fmla="*/ 484904 h 1104059"/>
              <a:gd name="connsiteX53" fmla="*/ 4348263 w 6732885"/>
              <a:gd name="connsiteY53" fmla="*/ 517895 h 1104059"/>
              <a:gd name="connsiteX54" fmla="*/ 4383716 w 6732885"/>
              <a:gd name="connsiteY54" fmla="*/ 541459 h 1104059"/>
              <a:gd name="connsiteX55" fmla="*/ 4417963 w 6732885"/>
              <a:gd name="connsiteY55" fmla="*/ 564302 h 1104059"/>
              <a:gd name="connsiteX56" fmla="*/ 4465915 w 6732885"/>
              <a:gd name="connsiteY56" fmla="*/ 592556 h 1104059"/>
              <a:gd name="connsiteX57" fmla="*/ 4529455 w 6732885"/>
              <a:gd name="connsiteY57" fmla="*/ 631748 h 1104059"/>
              <a:gd name="connsiteX58" fmla="*/ 4580330 w 6732885"/>
              <a:gd name="connsiteY58" fmla="*/ 660959 h 1104059"/>
              <a:gd name="connsiteX59" fmla="*/ 4660966 w 6732885"/>
              <a:gd name="connsiteY59" fmla="*/ 707473 h 1104059"/>
              <a:gd name="connsiteX60" fmla="*/ 4717677 w 6732885"/>
              <a:gd name="connsiteY60" fmla="*/ 737977 h 1104059"/>
              <a:gd name="connsiteX61" fmla="*/ 4828913 w 6732885"/>
              <a:gd name="connsiteY61" fmla="*/ 794253 h 1104059"/>
              <a:gd name="connsiteX62" fmla="*/ 4958180 w 6732885"/>
              <a:gd name="connsiteY62" fmla="*/ 851586 h 1104059"/>
              <a:gd name="connsiteX63" fmla="*/ 5149784 w 6732885"/>
              <a:gd name="connsiteY63" fmla="*/ 924023 h 1104059"/>
              <a:gd name="connsiteX64" fmla="*/ 5377759 w 6732885"/>
              <a:gd name="connsiteY64" fmla="*/ 995503 h 1104059"/>
              <a:gd name="connsiteX65" fmla="*/ 5599231 w 6732885"/>
              <a:gd name="connsiteY65" fmla="*/ 1042606 h 1104059"/>
              <a:gd name="connsiteX66" fmla="*/ 5826886 w 6732885"/>
              <a:gd name="connsiteY66" fmla="*/ 1076779 h 1104059"/>
              <a:gd name="connsiteX67" fmla="*/ 6039169 w 6732885"/>
              <a:gd name="connsiteY67" fmla="*/ 1097321 h 1104059"/>
              <a:gd name="connsiteX68" fmla="*/ 6286646 w 6732885"/>
              <a:gd name="connsiteY68" fmla="*/ 1104059 h 1104059"/>
              <a:gd name="connsiteX69" fmla="*/ 6732885 w 6732885"/>
              <a:gd name="connsiteY69" fmla="*/ 1101532 h 1104059"/>
              <a:gd name="connsiteX0" fmla="*/ 4 w 6732885"/>
              <a:gd name="connsiteY0" fmla="*/ 1110619 h 1112666"/>
              <a:gd name="connsiteX1" fmla="*/ 403661 w 6732885"/>
              <a:gd name="connsiteY1" fmla="*/ 1109864 h 1112666"/>
              <a:gd name="connsiteX2" fmla="*/ 513896 w 6732885"/>
              <a:gd name="connsiteY2" fmla="*/ 1107698 h 1112666"/>
              <a:gd name="connsiteX3" fmla="*/ 608822 w 6732885"/>
              <a:gd name="connsiteY3" fmla="*/ 1098193 h 1112666"/>
              <a:gd name="connsiteX4" fmla="*/ 664778 w 6732885"/>
              <a:gd name="connsiteY4" fmla="*/ 1089650 h 1112666"/>
              <a:gd name="connsiteX5" fmla="*/ 758313 w 6732885"/>
              <a:gd name="connsiteY5" fmla="*/ 1067755 h 1112666"/>
              <a:gd name="connsiteX6" fmla="*/ 816775 w 6732885"/>
              <a:gd name="connsiteY6" fmla="*/ 1038277 h 1112666"/>
              <a:gd name="connsiteX7" fmla="*/ 867437 w 6732885"/>
              <a:gd name="connsiteY7" fmla="*/ 1002906 h 1112666"/>
              <a:gd name="connsiteX8" fmla="*/ 908361 w 6732885"/>
              <a:gd name="connsiteY8" fmla="*/ 950691 h 1112666"/>
              <a:gd name="connsiteX9" fmla="*/ 921999 w 6732885"/>
              <a:gd name="connsiteY9" fmla="*/ 916162 h 1112666"/>
              <a:gd name="connsiteX10" fmla="*/ 947334 w 6732885"/>
              <a:gd name="connsiteY10" fmla="*/ 874051 h 1112666"/>
              <a:gd name="connsiteX11" fmla="*/ 992154 w 6732885"/>
              <a:gd name="connsiteY11" fmla="*/ 832784 h 1112666"/>
              <a:gd name="connsiteX12" fmla="*/ 1053113 w 6732885"/>
              <a:gd name="connsiteY12" fmla="*/ 788303 h 1112666"/>
              <a:gd name="connsiteX13" fmla="*/ 1095433 w 6732885"/>
              <a:gd name="connsiteY13" fmla="*/ 763725 h 1112666"/>
              <a:gd name="connsiteX14" fmla="*/ 1146096 w 6732885"/>
              <a:gd name="connsiteY14" fmla="*/ 731723 h 1112666"/>
              <a:gd name="connsiteX15" fmla="*/ 1196763 w 6732885"/>
              <a:gd name="connsiteY15" fmla="*/ 711508 h 1112666"/>
              <a:gd name="connsiteX16" fmla="*/ 1280555 w 6732885"/>
              <a:gd name="connsiteY16" fmla="*/ 686243 h 1112666"/>
              <a:gd name="connsiteX17" fmla="*/ 1335117 w 6732885"/>
              <a:gd name="connsiteY17" fmla="*/ 670242 h 1112666"/>
              <a:gd name="connsiteX18" fmla="*/ 1388302 w 6732885"/>
              <a:gd name="connsiteY18" fmla="*/ 655182 h 1112666"/>
              <a:gd name="connsiteX19" fmla="*/ 1436165 w 6732885"/>
              <a:gd name="connsiteY19" fmla="*/ 642123 h 1112666"/>
              <a:gd name="connsiteX20" fmla="*/ 1498804 w 6732885"/>
              <a:gd name="connsiteY20" fmla="*/ 630658 h 1112666"/>
              <a:gd name="connsiteX21" fmla="*/ 1546538 w 6732885"/>
              <a:gd name="connsiteY21" fmla="*/ 624196 h 1112666"/>
              <a:gd name="connsiteX22" fmla="*/ 1596511 w 6732885"/>
              <a:gd name="connsiteY22" fmla="*/ 619504 h 1112666"/>
              <a:gd name="connsiteX23" fmla="*/ 1654620 w 6732885"/>
              <a:gd name="connsiteY23" fmla="*/ 616660 h 1112666"/>
              <a:gd name="connsiteX24" fmla="*/ 1704244 w 6732885"/>
              <a:gd name="connsiteY24" fmla="*/ 615294 h 1112666"/>
              <a:gd name="connsiteX25" fmla="*/ 1759793 w 6732885"/>
              <a:gd name="connsiteY25" fmla="*/ 616346 h 1112666"/>
              <a:gd name="connsiteX26" fmla="*/ 1808637 w 6732885"/>
              <a:gd name="connsiteY26" fmla="*/ 617459 h 1112666"/>
              <a:gd name="connsiteX27" fmla="*/ 1865147 w 6732885"/>
              <a:gd name="connsiteY27" fmla="*/ 619985 h 1112666"/>
              <a:gd name="connsiteX28" fmla="*/ 2950465 w 6732885"/>
              <a:gd name="connsiteY28" fmla="*/ 472251 h 1112666"/>
              <a:gd name="connsiteX29" fmla="*/ 3124256 w 6732885"/>
              <a:gd name="connsiteY29" fmla="*/ 462738 h 1112666"/>
              <a:gd name="connsiteX30" fmla="*/ 3273430 w 6732885"/>
              <a:gd name="connsiteY30" fmla="*/ 461493 h 1112666"/>
              <a:gd name="connsiteX31" fmla="*/ 3246464 w 6732885"/>
              <a:gd name="connsiteY31" fmla="*/ 33704 h 1112666"/>
              <a:gd name="connsiteX32" fmla="*/ 3296363 w 6732885"/>
              <a:gd name="connsiteY32" fmla="*/ 26755 h 1112666"/>
              <a:gd name="connsiteX33" fmla="*/ 3332483 w 6732885"/>
              <a:gd name="connsiteY33" fmla="*/ 23718 h 1112666"/>
              <a:gd name="connsiteX34" fmla="*/ 3372913 w 6732885"/>
              <a:gd name="connsiteY34" fmla="*/ 21760 h 1112666"/>
              <a:gd name="connsiteX35" fmla="*/ 3416278 w 6732885"/>
              <a:gd name="connsiteY35" fmla="*/ 23717 h 1112666"/>
              <a:gd name="connsiteX36" fmla="*/ 3454796 w 6732885"/>
              <a:gd name="connsiteY36" fmla="*/ 29031 h 1112666"/>
              <a:gd name="connsiteX37" fmla="*/ 3499455 w 6732885"/>
              <a:gd name="connsiteY37" fmla="*/ 37681 h 1112666"/>
              <a:gd name="connsiteX38" fmla="*/ 3551034 w 6732885"/>
              <a:gd name="connsiteY38" fmla="*/ 47958 h 1112666"/>
              <a:gd name="connsiteX39" fmla="*/ 3603346 w 6732885"/>
              <a:gd name="connsiteY39" fmla="*/ 62459 h 1112666"/>
              <a:gd name="connsiteX40" fmla="*/ 3636474 w 6732885"/>
              <a:gd name="connsiteY40" fmla="*/ 75933 h 1112666"/>
              <a:gd name="connsiteX41" fmla="*/ 3693990 w 6732885"/>
              <a:gd name="connsiteY41" fmla="*/ 103126 h 1112666"/>
              <a:gd name="connsiteX42" fmla="*/ 3737805 w 6732885"/>
              <a:gd name="connsiteY42" fmla="*/ 124781 h 1112666"/>
              <a:gd name="connsiteX43" fmla="*/ 3789034 w 6732885"/>
              <a:gd name="connsiteY43" fmla="*/ 150555 h 1112666"/>
              <a:gd name="connsiteX44" fmla="*/ 3852520 w 6732885"/>
              <a:gd name="connsiteY44" fmla="*/ 187733 h 1112666"/>
              <a:gd name="connsiteX45" fmla="*/ 3904646 w 6732885"/>
              <a:gd name="connsiteY45" fmla="*/ 219961 h 1112666"/>
              <a:gd name="connsiteX46" fmla="*/ 3963422 w 6732885"/>
              <a:gd name="connsiteY46" fmla="*/ 256950 h 1112666"/>
              <a:gd name="connsiteX47" fmla="*/ 4029023 w 6732885"/>
              <a:gd name="connsiteY47" fmla="*/ 298734 h 1112666"/>
              <a:gd name="connsiteX48" fmla="*/ 4092132 w 6732885"/>
              <a:gd name="connsiteY48" fmla="*/ 340641 h 1112666"/>
              <a:gd name="connsiteX49" fmla="*/ 4155299 w 6732885"/>
              <a:gd name="connsiteY49" fmla="*/ 383826 h 1112666"/>
              <a:gd name="connsiteX50" fmla="*/ 4204602 w 6732885"/>
              <a:gd name="connsiteY50" fmla="*/ 421007 h 1112666"/>
              <a:gd name="connsiteX51" fmla="*/ 4260410 w 6732885"/>
              <a:gd name="connsiteY51" fmla="*/ 463702 h 1112666"/>
              <a:gd name="connsiteX52" fmla="*/ 4299657 w 6732885"/>
              <a:gd name="connsiteY52" fmla="*/ 493511 h 1112666"/>
              <a:gd name="connsiteX53" fmla="*/ 4348263 w 6732885"/>
              <a:gd name="connsiteY53" fmla="*/ 526502 h 1112666"/>
              <a:gd name="connsiteX54" fmla="*/ 4383716 w 6732885"/>
              <a:gd name="connsiteY54" fmla="*/ 550066 h 1112666"/>
              <a:gd name="connsiteX55" fmla="*/ 4417963 w 6732885"/>
              <a:gd name="connsiteY55" fmla="*/ 572909 h 1112666"/>
              <a:gd name="connsiteX56" fmla="*/ 4465915 w 6732885"/>
              <a:gd name="connsiteY56" fmla="*/ 601163 h 1112666"/>
              <a:gd name="connsiteX57" fmla="*/ 4529455 w 6732885"/>
              <a:gd name="connsiteY57" fmla="*/ 640355 h 1112666"/>
              <a:gd name="connsiteX58" fmla="*/ 4580330 w 6732885"/>
              <a:gd name="connsiteY58" fmla="*/ 669566 h 1112666"/>
              <a:gd name="connsiteX59" fmla="*/ 4660966 w 6732885"/>
              <a:gd name="connsiteY59" fmla="*/ 716080 h 1112666"/>
              <a:gd name="connsiteX60" fmla="*/ 4717677 w 6732885"/>
              <a:gd name="connsiteY60" fmla="*/ 746584 h 1112666"/>
              <a:gd name="connsiteX61" fmla="*/ 4828913 w 6732885"/>
              <a:gd name="connsiteY61" fmla="*/ 802860 h 1112666"/>
              <a:gd name="connsiteX62" fmla="*/ 4958180 w 6732885"/>
              <a:gd name="connsiteY62" fmla="*/ 860193 h 1112666"/>
              <a:gd name="connsiteX63" fmla="*/ 5149784 w 6732885"/>
              <a:gd name="connsiteY63" fmla="*/ 932630 h 1112666"/>
              <a:gd name="connsiteX64" fmla="*/ 5377759 w 6732885"/>
              <a:gd name="connsiteY64" fmla="*/ 1004110 h 1112666"/>
              <a:gd name="connsiteX65" fmla="*/ 5599231 w 6732885"/>
              <a:gd name="connsiteY65" fmla="*/ 1051213 h 1112666"/>
              <a:gd name="connsiteX66" fmla="*/ 5826886 w 6732885"/>
              <a:gd name="connsiteY66" fmla="*/ 1085386 h 1112666"/>
              <a:gd name="connsiteX67" fmla="*/ 6039169 w 6732885"/>
              <a:gd name="connsiteY67" fmla="*/ 1105928 h 1112666"/>
              <a:gd name="connsiteX68" fmla="*/ 6286646 w 6732885"/>
              <a:gd name="connsiteY68" fmla="*/ 1112666 h 1112666"/>
              <a:gd name="connsiteX69" fmla="*/ 6732885 w 6732885"/>
              <a:gd name="connsiteY69" fmla="*/ 1110139 h 1112666"/>
              <a:gd name="connsiteX0" fmla="*/ 4 w 6732885"/>
              <a:gd name="connsiteY0" fmla="*/ 1110619 h 1112666"/>
              <a:gd name="connsiteX1" fmla="*/ 403661 w 6732885"/>
              <a:gd name="connsiteY1" fmla="*/ 1109864 h 1112666"/>
              <a:gd name="connsiteX2" fmla="*/ 513896 w 6732885"/>
              <a:gd name="connsiteY2" fmla="*/ 1107698 h 1112666"/>
              <a:gd name="connsiteX3" fmla="*/ 608822 w 6732885"/>
              <a:gd name="connsiteY3" fmla="*/ 1098193 h 1112666"/>
              <a:gd name="connsiteX4" fmla="*/ 664778 w 6732885"/>
              <a:gd name="connsiteY4" fmla="*/ 1089650 h 1112666"/>
              <a:gd name="connsiteX5" fmla="*/ 758313 w 6732885"/>
              <a:gd name="connsiteY5" fmla="*/ 1067755 h 1112666"/>
              <a:gd name="connsiteX6" fmla="*/ 816775 w 6732885"/>
              <a:gd name="connsiteY6" fmla="*/ 1038277 h 1112666"/>
              <a:gd name="connsiteX7" fmla="*/ 867437 w 6732885"/>
              <a:gd name="connsiteY7" fmla="*/ 1002906 h 1112666"/>
              <a:gd name="connsiteX8" fmla="*/ 908361 w 6732885"/>
              <a:gd name="connsiteY8" fmla="*/ 950691 h 1112666"/>
              <a:gd name="connsiteX9" fmla="*/ 921999 w 6732885"/>
              <a:gd name="connsiteY9" fmla="*/ 916162 h 1112666"/>
              <a:gd name="connsiteX10" fmla="*/ 947334 w 6732885"/>
              <a:gd name="connsiteY10" fmla="*/ 874051 h 1112666"/>
              <a:gd name="connsiteX11" fmla="*/ 992154 w 6732885"/>
              <a:gd name="connsiteY11" fmla="*/ 832784 h 1112666"/>
              <a:gd name="connsiteX12" fmla="*/ 1053113 w 6732885"/>
              <a:gd name="connsiteY12" fmla="*/ 788303 h 1112666"/>
              <a:gd name="connsiteX13" fmla="*/ 1095433 w 6732885"/>
              <a:gd name="connsiteY13" fmla="*/ 763725 h 1112666"/>
              <a:gd name="connsiteX14" fmla="*/ 1146096 w 6732885"/>
              <a:gd name="connsiteY14" fmla="*/ 731723 h 1112666"/>
              <a:gd name="connsiteX15" fmla="*/ 1196763 w 6732885"/>
              <a:gd name="connsiteY15" fmla="*/ 711508 h 1112666"/>
              <a:gd name="connsiteX16" fmla="*/ 1280555 w 6732885"/>
              <a:gd name="connsiteY16" fmla="*/ 686243 h 1112666"/>
              <a:gd name="connsiteX17" fmla="*/ 1335117 w 6732885"/>
              <a:gd name="connsiteY17" fmla="*/ 670242 h 1112666"/>
              <a:gd name="connsiteX18" fmla="*/ 1388302 w 6732885"/>
              <a:gd name="connsiteY18" fmla="*/ 655182 h 1112666"/>
              <a:gd name="connsiteX19" fmla="*/ 1436165 w 6732885"/>
              <a:gd name="connsiteY19" fmla="*/ 642123 h 1112666"/>
              <a:gd name="connsiteX20" fmla="*/ 1498804 w 6732885"/>
              <a:gd name="connsiteY20" fmla="*/ 630658 h 1112666"/>
              <a:gd name="connsiteX21" fmla="*/ 1546538 w 6732885"/>
              <a:gd name="connsiteY21" fmla="*/ 624196 h 1112666"/>
              <a:gd name="connsiteX22" fmla="*/ 1596511 w 6732885"/>
              <a:gd name="connsiteY22" fmla="*/ 619504 h 1112666"/>
              <a:gd name="connsiteX23" fmla="*/ 1654620 w 6732885"/>
              <a:gd name="connsiteY23" fmla="*/ 616660 h 1112666"/>
              <a:gd name="connsiteX24" fmla="*/ 1704244 w 6732885"/>
              <a:gd name="connsiteY24" fmla="*/ 615294 h 1112666"/>
              <a:gd name="connsiteX25" fmla="*/ 1759793 w 6732885"/>
              <a:gd name="connsiteY25" fmla="*/ 616346 h 1112666"/>
              <a:gd name="connsiteX26" fmla="*/ 1808637 w 6732885"/>
              <a:gd name="connsiteY26" fmla="*/ 617459 h 1112666"/>
              <a:gd name="connsiteX27" fmla="*/ 1865147 w 6732885"/>
              <a:gd name="connsiteY27" fmla="*/ 619985 h 1112666"/>
              <a:gd name="connsiteX28" fmla="*/ 2950465 w 6732885"/>
              <a:gd name="connsiteY28" fmla="*/ 472251 h 1112666"/>
              <a:gd name="connsiteX29" fmla="*/ 3124256 w 6732885"/>
              <a:gd name="connsiteY29" fmla="*/ 462738 h 1112666"/>
              <a:gd name="connsiteX30" fmla="*/ 3273430 w 6732885"/>
              <a:gd name="connsiteY30" fmla="*/ 461493 h 1112666"/>
              <a:gd name="connsiteX31" fmla="*/ 3246464 w 6732885"/>
              <a:gd name="connsiteY31" fmla="*/ 33704 h 1112666"/>
              <a:gd name="connsiteX32" fmla="*/ 3296363 w 6732885"/>
              <a:gd name="connsiteY32" fmla="*/ 26755 h 1112666"/>
              <a:gd name="connsiteX33" fmla="*/ 3332483 w 6732885"/>
              <a:gd name="connsiteY33" fmla="*/ 23718 h 1112666"/>
              <a:gd name="connsiteX34" fmla="*/ 3372913 w 6732885"/>
              <a:gd name="connsiteY34" fmla="*/ 21760 h 1112666"/>
              <a:gd name="connsiteX35" fmla="*/ 3416278 w 6732885"/>
              <a:gd name="connsiteY35" fmla="*/ 23717 h 1112666"/>
              <a:gd name="connsiteX36" fmla="*/ 3454796 w 6732885"/>
              <a:gd name="connsiteY36" fmla="*/ 29031 h 1112666"/>
              <a:gd name="connsiteX37" fmla="*/ 3499455 w 6732885"/>
              <a:gd name="connsiteY37" fmla="*/ 37681 h 1112666"/>
              <a:gd name="connsiteX38" fmla="*/ 3551034 w 6732885"/>
              <a:gd name="connsiteY38" fmla="*/ 47958 h 1112666"/>
              <a:gd name="connsiteX39" fmla="*/ 3603346 w 6732885"/>
              <a:gd name="connsiteY39" fmla="*/ 62459 h 1112666"/>
              <a:gd name="connsiteX40" fmla="*/ 3636474 w 6732885"/>
              <a:gd name="connsiteY40" fmla="*/ 75933 h 1112666"/>
              <a:gd name="connsiteX41" fmla="*/ 3693990 w 6732885"/>
              <a:gd name="connsiteY41" fmla="*/ 103126 h 1112666"/>
              <a:gd name="connsiteX42" fmla="*/ 3737805 w 6732885"/>
              <a:gd name="connsiteY42" fmla="*/ 124781 h 1112666"/>
              <a:gd name="connsiteX43" fmla="*/ 3789034 w 6732885"/>
              <a:gd name="connsiteY43" fmla="*/ 150555 h 1112666"/>
              <a:gd name="connsiteX44" fmla="*/ 3852520 w 6732885"/>
              <a:gd name="connsiteY44" fmla="*/ 187733 h 1112666"/>
              <a:gd name="connsiteX45" fmla="*/ 3904646 w 6732885"/>
              <a:gd name="connsiteY45" fmla="*/ 219961 h 1112666"/>
              <a:gd name="connsiteX46" fmla="*/ 3963422 w 6732885"/>
              <a:gd name="connsiteY46" fmla="*/ 256950 h 1112666"/>
              <a:gd name="connsiteX47" fmla="*/ 4029023 w 6732885"/>
              <a:gd name="connsiteY47" fmla="*/ 298734 h 1112666"/>
              <a:gd name="connsiteX48" fmla="*/ 4092132 w 6732885"/>
              <a:gd name="connsiteY48" fmla="*/ 340641 h 1112666"/>
              <a:gd name="connsiteX49" fmla="*/ 4155299 w 6732885"/>
              <a:gd name="connsiteY49" fmla="*/ 383826 h 1112666"/>
              <a:gd name="connsiteX50" fmla="*/ 4204602 w 6732885"/>
              <a:gd name="connsiteY50" fmla="*/ 421007 h 1112666"/>
              <a:gd name="connsiteX51" fmla="*/ 4260410 w 6732885"/>
              <a:gd name="connsiteY51" fmla="*/ 463702 h 1112666"/>
              <a:gd name="connsiteX52" fmla="*/ 4299657 w 6732885"/>
              <a:gd name="connsiteY52" fmla="*/ 493511 h 1112666"/>
              <a:gd name="connsiteX53" fmla="*/ 4348263 w 6732885"/>
              <a:gd name="connsiteY53" fmla="*/ 526502 h 1112666"/>
              <a:gd name="connsiteX54" fmla="*/ 4383716 w 6732885"/>
              <a:gd name="connsiteY54" fmla="*/ 550066 h 1112666"/>
              <a:gd name="connsiteX55" fmla="*/ 4417963 w 6732885"/>
              <a:gd name="connsiteY55" fmla="*/ 572909 h 1112666"/>
              <a:gd name="connsiteX56" fmla="*/ 4465915 w 6732885"/>
              <a:gd name="connsiteY56" fmla="*/ 601163 h 1112666"/>
              <a:gd name="connsiteX57" fmla="*/ 4529455 w 6732885"/>
              <a:gd name="connsiteY57" fmla="*/ 640355 h 1112666"/>
              <a:gd name="connsiteX58" fmla="*/ 4580330 w 6732885"/>
              <a:gd name="connsiteY58" fmla="*/ 669566 h 1112666"/>
              <a:gd name="connsiteX59" fmla="*/ 4660966 w 6732885"/>
              <a:gd name="connsiteY59" fmla="*/ 716080 h 1112666"/>
              <a:gd name="connsiteX60" fmla="*/ 4717677 w 6732885"/>
              <a:gd name="connsiteY60" fmla="*/ 746584 h 1112666"/>
              <a:gd name="connsiteX61" fmla="*/ 4828913 w 6732885"/>
              <a:gd name="connsiteY61" fmla="*/ 802860 h 1112666"/>
              <a:gd name="connsiteX62" fmla="*/ 4958180 w 6732885"/>
              <a:gd name="connsiteY62" fmla="*/ 860193 h 1112666"/>
              <a:gd name="connsiteX63" fmla="*/ 5149784 w 6732885"/>
              <a:gd name="connsiteY63" fmla="*/ 932630 h 1112666"/>
              <a:gd name="connsiteX64" fmla="*/ 5377759 w 6732885"/>
              <a:gd name="connsiteY64" fmla="*/ 1004110 h 1112666"/>
              <a:gd name="connsiteX65" fmla="*/ 5599231 w 6732885"/>
              <a:gd name="connsiteY65" fmla="*/ 1051213 h 1112666"/>
              <a:gd name="connsiteX66" fmla="*/ 5826886 w 6732885"/>
              <a:gd name="connsiteY66" fmla="*/ 1085386 h 1112666"/>
              <a:gd name="connsiteX67" fmla="*/ 6039169 w 6732885"/>
              <a:gd name="connsiteY67" fmla="*/ 1105928 h 1112666"/>
              <a:gd name="connsiteX68" fmla="*/ 6286646 w 6732885"/>
              <a:gd name="connsiteY68" fmla="*/ 1112666 h 1112666"/>
              <a:gd name="connsiteX69" fmla="*/ 6732885 w 6732885"/>
              <a:gd name="connsiteY69" fmla="*/ 1110139 h 1112666"/>
              <a:gd name="connsiteX0" fmla="*/ 4 w 6732885"/>
              <a:gd name="connsiteY0" fmla="*/ 1117720 h 1119767"/>
              <a:gd name="connsiteX1" fmla="*/ 403661 w 6732885"/>
              <a:gd name="connsiteY1" fmla="*/ 1116965 h 1119767"/>
              <a:gd name="connsiteX2" fmla="*/ 513896 w 6732885"/>
              <a:gd name="connsiteY2" fmla="*/ 1114799 h 1119767"/>
              <a:gd name="connsiteX3" fmla="*/ 608822 w 6732885"/>
              <a:gd name="connsiteY3" fmla="*/ 1105294 h 1119767"/>
              <a:gd name="connsiteX4" fmla="*/ 664778 w 6732885"/>
              <a:gd name="connsiteY4" fmla="*/ 1096751 h 1119767"/>
              <a:gd name="connsiteX5" fmla="*/ 758313 w 6732885"/>
              <a:gd name="connsiteY5" fmla="*/ 1074856 h 1119767"/>
              <a:gd name="connsiteX6" fmla="*/ 816775 w 6732885"/>
              <a:gd name="connsiteY6" fmla="*/ 1045378 h 1119767"/>
              <a:gd name="connsiteX7" fmla="*/ 867437 w 6732885"/>
              <a:gd name="connsiteY7" fmla="*/ 1010007 h 1119767"/>
              <a:gd name="connsiteX8" fmla="*/ 908361 w 6732885"/>
              <a:gd name="connsiteY8" fmla="*/ 957792 h 1119767"/>
              <a:gd name="connsiteX9" fmla="*/ 921999 w 6732885"/>
              <a:gd name="connsiteY9" fmla="*/ 923263 h 1119767"/>
              <a:gd name="connsiteX10" fmla="*/ 947334 w 6732885"/>
              <a:gd name="connsiteY10" fmla="*/ 881152 h 1119767"/>
              <a:gd name="connsiteX11" fmla="*/ 992154 w 6732885"/>
              <a:gd name="connsiteY11" fmla="*/ 839885 h 1119767"/>
              <a:gd name="connsiteX12" fmla="*/ 1053113 w 6732885"/>
              <a:gd name="connsiteY12" fmla="*/ 795404 h 1119767"/>
              <a:gd name="connsiteX13" fmla="*/ 1095433 w 6732885"/>
              <a:gd name="connsiteY13" fmla="*/ 770826 h 1119767"/>
              <a:gd name="connsiteX14" fmla="*/ 1146096 w 6732885"/>
              <a:gd name="connsiteY14" fmla="*/ 738824 h 1119767"/>
              <a:gd name="connsiteX15" fmla="*/ 1196763 w 6732885"/>
              <a:gd name="connsiteY15" fmla="*/ 718609 h 1119767"/>
              <a:gd name="connsiteX16" fmla="*/ 1280555 w 6732885"/>
              <a:gd name="connsiteY16" fmla="*/ 693344 h 1119767"/>
              <a:gd name="connsiteX17" fmla="*/ 1335117 w 6732885"/>
              <a:gd name="connsiteY17" fmla="*/ 677343 h 1119767"/>
              <a:gd name="connsiteX18" fmla="*/ 1388302 w 6732885"/>
              <a:gd name="connsiteY18" fmla="*/ 662283 h 1119767"/>
              <a:gd name="connsiteX19" fmla="*/ 1436165 w 6732885"/>
              <a:gd name="connsiteY19" fmla="*/ 649224 h 1119767"/>
              <a:gd name="connsiteX20" fmla="*/ 1498804 w 6732885"/>
              <a:gd name="connsiteY20" fmla="*/ 637759 h 1119767"/>
              <a:gd name="connsiteX21" fmla="*/ 1546538 w 6732885"/>
              <a:gd name="connsiteY21" fmla="*/ 631297 h 1119767"/>
              <a:gd name="connsiteX22" fmla="*/ 1596511 w 6732885"/>
              <a:gd name="connsiteY22" fmla="*/ 626605 h 1119767"/>
              <a:gd name="connsiteX23" fmla="*/ 1654620 w 6732885"/>
              <a:gd name="connsiteY23" fmla="*/ 623761 h 1119767"/>
              <a:gd name="connsiteX24" fmla="*/ 1704244 w 6732885"/>
              <a:gd name="connsiteY24" fmla="*/ 622395 h 1119767"/>
              <a:gd name="connsiteX25" fmla="*/ 1759793 w 6732885"/>
              <a:gd name="connsiteY25" fmla="*/ 623447 h 1119767"/>
              <a:gd name="connsiteX26" fmla="*/ 1808637 w 6732885"/>
              <a:gd name="connsiteY26" fmla="*/ 624560 h 1119767"/>
              <a:gd name="connsiteX27" fmla="*/ 1865147 w 6732885"/>
              <a:gd name="connsiteY27" fmla="*/ 627086 h 1119767"/>
              <a:gd name="connsiteX28" fmla="*/ 2950465 w 6732885"/>
              <a:gd name="connsiteY28" fmla="*/ 479352 h 1119767"/>
              <a:gd name="connsiteX29" fmla="*/ 3124256 w 6732885"/>
              <a:gd name="connsiteY29" fmla="*/ 469839 h 1119767"/>
              <a:gd name="connsiteX30" fmla="*/ 3273430 w 6732885"/>
              <a:gd name="connsiteY30" fmla="*/ 468594 h 1119767"/>
              <a:gd name="connsiteX31" fmla="*/ 3404305 w 6732885"/>
              <a:gd name="connsiteY31" fmla="*/ 479584 h 1119767"/>
              <a:gd name="connsiteX32" fmla="*/ 3296363 w 6732885"/>
              <a:gd name="connsiteY32" fmla="*/ 33856 h 1119767"/>
              <a:gd name="connsiteX33" fmla="*/ 3332483 w 6732885"/>
              <a:gd name="connsiteY33" fmla="*/ 30819 h 1119767"/>
              <a:gd name="connsiteX34" fmla="*/ 3372913 w 6732885"/>
              <a:gd name="connsiteY34" fmla="*/ 28861 h 1119767"/>
              <a:gd name="connsiteX35" fmla="*/ 3416278 w 6732885"/>
              <a:gd name="connsiteY35" fmla="*/ 30818 h 1119767"/>
              <a:gd name="connsiteX36" fmla="*/ 3454796 w 6732885"/>
              <a:gd name="connsiteY36" fmla="*/ 36132 h 1119767"/>
              <a:gd name="connsiteX37" fmla="*/ 3499455 w 6732885"/>
              <a:gd name="connsiteY37" fmla="*/ 44782 h 1119767"/>
              <a:gd name="connsiteX38" fmla="*/ 3551034 w 6732885"/>
              <a:gd name="connsiteY38" fmla="*/ 55059 h 1119767"/>
              <a:gd name="connsiteX39" fmla="*/ 3603346 w 6732885"/>
              <a:gd name="connsiteY39" fmla="*/ 69560 h 1119767"/>
              <a:gd name="connsiteX40" fmla="*/ 3636474 w 6732885"/>
              <a:gd name="connsiteY40" fmla="*/ 83034 h 1119767"/>
              <a:gd name="connsiteX41" fmla="*/ 3693990 w 6732885"/>
              <a:gd name="connsiteY41" fmla="*/ 110227 h 1119767"/>
              <a:gd name="connsiteX42" fmla="*/ 3737805 w 6732885"/>
              <a:gd name="connsiteY42" fmla="*/ 131882 h 1119767"/>
              <a:gd name="connsiteX43" fmla="*/ 3789034 w 6732885"/>
              <a:gd name="connsiteY43" fmla="*/ 157656 h 1119767"/>
              <a:gd name="connsiteX44" fmla="*/ 3852520 w 6732885"/>
              <a:gd name="connsiteY44" fmla="*/ 194834 h 1119767"/>
              <a:gd name="connsiteX45" fmla="*/ 3904646 w 6732885"/>
              <a:gd name="connsiteY45" fmla="*/ 227062 h 1119767"/>
              <a:gd name="connsiteX46" fmla="*/ 3963422 w 6732885"/>
              <a:gd name="connsiteY46" fmla="*/ 264051 h 1119767"/>
              <a:gd name="connsiteX47" fmla="*/ 4029023 w 6732885"/>
              <a:gd name="connsiteY47" fmla="*/ 305835 h 1119767"/>
              <a:gd name="connsiteX48" fmla="*/ 4092132 w 6732885"/>
              <a:gd name="connsiteY48" fmla="*/ 347742 h 1119767"/>
              <a:gd name="connsiteX49" fmla="*/ 4155299 w 6732885"/>
              <a:gd name="connsiteY49" fmla="*/ 390927 h 1119767"/>
              <a:gd name="connsiteX50" fmla="*/ 4204602 w 6732885"/>
              <a:gd name="connsiteY50" fmla="*/ 428108 h 1119767"/>
              <a:gd name="connsiteX51" fmla="*/ 4260410 w 6732885"/>
              <a:gd name="connsiteY51" fmla="*/ 470803 h 1119767"/>
              <a:gd name="connsiteX52" fmla="*/ 4299657 w 6732885"/>
              <a:gd name="connsiteY52" fmla="*/ 500612 h 1119767"/>
              <a:gd name="connsiteX53" fmla="*/ 4348263 w 6732885"/>
              <a:gd name="connsiteY53" fmla="*/ 533603 h 1119767"/>
              <a:gd name="connsiteX54" fmla="*/ 4383716 w 6732885"/>
              <a:gd name="connsiteY54" fmla="*/ 557167 h 1119767"/>
              <a:gd name="connsiteX55" fmla="*/ 4417963 w 6732885"/>
              <a:gd name="connsiteY55" fmla="*/ 580010 h 1119767"/>
              <a:gd name="connsiteX56" fmla="*/ 4465915 w 6732885"/>
              <a:gd name="connsiteY56" fmla="*/ 608264 h 1119767"/>
              <a:gd name="connsiteX57" fmla="*/ 4529455 w 6732885"/>
              <a:gd name="connsiteY57" fmla="*/ 647456 h 1119767"/>
              <a:gd name="connsiteX58" fmla="*/ 4580330 w 6732885"/>
              <a:gd name="connsiteY58" fmla="*/ 676667 h 1119767"/>
              <a:gd name="connsiteX59" fmla="*/ 4660966 w 6732885"/>
              <a:gd name="connsiteY59" fmla="*/ 723181 h 1119767"/>
              <a:gd name="connsiteX60" fmla="*/ 4717677 w 6732885"/>
              <a:gd name="connsiteY60" fmla="*/ 753685 h 1119767"/>
              <a:gd name="connsiteX61" fmla="*/ 4828913 w 6732885"/>
              <a:gd name="connsiteY61" fmla="*/ 809961 h 1119767"/>
              <a:gd name="connsiteX62" fmla="*/ 4958180 w 6732885"/>
              <a:gd name="connsiteY62" fmla="*/ 867294 h 1119767"/>
              <a:gd name="connsiteX63" fmla="*/ 5149784 w 6732885"/>
              <a:gd name="connsiteY63" fmla="*/ 939731 h 1119767"/>
              <a:gd name="connsiteX64" fmla="*/ 5377759 w 6732885"/>
              <a:gd name="connsiteY64" fmla="*/ 1011211 h 1119767"/>
              <a:gd name="connsiteX65" fmla="*/ 5599231 w 6732885"/>
              <a:gd name="connsiteY65" fmla="*/ 1058314 h 1119767"/>
              <a:gd name="connsiteX66" fmla="*/ 5826886 w 6732885"/>
              <a:gd name="connsiteY66" fmla="*/ 1092487 h 1119767"/>
              <a:gd name="connsiteX67" fmla="*/ 6039169 w 6732885"/>
              <a:gd name="connsiteY67" fmla="*/ 1113029 h 1119767"/>
              <a:gd name="connsiteX68" fmla="*/ 6286646 w 6732885"/>
              <a:gd name="connsiteY68" fmla="*/ 1119767 h 1119767"/>
              <a:gd name="connsiteX69" fmla="*/ 6732885 w 6732885"/>
              <a:gd name="connsiteY69" fmla="*/ 1117240 h 1119767"/>
              <a:gd name="connsiteX0" fmla="*/ 4 w 6732885"/>
              <a:gd name="connsiteY0" fmla="*/ 1117720 h 1119767"/>
              <a:gd name="connsiteX1" fmla="*/ 403661 w 6732885"/>
              <a:gd name="connsiteY1" fmla="*/ 1116965 h 1119767"/>
              <a:gd name="connsiteX2" fmla="*/ 513896 w 6732885"/>
              <a:gd name="connsiteY2" fmla="*/ 1114799 h 1119767"/>
              <a:gd name="connsiteX3" fmla="*/ 608822 w 6732885"/>
              <a:gd name="connsiteY3" fmla="*/ 1105294 h 1119767"/>
              <a:gd name="connsiteX4" fmla="*/ 664778 w 6732885"/>
              <a:gd name="connsiteY4" fmla="*/ 1096751 h 1119767"/>
              <a:gd name="connsiteX5" fmla="*/ 758313 w 6732885"/>
              <a:gd name="connsiteY5" fmla="*/ 1074856 h 1119767"/>
              <a:gd name="connsiteX6" fmla="*/ 816775 w 6732885"/>
              <a:gd name="connsiteY6" fmla="*/ 1045378 h 1119767"/>
              <a:gd name="connsiteX7" fmla="*/ 867437 w 6732885"/>
              <a:gd name="connsiteY7" fmla="*/ 1010007 h 1119767"/>
              <a:gd name="connsiteX8" fmla="*/ 908361 w 6732885"/>
              <a:gd name="connsiteY8" fmla="*/ 957792 h 1119767"/>
              <a:gd name="connsiteX9" fmla="*/ 921999 w 6732885"/>
              <a:gd name="connsiteY9" fmla="*/ 923263 h 1119767"/>
              <a:gd name="connsiteX10" fmla="*/ 947334 w 6732885"/>
              <a:gd name="connsiteY10" fmla="*/ 881152 h 1119767"/>
              <a:gd name="connsiteX11" fmla="*/ 992154 w 6732885"/>
              <a:gd name="connsiteY11" fmla="*/ 839885 h 1119767"/>
              <a:gd name="connsiteX12" fmla="*/ 1053113 w 6732885"/>
              <a:gd name="connsiteY12" fmla="*/ 795404 h 1119767"/>
              <a:gd name="connsiteX13" fmla="*/ 1095433 w 6732885"/>
              <a:gd name="connsiteY13" fmla="*/ 770826 h 1119767"/>
              <a:gd name="connsiteX14" fmla="*/ 1146096 w 6732885"/>
              <a:gd name="connsiteY14" fmla="*/ 738824 h 1119767"/>
              <a:gd name="connsiteX15" fmla="*/ 1196763 w 6732885"/>
              <a:gd name="connsiteY15" fmla="*/ 718609 h 1119767"/>
              <a:gd name="connsiteX16" fmla="*/ 1280555 w 6732885"/>
              <a:gd name="connsiteY16" fmla="*/ 693344 h 1119767"/>
              <a:gd name="connsiteX17" fmla="*/ 1335117 w 6732885"/>
              <a:gd name="connsiteY17" fmla="*/ 677343 h 1119767"/>
              <a:gd name="connsiteX18" fmla="*/ 1388302 w 6732885"/>
              <a:gd name="connsiteY18" fmla="*/ 662283 h 1119767"/>
              <a:gd name="connsiteX19" fmla="*/ 1436165 w 6732885"/>
              <a:gd name="connsiteY19" fmla="*/ 649224 h 1119767"/>
              <a:gd name="connsiteX20" fmla="*/ 1498804 w 6732885"/>
              <a:gd name="connsiteY20" fmla="*/ 637759 h 1119767"/>
              <a:gd name="connsiteX21" fmla="*/ 1546538 w 6732885"/>
              <a:gd name="connsiteY21" fmla="*/ 631297 h 1119767"/>
              <a:gd name="connsiteX22" fmla="*/ 1596511 w 6732885"/>
              <a:gd name="connsiteY22" fmla="*/ 626605 h 1119767"/>
              <a:gd name="connsiteX23" fmla="*/ 1654620 w 6732885"/>
              <a:gd name="connsiteY23" fmla="*/ 623761 h 1119767"/>
              <a:gd name="connsiteX24" fmla="*/ 1704244 w 6732885"/>
              <a:gd name="connsiteY24" fmla="*/ 622395 h 1119767"/>
              <a:gd name="connsiteX25" fmla="*/ 1759793 w 6732885"/>
              <a:gd name="connsiteY25" fmla="*/ 623447 h 1119767"/>
              <a:gd name="connsiteX26" fmla="*/ 1808637 w 6732885"/>
              <a:gd name="connsiteY26" fmla="*/ 624560 h 1119767"/>
              <a:gd name="connsiteX27" fmla="*/ 1865147 w 6732885"/>
              <a:gd name="connsiteY27" fmla="*/ 627086 h 1119767"/>
              <a:gd name="connsiteX28" fmla="*/ 2950465 w 6732885"/>
              <a:gd name="connsiteY28" fmla="*/ 479352 h 1119767"/>
              <a:gd name="connsiteX29" fmla="*/ 3124256 w 6732885"/>
              <a:gd name="connsiteY29" fmla="*/ 469839 h 1119767"/>
              <a:gd name="connsiteX30" fmla="*/ 3273430 w 6732885"/>
              <a:gd name="connsiteY30" fmla="*/ 468594 h 1119767"/>
              <a:gd name="connsiteX31" fmla="*/ 3404305 w 6732885"/>
              <a:gd name="connsiteY31" fmla="*/ 479584 h 1119767"/>
              <a:gd name="connsiteX32" fmla="*/ 3296363 w 6732885"/>
              <a:gd name="connsiteY32" fmla="*/ 33856 h 1119767"/>
              <a:gd name="connsiteX33" fmla="*/ 3332483 w 6732885"/>
              <a:gd name="connsiteY33" fmla="*/ 30819 h 1119767"/>
              <a:gd name="connsiteX34" fmla="*/ 3372913 w 6732885"/>
              <a:gd name="connsiteY34" fmla="*/ 28861 h 1119767"/>
              <a:gd name="connsiteX35" fmla="*/ 3416278 w 6732885"/>
              <a:gd name="connsiteY35" fmla="*/ 30818 h 1119767"/>
              <a:gd name="connsiteX36" fmla="*/ 3454796 w 6732885"/>
              <a:gd name="connsiteY36" fmla="*/ 36132 h 1119767"/>
              <a:gd name="connsiteX37" fmla="*/ 3499455 w 6732885"/>
              <a:gd name="connsiteY37" fmla="*/ 44782 h 1119767"/>
              <a:gd name="connsiteX38" fmla="*/ 3551034 w 6732885"/>
              <a:gd name="connsiteY38" fmla="*/ 55059 h 1119767"/>
              <a:gd name="connsiteX39" fmla="*/ 3603346 w 6732885"/>
              <a:gd name="connsiteY39" fmla="*/ 69560 h 1119767"/>
              <a:gd name="connsiteX40" fmla="*/ 3636474 w 6732885"/>
              <a:gd name="connsiteY40" fmla="*/ 83034 h 1119767"/>
              <a:gd name="connsiteX41" fmla="*/ 3693990 w 6732885"/>
              <a:gd name="connsiteY41" fmla="*/ 110227 h 1119767"/>
              <a:gd name="connsiteX42" fmla="*/ 3737805 w 6732885"/>
              <a:gd name="connsiteY42" fmla="*/ 131882 h 1119767"/>
              <a:gd name="connsiteX43" fmla="*/ 3789034 w 6732885"/>
              <a:gd name="connsiteY43" fmla="*/ 157656 h 1119767"/>
              <a:gd name="connsiteX44" fmla="*/ 3852520 w 6732885"/>
              <a:gd name="connsiteY44" fmla="*/ 194834 h 1119767"/>
              <a:gd name="connsiteX45" fmla="*/ 3904646 w 6732885"/>
              <a:gd name="connsiteY45" fmla="*/ 227062 h 1119767"/>
              <a:gd name="connsiteX46" fmla="*/ 3963422 w 6732885"/>
              <a:gd name="connsiteY46" fmla="*/ 264051 h 1119767"/>
              <a:gd name="connsiteX47" fmla="*/ 4029023 w 6732885"/>
              <a:gd name="connsiteY47" fmla="*/ 305835 h 1119767"/>
              <a:gd name="connsiteX48" fmla="*/ 4092132 w 6732885"/>
              <a:gd name="connsiteY48" fmla="*/ 347742 h 1119767"/>
              <a:gd name="connsiteX49" fmla="*/ 4155299 w 6732885"/>
              <a:gd name="connsiteY49" fmla="*/ 390927 h 1119767"/>
              <a:gd name="connsiteX50" fmla="*/ 4204602 w 6732885"/>
              <a:gd name="connsiteY50" fmla="*/ 428108 h 1119767"/>
              <a:gd name="connsiteX51" fmla="*/ 4260410 w 6732885"/>
              <a:gd name="connsiteY51" fmla="*/ 470803 h 1119767"/>
              <a:gd name="connsiteX52" fmla="*/ 4299657 w 6732885"/>
              <a:gd name="connsiteY52" fmla="*/ 500612 h 1119767"/>
              <a:gd name="connsiteX53" fmla="*/ 4348263 w 6732885"/>
              <a:gd name="connsiteY53" fmla="*/ 533603 h 1119767"/>
              <a:gd name="connsiteX54" fmla="*/ 4383716 w 6732885"/>
              <a:gd name="connsiteY54" fmla="*/ 557167 h 1119767"/>
              <a:gd name="connsiteX55" fmla="*/ 4417963 w 6732885"/>
              <a:gd name="connsiteY55" fmla="*/ 580010 h 1119767"/>
              <a:gd name="connsiteX56" fmla="*/ 4465915 w 6732885"/>
              <a:gd name="connsiteY56" fmla="*/ 608264 h 1119767"/>
              <a:gd name="connsiteX57" fmla="*/ 4529455 w 6732885"/>
              <a:gd name="connsiteY57" fmla="*/ 647456 h 1119767"/>
              <a:gd name="connsiteX58" fmla="*/ 4580330 w 6732885"/>
              <a:gd name="connsiteY58" fmla="*/ 676667 h 1119767"/>
              <a:gd name="connsiteX59" fmla="*/ 4660966 w 6732885"/>
              <a:gd name="connsiteY59" fmla="*/ 723181 h 1119767"/>
              <a:gd name="connsiteX60" fmla="*/ 4717677 w 6732885"/>
              <a:gd name="connsiteY60" fmla="*/ 753685 h 1119767"/>
              <a:gd name="connsiteX61" fmla="*/ 4828913 w 6732885"/>
              <a:gd name="connsiteY61" fmla="*/ 809961 h 1119767"/>
              <a:gd name="connsiteX62" fmla="*/ 4958180 w 6732885"/>
              <a:gd name="connsiteY62" fmla="*/ 867294 h 1119767"/>
              <a:gd name="connsiteX63" fmla="*/ 5149784 w 6732885"/>
              <a:gd name="connsiteY63" fmla="*/ 939731 h 1119767"/>
              <a:gd name="connsiteX64" fmla="*/ 5377759 w 6732885"/>
              <a:gd name="connsiteY64" fmla="*/ 1011211 h 1119767"/>
              <a:gd name="connsiteX65" fmla="*/ 5599231 w 6732885"/>
              <a:gd name="connsiteY65" fmla="*/ 1058314 h 1119767"/>
              <a:gd name="connsiteX66" fmla="*/ 5826886 w 6732885"/>
              <a:gd name="connsiteY66" fmla="*/ 1092487 h 1119767"/>
              <a:gd name="connsiteX67" fmla="*/ 6039169 w 6732885"/>
              <a:gd name="connsiteY67" fmla="*/ 1113029 h 1119767"/>
              <a:gd name="connsiteX68" fmla="*/ 6286646 w 6732885"/>
              <a:gd name="connsiteY68" fmla="*/ 1119767 h 1119767"/>
              <a:gd name="connsiteX69" fmla="*/ 6732885 w 6732885"/>
              <a:gd name="connsiteY69" fmla="*/ 1117240 h 1119767"/>
              <a:gd name="connsiteX0" fmla="*/ 4 w 6732885"/>
              <a:gd name="connsiteY0" fmla="*/ 1119665 h 1121712"/>
              <a:gd name="connsiteX1" fmla="*/ 403661 w 6732885"/>
              <a:gd name="connsiteY1" fmla="*/ 1118910 h 1121712"/>
              <a:gd name="connsiteX2" fmla="*/ 513896 w 6732885"/>
              <a:gd name="connsiteY2" fmla="*/ 1116744 h 1121712"/>
              <a:gd name="connsiteX3" fmla="*/ 608822 w 6732885"/>
              <a:gd name="connsiteY3" fmla="*/ 1107239 h 1121712"/>
              <a:gd name="connsiteX4" fmla="*/ 664778 w 6732885"/>
              <a:gd name="connsiteY4" fmla="*/ 1098696 h 1121712"/>
              <a:gd name="connsiteX5" fmla="*/ 758313 w 6732885"/>
              <a:gd name="connsiteY5" fmla="*/ 1076801 h 1121712"/>
              <a:gd name="connsiteX6" fmla="*/ 816775 w 6732885"/>
              <a:gd name="connsiteY6" fmla="*/ 1047323 h 1121712"/>
              <a:gd name="connsiteX7" fmla="*/ 867437 w 6732885"/>
              <a:gd name="connsiteY7" fmla="*/ 1011952 h 1121712"/>
              <a:gd name="connsiteX8" fmla="*/ 908361 w 6732885"/>
              <a:gd name="connsiteY8" fmla="*/ 959737 h 1121712"/>
              <a:gd name="connsiteX9" fmla="*/ 921999 w 6732885"/>
              <a:gd name="connsiteY9" fmla="*/ 925208 h 1121712"/>
              <a:gd name="connsiteX10" fmla="*/ 947334 w 6732885"/>
              <a:gd name="connsiteY10" fmla="*/ 883097 h 1121712"/>
              <a:gd name="connsiteX11" fmla="*/ 992154 w 6732885"/>
              <a:gd name="connsiteY11" fmla="*/ 841830 h 1121712"/>
              <a:gd name="connsiteX12" fmla="*/ 1053113 w 6732885"/>
              <a:gd name="connsiteY12" fmla="*/ 797349 h 1121712"/>
              <a:gd name="connsiteX13" fmla="*/ 1095433 w 6732885"/>
              <a:gd name="connsiteY13" fmla="*/ 772771 h 1121712"/>
              <a:gd name="connsiteX14" fmla="*/ 1146096 w 6732885"/>
              <a:gd name="connsiteY14" fmla="*/ 740769 h 1121712"/>
              <a:gd name="connsiteX15" fmla="*/ 1196763 w 6732885"/>
              <a:gd name="connsiteY15" fmla="*/ 720554 h 1121712"/>
              <a:gd name="connsiteX16" fmla="*/ 1280555 w 6732885"/>
              <a:gd name="connsiteY16" fmla="*/ 695289 h 1121712"/>
              <a:gd name="connsiteX17" fmla="*/ 1335117 w 6732885"/>
              <a:gd name="connsiteY17" fmla="*/ 679288 h 1121712"/>
              <a:gd name="connsiteX18" fmla="*/ 1388302 w 6732885"/>
              <a:gd name="connsiteY18" fmla="*/ 664228 h 1121712"/>
              <a:gd name="connsiteX19" fmla="*/ 1436165 w 6732885"/>
              <a:gd name="connsiteY19" fmla="*/ 651169 h 1121712"/>
              <a:gd name="connsiteX20" fmla="*/ 1498804 w 6732885"/>
              <a:gd name="connsiteY20" fmla="*/ 639704 h 1121712"/>
              <a:gd name="connsiteX21" fmla="*/ 1546538 w 6732885"/>
              <a:gd name="connsiteY21" fmla="*/ 633242 h 1121712"/>
              <a:gd name="connsiteX22" fmla="*/ 1596511 w 6732885"/>
              <a:gd name="connsiteY22" fmla="*/ 628550 h 1121712"/>
              <a:gd name="connsiteX23" fmla="*/ 1654620 w 6732885"/>
              <a:gd name="connsiteY23" fmla="*/ 625706 h 1121712"/>
              <a:gd name="connsiteX24" fmla="*/ 1704244 w 6732885"/>
              <a:gd name="connsiteY24" fmla="*/ 624340 h 1121712"/>
              <a:gd name="connsiteX25" fmla="*/ 1759793 w 6732885"/>
              <a:gd name="connsiteY25" fmla="*/ 625392 h 1121712"/>
              <a:gd name="connsiteX26" fmla="*/ 1808637 w 6732885"/>
              <a:gd name="connsiteY26" fmla="*/ 626505 h 1121712"/>
              <a:gd name="connsiteX27" fmla="*/ 1865147 w 6732885"/>
              <a:gd name="connsiteY27" fmla="*/ 629031 h 1121712"/>
              <a:gd name="connsiteX28" fmla="*/ 2950465 w 6732885"/>
              <a:gd name="connsiteY28" fmla="*/ 481297 h 1121712"/>
              <a:gd name="connsiteX29" fmla="*/ 3124256 w 6732885"/>
              <a:gd name="connsiteY29" fmla="*/ 471784 h 1121712"/>
              <a:gd name="connsiteX30" fmla="*/ 3273430 w 6732885"/>
              <a:gd name="connsiteY30" fmla="*/ 470539 h 1121712"/>
              <a:gd name="connsiteX31" fmla="*/ 3404305 w 6732885"/>
              <a:gd name="connsiteY31" fmla="*/ 481529 h 1121712"/>
              <a:gd name="connsiteX32" fmla="*/ 3522407 w 6732885"/>
              <a:gd name="connsiteY32" fmla="*/ 466159 h 1121712"/>
              <a:gd name="connsiteX33" fmla="*/ 3332483 w 6732885"/>
              <a:gd name="connsiteY33" fmla="*/ 32764 h 1121712"/>
              <a:gd name="connsiteX34" fmla="*/ 3372913 w 6732885"/>
              <a:gd name="connsiteY34" fmla="*/ 30806 h 1121712"/>
              <a:gd name="connsiteX35" fmla="*/ 3416278 w 6732885"/>
              <a:gd name="connsiteY35" fmla="*/ 32763 h 1121712"/>
              <a:gd name="connsiteX36" fmla="*/ 3454796 w 6732885"/>
              <a:gd name="connsiteY36" fmla="*/ 38077 h 1121712"/>
              <a:gd name="connsiteX37" fmla="*/ 3499455 w 6732885"/>
              <a:gd name="connsiteY37" fmla="*/ 46727 h 1121712"/>
              <a:gd name="connsiteX38" fmla="*/ 3551034 w 6732885"/>
              <a:gd name="connsiteY38" fmla="*/ 57004 h 1121712"/>
              <a:gd name="connsiteX39" fmla="*/ 3603346 w 6732885"/>
              <a:gd name="connsiteY39" fmla="*/ 71505 h 1121712"/>
              <a:gd name="connsiteX40" fmla="*/ 3636474 w 6732885"/>
              <a:gd name="connsiteY40" fmla="*/ 84979 h 1121712"/>
              <a:gd name="connsiteX41" fmla="*/ 3693990 w 6732885"/>
              <a:gd name="connsiteY41" fmla="*/ 112172 h 1121712"/>
              <a:gd name="connsiteX42" fmla="*/ 3737805 w 6732885"/>
              <a:gd name="connsiteY42" fmla="*/ 133827 h 1121712"/>
              <a:gd name="connsiteX43" fmla="*/ 3789034 w 6732885"/>
              <a:gd name="connsiteY43" fmla="*/ 159601 h 1121712"/>
              <a:gd name="connsiteX44" fmla="*/ 3852520 w 6732885"/>
              <a:gd name="connsiteY44" fmla="*/ 196779 h 1121712"/>
              <a:gd name="connsiteX45" fmla="*/ 3904646 w 6732885"/>
              <a:gd name="connsiteY45" fmla="*/ 229007 h 1121712"/>
              <a:gd name="connsiteX46" fmla="*/ 3963422 w 6732885"/>
              <a:gd name="connsiteY46" fmla="*/ 265996 h 1121712"/>
              <a:gd name="connsiteX47" fmla="*/ 4029023 w 6732885"/>
              <a:gd name="connsiteY47" fmla="*/ 307780 h 1121712"/>
              <a:gd name="connsiteX48" fmla="*/ 4092132 w 6732885"/>
              <a:gd name="connsiteY48" fmla="*/ 349687 h 1121712"/>
              <a:gd name="connsiteX49" fmla="*/ 4155299 w 6732885"/>
              <a:gd name="connsiteY49" fmla="*/ 392872 h 1121712"/>
              <a:gd name="connsiteX50" fmla="*/ 4204602 w 6732885"/>
              <a:gd name="connsiteY50" fmla="*/ 430053 h 1121712"/>
              <a:gd name="connsiteX51" fmla="*/ 4260410 w 6732885"/>
              <a:gd name="connsiteY51" fmla="*/ 472748 h 1121712"/>
              <a:gd name="connsiteX52" fmla="*/ 4299657 w 6732885"/>
              <a:gd name="connsiteY52" fmla="*/ 502557 h 1121712"/>
              <a:gd name="connsiteX53" fmla="*/ 4348263 w 6732885"/>
              <a:gd name="connsiteY53" fmla="*/ 535548 h 1121712"/>
              <a:gd name="connsiteX54" fmla="*/ 4383716 w 6732885"/>
              <a:gd name="connsiteY54" fmla="*/ 559112 h 1121712"/>
              <a:gd name="connsiteX55" fmla="*/ 4417963 w 6732885"/>
              <a:gd name="connsiteY55" fmla="*/ 581955 h 1121712"/>
              <a:gd name="connsiteX56" fmla="*/ 4465915 w 6732885"/>
              <a:gd name="connsiteY56" fmla="*/ 610209 h 1121712"/>
              <a:gd name="connsiteX57" fmla="*/ 4529455 w 6732885"/>
              <a:gd name="connsiteY57" fmla="*/ 649401 h 1121712"/>
              <a:gd name="connsiteX58" fmla="*/ 4580330 w 6732885"/>
              <a:gd name="connsiteY58" fmla="*/ 678612 h 1121712"/>
              <a:gd name="connsiteX59" fmla="*/ 4660966 w 6732885"/>
              <a:gd name="connsiteY59" fmla="*/ 725126 h 1121712"/>
              <a:gd name="connsiteX60" fmla="*/ 4717677 w 6732885"/>
              <a:gd name="connsiteY60" fmla="*/ 755630 h 1121712"/>
              <a:gd name="connsiteX61" fmla="*/ 4828913 w 6732885"/>
              <a:gd name="connsiteY61" fmla="*/ 811906 h 1121712"/>
              <a:gd name="connsiteX62" fmla="*/ 4958180 w 6732885"/>
              <a:gd name="connsiteY62" fmla="*/ 869239 h 1121712"/>
              <a:gd name="connsiteX63" fmla="*/ 5149784 w 6732885"/>
              <a:gd name="connsiteY63" fmla="*/ 941676 h 1121712"/>
              <a:gd name="connsiteX64" fmla="*/ 5377759 w 6732885"/>
              <a:gd name="connsiteY64" fmla="*/ 1013156 h 1121712"/>
              <a:gd name="connsiteX65" fmla="*/ 5599231 w 6732885"/>
              <a:gd name="connsiteY65" fmla="*/ 1060259 h 1121712"/>
              <a:gd name="connsiteX66" fmla="*/ 5826886 w 6732885"/>
              <a:gd name="connsiteY66" fmla="*/ 1094432 h 1121712"/>
              <a:gd name="connsiteX67" fmla="*/ 6039169 w 6732885"/>
              <a:gd name="connsiteY67" fmla="*/ 1114974 h 1121712"/>
              <a:gd name="connsiteX68" fmla="*/ 6286646 w 6732885"/>
              <a:gd name="connsiteY68" fmla="*/ 1121712 h 1121712"/>
              <a:gd name="connsiteX69" fmla="*/ 6732885 w 6732885"/>
              <a:gd name="connsiteY69" fmla="*/ 1119185 h 1121712"/>
              <a:gd name="connsiteX0" fmla="*/ 4 w 6732885"/>
              <a:gd name="connsiteY0" fmla="*/ 1119665 h 1121712"/>
              <a:gd name="connsiteX1" fmla="*/ 403661 w 6732885"/>
              <a:gd name="connsiteY1" fmla="*/ 1118910 h 1121712"/>
              <a:gd name="connsiteX2" fmla="*/ 513896 w 6732885"/>
              <a:gd name="connsiteY2" fmla="*/ 1116744 h 1121712"/>
              <a:gd name="connsiteX3" fmla="*/ 608822 w 6732885"/>
              <a:gd name="connsiteY3" fmla="*/ 1107239 h 1121712"/>
              <a:gd name="connsiteX4" fmla="*/ 664778 w 6732885"/>
              <a:gd name="connsiteY4" fmla="*/ 1098696 h 1121712"/>
              <a:gd name="connsiteX5" fmla="*/ 758313 w 6732885"/>
              <a:gd name="connsiteY5" fmla="*/ 1076801 h 1121712"/>
              <a:gd name="connsiteX6" fmla="*/ 816775 w 6732885"/>
              <a:gd name="connsiteY6" fmla="*/ 1047323 h 1121712"/>
              <a:gd name="connsiteX7" fmla="*/ 867437 w 6732885"/>
              <a:gd name="connsiteY7" fmla="*/ 1011952 h 1121712"/>
              <a:gd name="connsiteX8" fmla="*/ 908361 w 6732885"/>
              <a:gd name="connsiteY8" fmla="*/ 959737 h 1121712"/>
              <a:gd name="connsiteX9" fmla="*/ 921999 w 6732885"/>
              <a:gd name="connsiteY9" fmla="*/ 925208 h 1121712"/>
              <a:gd name="connsiteX10" fmla="*/ 947334 w 6732885"/>
              <a:gd name="connsiteY10" fmla="*/ 883097 h 1121712"/>
              <a:gd name="connsiteX11" fmla="*/ 992154 w 6732885"/>
              <a:gd name="connsiteY11" fmla="*/ 841830 h 1121712"/>
              <a:gd name="connsiteX12" fmla="*/ 1053113 w 6732885"/>
              <a:gd name="connsiteY12" fmla="*/ 797349 h 1121712"/>
              <a:gd name="connsiteX13" fmla="*/ 1095433 w 6732885"/>
              <a:gd name="connsiteY13" fmla="*/ 772771 h 1121712"/>
              <a:gd name="connsiteX14" fmla="*/ 1146096 w 6732885"/>
              <a:gd name="connsiteY14" fmla="*/ 740769 h 1121712"/>
              <a:gd name="connsiteX15" fmla="*/ 1196763 w 6732885"/>
              <a:gd name="connsiteY15" fmla="*/ 720554 h 1121712"/>
              <a:gd name="connsiteX16" fmla="*/ 1280555 w 6732885"/>
              <a:gd name="connsiteY16" fmla="*/ 695289 h 1121712"/>
              <a:gd name="connsiteX17" fmla="*/ 1335117 w 6732885"/>
              <a:gd name="connsiteY17" fmla="*/ 679288 h 1121712"/>
              <a:gd name="connsiteX18" fmla="*/ 1388302 w 6732885"/>
              <a:gd name="connsiteY18" fmla="*/ 664228 h 1121712"/>
              <a:gd name="connsiteX19" fmla="*/ 1436165 w 6732885"/>
              <a:gd name="connsiteY19" fmla="*/ 651169 h 1121712"/>
              <a:gd name="connsiteX20" fmla="*/ 1498804 w 6732885"/>
              <a:gd name="connsiteY20" fmla="*/ 639704 h 1121712"/>
              <a:gd name="connsiteX21" fmla="*/ 1546538 w 6732885"/>
              <a:gd name="connsiteY21" fmla="*/ 633242 h 1121712"/>
              <a:gd name="connsiteX22" fmla="*/ 1596511 w 6732885"/>
              <a:gd name="connsiteY22" fmla="*/ 628550 h 1121712"/>
              <a:gd name="connsiteX23" fmla="*/ 1654620 w 6732885"/>
              <a:gd name="connsiteY23" fmla="*/ 625706 h 1121712"/>
              <a:gd name="connsiteX24" fmla="*/ 1704244 w 6732885"/>
              <a:gd name="connsiteY24" fmla="*/ 624340 h 1121712"/>
              <a:gd name="connsiteX25" fmla="*/ 1759793 w 6732885"/>
              <a:gd name="connsiteY25" fmla="*/ 625392 h 1121712"/>
              <a:gd name="connsiteX26" fmla="*/ 1808637 w 6732885"/>
              <a:gd name="connsiteY26" fmla="*/ 626505 h 1121712"/>
              <a:gd name="connsiteX27" fmla="*/ 1865147 w 6732885"/>
              <a:gd name="connsiteY27" fmla="*/ 629031 h 1121712"/>
              <a:gd name="connsiteX28" fmla="*/ 2950465 w 6732885"/>
              <a:gd name="connsiteY28" fmla="*/ 481297 h 1121712"/>
              <a:gd name="connsiteX29" fmla="*/ 3124256 w 6732885"/>
              <a:gd name="connsiteY29" fmla="*/ 471784 h 1121712"/>
              <a:gd name="connsiteX30" fmla="*/ 3273430 w 6732885"/>
              <a:gd name="connsiteY30" fmla="*/ 470539 h 1121712"/>
              <a:gd name="connsiteX31" fmla="*/ 3404305 w 6732885"/>
              <a:gd name="connsiteY31" fmla="*/ 481529 h 1121712"/>
              <a:gd name="connsiteX32" fmla="*/ 3522407 w 6732885"/>
              <a:gd name="connsiteY32" fmla="*/ 466159 h 1121712"/>
              <a:gd name="connsiteX33" fmla="*/ 3332483 w 6732885"/>
              <a:gd name="connsiteY33" fmla="*/ 32764 h 1121712"/>
              <a:gd name="connsiteX34" fmla="*/ 3372913 w 6732885"/>
              <a:gd name="connsiteY34" fmla="*/ 30806 h 1121712"/>
              <a:gd name="connsiteX35" fmla="*/ 3416278 w 6732885"/>
              <a:gd name="connsiteY35" fmla="*/ 32763 h 1121712"/>
              <a:gd name="connsiteX36" fmla="*/ 3454796 w 6732885"/>
              <a:gd name="connsiteY36" fmla="*/ 38077 h 1121712"/>
              <a:gd name="connsiteX37" fmla="*/ 3499455 w 6732885"/>
              <a:gd name="connsiteY37" fmla="*/ 46727 h 1121712"/>
              <a:gd name="connsiteX38" fmla="*/ 3551034 w 6732885"/>
              <a:gd name="connsiteY38" fmla="*/ 57004 h 1121712"/>
              <a:gd name="connsiteX39" fmla="*/ 3603346 w 6732885"/>
              <a:gd name="connsiteY39" fmla="*/ 71505 h 1121712"/>
              <a:gd name="connsiteX40" fmla="*/ 3636474 w 6732885"/>
              <a:gd name="connsiteY40" fmla="*/ 84979 h 1121712"/>
              <a:gd name="connsiteX41" fmla="*/ 3693990 w 6732885"/>
              <a:gd name="connsiteY41" fmla="*/ 112172 h 1121712"/>
              <a:gd name="connsiteX42" fmla="*/ 3737805 w 6732885"/>
              <a:gd name="connsiteY42" fmla="*/ 133827 h 1121712"/>
              <a:gd name="connsiteX43" fmla="*/ 3789034 w 6732885"/>
              <a:gd name="connsiteY43" fmla="*/ 159601 h 1121712"/>
              <a:gd name="connsiteX44" fmla="*/ 3852520 w 6732885"/>
              <a:gd name="connsiteY44" fmla="*/ 196779 h 1121712"/>
              <a:gd name="connsiteX45" fmla="*/ 3904646 w 6732885"/>
              <a:gd name="connsiteY45" fmla="*/ 229007 h 1121712"/>
              <a:gd name="connsiteX46" fmla="*/ 3963422 w 6732885"/>
              <a:gd name="connsiteY46" fmla="*/ 265996 h 1121712"/>
              <a:gd name="connsiteX47" fmla="*/ 4029023 w 6732885"/>
              <a:gd name="connsiteY47" fmla="*/ 307780 h 1121712"/>
              <a:gd name="connsiteX48" fmla="*/ 4092132 w 6732885"/>
              <a:gd name="connsiteY48" fmla="*/ 349687 h 1121712"/>
              <a:gd name="connsiteX49" fmla="*/ 4155299 w 6732885"/>
              <a:gd name="connsiteY49" fmla="*/ 392872 h 1121712"/>
              <a:gd name="connsiteX50" fmla="*/ 4204602 w 6732885"/>
              <a:gd name="connsiteY50" fmla="*/ 430053 h 1121712"/>
              <a:gd name="connsiteX51" fmla="*/ 4260410 w 6732885"/>
              <a:gd name="connsiteY51" fmla="*/ 472748 h 1121712"/>
              <a:gd name="connsiteX52" fmla="*/ 4299657 w 6732885"/>
              <a:gd name="connsiteY52" fmla="*/ 502557 h 1121712"/>
              <a:gd name="connsiteX53" fmla="*/ 4348263 w 6732885"/>
              <a:gd name="connsiteY53" fmla="*/ 535548 h 1121712"/>
              <a:gd name="connsiteX54" fmla="*/ 4383716 w 6732885"/>
              <a:gd name="connsiteY54" fmla="*/ 559112 h 1121712"/>
              <a:gd name="connsiteX55" fmla="*/ 4417963 w 6732885"/>
              <a:gd name="connsiteY55" fmla="*/ 581955 h 1121712"/>
              <a:gd name="connsiteX56" fmla="*/ 4465915 w 6732885"/>
              <a:gd name="connsiteY56" fmla="*/ 610209 h 1121712"/>
              <a:gd name="connsiteX57" fmla="*/ 4529455 w 6732885"/>
              <a:gd name="connsiteY57" fmla="*/ 649401 h 1121712"/>
              <a:gd name="connsiteX58" fmla="*/ 4580330 w 6732885"/>
              <a:gd name="connsiteY58" fmla="*/ 678612 h 1121712"/>
              <a:gd name="connsiteX59" fmla="*/ 4660966 w 6732885"/>
              <a:gd name="connsiteY59" fmla="*/ 725126 h 1121712"/>
              <a:gd name="connsiteX60" fmla="*/ 4717677 w 6732885"/>
              <a:gd name="connsiteY60" fmla="*/ 755630 h 1121712"/>
              <a:gd name="connsiteX61" fmla="*/ 4828913 w 6732885"/>
              <a:gd name="connsiteY61" fmla="*/ 811906 h 1121712"/>
              <a:gd name="connsiteX62" fmla="*/ 4958180 w 6732885"/>
              <a:gd name="connsiteY62" fmla="*/ 869239 h 1121712"/>
              <a:gd name="connsiteX63" fmla="*/ 5149784 w 6732885"/>
              <a:gd name="connsiteY63" fmla="*/ 941676 h 1121712"/>
              <a:gd name="connsiteX64" fmla="*/ 5377759 w 6732885"/>
              <a:gd name="connsiteY64" fmla="*/ 1013156 h 1121712"/>
              <a:gd name="connsiteX65" fmla="*/ 5599231 w 6732885"/>
              <a:gd name="connsiteY65" fmla="*/ 1060259 h 1121712"/>
              <a:gd name="connsiteX66" fmla="*/ 5826886 w 6732885"/>
              <a:gd name="connsiteY66" fmla="*/ 1094432 h 1121712"/>
              <a:gd name="connsiteX67" fmla="*/ 6039169 w 6732885"/>
              <a:gd name="connsiteY67" fmla="*/ 1114974 h 1121712"/>
              <a:gd name="connsiteX68" fmla="*/ 6286646 w 6732885"/>
              <a:gd name="connsiteY68" fmla="*/ 1121712 h 1121712"/>
              <a:gd name="connsiteX69" fmla="*/ 6732885 w 6732885"/>
              <a:gd name="connsiteY69" fmla="*/ 1119185 h 1121712"/>
              <a:gd name="connsiteX0" fmla="*/ 4 w 6732885"/>
              <a:gd name="connsiteY0" fmla="*/ 1120626 h 1122673"/>
              <a:gd name="connsiteX1" fmla="*/ 403661 w 6732885"/>
              <a:gd name="connsiteY1" fmla="*/ 1119871 h 1122673"/>
              <a:gd name="connsiteX2" fmla="*/ 513896 w 6732885"/>
              <a:gd name="connsiteY2" fmla="*/ 1117705 h 1122673"/>
              <a:gd name="connsiteX3" fmla="*/ 608822 w 6732885"/>
              <a:gd name="connsiteY3" fmla="*/ 1108200 h 1122673"/>
              <a:gd name="connsiteX4" fmla="*/ 664778 w 6732885"/>
              <a:gd name="connsiteY4" fmla="*/ 1099657 h 1122673"/>
              <a:gd name="connsiteX5" fmla="*/ 758313 w 6732885"/>
              <a:gd name="connsiteY5" fmla="*/ 1077762 h 1122673"/>
              <a:gd name="connsiteX6" fmla="*/ 816775 w 6732885"/>
              <a:gd name="connsiteY6" fmla="*/ 1048284 h 1122673"/>
              <a:gd name="connsiteX7" fmla="*/ 867437 w 6732885"/>
              <a:gd name="connsiteY7" fmla="*/ 1012913 h 1122673"/>
              <a:gd name="connsiteX8" fmla="*/ 908361 w 6732885"/>
              <a:gd name="connsiteY8" fmla="*/ 960698 h 1122673"/>
              <a:gd name="connsiteX9" fmla="*/ 921999 w 6732885"/>
              <a:gd name="connsiteY9" fmla="*/ 926169 h 1122673"/>
              <a:gd name="connsiteX10" fmla="*/ 947334 w 6732885"/>
              <a:gd name="connsiteY10" fmla="*/ 884058 h 1122673"/>
              <a:gd name="connsiteX11" fmla="*/ 992154 w 6732885"/>
              <a:gd name="connsiteY11" fmla="*/ 842791 h 1122673"/>
              <a:gd name="connsiteX12" fmla="*/ 1053113 w 6732885"/>
              <a:gd name="connsiteY12" fmla="*/ 798310 h 1122673"/>
              <a:gd name="connsiteX13" fmla="*/ 1095433 w 6732885"/>
              <a:gd name="connsiteY13" fmla="*/ 773732 h 1122673"/>
              <a:gd name="connsiteX14" fmla="*/ 1146096 w 6732885"/>
              <a:gd name="connsiteY14" fmla="*/ 741730 h 1122673"/>
              <a:gd name="connsiteX15" fmla="*/ 1196763 w 6732885"/>
              <a:gd name="connsiteY15" fmla="*/ 721515 h 1122673"/>
              <a:gd name="connsiteX16" fmla="*/ 1280555 w 6732885"/>
              <a:gd name="connsiteY16" fmla="*/ 696250 h 1122673"/>
              <a:gd name="connsiteX17" fmla="*/ 1335117 w 6732885"/>
              <a:gd name="connsiteY17" fmla="*/ 680249 h 1122673"/>
              <a:gd name="connsiteX18" fmla="*/ 1388302 w 6732885"/>
              <a:gd name="connsiteY18" fmla="*/ 665189 h 1122673"/>
              <a:gd name="connsiteX19" fmla="*/ 1436165 w 6732885"/>
              <a:gd name="connsiteY19" fmla="*/ 652130 h 1122673"/>
              <a:gd name="connsiteX20" fmla="*/ 1498804 w 6732885"/>
              <a:gd name="connsiteY20" fmla="*/ 640665 h 1122673"/>
              <a:gd name="connsiteX21" fmla="*/ 1546538 w 6732885"/>
              <a:gd name="connsiteY21" fmla="*/ 634203 h 1122673"/>
              <a:gd name="connsiteX22" fmla="*/ 1596511 w 6732885"/>
              <a:gd name="connsiteY22" fmla="*/ 629511 h 1122673"/>
              <a:gd name="connsiteX23" fmla="*/ 1654620 w 6732885"/>
              <a:gd name="connsiteY23" fmla="*/ 626667 h 1122673"/>
              <a:gd name="connsiteX24" fmla="*/ 1704244 w 6732885"/>
              <a:gd name="connsiteY24" fmla="*/ 625301 h 1122673"/>
              <a:gd name="connsiteX25" fmla="*/ 1759793 w 6732885"/>
              <a:gd name="connsiteY25" fmla="*/ 626353 h 1122673"/>
              <a:gd name="connsiteX26" fmla="*/ 1808637 w 6732885"/>
              <a:gd name="connsiteY26" fmla="*/ 627466 h 1122673"/>
              <a:gd name="connsiteX27" fmla="*/ 1865147 w 6732885"/>
              <a:gd name="connsiteY27" fmla="*/ 629992 h 1122673"/>
              <a:gd name="connsiteX28" fmla="*/ 2950465 w 6732885"/>
              <a:gd name="connsiteY28" fmla="*/ 482258 h 1122673"/>
              <a:gd name="connsiteX29" fmla="*/ 3124256 w 6732885"/>
              <a:gd name="connsiteY29" fmla="*/ 472745 h 1122673"/>
              <a:gd name="connsiteX30" fmla="*/ 3273430 w 6732885"/>
              <a:gd name="connsiteY30" fmla="*/ 471500 h 1122673"/>
              <a:gd name="connsiteX31" fmla="*/ 3404305 w 6732885"/>
              <a:gd name="connsiteY31" fmla="*/ 482490 h 1122673"/>
              <a:gd name="connsiteX32" fmla="*/ 3522407 w 6732885"/>
              <a:gd name="connsiteY32" fmla="*/ 467120 h 1122673"/>
              <a:gd name="connsiteX33" fmla="*/ 3593603 w 6732885"/>
              <a:gd name="connsiteY33" fmla="*/ 465767 h 1122673"/>
              <a:gd name="connsiteX34" fmla="*/ 3372913 w 6732885"/>
              <a:gd name="connsiteY34" fmla="*/ 31767 h 1122673"/>
              <a:gd name="connsiteX35" fmla="*/ 3416278 w 6732885"/>
              <a:gd name="connsiteY35" fmla="*/ 33724 h 1122673"/>
              <a:gd name="connsiteX36" fmla="*/ 3454796 w 6732885"/>
              <a:gd name="connsiteY36" fmla="*/ 39038 h 1122673"/>
              <a:gd name="connsiteX37" fmla="*/ 3499455 w 6732885"/>
              <a:gd name="connsiteY37" fmla="*/ 47688 h 1122673"/>
              <a:gd name="connsiteX38" fmla="*/ 3551034 w 6732885"/>
              <a:gd name="connsiteY38" fmla="*/ 57965 h 1122673"/>
              <a:gd name="connsiteX39" fmla="*/ 3603346 w 6732885"/>
              <a:gd name="connsiteY39" fmla="*/ 72466 h 1122673"/>
              <a:gd name="connsiteX40" fmla="*/ 3636474 w 6732885"/>
              <a:gd name="connsiteY40" fmla="*/ 85940 h 1122673"/>
              <a:gd name="connsiteX41" fmla="*/ 3693990 w 6732885"/>
              <a:gd name="connsiteY41" fmla="*/ 113133 h 1122673"/>
              <a:gd name="connsiteX42" fmla="*/ 3737805 w 6732885"/>
              <a:gd name="connsiteY42" fmla="*/ 134788 h 1122673"/>
              <a:gd name="connsiteX43" fmla="*/ 3789034 w 6732885"/>
              <a:gd name="connsiteY43" fmla="*/ 160562 h 1122673"/>
              <a:gd name="connsiteX44" fmla="*/ 3852520 w 6732885"/>
              <a:gd name="connsiteY44" fmla="*/ 197740 h 1122673"/>
              <a:gd name="connsiteX45" fmla="*/ 3904646 w 6732885"/>
              <a:gd name="connsiteY45" fmla="*/ 229968 h 1122673"/>
              <a:gd name="connsiteX46" fmla="*/ 3963422 w 6732885"/>
              <a:gd name="connsiteY46" fmla="*/ 266957 h 1122673"/>
              <a:gd name="connsiteX47" fmla="*/ 4029023 w 6732885"/>
              <a:gd name="connsiteY47" fmla="*/ 308741 h 1122673"/>
              <a:gd name="connsiteX48" fmla="*/ 4092132 w 6732885"/>
              <a:gd name="connsiteY48" fmla="*/ 350648 h 1122673"/>
              <a:gd name="connsiteX49" fmla="*/ 4155299 w 6732885"/>
              <a:gd name="connsiteY49" fmla="*/ 393833 h 1122673"/>
              <a:gd name="connsiteX50" fmla="*/ 4204602 w 6732885"/>
              <a:gd name="connsiteY50" fmla="*/ 431014 h 1122673"/>
              <a:gd name="connsiteX51" fmla="*/ 4260410 w 6732885"/>
              <a:gd name="connsiteY51" fmla="*/ 473709 h 1122673"/>
              <a:gd name="connsiteX52" fmla="*/ 4299657 w 6732885"/>
              <a:gd name="connsiteY52" fmla="*/ 503518 h 1122673"/>
              <a:gd name="connsiteX53" fmla="*/ 4348263 w 6732885"/>
              <a:gd name="connsiteY53" fmla="*/ 536509 h 1122673"/>
              <a:gd name="connsiteX54" fmla="*/ 4383716 w 6732885"/>
              <a:gd name="connsiteY54" fmla="*/ 560073 h 1122673"/>
              <a:gd name="connsiteX55" fmla="*/ 4417963 w 6732885"/>
              <a:gd name="connsiteY55" fmla="*/ 582916 h 1122673"/>
              <a:gd name="connsiteX56" fmla="*/ 4465915 w 6732885"/>
              <a:gd name="connsiteY56" fmla="*/ 611170 h 1122673"/>
              <a:gd name="connsiteX57" fmla="*/ 4529455 w 6732885"/>
              <a:gd name="connsiteY57" fmla="*/ 650362 h 1122673"/>
              <a:gd name="connsiteX58" fmla="*/ 4580330 w 6732885"/>
              <a:gd name="connsiteY58" fmla="*/ 679573 h 1122673"/>
              <a:gd name="connsiteX59" fmla="*/ 4660966 w 6732885"/>
              <a:gd name="connsiteY59" fmla="*/ 726087 h 1122673"/>
              <a:gd name="connsiteX60" fmla="*/ 4717677 w 6732885"/>
              <a:gd name="connsiteY60" fmla="*/ 756591 h 1122673"/>
              <a:gd name="connsiteX61" fmla="*/ 4828913 w 6732885"/>
              <a:gd name="connsiteY61" fmla="*/ 812867 h 1122673"/>
              <a:gd name="connsiteX62" fmla="*/ 4958180 w 6732885"/>
              <a:gd name="connsiteY62" fmla="*/ 870200 h 1122673"/>
              <a:gd name="connsiteX63" fmla="*/ 5149784 w 6732885"/>
              <a:gd name="connsiteY63" fmla="*/ 942637 h 1122673"/>
              <a:gd name="connsiteX64" fmla="*/ 5377759 w 6732885"/>
              <a:gd name="connsiteY64" fmla="*/ 1014117 h 1122673"/>
              <a:gd name="connsiteX65" fmla="*/ 5599231 w 6732885"/>
              <a:gd name="connsiteY65" fmla="*/ 1061220 h 1122673"/>
              <a:gd name="connsiteX66" fmla="*/ 5826886 w 6732885"/>
              <a:gd name="connsiteY66" fmla="*/ 1095393 h 1122673"/>
              <a:gd name="connsiteX67" fmla="*/ 6039169 w 6732885"/>
              <a:gd name="connsiteY67" fmla="*/ 1115935 h 1122673"/>
              <a:gd name="connsiteX68" fmla="*/ 6286646 w 6732885"/>
              <a:gd name="connsiteY68" fmla="*/ 1122673 h 1122673"/>
              <a:gd name="connsiteX69" fmla="*/ 6732885 w 6732885"/>
              <a:gd name="connsiteY69" fmla="*/ 1120146 h 1122673"/>
              <a:gd name="connsiteX0" fmla="*/ 4 w 6732885"/>
              <a:gd name="connsiteY0" fmla="*/ 1120626 h 1122673"/>
              <a:gd name="connsiteX1" fmla="*/ 403661 w 6732885"/>
              <a:gd name="connsiteY1" fmla="*/ 1119871 h 1122673"/>
              <a:gd name="connsiteX2" fmla="*/ 513896 w 6732885"/>
              <a:gd name="connsiteY2" fmla="*/ 1117705 h 1122673"/>
              <a:gd name="connsiteX3" fmla="*/ 608822 w 6732885"/>
              <a:gd name="connsiteY3" fmla="*/ 1108200 h 1122673"/>
              <a:gd name="connsiteX4" fmla="*/ 664778 w 6732885"/>
              <a:gd name="connsiteY4" fmla="*/ 1099657 h 1122673"/>
              <a:gd name="connsiteX5" fmla="*/ 758313 w 6732885"/>
              <a:gd name="connsiteY5" fmla="*/ 1077762 h 1122673"/>
              <a:gd name="connsiteX6" fmla="*/ 816775 w 6732885"/>
              <a:gd name="connsiteY6" fmla="*/ 1048284 h 1122673"/>
              <a:gd name="connsiteX7" fmla="*/ 867437 w 6732885"/>
              <a:gd name="connsiteY7" fmla="*/ 1012913 h 1122673"/>
              <a:gd name="connsiteX8" fmla="*/ 908361 w 6732885"/>
              <a:gd name="connsiteY8" fmla="*/ 960698 h 1122673"/>
              <a:gd name="connsiteX9" fmla="*/ 921999 w 6732885"/>
              <a:gd name="connsiteY9" fmla="*/ 926169 h 1122673"/>
              <a:gd name="connsiteX10" fmla="*/ 947334 w 6732885"/>
              <a:gd name="connsiteY10" fmla="*/ 884058 h 1122673"/>
              <a:gd name="connsiteX11" fmla="*/ 992154 w 6732885"/>
              <a:gd name="connsiteY11" fmla="*/ 842791 h 1122673"/>
              <a:gd name="connsiteX12" fmla="*/ 1053113 w 6732885"/>
              <a:gd name="connsiteY12" fmla="*/ 798310 h 1122673"/>
              <a:gd name="connsiteX13" fmla="*/ 1095433 w 6732885"/>
              <a:gd name="connsiteY13" fmla="*/ 773732 h 1122673"/>
              <a:gd name="connsiteX14" fmla="*/ 1146096 w 6732885"/>
              <a:gd name="connsiteY14" fmla="*/ 741730 h 1122673"/>
              <a:gd name="connsiteX15" fmla="*/ 1196763 w 6732885"/>
              <a:gd name="connsiteY15" fmla="*/ 721515 h 1122673"/>
              <a:gd name="connsiteX16" fmla="*/ 1280555 w 6732885"/>
              <a:gd name="connsiteY16" fmla="*/ 696250 h 1122673"/>
              <a:gd name="connsiteX17" fmla="*/ 1335117 w 6732885"/>
              <a:gd name="connsiteY17" fmla="*/ 680249 h 1122673"/>
              <a:gd name="connsiteX18" fmla="*/ 1388302 w 6732885"/>
              <a:gd name="connsiteY18" fmla="*/ 665189 h 1122673"/>
              <a:gd name="connsiteX19" fmla="*/ 1436165 w 6732885"/>
              <a:gd name="connsiteY19" fmla="*/ 652130 h 1122673"/>
              <a:gd name="connsiteX20" fmla="*/ 1498804 w 6732885"/>
              <a:gd name="connsiteY20" fmla="*/ 640665 h 1122673"/>
              <a:gd name="connsiteX21" fmla="*/ 1546538 w 6732885"/>
              <a:gd name="connsiteY21" fmla="*/ 634203 h 1122673"/>
              <a:gd name="connsiteX22" fmla="*/ 1596511 w 6732885"/>
              <a:gd name="connsiteY22" fmla="*/ 629511 h 1122673"/>
              <a:gd name="connsiteX23" fmla="*/ 1654620 w 6732885"/>
              <a:gd name="connsiteY23" fmla="*/ 626667 h 1122673"/>
              <a:gd name="connsiteX24" fmla="*/ 1704244 w 6732885"/>
              <a:gd name="connsiteY24" fmla="*/ 625301 h 1122673"/>
              <a:gd name="connsiteX25" fmla="*/ 1759793 w 6732885"/>
              <a:gd name="connsiteY25" fmla="*/ 626353 h 1122673"/>
              <a:gd name="connsiteX26" fmla="*/ 1808637 w 6732885"/>
              <a:gd name="connsiteY26" fmla="*/ 627466 h 1122673"/>
              <a:gd name="connsiteX27" fmla="*/ 1865147 w 6732885"/>
              <a:gd name="connsiteY27" fmla="*/ 629992 h 1122673"/>
              <a:gd name="connsiteX28" fmla="*/ 2950465 w 6732885"/>
              <a:gd name="connsiteY28" fmla="*/ 482258 h 1122673"/>
              <a:gd name="connsiteX29" fmla="*/ 3124256 w 6732885"/>
              <a:gd name="connsiteY29" fmla="*/ 472745 h 1122673"/>
              <a:gd name="connsiteX30" fmla="*/ 3273430 w 6732885"/>
              <a:gd name="connsiteY30" fmla="*/ 471500 h 1122673"/>
              <a:gd name="connsiteX31" fmla="*/ 3404305 w 6732885"/>
              <a:gd name="connsiteY31" fmla="*/ 482490 h 1122673"/>
              <a:gd name="connsiteX32" fmla="*/ 3522407 w 6732885"/>
              <a:gd name="connsiteY32" fmla="*/ 467120 h 1122673"/>
              <a:gd name="connsiteX33" fmla="*/ 3593603 w 6732885"/>
              <a:gd name="connsiteY33" fmla="*/ 465767 h 1122673"/>
              <a:gd name="connsiteX34" fmla="*/ 3372913 w 6732885"/>
              <a:gd name="connsiteY34" fmla="*/ 31767 h 1122673"/>
              <a:gd name="connsiteX35" fmla="*/ 3416278 w 6732885"/>
              <a:gd name="connsiteY35" fmla="*/ 33724 h 1122673"/>
              <a:gd name="connsiteX36" fmla="*/ 3454796 w 6732885"/>
              <a:gd name="connsiteY36" fmla="*/ 39038 h 1122673"/>
              <a:gd name="connsiteX37" fmla="*/ 3499455 w 6732885"/>
              <a:gd name="connsiteY37" fmla="*/ 47688 h 1122673"/>
              <a:gd name="connsiteX38" fmla="*/ 3551034 w 6732885"/>
              <a:gd name="connsiteY38" fmla="*/ 57965 h 1122673"/>
              <a:gd name="connsiteX39" fmla="*/ 3603346 w 6732885"/>
              <a:gd name="connsiteY39" fmla="*/ 72466 h 1122673"/>
              <a:gd name="connsiteX40" fmla="*/ 3636474 w 6732885"/>
              <a:gd name="connsiteY40" fmla="*/ 85940 h 1122673"/>
              <a:gd name="connsiteX41" fmla="*/ 3693990 w 6732885"/>
              <a:gd name="connsiteY41" fmla="*/ 113133 h 1122673"/>
              <a:gd name="connsiteX42" fmla="*/ 3737805 w 6732885"/>
              <a:gd name="connsiteY42" fmla="*/ 134788 h 1122673"/>
              <a:gd name="connsiteX43" fmla="*/ 3789034 w 6732885"/>
              <a:gd name="connsiteY43" fmla="*/ 160562 h 1122673"/>
              <a:gd name="connsiteX44" fmla="*/ 3852520 w 6732885"/>
              <a:gd name="connsiteY44" fmla="*/ 197740 h 1122673"/>
              <a:gd name="connsiteX45" fmla="*/ 3904646 w 6732885"/>
              <a:gd name="connsiteY45" fmla="*/ 229968 h 1122673"/>
              <a:gd name="connsiteX46" fmla="*/ 3963422 w 6732885"/>
              <a:gd name="connsiteY46" fmla="*/ 266957 h 1122673"/>
              <a:gd name="connsiteX47" fmla="*/ 4029023 w 6732885"/>
              <a:gd name="connsiteY47" fmla="*/ 308741 h 1122673"/>
              <a:gd name="connsiteX48" fmla="*/ 4092132 w 6732885"/>
              <a:gd name="connsiteY48" fmla="*/ 350648 h 1122673"/>
              <a:gd name="connsiteX49" fmla="*/ 4155299 w 6732885"/>
              <a:gd name="connsiteY49" fmla="*/ 393833 h 1122673"/>
              <a:gd name="connsiteX50" fmla="*/ 4204602 w 6732885"/>
              <a:gd name="connsiteY50" fmla="*/ 431014 h 1122673"/>
              <a:gd name="connsiteX51" fmla="*/ 4260410 w 6732885"/>
              <a:gd name="connsiteY51" fmla="*/ 473709 h 1122673"/>
              <a:gd name="connsiteX52" fmla="*/ 4299657 w 6732885"/>
              <a:gd name="connsiteY52" fmla="*/ 503518 h 1122673"/>
              <a:gd name="connsiteX53" fmla="*/ 4348263 w 6732885"/>
              <a:gd name="connsiteY53" fmla="*/ 536509 h 1122673"/>
              <a:gd name="connsiteX54" fmla="*/ 4383716 w 6732885"/>
              <a:gd name="connsiteY54" fmla="*/ 560073 h 1122673"/>
              <a:gd name="connsiteX55" fmla="*/ 4417963 w 6732885"/>
              <a:gd name="connsiteY55" fmla="*/ 582916 h 1122673"/>
              <a:gd name="connsiteX56" fmla="*/ 4465915 w 6732885"/>
              <a:gd name="connsiteY56" fmla="*/ 611170 h 1122673"/>
              <a:gd name="connsiteX57" fmla="*/ 4529455 w 6732885"/>
              <a:gd name="connsiteY57" fmla="*/ 650362 h 1122673"/>
              <a:gd name="connsiteX58" fmla="*/ 4580330 w 6732885"/>
              <a:gd name="connsiteY58" fmla="*/ 679573 h 1122673"/>
              <a:gd name="connsiteX59" fmla="*/ 4660966 w 6732885"/>
              <a:gd name="connsiteY59" fmla="*/ 726087 h 1122673"/>
              <a:gd name="connsiteX60" fmla="*/ 4717677 w 6732885"/>
              <a:gd name="connsiteY60" fmla="*/ 756591 h 1122673"/>
              <a:gd name="connsiteX61" fmla="*/ 4828913 w 6732885"/>
              <a:gd name="connsiteY61" fmla="*/ 812867 h 1122673"/>
              <a:gd name="connsiteX62" fmla="*/ 4958180 w 6732885"/>
              <a:gd name="connsiteY62" fmla="*/ 870200 h 1122673"/>
              <a:gd name="connsiteX63" fmla="*/ 5149784 w 6732885"/>
              <a:gd name="connsiteY63" fmla="*/ 942637 h 1122673"/>
              <a:gd name="connsiteX64" fmla="*/ 5377759 w 6732885"/>
              <a:gd name="connsiteY64" fmla="*/ 1014117 h 1122673"/>
              <a:gd name="connsiteX65" fmla="*/ 5599231 w 6732885"/>
              <a:gd name="connsiteY65" fmla="*/ 1061220 h 1122673"/>
              <a:gd name="connsiteX66" fmla="*/ 5826886 w 6732885"/>
              <a:gd name="connsiteY66" fmla="*/ 1095393 h 1122673"/>
              <a:gd name="connsiteX67" fmla="*/ 6039169 w 6732885"/>
              <a:gd name="connsiteY67" fmla="*/ 1115935 h 1122673"/>
              <a:gd name="connsiteX68" fmla="*/ 6286646 w 6732885"/>
              <a:gd name="connsiteY68" fmla="*/ 1122673 h 1122673"/>
              <a:gd name="connsiteX69" fmla="*/ 6732885 w 6732885"/>
              <a:gd name="connsiteY69" fmla="*/ 1120146 h 1122673"/>
              <a:gd name="connsiteX0" fmla="*/ 4 w 6732885"/>
              <a:gd name="connsiteY0" fmla="*/ 1117345 h 1119392"/>
              <a:gd name="connsiteX1" fmla="*/ 403661 w 6732885"/>
              <a:gd name="connsiteY1" fmla="*/ 1116590 h 1119392"/>
              <a:gd name="connsiteX2" fmla="*/ 513896 w 6732885"/>
              <a:gd name="connsiteY2" fmla="*/ 1114424 h 1119392"/>
              <a:gd name="connsiteX3" fmla="*/ 608822 w 6732885"/>
              <a:gd name="connsiteY3" fmla="*/ 1104919 h 1119392"/>
              <a:gd name="connsiteX4" fmla="*/ 664778 w 6732885"/>
              <a:gd name="connsiteY4" fmla="*/ 1096376 h 1119392"/>
              <a:gd name="connsiteX5" fmla="*/ 758313 w 6732885"/>
              <a:gd name="connsiteY5" fmla="*/ 1074481 h 1119392"/>
              <a:gd name="connsiteX6" fmla="*/ 816775 w 6732885"/>
              <a:gd name="connsiteY6" fmla="*/ 1045003 h 1119392"/>
              <a:gd name="connsiteX7" fmla="*/ 867437 w 6732885"/>
              <a:gd name="connsiteY7" fmla="*/ 1009632 h 1119392"/>
              <a:gd name="connsiteX8" fmla="*/ 908361 w 6732885"/>
              <a:gd name="connsiteY8" fmla="*/ 957417 h 1119392"/>
              <a:gd name="connsiteX9" fmla="*/ 921999 w 6732885"/>
              <a:gd name="connsiteY9" fmla="*/ 922888 h 1119392"/>
              <a:gd name="connsiteX10" fmla="*/ 947334 w 6732885"/>
              <a:gd name="connsiteY10" fmla="*/ 880777 h 1119392"/>
              <a:gd name="connsiteX11" fmla="*/ 992154 w 6732885"/>
              <a:gd name="connsiteY11" fmla="*/ 839510 h 1119392"/>
              <a:gd name="connsiteX12" fmla="*/ 1053113 w 6732885"/>
              <a:gd name="connsiteY12" fmla="*/ 795029 h 1119392"/>
              <a:gd name="connsiteX13" fmla="*/ 1095433 w 6732885"/>
              <a:gd name="connsiteY13" fmla="*/ 770451 h 1119392"/>
              <a:gd name="connsiteX14" fmla="*/ 1146096 w 6732885"/>
              <a:gd name="connsiteY14" fmla="*/ 738449 h 1119392"/>
              <a:gd name="connsiteX15" fmla="*/ 1196763 w 6732885"/>
              <a:gd name="connsiteY15" fmla="*/ 718234 h 1119392"/>
              <a:gd name="connsiteX16" fmla="*/ 1280555 w 6732885"/>
              <a:gd name="connsiteY16" fmla="*/ 692969 h 1119392"/>
              <a:gd name="connsiteX17" fmla="*/ 1335117 w 6732885"/>
              <a:gd name="connsiteY17" fmla="*/ 676968 h 1119392"/>
              <a:gd name="connsiteX18" fmla="*/ 1388302 w 6732885"/>
              <a:gd name="connsiteY18" fmla="*/ 661908 h 1119392"/>
              <a:gd name="connsiteX19" fmla="*/ 1436165 w 6732885"/>
              <a:gd name="connsiteY19" fmla="*/ 648849 h 1119392"/>
              <a:gd name="connsiteX20" fmla="*/ 1498804 w 6732885"/>
              <a:gd name="connsiteY20" fmla="*/ 637384 h 1119392"/>
              <a:gd name="connsiteX21" fmla="*/ 1546538 w 6732885"/>
              <a:gd name="connsiteY21" fmla="*/ 630922 h 1119392"/>
              <a:gd name="connsiteX22" fmla="*/ 1596511 w 6732885"/>
              <a:gd name="connsiteY22" fmla="*/ 626230 h 1119392"/>
              <a:gd name="connsiteX23" fmla="*/ 1654620 w 6732885"/>
              <a:gd name="connsiteY23" fmla="*/ 623386 h 1119392"/>
              <a:gd name="connsiteX24" fmla="*/ 1704244 w 6732885"/>
              <a:gd name="connsiteY24" fmla="*/ 622020 h 1119392"/>
              <a:gd name="connsiteX25" fmla="*/ 1759793 w 6732885"/>
              <a:gd name="connsiteY25" fmla="*/ 623072 h 1119392"/>
              <a:gd name="connsiteX26" fmla="*/ 1808637 w 6732885"/>
              <a:gd name="connsiteY26" fmla="*/ 624185 h 1119392"/>
              <a:gd name="connsiteX27" fmla="*/ 1865147 w 6732885"/>
              <a:gd name="connsiteY27" fmla="*/ 626711 h 1119392"/>
              <a:gd name="connsiteX28" fmla="*/ 2950465 w 6732885"/>
              <a:gd name="connsiteY28" fmla="*/ 478977 h 1119392"/>
              <a:gd name="connsiteX29" fmla="*/ 3124256 w 6732885"/>
              <a:gd name="connsiteY29" fmla="*/ 469464 h 1119392"/>
              <a:gd name="connsiteX30" fmla="*/ 3273430 w 6732885"/>
              <a:gd name="connsiteY30" fmla="*/ 468219 h 1119392"/>
              <a:gd name="connsiteX31" fmla="*/ 3404305 w 6732885"/>
              <a:gd name="connsiteY31" fmla="*/ 479209 h 1119392"/>
              <a:gd name="connsiteX32" fmla="*/ 3522407 w 6732885"/>
              <a:gd name="connsiteY32" fmla="*/ 463839 h 1119392"/>
              <a:gd name="connsiteX33" fmla="*/ 3593603 w 6732885"/>
              <a:gd name="connsiteY33" fmla="*/ 462486 h 1119392"/>
              <a:gd name="connsiteX34" fmla="*/ 3674955 w 6732885"/>
              <a:gd name="connsiteY34" fmla="*/ 458001 h 1119392"/>
              <a:gd name="connsiteX35" fmla="*/ 3416278 w 6732885"/>
              <a:gd name="connsiteY35" fmla="*/ 30443 h 1119392"/>
              <a:gd name="connsiteX36" fmla="*/ 3454796 w 6732885"/>
              <a:gd name="connsiteY36" fmla="*/ 35757 h 1119392"/>
              <a:gd name="connsiteX37" fmla="*/ 3499455 w 6732885"/>
              <a:gd name="connsiteY37" fmla="*/ 44407 h 1119392"/>
              <a:gd name="connsiteX38" fmla="*/ 3551034 w 6732885"/>
              <a:gd name="connsiteY38" fmla="*/ 54684 h 1119392"/>
              <a:gd name="connsiteX39" fmla="*/ 3603346 w 6732885"/>
              <a:gd name="connsiteY39" fmla="*/ 69185 h 1119392"/>
              <a:gd name="connsiteX40" fmla="*/ 3636474 w 6732885"/>
              <a:gd name="connsiteY40" fmla="*/ 82659 h 1119392"/>
              <a:gd name="connsiteX41" fmla="*/ 3693990 w 6732885"/>
              <a:gd name="connsiteY41" fmla="*/ 109852 h 1119392"/>
              <a:gd name="connsiteX42" fmla="*/ 3737805 w 6732885"/>
              <a:gd name="connsiteY42" fmla="*/ 131507 h 1119392"/>
              <a:gd name="connsiteX43" fmla="*/ 3789034 w 6732885"/>
              <a:gd name="connsiteY43" fmla="*/ 157281 h 1119392"/>
              <a:gd name="connsiteX44" fmla="*/ 3852520 w 6732885"/>
              <a:gd name="connsiteY44" fmla="*/ 194459 h 1119392"/>
              <a:gd name="connsiteX45" fmla="*/ 3904646 w 6732885"/>
              <a:gd name="connsiteY45" fmla="*/ 226687 h 1119392"/>
              <a:gd name="connsiteX46" fmla="*/ 3963422 w 6732885"/>
              <a:gd name="connsiteY46" fmla="*/ 263676 h 1119392"/>
              <a:gd name="connsiteX47" fmla="*/ 4029023 w 6732885"/>
              <a:gd name="connsiteY47" fmla="*/ 305460 h 1119392"/>
              <a:gd name="connsiteX48" fmla="*/ 4092132 w 6732885"/>
              <a:gd name="connsiteY48" fmla="*/ 347367 h 1119392"/>
              <a:gd name="connsiteX49" fmla="*/ 4155299 w 6732885"/>
              <a:gd name="connsiteY49" fmla="*/ 390552 h 1119392"/>
              <a:gd name="connsiteX50" fmla="*/ 4204602 w 6732885"/>
              <a:gd name="connsiteY50" fmla="*/ 427733 h 1119392"/>
              <a:gd name="connsiteX51" fmla="*/ 4260410 w 6732885"/>
              <a:gd name="connsiteY51" fmla="*/ 470428 h 1119392"/>
              <a:gd name="connsiteX52" fmla="*/ 4299657 w 6732885"/>
              <a:gd name="connsiteY52" fmla="*/ 500237 h 1119392"/>
              <a:gd name="connsiteX53" fmla="*/ 4348263 w 6732885"/>
              <a:gd name="connsiteY53" fmla="*/ 533228 h 1119392"/>
              <a:gd name="connsiteX54" fmla="*/ 4383716 w 6732885"/>
              <a:gd name="connsiteY54" fmla="*/ 556792 h 1119392"/>
              <a:gd name="connsiteX55" fmla="*/ 4417963 w 6732885"/>
              <a:gd name="connsiteY55" fmla="*/ 579635 h 1119392"/>
              <a:gd name="connsiteX56" fmla="*/ 4465915 w 6732885"/>
              <a:gd name="connsiteY56" fmla="*/ 607889 h 1119392"/>
              <a:gd name="connsiteX57" fmla="*/ 4529455 w 6732885"/>
              <a:gd name="connsiteY57" fmla="*/ 647081 h 1119392"/>
              <a:gd name="connsiteX58" fmla="*/ 4580330 w 6732885"/>
              <a:gd name="connsiteY58" fmla="*/ 676292 h 1119392"/>
              <a:gd name="connsiteX59" fmla="*/ 4660966 w 6732885"/>
              <a:gd name="connsiteY59" fmla="*/ 722806 h 1119392"/>
              <a:gd name="connsiteX60" fmla="*/ 4717677 w 6732885"/>
              <a:gd name="connsiteY60" fmla="*/ 753310 h 1119392"/>
              <a:gd name="connsiteX61" fmla="*/ 4828913 w 6732885"/>
              <a:gd name="connsiteY61" fmla="*/ 809586 h 1119392"/>
              <a:gd name="connsiteX62" fmla="*/ 4958180 w 6732885"/>
              <a:gd name="connsiteY62" fmla="*/ 866919 h 1119392"/>
              <a:gd name="connsiteX63" fmla="*/ 5149784 w 6732885"/>
              <a:gd name="connsiteY63" fmla="*/ 939356 h 1119392"/>
              <a:gd name="connsiteX64" fmla="*/ 5377759 w 6732885"/>
              <a:gd name="connsiteY64" fmla="*/ 1010836 h 1119392"/>
              <a:gd name="connsiteX65" fmla="*/ 5599231 w 6732885"/>
              <a:gd name="connsiteY65" fmla="*/ 1057939 h 1119392"/>
              <a:gd name="connsiteX66" fmla="*/ 5826886 w 6732885"/>
              <a:gd name="connsiteY66" fmla="*/ 1092112 h 1119392"/>
              <a:gd name="connsiteX67" fmla="*/ 6039169 w 6732885"/>
              <a:gd name="connsiteY67" fmla="*/ 1112654 h 1119392"/>
              <a:gd name="connsiteX68" fmla="*/ 6286646 w 6732885"/>
              <a:gd name="connsiteY68" fmla="*/ 1119392 h 1119392"/>
              <a:gd name="connsiteX69" fmla="*/ 6732885 w 6732885"/>
              <a:gd name="connsiteY69" fmla="*/ 1116865 h 1119392"/>
              <a:gd name="connsiteX0" fmla="*/ 4 w 6732885"/>
              <a:gd name="connsiteY0" fmla="*/ 1117345 h 1119392"/>
              <a:gd name="connsiteX1" fmla="*/ 403661 w 6732885"/>
              <a:gd name="connsiteY1" fmla="*/ 1116590 h 1119392"/>
              <a:gd name="connsiteX2" fmla="*/ 513896 w 6732885"/>
              <a:gd name="connsiteY2" fmla="*/ 1114424 h 1119392"/>
              <a:gd name="connsiteX3" fmla="*/ 608822 w 6732885"/>
              <a:gd name="connsiteY3" fmla="*/ 1104919 h 1119392"/>
              <a:gd name="connsiteX4" fmla="*/ 664778 w 6732885"/>
              <a:gd name="connsiteY4" fmla="*/ 1096376 h 1119392"/>
              <a:gd name="connsiteX5" fmla="*/ 758313 w 6732885"/>
              <a:gd name="connsiteY5" fmla="*/ 1074481 h 1119392"/>
              <a:gd name="connsiteX6" fmla="*/ 816775 w 6732885"/>
              <a:gd name="connsiteY6" fmla="*/ 1045003 h 1119392"/>
              <a:gd name="connsiteX7" fmla="*/ 867437 w 6732885"/>
              <a:gd name="connsiteY7" fmla="*/ 1009632 h 1119392"/>
              <a:gd name="connsiteX8" fmla="*/ 908361 w 6732885"/>
              <a:gd name="connsiteY8" fmla="*/ 957417 h 1119392"/>
              <a:gd name="connsiteX9" fmla="*/ 921999 w 6732885"/>
              <a:gd name="connsiteY9" fmla="*/ 922888 h 1119392"/>
              <a:gd name="connsiteX10" fmla="*/ 947334 w 6732885"/>
              <a:gd name="connsiteY10" fmla="*/ 880777 h 1119392"/>
              <a:gd name="connsiteX11" fmla="*/ 992154 w 6732885"/>
              <a:gd name="connsiteY11" fmla="*/ 839510 h 1119392"/>
              <a:gd name="connsiteX12" fmla="*/ 1053113 w 6732885"/>
              <a:gd name="connsiteY12" fmla="*/ 795029 h 1119392"/>
              <a:gd name="connsiteX13" fmla="*/ 1095433 w 6732885"/>
              <a:gd name="connsiteY13" fmla="*/ 770451 h 1119392"/>
              <a:gd name="connsiteX14" fmla="*/ 1146096 w 6732885"/>
              <a:gd name="connsiteY14" fmla="*/ 738449 h 1119392"/>
              <a:gd name="connsiteX15" fmla="*/ 1196763 w 6732885"/>
              <a:gd name="connsiteY15" fmla="*/ 718234 h 1119392"/>
              <a:gd name="connsiteX16" fmla="*/ 1280555 w 6732885"/>
              <a:gd name="connsiteY16" fmla="*/ 692969 h 1119392"/>
              <a:gd name="connsiteX17" fmla="*/ 1335117 w 6732885"/>
              <a:gd name="connsiteY17" fmla="*/ 676968 h 1119392"/>
              <a:gd name="connsiteX18" fmla="*/ 1388302 w 6732885"/>
              <a:gd name="connsiteY18" fmla="*/ 661908 h 1119392"/>
              <a:gd name="connsiteX19" fmla="*/ 1436165 w 6732885"/>
              <a:gd name="connsiteY19" fmla="*/ 648849 h 1119392"/>
              <a:gd name="connsiteX20" fmla="*/ 1498804 w 6732885"/>
              <a:gd name="connsiteY20" fmla="*/ 637384 h 1119392"/>
              <a:gd name="connsiteX21" fmla="*/ 1546538 w 6732885"/>
              <a:gd name="connsiteY21" fmla="*/ 630922 h 1119392"/>
              <a:gd name="connsiteX22" fmla="*/ 1596511 w 6732885"/>
              <a:gd name="connsiteY22" fmla="*/ 626230 h 1119392"/>
              <a:gd name="connsiteX23" fmla="*/ 1654620 w 6732885"/>
              <a:gd name="connsiteY23" fmla="*/ 623386 h 1119392"/>
              <a:gd name="connsiteX24" fmla="*/ 1704244 w 6732885"/>
              <a:gd name="connsiteY24" fmla="*/ 622020 h 1119392"/>
              <a:gd name="connsiteX25" fmla="*/ 1759793 w 6732885"/>
              <a:gd name="connsiteY25" fmla="*/ 623072 h 1119392"/>
              <a:gd name="connsiteX26" fmla="*/ 1808637 w 6732885"/>
              <a:gd name="connsiteY26" fmla="*/ 624185 h 1119392"/>
              <a:gd name="connsiteX27" fmla="*/ 1865147 w 6732885"/>
              <a:gd name="connsiteY27" fmla="*/ 626711 h 1119392"/>
              <a:gd name="connsiteX28" fmla="*/ 2950465 w 6732885"/>
              <a:gd name="connsiteY28" fmla="*/ 478977 h 1119392"/>
              <a:gd name="connsiteX29" fmla="*/ 3124256 w 6732885"/>
              <a:gd name="connsiteY29" fmla="*/ 469464 h 1119392"/>
              <a:gd name="connsiteX30" fmla="*/ 3273430 w 6732885"/>
              <a:gd name="connsiteY30" fmla="*/ 468219 h 1119392"/>
              <a:gd name="connsiteX31" fmla="*/ 3404305 w 6732885"/>
              <a:gd name="connsiteY31" fmla="*/ 479209 h 1119392"/>
              <a:gd name="connsiteX32" fmla="*/ 3522407 w 6732885"/>
              <a:gd name="connsiteY32" fmla="*/ 463839 h 1119392"/>
              <a:gd name="connsiteX33" fmla="*/ 3593603 w 6732885"/>
              <a:gd name="connsiteY33" fmla="*/ 462486 h 1119392"/>
              <a:gd name="connsiteX34" fmla="*/ 3674955 w 6732885"/>
              <a:gd name="connsiteY34" fmla="*/ 458001 h 1119392"/>
              <a:gd name="connsiteX35" fmla="*/ 3416278 w 6732885"/>
              <a:gd name="connsiteY35" fmla="*/ 30443 h 1119392"/>
              <a:gd name="connsiteX36" fmla="*/ 3454796 w 6732885"/>
              <a:gd name="connsiteY36" fmla="*/ 35757 h 1119392"/>
              <a:gd name="connsiteX37" fmla="*/ 3499455 w 6732885"/>
              <a:gd name="connsiteY37" fmla="*/ 44407 h 1119392"/>
              <a:gd name="connsiteX38" fmla="*/ 3551034 w 6732885"/>
              <a:gd name="connsiteY38" fmla="*/ 54684 h 1119392"/>
              <a:gd name="connsiteX39" fmla="*/ 3603346 w 6732885"/>
              <a:gd name="connsiteY39" fmla="*/ 69185 h 1119392"/>
              <a:gd name="connsiteX40" fmla="*/ 3636474 w 6732885"/>
              <a:gd name="connsiteY40" fmla="*/ 82659 h 1119392"/>
              <a:gd name="connsiteX41" fmla="*/ 3693990 w 6732885"/>
              <a:gd name="connsiteY41" fmla="*/ 109852 h 1119392"/>
              <a:gd name="connsiteX42" fmla="*/ 3737805 w 6732885"/>
              <a:gd name="connsiteY42" fmla="*/ 131507 h 1119392"/>
              <a:gd name="connsiteX43" fmla="*/ 3789034 w 6732885"/>
              <a:gd name="connsiteY43" fmla="*/ 157281 h 1119392"/>
              <a:gd name="connsiteX44" fmla="*/ 3852520 w 6732885"/>
              <a:gd name="connsiteY44" fmla="*/ 194459 h 1119392"/>
              <a:gd name="connsiteX45" fmla="*/ 3904646 w 6732885"/>
              <a:gd name="connsiteY45" fmla="*/ 226687 h 1119392"/>
              <a:gd name="connsiteX46" fmla="*/ 3963422 w 6732885"/>
              <a:gd name="connsiteY46" fmla="*/ 263676 h 1119392"/>
              <a:gd name="connsiteX47" fmla="*/ 4029023 w 6732885"/>
              <a:gd name="connsiteY47" fmla="*/ 305460 h 1119392"/>
              <a:gd name="connsiteX48" fmla="*/ 4092132 w 6732885"/>
              <a:gd name="connsiteY48" fmla="*/ 347367 h 1119392"/>
              <a:gd name="connsiteX49" fmla="*/ 4155299 w 6732885"/>
              <a:gd name="connsiteY49" fmla="*/ 390552 h 1119392"/>
              <a:gd name="connsiteX50" fmla="*/ 4204602 w 6732885"/>
              <a:gd name="connsiteY50" fmla="*/ 427733 h 1119392"/>
              <a:gd name="connsiteX51" fmla="*/ 4260410 w 6732885"/>
              <a:gd name="connsiteY51" fmla="*/ 470428 h 1119392"/>
              <a:gd name="connsiteX52" fmla="*/ 4299657 w 6732885"/>
              <a:gd name="connsiteY52" fmla="*/ 500237 h 1119392"/>
              <a:gd name="connsiteX53" fmla="*/ 4348263 w 6732885"/>
              <a:gd name="connsiteY53" fmla="*/ 533228 h 1119392"/>
              <a:gd name="connsiteX54" fmla="*/ 4383716 w 6732885"/>
              <a:gd name="connsiteY54" fmla="*/ 556792 h 1119392"/>
              <a:gd name="connsiteX55" fmla="*/ 4417963 w 6732885"/>
              <a:gd name="connsiteY55" fmla="*/ 579635 h 1119392"/>
              <a:gd name="connsiteX56" fmla="*/ 4465915 w 6732885"/>
              <a:gd name="connsiteY56" fmla="*/ 607889 h 1119392"/>
              <a:gd name="connsiteX57" fmla="*/ 4529455 w 6732885"/>
              <a:gd name="connsiteY57" fmla="*/ 647081 h 1119392"/>
              <a:gd name="connsiteX58" fmla="*/ 4580330 w 6732885"/>
              <a:gd name="connsiteY58" fmla="*/ 676292 h 1119392"/>
              <a:gd name="connsiteX59" fmla="*/ 4660966 w 6732885"/>
              <a:gd name="connsiteY59" fmla="*/ 722806 h 1119392"/>
              <a:gd name="connsiteX60" fmla="*/ 4717677 w 6732885"/>
              <a:gd name="connsiteY60" fmla="*/ 753310 h 1119392"/>
              <a:gd name="connsiteX61" fmla="*/ 4828913 w 6732885"/>
              <a:gd name="connsiteY61" fmla="*/ 809586 h 1119392"/>
              <a:gd name="connsiteX62" fmla="*/ 4958180 w 6732885"/>
              <a:gd name="connsiteY62" fmla="*/ 866919 h 1119392"/>
              <a:gd name="connsiteX63" fmla="*/ 5149784 w 6732885"/>
              <a:gd name="connsiteY63" fmla="*/ 939356 h 1119392"/>
              <a:gd name="connsiteX64" fmla="*/ 5377759 w 6732885"/>
              <a:gd name="connsiteY64" fmla="*/ 1010836 h 1119392"/>
              <a:gd name="connsiteX65" fmla="*/ 5599231 w 6732885"/>
              <a:gd name="connsiteY65" fmla="*/ 1057939 h 1119392"/>
              <a:gd name="connsiteX66" fmla="*/ 5826886 w 6732885"/>
              <a:gd name="connsiteY66" fmla="*/ 1092112 h 1119392"/>
              <a:gd name="connsiteX67" fmla="*/ 6039169 w 6732885"/>
              <a:gd name="connsiteY67" fmla="*/ 1112654 h 1119392"/>
              <a:gd name="connsiteX68" fmla="*/ 6286646 w 6732885"/>
              <a:gd name="connsiteY68" fmla="*/ 1119392 h 1119392"/>
              <a:gd name="connsiteX69" fmla="*/ 6732885 w 6732885"/>
              <a:gd name="connsiteY69" fmla="*/ 1116865 h 1119392"/>
              <a:gd name="connsiteX0" fmla="*/ 4 w 6732885"/>
              <a:gd name="connsiteY0" fmla="*/ 1109726 h 1111773"/>
              <a:gd name="connsiteX1" fmla="*/ 403661 w 6732885"/>
              <a:gd name="connsiteY1" fmla="*/ 1108971 h 1111773"/>
              <a:gd name="connsiteX2" fmla="*/ 513896 w 6732885"/>
              <a:gd name="connsiteY2" fmla="*/ 1106805 h 1111773"/>
              <a:gd name="connsiteX3" fmla="*/ 608822 w 6732885"/>
              <a:gd name="connsiteY3" fmla="*/ 1097300 h 1111773"/>
              <a:gd name="connsiteX4" fmla="*/ 664778 w 6732885"/>
              <a:gd name="connsiteY4" fmla="*/ 1088757 h 1111773"/>
              <a:gd name="connsiteX5" fmla="*/ 758313 w 6732885"/>
              <a:gd name="connsiteY5" fmla="*/ 1066862 h 1111773"/>
              <a:gd name="connsiteX6" fmla="*/ 816775 w 6732885"/>
              <a:gd name="connsiteY6" fmla="*/ 1037384 h 1111773"/>
              <a:gd name="connsiteX7" fmla="*/ 867437 w 6732885"/>
              <a:gd name="connsiteY7" fmla="*/ 1002013 h 1111773"/>
              <a:gd name="connsiteX8" fmla="*/ 908361 w 6732885"/>
              <a:gd name="connsiteY8" fmla="*/ 949798 h 1111773"/>
              <a:gd name="connsiteX9" fmla="*/ 921999 w 6732885"/>
              <a:gd name="connsiteY9" fmla="*/ 915269 h 1111773"/>
              <a:gd name="connsiteX10" fmla="*/ 947334 w 6732885"/>
              <a:gd name="connsiteY10" fmla="*/ 873158 h 1111773"/>
              <a:gd name="connsiteX11" fmla="*/ 992154 w 6732885"/>
              <a:gd name="connsiteY11" fmla="*/ 831891 h 1111773"/>
              <a:gd name="connsiteX12" fmla="*/ 1053113 w 6732885"/>
              <a:gd name="connsiteY12" fmla="*/ 787410 h 1111773"/>
              <a:gd name="connsiteX13" fmla="*/ 1095433 w 6732885"/>
              <a:gd name="connsiteY13" fmla="*/ 762832 h 1111773"/>
              <a:gd name="connsiteX14" fmla="*/ 1146096 w 6732885"/>
              <a:gd name="connsiteY14" fmla="*/ 730830 h 1111773"/>
              <a:gd name="connsiteX15" fmla="*/ 1196763 w 6732885"/>
              <a:gd name="connsiteY15" fmla="*/ 710615 h 1111773"/>
              <a:gd name="connsiteX16" fmla="*/ 1280555 w 6732885"/>
              <a:gd name="connsiteY16" fmla="*/ 685350 h 1111773"/>
              <a:gd name="connsiteX17" fmla="*/ 1335117 w 6732885"/>
              <a:gd name="connsiteY17" fmla="*/ 669349 h 1111773"/>
              <a:gd name="connsiteX18" fmla="*/ 1388302 w 6732885"/>
              <a:gd name="connsiteY18" fmla="*/ 654289 h 1111773"/>
              <a:gd name="connsiteX19" fmla="*/ 1436165 w 6732885"/>
              <a:gd name="connsiteY19" fmla="*/ 641230 h 1111773"/>
              <a:gd name="connsiteX20" fmla="*/ 1498804 w 6732885"/>
              <a:gd name="connsiteY20" fmla="*/ 629765 h 1111773"/>
              <a:gd name="connsiteX21" fmla="*/ 1546538 w 6732885"/>
              <a:gd name="connsiteY21" fmla="*/ 623303 h 1111773"/>
              <a:gd name="connsiteX22" fmla="*/ 1596511 w 6732885"/>
              <a:gd name="connsiteY22" fmla="*/ 618611 h 1111773"/>
              <a:gd name="connsiteX23" fmla="*/ 1654620 w 6732885"/>
              <a:gd name="connsiteY23" fmla="*/ 615767 h 1111773"/>
              <a:gd name="connsiteX24" fmla="*/ 1704244 w 6732885"/>
              <a:gd name="connsiteY24" fmla="*/ 614401 h 1111773"/>
              <a:gd name="connsiteX25" fmla="*/ 1759793 w 6732885"/>
              <a:gd name="connsiteY25" fmla="*/ 615453 h 1111773"/>
              <a:gd name="connsiteX26" fmla="*/ 1808637 w 6732885"/>
              <a:gd name="connsiteY26" fmla="*/ 616566 h 1111773"/>
              <a:gd name="connsiteX27" fmla="*/ 1865147 w 6732885"/>
              <a:gd name="connsiteY27" fmla="*/ 619092 h 1111773"/>
              <a:gd name="connsiteX28" fmla="*/ 2950465 w 6732885"/>
              <a:gd name="connsiteY28" fmla="*/ 471358 h 1111773"/>
              <a:gd name="connsiteX29" fmla="*/ 3124256 w 6732885"/>
              <a:gd name="connsiteY29" fmla="*/ 461845 h 1111773"/>
              <a:gd name="connsiteX30" fmla="*/ 3273430 w 6732885"/>
              <a:gd name="connsiteY30" fmla="*/ 460600 h 1111773"/>
              <a:gd name="connsiteX31" fmla="*/ 3404305 w 6732885"/>
              <a:gd name="connsiteY31" fmla="*/ 471590 h 1111773"/>
              <a:gd name="connsiteX32" fmla="*/ 3522407 w 6732885"/>
              <a:gd name="connsiteY32" fmla="*/ 456220 h 1111773"/>
              <a:gd name="connsiteX33" fmla="*/ 3593603 w 6732885"/>
              <a:gd name="connsiteY33" fmla="*/ 454867 h 1111773"/>
              <a:gd name="connsiteX34" fmla="*/ 3674955 w 6732885"/>
              <a:gd name="connsiteY34" fmla="*/ 450382 h 1111773"/>
              <a:gd name="connsiteX35" fmla="*/ 3767036 w 6732885"/>
              <a:gd name="connsiteY35" fmla="*/ 436338 h 1111773"/>
              <a:gd name="connsiteX36" fmla="*/ 3454796 w 6732885"/>
              <a:gd name="connsiteY36" fmla="*/ 28138 h 1111773"/>
              <a:gd name="connsiteX37" fmla="*/ 3499455 w 6732885"/>
              <a:gd name="connsiteY37" fmla="*/ 36788 h 1111773"/>
              <a:gd name="connsiteX38" fmla="*/ 3551034 w 6732885"/>
              <a:gd name="connsiteY38" fmla="*/ 47065 h 1111773"/>
              <a:gd name="connsiteX39" fmla="*/ 3603346 w 6732885"/>
              <a:gd name="connsiteY39" fmla="*/ 61566 h 1111773"/>
              <a:gd name="connsiteX40" fmla="*/ 3636474 w 6732885"/>
              <a:gd name="connsiteY40" fmla="*/ 75040 h 1111773"/>
              <a:gd name="connsiteX41" fmla="*/ 3693990 w 6732885"/>
              <a:gd name="connsiteY41" fmla="*/ 102233 h 1111773"/>
              <a:gd name="connsiteX42" fmla="*/ 3737805 w 6732885"/>
              <a:gd name="connsiteY42" fmla="*/ 123888 h 1111773"/>
              <a:gd name="connsiteX43" fmla="*/ 3789034 w 6732885"/>
              <a:gd name="connsiteY43" fmla="*/ 149662 h 1111773"/>
              <a:gd name="connsiteX44" fmla="*/ 3852520 w 6732885"/>
              <a:gd name="connsiteY44" fmla="*/ 186840 h 1111773"/>
              <a:gd name="connsiteX45" fmla="*/ 3904646 w 6732885"/>
              <a:gd name="connsiteY45" fmla="*/ 219068 h 1111773"/>
              <a:gd name="connsiteX46" fmla="*/ 3963422 w 6732885"/>
              <a:gd name="connsiteY46" fmla="*/ 256057 h 1111773"/>
              <a:gd name="connsiteX47" fmla="*/ 4029023 w 6732885"/>
              <a:gd name="connsiteY47" fmla="*/ 297841 h 1111773"/>
              <a:gd name="connsiteX48" fmla="*/ 4092132 w 6732885"/>
              <a:gd name="connsiteY48" fmla="*/ 339748 h 1111773"/>
              <a:gd name="connsiteX49" fmla="*/ 4155299 w 6732885"/>
              <a:gd name="connsiteY49" fmla="*/ 382933 h 1111773"/>
              <a:gd name="connsiteX50" fmla="*/ 4204602 w 6732885"/>
              <a:gd name="connsiteY50" fmla="*/ 420114 h 1111773"/>
              <a:gd name="connsiteX51" fmla="*/ 4260410 w 6732885"/>
              <a:gd name="connsiteY51" fmla="*/ 462809 h 1111773"/>
              <a:gd name="connsiteX52" fmla="*/ 4299657 w 6732885"/>
              <a:gd name="connsiteY52" fmla="*/ 492618 h 1111773"/>
              <a:gd name="connsiteX53" fmla="*/ 4348263 w 6732885"/>
              <a:gd name="connsiteY53" fmla="*/ 525609 h 1111773"/>
              <a:gd name="connsiteX54" fmla="*/ 4383716 w 6732885"/>
              <a:gd name="connsiteY54" fmla="*/ 549173 h 1111773"/>
              <a:gd name="connsiteX55" fmla="*/ 4417963 w 6732885"/>
              <a:gd name="connsiteY55" fmla="*/ 572016 h 1111773"/>
              <a:gd name="connsiteX56" fmla="*/ 4465915 w 6732885"/>
              <a:gd name="connsiteY56" fmla="*/ 600270 h 1111773"/>
              <a:gd name="connsiteX57" fmla="*/ 4529455 w 6732885"/>
              <a:gd name="connsiteY57" fmla="*/ 639462 h 1111773"/>
              <a:gd name="connsiteX58" fmla="*/ 4580330 w 6732885"/>
              <a:gd name="connsiteY58" fmla="*/ 668673 h 1111773"/>
              <a:gd name="connsiteX59" fmla="*/ 4660966 w 6732885"/>
              <a:gd name="connsiteY59" fmla="*/ 715187 h 1111773"/>
              <a:gd name="connsiteX60" fmla="*/ 4717677 w 6732885"/>
              <a:gd name="connsiteY60" fmla="*/ 745691 h 1111773"/>
              <a:gd name="connsiteX61" fmla="*/ 4828913 w 6732885"/>
              <a:gd name="connsiteY61" fmla="*/ 801967 h 1111773"/>
              <a:gd name="connsiteX62" fmla="*/ 4958180 w 6732885"/>
              <a:gd name="connsiteY62" fmla="*/ 859300 h 1111773"/>
              <a:gd name="connsiteX63" fmla="*/ 5149784 w 6732885"/>
              <a:gd name="connsiteY63" fmla="*/ 931737 h 1111773"/>
              <a:gd name="connsiteX64" fmla="*/ 5377759 w 6732885"/>
              <a:gd name="connsiteY64" fmla="*/ 1003217 h 1111773"/>
              <a:gd name="connsiteX65" fmla="*/ 5599231 w 6732885"/>
              <a:gd name="connsiteY65" fmla="*/ 1050320 h 1111773"/>
              <a:gd name="connsiteX66" fmla="*/ 5826886 w 6732885"/>
              <a:gd name="connsiteY66" fmla="*/ 1084493 h 1111773"/>
              <a:gd name="connsiteX67" fmla="*/ 6039169 w 6732885"/>
              <a:gd name="connsiteY67" fmla="*/ 1105035 h 1111773"/>
              <a:gd name="connsiteX68" fmla="*/ 6286646 w 6732885"/>
              <a:gd name="connsiteY68" fmla="*/ 1111773 h 1111773"/>
              <a:gd name="connsiteX69" fmla="*/ 6732885 w 6732885"/>
              <a:gd name="connsiteY69" fmla="*/ 1109246 h 1111773"/>
              <a:gd name="connsiteX0" fmla="*/ 4 w 6732885"/>
              <a:gd name="connsiteY0" fmla="*/ 1109726 h 1111773"/>
              <a:gd name="connsiteX1" fmla="*/ 403661 w 6732885"/>
              <a:gd name="connsiteY1" fmla="*/ 1108971 h 1111773"/>
              <a:gd name="connsiteX2" fmla="*/ 513896 w 6732885"/>
              <a:gd name="connsiteY2" fmla="*/ 1106805 h 1111773"/>
              <a:gd name="connsiteX3" fmla="*/ 608822 w 6732885"/>
              <a:gd name="connsiteY3" fmla="*/ 1097300 h 1111773"/>
              <a:gd name="connsiteX4" fmla="*/ 664778 w 6732885"/>
              <a:gd name="connsiteY4" fmla="*/ 1088757 h 1111773"/>
              <a:gd name="connsiteX5" fmla="*/ 758313 w 6732885"/>
              <a:gd name="connsiteY5" fmla="*/ 1066862 h 1111773"/>
              <a:gd name="connsiteX6" fmla="*/ 816775 w 6732885"/>
              <a:gd name="connsiteY6" fmla="*/ 1037384 h 1111773"/>
              <a:gd name="connsiteX7" fmla="*/ 867437 w 6732885"/>
              <a:gd name="connsiteY7" fmla="*/ 1002013 h 1111773"/>
              <a:gd name="connsiteX8" fmla="*/ 908361 w 6732885"/>
              <a:gd name="connsiteY8" fmla="*/ 949798 h 1111773"/>
              <a:gd name="connsiteX9" fmla="*/ 921999 w 6732885"/>
              <a:gd name="connsiteY9" fmla="*/ 915269 h 1111773"/>
              <a:gd name="connsiteX10" fmla="*/ 947334 w 6732885"/>
              <a:gd name="connsiteY10" fmla="*/ 873158 h 1111773"/>
              <a:gd name="connsiteX11" fmla="*/ 992154 w 6732885"/>
              <a:gd name="connsiteY11" fmla="*/ 831891 h 1111773"/>
              <a:gd name="connsiteX12" fmla="*/ 1053113 w 6732885"/>
              <a:gd name="connsiteY12" fmla="*/ 787410 h 1111773"/>
              <a:gd name="connsiteX13" fmla="*/ 1095433 w 6732885"/>
              <a:gd name="connsiteY13" fmla="*/ 762832 h 1111773"/>
              <a:gd name="connsiteX14" fmla="*/ 1146096 w 6732885"/>
              <a:gd name="connsiteY14" fmla="*/ 730830 h 1111773"/>
              <a:gd name="connsiteX15" fmla="*/ 1196763 w 6732885"/>
              <a:gd name="connsiteY15" fmla="*/ 710615 h 1111773"/>
              <a:gd name="connsiteX16" fmla="*/ 1280555 w 6732885"/>
              <a:gd name="connsiteY16" fmla="*/ 685350 h 1111773"/>
              <a:gd name="connsiteX17" fmla="*/ 1335117 w 6732885"/>
              <a:gd name="connsiteY17" fmla="*/ 669349 h 1111773"/>
              <a:gd name="connsiteX18" fmla="*/ 1388302 w 6732885"/>
              <a:gd name="connsiteY18" fmla="*/ 654289 h 1111773"/>
              <a:gd name="connsiteX19" fmla="*/ 1436165 w 6732885"/>
              <a:gd name="connsiteY19" fmla="*/ 641230 h 1111773"/>
              <a:gd name="connsiteX20" fmla="*/ 1498804 w 6732885"/>
              <a:gd name="connsiteY20" fmla="*/ 629765 h 1111773"/>
              <a:gd name="connsiteX21" fmla="*/ 1546538 w 6732885"/>
              <a:gd name="connsiteY21" fmla="*/ 623303 h 1111773"/>
              <a:gd name="connsiteX22" fmla="*/ 1596511 w 6732885"/>
              <a:gd name="connsiteY22" fmla="*/ 618611 h 1111773"/>
              <a:gd name="connsiteX23" fmla="*/ 1654620 w 6732885"/>
              <a:gd name="connsiteY23" fmla="*/ 615767 h 1111773"/>
              <a:gd name="connsiteX24" fmla="*/ 1704244 w 6732885"/>
              <a:gd name="connsiteY24" fmla="*/ 614401 h 1111773"/>
              <a:gd name="connsiteX25" fmla="*/ 1759793 w 6732885"/>
              <a:gd name="connsiteY25" fmla="*/ 615453 h 1111773"/>
              <a:gd name="connsiteX26" fmla="*/ 1808637 w 6732885"/>
              <a:gd name="connsiteY26" fmla="*/ 616566 h 1111773"/>
              <a:gd name="connsiteX27" fmla="*/ 1865147 w 6732885"/>
              <a:gd name="connsiteY27" fmla="*/ 619092 h 1111773"/>
              <a:gd name="connsiteX28" fmla="*/ 2950465 w 6732885"/>
              <a:gd name="connsiteY28" fmla="*/ 471358 h 1111773"/>
              <a:gd name="connsiteX29" fmla="*/ 3124256 w 6732885"/>
              <a:gd name="connsiteY29" fmla="*/ 461845 h 1111773"/>
              <a:gd name="connsiteX30" fmla="*/ 3273430 w 6732885"/>
              <a:gd name="connsiteY30" fmla="*/ 460600 h 1111773"/>
              <a:gd name="connsiteX31" fmla="*/ 3404305 w 6732885"/>
              <a:gd name="connsiteY31" fmla="*/ 471590 h 1111773"/>
              <a:gd name="connsiteX32" fmla="*/ 3522407 w 6732885"/>
              <a:gd name="connsiteY32" fmla="*/ 456220 h 1111773"/>
              <a:gd name="connsiteX33" fmla="*/ 3593603 w 6732885"/>
              <a:gd name="connsiteY33" fmla="*/ 454867 h 1111773"/>
              <a:gd name="connsiteX34" fmla="*/ 3674955 w 6732885"/>
              <a:gd name="connsiteY34" fmla="*/ 450382 h 1111773"/>
              <a:gd name="connsiteX35" fmla="*/ 3767036 w 6732885"/>
              <a:gd name="connsiteY35" fmla="*/ 436338 h 1111773"/>
              <a:gd name="connsiteX36" fmla="*/ 3454796 w 6732885"/>
              <a:gd name="connsiteY36" fmla="*/ 28138 h 1111773"/>
              <a:gd name="connsiteX37" fmla="*/ 3499455 w 6732885"/>
              <a:gd name="connsiteY37" fmla="*/ 36788 h 1111773"/>
              <a:gd name="connsiteX38" fmla="*/ 3551034 w 6732885"/>
              <a:gd name="connsiteY38" fmla="*/ 47065 h 1111773"/>
              <a:gd name="connsiteX39" fmla="*/ 3603346 w 6732885"/>
              <a:gd name="connsiteY39" fmla="*/ 61566 h 1111773"/>
              <a:gd name="connsiteX40" fmla="*/ 3636474 w 6732885"/>
              <a:gd name="connsiteY40" fmla="*/ 75040 h 1111773"/>
              <a:gd name="connsiteX41" fmla="*/ 3693990 w 6732885"/>
              <a:gd name="connsiteY41" fmla="*/ 102233 h 1111773"/>
              <a:gd name="connsiteX42" fmla="*/ 3737805 w 6732885"/>
              <a:gd name="connsiteY42" fmla="*/ 123888 h 1111773"/>
              <a:gd name="connsiteX43" fmla="*/ 3789034 w 6732885"/>
              <a:gd name="connsiteY43" fmla="*/ 149662 h 1111773"/>
              <a:gd name="connsiteX44" fmla="*/ 3852520 w 6732885"/>
              <a:gd name="connsiteY44" fmla="*/ 186840 h 1111773"/>
              <a:gd name="connsiteX45" fmla="*/ 3904646 w 6732885"/>
              <a:gd name="connsiteY45" fmla="*/ 219068 h 1111773"/>
              <a:gd name="connsiteX46" fmla="*/ 3963422 w 6732885"/>
              <a:gd name="connsiteY46" fmla="*/ 256057 h 1111773"/>
              <a:gd name="connsiteX47" fmla="*/ 4029023 w 6732885"/>
              <a:gd name="connsiteY47" fmla="*/ 297841 h 1111773"/>
              <a:gd name="connsiteX48" fmla="*/ 4092132 w 6732885"/>
              <a:gd name="connsiteY48" fmla="*/ 339748 h 1111773"/>
              <a:gd name="connsiteX49" fmla="*/ 4155299 w 6732885"/>
              <a:gd name="connsiteY49" fmla="*/ 382933 h 1111773"/>
              <a:gd name="connsiteX50" fmla="*/ 4204602 w 6732885"/>
              <a:gd name="connsiteY50" fmla="*/ 420114 h 1111773"/>
              <a:gd name="connsiteX51" fmla="*/ 4260410 w 6732885"/>
              <a:gd name="connsiteY51" fmla="*/ 462809 h 1111773"/>
              <a:gd name="connsiteX52" fmla="*/ 4299657 w 6732885"/>
              <a:gd name="connsiteY52" fmla="*/ 492618 h 1111773"/>
              <a:gd name="connsiteX53" fmla="*/ 4348263 w 6732885"/>
              <a:gd name="connsiteY53" fmla="*/ 525609 h 1111773"/>
              <a:gd name="connsiteX54" fmla="*/ 4383716 w 6732885"/>
              <a:gd name="connsiteY54" fmla="*/ 549173 h 1111773"/>
              <a:gd name="connsiteX55" fmla="*/ 4417963 w 6732885"/>
              <a:gd name="connsiteY55" fmla="*/ 572016 h 1111773"/>
              <a:gd name="connsiteX56" fmla="*/ 4465915 w 6732885"/>
              <a:gd name="connsiteY56" fmla="*/ 600270 h 1111773"/>
              <a:gd name="connsiteX57" fmla="*/ 4529455 w 6732885"/>
              <a:gd name="connsiteY57" fmla="*/ 639462 h 1111773"/>
              <a:gd name="connsiteX58" fmla="*/ 4580330 w 6732885"/>
              <a:gd name="connsiteY58" fmla="*/ 668673 h 1111773"/>
              <a:gd name="connsiteX59" fmla="*/ 4660966 w 6732885"/>
              <a:gd name="connsiteY59" fmla="*/ 715187 h 1111773"/>
              <a:gd name="connsiteX60" fmla="*/ 4717677 w 6732885"/>
              <a:gd name="connsiteY60" fmla="*/ 745691 h 1111773"/>
              <a:gd name="connsiteX61" fmla="*/ 4828913 w 6732885"/>
              <a:gd name="connsiteY61" fmla="*/ 801967 h 1111773"/>
              <a:gd name="connsiteX62" fmla="*/ 4958180 w 6732885"/>
              <a:gd name="connsiteY62" fmla="*/ 859300 h 1111773"/>
              <a:gd name="connsiteX63" fmla="*/ 5149784 w 6732885"/>
              <a:gd name="connsiteY63" fmla="*/ 931737 h 1111773"/>
              <a:gd name="connsiteX64" fmla="*/ 5377759 w 6732885"/>
              <a:gd name="connsiteY64" fmla="*/ 1003217 h 1111773"/>
              <a:gd name="connsiteX65" fmla="*/ 5599231 w 6732885"/>
              <a:gd name="connsiteY65" fmla="*/ 1050320 h 1111773"/>
              <a:gd name="connsiteX66" fmla="*/ 5826886 w 6732885"/>
              <a:gd name="connsiteY66" fmla="*/ 1084493 h 1111773"/>
              <a:gd name="connsiteX67" fmla="*/ 6039169 w 6732885"/>
              <a:gd name="connsiteY67" fmla="*/ 1105035 h 1111773"/>
              <a:gd name="connsiteX68" fmla="*/ 6286646 w 6732885"/>
              <a:gd name="connsiteY68" fmla="*/ 1111773 h 1111773"/>
              <a:gd name="connsiteX69" fmla="*/ 6732885 w 6732885"/>
              <a:gd name="connsiteY69" fmla="*/ 1109246 h 1111773"/>
              <a:gd name="connsiteX0" fmla="*/ 4 w 6732885"/>
              <a:gd name="connsiteY0" fmla="*/ 1099845 h 1101892"/>
              <a:gd name="connsiteX1" fmla="*/ 403661 w 6732885"/>
              <a:gd name="connsiteY1" fmla="*/ 1099090 h 1101892"/>
              <a:gd name="connsiteX2" fmla="*/ 513896 w 6732885"/>
              <a:gd name="connsiteY2" fmla="*/ 1096924 h 1101892"/>
              <a:gd name="connsiteX3" fmla="*/ 608822 w 6732885"/>
              <a:gd name="connsiteY3" fmla="*/ 1087419 h 1101892"/>
              <a:gd name="connsiteX4" fmla="*/ 664778 w 6732885"/>
              <a:gd name="connsiteY4" fmla="*/ 1078876 h 1101892"/>
              <a:gd name="connsiteX5" fmla="*/ 758313 w 6732885"/>
              <a:gd name="connsiteY5" fmla="*/ 1056981 h 1101892"/>
              <a:gd name="connsiteX6" fmla="*/ 816775 w 6732885"/>
              <a:gd name="connsiteY6" fmla="*/ 1027503 h 1101892"/>
              <a:gd name="connsiteX7" fmla="*/ 867437 w 6732885"/>
              <a:gd name="connsiteY7" fmla="*/ 992132 h 1101892"/>
              <a:gd name="connsiteX8" fmla="*/ 908361 w 6732885"/>
              <a:gd name="connsiteY8" fmla="*/ 939917 h 1101892"/>
              <a:gd name="connsiteX9" fmla="*/ 921999 w 6732885"/>
              <a:gd name="connsiteY9" fmla="*/ 905388 h 1101892"/>
              <a:gd name="connsiteX10" fmla="*/ 947334 w 6732885"/>
              <a:gd name="connsiteY10" fmla="*/ 863277 h 1101892"/>
              <a:gd name="connsiteX11" fmla="*/ 992154 w 6732885"/>
              <a:gd name="connsiteY11" fmla="*/ 822010 h 1101892"/>
              <a:gd name="connsiteX12" fmla="*/ 1053113 w 6732885"/>
              <a:gd name="connsiteY12" fmla="*/ 777529 h 1101892"/>
              <a:gd name="connsiteX13" fmla="*/ 1095433 w 6732885"/>
              <a:gd name="connsiteY13" fmla="*/ 752951 h 1101892"/>
              <a:gd name="connsiteX14" fmla="*/ 1146096 w 6732885"/>
              <a:gd name="connsiteY14" fmla="*/ 720949 h 1101892"/>
              <a:gd name="connsiteX15" fmla="*/ 1196763 w 6732885"/>
              <a:gd name="connsiteY15" fmla="*/ 700734 h 1101892"/>
              <a:gd name="connsiteX16" fmla="*/ 1280555 w 6732885"/>
              <a:gd name="connsiteY16" fmla="*/ 675469 h 1101892"/>
              <a:gd name="connsiteX17" fmla="*/ 1335117 w 6732885"/>
              <a:gd name="connsiteY17" fmla="*/ 659468 h 1101892"/>
              <a:gd name="connsiteX18" fmla="*/ 1388302 w 6732885"/>
              <a:gd name="connsiteY18" fmla="*/ 644408 h 1101892"/>
              <a:gd name="connsiteX19" fmla="*/ 1436165 w 6732885"/>
              <a:gd name="connsiteY19" fmla="*/ 631349 h 1101892"/>
              <a:gd name="connsiteX20" fmla="*/ 1498804 w 6732885"/>
              <a:gd name="connsiteY20" fmla="*/ 619884 h 1101892"/>
              <a:gd name="connsiteX21" fmla="*/ 1546538 w 6732885"/>
              <a:gd name="connsiteY21" fmla="*/ 613422 h 1101892"/>
              <a:gd name="connsiteX22" fmla="*/ 1596511 w 6732885"/>
              <a:gd name="connsiteY22" fmla="*/ 608730 h 1101892"/>
              <a:gd name="connsiteX23" fmla="*/ 1654620 w 6732885"/>
              <a:gd name="connsiteY23" fmla="*/ 605886 h 1101892"/>
              <a:gd name="connsiteX24" fmla="*/ 1704244 w 6732885"/>
              <a:gd name="connsiteY24" fmla="*/ 604520 h 1101892"/>
              <a:gd name="connsiteX25" fmla="*/ 1759793 w 6732885"/>
              <a:gd name="connsiteY25" fmla="*/ 605572 h 1101892"/>
              <a:gd name="connsiteX26" fmla="*/ 1808637 w 6732885"/>
              <a:gd name="connsiteY26" fmla="*/ 606685 h 1101892"/>
              <a:gd name="connsiteX27" fmla="*/ 1865147 w 6732885"/>
              <a:gd name="connsiteY27" fmla="*/ 609211 h 1101892"/>
              <a:gd name="connsiteX28" fmla="*/ 2950465 w 6732885"/>
              <a:gd name="connsiteY28" fmla="*/ 461477 h 1101892"/>
              <a:gd name="connsiteX29" fmla="*/ 3124256 w 6732885"/>
              <a:gd name="connsiteY29" fmla="*/ 451964 h 1101892"/>
              <a:gd name="connsiteX30" fmla="*/ 3273430 w 6732885"/>
              <a:gd name="connsiteY30" fmla="*/ 450719 h 1101892"/>
              <a:gd name="connsiteX31" fmla="*/ 3404305 w 6732885"/>
              <a:gd name="connsiteY31" fmla="*/ 461709 h 1101892"/>
              <a:gd name="connsiteX32" fmla="*/ 3522407 w 6732885"/>
              <a:gd name="connsiteY32" fmla="*/ 446339 h 1101892"/>
              <a:gd name="connsiteX33" fmla="*/ 3593603 w 6732885"/>
              <a:gd name="connsiteY33" fmla="*/ 444986 h 1101892"/>
              <a:gd name="connsiteX34" fmla="*/ 3674955 w 6732885"/>
              <a:gd name="connsiteY34" fmla="*/ 440501 h 1101892"/>
              <a:gd name="connsiteX35" fmla="*/ 3767036 w 6732885"/>
              <a:gd name="connsiteY35" fmla="*/ 426457 h 1101892"/>
              <a:gd name="connsiteX36" fmla="*/ 3848425 w 6732885"/>
              <a:gd name="connsiteY36" fmla="*/ 422507 h 1101892"/>
              <a:gd name="connsiteX37" fmla="*/ 3499455 w 6732885"/>
              <a:gd name="connsiteY37" fmla="*/ 26907 h 1101892"/>
              <a:gd name="connsiteX38" fmla="*/ 3551034 w 6732885"/>
              <a:gd name="connsiteY38" fmla="*/ 37184 h 1101892"/>
              <a:gd name="connsiteX39" fmla="*/ 3603346 w 6732885"/>
              <a:gd name="connsiteY39" fmla="*/ 51685 h 1101892"/>
              <a:gd name="connsiteX40" fmla="*/ 3636474 w 6732885"/>
              <a:gd name="connsiteY40" fmla="*/ 65159 h 1101892"/>
              <a:gd name="connsiteX41" fmla="*/ 3693990 w 6732885"/>
              <a:gd name="connsiteY41" fmla="*/ 92352 h 1101892"/>
              <a:gd name="connsiteX42" fmla="*/ 3737805 w 6732885"/>
              <a:gd name="connsiteY42" fmla="*/ 114007 h 1101892"/>
              <a:gd name="connsiteX43" fmla="*/ 3789034 w 6732885"/>
              <a:gd name="connsiteY43" fmla="*/ 139781 h 1101892"/>
              <a:gd name="connsiteX44" fmla="*/ 3852520 w 6732885"/>
              <a:gd name="connsiteY44" fmla="*/ 176959 h 1101892"/>
              <a:gd name="connsiteX45" fmla="*/ 3904646 w 6732885"/>
              <a:gd name="connsiteY45" fmla="*/ 209187 h 1101892"/>
              <a:gd name="connsiteX46" fmla="*/ 3963422 w 6732885"/>
              <a:gd name="connsiteY46" fmla="*/ 246176 h 1101892"/>
              <a:gd name="connsiteX47" fmla="*/ 4029023 w 6732885"/>
              <a:gd name="connsiteY47" fmla="*/ 287960 h 1101892"/>
              <a:gd name="connsiteX48" fmla="*/ 4092132 w 6732885"/>
              <a:gd name="connsiteY48" fmla="*/ 329867 h 1101892"/>
              <a:gd name="connsiteX49" fmla="*/ 4155299 w 6732885"/>
              <a:gd name="connsiteY49" fmla="*/ 373052 h 1101892"/>
              <a:gd name="connsiteX50" fmla="*/ 4204602 w 6732885"/>
              <a:gd name="connsiteY50" fmla="*/ 410233 h 1101892"/>
              <a:gd name="connsiteX51" fmla="*/ 4260410 w 6732885"/>
              <a:gd name="connsiteY51" fmla="*/ 452928 h 1101892"/>
              <a:gd name="connsiteX52" fmla="*/ 4299657 w 6732885"/>
              <a:gd name="connsiteY52" fmla="*/ 482737 h 1101892"/>
              <a:gd name="connsiteX53" fmla="*/ 4348263 w 6732885"/>
              <a:gd name="connsiteY53" fmla="*/ 515728 h 1101892"/>
              <a:gd name="connsiteX54" fmla="*/ 4383716 w 6732885"/>
              <a:gd name="connsiteY54" fmla="*/ 539292 h 1101892"/>
              <a:gd name="connsiteX55" fmla="*/ 4417963 w 6732885"/>
              <a:gd name="connsiteY55" fmla="*/ 562135 h 1101892"/>
              <a:gd name="connsiteX56" fmla="*/ 4465915 w 6732885"/>
              <a:gd name="connsiteY56" fmla="*/ 590389 h 1101892"/>
              <a:gd name="connsiteX57" fmla="*/ 4529455 w 6732885"/>
              <a:gd name="connsiteY57" fmla="*/ 629581 h 1101892"/>
              <a:gd name="connsiteX58" fmla="*/ 4580330 w 6732885"/>
              <a:gd name="connsiteY58" fmla="*/ 658792 h 1101892"/>
              <a:gd name="connsiteX59" fmla="*/ 4660966 w 6732885"/>
              <a:gd name="connsiteY59" fmla="*/ 705306 h 1101892"/>
              <a:gd name="connsiteX60" fmla="*/ 4717677 w 6732885"/>
              <a:gd name="connsiteY60" fmla="*/ 735810 h 1101892"/>
              <a:gd name="connsiteX61" fmla="*/ 4828913 w 6732885"/>
              <a:gd name="connsiteY61" fmla="*/ 792086 h 1101892"/>
              <a:gd name="connsiteX62" fmla="*/ 4958180 w 6732885"/>
              <a:gd name="connsiteY62" fmla="*/ 849419 h 1101892"/>
              <a:gd name="connsiteX63" fmla="*/ 5149784 w 6732885"/>
              <a:gd name="connsiteY63" fmla="*/ 921856 h 1101892"/>
              <a:gd name="connsiteX64" fmla="*/ 5377759 w 6732885"/>
              <a:gd name="connsiteY64" fmla="*/ 993336 h 1101892"/>
              <a:gd name="connsiteX65" fmla="*/ 5599231 w 6732885"/>
              <a:gd name="connsiteY65" fmla="*/ 1040439 h 1101892"/>
              <a:gd name="connsiteX66" fmla="*/ 5826886 w 6732885"/>
              <a:gd name="connsiteY66" fmla="*/ 1074612 h 1101892"/>
              <a:gd name="connsiteX67" fmla="*/ 6039169 w 6732885"/>
              <a:gd name="connsiteY67" fmla="*/ 1095154 h 1101892"/>
              <a:gd name="connsiteX68" fmla="*/ 6286646 w 6732885"/>
              <a:gd name="connsiteY68" fmla="*/ 1101892 h 1101892"/>
              <a:gd name="connsiteX69" fmla="*/ 6732885 w 6732885"/>
              <a:gd name="connsiteY69" fmla="*/ 1099365 h 1101892"/>
              <a:gd name="connsiteX0" fmla="*/ 4 w 6732885"/>
              <a:gd name="connsiteY0" fmla="*/ 1099845 h 1101892"/>
              <a:gd name="connsiteX1" fmla="*/ 403661 w 6732885"/>
              <a:gd name="connsiteY1" fmla="*/ 1099090 h 1101892"/>
              <a:gd name="connsiteX2" fmla="*/ 513896 w 6732885"/>
              <a:gd name="connsiteY2" fmla="*/ 1096924 h 1101892"/>
              <a:gd name="connsiteX3" fmla="*/ 608822 w 6732885"/>
              <a:gd name="connsiteY3" fmla="*/ 1087419 h 1101892"/>
              <a:gd name="connsiteX4" fmla="*/ 664778 w 6732885"/>
              <a:gd name="connsiteY4" fmla="*/ 1078876 h 1101892"/>
              <a:gd name="connsiteX5" fmla="*/ 758313 w 6732885"/>
              <a:gd name="connsiteY5" fmla="*/ 1056981 h 1101892"/>
              <a:gd name="connsiteX6" fmla="*/ 816775 w 6732885"/>
              <a:gd name="connsiteY6" fmla="*/ 1027503 h 1101892"/>
              <a:gd name="connsiteX7" fmla="*/ 867437 w 6732885"/>
              <a:gd name="connsiteY7" fmla="*/ 992132 h 1101892"/>
              <a:gd name="connsiteX8" fmla="*/ 908361 w 6732885"/>
              <a:gd name="connsiteY8" fmla="*/ 939917 h 1101892"/>
              <a:gd name="connsiteX9" fmla="*/ 921999 w 6732885"/>
              <a:gd name="connsiteY9" fmla="*/ 905388 h 1101892"/>
              <a:gd name="connsiteX10" fmla="*/ 947334 w 6732885"/>
              <a:gd name="connsiteY10" fmla="*/ 863277 h 1101892"/>
              <a:gd name="connsiteX11" fmla="*/ 992154 w 6732885"/>
              <a:gd name="connsiteY11" fmla="*/ 822010 h 1101892"/>
              <a:gd name="connsiteX12" fmla="*/ 1053113 w 6732885"/>
              <a:gd name="connsiteY12" fmla="*/ 777529 h 1101892"/>
              <a:gd name="connsiteX13" fmla="*/ 1095433 w 6732885"/>
              <a:gd name="connsiteY13" fmla="*/ 752951 h 1101892"/>
              <a:gd name="connsiteX14" fmla="*/ 1146096 w 6732885"/>
              <a:gd name="connsiteY14" fmla="*/ 720949 h 1101892"/>
              <a:gd name="connsiteX15" fmla="*/ 1196763 w 6732885"/>
              <a:gd name="connsiteY15" fmla="*/ 700734 h 1101892"/>
              <a:gd name="connsiteX16" fmla="*/ 1280555 w 6732885"/>
              <a:gd name="connsiteY16" fmla="*/ 675469 h 1101892"/>
              <a:gd name="connsiteX17" fmla="*/ 1335117 w 6732885"/>
              <a:gd name="connsiteY17" fmla="*/ 659468 h 1101892"/>
              <a:gd name="connsiteX18" fmla="*/ 1388302 w 6732885"/>
              <a:gd name="connsiteY18" fmla="*/ 644408 h 1101892"/>
              <a:gd name="connsiteX19" fmla="*/ 1436165 w 6732885"/>
              <a:gd name="connsiteY19" fmla="*/ 631349 h 1101892"/>
              <a:gd name="connsiteX20" fmla="*/ 1498804 w 6732885"/>
              <a:gd name="connsiteY20" fmla="*/ 619884 h 1101892"/>
              <a:gd name="connsiteX21" fmla="*/ 1546538 w 6732885"/>
              <a:gd name="connsiteY21" fmla="*/ 613422 h 1101892"/>
              <a:gd name="connsiteX22" fmla="*/ 1596511 w 6732885"/>
              <a:gd name="connsiteY22" fmla="*/ 608730 h 1101892"/>
              <a:gd name="connsiteX23" fmla="*/ 1654620 w 6732885"/>
              <a:gd name="connsiteY23" fmla="*/ 605886 h 1101892"/>
              <a:gd name="connsiteX24" fmla="*/ 1704244 w 6732885"/>
              <a:gd name="connsiteY24" fmla="*/ 604520 h 1101892"/>
              <a:gd name="connsiteX25" fmla="*/ 1759793 w 6732885"/>
              <a:gd name="connsiteY25" fmla="*/ 605572 h 1101892"/>
              <a:gd name="connsiteX26" fmla="*/ 1808637 w 6732885"/>
              <a:gd name="connsiteY26" fmla="*/ 606685 h 1101892"/>
              <a:gd name="connsiteX27" fmla="*/ 1865147 w 6732885"/>
              <a:gd name="connsiteY27" fmla="*/ 609211 h 1101892"/>
              <a:gd name="connsiteX28" fmla="*/ 2950465 w 6732885"/>
              <a:gd name="connsiteY28" fmla="*/ 461477 h 1101892"/>
              <a:gd name="connsiteX29" fmla="*/ 3124256 w 6732885"/>
              <a:gd name="connsiteY29" fmla="*/ 451964 h 1101892"/>
              <a:gd name="connsiteX30" fmla="*/ 3273430 w 6732885"/>
              <a:gd name="connsiteY30" fmla="*/ 450719 h 1101892"/>
              <a:gd name="connsiteX31" fmla="*/ 3404305 w 6732885"/>
              <a:gd name="connsiteY31" fmla="*/ 461709 h 1101892"/>
              <a:gd name="connsiteX32" fmla="*/ 3522407 w 6732885"/>
              <a:gd name="connsiteY32" fmla="*/ 446339 h 1101892"/>
              <a:gd name="connsiteX33" fmla="*/ 3593603 w 6732885"/>
              <a:gd name="connsiteY33" fmla="*/ 444986 h 1101892"/>
              <a:gd name="connsiteX34" fmla="*/ 3674955 w 6732885"/>
              <a:gd name="connsiteY34" fmla="*/ 440501 h 1101892"/>
              <a:gd name="connsiteX35" fmla="*/ 3767036 w 6732885"/>
              <a:gd name="connsiteY35" fmla="*/ 426457 h 1101892"/>
              <a:gd name="connsiteX36" fmla="*/ 3848425 w 6732885"/>
              <a:gd name="connsiteY36" fmla="*/ 422507 h 1101892"/>
              <a:gd name="connsiteX37" fmla="*/ 3499455 w 6732885"/>
              <a:gd name="connsiteY37" fmla="*/ 26907 h 1101892"/>
              <a:gd name="connsiteX38" fmla="*/ 3551034 w 6732885"/>
              <a:gd name="connsiteY38" fmla="*/ 37184 h 1101892"/>
              <a:gd name="connsiteX39" fmla="*/ 3603346 w 6732885"/>
              <a:gd name="connsiteY39" fmla="*/ 51685 h 1101892"/>
              <a:gd name="connsiteX40" fmla="*/ 3636474 w 6732885"/>
              <a:gd name="connsiteY40" fmla="*/ 65159 h 1101892"/>
              <a:gd name="connsiteX41" fmla="*/ 3693990 w 6732885"/>
              <a:gd name="connsiteY41" fmla="*/ 92352 h 1101892"/>
              <a:gd name="connsiteX42" fmla="*/ 3737805 w 6732885"/>
              <a:gd name="connsiteY42" fmla="*/ 114007 h 1101892"/>
              <a:gd name="connsiteX43" fmla="*/ 3789034 w 6732885"/>
              <a:gd name="connsiteY43" fmla="*/ 139781 h 1101892"/>
              <a:gd name="connsiteX44" fmla="*/ 3852520 w 6732885"/>
              <a:gd name="connsiteY44" fmla="*/ 176959 h 1101892"/>
              <a:gd name="connsiteX45" fmla="*/ 3904646 w 6732885"/>
              <a:gd name="connsiteY45" fmla="*/ 209187 h 1101892"/>
              <a:gd name="connsiteX46" fmla="*/ 3963422 w 6732885"/>
              <a:gd name="connsiteY46" fmla="*/ 246176 h 1101892"/>
              <a:gd name="connsiteX47" fmla="*/ 4029023 w 6732885"/>
              <a:gd name="connsiteY47" fmla="*/ 287960 h 1101892"/>
              <a:gd name="connsiteX48" fmla="*/ 4092132 w 6732885"/>
              <a:gd name="connsiteY48" fmla="*/ 329867 h 1101892"/>
              <a:gd name="connsiteX49" fmla="*/ 4155299 w 6732885"/>
              <a:gd name="connsiteY49" fmla="*/ 373052 h 1101892"/>
              <a:gd name="connsiteX50" fmla="*/ 4204602 w 6732885"/>
              <a:gd name="connsiteY50" fmla="*/ 410233 h 1101892"/>
              <a:gd name="connsiteX51" fmla="*/ 4260410 w 6732885"/>
              <a:gd name="connsiteY51" fmla="*/ 452928 h 1101892"/>
              <a:gd name="connsiteX52" fmla="*/ 4299657 w 6732885"/>
              <a:gd name="connsiteY52" fmla="*/ 482737 h 1101892"/>
              <a:gd name="connsiteX53" fmla="*/ 4348263 w 6732885"/>
              <a:gd name="connsiteY53" fmla="*/ 515728 h 1101892"/>
              <a:gd name="connsiteX54" fmla="*/ 4383716 w 6732885"/>
              <a:gd name="connsiteY54" fmla="*/ 539292 h 1101892"/>
              <a:gd name="connsiteX55" fmla="*/ 4417963 w 6732885"/>
              <a:gd name="connsiteY55" fmla="*/ 562135 h 1101892"/>
              <a:gd name="connsiteX56" fmla="*/ 4465915 w 6732885"/>
              <a:gd name="connsiteY56" fmla="*/ 590389 h 1101892"/>
              <a:gd name="connsiteX57" fmla="*/ 4529455 w 6732885"/>
              <a:gd name="connsiteY57" fmla="*/ 629581 h 1101892"/>
              <a:gd name="connsiteX58" fmla="*/ 4580330 w 6732885"/>
              <a:gd name="connsiteY58" fmla="*/ 658792 h 1101892"/>
              <a:gd name="connsiteX59" fmla="*/ 4660966 w 6732885"/>
              <a:gd name="connsiteY59" fmla="*/ 705306 h 1101892"/>
              <a:gd name="connsiteX60" fmla="*/ 4717677 w 6732885"/>
              <a:gd name="connsiteY60" fmla="*/ 735810 h 1101892"/>
              <a:gd name="connsiteX61" fmla="*/ 4828913 w 6732885"/>
              <a:gd name="connsiteY61" fmla="*/ 792086 h 1101892"/>
              <a:gd name="connsiteX62" fmla="*/ 4958180 w 6732885"/>
              <a:gd name="connsiteY62" fmla="*/ 849419 h 1101892"/>
              <a:gd name="connsiteX63" fmla="*/ 5149784 w 6732885"/>
              <a:gd name="connsiteY63" fmla="*/ 921856 h 1101892"/>
              <a:gd name="connsiteX64" fmla="*/ 5377759 w 6732885"/>
              <a:gd name="connsiteY64" fmla="*/ 993336 h 1101892"/>
              <a:gd name="connsiteX65" fmla="*/ 5599231 w 6732885"/>
              <a:gd name="connsiteY65" fmla="*/ 1040439 h 1101892"/>
              <a:gd name="connsiteX66" fmla="*/ 5826886 w 6732885"/>
              <a:gd name="connsiteY66" fmla="*/ 1074612 h 1101892"/>
              <a:gd name="connsiteX67" fmla="*/ 6039169 w 6732885"/>
              <a:gd name="connsiteY67" fmla="*/ 1095154 h 1101892"/>
              <a:gd name="connsiteX68" fmla="*/ 6286646 w 6732885"/>
              <a:gd name="connsiteY68" fmla="*/ 1101892 h 1101892"/>
              <a:gd name="connsiteX69" fmla="*/ 6732885 w 6732885"/>
              <a:gd name="connsiteY69" fmla="*/ 1099365 h 1101892"/>
              <a:gd name="connsiteX0" fmla="*/ 4 w 6732885"/>
              <a:gd name="connsiteY0" fmla="*/ 1085829 h 1087876"/>
              <a:gd name="connsiteX1" fmla="*/ 403661 w 6732885"/>
              <a:gd name="connsiteY1" fmla="*/ 1085074 h 1087876"/>
              <a:gd name="connsiteX2" fmla="*/ 513896 w 6732885"/>
              <a:gd name="connsiteY2" fmla="*/ 1082908 h 1087876"/>
              <a:gd name="connsiteX3" fmla="*/ 608822 w 6732885"/>
              <a:gd name="connsiteY3" fmla="*/ 1073403 h 1087876"/>
              <a:gd name="connsiteX4" fmla="*/ 664778 w 6732885"/>
              <a:gd name="connsiteY4" fmla="*/ 1064860 h 1087876"/>
              <a:gd name="connsiteX5" fmla="*/ 758313 w 6732885"/>
              <a:gd name="connsiteY5" fmla="*/ 1042965 h 1087876"/>
              <a:gd name="connsiteX6" fmla="*/ 816775 w 6732885"/>
              <a:gd name="connsiteY6" fmla="*/ 1013487 h 1087876"/>
              <a:gd name="connsiteX7" fmla="*/ 867437 w 6732885"/>
              <a:gd name="connsiteY7" fmla="*/ 978116 h 1087876"/>
              <a:gd name="connsiteX8" fmla="*/ 908361 w 6732885"/>
              <a:gd name="connsiteY8" fmla="*/ 925901 h 1087876"/>
              <a:gd name="connsiteX9" fmla="*/ 921999 w 6732885"/>
              <a:gd name="connsiteY9" fmla="*/ 891372 h 1087876"/>
              <a:gd name="connsiteX10" fmla="*/ 947334 w 6732885"/>
              <a:gd name="connsiteY10" fmla="*/ 849261 h 1087876"/>
              <a:gd name="connsiteX11" fmla="*/ 992154 w 6732885"/>
              <a:gd name="connsiteY11" fmla="*/ 807994 h 1087876"/>
              <a:gd name="connsiteX12" fmla="*/ 1053113 w 6732885"/>
              <a:gd name="connsiteY12" fmla="*/ 763513 h 1087876"/>
              <a:gd name="connsiteX13" fmla="*/ 1095433 w 6732885"/>
              <a:gd name="connsiteY13" fmla="*/ 738935 h 1087876"/>
              <a:gd name="connsiteX14" fmla="*/ 1146096 w 6732885"/>
              <a:gd name="connsiteY14" fmla="*/ 706933 h 1087876"/>
              <a:gd name="connsiteX15" fmla="*/ 1196763 w 6732885"/>
              <a:gd name="connsiteY15" fmla="*/ 686718 h 1087876"/>
              <a:gd name="connsiteX16" fmla="*/ 1280555 w 6732885"/>
              <a:gd name="connsiteY16" fmla="*/ 661453 h 1087876"/>
              <a:gd name="connsiteX17" fmla="*/ 1335117 w 6732885"/>
              <a:gd name="connsiteY17" fmla="*/ 645452 h 1087876"/>
              <a:gd name="connsiteX18" fmla="*/ 1388302 w 6732885"/>
              <a:gd name="connsiteY18" fmla="*/ 630392 h 1087876"/>
              <a:gd name="connsiteX19" fmla="*/ 1436165 w 6732885"/>
              <a:gd name="connsiteY19" fmla="*/ 617333 h 1087876"/>
              <a:gd name="connsiteX20" fmla="*/ 1498804 w 6732885"/>
              <a:gd name="connsiteY20" fmla="*/ 605868 h 1087876"/>
              <a:gd name="connsiteX21" fmla="*/ 1546538 w 6732885"/>
              <a:gd name="connsiteY21" fmla="*/ 599406 h 1087876"/>
              <a:gd name="connsiteX22" fmla="*/ 1596511 w 6732885"/>
              <a:gd name="connsiteY22" fmla="*/ 594714 h 1087876"/>
              <a:gd name="connsiteX23" fmla="*/ 1654620 w 6732885"/>
              <a:gd name="connsiteY23" fmla="*/ 591870 h 1087876"/>
              <a:gd name="connsiteX24" fmla="*/ 1704244 w 6732885"/>
              <a:gd name="connsiteY24" fmla="*/ 590504 h 1087876"/>
              <a:gd name="connsiteX25" fmla="*/ 1759793 w 6732885"/>
              <a:gd name="connsiteY25" fmla="*/ 591556 h 1087876"/>
              <a:gd name="connsiteX26" fmla="*/ 1808637 w 6732885"/>
              <a:gd name="connsiteY26" fmla="*/ 592669 h 1087876"/>
              <a:gd name="connsiteX27" fmla="*/ 1865147 w 6732885"/>
              <a:gd name="connsiteY27" fmla="*/ 595195 h 1087876"/>
              <a:gd name="connsiteX28" fmla="*/ 2950465 w 6732885"/>
              <a:gd name="connsiteY28" fmla="*/ 447461 h 1087876"/>
              <a:gd name="connsiteX29" fmla="*/ 3124256 w 6732885"/>
              <a:gd name="connsiteY29" fmla="*/ 437948 h 1087876"/>
              <a:gd name="connsiteX30" fmla="*/ 3273430 w 6732885"/>
              <a:gd name="connsiteY30" fmla="*/ 436703 h 1087876"/>
              <a:gd name="connsiteX31" fmla="*/ 3404305 w 6732885"/>
              <a:gd name="connsiteY31" fmla="*/ 447693 h 1087876"/>
              <a:gd name="connsiteX32" fmla="*/ 3522407 w 6732885"/>
              <a:gd name="connsiteY32" fmla="*/ 432323 h 1087876"/>
              <a:gd name="connsiteX33" fmla="*/ 3593603 w 6732885"/>
              <a:gd name="connsiteY33" fmla="*/ 430970 h 1087876"/>
              <a:gd name="connsiteX34" fmla="*/ 3674955 w 6732885"/>
              <a:gd name="connsiteY34" fmla="*/ 426485 h 1087876"/>
              <a:gd name="connsiteX35" fmla="*/ 3767036 w 6732885"/>
              <a:gd name="connsiteY35" fmla="*/ 412441 h 1087876"/>
              <a:gd name="connsiteX36" fmla="*/ 3848425 w 6732885"/>
              <a:gd name="connsiteY36" fmla="*/ 408491 h 1087876"/>
              <a:gd name="connsiteX37" fmla="*/ 3916467 w 6732885"/>
              <a:gd name="connsiteY37" fmla="*/ 383453 h 1087876"/>
              <a:gd name="connsiteX38" fmla="*/ 3551034 w 6732885"/>
              <a:gd name="connsiteY38" fmla="*/ 23168 h 1087876"/>
              <a:gd name="connsiteX39" fmla="*/ 3603346 w 6732885"/>
              <a:gd name="connsiteY39" fmla="*/ 37669 h 1087876"/>
              <a:gd name="connsiteX40" fmla="*/ 3636474 w 6732885"/>
              <a:gd name="connsiteY40" fmla="*/ 51143 h 1087876"/>
              <a:gd name="connsiteX41" fmla="*/ 3693990 w 6732885"/>
              <a:gd name="connsiteY41" fmla="*/ 78336 h 1087876"/>
              <a:gd name="connsiteX42" fmla="*/ 3737805 w 6732885"/>
              <a:gd name="connsiteY42" fmla="*/ 99991 h 1087876"/>
              <a:gd name="connsiteX43" fmla="*/ 3789034 w 6732885"/>
              <a:gd name="connsiteY43" fmla="*/ 125765 h 1087876"/>
              <a:gd name="connsiteX44" fmla="*/ 3852520 w 6732885"/>
              <a:gd name="connsiteY44" fmla="*/ 162943 h 1087876"/>
              <a:gd name="connsiteX45" fmla="*/ 3904646 w 6732885"/>
              <a:gd name="connsiteY45" fmla="*/ 195171 h 1087876"/>
              <a:gd name="connsiteX46" fmla="*/ 3963422 w 6732885"/>
              <a:gd name="connsiteY46" fmla="*/ 232160 h 1087876"/>
              <a:gd name="connsiteX47" fmla="*/ 4029023 w 6732885"/>
              <a:gd name="connsiteY47" fmla="*/ 273944 h 1087876"/>
              <a:gd name="connsiteX48" fmla="*/ 4092132 w 6732885"/>
              <a:gd name="connsiteY48" fmla="*/ 315851 h 1087876"/>
              <a:gd name="connsiteX49" fmla="*/ 4155299 w 6732885"/>
              <a:gd name="connsiteY49" fmla="*/ 359036 h 1087876"/>
              <a:gd name="connsiteX50" fmla="*/ 4204602 w 6732885"/>
              <a:gd name="connsiteY50" fmla="*/ 396217 h 1087876"/>
              <a:gd name="connsiteX51" fmla="*/ 4260410 w 6732885"/>
              <a:gd name="connsiteY51" fmla="*/ 438912 h 1087876"/>
              <a:gd name="connsiteX52" fmla="*/ 4299657 w 6732885"/>
              <a:gd name="connsiteY52" fmla="*/ 468721 h 1087876"/>
              <a:gd name="connsiteX53" fmla="*/ 4348263 w 6732885"/>
              <a:gd name="connsiteY53" fmla="*/ 501712 h 1087876"/>
              <a:gd name="connsiteX54" fmla="*/ 4383716 w 6732885"/>
              <a:gd name="connsiteY54" fmla="*/ 525276 h 1087876"/>
              <a:gd name="connsiteX55" fmla="*/ 4417963 w 6732885"/>
              <a:gd name="connsiteY55" fmla="*/ 548119 h 1087876"/>
              <a:gd name="connsiteX56" fmla="*/ 4465915 w 6732885"/>
              <a:gd name="connsiteY56" fmla="*/ 576373 h 1087876"/>
              <a:gd name="connsiteX57" fmla="*/ 4529455 w 6732885"/>
              <a:gd name="connsiteY57" fmla="*/ 615565 h 1087876"/>
              <a:gd name="connsiteX58" fmla="*/ 4580330 w 6732885"/>
              <a:gd name="connsiteY58" fmla="*/ 644776 h 1087876"/>
              <a:gd name="connsiteX59" fmla="*/ 4660966 w 6732885"/>
              <a:gd name="connsiteY59" fmla="*/ 691290 h 1087876"/>
              <a:gd name="connsiteX60" fmla="*/ 4717677 w 6732885"/>
              <a:gd name="connsiteY60" fmla="*/ 721794 h 1087876"/>
              <a:gd name="connsiteX61" fmla="*/ 4828913 w 6732885"/>
              <a:gd name="connsiteY61" fmla="*/ 778070 h 1087876"/>
              <a:gd name="connsiteX62" fmla="*/ 4958180 w 6732885"/>
              <a:gd name="connsiteY62" fmla="*/ 835403 h 1087876"/>
              <a:gd name="connsiteX63" fmla="*/ 5149784 w 6732885"/>
              <a:gd name="connsiteY63" fmla="*/ 907840 h 1087876"/>
              <a:gd name="connsiteX64" fmla="*/ 5377759 w 6732885"/>
              <a:gd name="connsiteY64" fmla="*/ 979320 h 1087876"/>
              <a:gd name="connsiteX65" fmla="*/ 5599231 w 6732885"/>
              <a:gd name="connsiteY65" fmla="*/ 1026423 h 1087876"/>
              <a:gd name="connsiteX66" fmla="*/ 5826886 w 6732885"/>
              <a:gd name="connsiteY66" fmla="*/ 1060596 h 1087876"/>
              <a:gd name="connsiteX67" fmla="*/ 6039169 w 6732885"/>
              <a:gd name="connsiteY67" fmla="*/ 1081138 h 1087876"/>
              <a:gd name="connsiteX68" fmla="*/ 6286646 w 6732885"/>
              <a:gd name="connsiteY68" fmla="*/ 1087876 h 1087876"/>
              <a:gd name="connsiteX69" fmla="*/ 6732885 w 6732885"/>
              <a:gd name="connsiteY69" fmla="*/ 1085349 h 1087876"/>
              <a:gd name="connsiteX0" fmla="*/ 4 w 6732885"/>
              <a:gd name="connsiteY0" fmla="*/ 1085829 h 1087876"/>
              <a:gd name="connsiteX1" fmla="*/ 403661 w 6732885"/>
              <a:gd name="connsiteY1" fmla="*/ 1085074 h 1087876"/>
              <a:gd name="connsiteX2" fmla="*/ 513896 w 6732885"/>
              <a:gd name="connsiteY2" fmla="*/ 1082908 h 1087876"/>
              <a:gd name="connsiteX3" fmla="*/ 608822 w 6732885"/>
              <a:gd name="connsiteY3" fmla="*/ 1073403 h 1087876"/>
              <a:gd name="connsiteX4" fmla="*/ 664778 w 6732885"/>
              <a:gd name="connsiteY4" fmla="*/ 1064860 h 1087876"/>
              <a:gd name="connsiteX5" fmla="*/ 758313 w 6732885"/>
              <a:gd name="connsiteY5" fmla="*/ 1042965 h 1087876"/>
              <a:gd name="connsiteX6" fmla="*/ 816775 w 6732885"/>
              <a:gd name="connsiteY6" fmla="*/ 1013487 h 1087876"/>
              <a:gd name="connsiteX7" fmla="*/ 867437 w 6732885"/>
              <a:gd name="connsiteY7" fmla="*/ 978116 h 1087876"/>
              <a:gd name="connsiteX8" fmla="*/ 908361 w 6732885"/>
              <a:gd name="connsiteY8" fmla="*/ 925901 h 1087876"/>
              <a:gd name="connsiteX9" fmla="*/ 921999 w 6732885"/>
              <a:gd name="connsiteY9" fmla="*/ 891372 h 1087876"/>
              <a:gd name="connsiteX10" fmla="*/ 947334 w 6732885"/>
              <a:gd name="connsiteY10" fmla="*/ 849261 h 1087876"/>
              <a:gd name="connsiteX11" fmla="*/ 992154 w 6732885"/>
              <a:gd name="connsiteY11" fmla="*/ 807994 h 1087876"/>
              <a:gd name="connsiteX12" fmla="*/ 1053113 w 6732885"/>
              <a:gd name="connsiteY12" fmla="*/ 763513 h 1087876"/>
              <a:gd name="connsiteX13" fmla="*/ 1095433 w 6732885"/>
              <a:gd name="connsiteY13" fmla="*/ 738935 h 1087876"/>
              <a:gd name="connsiteX14" fmla="*/ 1146096 w 6732885"/>
              <a:gd name="connsiteY14" fmla="*/ 706933 h 1087876"/>
              <a:gd name="connsiteX15" fmla="*/ 1196763 w 6732885"/>
              <a:gd name="connsiteY15" fmla="*/ 686718 h 1087876"/>
              <a:gd name="connsiteX16" fmla="*/ 1280555 w 6732885"/>
              <a:gd name="connsiteY16" fmla="*/ 661453 h 1087876"/>
              <a:gd name="connsiteX17" fmla="*/ 1335117 w 6732885"/>
              <a:gd name="connsiteY17" fmla="*/ 645452 h 1087876"/>
              <a:gd name="connsiteX18" fmla="*/ 1388302 w 6732885"/>
              <a:gd name="connsiteY18" fmla="*/ 630392 h 1087876"/>
              <a:gd name="connsiteX19" fmla="*/ 1436165 w 6732885"/>
              <a:gd name="connsiteY19" fmla="*/ 617333 h 1087876"/>
              <a:gd name="connsiteX20" fmla="*/ 1498804 w 6732885"/>
              <a:gd name="connsiteY20" fmla="*/ 605868 h 1087876"/>
              <a:gd name="connsiteX21" fmla="*/ 1546538 w 6732885"/>
              <a:gd name="connsiteY21" fmla="*/ 599406 h 1087876"/>
              <a:gd name="connsiteX22" fmla="*/ 1596511 w 6732885"/>
              <a:gd name="connsiteY22" fmla="*/ 594714 h 1087876"/>
              <a:gd name="connsiteX23" fmla="*/ 1654620 w 6732885"/>
              <a:gd name="connsiteY23" fmla="*/ 591870 h 1087876"/>
              <a:gd name="connsiteX24" fmla="*/ 1704244 w 6732885"/>
              <a:gd name="connsiteY24" fmla="*/ 590504 h 1087876"/>
              <a:gd name="connsiteX25" fmla="*/ 1759793 w 6732885"/>
              <a:gd name="connsiteY25" fmla="*/ 591556 h 1087876"/>
              <a:gd name="connsiteX26" fmla="*/ 1808637 w 6732885"/>
              <a:gd name="connsiteY26" fmla="*/ 592669 h 1087876"/>
              <a:gd name="connsiteX27" fmla="*/ 1865147 w 6732885"/>
              <a:gd name="connsiteY27" fmla="*/ 595195 h 1087876"/>
              <a:gd name="connsiteX28" fmla="*/ 2950465 w 6732885"/>
              <a:gd name="connsiteY28" fmla="*/ 447461 h 1087876"/>
              <a:gd name="connsiteX29" fmla="*/ 3124256 w 6732885"/>
              <a:gd name="connsiteY29" fmla="*/ 437948 h 1087876"/>
              <a:gd name="connsiteX30" fmla="*/ 3273430 w 6732885"/>
              <a:gd name="connsiteY30" fmla="*/ 436703 h 1087876"/>
              <a:gd name="connsiteX31" fmla="*/ 3404305 w 6732885"/>
              <a:gd name="connsiteY31" fmla="*/ 447693 h 1087876"/>
              <a:gd name="connsiteX32" fmla="*/ 3522407 w 6732885"/>
              <a:gd name="connsiteY32" fmla="*/ 432323 h 1087876"/>
              <a:gd name="connsiteX33" fmla="*/ 3593603 w 6732885"/>
              <a:gd name="connsiteY33" fmla="*/ 430970 h 1087876"/>
              <a:gd name="connsiteX34" fmla="*/ 3674955 w 6732885"/>
              <a:gd name="connsiteY34" fmla="*/ 426485 h 1087876"/>
              <a:gd name="connsiteX35" fmla="*/ 3767036 w 6732885"/>
              <a:gd name="connsiteY35" fmla="*/ 412441 h 1087876"/>
              <a:gd name="connsiteX36" fmla="*/ 3848425 w 6732885"/>
              <a:gd name="connsiteY36" fmla="*/ 408491 h 1087876"/>
              <a:gd name="connsiteX37" fmla="*/ 3916467 w 6732885"/>
              <a:gd name="connsiteY37" fmla="*/ 383453 h 1087876"/>
              <a:gd name="connsiteX38" fmla="*/ 3551034 w 6732885"/>
              <a:gd name="connsiteY38" fmla="*/ 23168 h 1087876"/>
              <a:gd name="connsiteX39" fmla="*/ 3603346 w 6732885"/>
              <a:gd name="connsiteY39" fmla="*/ 37669 h 1087876"/>
              <a:gd name="connsiteX40" fmla="*/ 3636474 w 6732885"/>
              <a:gd name="connsiteY40" fmla="*/ 51143 h 1087876"/>
              <a:gd name="connsiteX41" fmla="*/ 3693990 w 6732885"/>
              <a:gd name="connsiteY41" fmla="*/ 78336 h 1087876"/>
              <a:gd name="connsiteX42" fmla="*/ 3737805 w 6732885"/>
              <a:gd name="connsiteY42" fmla="*/ 99991 h 1087876"/>
              <a:gd name="connsiteX43" fmla="*/ 3789034 w 6732885"/>
              <a:gd name="connsiteY43" fmla="*/ 125765 h 1087876"/>
              <a:gd name="connsiteX44" fmla="*/ 3852520 w 6732885"/>
              <a:gd name="connsiteY44" fmla="*/ 162943 h 1087876"/>
              <a:gd name="connsiteX45" fmla="*/ 3904646 w 6732885"/>
              <a:gd name="connsiteY45" fmla="*/ 195171 h 1087876"/>
              <a:gd name="connsiteX46" fmla="*/ 3963422 w 6732885"/>
              <a:gd name="connsiteY46" fmla="*/ 232160 h 1087876"/>
              <a:gd name="connsiteX47" fmla="*/ 4029023 w 6732885"/>
              <a:gd name="connsiteY47" fmla="*/ 273944 h 1087876"/>
              <a:gd name="connsiteX48" fmla="*/ 4092132 w 6732885"/>
              <a:gd name="connsiteY48" fmla="*/ 315851 h 1087876"/>
              <a:gd name="connsiteX49" fmla="*/ 4155299 w 6732885"/>
              <a:gd name="connsiteY49" fmla="*/ 359036 h 1087876"/>
              <a:gd name="connsiteX50" fmla="*/ 4204602 w 6732885"/>
              <a:gd name="connsiteY50" fmla="*/ 396217 h 1087876"/>
              <a:gd name="connsiteX51" fmla="*/ 4260410 w 6732885"/>
              <a:gd name="connsiteY51" fmla="*/ 438912 h 1087876"/>
              <a:gd name="connsiteX52" fmla="*/ 4299657 w 6732885"/>
              <a:gd name="connsiteY52" fmla="*/ 468721 h 1087876"/>
              <a:gd name="connsiteX53" fmla="*/ 4348263 w 6732885"/>
              <a:gd name="connsiteY53" fmla="*/ 501712 h 1087876"/>
              <a:gd name="connsiteX54" fmla="*/ 4383716 w 6732885"/>
              <a:gd name="connsiteY54" fmla="*/ 525276 h 1087876"/>
              <a:gd name="connsiteX55" fmla="*/ 4417963 w 6732885"/>
              <a:gd name="connsiteY55" fmla="*/ 548119 h 1087876"/>
              <a:gd name="connsiteX56" fmla="*/ 4465915 w 6732885"/>
              <a:gd name="connsiteY56" fmla="*/ 576373 h 1087876"/>
              <a:gd name="connsiteX57" fmla="*/ 4529455 w 6732885"/>
              <a:gd name="connsiteY57" fmla="*/ 615565 h 1087876"/>
              <a:gd name="connsiteX58" fmla="*/ 4580330 w 6732885"/>
              <a:gd name="connsiteY58" fmla="*/ 644776 h 1087876"/>
              <a:gd name="connsiteX59" fmla="*/ 4660966 w 6732885"/>
              <a:gd name="connsiteY59" fmla="*/ 691290 h 1087876"/>
              <a:gd name="connsiteX60" fmla="*/ 4717677 w 6732885"/>
              <a:gd name="connsiteY60" fmla="*/ 721794 h 1087876"/>
              <a:gd name="connsiteX61" fmla="*/ 4828913 w 6732885"/>
              <a:gd name="connsiteY61" fmla="*/ 778070 h 1087876"/>
              <a:gd name="connsiteX62" fmla="*/ 4958180 w 6732885"/>
              <a:gd name="connsiteY62" fmla="*/ 835403 h 1087876"/>
              <a:gd name="connsiteX63" fmla="*/ 5149784 w 6732885"/>
              <a:gd name="connsiteY63" fmla="*/ 907840 h 1087876"/>
              <a:gd name="connsiteX64" fmla="*/ 5377759 w 6732885"/>
              <a:gd name="connsiteY64" fmla="*/ 979320 h 1087876"/>
              <a:gd name="connsiteX65" fmla="*/ 5599231 w 6732885"/>
              <a:gd name="connsiteY65" fmla="*/ 1026423 h 1087876"/>
              <a:gd name="connsiteX66" fmla="*/ 5826886 w 6732885"/>
              <a:gd name="connsiteY66" fmla="*/ 1060596 h 1087876"/>
              <a:gd name="connsiteX67" fmla="*/ 6039169 w 6732885"/>
              <a:gd name="connsiteY67" fmla="*/ 1081138 h 1087876"/>
              <a:gd name="connsiteX68" fmla="*/ 6286646 w 6732885"/>
              <a:gd name="connsiteY68" fmla="*/ 1087876 h 1087876"/>
              <a:gd name="connsiteX69" fmla="*/ 6732885 w 6732885"/>
              <a:gd name="connsiteY69" fmla="*/ 1085349 h 1087876"/>
              <a:gd name="connsiteX0" fmla="*/ 4 w 6732885"/>
              <a:gd name="connsiteY0" fmla="*/ 1071963 h 1074010"/>
              <a:gd name="connsiteX1" fmla="*/ 403661 w 6732885"/>
              <a:gd name="connsiteY1" fmla="*/ 1071208 h 1074010"/>
              <a:gd name="connsiteX2" fmla="*/ 513896 w 6732885"/>
              <a:gd name="connsiteY2" fmla="*/ 1069042 h 1074010"/>
              <a:gd name="connsiteX3" fmla="*/ 608822 w 6732885"/>
              <a:gd name="connsiteY3" fmla="*/ 1059537 h 1074010"/>
              <a:gd name="connsiteX4" fmla="*/ 664778 w 6732885"/>
              <a:gd name="connsiteY4" fmla="*/ 1050994 h 1074010"/>
              <a:gd name="connsiteX5" fmla="*/ 758313 w 6732885"/>
              <a:gd name="connsiteY5" fmla="*/ 1029099 h 1074010"/>
              <a:gd name="connsiteX6" fmla="*/ 816775 w 6732885"/>
              <a:gd name="connsiteY6" fmla="*/ 999621 h 1074010"/>
              <a:gd name="connsiteX7" fmla="*/ 867437 w 6732885"/>
              <a:gd name="connsiteY7" fmla="*/ 964250 h 1074010"/>
              <a:gd name="connsiteX8" fmla="*/ 908361 w 6732885"/>
              <a:gd name="connsiteY8" fmla="*/ 912035 h 1074010"/>
              <a:gd name="connsiteX9" fmla="*/ 921999 w 6732885"/>
              <a:gd name="connsiteY9" fmla="*/ 877506 h 1074010"/>
              <a:gd name="connsiteX10" fmla="*/ 947334 w 6732885"/>
              <a:gd name="connsiteY10" fmla="*/ 835395 h 1074010"/>
              <a:gd name="connsiteX11" fmla="*/ 992154 w 6732885"/>
              <a:gd name="connsiteY11" fmla="*/ 794128 h 1074010"/>
              <a:gd name="connsiteX12" fmla="*/ 1053113 w 6732885"/>
              <a:gd name="connsiteY12" fmla="*/ 749647 h 1074010"/>
              <a:gd name="connsiteX13" fmla="*/ 1095433 w 6732885"/>
              <a:gd name="connsiteY13" fmla="*/ 725069 h 1074010"/>
              <a:gd name="connsiteX14" fmla="*/ 1146096 w 6732885"/>
              <a:gd name="connsiteY14" fmla="*/ 693067 h 1074010"/>
              <a:gd name="connsiteX15" fmla="*/ 1196763 w 6732885"/>
              <a:gd name="connsiteY15" fmla="*/ 672852 h 1074010"/>
              <a:gd name="connsiteX16" fmla="*/ 1280555 w 6732885"/>
              <a:gd name="connsiteY16" fmla="*/ 647587 h 1074010"/>
              <a:gd name="connsiteX17" fmla="*/ 1335117 w 6732885"/>
              <a:gd name="connsiteY17" fmla="*/ 631586 h 1074010"/>
              <a:gd name="connsiteX18" fmla="*/ 1388302 w 6732885"/>
              <a:gd name="connsiteY18" fmla="*/ 616526 h 1074010"/>
              <a:gd name="connsiteX19" fmla="*/ 1436165 w 6732885"/>
              <a:gd name="connsiteY19" fmla="*/ 603467 h 1074010"/>
              <a:gd name="connsiteX20" fmla="*/ 1498804 w 6732885"/>
              <a:gd name="connsiteY20" fmla="*/ 592002 h 1074010"/>
              <a:gd name="connsiteX21" fmla="*/ 1546538 w 6732885"/>
              <a:gd name="connsiteY21" fmla="*/ 585540 h 1074010"/>
              <a:gd name="connsiteX22" fmla="*/ 1596511 w 6732885"/>
              <a:gd name="connsiteY22" fmla="*/ 580848 h 1074010"/>
              <a:gd name="connsiteX23" fmla="*/ 1654620 w 6732885"/>
              <a:gd name="connsiteY23" fmla="*/ 578004 h 1074010"/>
              <a:gd name="connsiteX24" fmla="*/ 1704244 w 6732885"/>
              <a:gd name="connsiteY24" fmla="*/ 576638 h 1074010"/>
              <a:gd name="connsiteX25" fmla="*/ 1759793 w 6732885"/>
              <a:gd name="connsiteY25" fmla="*/ 577690 h 1074010"/>
              <a:gd name="connsiteX26" fmla="*/ 1808637 w 6732885"/>
              <a:gd name="connsiteY26" fmla="*/ 578803 h 1074010"/>
              <a:gd name="connsiteX27" fmla="*/ 1865147 w 6732885"/>
              <a:gd name="connsiteY27" fmla="*/ 581329 h 1074010"/>
              <a:gd name="connsiteX28" fmla="*/ 2950465 w 6732885"/>
              <a:gd name="connsiteY28" fmla="*/ 433595 h 1074010"/>
              <a:gd name="connsiteX29" fmla="*/ 3124256 w 6732885"/>
              <a:gd name="connsiteY29" fmla="*/ 424082 h 1074010"/>
              <a:gd name="connsiteX30" fmla="*/ 3273430 w 6732885"/>
              <a:gd name="connsiteY30" fmla="*/ 422837 h 1074010"/>
              <a:gd name="connsiteX31" fmla="*/ 3404305 w 6732885"/>
              <a:gd name="connsiteY31" fmla="*/ 433827 h 1074010"/>
              <a:gd name="connsiteX32" fmla="*/ 3522407 w 6732885"/>
              <a:gd name="connsiteY32" fmla="*/ 418457 h 1074010"/>
              <a:gd name="connsiteX33" fmla="*/ 3593603 w 6732885"/>
              <a:gd name="connsiteY33" fmla="*/ 417104 h 1074010"/>
              <a:gd name="connsiteX34" fmla="*/ 3674955 w 6732885"/>
              <a:gd name="connsiteY34" fmla="*/ 412619 h 1074010"/>
              <a:gd name="connsiteX35" fmla="*/ 3767036 w 6732885"/>
              <a:gd name="connsiteY35" fmla="*/ 398575 h 1074010"/>
              <a:gd name="connsiteX36" fmla="*/ 3848425 w 6732885"/>
              <a:gd name="connsiteY36" fmla="*/ 394625 h 1074010"/>
              <a:gd name="connsiteX37" fmla="*/ 3916467 w 6732885"/>
              <a:gd name="connsiteY37" fmla="*/ 369587 h 1074010"/>
              <a:gd name="connsiteX38" fmla="*/ 3991430 w 6732885"/>
              <a:gd name="connsiteY38" fmla="*/ 383233 h 1074010"/>
              <a:gd name="connsiteX39" fmla="*/ 3603346 w 6732885"/>
              <a:gd name="connsiteY39" fmla="*/ 23803 h 1074010"/>
              <a:gd name="connsiteX40" fmla="*/ 3636474 w 6732885"/>
              <a:gd name="connsiteY40" fmla="*/ 37277 h 1074010"/>
              <a:gd name="connsiteX41" fmla="*/ 3693990 w 6732885"/>
              <a:gd name="connsiteY41" fmla="*/ 64470 h 1074010"/>
              <a:gd name="connsiteX42" fmla="*/ 3737805 w 6732885"/>
              <a:gd name="connsiteY42" fmla="*/ 86125 h 1074010"/>
              <a:gd name="connsiteX43" fmla="*/ 3789034 w 6732885"/>
              <a:gd name="connsiteY43" fmla="*/ 111899 h 1074010"/>
              <a:gd name="connsiteX44" fmla="*/ 3852520 w 6732885"/>
              <a:gd name="connsiteY44" fmla="*/ 149077 h 1074010"/>
              <a:gd name="connsiteX45" fmla="*/ 3904646 w 6732885"/>
              <a:gd name="connsiteY45" fmla="*/ 181305 h 1074010"/>
              <a:gd name="connsiteX46" fmla="*/ 3963422 w 6732885"/>
              <a:gd name="connsiteY46" fmla="*/ 218294 h 1074010"/>
              <a:gd name="connsiteX47" fmla="*/ 4029023 w 6732885"/>
              <a:gd name="connsiteY47" fmla="*/ 260078 h 1074010"/>
              <a:gd name="connsiteX48" fmla="*/ 4092132 w 6732885"/>
              <a:gd name="connsiteY48" fmla="*/ 301985 h 1074010"/>
              <a:gd name="connsiteX49" fmla="*/ 4155299 w 6732885"/>
              <a:gd name="connsiteY49" fmla="*/ 345170 h 1074010"/>
              <a:gd name="connsiteX50" fmla="*/ 4204602 w 6732885"/>
              <a:gd name="connsiteY50" fmla="*/ 382351 h 1074010"/>
              <a:gd name="connsiteX51" fmla="*/ 4260410 w 6732885"/>
              <a:gd name="connsiteY51" fmla="*/ 425046 h 1074010"/>
              <a:gd name="connsiteX52" fmla="*/ 4299657 w 6732885"/>
              <a:gd name="connsiteY52" fmla="*/ 454855 h 1074010"/>
              <a:gd name="connsiteX53" fmla="*/ 4348263 w 6732885"/>
              <a:gd name="connsiteY53" fmla="*/ 487846 h 1074010"/>
              <a:gd name="connsiteX54" fmla="*/ 4383716 w 6732885"/>
              <a:gd name="connsiteY54" fmla="*/ 511410 h 1074010"/>
              <a:gd name="connsiteX55" fmla="*/ 4417963 w 6732885"/>
              <a:gd name="connsiteY55" fmla="*/ 534253 h 1074010"/>
              <a:gd name="connsiteX56" fmla="*/ 4465915 w 6732885"/>
              <a:gd name="connsiteY56" fmla="*/ 562507 h 1074010"/>
              <a:gd name="connsiteX57" fmla="*/ 4529455 w 6732885"/>
              <a:gd name="connsiteY57" fmla="*/ 601699 h 1074010"/>
              <a:gd name="connsiteX58" fmla="*/ 4580330 w 6732885"/>
              <a:gd name="connsiteY58" fmla="*/ 630910 h 1074010"/>
              <a:gd name="connsiteX59" fmla="*/ 4660966 w 6732885"/>
              <a:gd name="connsiteY59" fmla="*/ 677424 h 1074010"/>
              <a:gd name="connsiteX60" fmla="*/ 4717677 w 6732885"/>
              <a:gd name="connsiteY60" fmla="*/ 707928 h 1074010"/>
              <a:gd name="connsiteX61" fmla="*/ 4828913 w 6732885"/>
              <a:gd name="connsiteY61" fmla="*/ 764204 h 1074010"/>
              <a:gd name="connsiteX62" fmla="*/ 4958180 w 6732885"/>
              <a:gd name="connsiteY62" fmla="*/ 821537 h 1074010"/>
              <a:gd name="connsiteX63" fmla="*/ 5149784 w 6732885"/>
              <a:gd name="connsiteY63" fmla="*/ 893974 h 1074010"/>
              <a:gd name="connsiteX64" fmla="*/ 5377759 w 6732885"/>
              <a:gd name="connsiteY64" fmla="*/ 965454 h 1074010"/>
              <a:gd name="connsiteX65" fmla="*/ 5599231 w 6732885"/>
              <a:gd name="connsiteY65" fmla="*/ 1012557 h 1074010"/>
              <a:gd name="connsiteX66" fmla="*/ 5826886 w 6732885"/>
              <a:gd name="connsiteY66" fmla="*/ 1046730 h 1074010"/>
              <a:gd name="connsiteX67" fmla="*/ 6039169 w 6732885"/>
              <a:gd name="connsiteY67" fmla="*/ 1067272 h 1074010"/>
              <a:gd name="connsiteX68" fmla="*/ 6286646 w 6732885"/>
              <a:gd name="connsiteY68" fmla="*/ 1074010 h 1074010"/>
              <a:gd name="connsiteX69" fmla="*/ 6732885 w 6732885"/>
              <a:gd name="connsiteY69" fmla="*/ 1071483 h 1074010"/>
              <a:gd name="connsiteX0" fmla="*/ 4 w 6732885"/>
              <a:gd name="connsiteY0" fmla="*/ 1071963 h 1074010"/>
              <a:gd name="connsiteX1" fmla="*/ 403661 w 6732885"/>
              <a:gd name="connsiteY1" fmla="*/ 1071208 h 1074010"/>
              <a:gd name="connsiteX2" fmla="*/ 513896 w 6732885"/>
              <a:gd name="connsiteY2" fmla="*/ 1069042 h 1074010"/>
              <a:gd name="connsiteX3" fmla="*/ 608822 w 6732885"/>
              <a:gd name="connsiteY3" fmla="*/ 1059537 h 1074010"/>
              <a:gd name="connsiteX4" fmla="*/ 664778 w 6732885"/>
              <a:gd name="connsiteY4" fmla="*/ 1050994 h 1074010"/>
              <a:gd name="connsiteX5" fmla="*/ 758313 w 6732885"/>
              <a:gd name="connsiteY5" fmla="*/ 1029099 h 1074010"/>
              <a:gd name="connsiteX6" fmla="*/ 816775 w 6732885"/>
              <a:gd name="connsiteY6" fmla="*/ 999621 h 1074010"/>
              <a:gd name="connsiteX7" fmla="*/ 867437 w 6732885"/>
              <a:gd name="connsiteY7" fmla="*/ 964250 h 1074010"/>
              <a:gd name="connsiteX8" fmla="*/ 908361 w 6732885"/>
              <a:gd name="connsiteY8" fmla="*/ 912035 h 1074010"/>
              <a:gd name="connsiteX9" fmla="*/ 921999 w 6732885"/>
              <a:gd name="connsiteY9" fmla="*/ 877506 h 1074010"/>
              <a:gd name="connsiteX10" fmla="*/ 947334 w 6732885"/>
              <a:gd name="connsiteY10" fmla="*/ 835395 h 1074010"/>
              <a:gd name="connsiteX11" fmla="*/ 992154 w 6732885"/>
              <a:gd name="connsiteY11" fmla="*/ 794128 h 1074010"/>
              <a:gd name="connsiteX12" fmla="*/ 1053113 w 6732885"/>
              <a:gd name="connsiteY12" fmla="*/ 749647 h 1074010"/>
              <a:gd name="connsiteX13" fmla="*/ 1095433 w 6732885"/>
              <a:gd name="connsiteY13" fmla="*/ 725069 h 1074010"/>
              <a:gd name="connsiteX14" fmla="*/ 1146096 w 6732885"/>
              <a:gd name="connsiteY14" fmla="*/ 693067 h 1074010"/>
              <a:gd name="connsiteX15" fmla="*/ 1196763 w 6732885"/>
              <a:gd name="connsiteY15" fmla="*/ 672852 h 1074010"/>
              <a:gd name="connsiteX16" fmla="*/ 1280555 w 6732885"/>
              <a:gd name="connsiteY16" fmla="*/ 647587 h 1074010"/>
              <a:gd name="connsiteX17" fmla="*/ 1335117 w 6732885"/>
              <a:gd name="connsiteY17" fmla="*/ 631586 h 1074010"/>
              <a:gd name="connsiteX18" fmla="*/ 1388302 w 6732885"/>
              <a:gd name="connsiteY18" fmla="*/ 616526 h 1074010"/>
              <a:gd name="connsiteX19" fmla="*/ 1436165 w 6732885"/>
              <a:gd name="connsiteY19" fmla="*/ 603467 h 1074010"/>
              <a:gd name="connsiteX20" fmla="*/ 1498804 w 6732885"/>
              <a:gd name="connsiteY20" fmla="*/ 592002 h 1074010"/>
              <a:gd name="connsiteX21" fmla="*/ 1546538 w 6732885"/>
              <a:gd name="connsiteY21" fmla="*/ 585540 h 1074010"/>
              <a:gd name="connsiteX22" fmla="*/ 1596511 w 6732885"/>
              <a:gd name="connsiteY22" fmla="*/ 580848 h 1074010"/>
              <a:gd name="connsiteX23" fmla="*/ 1654620 w 6732885"/>
              <a:gd name="connsiteY23" fmla="*/ 578004 h 1074010"/>
              <a:gd name="connsiteX24" fmla="*/ 1704244 w 6732885"/>
              <a:gd name="connsiteY24" fmla="*/ 576638 h 1074010"/>
              <a:gd name="connsiteX25" fmla="*/ 1759793 w 6732885"/>
              <a:gd name="connsiteY25" fmla="*/ 577690 h 1074010"/>
              <a:gd name="connsiteX26" fmla="*/ 1808637 w 6732885"/>
              <a:gd name="connsiteY26" fmla="*/ 578803 h 1074010"/>
              <a:gd name="connsiteX27" fmla="*/ 1865147 w 6732885"/>
              <a:gd name="connsiteY27" fmla="*/ 581329 h 1074010"/>
              <a:gd name="connsiteX28" fmla="*/ 2950465 w 6732885"/>
              <a:gd name="connsiteY28" fmla="*/ 433595 h 1074010"/>
              <a:gd name="connsiteX29" fmla="*/ 3124256 w 6732885"/>
              <a:gd name="connsiteY29" fmla="*/ 424082 h 1074010"/>
              <a:gd name="connsiteX30" fmla="*/ 3273430 w 6732885"/>
              <a:gd name="connsiteY30" fmla="*/ 422837 h 1074010"/>
              <a:gd name="connsiteX31" fmla="*/ 3404305 w 6732885"/>
              <a:gd name="connsiteY31" fmla="*/ 433827 h 1074010"/>
              <a:gd name="connsiteX32" fmla="*/ 3522407 w 6732885"/>
              <a:gd name="connsiteY32" fmla="*/ 418457 h 1074010"/>
              <a:gd name="connsiteX33" fmla="*/ 3593603 w 6732885"/>
              <a:gd name="connsiteY33" fmla="*/ 417104 h 1074010"/>
              <a:gd name="connsiteX34" fmla="*/ 3674955 w 6732885"/>
              <a:gd name="connsiteY34" fmla="*/ 412619 h 1074010"/>
              <a:gd name="connsiteX35" fmla="*/ 3767036 w 6732885"/>
              <a:gd name="connsiteY35" fmla="*/ 398575 h 1074010"/>
              <a:gd name="connsiteX36" fmla="*/ 3848425 w 6732885"/>
              <a:gd name="connsiteY36" fmla="*/ 394625 h 1074010"/>
              <a:gd name="connsiteX37" fmla="*/ 3916467 w 6732885"/>
              <a:gd name="connsiteY37" fmla="*/ 369587 h 1074010"/>
              <a:gd name="connsiteX38" fmla="*/ 3991430 w 6732885"/>
              <a:gd name="connsiteY38" fmla="*/ 383233 h 1074010"/>
              <a:gd name="connsiteX39" fmla="*/ 3603346 w 6732885"/>
              <a:gd name="connsiteY39" fmla="*/ 23803 h 1074010"/>
              <a:gd name="connsiteX40" fmla="*/ 3636474 w 6732885"/>
              <a:gd name="connsiteY40" fmla="*/ 37277 h 1074010"/>
              <a:gd name="connsiteX41" fmla="*/ 3693990 w 6732885"/>
              <a:gd name="connsiteY41" fmla="*/ 64470 h 1074010"/>
              <a:gd name="connsiteX42" fmla="*/ 3737805 w 6732885"/>
              <a:gd name="connsiteY42" fmla="*/ 86125 h 1074010"/>
              <a:gd name="connsiteX43" fmla="*/ 3789034 w 6732885"/>
              <a:gd name="connsiteY43" fmla="*/ 111899 h 1074010"/>
              <a:gd name="connsiteX44" fmla="*/ 3852520 w 6732885"/>
              <a:gd name="connsiteY44" fmla="*/ 149077 h 1074010"/>
              <a:gd name="connsiteX45" fmla="*/ 3904646 w 6732885"/>
              <a:gd name="connsiteY45" fmla="*/ 181305 h 1074010"/>
              <a:gd name="connsiteX46" fmla="*/ 3963422 w 6732885"/>
              <a:gd name="connsiteY46" fmla="*/ 218294 h 1074010"/>
              <a:gd name="connsiteX47" fmla="*/ 4029023 w 6732885"/>
              <a:gd name="connsiteY47" fmla="*/ 260078 h 1074010"/>
              <a:gd name="connsiteX48" fmla="*/ 4092132 w 6732885"/>
              <a:gd name="connsiteY48" fmla="*/ 301985 h 1074010"/>
              <a:gd name="connsiteX49" fmla="*/ 4155299 w 6732885"/>
              <a:gd name="connsiteY49" fmla="*/ 345170 h 1074010"/>
              <a:gd name="connsiteX50" fmla="*/ 4204602 w 6732885"/>
              <a:gd name="connsiteY50" fmla="*/ 382351 h 1074010"/>
              <a:gd name="connsiteX51" fmla="*/ 4260410 w 6732885"/>
              <a:gd name="connsiteY51" fmla="*/ 425046 h 1074010"/>
              <a:gd name="connsiteX52" fmla="*/ 4299657 w 6732885"/>
              <a:gd name="connsiteY52" fmla="*/ 454855 h 1074010"/>
              <a:gd name="connsiteX53" fmla="*/ 4348263 w 6732885"/>
              <a:gd name="connsiteY53" fmla="*/ 487846 h 1074010"/>
              <a:gd name="connsiteX54" fmla="*/ 4383716 w 6732885"/>
              <a:gd name="connsiteY54" fmla="*/ 511410 h 1074010"/>
              <a:gd name="connsiteX55" fmla="*/ 4417963 w 6732885"/>
              <a:gd name="connsiteY55" fmla="*/ 534253 h 1074010"/>
              <a:gd name="connsiteX56" fmla="*/ 4465915 w 6732885"/>
              <a:gd name="connsiteY56" fmla="*/ 562507 h 1074010"/>
              <a:gd name="connsiteX57" fmla="*/ 4529455 w 6732885"/>
              <a:gd name="connsiteY57" fmla="*/ 601699 h 1074010"/>
              <a:gd name="connsiteX58" fmla="*/ 4580330 w 6732885"/>
              <a:gd name="connsiteY58" fmla="*/ 630910 h 1074010"/>
              <a:gd name="connsiteX59" fmla="*/ 4660966 w 6732885"/>
              <a:gd name="connsiteY59" fmla="*/ 677424 h 1074010"/>
              <a:gd name="connsiteX60" fmla="*/ 4717677 w 6732885"/>
              <a:gd name="connsiteY60" fmla="*/ 707928 h 1074010"/>
              <a:gd name="connsiteX61" fmla="*/ 4828913 w 6732885"/>
              <a:gd name="connsiteY61" fmla="*/ 764204 h 1074010"/>
              <a:gd name="connsiteX62" fmla="*/ 4958180 w 6732885"/>
              <a:gd name="connsiteY62" fmla="*/ 821537 h 1074010"/>
              <a:gd name="connsiteX63" fmla="*/ 5149784 w 6732885"/>
              <a:gd name="connsiteY63" fmla="*/ 893974 h 1074010"/>
              <a:gd name="connsiteX64" fmla="*/ 5377759 w 6732885"/>
              <a:gd name="connsiteY64" fmla="*/ 965454 h 1074010"/>
              <a:gd name="connsiteX65" fmla="*/ 5599231 w 6732885"/>
              <a:gd name="connsiteY65" fmla="*/ 1012557 h 1074010"/>
              <a:gd name="connsiteX66" fmla="*/ 5826886 w 6732885"/>
              <a:gd name="connsiteY66" fmla="*/ 1046730 h 1074010"/>
              <a:gd name="connsiteX67" fmla="*/ 6039169 w 6732885"/>
              <a:gd name="connsiteY67" fmla="*/ 1067272 h 1074010"/>
              <a:gd name="connsiteX68" fmla="*/ 6286646 w 6732885"/>
              <a:gd name="connsiteY68" fmla="*/ 1074010 h 1074010"/>
              <a:gd name="connsiteX69" fmla="*/ 6732885 w 6732885"/>
              <a:gd name="connsiteY69" fmla="*/ 1071483 h 1074010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2950465 w 6732885"/>
              <a:gd name="connsiteY28" fmla="*/ 415090 h 1055505"/>
              <a:gd name="connsiteX29" fmla="*/ 3124256 w 6732885"/>
              <a:gd name="connsiteY29" fmla="*/ 405577 h 1055505"/>
              <a:gd name="connsiteX30" fmla="*/ 3273430 w 6732885"/>
              <a:gd name="connsiteY30" fmla="*/ 404332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2950465 w 6732885"/>
              <a:gd name="connsiteY28" fmla="*/ 415090 h 1055505"/>
              <a:gd name="connsiteX29" fmla="*/ 3124256 w 6732885"/>
              <a:gd name="connsiteY29" fmla="*/ 405577 h 1055505"/>
              <a:gd name="connsiteX30" fmla="*/ 3273430 w 6732885"/>
              <a:gd name="connsiteY30" fmla="*/ 404332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3124256 w 6732885"/>
              <a:gd name="connsiteY29" fmla="*/ 405577 h 1055505"/>
              <a:gd name="connsiteX30" fmla="*/ 3273430 w 6732885"/>
              <a:gd name="connsiteY30" fmla="*/ 404332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2021317 w 6732885"/>
              <a:gd name="connsiteY29" fmla="*/ 600964 h 1055505"/>
              <a:gd name="connsiteX30" fmla="*/ 3273430 w 6732885"/>
              <a:gd name="connsiteY30" fmla="*/ 404332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2021317 w 6732885"/>
              <a:gd name="connsiteY29" fmla="*/ 600964 h 1055505"/>
              <a:gd name="connsiteX30" fmla="*/ 2096443 w 6732885"/>
              <a:gd name="connsiteY30" fmla="*/ 615721 h 1055505"/>
              <a:gd name="connsiteX31" fmla="*/ 3404305 w 6732885"/>
              <a:gd name="connsiteY31" fmla="*/ 415322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2021317 w 6732885"/>
              <a:gd name="connsiteY29" fmla="*/ 600964 h 1055505"/>
              <a:gd name="connsiteX30" fmla="*/ 2096443 w 6732885"/>
              <a:gd name="connsiteY30" fmla="*/ 615721 h 1055505"/>
              <a:gd name="connsiteX31" fmla="*/ 2176652 w 6732885"/>
              <a:gd name="connsiteY31" fmla="*/ 646081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96443 w 6732885"/>
              <a:gd name="connsiteY30" fmla="*/ 615721 h 1055505"/>
              <a:gd name="connsiteX31" fmla="*/ 2176652 w 6732885"/>
              <a:gd name="connsiteY31" fmla="*/ 646081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176652 w 6732885"/>
              <a:gd name="connsiteY31" fmla="*/ 646081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3522407 w 6732885"/>
              <a:gd name="connsiteY32" fmla="*/ 399952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3593603 w 6732885"/>
              <a:gd name="connsiteY33" fmla="*/ 398599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3674955 w 6732885"/>
              <a:gd name="connsiteY34" fmla="*/ 394114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3767036 w 6732885"/>
              <a:gd name="connsiteY35" fmla="*/ 380070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2266572 w 6732885"/>
              <a:gd name="connsiteY35" fmla="*/ 688311 h 1055505"/>
              <a:gd name="connsiteX36" fmla="*/ 3848425 w 6732885"/>
              <a:gd name="connsiteY36" fmla="*/ 376120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2266572 w 6732885"/>
              <a:gd name="connsiteY35" fmla="*/ 688311 h 1055505"/>
              <a:gd name="connsiteX36" fmla="*/ 2310937 w 6732885"/>
              <a:gd name="connsiteY36" fmla="*/ 710469 h 1055505"/>
              <a:gd name="connsiteX37" fmla="*/ 3916467 w 6732885"/>
              <a:gd name="connsiteY37" fmla="*/ 351082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2266572 w 6732885"/>
              <a:gd name="connsiteY35" fmla="*/ 688311 h 1055505"/>
              <a:gd name="connsiteX36" fmla="*/ 2310937 w 6732885"/>
              <a:gd name="connsiteY36" fmla="*/ 710469 h 1055505"/>
              <a:gd name="connsiteX37" fmla="*/ 2361441 w 6732885"/>
              <a:gd name="connsiteY37" fmla="*/ 734277 h 1055505"/>
              <a:gd name="connsiteX38" fmla="*/ 3991430 w 6732885"/>
              <a:gd name="connsiteY38" fmla="*/ 364728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53458 h 1055505"/>
              <a:gd name="connsiteX1" fmla="*/ 403661 w 6732885"/>
              <a:gd name="connsiteY1" fmla="*/ 1052703 h 1055505"/>
              <a:gd name="connsiteX2" fmla="*/ 513896 w 6732885"/>
              <a:gd name="connsiteY2" fmla="*/ 1050537 h 1055505"/>
              <a:gd name="connsiteX3" fmla="*/ 608822 w 6732885"/>
              <a:gd name="connsiteY3" fmla="*/ 1041032 h 1055505"/>
              <a:gd name="connsiteX4" fmla="*/ 664778 w 6732885"/>
              <a:gd name="connsiteY4" fmla="*/ 1032489 h 1055505"/>
              <a:gd name="connsiteX5" fmla="*/ 758313 w 6732885"/>
              <a:gd name="connsiteY5" fmla="*/ 1010594 h 1055505"/>
              <a:gd name="connsiteX6" fmla="*/ 816775 w 6732885"/>
              <a:gd name="connsiteY6" fmla="*/ 981116 h 1055505"/>
              <a:gd name="connsiteX7" fmla="*/ 867437 w 6732885"/>
              <a:gd name="connsiteY7" fmla="*/ 945745 h 1055505"/>
              <a:gd name="connsiteX8" fmla="*/ 908361 w 6732885"/>
              <a:gd name="connsiteY8" fmla="*/ 893530 h 1055505"/>
              <a:gd name="connsiteX9" fmla="*/ 921999 w 6732885"/>
              <a:gd name="connsiteY9" fmla="*/ 859001 h 1055505"/>
              <a:gd name="connsiteX10" fmla="*/ 947334 w 6732885"/>
              <a:gd name="connsiteY10" fmla="*/ 816890 h 1055505"/>
              <a:gd name="connsiteX11" fmla="*/ 992154 w 6732885"/>
              <a:gd name="connsiteY11" fmla="*/ 775623 h 1055505"/>
              <a:gd name="connsiteX12" fmla="*/ 1053113 w 6732885"/>
              <a:gd name="connsiteY12" fmla="*/ 731142 h 1055505"/>
              <a:gd name="connsiteX13" fmla="*/ 1095433 w 6732885"/>
              <a:gd name="connsiteY13" fmla="*/ 706564 h 1055505"/>
              <a:gd name="connsiteX14" fmla="*/ 1146096 w 6732885"/>
              <a:gd name="connsiteY14" fmla="*/ 674562 h 1055505"/>
              <a:gd name="connsiteX15" fmla="*/ 1196763 w 6732885"/>
              <a:gd name="connsiteY15" fmla="*/ 654347 h 1055505"/>
              <a:gd name="connsiteX16" fmla="*/ 1280555 w 6732885"/>
              <a:gd name="connsiteY16" fmla="*/ 629082 h 1055505"/>
              <a:gd name="connsiteX17" fmla="*/ 1335117 w 6732885"/>
              <a:gd name="connsiteY17" fmla="*/ 613081 h 1055505"/>
              <a:gd name="connsiteX18" fmla="*/ 1388302 w 6732885"/>
              <a:gd name="connsiteY18" fmla="*/ 598021 h 1055505"/>
              <a:gd name="connsiteX19" fmla="*/ 1436165 w 6732885"/>
              <a:gd name="connsiteY19" fmla="*/ 584962 h 1055505"/>
              <a:gd name="connsiteX20" fmla="*/ 1498804 w 6732885"/>
              <a:gd name="connsiteY20" fmla="*/ 573497 h 1055505"/>
              <a:gd name="connsiteX21" fmla="*/ 1546538 w 6732885"/>
              <a:gd name="connsiteY21" fmla="*/ 567035 h 1055505"/>
              <a:gd name="connsiteX22" fmla="*/ 1596511 w 6732885"/>
              <a:gd name="connsiteY22" fmla="*/ 562343 h 1055505"/>
              <a:gd name="connsiteX23" fmla="*/ 1654620 w 6732885"/>
              <a:gd name="connsiteY23" fmla="*/ 559499 h 1055505"/>
              <a:gd name="connsiteX24" fmla="*/ 1704244 w 6732885"/>
              <a:gd name="connsiteY24" fmla="*/ 558133 h 1055505"/>
              <a:gd name="connsiteX25" fmla="*/ 1759793 w 6732885"/>
              <a:gd name="connsiteY25" fmla="*/ 559185 h 1055505"/>
              <a:gd name="connsiteX26" fmla="*/ 1808637 w 6732885"/>
              <a:gd name="connsiteY26" fmla="*/ 560298 h 1055505"/>
              <a:gd name="connsiteX27" fmla="*/ 1865147 w 6732885"/>
              <a:gd name="connsiteY27" fmla="*/ 562824 h 1055505"/>
              <a:gd name="connsiteX28" fmla="*/ 1917678 w 6732885"/>
              <a:gd name="connsiteY28" fmla="*/ 577632 h 1055505"/>
              <a:gd name="connsiteX29" fmla="*/ 1972601 w 6732885"/>
              <a:gd name="connsiteY29" fmla="*/ 586647 h 1055505"/>
              <a:gd name="connsiteX30" fmla="*/ 2028240 w 6732885"/>
              <a:gd name="connsiteY30" fmla="*/ 596351 h 1055505"/>
              <a:gd name="connsiteX31" fmla="*/ 2096757 w 6732885"/>
              <a:gd name="connsiteY31" fmla="*/ 614078 h 1055505"/>
              <a:gd name="connsiteX32" fmla="*/ 2138862 w 6732885"/>
              <a:gd name="connsiteY32" fmla="*/ 629027 h 1055505"/>
              <a:gd name="connsiteX33" fmla="*/ 2182777 w 6732885"/>
              <a:gd name="connsiteY33" fmla="*/ 648728 h 1055505"/>
              <a:gd name="connsiteX34" fmla="*/ 2229053 w 6732885"/>
              <a:gd name="connsiteY34" fmla="*/ 666140 h 1055505"/>
              <a:gd name="connsiteX35" fmla="*/ 2266572 w 6732885"/>
              <a:gd name="connsiteY35" fmla="*/ 688311 h 1055505"/>
              <a:gd name="connsiteX36" fmla="*/ 2310937 w 6732885"/>
              <a:gd name="connsiteY36" fmla="*/ 710469 h 1055505"/>
              <a:gd name="connsiteX37" fmla="*/ 2361441 w 6732885"/>
              <a:gd name="connsiteY37" fmla="*/ 734277 h 1055505"/>
              <a:gd name="connsiteX38" fmla="*/ 2389636 w 6732885"/>
              <a:gd name="connsiteY38" fmla="*/ 757187 h 1055505"/>
              <a:gd name="connsiteX39" fmla="*/ 4057383 w 6732885"/>
              <a:gd name="connsiteY39" fmla="*/ 356490 h 1055505"/>
              <a:gd name="connsiteX40" fmla="*/ 3636474 w 6732885"/>
              <a:gd name="connsiteY40" fmla="*/ 18772 h 1055505"/>
              <a:gd name="connsiteX41" fmla="*/ 3693990 w 6732885"/>
              <a:gd name="connsiteY41" fmla="*/ 45965 h 1055505"/>
              <a:gd name="connsiteX42" fmla="*/ 3737805 w 6732885"/>
              <a:gd name="connsiteY42" fmla="*/ 67620 h 1055505"/>
              <a:gd name="connsiteX43" fmla="*/ 3789034 w 6732885"/>
              <a:gd name="connsiteY43" fmla="*/ 93394 h 1055505"/>
              <a:gd name="connsiteX44" fmla="*/ 3852520 w 6732885"/>
              <a:gd name="connsiteY44" fmla="*/ 130572 h 1055505"/>
              <a:gd name="connsiteX45" fmla="*/ 3904646 w 6732885"/>
              <a:gd name="connsiteY45" fmla="*/ 162800 h 1055505"/>
              <a:gd name="connsiteX46" fmla="*/ 3963422 w 6732885"/>
              <a:gd name="connsiteY46" fmla="*/ 199789 h 1055505"/>
              <a:gd name="connsiteX47" fmla="*/ 4029023 w 6732885"/>
              <a:gd name="connsiteY47" fmla="*/ 241573 h 1055505"/>
              <a:gd name="connsiteX48" fmla="*/ 4092132 w 6732885"/>
              <a:gd name="connsiteY48" fmla="*/ 283480 h 1055505"/>
              <a:gd name="connsiteX49" fmla="*/ 4155299 w 6732885"/>
              <a:gd name="connsiteY49" fmla="*/ 326665 h 1055505"/>
              <a:gd name="connsiteX50" fmla="*/ 4204602 w 6732885"/>
              <a:gd name="connsiteY50" fmla="*/ 363846 h 1055505"/>
              <a:gd name="connsiteX51" fmla="*/ 4260410 w 6732885"/>
              <a:gd name="connsiteY51" fmla="*/ 406541 h 1055505"/>
              <a:gd name="connsiteX52" fmla="*/ 4299657 w 6732885"/>
              <a:gd name="connsiteY52" fmla="*/ 436350 h 1055505"/>
              <a:gd name="connsiteX53" fmla="*/ 4348263 w 6732885"/>
              <a:gd name="connsiteY53" fmla="*/ 469341 h 1055505"/>
              <a:gd name="connsiteX54" fmla="*/ 4383716 w 6732885"/>
              <a:gd name="connsiteY54" fmla="*/ 492905 h 1055505"/>
              <a:gd name="connsiteX55" fmla="*/ 4417963 w 6732885"/>
              <a:gd name="connsiteY55" fmla="*/ 515748 h 1055505"/>
              <a:gd name="connsiteX56" fmla="*/ 4465915 w 6732885"/>
              <a:gd name="connsiteY56" fmla="*/ 544002 h 1055505"/>
              <a:gd name="connsiteX57" fmla="*/ 4529455 w 6732885"/>
              <a:gd name="connsiteY57" fmla="*/ 583194 h 1055505"/>
              <a:gd name="connsiteX58" fmla="*/ 4580330 w 6732885"/>
              <a:gd name="connsiteY58" fmla="*/ 612405 h 1055505"/>
              <a:gd name="connsiteX59" fmla="*/ 4660966 w 6732885"/>
              <a:gd name="connsiteY59" fmla="*/ 658919 h 1055505"/>
              <a:gd name="connsiteX60" fmla="*/ 4717677 w 6732885"/>
              <a:gd name="connsiteY60" fmla="*/ 689423 h 1055505"/>
              <a:gd name="connsiteX61" fmla="*/ 4828913 w 6732885"/>
              <a:gd name="connsiteY61" fmla="*/ 745699 h 1055505"/>
              <a:gd name="connsiteX62" fmla="*/ 4958180 w 6732885"/>
              <a:gd name="connsiteY62" fmla="*/ 803032 h 1055505"/>
              <a:gd name="connsiteX63" fmla="*/ 5149784 w 6732885"/>
              <a:gd name="connsiteY63" fmla="*/ 875469 h 1055505"/>
              <a:gd name="connsiteX64" fmla="*/ 5377759 w 6732885"/>
              <a:gd name="connsiteY64" fmla="*/ 946949 h 1055505"/>
              <a:gd name="connsiteX65" fmla="*/ 5599231 w 6732885"/>
              <a:gd name="connsiteY65" fmla="*/ 994052 h 1055505"/>
              <a:gd name="connsiteX66" fmla="*/ 5826886 w 6732885"/>
              <a:gd name="connsiteY66" fmla="*/ 1028225 h 1055505"/>
              <a:gd name="connsiteX67" fmla="*/ 6039169 w 6732885"/>
              <a:gd name="connsiteY67" fmla="*/ 1048767 h 1055505"/>
              <a:gd name="connsiteX68" fmla="*/ 6286646 w 6732885"/>
              <a:gd name="connsiteY68" fmla="*/ 1055505 h 1055505"/>
              <a:gd name="connsiteX69" fmla="*/ 6732885 w 6732885"/>
              <a:gd name="connsiteY69" fmla="*/ 1052978 h 1055505"/>
              <a:gd name="connsiteX0" fmla="*/ 4 w 6732885"/>
              <a:gd name="connsiteY0" fmla="*/ 1083939 h 1085986"/>
              <a:gd name="connsiteX1" fmla="*/ 403661 w 6732885"/>
              <a:gd name="connsiteY1" fmla="*/ 1083184 h 1085986"/>
              <a:gd name="connsiteX2" fmla="*/ 513896 w 6732885"/>
              <a:gd name="connsiteY2" fmla="*/ 1081018 h 1085986"/>
              <a:gd name="connsiteX3" fmla="*/ 608822 w 6732885"/>
              <a:gd name="connsiteY3" fmla="*/ 1071513 h 1085986"/>
              <a:gd name="connsiteX4" fmla="*/ 664778 w 6732885"/>
              <a:gd name="connsiteY4" fmla="*/ 1062970 h 1085986"/>
              <a:gd name="connsiteX5" fmla="*/ 758313 w 6732885"/>
              <a:gd name="connsiteY5" fmla="*/ 1041075 h 1085986"/>
              <a:gd name="connsiteX6" fmla="*/ 816775 w 6732885"/>
              <a:gd name="connsiteY6" fmla="*/ 1011597 h 1085986"/>
              <a:gd name="connsiteX7" fmla="*/ 867437 w 6732885"/>
              <a:gd name="connsiteY7" fmla="*/ 976226 h 1085986"/>
              <a:gd name="connsiteX8" fmla="*/ 908361 w 6732885"/>
              <a:gd name="connsiteY8" fmla="*/ 924011 h 1085986"/>
              <a:gd name="connsiteX9" fmla="*/ 921999 w 6732885"/>
              <a:gd name="connsiteY9" fmla="*/ 889482 h 1085986"/>
              <a:gd name="connsiteX10" fmla="*/ 947334 w 6732885"/>
              <a:gd name="connsiteY10" fmla="*/ 847371 h 1085986"/>
              <a:gd name="connsiteX11" fmla="*/ 992154 w 6732885"/>
              <a:gd name="connsiteY11" fmla="*/ 806104 h 1085986"/>
              <a:gd name="connsiteX12" fmla="*/ 1053113 w 6732885"/>
              <a:gd name="connsiteY12" fmla="*/ 761623 h 1085986"/>
              <a:gd name="connsiteX13" fmla="*/ 1095433 w 6732885"/>
              <a:gd name="connsiteY13" fmla="*/ 737045 h 1085986"/>
              <a:gd name="connsiteX14" fmla="*/ 1146096 w 6732885"/>
              <a:gd name="connsiteY14" fmla="*/ 705043 h 1085986"/>
              <a:gd name="connsiteX15" fmla="*/ 1196763 w 6732885"/>
              <a:gd name="connsiteY15" fmla="*/ 684828 h 1085986"/>
              <a:gd name="connsiteX16" fmla="*/ 1280555 w 6732885"/>
              <a:gd name="connsiteY16" fmla="*/ 659563 h 1085986"/>
              <a:gd name="connsiteX17" fmla="*/ 1335117 w 6732885"/>
              <a:gd name="connsiteY17" fmla="*/ 643562 h 1085986"/>
              <a:gd name="connsiteX18" fmla="*/ 1388302 w 6732885"/>
              <a:gd name="connsiteY18" fmla="*/ 628502 h 1085986"/>
              <a:gd name="connsiteX19" fmla="*/ 1436165 w 6732885"/>
              <a:gd name="connsiteY19" fmla="*/ 615443 h 1085986"/>
              <a:gd name="connsiteX20" fmla="*/ 1498804 w 6732885"/>
              <a:gd name="connsiteY20" fmla="*/ 603978 h 1085986"/>
              <a:gd name="connsiteX21" fmla="*/ 1546538 w 6732885"/>
              <a:gd name="connsiteY21" fmla="*/ 597516 h 1085986"/>
              <a:gd name="connsiteX22" fmla="*/ 1596511 w 6732885"/>
              <a:gd name="connsiteY22" fmla="*/ 592824 h 1085986"/>
              <a:gd name="connsiteX23" fmla="*/ 1654620 w 6732885"/>
              <a:gd name="connsiteY23" fmla="*/ 589980 h 1085986"/>
              <a:gd name="connsiteX24" fmla="*/ 1704244 w 6732885"/>
              <a:gd name="connsiteY24" fmla="*/ 588614 h 1085986"/>
              <a:gd name="connsiteX25" fmla="*/ 1759793 w 6732885"/>
              <a:gd name="connsiteY25" fmla="*/ 589666 h 1085986"/>
              <a:gd name="connsiteX26" fmla="*/ 1808637 w 6732885"/>
              <a:gd name="connsiteY26" fmla="*/ 590779 h 1085986"/>
              <a:gd name="connsiteX27" fmla="*/ 1865147 w 6732885"/>
              <a:gd name="connsiteY27" fmla="*/ 593305 h 1085986"/>
              <a:gd name="connsiteX28" fmla="*/ 1917678 w 6732885"/>
              <a:gd name="connsiteY28" fmla="*/ 608113 h 1085986"/>
              <a:gd name="connsiteX29" fmla="*/ 1972601 w 6732885"/>
              <a:gd name="connsiteY29" fmla="*/ 617128 h 1085986"/>
              <a:gd name="connsiteX30" fmla="*/ 2028240 w 6732885"/>
              <a:gd name="connsiteY30" fmla="*/ 626832 h 1085986"/>
              <a:gd name="connsiteX31" fmla="*/ 2096757 w 6732885"/>
              <a:gd name="connsiteY31" fmla="*/ 644559 h 1085986"/>
              <a:gd name="connsiteX32" fmla="*/ 2138862 w 6732885"/>
              <a:gd name="connsiteY32" fmla="*/ 659508 h 1085986"/>
              <a:gd name="connsiteX33" fmla="*/ 2182777 w 6732885"/>
              <a:gd name="connsiteY33" fmla="*/ 679209 h 1085986"/>
              <a:gd name="connsiteX34" fmla="*/ 2229053 w 6732885"/>
              <a:gd name="connsiteY34" fmla="*/ 696621 h 1085986"/>
              <a:gd name="connsiteX35" fmla="*/ 2266572 w 6732885"/>
              <a:gd name="connsiteY35" fmla="*/ 718792 h 1085986"/>
              <a:gd name="connsiteX36" fmla="*/ 2310937 w 6732885"/>
              <a:gd name="connsiteY36" fmla="*/ 740950 h 1085986"/>
              <a:gd name="connsiteX37" fmla="*/ 2361441 w 6732885"/>
              <a:gd name="connsiteY37" fmla="*/ 764758 h 1085986"/>
              <a:gd name="connsiteX38" fmla="*/ 2389636 w 6732885"/>
              <a:gd name="connsiteY38" fmla="*/ 787668 h 1085986"/>
              <a:gd name="connsiteX39" fmla="*/ 2430256 w 6732885"/>
              <a:gd name="connsiteY39" fmla="*/ 805538 h 1085986"/>
              <a:gd name="connsiteX40" fmla="*/ 3636474 w 6732885"/>
              <a:gd name="connsiteY40" fmla="*/ 49253 h 1085986"/>
              <a:gd name="connsiteX41" fmla="*/ 3693990 w 6732885"/>
              <a:gd name="connsiteY41" fmla="*/ 76446 h 1085986"/>
              <a:gd name="connsiteX42" fmla="*/ 3737805 w 6732885"/>
              <a:gd name="connsiteY42" fmla="*/ 98101 h 1085986"/>
              <a:gd name="connsiteX43" fmla="*/ 3789034 w 6732885"/>
              <a:gd name="connsiteY43" fmla="*/ 123875 h 1085986"/>
              <a:gd name="connsiteX44" fmla="*/ 3852520 w 6732885"/>
              <a:gd name="connsiteY44" fmla="*/ 161053 h 1085986"/>
              <a:gd name="connsiteX45" fmla="*/ 3904646 w 6732885"/>
              <a:gd name="connsiteY45" fmla="*/ 193281 h 1085986"/>
              <a:gd name="connsiteX46" fmla="*/ 3963422 w 6732885"/>
              <a:gd name="connsiteY46" fmla="*/ 230270 h 1085986"/>
              <a:gd name="connsiteX47" fmla="*/ 4029023 w 6732885"/>
              <a:gd name="connsiteY47" fmla="*/ 272054 h 1085986"/>
              <a:gd name="connsiteX48" fmla="*/ 4092132 w 6732885"/>
              <a:gd name="connsiteY48" fmla="*/ 313961 h 1085986"/>
              <a:gd name="connsiteX49" fmla="*/ 4155299 w 6732885"/>
              <a:gd name="connsiteY49" fmla="*/ 357146 h 1085986"/>
              <a:gd name="connsiteX50" fmla="*/ 4204602 w 6732885"/>
              <a:gd name="connsiteY50" fmla="*/ 394327 h 1085986"/>
              <a:gd name="connsiteX51" fmla="*/ 4260410 w 6732885"/>
              <a:gd name="connsiteY51" fmla="*/ 437022 h 1085986"/>
              <a:gd name="connsiteX52" fmla="*/ 4299657 w 6732885"/>
              <a:gd name="connsiteY52" fmla="*/ 466831 h 1085986"/>
              <a:gd name="connsiteX53" fmla="*/ 4348263 w 6732885"/>
              <a:gd name="connsiteY53" fmla="*/ 499822 h 1085986"/>
              <a:gd name="connsiteX54" fmla="*/ 4383716 w 6732885"/>
              <a:gd name="connsiteY54" fmla="*/ 523386 h 1085986"/>
              <a:gd name="connsiteX55" fmla="*/ 4417963 w 6732885"/>
              <a:gd name="connsiteY55" fmla="*/ 546229 h 1085986"/>
              <a:gd name="connsiteX56" fmla="*/ 4465915 w 6732885"/>
              <a:gd name="connsiteY56" fmla="*/ 574483 h 1085986"/>
              <a:gd name="connsiteX57" fmla="*/ 4529455 w 6732885"/>
              <a:gd name="connsiteY57" fmla="*/ 613675 h 1085986"/>
              <a:gd name="connsiteX58" fmla="*/ 4580330 w 6732885"/>
              <a:gd name="connsiteY58" fmla="*/ 642886 h 1085986"/>
              <a:gd name="connsiteX59" fmla="*/ 4660966 w 6732885"/>
              <a:gd name="connsiteY59" fmla="*/ 689400 h 1085986"/>
              <a:gd name="connsiteX60" fmla="*/ 4717677 w 6732885"/>
              <a:gd name="connsiteY60" fmla="*/ 719904 h 1085986"/>
              <a:gd name="connsiteX61" fmla="*/ 4828913 w 6732885"/>
              <a:gd name="connsiteY61" fmla="*/ 776180 h 1085986"/>
              <a:gd name="connsiteX62" fmla="*/ 4958180 w 6732885"/>
              <a:gd name="connsiteY62" fmla="*/ 833513 h 1085986"/>
              <a:gd name="connsiteX63" fmla="*/ 5149784 w 6732885"/>
              <a:gd name="connsiteY63" fmla="*/ 905950 h 1085986"/>
              <a:gd name="connsiteX64" fmla="*/ 5377759 w 6732885"/>
              <a:gd name="connsiteY64" fmla="*/ 977430 h 1085986"/>
              <a:gd name="connsiteX65" fmla="*/ 5599231 w 6732885"/>
              <a:gd name="connsiteY65" fmla="*/ 1024533 h 1085986"/>
              <a:gd name="connsiteX66" fmla="*/ 5826886 w 6732885"/>
              <a:gd name="connsiteY66" fmla="*/ 1058706 h 1085986"/>
              <a:gd name="connsiteX67" fmla="*/ 6039169 w 6732885"/>
              <a:gd name="connsiteY67" fmla="*/ 1079248 h 1085986"/>
              <a:gd name="connsiteX68" fmla="*/ 6286646 w 6732885"/>
              <a:gd name="connsiteY68" fmla="*/ 1085986 h 1085986"/>
              <a:gd name="connsiteX69" fmla="*/ 6732885 w 6732885"/>
              <a:gd name="connsiteY69" fmla="*/ 1083459 h 1085986"/>
              <a:gd name="connsiteX0" fmla="*/ 4 w 6732885"/>
              <a:gd name="connsiteY0" fmla="*/ 1038056 h 1040103"/>
              <a:gd name="connsiteX1" fmla="*/ 403661 w 6732885"/>
              <a:gd name="connsiteY1" fmla="*/ 1037301 h 1040103"/>
              <a:gd name="connsiteX2" fmla="*/ 513896 w 6732885"/>
              <a:gd name="connsiteY2" fmla="*/ 1035135 h 1040103"/>
              <a:gd name="connsiteX3" fmla="*/ 608822 w 6732885"/>
              <a:gd name="connsiteY3" fmla="*/ 1025630 h 1040103"/>
              <a:gd name="connsiteX4" fmla="*/ 664778 w 6732885"/>
              <a:gd name="connsiteY4" fmla="*/ 1017087 h 1040103"/>
              <a:gd name="connsiteX5" fmla="*/ 758313 w 6732885"/>
              <a:gd name="connsiteY5" fmla="*/ 995192 h 1040103"/>
              <a:gd name="connsiteX6" fmla="*/ 816775 w 6732885"/>
              <a:gd name="connsiteY6" fmla="*/ 965714 h 1040103"/>
              <a:gd name="connsiteX7" fmla="*/ 867437 w 6732885"/>
              <a:gd name="connsiteY7" fmla="*/ 930343 h 1040103"/>
              <a:gd name="connsiteX8" fmla="*/ 908361 w 6732885"/>
              <a:gd name="connsiteY8" fmla="*/ 878128 h 1040103"/>
              <a:gd name="connsiteX9" fmla="*/ 921999 w 6732885"/>
              <a:gd name="connsiteY9" fmla="*/ 843599 h 1040103"/>
              <a:gd name="connsiteX10" fmla="*/ 947334 w 6732885"/>
              <a:gd name="connsiteY10" fmla="*/ 801488 h 1040103"/>
              <a:gd name="connsiteX11" fmla="*/ 992154 w 6732885"/>
              <a:gd name="connsiteY11" fmla="*/ 760221 h 1040103"/>
              <a:gd name="connsiteX12" fmla="*/ 1053113 w 6732885"/>
              <a:gd name="connsiteY12" fmla="*/ 715740 h 1040103"/>
              <a:gd name="connsiteX13" fmla="*/ 1095433 w 6732885"/>
              <a:gd name="connsiteY13" fmla="*/ 691162 h 1040103"/>
              <a:gd name="connsiteX14" fmla="*/ 1146096 w 6732885"/>
              <a:gd name="connsiteY14" fmla="*/ 659160 h 1040103"/>
              <a:gd name="connsiteX15" fmla="*/ 1196763 w 6732885"/>
              <a:gd name="connsiteY15" fmla="*/ 638945 h 1040103"/>
              <a:gd name="connsiteX16" fmla="*/ 1280555 w 6732885"/>
              <a:gd name="connsiteY16" fmla="*/ 613680 h 1040103"/>
              <a:gd name="connsiteX17" fmla="*/ 1335117 w 6732885"/>
              <a:gd name="connsiteY17" fmla="*/ 597679 h 1040103"/>
              <a:gd name="connsiteX18" fmla="*/ 1388302 w 6732885"/>
              <a:gd name="connsiteY18" fmla="*/ 582619 h 1040103"/>
              <a:gd name="connsiteX19" fmla="*/ 1436165 w 6732885"/>
              <a:gd name="connsiteY19" fmla="*/ 569560 h 1040103"/>
              <a:gd name="connsiteX20" fmla="*/ 1498804 w 6732885"/>
              <a:gd name="connsiteY20" fmla="*/ 558095 h 1040103"/>
              <a:gd name="connsiteX21" fmla="*/ 1546538 w 6732885"/>
              <a:gd name="connsiteY21" fmla="*/ 551633 h 1040103"/>
              <a:gd name="connsiteX22" fmla="*/ 1596511 w 6732885"/>
              <a:gd name="connsiteY22" fmla="*/ 546941 h 1040103"/>
              <a:gd name="connsiteX23" fmla="*/ 1654620 w 6732885"/>
              <a:gd name="connsiteY23" fmla="*/ 544097 h 1040103"/>
              <a:gd name="connsiteX24" fmla="*/ 1704244 w 6732885"/>
              <a:gd name="connsiteY24" fmla="*/ 542731 h 1040103"/>
              <a:gd name="connsiteX25" fmla="*/ 1759793 w 6732885"/>
              <a:gd name="connsiteY25" fmla="*/ 543783 h 1040103"/>
              <a:gd name="connsiteX26" fmla="*/ 1808637 w 6732885"/>
              <a:gd name="connsiteY26" fmla="*/ 544896 h 1040103"/>
              <a:gd name="connsiteX27" fmla="*/ 1865147 w 6732885"/>
              <a:gd name="connsiteY27" fmla="*/ 547422 h 1040103"/>
              <a:gd name="connsiteX28" fmla="*/ 1917678 w 6732885"/>
              <a:gd name="connsiteY28" fmla="*/ 562230 h 1040103"/>
              <a:gd name="connsiteX29" fmla="*/ 1972601 w 6732885"/>
              <a:gd name="connsiteY29" fmla="*/ 571245 h 1040103"/>
              <a:gd name="connsiteX30" fmla="*/ 2028240 w 6732885"/>
              <a:gd name="connsiteY30" fmla="*/ 580949 h 1040103"/>
              <a:gd name="connsiteX31" fmla="*/ 2096757 w 6732885"/>
              <a:gd name="connsiteY31" fmla="*/ 598676 h 1040103"/>
              <a:gd name="connsiteX32" fmla="*/ 2138862 w 6732885"/>
              <a:gd name="connsiteY32" fmla="*/ 613625 h 1040103"/>
              <a:gd name="connsiteX33" fmla="*/ 2182777 w 6732885"/>
              <a:gd name="connsiteY33" fmla="*/ 633326 h 1040103"/>
              <a:gd name="connsiteX34" fmla="*/ 2229053 w 6732885"/>
              <a:gd name="connsiteY34" fmla="*/ 650738 h 1040103"/>
              <a:gd name="connsiteX35" fmla="*/ 2266572 w 6732885"/>
              <a:gd name="connsiteY35" fmla="*/ 672909 h 1040103"/>
              <a:gd name="connsiteX36" fmla="*/ 2310937 w 6732885"/>
              <a:gd name="connsiteY36" fmla="*/ 695067 h 1040103"/>
              <a:gd name="connsiteX37" fmla="*/ 2361441 w 6732885"/>
              <a:gd name="connsiteY37" fmla="*/ 718875 h 1040103"/>
              <a:gd name="connsiteX38" fmla="*/ 2389636 w 6732885"/>
              <a:gd name="connsiteY38" fmla="*/ 741785 h 1040103"/>
              <a:gd name="connsiteX39" fmla="*/ 2430256 w 6732885"/>
              <a:gd name="connsiteY39" fmla="*/ 759655 h 1040103"/>
              <a:gd name="connsiteX40" fmla="*/ 3125926 w 6732885"/>
              <a:gd name="connsiteY40" fmla="*/ 511208 h 1040103"/>
              <a:gd name="connsiteX41" fmla="*/ 3693990 w 6732885"/>
              <a:gd name="connsiteY41" fmla="*/ 30563 h 1040103"/>
              <a:gd name="connsiteX42" fmla="*/ 3737805 w 6732885"/>
              <a:gd name="connsiteY42" fmla="*/ 52218 h 1040103"/>
              <a:gd name="connsiteX43" fmla="*/ 3789034 w 6732885"/>
              <a:gd name="connsiteY43" fmla="*/ 77992 h 1040103"/>
              <a:gd name="connsiteX44" fmla="*/ 3852520 w 6732885"/>
              <a:gd name="connsiteY44" fmla="*/ 115170 h 1040103"/>
              <a:gd name="connsiteX45" fmla="*/ 3904646 w 6732885"/>
              <a:gd name="connsiteY45" fmla="*/ 147398 h 1040103"/>
              <a:gd name="connsiteX46" fmla="*/ 3963422 w 6732885"/>
              <a:gd name="connsiteY46" fmla="*/ 184387 h 1040103"/>
              <a:gd name="connsiteX47" fmla="*/ 4029023 w 6732885"/>
              <a:gd name="connsiteY47" fmla="*/ 226171 h 1040103"/>
              <a:gd name="connsiteX48" fmla="*/ 4092132 w 6732885"/>
              <a:gd name="connsiteY48" fmla="*/ 268078 h 1040103"/>
              <a:gd name="connsiteX49" fmla="*/ 4155299 w 6732885"/>
              <a:gd name="connsiteY49" fmla="*/ 311263 h 1040103"/>
              <a:gd name="connsiteX50" fmla="*/ 4204602 w 6732885"/>
              <a:gd name="connsiteY50" fmla="*/ 348444 h 1040103"/>
              <a:gd name="connsiteX51" fmla="*/ 4260410 w 6732885"/>
              <a:gd name="connsiteY51" fmla="*/ 391139 h 1040103"/>
              <a:gd name="connsiteX52" fmla="*/ 4299657 w 6732885"/>
              <a:gd name="connsiteY52" fmla="*/ 420948 h 1040103"/>
              <a:gd name="connsiteX53" fmla="*/ 4348263 w 6732885"/>
              <a:gd name="connsiteY53" fmla="*/ 453939 h 1040103"/>
              <a:gd name="connsiteX54" fmla="*/ 4383716 w 6732885"/>
              <a:gd name="connsiteY54" fmla="*/ 477503 h 1040103"/>
              <a:gd name="connsiteX55" fmla="*/ 4417963 w 6732885"/>
              <a:gd name="connsiteY55" fmla="*/ 500346 h 1040103"/>
              <a:gd name="connsiteX56" fmla="*/ 4465915 w 6732885"/>
              <a:gd name="connsiteY56" fmla="*/ 528600 h 1040103"/>
              <a:gd name="connsiteX57" fmla="*/ 4529455 w 6732885"/>
              <a:gd name="connsiteY57" fmla="*/ 567792 h 1040103"/>
              <a:gd name="connsiteX58" fmla="*/ 4580330 w 6732885"/>
              <a:gd name="connsiteY58" fmla="*/ 597003 h 1040103"/>
              <a:gd name="connsiteX59" fmla="*/ 4660966 w 6732885"/>
              <a:gd name="connsiteY59" fmla="*/ 643517 h 1040103"/>
              <a:gd name="connsiteX60" fmla="*/ 4717677 w 6732885"/>
              <a:gd name="connsiteY60" fmla="*/ 674021 h 1040103"/>
              <a:gd name="connsiteX61" fmla="*/ 4828913 w 6732885"/>
              <a:gd name="connsiteY61" fmla="*/ 730297 h 1040103"/>
              <a:gd name="connsiteX62" fmla="*/ 4958180 w 6732885"/>
              <a:gd name="connsiteY62" fmla="*/ 787630 h 1040103"/>
              <a:gd name="connsiteX63" fmla="*/ 5149784 w 6732885"/>
              <a:gd name="connsiteY63" fmla="*/ 860067 h 1040103"/>
              <a:gd name="connsiteX64" fmla="*/ 5377759 w 6732885"/>
              <a:gd name="connsiteY64" fmla="*/ 931547 h 1040103"/>
              <a:gd name="connsiteX65" fmla="*/ 5599231 w 6732885"/>
              <a:gd name="connsiteY65" fmla="*/ 978650 h 1040103"/>
              <a:gd name="connsiteX66" fmla="*/ 5826886 w 6732885"/>
              <a:gd name="connsiteY66" fmla="*/ 1012823 h 1040103"/>
              <a:gd name="connsiteX67" fmla="*/ 6039169 w 6732885"/>
              <a:gd name="connsiteY67" fmla="*/ 1033365 h 1040103"/>
              <a:gd name="connsiteX68" fmla="*/ 6286646 w 6732885"/>
              <a:gd name="connsiteY68" fmla="*/ 1040103 h 1040103"/>
              <a:gd name="connsiteX69" fmla="*/ 6732885 w 6732885"/>
              <a:gd name="connsiteY69" fmla="*/ 1037576 h 1040103"/>
              <a:gd name="connsiteX0" fmla="*/ 4 w 6732885"/>
              <a:gd name="connsiteY0" fmla="*/ 1038056 h 1040103"/>
              <a:gd name="connsiteX1" fmla="*/ 403661 w 6732885"/>
              <a:gd name="connsiteY1" fmla="*/ 1037301 h 1040103"/>
              <a:gd name="connsiteX2" fmla="*/ 513896 w 6732885"/>
              <a:gd name="connsiteY2" fmla="*/ 1035135 h 1040103"/>
              <a:gd name="connsiteX3" fmla="*/ 608822 w 6732885"/>
              <a:gd name="connsiteY3" fmla="*/ 1025630 h 1040103"/>
              <a:gd name="connsiteX4" fmla="*/ 664778 w 6732885"/>
              <a:gd name="connsiteY4" fmla="*/ 1017087 h 1040103"/>
              <a:gd name="connsiteX5" fmla="*/ 758313 w 6732885"/>
              <a:gd name="connsiteY5" fmla="*/ 995192 h 1040103"/>
              <a:gd name="connsiteX6" fmla="*/ 816775 w 6732885"/>
              <a:gd name="connsiteY6" fmla="*/ 965714 h 1040103"/>
              <a:gd name="connsiteX7" fmla="*/ 867437 w 6732885"/>
              <a:gd name="connsiteY7" fmla="*/ 930343 h 1040103"/>
              <a:gd name="connsiteX8" fmla="*/ 908361 w 6732885"/>
              <a:gd name="connsiteY8" fmla="*/ 878128 h 1040103"/>
              <a:gd name="connsiteX9" fmla="*/ 921999 w 6732885"/>
              <a:gd name="connsiteY9" fmla="*/ 843599 h 1040103"/>
              <a:gd name="connsiteX10" fmla="*/ 947334 w 6732885"/>
              <a:gd name="connsiteY10" fmla="*/ 801488 h 1040103"/>
              <a:gd name="connsiteX11" fmla="*/ 992154 w 6732885"/>
              <a:gd name="connsiteY11" fmla="*/ 760221 h 1040103"/>
              <a:gd name="connsiteX12" fmla="*/ 1053113 w 6732885"/>
              <a:gd name="connsiteY12" fmla="*/ 715740 h 1040103"/>
              <a:gd name="connsiteX13" fmla="*/ 1095433 w 6732885"/>
              <a:gd name="connsiteY13" fmla="*/ 691162 h 1040103"/>
              <a:gd name="connsiteX14" fmla="*/ 1146096 w 6732885"/>
              <a:gd name="connsiteY14" fmla="*/ 659160 h 1040103"/>
              <a:gd name="connsiteX15" fmla="*/ 1196763 w 6732885"/>
              <a:gd name="connsiteY15" fmla="*/ 638945 h 1040103"/>
              <a:gd name="connsiteX16" fmla="*/ 1280555 w 6732885"/>
              <a:gd name="connsiteY16" fmla="*/ 613680 h 1040103"/>
              <a:gd name="connsiteX17" fmla="*/ 1335117 w 6732885"/>
              <a:gd name="connsiteY17" fmla="*/ 597679 h 1040103"/>
              <a:gd name="connsiteX18" fmla="*/ 1388302 w 6732885"/>
              <a:gd name="connsiteY18" fmla="*/ 582619 h 1040103"/>
              <a:gd name="connsiteX19" fmla="*/ 1436165 w 6732885"/>
              <a:gd name="connsiteY19" fmla="*/ 569560 h 1040103"/>
              <a:gd name="connsiteX20" fmla="*/ 1498804 w 6732885"/>
              <a:gd name="connsiteY20" fmla="*/ 558095 h 1040103"/>
              <a:gd name="connsiteX21" fmla="*/ 1546538 w 6732885"/>
              <a:gd name="connsiteY21" fmla="*/ 551633 h 1040103"/>
              <a:gd name="connsiteX22" fmla="*/ 1596511 w 6732885"/>
              <a:gd name="connsiteY22" fmla="*/ 546941 h 1040103"/>
              <a:gd name="connsiteX23" fmla="*/ 1654620 w 6732885"/>
              <a:gd name="connsiteY23" fmla="*/ 544097 h 1040103"/>
              <a:gd name="connsiteX24" fmla="*/ 1704244 w 6732885"/>
              <a:gd name="connsiteY24" fmla="*/ 542731 h 1040103"/>
              <a:gd name="connsiteX25" fmla="*/ 1759793 w 6732885"/>
              <a:gd name="connsiteY25" fmla="*/ 543783 h 1040103"/>
              <a:gd name="connsiteX26" fmla="*/ 1808637 w 6732885"/>
              <a:gd name="connsiteY26" fmla="*/ 544896 h 1040103"/>
              <a:gd name="connsiteX27" fmla="*/ 1865147 w 6732885"/>
              <a:gd name="connsiteY27" fmla="*/ 547422 h 1040103"/>
              <a:gd name="connsiteX28" fmla="*/ 1917678 w 6732885"/>
              <a:gd name="connsiteY28" fmla="*/ 562230 h 1040103"/>
              <a:gd name="connsiteX29" fmla="*/ 1972601 w 6732885"/>
              <a:gd name="connsiteY29" fmla="*/ 571245 h 1040103"/>
              <a:gd name="connsiteX30" fmla="*/ 2028240 w 6732885"/>
              <a:gd name="connsiteY30" fmla="*/ 580949 h 1040103"/>
              <a:gd name="connsiteX31" fmla="*/ 2096757 w 6732885"/>
              <a:gd name="connsiteY31" fmla="*/ 598676 h 1040103"/>
              <a:gd name="connsiteX32" fmla="*/ 2138862 w 6732885"/>
              <a:gd name="connsiteY32" fmla="*/ 613625 h 1040103"/>
              <a:gd name="connsiteX33" fmla="*/ 2182777 w 6732885"/>
              <a:gd name="connsiteY33" fmla="*/ 633326 h 1040103"/>
              <a:gd name="connsiteX34" fmla="*/ 2229053 w 6732885"/>
              <a:gd name="connsiteY34" fmla="*/ 650738 h 1040103"/>
              <a:gd name="connsiteX35" fmla="*/ 2266572 w 6732885"/>
              <a:gd name="connsiteY35" fmla="*/ 672909 h 1040103"/>
              <a:gd name="connsiteX36" fmla="*/ 2310937 w 6732885"/>
              <a:gd name="connsiteY36" fmla="*/ 695067 h 1040103"/>
              <a:gd name="connsiteX37" fmla="*/ 2361441 w 6732885"/>
              <a:gd name="connsiteY37" fmla="*/ 718875 h 1040103"/>
              <a:gd name="connsiteX38" fmla="*/ 2389636 w 6732885"/>
              <a:gd name="connsiteY38" fmla="*/ 741785 h 1040103"/>
              <a:gd name="connsiteX39" fmla="*/ 2430256 w 6732885"/>
              <a:gd name="connsiteY39" fmla="*/ 759655 h 1040103"/>
              <a:gd name="connsiteX40" fmla="*/ 3125926 w 6732885"/>
              <a:gd name="connsiteY40" fmla="*/ 511208 h 1040103"/>
              <a:gd name="connsiteX41" fmla="*/ 3693990 w 6732885"/>
              <a:gd name="connsiteY41" fmla="*/ 30563 h 1040103"/>
              <a:gd name="connsiteX42" fmla="*/ 3737805 w 6732885"/>
              <a:gd name="connsiteY42" fmla="*/ 52218 h 1040103"/>
              <a:gd name="connsiteX43" fmla="*/ 3789034 w 6732885"/>
              <a:gd name="connsiteY43" fmla="*/ 77992 h 1040103"/>
              <a:gd name="connsiteX44" fmla="*/ 3852520 w 6732885"/>
              <a:gd name="connsiteY44" fmla="*/ 115170 h 1040103"/>
              <a:gd name="connsiteX45" fmla="*/ 3904646 w 6732885"/>
              <a:gd name="connsiteY45" fmla="*/ 147398 h 1040103"/>
              <a:gd name="connsiteX46" fmla="*/ 3963422 w 6732885"/>
              <a:gd name="connsiteY46" fmla="*/ 184387 h 1040103"/>
              <a:gd name="connsiteX47" fmla="*/ 4029023 w 6732885"/>
              <a:gd name="connsiteY47" fmla="*/ 226171 h 1040103"/>
              <a:gd name="connsiteX48" fmla="*/ 4092132 w 6732885"/>
              <a:gd name="connsiteY48" fmla="*/ 268078 h 1040103"/>
              <a:gd name="connsiteX49" fmla="*/ 4155299 w 6732885"/>
              <a:gd name="connsiteY49" fmla="*/ 311263 h 1040103"/>
              <a:gd name="connsiteX50" fmla="*/ 4204602 w 6732885"/>
              <a:gd name="connsiteY50" fmla="*/ 348444 h 1040103"/>
              <a:gd name="connsiteX51" fmla="*/ 4260410 w 6732885"/>
              <a:gd name="connsiteY51" fmla="*/ 391139 h 1040103"/>
              <a:gd name="connsiteX52" fmla="*/ 4299657 w 6732885"/>
              <a:gd name="connsiteY52" fmla="*/ 420948 h 1040103"/>
              <a:gd name="connsiteX53" fmla="*/ 4348263 w 6732885"/>
              <a:gd name="connsiteY53" fmla="*/ 453939 h 1040103"/>
              <a:gd name="connsiteX54" fmla="*/ 4383716 w 6732885"/>
              <a:gd name="connsiteY54" fmla="*/ 477503 h 1040103"/>
              <a:gd name="connsiteX55" fmla="*/ 4417963 w 6732885"/>
              <a:gd name="connsiteY55" fmla="*/ 500346 h 1040103"/>
              <a:gd name="connsiteX56" fmla="*/ 4465915 w 6732885"/>
              <a:gd name="connsiteY56" fmla="*/ 528600 h 1040103"/>
              <a:gd name="connsiteX57" fmla="*/ 4529455 w 6732885"/>
              <a:gd name="connsiteY57" fmla="*/ 567792 h 1040103"/>
              <a:gd name="connsiteX58" fmla="*/ 4580330 w 6732885"/>
              <a:gd name="connsiteY58" fmla="*/ 597003 h 1040103"/>
              <a:gd name="connsiteX59" fmla="*/ 4660966 w 6732885"/>
              <a:gd name="connsiteY59" fmla="*/ 643517 h 1040103"/>
              <a:gd name="connsiteX60" fmla="*/ 4717677 w 6732885"/>
              <a:gd name="connsiteY60" fmla="*/ 674021 h 1040103"/>
              <a:gd name="connsiteX61" fmla="*/ 4828913 w 6732885"/>
              <a:gd name="connsiteY61" fmla="*/ 730297 h 1040103"/>
              <a:gd name="connsiteX62" fmla="*/ 4958180 w 6732885"/>
              <a:gd name="connsiteY62" fmla="*/ 787630 h 1040103"/>
              <a:gd name="connsiteX63" fmla="*/ 5149784 w 6732885"/>
              <a:gd name="connsiteY63" fmla="*/ 860067 h 1040103"/>
              <a:gd name="connsiteX64" fmla="*/ 5377759 w 6732885"/>
              <a:gd name="connsiteY64" fmla="*/ 931547 h 1040103"/>
              <a:gd name="connsiteX65" fmla="*/ 5599231 w 6732885"/>
              <a:gd name="connsiteY65" fmla="*/ 978650 h 1040103"/>
              <a:gd name="connsiteX66" fmla="*/ 5826886 w 6732885"/>
              <a:gd name="connsiteY66" fmla="*/ 1012823 h 1040103"/>
              <a:gd name="connsiteX67" fmla="*/ 6039169 w 6732885"/>
              <a:gd name="connsiteY67" fmla="*/ 1033365 h 1040103"/>
              <a:gd name="connsiteX68" fmla="*/ 6286646 w 6732885"/>
              <a:gd name="connsiteY68" fmla="*/ 1040103 h 1040103"/>
              <a:gd name="connsiteX69" fmla="*/ 6732885 w 6732885"/>
              <a:gd name="connsiteY69" fmla="*/ 1037576 h 1040103"/>
              <a:gd name="connsiteX0" fmla="*/ 4 w 6732885"/>
              <a:gd name="connsiteY0" fmla="*/ 1013728 h 1015775"/>
              <a:gd name="connsiteX1" fmla="*/ 403661 w 6732885"/>
              <a:gd name="connsiteY1" fmla="*/ 1012973 h 1015775"/>
              <a:gd name="connsiteX2" fmla="*/ 513896 w 6732885"/>
              <a:gd name="connsiteY2" fmla="*/ 1010807 h 1015775"/>
              <a:gd name="connsiteX3" fmla="*/ 608822 w 6732885"/>
              <a:gd name="connsiteY3" fmla="*/ 1001302 h 1015775"/>
              <a:gd name="connsiteX4" fmla="*/ 664778 w 6732885"/>
              <a:gd name="connsiteY4" fmla="*/ 992759 h 1015775"/>
              <a:gd name="connsiteX5" fmla="*/ 758313 w 6732885"/>
              <a:gd name="connsiteY5" fmla="*/ 970864 h 1015775"/>
              <a:gd name="connsiteX6" fmla="*/ 816775 w 6732885"/>
              <a:gd name="connsiteY6" fmla="*/ 941386 h 1015775"/>
              <a:gd name="connsiteX7" fmla="*/ 867437 w 6732885"/>
              <a:gd name="connsiteY7" fmla="*/ 906015 h 1015775"/>
              <a:gd name="connsiteX8" fmla="*/ 908361 w 6732885"/>
              <a:gd name="connsiteY8" fmla="*/ 853800 h 1015775"/>
              <a:gd name="connsiteX9" fmla="*/ 921999 w 6732885"/>
              <a:gd name="connsiteY9" fmla="*/ 819271 h 1015775"/>
              <a:gd name="connsiteX10" fmla="*/ 947334 w 6732885"/>
              <a:gd name="connsiteY10" fmla="*/ 777160 h 1015775"/>
              <a:gd name="connsiteX11" fmla="*/ 992154 w 6732885"/>
              <a:gd name="connsiteY11" fmla="*/ 735893 h 1015775"/>
              <a:gd name="connsiteX12" fmla="*/ 1053113 w 6732885"/>
              <a:gd name="connsiteY12" fmla="*/ 691412 h 1015775"/>
              <a:gd name="connsiteX13" fmla="*/ 1095433 w 6732885"/>
              <a:gd name="connsiteY13" fmla="*/ 666834 h 1015775"/>
              <a:gd name="connsiteX14" fmla="*/ 1146096 w 6732885"/>
              <a:gd name="connsiteY14" fmla="*/ 634832 h 1015775"/>
              <a:gd name="connsiteX15" fmla="*/ 1196763 w 6732885"/>
              <a:gd name="connsiteY15" fmla="*/ 614617 h 1015775"/>
              <a:gd name="connsiteX16" fmla="*/ 1280555 w 6732885"/>
              <a:gd name="connsiteY16" fmla="*/ 589352 h 1015775"/>
              <a:gd name="connsiteX17" fmla="*/ 1335117 w 6732885"/>
              <a:gd name="connsiteY17" fmla="*/ 573351 h 1015775"/>
              <a:gd name="connsiteX18" fmla="*/ 1388302 w 6732885"/>
              <a:gd name="connsiteY18" fmla="*/ 558291 h 1015775"/>
              <a:gd name="connsiteX19" fmla="*/ 1436165 w 6732885"/>
              <a:gd name="connsiteY19" fmla="*/ 545232 h 1015775"/>
              <a:gd name="connsiteX20" fmla="*/ 1498804 w 6732885"/>
              <a:gd name="connsiteY20" fmla="*/ 533767 h 1015775"/>
              <a:gd name="connsiteX21" fmla="*/ 1546538 w 6732885"/>
              <a:gd name="connsiteY21" fmla="*/ 527305 h 1015775"/>
              <a:gd name="connsiteX22" fmla="*/ 1596511 w 6732885"/>
              <a:gd name="connsiteY22" fmla="*/ 522613 h 1015775"/>
              <a:gd name="connsiteX23" fmla="*/ 1654620 w 6732885"/>
              <a:gd name="connsiteY23" fmla="*/ 519769 h 1015775"/>
              <a:gd name="connsiteX24" fmla="*/ 1704244 w 6732885"/>
              <a:gd name="connsiteY24" fmla="*/ 518403 h 1015775"/>
              <a:gd name="connsiteX25" fmla="*/ 1759793 w 6732885"/>
              <a:gd name="connsiteY25" fmla="*/ 519455 h 1015775"/>
              <a:gd name="connsiteX26" fmla="*/ 1808637 w 6732885"/>
              <a:gd name="connsiteY26" fmla="*/ 520568 h 1015775"/>
              <a:gd name="connsiteX27" fmla="*/ 1865147 w 6732885"/>
              <a:gd name="connsiteY27" fmla="*/ 523094 h 1015775"/>
              <a:gd name="connsiteX28" fmla="*/ 1917678 w 6732885"/>
              <a:gd name="connsiteY28" fmla="*/ 537902 h 1015775"/>
              <a:gd name="connsiteX29" fmla="*/ 1972601 w 6732885"/>
              <a:gd name="connsiteY29" fmla="*/ 546917 h 1015775"/>
              <a:gd name="connsiteX30" fmla="*/ 2028240 w 6732885"/>
              <a:gd name="connsiteY30" fmla="*/ 556621 h 1015775"/>
              <a:gd name="connsiteX31" fmla="*/ 2096757 w 6732885"/>
              <a:gd name="connsiteY31" fmla="*/ 574348 h 1015775"/>
              <a:gd name="connsiteX32" fmla="*/ 2138862 w 6732885"/>
              <a:gd name="connsiteY32" fmla="*/ 589297 h 1015775"/>
              <a:gd name="connsiteX33" fmla="*/ 2182777 w 6732885"/>
              <a:gd name="connsiteY33" fmla="*/ 608998 h 1015775"/>
              <a:gd name="connsiteX34" fmla="*/ 2229053 w 6732885"/>
              <a:gd name="connsiteY34" fmla="*/ 626410 h 1015775"/>
              <a:gd name="connsiteX35" fmla="*/ 2266572 w 6732885"/>
              <a:gd name="connsiteY35" fmla="*/ 648581 h 1015775"/>
              <a:gd name="connsiteX36" fmla="*/ 2310937 w 6732885"/>
              <a:gd name="connsiteY36" fmla="*/ 670739 h 1015775"/>
              <a:gd name="connsiteX37" fmla="*/ 2361441 w 6732885"/>
              <a:gd name="connsiteY37" fmla="*/ 694547 h 1015775"/>
              <a:gd name="connsiteX38" fmla="*/ 2389636 w 6732885"/>
              <a:gd name="connsiteY38" fmla="*/ 717457 h 1015775"/>
              <a:gd name="connsiteX39" fmla="*/ 2430256 w 6732885"/>
              <a:gd name="connsiteY39" fmla="*/ 735327 h 1015775"/>
              <a:gd name="connsiteX40" fmla="*/ 3125926 w 6732885"/>
              <a:gd name="connsiteY40" fmla="*/ 486880 h 1015775"/>
              <a:gd name="connsiteX41" fmla="*/ 3199032 w 6732885"/>
              <a:gd name="connsiteY41" fmla="*/ 481228 h 1015775"/>
              <a:gd name="connsiteX42" fmla="*/ 3737805 w 6732885"/>
              <a:gd name="connsiteY42" fmla="*/ 27890 h 1015775"/>
              <a:gd name="connsiteX43" fmla="*/ 3789034 w 6732885"/>
              <a:gd name="connsiteY43" fmla="*/ 53664 h 1015775"/>
              <a:gd name="connsiteX44" fmla="*/ 3852520 w 6732885"/>
              <a:gd name="connsiteY44" fmla="*/ 90842 h 1015775"/>
              <a:gd name="connsiteX45" fmla="*/ 3904646 w 6732885"/>
              <a:gd name="connsiteY45" fmla="*/ 123070 h 1015775"/>
              <a:gd name="connsiteX46" fmla="*/ 3963422 w 6732885"/>
              <a:gd name="connsiteY46" fmla="*/ 160059 h 1015775"/>
              <a:gd name="connsiteX47" fmla="*/ 4029023 w 6732885"/>
              <a:gd name="connsiteY47" fmla="*/ 201843 h 1015775"/>
              <a:gd name="connsiteX48" fmla="*/ 4092132 w 6732885"/>
              <a:gd name="connsiteY48" fmla="*/ 243750 h 1015775"/>
              <a:gd name="connsiteX49" fmla="*/ 4155299 w 6732885"/>
              <a:gd name="connsiteY49" fmla="*/ 286935 h 1015775"/>
              <a:gd name="connsiteX50" fmla="*/ 4204602 w 6732885"/>
              <a:gd name="connsiteY50" fmla="*/ 324116 h 1015775"/>
              <a:gd name="connsiteX51" fmla="*/ 4260410 w 6732885"/>
              <a:gd name="connsiteY51" fmla="*/ 366811 h 1015775"/>
              <a:gd name="connsiteX52" fmla="*/ 4299657 w 6732885"/>
              <a:gd name="connsiteY52" fmla="*/ 396620 h 1015775"/>
              <a:gd name="connsiteX53" fmla="*/ 4348263 w 6732885"/>
              <a:gd name="connsiteY53" fmla="*/ 429611 h 1015775"/>
              <a:gd name="connsiteX54" fmla="*/ 4383716 w 6732885"/>
              <a:gd name="connsiteY54" fmla="*/ 453175 h 1015775"/>
              <a:gd name="connsiteX55" fmla="*/ 4417963 w 6732885"/>
              <a:gd name="connsiteY55" fmla="*/ 476018 h 1015775"/>
              <a:gd name="connsiteX56" fmla="*/ 4465915 w 6732885"/>
              <a:gd name="connsiteY56" fmla="*/ 504272 h 1015775"/>
              <a:gd name="connsiteX57" fmla="*/ 4529455 w 6732885"/>
              <a:gd name="connsiteY57" fmla="*/ 543464 h 1015775"/>
              <a:gd name="connsiteX58" fmla="*/ 4580330 w 6732885"/>
              <a:gd name="connsiteY58" fmla="*/ 572675 h 1015775"/>
              <a:gd name="connsiteX59" fmla="*/ 4660966 w 6732885"/>
              <a:gd name="connsiteY59" fmla="*/ 619189 h 1015775"/>
              <a:gd name="connsiteX60" fmla="*/ 4717677 w 6732885"/>
              <a:gd name="connsiteY60" fmla="*/ 649693 h 1015775"/>
              <a:gd name="connsiteX61" fmla="*/ 4828913 w 6732885"/>
              <a:gd name="connsiteY61" fmla="*/ 705969 h 1015775"/>
              <a:gd name="connsiteX62" fmla="*/ 4958180 w 6732885"/>
              <a:gd name="connsiteY62" fmla="*/ 763302 h 1015775"/>
              <a:gd name="connsiteX63" fmla="*/ 5149784 w 6732885"/>
              <a:gd name="connsiteY63" fmla="*/ 835739 h 1015775"/>
              <a:gd name="connsiteX64" fmla="*/ 5377759 w 6732885"/>
              <a:gd name="connsiteY64" fmla="*/ 907219 h 1015775"/>
              <a:gd name="connsiteX65" fmla="*/ 5599231 w 6732885"/>
              <a:gd name="connsiteY65" fmla="*/ 954322 h 1015775"/>
              <a:gd name="connsiteX66" fmla="*/ 5826886 w 6732885"/>
              <a:gd name="connsiteY66" fmla="*/ 988495 h 1015775"/>
              <a:gd name="connsiteX67" fmla="*/ 6039169 w 6732885"/>
              <a:gd name="connsiteY67" fmla="*/ 1009037 h 1015775"/>
              <a:gd name="connsiteX68" fmla="*/ 6286646 w 6732885"/>
              <a:gd name="connsiteY68" fmla="*/ 1015775 h 1015775"/>
              <a:gd name="connsiteX69" fmla="*/ 6732885 w 6732885"/>
              <a:gd name="connsiteY69" fmla="*/ 1013248 h 1015775"/>
              <a:gd name="connsiteX0" fmla="*/ 4 w 6732885"/>
              <a:gd name="connsiteY0" fmla="*/ 1013728 h 1015775"/>
              <a:gd name="connsiteX1" fmla="*/ 403661 w 6732885"/>
              <a:gd name="connsiteY1" fmla="*/ 1012973 h 1015775"/>
              <a:gd name="connsiteX2" fmla="*/ 513896 w 6732885"/>
              <a:gd name="connsiteY2" fmla="*/ 1010807 h 1015775"/>
              <a:gd name="connsiteX3" fmla="*/ 608822 w 6732885"/>
              <a:gd name="connsiteY3" fmla="*/ 1001302 h 1015775"/>
              <a:gd name="connsiteX4" fmla="*/ 664778 w 6732885"/>
              <a:gd name="connsiteY4" fmla="*/ 992759 h 1015775"/>
              <a:gd name="connsiteX5" fmla="*/ 758313 w 6732885"/>
              <a:gd name="connsiteY5" fmla="*/ 970864 h 1015775"/>
              <a:gd name="connsiteX6" fmla="*/ 816775 w 6732885"/>
              <a:gd name="connsiteY6" fmla="*/ 941386 h 1015775"/>
              <a:gd name="connsiteX7" fmla="*/ 867437 w 6732885"/>
              <a:gd name="connsiteY7" fmla="*/ 906015 h 1015775"/>
              <a:gd name="connsiteX8" fmla="*/ 908361 w 6732885"/>
              <a:gd name="connsiteY8" fmla="*/ 853800 h 1015775"/>
              <a:gd name="connsiteX9" fmla="*/ 921999 w 6732885"/>
              <a:gd name="connsiteY9" fmla="*/ 819271 h 1015775"/>
              <a:gd name="connsiteX10" fmla="*/ 947334 w 6732885"/>
              <a:gd name="connsiteY10" fmla="*/ 777160 h 1015775"/>
              <a:gd name="connsiteX11" fmla="*/ 992154 w 6732885"/>
              <a:gd name="connsiteY11" fmla="*/ 735893 h 1015775"/>
              <a:gd name="connsiteX12" fmla="*/ 1053113 w 6732885"/>
              <a:gd name="connsiteY12" fmla="*/ 691412 h 1015775"/>
              <a:gd name="connsiteX13" fmla="*/ 1095433 w 6732885"/>
              <a:gd name="connsiteY13" fmla="*/ 666834 h 1015775"/>
              <a:gd name="connsiteX14" fmla="*/ 1146096 w 6732885"/>
              <a:gd name="connsiteY14" fmla="*/ 634832 h 1015775"/>
              <a:gd name="connsiteX15" fmla="*/ 1196763 w 6732885"/>
              <a:gd name="connsiteY15" fmla="*/ 614617 h 1015775"/>
              <a:gd name="connsiteX16" fmla="*/ 1280555 w 6732885"/>
              <a:gd name="connsiteY16" fmla="*/ 589352 h 1015775"/>
              <a:gd name="connsiteX17" fmla="*/ 1335117 w 6732885"/>
              <a:gd name="connsiteY17" fmla="*/ 573351 h 1015775"/>
              <a:gd name="connsiteX18" fmla="*/ 1388302 w 6732885"/>
              <a:gd name="connsiteY18" fmla="*/ 558291 h 1015775"/>
              <a:gd name="connsiteX19" fmla="*/ 1436165 w 6732885"/>
              <a:gd name="connsiteY19" fmla="*/ 545232 h 1015775"/>
              <a:gd name="connsiteX20" fmla="*/ 1498804 w 6732885"/>
              <a:gd name="connsiteY20" fmla="*/ 533767 h 1015775"/>
              <a:gd name="connsiteX21" fmla="*/ 1546538 w 6732885"/>
              <a:gd name="connsiteY21" fmla="*/ 527305 h 1015775"/>
              <a:gd name="connsiteX22" fmla="*/ 1596511 w 6732885"/>
              <a:gd name="connsiteY22" fmla="*/ 522613 h 1015775"/>
              <a:gd name="connsiteX23" fmla="*/ 1654620 w 6732885"/>
              <a:gd name="connsiteY23" fmla="*/ 519769 h 1015775"/>
              <a:gd name="connsiteX24" fmla="*/ 1704244 w 6732885"/>
              <a:gd name="connsiteY24" fmla="*/ 518403 h 1015775"/>
              <a:gd name="connsiteX25" fmla="*/ 1759793 w 6732885"/>
              <a:gd name="connsiteY25" fmla="*/ 519455 h 1015775"/>
              <a:gd name="connsiteX26" fmla="*/ 1808637 w 6732885"/>
              <a:gd name="connsiteY26" fmla="*/ 520568 h 1015775"/>
              <a:gd name="connsiteX27" fmla="*/ 1865147 w 6732885"/>
              <a:gd name="connsiteY27" fmla="*/ 523094 h 1015775"/>
              <a:gd name="connsiteX28" fmla="*/ 1917678 w 6732885"/>
              <a:gd name="connsiteY28" fmla="*/ 537902 h 1015775"/>
              <a:gd name="connsiteX29" fmla="*/ 1972601 w 6732885"/>
              <a:gd name="connsiteY29" fmla="*/ 546917 h 1015775"/>
              <a:gd name="connsiteX30" fmla="*/ 2028240 w 6732885"/>
              <a:gd name="connsiteY30" fmla="*/ 556621 h 1015775"/>
              <a:gd name="connsiteX31" fmla="*/ 2096757 w 6732885"/>
              <a:gd name="connsiteY31" fmla="*/ 574348 h 1015775"/>
              <a:gd name="connsiteX32" fmla="*/ 2138862 w 6732885"/>
              <a:gd name="connsiteY32" fmla="*/ 589297 h 1015775"/>
              <a:gd name="connsiteX33" fmla="*/ 2182777 w 6732885"/>
              <a:gd name="connsiteY33" fmla="*/ 608998 h 1015775"/>
              <a:gd name="connsiteX34" fmla="*/ 2229053 w 6732885"/>
              <a:gd name="connsiteY34" fmla="*/ 626410 h 1015775"/>
              <a:gd name="connsiteX35" fmla="*/ 2266572 w 6732885"/>
              <a:gd name="connsiteY35" fmla="*/ 648581 h 1015775"/>
              <a:gd name="connsiteX36" fmla="*/ 2310937 w 6732885"/>
              <a:gd name="connsiteY36" fmla="*/ 670739 h 1015775"/>
              <a:gd name="connsiteX37" fmla="*/ 2361441 w 6732885"/>
              <a:gd name="connsiteY37" fmla="*/ 694547 h 1015775"/>
              <a:gd name="connsiteX38" fmla="*/ 2389636 w 6732885"/>
              <a:gd name="connsiteY38" fmla="*/ 717457 h 1015775"/>
              <a:gd name="connsiteX39" fmla="*/ 2430256 w 6732885"/>
              <a:gd name="connsiteY39" fmla="*/ 735327 h 1015775"/>
              <a:gd name="connsiteX40" fmla="*/ 3125926 w 6732885"/>
              <a:gd name="connsiteY40" fmla="*/ 486880 h 1015775"/>
              <a:gd name="connsiteX41" fmla="*/ 3199032 w 6732885"/>
              <a:gd name="connsiteY41" fmla="*/ 481228 h 1015775"/>
              <a:gd name="connsiteX42" fmla="*/ 3737805 w 6732885"/>
              <a:gd name="connsiteY42" fmla="*/ 27890 h 1015775"/>
              <a:gd name="connsiteX43" fmla="*/ 3789034 w 6732885"/>
              <a:gd name="connsiteY43" fmla="*/ 53664 h 1015775"/>
              <a:gd name="connsiteX44" fmla="*/ 3852520 w 6732885"/>
              <a:gd name="connsiteY44" fmla="*/ 90842 h 1015775"/>
              <a:gd name="connsiteX45" fmla="*/ 3904646 w 6732885"/>
              <a:gd name="connsiteY45" fmla="*/ 123070 h 1015775"/>
              <a:gd name="connsiteX46" fmla="*/ 3963422 w 6732885"/>
              <a:gd name="connsiteY46" fmla="*/ 160059 h 1015775"/>
              <a:gd name="connsiteX47" fmla="*/ 4029023 w 6732885"/>
              <a:gd name="connsiteY47" fmla="*/ 201843 h 1015775"/>
              <a:gd name="connsiteX48" fmla="*/ 4092132 w 6732885"/>
              <a:gd name="connsiteY48" fmla="*/ 243750 h 1015775"/>
              <a:gd name="connsiteX49" fmla="*/ 4155299 w 6732885"/>
              <a:gd name="connsiteY49" fmla="*/ 286935 h 1015775"/>
              <a:gd name="connsiteX50" fmla="*/ 4204602 w 6732885"/>
              <a:gd name="connsiteY50" fmla="*/ 324116 h 1015775"/>
              <a:gd name="connsiteX51" fmla="*/ 4260410 w 6732885"/>
              <a:gd name="connsiteY51" fmla="*/ 366811 h 1015775"/>
              <a:gd name="connsiteX52" fmla="*/ 4299657 w 6732885"/>
              <a:gd name="connsiteY52" fmla="*/ 396620 h 1015775"/>
              <a:gd name="connsiteX53" fmla="*/ 4348263 w 6732885"/>
              <a:gd name="connsiteY53" fmla="*/ 429611 h 1015775"/>
              <a:gd name="connsiteX54" fmla="*/ 4383716 w 6732885"/>
              <a:gd name="connsiteY54" fmla="*/ 453175 h 1015775"/>
              <a:gd name="connsiteX55" fmla="*/ 4417963 w 6732885"/>
              <a:gd name="connsiteY55" fmla="*/ 476018 h 1015775"/>
              <a:gd name="connsiteX56" fmla="*/ 4465915 w 6732885"/>
              <a:gd name="connsiteY56" fmla="*/ 504272 h 1015775"/>
              <a:gd name="connsiteX57" fmla="*/ 4529455 w 6732885"/>
              <a:gd name="connsiteY57" fmla="*/ 543464 h 1015775"/>
              <a:gd name="connsiteX58" fmla="*/ 4580330 w 6732885"/>
              <a:gd name="connsiteY58" fmla="*/ 572675 h 1015775"/>
              <a:gd name="connsiteX59" fmla="*/ 4660966 w 6732885"/>
              <a:gd name="connsiteY59" fmla="*/ 619189 h 1015775"/>
              <a:gd name="connsiteX60" fmla="*/ 4717677 w 6732885"/>
              <a:gd name="connsiteY60" fmla="*/ 649693 h 1015775"/>
              <a:gd name="connsiteX61" fmla="*/ 4828913 w 6732885"/>
              <a:gd name="connsiteY61" fmla="*/ 705969 h 1015775"/>
              <a:gd name="connsiteX62" fmla="*/ 4958180 w 6732885"/>
              <a:gd name="connsiteY62" fmla="*/ 763302 h 1015775"/>
              <a:gd name="connsiteX63" fmla="*/ 5149784 w 6732885"/>
              <a:gd name="connsiteY63" fmla="*/ 835739 h 1015775"/>
              <a:gd name="connsiteX64" fmla="*/ 5377759 w 6732885"/>
              <a:gd name="connsiteY64" fmla="*/ 907219 h 1015775"/>
              <a:gd name="connsiteX65" fmla="*/ 5599231 w 6732885"/>
              <a:gd name="connsiteY65" fmla="*/ 954322 h 1015775"/>
              <a:gd name="connsiteX66" fmla="*/ 5826886 w 6732885"/>
              <a:gd name="connsiteY66" fmla="*/ 988495 h 1015775"/>
              <a:gd name="connsiteX67" fmla="*/ 6039169 w 6732885"/>
              <a:gd name="connsiteY67" fmla="*/ 1009037 h 1015775"/>
              <a:gd name="connsiteX68" fmla="*/ 6286646 w 6732885"/>
              <a:gd name="connsiteY68" fmla="*/ 1015775 h 1015775"/>
              <a:gd name="connsiteX69" fmla="*/ 6732885 w 6732885"/>
              <a:gd name="connsiteY69" fmla="*/ 1013248 h 1015775"/>
              <a:gd name="connsiteX0" fmla="*/ 4 w 6732885"/>
              <a:gd name="connsiteY0" fmla="*/ 984001 h 986048"/>
              <a:gd name="connsiteX1" fmla="*/ 403661 w 6732885"/>
              <a:gd name="connsiteY1" fmla="*/ 983246 h 986048"/>
              <a:gd name="connsiteX2" fmla="*/ 513896 w 6732885"/>
              <a:gd name="connsiteY2" fmla="*/ 981080 h 986048"/>
              <a:gd name="connsiteX3" fmla="*/ 608822 w 6732885"/>
              <a:gd name="connsiteY3" fmla="*/ 971575 h 986048"/>
              <a:gd name="connsiteX4" fmla="*/ 664778 w 6732885"/>
              <a:gd name="connsiteY4" fmla="*/ 963032 h 986048"/>
              <a:gd name="connsiteX5" fmla="*/ 758313 w 6732885"/>
              <a:gd name="connsiteY5" fmla="*/ 941137 h 986048"/>
              <a:gd name="connsiteX6" fmla="*/ 816775 w 6732885"/>
              <a:gd name="connsiteY6" fmla="*/ 911659 h 986048"/>
              <a:gd name="connsiteX7" fmla="*/ 867437 w 6732885"/>
              <a:gd name="connsiteY7" fmla="*/ 876288 h 986048"/>
              <a:gd name="connsiteX8" fmla="*/ 908361 w 6732885"/>
              <a:gd name="connsiteY8" fmla="*/ 824073 h 986048"/>
              <a:gd name="connsiteX9" fmla="*/ 921999 w 6732885"/>
              <a:gd name="connsiteY9" fmla="*/ 789544 h 986048"/>
              <a:gd name="connsiteX10" fmla="*/ 947334 w 6732885"/>
              <a:gd name="connsiteY10" fmla="*/ 747433 h 986048"/>
              <a:gd name="connsiteX11" fmla="*/ 992154 w 6732885"/>
              <a:gd name="connsiteY11" fmla="*/ 706166 h 986048"/>
              <a:gd name="connsiteX12" fmla="*/ 1053113 w 6732885"/>
              <a:gd name="connsiteY12" fmla="*/ 661685 h 986048"/>
              <a:gd name="connsiteX13" fmla="*/ 1095433 w 6732885"/>
              <a:gd name="connsiteY13" fmla="*/ 637107 h 986048"/>
              <a:gd name="connsiteX14" fmla="*/ 1146096 w 6732885"/>
              <a:gd name="connsiteY14" fmla="*/ 605105 h 986048"/>
              <a:gd name="connsiteX15" fmla="*/ 1196763 w 6732885"/>
              <a:gd name="connsiteY15" fmla="*/ 584890 h 986048"/>
              <a:gd name="connsiteX16" fmla="*/ 1280555 w 6732885"/>
              <a:gd name="connsiteY16" fmla="*/ 559625 h 986048"/>
              <a:gd name="connsiteX17" fmla="*/ 1335117 w 6732885"/>
              <a:gd name="connsiteY17" fmla="*/ 543624 h 986048"/>
              <a:gd name="connsiteX18" fmla="*/ 1388302 w 6732885"/>
              <a:gd name="connsiteY18" fmla="*/ 528564 h 986048"/>
              <a:gd name="connsiteX19" fmla="*/ 1436165 w 6732885"/>
              <a:gd name="connsiteY19" fmla="*/ 515505 h 986048"/>
              <a:gd name="connsiteX20" fmla="*/ 1498804 w 6732885"/>
              <a:gd name="connsiteY20" fmla="*/ 504040 h 986048"/>
              <a:gd name="connsiteX21" fmla="*/ 1546538 w 6732885"/>
              <a:gd name="connsiteY21" fmla="*/ 497578 h 986048"/>
              <a:gd name="connsiteX22" fmla="*/ 1596511 w 6732885"/>
              <a:gd name="connsiteY22" fmla="*/ 492886 h 986048"/>
              <a:gd name="connsiteX23" fmla="*/ 1654620 w 6732885"/>
              <a:gd name="connsiteY23" fmla="*/ 490042 h 986048"/>
              <a:gd name="connsiteX24" fmla="*/ 1704244 w 6732885"/>
              <a:gd name="connsiteY24" fmla="*/ 488676 h 986048"/>
              <a:gd name="connsiteX25" fmla="*/ 1759793 w 6732885"/>
              <a:gd name="connsiteY25" fmla="*/ 489728 h 986048"/>
              <a:gd name="connsiteX26" fmla="*/ 1808637 w 6732885"/>
              <a:gd name="connsiteY26" fmla="*/ 490841 h 986048"/>
              <a:gd name="connsiteX27" fmla="*/ 1865147 w 6732885"/>
              <a:gd name="connsiteY27" fmla="*/ 493367 h 986048"/>
              <a:gd name="connsiteX28" fmla="*/ 1917678 w 6732885"/>
              <a:gd name="connsiteY28" fmla="*/ 508175 h 986048"/>
              <a:gd name="connsiteX29" fmla="*/ 1972601 w 6732885"/>
              <a:gd name="connsiteY29" fmla="*/ 517190 h 986048"/>
              <a:gd name="connsiteX30" fmla="*/ 2028240 w 6732885"/>
              <a:gd name="connsiteY30" fmla="*/ 526894 h 986048"/>
              <a:gd name="connsiteX31" fmla="*/ 2096757 w 6732885"/>
              <a:gd name="connsiteY31" fmla="*/ 544621 h 986048"/>
              <a:gd name="connsiteX32" fmla="*/ 2138862 w 6732885"/>
              <a:gd name="connsiteY32" fmla="*/ 559570 h 986048"/>
              <a:gd name="connsiteX33" fmla="*/ 2182777 w 6732885"/>
              <a:gd name="connsiteY33" fmla="*/ 579271 h 986048"/>
              <a:gd name="connsiteX34" fmla="*/ 2229053 w 6732885"/>
              <a:gd name="connsiteY34" fmla="*/ 596683 h 986048"/>
              <a:gd name="connsiteX35" fmla="*/ 2266572 w 6732885"/>
              <a:gd name="connsiteY35" fmla="*/ 618854 h 986048"/>
              <a:gd name="connsiteX36" fmla="*/ 2310937 w 6732885"/>
              <a:gd name="connsiteY36" fmla="*/ 641012 h 986048"/>
              <a:gd name="connsiteX37" fmla="*/ 2361441 w 6732885"/>
              <a:gd name="connsiteY37" fmla="*/ 664820 h 986048"/>
              <a:gd name="connsiteX38" fmla="*/ 2389636 w 6732885"/>
              <a:gd name="connsiteY38" fmla="*/ 687730 h 986048"/>
              <a:gd name="connsiteX39" fmla="*/ 2430256 w 6732885"/>
              <a:gd name="connsiteY39" fmla="*/ 705600 h 986048"/>
              <a:gd name="connsiteX40" fmla="*/ 3125926 w 6732885"/>
              <a:gd name="connsiteY40" fmla="*/ 457153 h 986048"/>
              <a:gd name="connsiteX41" fmla="*/ 3199032 w 6732885"/>
              <a:gd name="connsiteY41" fmla="*/ 451501 h 986048"/>
              <a:gd name="connsiteX42" fmla="*/ 3266231 w 6732885"/>
              <a:gd name="connsiteY42" fmla="*/ 460523 h 986048"/>
              <a:gd name="connsiteX43" fmla="*/ 3789034 w 6732885"/>
              <a:gd name="connsiteY43" fmla="*/ 23937 h 986048"/>
              <a:gd name="connsiteX44" fmla="*/ 3852520 w 6732885"/>
              <a:gd name="connsiteY44" fmla="*/ 61115 h 986048"/>
              <a:gd name="connsiteX45" fmla="*/ 3904646 w 6732885"/>
              <a:gd name="connsiteY45" fmla="*/ 93343 h 986048"/>
              <a:gd name="connsiteX46" fmla="*/ 3963422 w 6732885"/>
              <a:gd name="connsiteY46" fmla="*/ 130332 h 986048"/>
              <a:gd name="connsiteX47" fmla="*/ 4029023 w 6732885"/>
              <a:gd name="connsiteY47" fmla="*/ 172116 h 986048"/>
              <a:gd name="connsiteX48" fmla="*/ 4092132 w 6732885"/>
              <a:gd name="connsiteY48" fmla="*/ 214023 h 986048"/>
              <a:gd name="connsiteX49" fmla="*/ 4155299 w 6732885"/>
              <a:gd name="connsiteY49" fmla="*/ 257208 h 986048"/>
              <a:gd name="connsiteX50" fmla="*/ 4204602 w 6732885"/>
              <a:gd name="connsiteY50" fmla="*/ 294389 h 986048"/>
              <a:gd name="connsiteX51" fmla="*/ 4260410 w 6732885"/>
              <a:gd name="connsiteY51" fmla="*/ 337084 h 986048"/>
              <a:gd name="connsiteX52" fmla="*/ 4299657 w 6732885"/>
              <a:gd name="connsiteY52" fmla="*/ 366893 h 986048"/>
              <a:gd name="connsiteX53" fmla="*/ 4348263 w 6732885"/>
              <a:gd name="connsiteY53" fmla="*/ 399884 h 986048"/>
              <a:gd name="connsiteX54" fmla="*/ 4383716 w 6732885"/>
              <a:gd name="connsiteY54" fmla="*/ 423448 h 986048"/>
              <a:gd name="connsiteX55" fmla="*/ 4417963 w 6732885"/>
              <a:gd name="connsiteY55" fmla="*/ 446291 h 986048"/>
              <a:gd name="connsiteX56" fmla="*/ 4465915 w 6732885"/>
              <a:gd name="connsiteY56" fmla="*/ 474545 h 986048"/>
              <a:gd name="connsiteX57" fmla="*/ 4529455 w 6732885"/>
              <a:gd name="connsiteY57" fmla="*/ 513737 h 986048"/>
              <a:gd name="connsiteX58" fmla="*/ 4580330 w 6732885"/>
              <a:gd name="connsiteY58" fmla="*/ 542948 h 986048"/>
              <a:gd name="connsiteX59" fmla="*/ 4660966 w 6732885"/>
              <a:gd name="connsiteY59" fmla="*/ 589462 h 986048"/>
              <a:gd name="connsiteX60" fmla="*/ 4717677 w 6732885"/>
              <a:gd name="connsiteY60" fmla="*/ 619966 h 986048"/>
              <a:gd name="connsiteX61" fmla="*/ 4828913 w 6732885"/>
              <a:gd name="connsiteY61" fmla="*/ 676242 h 986048"/>
              <a:gd name="connsiteX62" fmla="*/ 4958180 w 6732885"/>
              <a:gd name="connsiteY62" fmla="*/ 733575 h 986048"/>
              <a:gd name="connsiteX63" fmla="*/ 5149784 w 6732885"/>
              <a:gd name="connsiteY63" fmla="*/ 806012 h 986048"/>
              <a:gd name="connsiteX64" fmla="*/ 5377759 w 6732885"/>
              <a:gd name="connsiteY64" fmla="*/ 877492 h 986048"/>
              <a:gd name="connsiteX65" fmla="*/ 5599231 w 6732885"/>
              <a:gd name="connsiteY65" fmla="*/ 924595 h 986048"/>
              <a:gd name="connsiteX66" fmla="*/ 5826886 w 6732885"/>
              <a:gd name="connsiteY66" fmla="*/ 958768 h 986048"/>
              <a:gd name="connsiteX67" fmla="*/ 6039169 w 6732885"/>
              <a:gd name="connsiteY67" fmla="*/ 979310 h 986048"/>
              <a:gd name="connsiteX68" fmla="*/ 6286646 w 6732885"/>
              <a:gd name="connsiteY68" fmla="*/ 986048 h 986048"/>
              <a:gd name="connsiteX69" fmla="*/ 6732885 w 6732885"/>
              <a:gd name="connsiteY69" fmla="*/ 983521 h 986048"/>
              <a:gd name="connsiteX0" fmla="*/ 4 w 6732885"/>
              <a:gd name="connsiteY0" fmla="*/ 984001 h 986048"/>
              <a:gd name="connsiteX1" fmla="*/ 403661 w 6732885"/>
              <a:gd name="connsiteY1" fmla="*/ 983246 h 986048"/>
              <a:gd name="connsiteX2" fmla="*/ 513896 w 6732885"/>
              <a:gd name="connsiteY2" fmla="*/ 981080 h 986048"/>
              <a:gd name="connsiteX3" fmla="*/ 608822 w 6732885"/>
              <a:gd name="connsiteY3" fmla="*/ 971575 h 986048"/>
              <a:gd name="connsiteX4" fmla="*/ 664778 w 6732885"/>
              <a:gd name="connsiteY4" fmla="*/ 963032 h 986048"/>
              <a:gd name="connsiteX5" fmla="*/ 758313 w 6732885"/>
              <a:gd name="connsiteY5" fmla="*/ 941137 h 986048"/>
              <a:gd name="connsiteX6" fmla="*/ 816775 w 6732885"/>
              <a:gd name="connsiteY6" fmla="*/ 911659 h 986048"/>
              <a:gd name="connsiteX7" fmla="*/ 867437 w 6732885"/>
              <a:gd name="connsiteY7" fmla="*/ 876288 h 986048"/>
              <a:gd name="connsiteX8" fmla="*/ 908361 w 6732885"/>
              <a:gd name="connsiteY8" fmla="*/ 824073 h 986048"/>
              <a:gd name="connsiteX9" fmla="*/ 921999 w 6732885"/>
              <a:gd name="connsiteY9" fmla="*/ 789544 h 986048"/>
              <a:gd name="connsiteX10" fmla="*/ 947334 w 6732885"/>
              <a:gd name="connsiteY10" fmla="*/ 747433 h 986048"/>
              <a:gd name="connsiteX11" fmla="*/ 992154 w 6732885"/>
              <a:gd name="connsiteY11" fmla="*/ 706166 h 986048"/>
              <a:gd name="connsiteX12" fmla="*/ 1053113 w 6732885"/>
              <a:gd name="connsiteY12" fmla="*/ 661685 h 986048"/>
              <a:gd name="connsiteX13" fmla="*/ 1095433 w 6732885"/>
              <a:gd name="connsiteY13" fmla="*/ 637107 h 986048"/>
              <a:gd name="connsiteX14" fmla="*/ 1146096 w 6732885"/>
              <a:gd name="connsiteY14" fmla="*/ 605105 h 986048"/>
              <a:gd name="connsiteX15" fmla="*/ 1196763 w 6732885"/>
              <a:gd name="connsiteY15" fmla="*/ 584890 h 986048"/>
              <a:gd name="connsiteX16" fmla="*/ 1280555 w 6732885"/>
              <a:gd name="connsiteY16" fmla="*/ 559625 h 986048"/>
              <a:gd name="connsiteX17" fmla="*/ 1335117 w 6732885"/>
              <a:gd name="connsiteY17" fmla="*/ 543624 h 986048"/>
              <a:gd name="connsiteX18" fmla="*/ 1388302 w 6732885"/>
              <a:gd name="connsiteY18" fmla="*/ 528564 h 986048"/>
              <a:gd name="connsiteX19" fmla="*/ 1436165 w 6732885"/>
              <a:gd name="connsiteY19" fmla="*/ 515505 h 986048"/>
              <a:gd name="connsiteX20" fmla="*/ 1498804 w 6732885"/>
              <a:gd name="connsiteY20" fmla="*/ 504040 h 986048"/>
              <a:gd name="connsiteX21" fmla="*/ 1546538 w 6732885"/>
              <a:gd name="connsiteY21" fmla="*/ 497578 h 986048"/>
              <a:gd name="connsiteX22" fmla="*/ 1596511 w 6732885"/>
              <a:gd name="connsiteY22" fmla="*/ 492886 h 986048"/>
              <a:gd name="connsiteX23" fmla="*/ 1654620 w 6732885"/>
              <a:gd name="connsiteY23" fmla="*/ 490042 h 986048"/>
              <a:gd name="connsiteX24" fmla="*/ 1704244 w 6732885"/>
              <a:gd name="connsiteY24" fmla="*/ 488676 h 986048"/>
              <a:gd name="connsiteX25" fmla="*/ 1759793 w 6732885"/>
              <a:gd name="connsiteY25" fmla="*/ 489728 h 986048"/>
              <a:gd name="connsiteX26" fmla="*/ 1808637 w 6732885"/>
              <a:gd name="connsiteY26" fmla="*/ 490841 h 986048"/>
              <a:gd name="connsiteX27" fmla="*/ 1865147 w 6732885"/>
              <a:gd name="connsiteY27" fmla="*/ 493367 h 986048"/>
              <a:gd name="connsiteX28" fmla="*/ 1917678 w 6732885"/>
              <a:gd name="connsiteY28" fmla="*/ 508175 h 986048"/>
              <a:gd name="connsiteX29" fmla="*/ 1972601 w 6732885"/>
              <a:gd name="connsiteY29" fmla="*/ 517190 h 986048"/>
              <a:gd name="connsiteX30" fmla="*/ 2028240 w 6732885"/>
              <a:gd name="connsiteY30" fmla="*/ 526894 h 986048"/>
              <a:gd name="connsiteX31" fmla="*/ 2096757 w 6732885"/>
              <a:gd name="connsiteY31" fmla="*/ 544621 h 986048"/>
              <a:gd name="connsiteX32" fmla="*/ 2138862 w 6732885"/>
              <a:gd name="connsiteY32" fmla="*/ 559570 h 986048"/>
              <a:gd name="connsiteX33" fmla="*/ 2182777 w 6732885"/>
              <a:gd name="connsiteY33" fmla="*/ 579271 h 986048"/>
              <a:gd name="connsiteX34" fmla="*/ 2229053 w 6732885"/>
              <a:gd name="connsiteY34" fmla="*/ 596683 h 986048"/>
              <a:gd name="connsiteX35" fmla="*/ 2266572 w 6732885"/>
              <a:gd name="connsiteY35" fmla="*/ 618854 h 986048"/>
              <a:gd name="connsiteX36" fmla="*/ 2310937 w 6732885"/>
              <a:gd name="connsiteY36" fmla="*/ 641012 h 986048"/>
              <a:gd name="connsiteX37" fmla="*/ 2361441 w 6732885"/>
              <a:gd name="connsiteY37" fmla="*/ 664820 h 986048"/>
              <a:gd name="connsiteX38" fmla="*/ 2389636 w 6732885"/>
              <a:gd name="connsiteY38" fmla="*/ 687730 h 986048"/>
              <a:gd name="connsiteX39" fmla="*/ 2430256 w 6732885"/>
              <a:gd name="connsiteY39" fmla="*/ 705600 h 986048"/>
              <a:gd name="connsiteX40" fmla="*/ 3125926 w 6732885"/>
              <a:gd name="connsiteY40" fmla="*/ 457153 h 986048"/>
              <a:gd name="connsiteX41" fmla="*/ 3199032 w 6732885"/>
              <a:gd name="connsiteY41" fmla="*/ 451501 h 986048"/>
              <a:gd name="connsiteX42" fmla="*/ 3266231 w 6732885"/>
              <a:gd name="connsiteY42" fmla="*/ 460523 h 986048"/>
              <a:gd name="connsiteX43" fmla="*/ 3789034 w 6732885"/>
              <a:gd name="connsiteY43" fmla="*/ 23937 h 986048"/>
              <a:gd name="connsiteX44" fmla="*/ 3852520 w 6732885"/>
              <a:gd name="connsiteY44" fmla="*/ 61115 h 986048"/>
              <a:gd name="connsiteX45" fmla="*/ 3904646 w 6732885"/>
              <a:gd name="connsiteY45" fmla="*/ 93343 h 986048"/>
              <a:gd name="connsiteX46" fmla="*/ 3963422 w 6732885"/>
              <a:gd name="connsiteY46" fmla="*/ 130332 h 986048"/>
              <a:gd name="connsiteX47" fmla="*/ 4029023 w 6732885"/>
              <a:gd name="connsiteY47" fmla="*/ 172116 h 986048"/>
              <a:gd name="connsiteX48" fmla="*/ 4092132 w 6732885"/>
              <a:gd name="connsiteY48" fmla="*/ 214023 h 986048"/>
              <a:gd name="connsiteX49" fmla="*/ 4155299 w 6732885"/>
              <a:gd name="connsiteY49" fmla="*/ 257208 h 986048"/>
              <a:gd name="connsiteX50" fmla="*/ 4204602 w 6732885"/>
              <a:gd name="connsiteY50" fmla="*/ 294389 h 986048"/>
              <a:gd name="connsiteX51" fmla="*/ 4260410 w 6732885"/>
              <a:gd name="connsiteY51" fmla="*/ 337084 h 986048"/>
              <a:gd name="connsiteX52" fmla="*/ 4299657 w 6732885"/>
              <a:gd name="connsiteY52" fmla="*/ 366893 h 986048"/>
              <a:gd name="connsiteX53" fmla="*/ 4348263 w 6732885"/>
              <a:gd name="connsiteY53" fmla="*/ 399884 h 986048"/>
              <a:gd name="connsiteX54" fmla="*/ 4383716 w 6732885"/>
              <a:gd name="connsiteY54" fmla="*/ 423448 h 986048"/>
              <a:gd name="connsiteX55" fmla="*/ 4417963 w 6732885"/>
              <a:gd name="connsiteY55" fmla="*/ 446291 h 986048"/>
              <a:gd name="connsiteX56" fmla="*/ 4465915 w 6732885"/>
              <a:gd name="connsiteY56" fmla="*/ 474545 h 986048"/>
              <a:gd name="connsiteX57" fmla="*/ 4529455 w 6732885"/>
              <a:gd name="connsiteY57" fmla="*/ 513737 h 986048"/>
              <a:gd name="connsiteX58" fmla="*/ 4580330 w 6732885"/>
              <a:gd name="connsiteY58" fmla="*/ 542948 h 986048"/>
              <a:gd name="connsiteX59" fmla="*/ 4660966 w 6732885"/>
              <a:gd name="connsiteY59" fmla="*/ 589462 h 986048"/>
              <a:gd name="connsiteX60" fmla="*/ 4717677 w 6732885"/>
              <a:gd name="connsiteY60" fmla="*/ 619966 h 986048"/>
              <a:gd name="connsiteX61" fmla="*/ 4828913 w 6732885"/>
              <a:gd name="connsiteY61" fmla="*/ 676242 h 986048"/>
              <a:gd name="connsiteX62" fmla="*/ 4958180 w 6732885"/>
              <a:gd name="connsiteY62" fmla="*/ 733575 h 986048"/>
              <a:gd name="connsiteX63" fmla="*/ 5149784 w 6732885"/>
              <a:gd name="connsiteY63" fmla="*/ 806012 h 986048"/>
              <a:gd name="connsiteX64" fmla="*/ 5377759 w 6732885"/>
              <a:gd name="connsiteY64" fmla="*/ 877492 h 986048"/>
              <a:gd name="connsiteX65" fmla="*/ 5599231 w 6732885"/>
              <a:gd name="connsiteY65" fmla="*/ 924595 h 986048"/>
              <a:gd name="connsiteX66" fmla="*/ 5826886 w 6732885"/>
              <a:gd name="connsiteY66" fmla="*/ 958768 h 986048"/>
              <a:gd name="connsiteX67" fmla="*/ 6039169 w 6732885"/>
              <a:gd name="connsiteY67" fmla="*/ 979310 h 986048"/>
              <a:gd name="connsiteX68" fmla="*/ 6286646 w 6732885"/>
              <a:gd name="connsiteY68" fmla="*/ 986048 h 986048"/>
              <a:gd name="connsiteX69" fmla="*/ 6732885 w 6732885"/>
              <a:gd name="connsiteY69" fmla="*/ 983521 h 986048"/>
              <a:gd name="connsiteX0" fmla="*/ 4 w 6732885"/>
              <a:gd name="connsiteY0" fmla="*/ 945161 h 947208"/>
              <a:gd name="connsiteX1" fmla="*/ 403661 w 6732885"/>
              <a:gd name="connsiteY1" fmla="*/ 944406 h 947208"/>
              <a:gd name="connsiteX2" fmla="*/ 513896 w 6732885"/>
              <a:gd name="connsiteY2" fmla="*/ 942240 h 947208"/>
              <a:gd name="connsiteX3" fmla="*/ 608822 w 6732885"/>
              <a:gd name="connsiteY3" fmla="*/ 932735 h 947208"/>
              <a:gd name="connsiteX4" fmla="*/ 664778 w 6732885"/>
              <a:gd name="connsiteY4" fmla="*/ 924192 h 947208"/>
              <a:gd name="connsiteX5" fmla="*/ 758313 w 6732885"/>
              <a:gd name="connsiteY5" fmla="*/ 902297 h 947208"/>
              <a:gd name="connsiteX6" fmla="*/ 816775 w 6732885"/>
              <a:gd name="connsiteY6" fmla="*/ 872819 h 947208"/>
              <a:gd name="connsiteX7" fmla="*/ 867437 w 6732885"/>
              <a:gd name="connsiteY7" fmla="*/ 837448 h 947208"/>
              <a:gd name="connsiteX8" fmla="*/ 908361 w 6732885"/>
              <a:gd name="connsiteY8" fmla="*/ 785233 h 947208"/>
              <a:gd name="connsiteX9" fmla="*/ 921999 w 6732885"/>
              <a:gd name="connsiteY9" fmla="*/ 750704 h 947208"/>
              <a:gd name="connsiteX10" fmla="*/ 947334 w 6732885"/>
              <a:gd name="connsiteY10" fmla="*/ 708593 h 947208"/>
              <a:gd name="connsiteX11" fmla="*/ 992154 w 6732885"/>
              <a:gd name="connsiteY11" fmla="*/ 667326 h 947208"/>
              <a:gd name="connsiteX12" fmla="*/ 1053113 w 6732885"/>
              <a:gd name="connsiteY12" fmla="*/ 622845 h 947208"/>
              <a:gd name="connsiteX13" fmla="*/ 1095433 w 6732885"/>
              <a:gd name="connsiteY13" fmla="*/ 598267 h 947208"/>
              <a:gd name="connsiteX14" fmla="*/ 1146096 w 6732885"/>
              <a:gd name="connsiteY14" fmla="*/ 566265 h 947208"/>
              <a:gd name="connsiteX15" fmla="*/ 1196763 w 6732885"/>
              <a:gd name="connsiteY15" fmla="*/ 546050 h 947208"/>
              <a:gd name="connsiteX16" fmla="*/ 1280555 w 6732885"/>
              <a:gd name="connsiteY16" fmla="*/ 520785 h 947208"/>
              <a:gd name="connsiteX17" fmla="*/ 1335117 w 6732885"/>
              <a:gd name="connsiteY17" fmla="*/ 504784 h 947208"/>
              <a:gd name="connsiteX18" fmla="*/ 1388302 w 6732885"/>
              <a:gd name="connsiteY18" fmla="*/ 489724 h 947208"/>
              <a:gd name="connsiteX19" fmla="*/ 1436165 w 6732885"/>
              <a:gd name="connsiteY19" fmla="*/ 476665 h 947208"/>
              <a:gd name="connsiteX20" fmla="*/ 1498804 w 6732885"/>
              <a:gd name="connsiteY20" fmla="*/ 465200 h 947208"/>
              <a:gd name="connsiteX21" fmla="*/ 1546538 w 6732885"/>
              <a:gd name="connsiteY21" fmla="*/ 458738 h 947208"/>
              <a:gd name="connsiteX22" fmla="*/ 1596511 w 6732885"/>
              <a:gd name="connsiteY22" fmla="*/ 454046 h 947208"/>
              <a:gd name="connsiteX23" fmla="*/ 1654620 w 6732885"/>
              <a:gd name="connsiteY23" fmla="*/ 451202 h 947208"/>
              <a:gd name="connsiteX24" fmla="*/ 1704244 w 6732885"/>
              <a:gd name="connsiteY24" fmla="*/ 449836 h 947208"/>
              <a:gd name="connsiteX25" fmla="*/ 1759793 w 6732885"/>
              <a:gd name="connsiteY25" fmla="*/ 450888 h 947208"/>
              <a:gd name="connsiteX26" fmla="*/ 1808637 w 6732885"/>
              <a:gd name="connsiteY26" fmla="*/ 452001 h 947208"/>
              <a:gd name="connsiteX27" fmla="*/ 1865147 w 6732885"/>
              <a:gd name="connsiteY27" fmla="*/ 454527 h 947208"/>
              <a:gd name="connsiteX28" fmla="*/ 1917678 w 6732885"/>
              <a:gd name="connsiteY28" fmla="*/ 469335 h 947208"/>
              <a:gd name="connsiteX29" fmla="*/ 1972601 w 6732885"/>
              <a:gd name="connsiteY29" fmla="*/ 478350 h 947208"/>
              <a:gd name="connsiteX30" fmla="*/ 2028240 w 6732885"/>
              <a:gd name="connsiteY30" fmla="*/ 488054 h 947208"/>
              <a:gd name="connsiteX31" fmla="*/ 2096757 w 6732885"/>
              <a:gd name="connsiteY31" fmla="*/ 505781 h 947208"/>
              <a:gd name="connsiteX32" fmla="*/ 2138862 w 6732885"/>
              <a:gd name="connsiteY32" fmla="*/ 520730 h 947208"/>
              <a:gd name="connsiteX33" fmla="*/ 2182777 w 6732885"/>
              <a:gd name="connsiteY33" fmla="*/ 540431 h 947208"/>
              <a:gd name="connsiteX34" fmla="*/ 2229053 w 6732885"/>
              <a:gd name="connsiteY34" fmla="*/ 557843 h 947208"/>
              <a:gd name="connsiteX35" fmla="*/ 2266572 w 6732885"/>
              <a:gd name="connsiteY35" fmla="*/ 580014 h 947208"/>
              <a:gd name="connsiteX36" fmla="*/ 2310937 w 6732885"/>
              <a:gd name="connsiteY36" fmla="*/ 602172 h 947208"/>
              <a:gd name="connsiteX37" fmla="*/ 2361441 w 6732885"/>
              <a:gd name="connsiteY37" fmla="*/ 625980 h 947208"/>
              <a:gd name="connsiteX38" fmla="*/ 2389636 w 6732885"/>
              <a:gd name="connsiteY38" fmla="*/ 648890 h 947208"/>
              <a:gd name="connsiteX39" fmla="*/ 2430256 w 6732885"/>
              <a:gd name="connsiteY39" fmla="*/ 666760 h 947208"/>
              <a:gd name="connsiteX40" fmla="*/ 3125926 w 6732885"/>
              <a:gd name="connsiteY40" fmla="*/ 418313 h 947208"/>
              <a:gd name="connsiteX41" fmla="*/ 3199032 w 6732885"/>
              <a:gd name="connsiteY41" fmla="*/ 412661 h 947208"/>
              <a:gd name="connsiteX42" fmla="*/ 3266231 w 6732885"/>
              <a:gd name="connsiteY42" fmla="*/ 421683 h 947208"/>
              <a:gd name="connsiteX43" fmla="*/ 3346689 w 6732885"/>
              <a:gd name="connsiteY43" fmla="*/ 418823 h 947208"/>
              <a:gd name="connsiteX44" fmla="*/ 3852520 w 6732885"/>
              <a:gd name="connsiteY44" fmla="*/ 22275 h 947208"/>
              <a:gd name="connsiteX45" fmla="*/ 3904646 w 6732885"/>
              <a:gd name="connsiteY45" fmla="*/ 54503 h 947208"/>
              <a:gd name="connsiteX46" fmla="*/ 3963422 w 6732885"/>
              <a:gd name="connsiteY46" fmla="*/ 91492 h 947208"/>
              <a:gd name="connsiteX47" fmla="*/ 4029023 w 6732885"/>
              <a:gd name="connsiteY47" fmla="*/ 133276 h 947208"/>
              <a:gd name="connsiteX48" fmla="*/ 4092132 w 6732885"/>
              <a:gd name="connsiteY48" fmla="*/ 175183 h 947208"/>
              <a:gd name="connsiteX49" fmla="*/ 4155299 w 6732885"/>
              <a:gd name="connsiteY49" fmla="*/ 218368 h 947208"/>
              <a:gd name="connsiteX50" fmla="*/ 4204602 w 6732885"/>
              <a:gd name="connsiteY50" fmla="*/ 255549 h 947208"/>
              <a:gd name="connsiteX51" fmla="*/ 4260410 w 6732885"/>
              <a:gd name="connsiteY51" fmla="*/ 298244 h 947208"/>
              <a:gd name="connsiteX52" fmla="*/ 4299657 w 6732885"/>
              <a:gd name="connsiteY52" fmla="*/ 328053 h 947208"/>
              <a:gd name="connsiteX53" fmla="*/ 4348263 w 6732885"/>
              <a:gd name="connsiteY53" fmla="*/ 361044 h 947208"/>
              <a:gd name="connsiteX54" fmla="*/ 4383716 w 6732885"/>
              <a:gd name="connsiteY54" fmla="*/ 384608 h 947208"/>
              <a:gd name="connsiteX55" fmla="*/ 4417963 w 6732885"/>
              <a:gd name="connsiteY55" fmla="*/ 407451 h 947208"/>
              <a:gd name="connsiteX56" fmla="*/ 4465915 w 6732885"/>
              <a:gd name="connsiteY56" fmla="*/ 435705 h 947208"/>
              <a:gd name="connsiteX57" fmla="*/ 4529455 w 6732885"/>
              <a:gd name="connsiteY57" fmla="*/ 474897 h 947208"/>
              <a:gd name="connsiteX58" fmla="*/ 4580330 w 6732885"/>
              <a:gd name="connsiteY58" fmla="*/ 504108 h 947208"/>
              <a:gd name="connsiteX59" fmla="*/ 4660966 w 6732885"/>
              <a:gd name="connsiteY59" fmla="*/ 550622 h 947208"/>
              <a:gd name="connsiteX60" fmla="*/ 4717677 w 6732885"/>
              <a:gd name="connsiteY60" fmla="*/ 581126 h 947208"/>
              <a:gd name="connsiteX61" fmla="*/ 4828913 w 6732885"/>
              <a:gd name="connsiteY61" fmla="*/ 637402 h 947208"/>
              <a:gd name="connsiteX62" fmla="*/ 4958180 w 6732885"/>
              <a:gd name="connsiteY62" fmla="*/ 694735 h 947208"/>
              <a:gd name="connsiteX63" fmla="*/ 5149784 w 6732885"/>
              <a:gd name="connsiteY63" fmla="*/ 767172 h 947208"/>
              <a:gd name="connsiteX64" fmla="*/ 5377759 w 6732885"/>
              <a:gd name="connsiteY64" fmla="*/ 838652 h 947208"/>
              <a:gd name="connsiteX65" fmla="*/ 5599231 w 6732885"/>
              <a:gd name="connsiteY65" fmla="*/ 885755 h 947208"/>
              <a:gd name="connsiteX66" fmla="*/ 5826886 w 6732885"/>
              <a:gd name="connsiteY66" fmla="*/ 919928 h 947208"/>
              <a:gd name="connsiteX67" fmla="*/ 6039169 w 6732885"/>
              <a:gd name="connsiteY67" fmla="*/ 940470 h 947208"/>
              <a:gd name="connsiteX68" fmla="*/ 6286646 w 6732885"/>
              <a:gd name="connsiteY68" fmla="*/ 947208 h 947208"/>
              <a:gd name="connsiteX69" fmla="*/ 6732885 w 6732885"/>
              <a:gd name="connsiteY69" fmla="*/ 944681 h 947208"/>
              <a:gd name="connsiteX0" fmla="*/ 4 w 6732885"/>
              <a:gd name="connsiteY0" fmla="*/ 945161 h 947208"/>
              <a:gd name="connsiteX1" fmla="*/ 403661 w 6732885"/>
              <a:gd name="connsiteY1" fmla="*/ 944406 h 947208"/>
              <a:gd name="connsiteX2" fmla="*/ 513896 w 6732885"/>
              <a:gd name="connsiteY2" fmla="*/ 942240 h 947208"/>
              <a:gd name="connsiteX3" fmla="*/ 608822 w 6732885"/>
              <a:gd name="connsiteY3" fmla="*/ 932735 h 947208"/>
              <a:gd name="connsiteX4" fmla="*/ 664778 w 6732885"/>
              <a:gd name="connsiteY4" fmla="*/ 924192 h 947208"/>
              <a:gd name="connsiteX5" fmla="*/ 758313 w 6732885"/>
              <a:gd name="connsiteY5" fmla="*/ 902297 h 947208"/>
              <a:gd name="connsiteX6" fmla="*/ 816775 w 6732885"/>
              <a:gd name="connsiteY6" fmla="*/ 872819 h 947208"/>
              <a:gd name="connsiteX7" fmla="*/ 867437 w 6732885"/>
              <a:gd name="connsiteY7" fmla="*/ 837448 h 947208"/>
              <a:gd name="connsiteX8" fmla="*/ 908361 w 6732885"/>
              <a:gd name="connsiteY8" fmla="*/ 785233 h 947208"/>
              <a:gd name="connsiteX9" fmla="*/ 921999 w 6732885"/>
              <a:gd name="connsiteY9" fmla="*/ 750704 h 947208"/>
              <a:gd name="connsiteX10" fmla="*/ 947334 w 6732885"/>
              <a:gd name="connsiteY10" fmla="*/ 708593 h 947208"/>
              <a:gd name="connsiteX11" fmla="*/ 992154 w 6732885"/>
              <a:gd name="connsiteY11" fmla="*/ 667326 h 947208"/>
              <a:gd name="connsiteX12" fmla="*/ 1053113 w 6732885"/>
              <a:gd name="connsiteY12" fmla="*/ 622845 h 947208"/>
              <a:gd name="connsiteX13" fmla="*/ 1095433 w 6732885"/>
              <a:gd name="connsiteY13" fmla="*/ 598267 h 947208"/>
              <a:gd name="connsiteX14" fmla="*/ 1146096 w 6732885"/>
              <a:gd name="connsiteY14" fmla="*/ 566265 h 947208"/>
              <a:gd name="connsiteX15" fmla="*/ 1196763 w 6732885"/>
              <a:gd name="connsiteY15" fmla="*/ 546050 h 947208"/>
              <a:gd name="connsiteX16" fmla="*/ 1280555 w 6732885"/>
              <a:gd name="connsiteY16" fmla="*/ 520785 h 947208"/>
              <a:gd name="connsiteX17" fmla="*/ 1335117 w 6732885"/>
              <a:gd name="connsiteY17" fmla="*/ 504784 h 947208"/>
              <a:gd name="connsiteX18" fmla="*/ 1388302 w 6732885"/>
              <a:gd name="connsiteY18" fmla="*/ 489724 h 947208"/>
              <a:gd name="connsiteX19" fmla="*/ 1436165 w 6732885"/>
              <a:gd name="connsiteY19" fmla="*/ 476665 h 947208"/>
              <a:gd name="connsiteX20" fmla="*/ 1498804 w 6732885"/>
              <a:gd name="connsiteY20" fmla="*/ 465200 h 947208"/>
              <a:gd name="connsiteX21" fmla="*/ 1546538 w 6732885"/>
              <a:gd name="connsiteY21" fmla="*/ 458738 h 947208"/>
              <a:gd name="connsiteX22" fmla="*/ 1596511 w 6732885"/>
              <a:gd name="connsiteY22" fmla="*/ 454046 h 947208"/>
              <a:gd name="connsiteX23" fmla="*/ 1654620 w 6732885"/>
              <a:gd name="connsiteY23" fmla="*/ 451202 h 947208"/>
              <a:gd name="connsiteX24" fmla="*/ 1704244 w 6732885"/>
              <a:gd name="connsiteY24" fmla="*/ 449836 h 947208"/>
              <a:gd name="connsiteX25" fmla="*/ 1759793 w 6732885"/>
              <a:gd name="connsiteY25" fmla="*/ 450888 h 947208"/>
              <a:gd name="connsiteX26" fmla="*/ 1808637 w 6732885"/>
              <a:gd name="connsiteY26" fmla="*/ 452001 h 947208"/>
              <a:gd name="connsiteX27" fmla="*/ 1865147 w 6732885"/>
              <a:gd name="connsiteY27" fmla="*/ 454527 h 947208"/>
              <a:gd name="connsiteX28" fmla="*/ 1917678 w 6732885"/>
              <a:gd name="connsiteY28" fmla="*/ 469335 h 947208"/>
              <a:gd name="connsiteX29" fmla="*/ 1972601 w 6732885"/>
              <a:gd name="connsiteY29" fmla="*/ 478350 h 947208"/>
              <a:gd name="connsiteX30" fmla="*/ 2028240 w 6732885"/>
              <a:gd name="connsiteY30" fmla="*/ 488054 h 947208"/>
              <a:gd name="connsiteX31" fmla="*/ 2096757 w 6732885"/>
              <a:gd name="connsiteY31" fmla="*/ 505781 h 947208"/>
              <a:gd name="connsiteX32" fmla="*/ 2138862 w 6732885"/>
              <a:gd name="connsiteY32" fmla="*/ 520730 h 947208"/>
              <a:gd name="connsiteX33" fmla="*/ 2182777 w 6732885"/>
              <a:gd name="connsiteY33" fmla="*/ 540431 h 947208"/>
              <a:gd name="connsiteX34" fmla="*/ 2229053 w 6732885"/>
              <a:gd name="connsiteY34" fmla="*/ 557843 h 947208"/>
              <a:gd name="connsiteX35" fmla="*/ 2266572 w 6732885"/>
              <a:gd name="connsiteY35" fmla="*/ 580014 h 947208"/>
              <a:gd name="connsiteX36" fmla="*/ 2310937 w 6732885"/>
              <a:gd name="connsiteY36" fmla="*/ 602172 h 947208"/>
              <a:gd name="connsiteX37" fmla="*/ 2361441 w 6732885"/>
              <a:gd name="connsiteY37" fmla="*/ 625980 h 947208"/>
              <a:gd name="connsiteX38" fmla="*/ 2389636 w 6732885"/>
              <a:gd name="connsiteY38" fmla="*/ 648890 h 947208"/>
              <a:gd name="connsiteX39" fmla="*/ 2430256 w 6732885"/>
              <a:gd name="connsiteY39" fmla="*/ 666760 h 947208"/>
              <a:gd name="connsiteX40" fmla="*/ 3125926 w 6732885"/>
              <a:gd name="connsiteY40" fmla="*/ 418313 h 947208"/>
              <a:gd name="connsiteX41" fmla="*/ 3199032 w 6732885"/>
              <a:gd name="connsiteY41" fmla="*/ 412661 h 947208"/>
              <a:gd name="connsiteX42" fmla="*/ 3266231 w 6732885"/>
              <a:gd name="connsiteY42" fmla="*/ 421683 h 947208"/>
              <a:gd name="connsiteX43" fmla="*/ 3346689 w 6732885"/>
              <a:gd name="connsiteY43" fmla="*/ 418823 h 947208"/>
              <a:gd name="connsiteX44" fmla="*/ 3852520 w 6732885"/>
              <a:gd name="connsiteY44" fmla="*/ 22275 h 947208"/>
              <a:gd name="connsiteX45" fmla="*/ 3904646 w 6732885"/>
              <a:gd name="connsiteY45" fmla="*/ 54503 h 947208"/>
              <a:gd name="connsiteX46" fmla="*/ 3963422 w 6732885"/>
              <a:gd name="connsiteY46" fmla="*/ 91492 h 947208"/>
              <a:gd name="connsiteX47" fmla="*/ 4029023 w 6732885"/>
              <a:gd name="connsiteY47" fmla="*/ 133276 h 947208"/>
              <a:gd name="connsiteX48" fmla="*/ 4092132 w 6732885"/>
              <a:gd name="connsiteY48" fmla="*/ 175183 h 947208"/>
              <a:gd name="connsiteX49" fmla="*/ 4155299 w 6732885"/>
              <a:gd name="connsiteY49" fmla="*/ 218368 h 947208"/>
              <a:gd name="connsiteX50" fmla="*/ 4204602 w 6732885"/>
              <a:gd name="connsiteY50" fmla="*/ 255549 h 947208"/>
              <a:gd name="connsiteX51" fmla="*/ 4260410 w 6732885"/>
              <a:gd name="connsiteY51" fmla="*/ 298244 h 947208"/>
              <a:gd name="connsiteX52" fmla="*/ 4299657 w 6732885"/>
              <a:gd name="connsiteY52" fmla="*/ 328053 h 947208"/>
              <a:gd name="connsiteX53" fmla="*/ 4348263 w 6732885"/>
              <a:gd name="connsiteY53" fmla="*/ 361044 h 947208"/>
              <a:gd name="connsiteX54" fmla="*/ 4383716 w 6732885"/>
              <a:gd name="connsiteY54" fmla="*/ 384608 h 947208"/>
              <a:gd name="connsiteX55" fmla="*/ 4417963 w 6732885"/>
              <a:gd name="connsiteY55" fmla="*/ 407451 h 947208"/>
              <a:gd name="connsiteX56" fmla="*/ 4465915 w 6732885"/>
              <a:gd name="connsiteY56" fmla="*/ 435705 h 947208"/>
              <a:gd name="connsiteX57" fmla="*/ 4529455 w 6732885"/>
              <a:gd name="connsiteY57" fmla="*/ 474897 h 947208"/>
              <a:gd name="connsiteX58" fmla="*/ 4580330 w 6732885"/>
              <a:gd name="connsiteY58" fmla="*/ 504108 h 947208"/>
              <a:gd name="connsiteX59" fmla="*/ 4660966 w 6732885"/>
              <a:gd name="connsiteY59" fmla="*/ 550622 h 947208"/>
              <a:gd name="connsiteX60" fmla="*/ 4717677 w 6732885"/>
              <a:gd name="connsiteY60" fmla="*/ 581126 h 947208"/>
              <a:gd name="connsiteX61" fmla="*/ 4828913 w 6732885"/>
              <a:gd name="connsiteY61" fmla="*/ 637402 h 947208"/>
              <a:gd name="connsiteX62" fmla="*/ 4958180 w 6732885"/>
              <a:gd name="connsiteY62" fmla="*/ 694735 h 947208"/>
              <a:gd name="connsiteX63" fmla="*/ 5149784 w 6732885"/>
              <a:gd name="connsiteY63" fmla="*/ 767172 h 947208"/>
              <a:gd name="connsiteX64" fmla="*/ 5377759 w 6732885"/>
              <a:gd name="connsiteY64" fmla="*/ 838652 h 947208"/>
              <a:gd name="connsiteX65" fmla="*/ 5599231 w 6732885"/>
              <a:gd name="connsiteY65" fmla="*/ 885755 h 947208"/>
              <a:gd name="connsiteX66" fmla="*/ 5826886 w 6732885"/>
              <a:gd name="connsiteY66" fmla="*/ 919928 h 947208"/>
              <a:gd name="connsiteX67" fmla="*/ 6039169 w 6732885"/>
              <a:gd name="connsiteY67" fmla="*/ 940470 h 947208"/>
              <a:gd name="connsiteX68" fmla="*/ 6286646 w 6732885"/>
              <a:gd name="connsiteY68" fmla="*/ 947208 h 947208"/>
              <a:gd name="connsiteX69" fmla="*/ 6732885 w 6732885"/>
              <a:gd name="connsiteY69" fmla="*/ 944681 h 947208"/>
              <a:gd name="connsiteX0" fmla="*/ 4 w 6732885"/>
              <a:gd name="connsiteY0" fmla="*/ 890967 h 893014"/>
              <a:gd name="connsiteX1" fmla="*/ 403661 w 6732885"/>
              <a:gd name="connsiteY1" fmla="*/ 890212 h 893014"/>
              <a:gd name="connsiteX2" fmla="*/ 513896 w 6732885"/>
              <a:gd name="connsiteY2" fmla="*/ 888046 h 893014"/>
              <a:gd name="connsiteX3" fmla="*/ 608822 w 6732885"/>
              <a:gd name="connsiteY3" fmla="*/ 878541 h 893014"/>
              <a:gd name="connsiteX4" fmla="*/ 664778 w 6732885"/>
              <a:gd name="connsiteY4" fmla="*/ 869998 h 893014"/>
              <a:gd name="connsiteX5" fmla="*/ 758313 w 6732885"/>
              <a:gd name="connsiteY5" fmla="*/ 848103 h 893014"/>
              <a:gd name="connsiteX6" fmla="*/ 816775 w 6732885"/>
              <a:gd name="connsiteY6" fmla="*/ 818625 h 893014"/>
              <a:gd name="connsiteX7" fmla="*/ 867437 w 6732885"/>
              <a:gd name="connsiteY7" fmla="*/ 783254 h 893014"/>
              <a:gd name="connsiteX8" fmla="*/ 908361 w 6732885"/>
              <a:gd name="connsiteY8" fmla="*/ 731039 h 893014"/>
              <a:gd name="connsiteX9" fmla="*/ 921999 w 6732885"/>
              <a:gd name="connsiteY9" fmla="*/ 696510 h 893014"/>
              <a:gd name="connsiteX10" fmla="*/ 947334 w 6732885"/>
              <a:gd name="connsiteY10" fmla="*/ 654399 h 893014"/>
              <a:gd name="connsiteX11" fmla="*/ 992154 w 6732885"/>
              <a:gd name="connsiteY11" fmla="*/ 613132 h 893014"/>
              <a:gd name="connsiteX12" fmla="*/ 1053113 w 6732885"/>
              <a:gd name="connsiteY12" fmla="*/ 568651 h 893014"/>
              <a:gd name="connsiteX13" fmla="*/ 1095433 w 6732885"/>
              <a:gd name="connsiteY13" fmla="*/ 544073 h 893014"/>
              <a:gd name="connsiteX14" fmla="*/ 1146096 w 6732885"/>
              <a:gd name="connsiteY14" fmla="*/ 512071 h 893014"/>
              <a:gd name="connsiteX15" fmla="*/ 1196763 w 6732885"/>
              <a:gd name="connsiteY15" fmla="*/ 491856 h 893014"/>
              <a:gd name="connsiteX16" fmla="*/ 1280555 w 6732885"/>
              <a:gd name="connsiteY16" fmla="*/ 466591 h 893014"/>
              <a:gd name="connsiteX17" fmla="*/ 1335117 w 6732885"/>
              <a:gd name="connsiteY17" fmla="*/ 450590 h 893014"/>
              <a:gd name="connsiteX18" fmla="*/ 1388302 w 6732885"/>
              <a:gd name="connsiteY18" fmla="*/ 435530 h 893014"/>
              <a:gd name="connsiteX19" fmla="*/ 1436165 w 6732885"/>
              <a:gd name="connsiteY19" fmla="*/ 422471 h 893014"/>
              <a:gd name="connsiteX20" fmla="*/ 1498804 w 6732885"/>
              <a:gd name="connsiteY20" fmla="*/ 411006 h 893014"/>
              <a:gd name="connsiteX21" fmla="*/ 1546538 w 6732885"/>
              <a:gd name="connsiteY21" fmla="*/ 404544 h 893014"/>
              <a:gd name="connsiteX22" fmla="*/ 1596511 w 6732885"/>
              <a:gd name="connsiteY22" fmla="*/ 399852 h 893014"/>
              <a:gd name="connsiteX23" fmla="*/ 1654620 w 6732885"/>
              <a:gd name="connsiteY23" fmla="*/ 397008 h 893014"/>
              <a:gd name="connsiteX24" fmla="*/ 1704244 w 6732885"/>
              <a:gd name="connsiteY24" fmla="*/ 395642 h 893014"/>
              <a:gd name="connsiteX25" fmla="*/ 1759793 w 6732885"/>
              <a:gd name="connsiteY25" fmla="*/ 396694 h 893014"/>
              <a:gd name="connsiteX26" fmla="*/ 1808637 w 6732885"/>
              <a:gd name="connsiteY26" fmla="*/ 397807 h 893014"/>
              <a:gd name="connsiteX27" fmla="*/ 1865147 w 6732885"/>
              <a:gd name="connsiteY27" fmla="*/ 400333 h 893014"/>
              <a:gd name="connsiteX28" fmla="*/ 1917678 w 6732885"/>
              <a:gd name="connsiteY28" fmla="*/ 415141 h 893014"/>
              <a:gd name="connsiteX29" fmla="*/ 1972601 w 6732885"/>
              <a:gd name="connsiteY29" fmla="*/ 424156 h 893014"/>
              <a:gd name="connsiteX30" fmla="*/ 2028240 w 6732885"/>
              <a:gd name="connsiteY30" fmla="*/ 433860 h 893014"/>
              <a:gd name="connsiteX31" fmla="*/ 2096757 w 6732885"/>
              <a:gd name="connsiteY31" fmla="*/ 451587 h 893014"/>
              <a:gd name="connsiteX32" fmla="*/ 2138862 w 6732885"/>
              <a:gd name="connsiteY32" fmla="*/ 466536 h 893014"/>
              <a:gd name="connsiteX33" fmla="*/ 2182777 w 6732885"/>
              <a:gd name="connsiteY33" fmla="*/ 486237 h 893014"/>
              <a:gd name="connsiteX34" fmla="*/ 2229053 w 6732885"/>
              <a:gd name="connsiteY34" fmla="*/ 503649 h 893014"/>
              <a:gd name="connsiteX35" fmla="*/ 2266572 w 6732885"/>
              <a:gd name="connsiteY35" fmla="*/ 525820 h 893014"/>
              <a:gd name="connsiteX36" fmla="*/ 2310937 w 6732885"/>
              <a:gd name="connsiteY36" fmla="*/ 547978 h 893014"/>
              <a:gd name="connsiteX37" fmla="*/ 2361441 w 6732885"/>
              <a:gd name="connsiteY37" fmla="*/ 571786 h 893014"/>
              <a:gd name="connsiteX38" fmla="*/ 2389636 w 6732885"/>
              <a:gd name="connsiteY38" fmla="*/ 594696 h 893014"/>
              <a:gd name="connsiteX39" fmla="*/ 2430256 w 6732885"/>
              <a:gd name="connsiteY39" fmla="*/ 612566 h 893014"/>
              <a:gd name="connsiteX40" fmla="*/ 3125926 w 6732885"/>
              <a:gd name="connsiteY40" fmla="*/ 364119 h 893014"/>
              <a:gd name="connsiteX41" fmla="*/ 3199032 w 6732885"/>
              <a:gd name="connsiteY41" fmla="*/ 358467 h 893014"/>
              <a:gd name="connsiteX42" fmla="*/ 3266231 w 6732885"/>
              <a:gd name="connsiteY42" fmla="*/ 367489 h 893014"/>
              <a:gd name="connsiteX43" fmla="*/ 3346689 w 6732885"/>
              <a:gd name="connsiteY43" fmla="*/ 364629 h 893014"/>
              <a:gd name="connsiteX44" fmla="*/ 3431611 w 6732885"/>
              <a:gd name="connsiteY44" fmla="*/ 364751 h 893014"/>
              <a:gd name="connsiteX45" fmla="*/ 3904646 w 6732885"/>
              <a:gd name="connsiteY45" fmla="*/ 309 h 893014"/>
              <a:gd name="connsiteX46" fmla="*/ 3963422 w 6732885"/>
              <a:gd name="connsiteY46" fmla="*/ 37298 h 893014"/>
              <a:gd name="connsiteX47" fmla="*/ 4029023 w 6732885"/>
              <a:gd name="connsiteY47" fmla="*/ 79082 h 893014"/>
              <a:gd name="connsiteX48" fmla="*/ 4092132 w 6732885"/>
              <a:gd name="connsiteY48" fmla="*/ 120989 h 893014"/>
              <a:gd name="connsiteX49" fmla="*/ 4155299 w 6732885"/>
              <a:gd name="connsiteY49" fmla="*/ 164174 h 893014"/>
              <a:gd name="connsiteX50" fmla="*/ 4204602 w 6732885"/>
              <a:gd name="connsiteY50" fmla="*/ 201355 h 893014"/>
              <a:gd name="connsiteX51" fmla="*/ 4260410 w 6732885"/>
              <a:gd name="connsiteY51" fmla="*/ 244050 h 893014"/>
              <a:gd name="connsiteX52" fmla="*/ 4299657 w 6732885"/>
              <a:gd name="connsiteY52" fmla="*/ 273859 h 893014"/>
              <a:gd name="connsiteX53" fmla="*/ 4348263 w 6732885"/>
              <a:gd name="connsiteY53" fmla="*/ 306850 h 893014"/>
              <a:gd name="connsiteX54" fmla="*/ 4383716 w 6732885"/>
              <a:gd name="connsiteY54" fmla="*/ 330414 h 893014"/>
              <a:gd name="connsiteX55" fmla="*/ 4417963 w 6732885"/>
              <a:gd name="connsiteY55" fmla="*/ 353257 h 893014"/>
              <a:gd name="connsiteX56" fmla="*/ 4465915 w 6732885"/>
              <a:gd name="connsiteY56" fmla="*/ 381511 h 893014"/>
              <a:gd name="connsiteX57" fmla="*/ 4529455 w 6732885"/>
              <a:gd name="connsiteY57" fmla="*/ 420703 h 893014"/>
              <a:gd name="connsiteX58" fmla="*/ 4580330 w 6732885"/>
              <a:gd name="connsiteY58" fmla="*/ 449914 h 893014"/>
              <a:gd name="connsiteX59" fmla="*/ 4660966 w 6732885"/>
              <a:gd name="connsiteY59" fmla="*/ 496428 h 893014"/>
              <a:gd name="connsiteX60" fmla="*/ 4717677 w 6732885"/>
              <a:gd name="connsiteY60" fmla="*/ 526932 h 893014"/>
              <a:gd name="connsiteX61" fmla="*/ 4828913 w 6732885"/>
              <a:gd name="connsiteY61" fmla="*/ 583208 h 893014"/>
              <a:gd name="connsiteX62" fmla="*/ 4958180 w 6732885"/>
              <a:gd name="connsiteY62" fmla="*/ 640541 h 893014"/>
              <a:gd name="connsiteX63" fmla="*/ 5149784 w 6732885"/>
              <a:gd name="connsiteY63" fmla="*/ 712978 h 893014"/>
              <a:gd name="connsiteX64" fmla="*/ 5377759 w 6732885"/>
              <a:gd name="connsiteY64" fmla="*/ 784458 h 893014"/>
              <a:gd name="connsiteX65" fmla="*/ 5599231 w 6732885"/>
              <a:gd name="connsiteY65" fmla="*/ 831561 h 893014"/>
              <a:gd name="connsiteX66" fmla="*/ 5826886 w 6732885"/>
              <a:gd name="connsiteY66" fmla="*/ 865734 h 893014"/>
              <a:gd name="connsiteX67" fmla="*/ 6039169 w 6732885"/>
              <a:gd name="connsiteY67" fmla="*/ 886276 h 893014"/>
              <a:gd name="connsiteX68" fmla="*/ 6286646 w 6732885"/>
              <a:gd name="connsiteY68" fmla="*/ 893014 h 893014"/>
              <a:gd name="connsiteX69" fmla="*/ 6732885 w 6732885"/>
              <a:gd name="connsiteY69" fmla="*/ 890487 h 893014"/>
              <a:gd name="connsiteX0" fmla="*/ 4 w 6732885"/>
              <a:gd name="connsiteY0" fmla="*/ 890967 h 893014"/>
              <a:gd name="connsiteX1" fmla="*/ 403661 w 6732885"/>
              <a:gd name="connsiteY1" fmla="*/ 890212 h 893014"/>
              <a:gd name="connsiteX2" fmla="*/ 513896 w 6732885"/>
              <a:gd name="connsiteY2" fmla="*/ 888046 h 893014"/>
              <a:gd name="connsiteX3" fmla="*/ 608822 w 6732885"/>
              <a:gd name="connsiteY3" fmla="*/ 878541 h 893014"/>
              <a:gd name="connsiteX4" fmla="*/ 664778 w 6732885"/>
              <a:gd name="connsiteY4" fmla="*/ 869998 h 893014"/>
              <a:gd name="connsiteX5" fmla="*/ 758313 w 6732885"/>
              <a:gd name="connsiteY5" fmla="*/ 848103 h 893014"/>
              <a:gd name="connsiteX6" fmla="*/ 816775 w 6732885"/>
              <a:gd name="connsiteY6" fmla="*/ 818625 h 893014"/>
              <a:gd name="connsiteX7" fmla="*/ 867437 w 6732885"/>
              <a:gd name="connsiteY7" fmla="*/ 783254 h 893014"/>
              <a:gd name="connsiteX8" fmla="*/ 908361 w 6732885"/>
              <a:gd name="connsiteY8" fmla="*/ 731039 h 893014"/>
              <a:gd name="connsiteX9" fmla="*/ 921999 w 6732885"/>
              <a:gd name="connsiteY9" fmla="*/ 696510 h 893014"/>
              <a:gd name="connsiteX10" fmla="*/ 947334 w 6732885"/>
              <a:gd name="connsiteY10" fmla="*/ 654399 h 893014"/>
              <a:gd name="connsiteX11" fmla="*/ 992154 w 6732885"/>
              <a:gd name="connsiteY11" fmla="*/ 613132 h 893014"/>
              <a:gd name="connsiteX12" fmla="*/ 1053113 w 6732885"/>
              <a:gd name="connsiteY12" fmla="*/ 568651 h 893014"/>
              <a:gd name="connsiteX13" fmla="*/ 1095433 w 6732885"/>
              <a:gd name="connsiteY13" fmla="*/ 544073 h 893014"/>
              <a:gd name="connsiteX14" fmla="*/ 1146096 w 6732885"/>
              <a:gd name="connsiteY14" fmla="*/ 512071 h 893014"/>
              <a:gd name="connsiteX15" fmla="*/ 1196763 w 6732885"/>
              <a:gd name="connsiteY15" fmla="*/ 491856 h 893014"/>
              <a:gd name="connsiteX16" fmla="*/ 1280555 w 6732885"/>
              <a:gd name="connsiteY16" fmla="*/ 466591 h 893014"/>
              <a:gd name="connsiteX17" fmla="*/ 1335117 w 6732885"/>
              <a:gd name="connsiteY17" fmla="*/ 450590 h 893014"/>
              <a:gd name="connsiteX18" fmla="*/ 1388302 w 6732885"/>
              <a:gd name="connsiteY18" fmla="*/ 435530 h 893014"/>
              <a:gd name="connsiteX19" fmla="*/ 1436165 w 6732885"/>
              <a:gd name="connsiteY19" fmla="*/ 422471 h 893014"/>
              <a:gd name="connsiteX20" fmla="*/ 1498804 w 6732885"/>
              <a:gd name="connsiteY20" fmla="*/ 411006 h 893014"/>
              <a:gd name="connsiteX21" fmla="*/ 1546538 w 6732885"/>
              <a:gd name="connsiteY21" fmla="*/ 404544 h 893014"/>
              <a:gd name="connsiteX22" fmla="*/ 1596511 w 6732885"/>
              <a:gd name="connsiteY22" fmla="*/ 399852 h 893014"/>
              <a:gd name="connsiteX23" fmla="*/ 1654620 w 6732885"/>
              <a:gd name="connsiteY23" fmla="*/ 397008 h 893014"/>
              <a:gd name="connsiteX24" fmla="*/ 1704244 w 6732885"/>
              <a:gd name="connsiteY24" fmla="*/ 395642 h 893014"/>
              <a:gd name="connsiteX25" fmla="*/ 1759793 w 6732885"/>
              <a:gd name="connsiteY25" fmla="*/ 396694 h 893014"/>
              <a:gd name="connsiteX26" fmla="*/ 1808637 w 6732885"/>
              <a:gd name="connsiteY26" fmla="*/ 397807 h 893014"/>
              <a:gd name="connsiteX27" fmla="*/ 1865147 w 6732885"/>
              <a:gd name="connsiteY27" fmla="*/ 400333 h 893014"/>
              <a:gd name="connsiteX28" fmla="*/ 1917678 w 6732885"/>
              <a:gd name="connsiteY28" fmla="*/ 415141 h 893014"/>
              <a:gd name="connsiteX29" fmla="*/ 1972601 w 6732885"/>
              <a:gd name="connsiteY29" fmla="*/ 424156 h 893014"/>
              <a:gd name="connsiteX30" fmla="*/ 2028240 w 6732885"/>
              <a:gd name="connsiteY30" fmla="*/ 433860 h 893014"/>
              <a:gd name="connsiteX31" fmla="*/ 2096757 w 6732885"/>
              <a:gd name="connsiteY31" fmla="*/ 451587 h 893014"/>
              <a:gd name="connsiteX32" fmla="*/ 2138862 w 6732885"/>
              <a:gd name="connsiteY32" fmla="*/ 466536 h 893014"/>
              <a:gd name="connsiteX33" fmla="*/ 2182777 w 6732885"/>
              <a:gd name="connsiteY33" fmla="*/ 486237 h 893014"/>
              <a:gd name="connsiteX34" fmla="*/ 2229053 w 6732885"/>
              <a:gd name="connsiteY34" fmla="*/ 503649 h 893014"/>
              <a:gd name="connsiteX35" fmla="*/ 2266572 w 6732885"/>
              <a:gd name="connsiteY35" fmla="*/ 525820 h 893014"/>
              <a:gd name="connsiteX36" fmla="*/ 2310937 w 6732885"/>
              <a:gd name="connsiteY36" fmla="*/ 547978 h 893014"/>
              <a:gd name="connsiteX37" fmla="*/ 2361441 w 6732885"/>
              <a:gd name="connsiteY37" fmla="*/ 571786 h 893014"/>
              <a:gd name="connsiteX38" fmla="*/ 2389636 w 6732885"/>
              <a:gd name="connsiteY38" fmla="*/ 594696 h 893014"/>
              <a:gd name="connsiteX39" fmla="*/ 2430256 w 6732885"/>
              <a:gd name="connsiteY39" fmla="*/ 612566 h 893014"/>
              <a:gd name="connsiteX40" fmla="*/ 3125926 w 6732885"/>
              <a:gd name="connsiteY40" fmla="*/ 364119 h 893014"/>
              <a:gd name="connsiteX41" fmla="*/ 3199032 w 6732885"/>
              <a:gd name="connsiteY41" fmla="*/ 358467 h 893014"/>
              <a:gd name="connsiteX42" fmla="*/ 3266231 w 6732885"/>
              <a:gd name="connsiteY42" fmla="*/ 367489 h 893014"/>
              <a:gd name="connsiteX43" fmla="*/ 3346689 w 6732885"/>
              <a:gd name="connsiteY43" fmla="*/ 364629 h 893014"/>
              <a:gd name="connsiteX44" fmla="*/ 3431611 w 6732885"/>
              <a:gd name="connsiteY44" fmla="*/ 364751 h 893014"/>
              <a:gd name="connsiteX45" fmla="*/ 3904646 w 6732885"/>
              <a:gd name="connsiteY45" fmla="*/ 309 h 893014"/>
              <a:gd name="connsiteX46" fmla="*/ 3963422 w 6732885"/>
              <a:gd name="connsiteY46" fmla="*/ 37298 h 893014"/>
              <a:gd name="connsiteX47" fmla="*/ 4029023 w 6732885"/>
              <a:gd name="connsiteY47" fmla="*/ 79082 h 893014"/>
              <a:gd name="connsiteX48" fmla="*/ 4092132 w 6732885"/>
              <a:gd name="connsiteY48" fmla="*/ 120989 h 893014"/>
              <a:gd name="connsiteX49" fmla="*/ 4155299 w 6732885"/>
              <a:gd name="connsiteY49" fmla="*/ 164174 h 893014"/>
              <a:gd name="connsiteX50" fmla="*/ 4204602 w 6732885"/>
              <a:gd name="connsiteY50" fmla="*/ 201355 h 893014"/>
              <a:gd name="connsiteX51" fmla="*/ 4260410 w 6732885"/>
              <a:gd name="connsiteY51" fmla="*/ 244050 h 893014"/>
              <a:gd name="connsiteX52" fmla="*/ 4299657 w 6732885"/>
              <a:gd name="connsiteY52" fmla="*/ 273859 h 893014"/>
              <a:gd name="connsiteX53" fmla="*/ 4348263 w 6732885"/>
              <a:gd name="connsiteY53" fmla="*/ 306850 h 893014"/>
              <a:gd name="connsiteX54" fmla="*/ 4383716 w 6732885"/>
              <a:gd name="connsiteY54" fmla="*/ 330414 h 893014"/>
              <a:gd name="connsiteX55" fmla="*/ 4417963 w 6732885"/>
              <a:gd name="connsiteY55" fmla="*/ 353257 h 893014"/>
              <a:gd name="connsiteX56" fmla="*/ 4465915 w 6732885"/>
              <a:gd name="connsiteY56" fmla="*/ 381511 h 893014"/>
              <a:gd name="connsiteX57" fmla="*/ 4529455 w 6732885"/>
              <a:gd name="connsiteY57" fmla="*/ 420703 h 893014"/>
              <a:gd name="connsiteX58" fmla="*/ 4580330 w 6732885"/>
              <a:gd name="connsiteY58" fmla="*/ 449914 h 893014"/>
              <a:gd name="connsiteX59" fmla="*/ 4660966 w 6732885"/>
              <a:gd name="connsiteY59" fmla="*/ 496428 h 893014"/>
              <a:gd name="connsiteX60" fmla="*/ 4717677 w 6732885"/>
              <a:gd name="connsiteY60" fmla="*/ 526932 h 893014"/>
              <a:gd name="connsiteX61" fmla="*/ 4828913 w 6732885"/>
              <a:gd name="connsiteY61" fmla="*/ 583208 h 893014"/>
              <a:gd name="connsiteX62" fmla="*/ 4958180 w 6732885"/>
              <a:gd name="connsiteY62" fmla="*/ 640541 h 893014"/>
              <a:gd name="connsiteX63" fmla="*/ 5149784 w 6732885"/>
              <a:gd name="connsiteY63" fmla="*/ 712978 h 893014"/>
              <a:gd name="connsiteX64" fmla="*/ 5377759 w 6732885"/>
              <a:gd name="connsiteY64" fmla="*/ 784458 h 893014"/>
              <a:gd name="connsiteX65" fmla="*/ 5599231 w 6732885"/>
              <a:gd name="connsiteY65" fmla="*/ 831561 h 893014"/>
              <a:gd name="connsiteX66" fmla="*/ 5826886 w 6732885"/>
              <a:gd name="connsiteY66" fmla="*/ 865734 h 893014"/>
              <a:gd name="connsiteX67" fmla="*/ 6039169 w 6732885"/>
              <a:gd name="connsiteY67" fmla="*/ 886276 h 893014"/>
              <a:gd name="connsiteX68" fmla="*/ 6286646 w 6732885"/>
              <a:gd name="connsiteY68" fmla="*/ 893014 h 893014"/>
              <a:gd name="connsiteX69" fmla="*/ 6732885 w 6732885"/>
              <a:gd name="connsiteY69" fmla="*/ 890487 h 893014"/>
              <a:gd name="connsiteX0" fmla="*/ 4 w 6732885"/>
              <a:gd name="connsiteY0" fmla="*/ 853669 h 855716"/>
              <a:gd name="connsiteX1" fmla="*/ 403661 w 6732885"/>
              <a:gd name="connsiteY1" fmla="*/ 852914 h 855716"/>
              <a:gd name="connsiteX2" fmla="*/ 513896 w 6732885"/>
              <a:gd name="connsiteY2" fmla="*/ 850748 h 855716"/>
              <a:gd name="connsiteX3" fmla="*/ 608822 w 6732885"/>
              <a:gd name="connsiteY3" fmla="*/ 841243 h 855716"/>
              <a:gd name="connsiteX4" fmla="*/ 664778 w 6732885"/>
              <a:gd name="connsiteY4" fmla="*/ 832700 h 855716"/>
              <a:gd name="connsiteX5" fmla="*/ 758313 w 6732885"/>
              <a:gd name="connsiteY5" fmla="*/ 810805 h 855716"/>
              <a:gd name="connsiteX6" fmla="*/ 816775 w 6732885"/>
              <a:gd name="connsiteY6" fmla="*/ 781327 h 855716"/>
              <a:gd name="connsiteX7" fmla="*/ 867437 w 6732885"/>
              <a:gd name="connsiteY7" fmla="*/ 745956 h 855716"/>
              <a:gd name="connsiteX8" fmla="*/ 908361 w 6732885"/>
              <a:gd name="connsiteY8" fmla="*/ 693741 h 855716"/>
              <a:gd name="connsiteX9" fmla="*/ 921999 w 6732885"/>
              <a:gd name="connsiteY9" fmla="*/ 659212 h 855716"/>
              <a:gd name="connsiteX10" fmla="*/ 947334 w 6732885"/>
              <a:gd name="connsiteY10" fmla="*/ 617101 h 855716"/>
              <a:gd name="connsiteX11" fmla="*/ 992154 w 6732885"/>
              <a:gd name="connsiteY11" fmla="*/ 575834 h 855716"/>
              <a:gd name="connsiteX12" fmla="*/ 1053113 w 6732885"/>
              <a:gd name="connsiteY12" fmla="*/ 531353 h 855716"/>
              <a:gd name="connsiteX13" fmla="*/ 1095433 w 6732885"/>
              <a:gd name="connsiteY13" fmla="*/ 506775 h 855716"/>
              <a:gd name="connsiteX14" fmla="*/ 1146096 w 6732885"/>
              <a:gd name="connsiteY14" fmla="*/ 474773 h 855716"/>
              <a:gd name="connsiteX15" fmla="*/ 1196763 w 6732885"/>
              <a:gd name="connsiteY15" fmla="*/ 454558 h 855716"/>
              <a:gd name="connsiteX16" fmla="*/ 1280555 w 6732885"/>
              <a:gd name="connsiteY16" fmla="*/ 429293 h 855716"/>
              <a:gd name="connsiteX17" fmla="*/ 1335117 w 6732885"/>
              <a:gd name="connsiteY17" fmla="*/ 413292 h 855716"/>
              <a:gd name="connsiteX18" fmla="*/ 1388302 w 6732885"/>
              <a:gd name="connsiteY18" fmla="*/ 398232 h 855716"/>
              <a:gd name="connsiteX19" fmla="*/ 1436165 w 6732885"/>
              <a:gd name="connsiteY19" fmla="*/ 385173 h 855716"/>
              <a:gd name="connsiteX20" fmla="*/ 1498804 w 6732885"/>
              <a:gd name="connsiteY20" fmla="*/ 373708 h 855716"/>
              <a:gd name="connsiteX21" fmla="*/ 1546538 w 6732885"/>
              <a:gd name="connsiteY21" fmla="*/ 367246 h 855716"/>
              <a:gd name="connsiteX22" fmla="*/ 1596511 w 6732885"/>
              <a:gd name="connsiteY22" fmla="*/ 362554 h 855716"/>
              <a:gd name="connsiteX23" fmla="*/ 1654620 w 6732885"/>
              <a:gd name="connsiteY23" fmla="*/ 359710 h 855716"/>
              <a:gd name="connsiteX24" fmla="*/ 1704244 w 6732885"/>
              <a:gd name="connsiteY24" fmla="*/ 358344 h 855716"/>
              <a:gd name="connsiteX25" fmla="*/ 1759793 w 6732885"/>
              <a:gd name="connsiteY25" fmla="*/ 359396 h 855716"/>
              <a:gd name="connsiteX26" fmla="*/ 1808637 w 6732885"/>
              <a:gd name="connsiteY26" fmla="*/ 360509 h 855716"/>
              <a:gd name="connsiteX27" fmla="*/ 1865147 w 6732885"/>
              <a:gd name="connsiteY27" fmla="*/ 363035 h 855716"/>
              <a:gd name="connsiteX28" fmla="*/ 1917678 w 6732885"/>
              <a:gd name="connsiteY28" fmla="*/ 377843 h 855716"/>
              <a:gd name="connsiteX29" fmla="*/ 1972601 w 6732885"/>
              <a:gd name="connsiteY29" fmla="*/ 386858 h 855716"/>
              <a:gd name="connsiteX30" fmla="*/ 2028240 w 6732885"/>
              <a:gd name="connsiteY30" fmla="*/ 396562 h 855716"/>
              <a:gd name="connsiteX31" fmla="*/ 2096757 w 6732885"/>
              <a:gd name="connsiteY31" fmla="*/ 414289 h 855716"/>
              <a:gd name="connsiteX32" fmla="*/ 2138862 w 6732885"/>
              <a:gd name="connsiteY32" fmla="*/ 429238 h 855716"/>
              <a:gd name="connsiteX33" fmla="*/ 2182777 w 6732885"/>
              <a:gd name="connsiteY33" fmla="*/ 448939 h 855716"/>
              <a:gd name="connsiteX34" fmla="*/ 2229053 w 6732885"/>
              <a:gd name="connsiteY34" fmla="*/ 466351 h 855716"/>
              <a:gd name="connsiteX35" fmla="*/ 2266572 w 6732885"/>
              <a:gd name="connsiteY35" fmla="*/ 488522 h 855716"/>
              <a:gd name="connsiteX36" fmla="*/ 2310937 w 6732885"/>
              <a:gd name="connsiteY36" fmla="*/ 510680 h 855716"/>
              <a:gd name="connsiteX37" fmla="*/ 2361441 w 6732885"/>
              <a:gd name="connsiteY37" fmla="*/ 534488 h 855716"/>
              <a:gd name="connsiteX38" fmla="*/ 2389636 w 6732885"/>
              <a:gd name="connsiteY38" fmla="*/ 557398 h 855716"/>
              <a:gd name="connsiteX39" fmla="*/ 2430256 w 6732885"/>
              <a:gd name="connsiteY39" fmla="*/ 575268 h 855716"/>
              <a:gd name="connsiteX40" fmla="*/ 3125926 w 6732885"/>
              <a:gd name="connsiteY40" fmla="*/ 326821 h 855716"/>
              <a:gd name="connsiteX41" fmla="*/ 3199032 w 6732885"/>
              <a:gd name="connsiteY41" fmla="*/ 321169 h 855716"/>
              <a:gd name="connsiteX42" fmla="*/ 3266231 w 6732885"/>
              <a:gd name="connsiteY42" fmla="*/ 330191 h 855716"/>
              <a:gd name="connsiteX43" fmla="*/ 3346689 w 6732885"/>
              <a:gd name="connsiteY43" fmla="*/ 327331 h 855716"/>
              <a:gd name="connsiteX44" fmla="*/ 3431611 w 6732885"/>
              <a:gd name="connsiteY44" fmla="*/ 327453 h 855716"/>
              <a:gd name="connsiteX45" fmla="*/ 3518812 w 6732885"/>
              <a:gd name="connsiteY45" fmla="*/ 338626 h 855716"/>
              <a:gd name="connsiteX46" fmla="*/ 3963422 w 6732885"/>
              <a:gd name="connsiteY46" fmla="*/ 0 h 855716"/>
              <a:gd name="connsiteX47" fmla="*/ 4029023 w 6732885"/>
              <a:gd name="connsiteY47" fmla="*/ 41784 h 855716"/>
              <a:gd name="connsiteX48" fmla="*/ 4092132 w 6732885"/>
              <a:gd name="connsiteY48" fmla="*/ 83691 h 855716"/>
              <a:gd name="connsiteX49" fmla="*/ 4155299 w 6732885"/>
              <a:gd name="connsiteY49" fmla="*/ 126876 h 855716"/>
              <a:gd name="connsiteX50" fmla="*/ 4204602 w 6732885"/>
              <a:gd name="connsiteY50" fmla="*/ 164057 h 855716"/>
              <a:gd name="connsiteX51" fmla="*/ 4260410 w 6732885"/>
              <a:gd name="connsiteY51" fmla="*/ 206752 h 855716"/>
              <a:gd name="connsiteX52" fmla="*/ 4299657 w 6732885"/>
              <a:gd name="connsiteY52" fmla="*/ 236561 h 855716"/>
              <a:gd name="connsiteX53" fmla="*/ 4348263 w 6732885"/>
              <a:gd name="connsiteY53" fmla="*/ 269552 h 855716"/>
              <a:gd name="connsiteX54" fmla="*/ 4383716 w 6732885"/>
              <a:gd name="connsiteY54" fmla="*/ 293116 h 855716"/>
              <a:gd name="connsiteX55" fmla="*/ 4417963 w 6732885"/>
              <a:gd name="connsiteY55" fmla="*/ 315959 h 855716"/>
              <a:gd name="connsiteX56" fmla="*/ 4465915 w 6732885"/>
              <a:gd name="connsiteY56" fmla="*/ 344213 h 855716"/>
              <a:gd name="connsiteX57" fmla="*/ 4529455 w 6732885"/>
              <a:gd name="connsiteY57" fmla="*/ 383405 h 855716"/>
              <a:gd name="connsiteX58" fmla="*/ 4580330 w 6732885"/>
              <a:gd name="connsiteY58" fmla="*/ 412616 h 855716"/>
              <a:gd name="connsiteX59" fmla="*/ 4660966 w 6732885"/>
              <a:gd name="connsiteY59" fmla="*/ 459130 h 855716"/>
              <a:gd name="connsiteX60" fmla="*/ 4717677 w 6732885"/>
              <a:gd name="connsiteY60" fmla="*/ 489634 h 855716"/>
              <a:gd name="connsiteX61" fmla="*/ 4828913 w 6732885"/>
              <a:gd name="connsiteY61" fmla="*/ 545910 h 855716"/>
              <a:gd name="connsiteX62" fmla="*/ 4958180 w 6732885"/>
              <a:gd name="connsiteY62" fmla="*/ 603243 h 855716"/>
              <a:gd name="connsiteX63" fmla="*/ 5149784 w 6732885"/>
              <a:gd name="connsiteY63" fmla="*/ 675680 h 855716"/>
              <a:gd name="connsiteX64" fmla="*/ 5377759 w 6732885"/>
              <a:gd name="connsiteY64" fmla="*/ 747160 h 855716"/>
              <a:gd name="connsiteX65" fmla="*/ 5599231 w 6732885"/>
              <a:gd name="connsiteY65" fmla="*/ 794263 h 855716"/>
              <a:gd name="connsiteX66" fmla="*/ 5826886 w 6732885"/>
              <a:gd name="connsiteY66" fmla="*/ 828436 h 855716"/>
              <a:gd name="connsiteX67" fmla="*/ 6039169 w 6732885"/>
              <a:gd name="connsiteY67" fmla="*/ 848978 h 855716"/>
              <a:gd name="connsiteX68" fmla="*/ 6286646 w 6732885"/>
              <a:gd name="connsiteY68" fmla="*/ 855716 h 855716"/>
              <a:gd name="connsiteX69" fmla="*/ 6732885 w 6732885"/>
              <a:gd name="connsiteY69" fmla="*/ 853189 h 855716"/>
              <a:gd name="connsiteX0" fmla="*/ 4 w 6732885"/>
              <a:gd name="connsiteY0" fmla="*/ 853669 h 855716"/>
              <a:gd name="connsiteX1" fmla="*/ 403661 w 6732885"/>
              <a:gd name="connsiteY1" fmla="*/ 852914 h 855716"/>
              <a:gd name="connsiteX2" fmla="*/ 513896 w 6732885"/>
              <a:gd name="connsiteY2" fmla="*/ 850748 h 855716"/>
              <a:gd name="connsiteX3" fmla="*/ 608822 w 6732885"/>
              <a:gd name="connsiteY3" fmla="*/ 841243 h 855716"/>
              <a:gd name="connsiteX4" fmla="*/ 664778 w 6732885"/>
              <a:gd name="connsiteY4" fmla="*/ 832700 h 855716"/>
              <a:gd name="connsiteX5" fmla="*/ 758313 w 6732885"/>
              <a:gd name="connsiteY5" fmla="*/ 810805 h 855716"/>
              <a:gd name="connsiteX6" fmla="*/ 816775 w 6732885"/>
              <a:gd name="connsiteY6" fmla="*/ 781327 h 855716"/>
              <a:gd name="connsiteX7" fmla="*/ 867437 w 6732885"/>
              <a:gd name="connsiteY7" fmla="*/ 745956 h 855716"/>
              <a:gd name="connsiteX8" fmla="*/ 908361 w 6732885"/>
              <a:gd name="connsiteY8" fmla="*/ 693741 h 855716"/>
              <a:gd name="connsiteX9" fmla="*/ 921999 w 6732885"/>
              <a:gd name="connsiteY9" fmla="*/ 659212 h 855716"/>
              <a:gd name="connsiteX10" fmla="*/ 947334 w 6732885"/>
              <a:gd name="connsiteY10" fmla="*/ 617101 h 855716"/>
              <a:gd name="connsiteX11" fmla="*/ 992154 w 6732885"/>
              <a:gd name="connsiteY11" fmla="*/ 575834 h 855716"/>
              <a:gd name="connsiteX12" fmla="*/ 1053113 w 6732885"/>
              <a:gd name="connsiteY12" fmla="*/ 531353 h 855716"/>
              <a:gd name="connsiteX13" fmla="*/ 1095433 w 6732885"/>
              <a:gd name="connsiteY13" fmla="*/ 506775 h 855716"/>
              <a:gd name="connsiteX14" fmla="*/ 1146096 w 6732885"/>
              <a:gd name="connsiteY14" fmla="*/ 474773 h 855716"/>
              <a:gd name="connsiteX15" fmla="*/ 1196763 w 6732885"/>
              <a:gd name="connsiteY15" fmla="*/ 454558 h 855716"/>
              <a:gd name="connsiteX16" fmla="*/ 1280555 w 6732885"/>
              <a:gd name="connsiteY16" fmla="*/ 429293 h 855716"/>
              <a:gd name="connsiteX17" fmla="*/ 1335117 w 6732885"/>
              <a:gd name="connsiteY17" fmla="*/ 413292 h 855716"/>
              <a:gd name="connsiteX18" fmla="*/ 1388302 w 6732885"/>
              <a:gd name="connsiteY18" fmla="*/ 398232 h 855716"/>
              <a:gd name="connsiteX19" fmla="*/ 1436165 w 6732885"/>
              <a:gd name="connsiteY19" fmla="*/ 385173 h 855716"/>
              <a:gd name="connsiteX20" fmla="*/ 1498804 w 6732885"/>
              <a:gd name="connsiteY20" fmla="*/ 373708 h 855716"/>
              <a:gd name="connsiteX21" fmla="*/ 1546538 w 6732885"/>
              <a:gd name="connsiteY21" fmla="*/ 367246 h 855716"/>
              <a:gd name="connsiteX22" fmla="*/ 1596511 w 6732885"/>
              <a:gd name="connsiteY22" fmla="*/ 362554 h 855716"/>
              <a:gd name="connsiteX23" fmla="*/ 1654620 w 6732885"/>
              <a:gd name="connsiteY23" fmla="*/ 359710 h 855716"/>
              <a:gd name="connsiteX24" fmla="*/ 1704244 w 6732885"/>
              <a:gd name="connsiteY24" fmla="*/ 358344 h 855716"/>
              <a:gd name="connsiteX25" fmla="*/ 1759793 w 6732885"/>
              <a:gd name="connsiteY25" fmla="*/ 359396 h 855716"/>
              <a:gd name="connsiteX26" fmla="*/ 1808637 w 6732885"/>
              <a:gd name="connsiteY26" fmla="*/ 360509 h 855716"/>
              <a:gd name="connsiteX27" fmla="*/ 1865147 w 6732885"/>
              <a:gd name="connsiteY27" fmla="*/ 363035 h 855716"/>
              <a:gd name="connsiteX28" fmla="*/ 1917678 w 6732885"/>
              <a:gd name="connsiteY28" fmla="*/ 377843 h 855716"/>
              <a:gd name="connsiteX29" fmla="*/ 1972601 w 6732885"/>
              <a:gd name="connsiteY29" fmla="*/ 386858 h 855716"/>
              <a:gd name="connsiteX30" fmla="*/ 2028240 w 6732885"/>
              <a:gd name="connsiteY30" fmla="*/ 396562 h 855716"/>
              <a:gd name="connsiteX31" fmla="*/ 2096757 w 6732885"/>
              <a:gd name="connsiteY31" fmla="*/ 414289 h 855716"/>
              <a:gd name="connsiteX32" fmla="*/ 2138862 w 6732885"/>
              <a:gd name="connsiteY32" fmla="*/ 429238 h 855716"/>
              <a:gd name="connsiteX33" fmla="*/ 2182777 w 6732885"/>
              <a:gd name="connsiteY33" fmla="*/ 448939 h 855716"/>
              <a:gd name="connsiteX34" fmla="*/ 2229053 w 6732885"/>
              <a:gd name="connsiteY34" fmla="*/ 466351 h 855716"/>
              <a:gd name="connsiteX35" fmla="*/ 2266572 w 6732885"/>
              <a:gd name="connsiteY35" fmla="*/ 488522 h 855716"/>
              <a:gd name="connsiteX36" fmla="*/ 2310937 w 6732885"/>
              <a:gd name="connsiteY36" fmla="*/ 510680 h 855716"/>
              <a:gd name="connsiteX37" fmla="*/ 2361441 w 6732885"/>
              <a:gd name="connsiteY37" fmla="*/ 534488 h 855716"/>
              <a:gd name="connsiteX38" fmla="*/ 2389636 w 6732885"/>
              <a:gd name="connsiteY38" fmla="*/ 557398 h 855716"/>
              <a:gd name="connsiteX39" fmla="*/ 2430256 w 6732885"/>
              <a:gd name="connsiteY39" fmla="*/ 575268 h 855716"/>
              <a:gd name="connsiteX40" fmla="*/ 3125926 w 6732885"/>
              <a:gd name="connsiteY40" fmla="*/ 326821 h 855716"/>
              <a:gd name="connsiteX41" fmla="*/ 3199032 w 6732885"/>
              <a:gd name="connsiteY41" fmla="*/ 321169 h 855716"/>
              <a:gd name="connsiteX42" fmla="*/ 3266231 w 6732885"/>
              <a:gd name="connsiteY42" fmla="*/ 330191 h 855716"/>
              <a:gd name="connsiteX43" fmla="*/ 3346689 w 6732885"/>
              <a:gd name="connsiteY43" fmla="*/ 327331 h 855716"/>
              <a:gd name="connsiteX44" fmla="*/ 3431611 w 6732885"/>
              <a:gd name="connsiteY44" fmla="*/ 327453 h 855716"/>
              <a:gd name="connsiteX45" fmla="*/ 3518812 w 6732885"/>
              <a:gd name="connsiteY45" fmla="*/ 338626 h 855716"/>
              <a:gd name="connsiteX46" fmla="*/ 3963422 w 6732885"/>
              <a:gd name="connsiteY46" fmla="*/ 0 h 855716"/>
              <a:gd name="connsiteX47" fmla="*/ 4029023 w 6732885"/>
              <a:gd name="connsiteY47" fmla="*/ 41784 h 855716"/>
              <a:gd name="connsiteX48" fmla="*/ 4092132 w 6732885"/>
              <a:gd name="connsiteY48" fmla="*/ 83691 h 855716"/>
              <a:gd name="connsiteX49" fmla="*/ 4155299 w 6732885"/>
              <a:gd name="connsiteY49" fmla="*/ 126876 h 855716"/>
              <a:gd name="connsiteX50" fmla="*/ 4204602 w 6732885"/>
              <a:gd name="connsiteY50" fmla="*/ 164057 h 855716"/>
              <a:gd name="connsiteX51" fmla="*/ 4260410 w 6732885"/>
              <a:gd name="connsiteY51" fmla="*/ 206752 h 855716"/>
              <a:gd name="connsiteX52" fmla="*/ 4299657 w 6732885"/>
              <a:gd name="connsiteY52" fmla="*/ 236561 h 855716"/>
              <a:gd name="connsiteX53" fmla="*/ 4348263 w 6732885"/>
              <a:gd name="connsiteY53" fmla="*/ 269552 h 855716"/>
              <a:gd name="connsiteX54" fmla="*/ 4383716 w 6732885"/>
              <a:gd name="connsiteY54" fmla="*/ 293116 h 855716"/>
              <a:gd name="connsiteX55" fmla="*/ 4417963 w 6732885"/>
              <a:gd name="connsiteY55" fmla="*/ 315959 h 855716"/>
              <a:gd name="connsiteX56" fmla="*/ 4465915 w 6732885"/>
              <a:gd name="connsiteY56" fmla="*/ 344213 h 855716"/>
              <a:gd name="connsiteX57" fmla="*/ 4529455 w 6732885"/>
              <a:gd name="connsiteY57" fmla="*/ 383405 h 855716"/>
              <a:gd name="connsiteX58" fmla="*/ 4580330 w 6732885"/>
              <a:gd name="connsiteY58" fmla="*/ 412616 h 855716"/>
              <a:gd name="connsiteX59" fmla="*/ 4660966 w 6732885"/>
              <a:gd name="connsiteY59" fmla="*/ 459130 h 855716"/>
              <a:gd name="connsiteX60" fmla="*/ 4717677 w 6732885"/>
              <a:gd name="connsiteY60" fmla="*/ 489634 h 855716"/>
              <a:gd name="connsiteX61" fmla="*/ 4828913 w 6732885"/>
              <a:gd name="connsiteY61" fmla="*/ 545910 h 855716"/>
              <a:gd name="connsiteX62" fmla="*/ 4958180 w 6732885"/>
              <a:gd name="connsiteY62" fmla="*/ 603243 h 855716"/>
              <a:gd name="connsiteX63" fmla="*/ 5149784 w 6732885"/>
              <a:gd name="connsiteY63" fmla="*/ 675680 h 855716"/>
              <a:gd name="connsiteX64" fmla="*/ 5377759 w 6732885"/>
              <a:gd name="connsiteY64" fmla="*/ 747160 h 855716"/>
              <a:gd name="connsiteX65" fmla="*/ 5599231 w 6732885"/>
              <a:gd name="connsiteY65" fmla="*/ 794263 h 855716"/>
              <a:gd name="connsiteX66" fmla="*/ 5826886 w 6732885"/>
              <a:gd name="connsiteY66" fmla="*/ 828436 h 855716"/>
              <a:gd name="connsiteX67" fmla="*/ 6039169 w 6732885"/>
              <a:gd name="connsiteY67" fmla="*/ 848978 h 855716"/>
              <a:gd name="connsiteX68" fmla="*/ 6286646 w 6732885"/>
              <a:gd name="connsiteY68" fmla="*/ 855716 h 855716"/>
              <a:gd name="connsiteX69" fmla="*/ 6732885 w 6732885"/>
              <a:gd name="connsiteY69" fmla="*/ 853189 h 855716"/>
              <a:gd name="connsiteX0" fmla="*/ 4 w 6732885"/>
              <a:gd name="connsiteY0" fmla="*/ 811885 h 813932"/>
              <a:gd name="connsiteX1" fmla="*/ 403661 w 6732885"/>
              <a:gd name="connsiteY1" fmla="*/ 811130 h 813932"/>
              <a:gd name="connsiteX2" fmla="*/ 513896 w 6732885"/>
              <a:gd name="connsiteY2" fmla="*/ 808964 h 813932"/>
              <a:gd name="connsiteX3" fmla="*/ 608822 w 6732885"/>
              <a:gd name="connsiteY3" fmla="*/ 799459 h 813932"/>
              <a:gd name="connsiteX4" fmla="*/ 664778 w 6732885"/>
              <a:gd name="connsiteY4" fmla="*/ 790916 h 813932"/>
              <a:gd name="connsiteX5" fmla="*/ 758313 w 6732885"/>
              <a:gd name="connsiteY5" fmla="*/ 769021 h 813932"/>
              <a:gd name="connsiteX6" fmla="*/ 816775 w 6732885"/>
              <a:gd name="connsiteY6" fmla="*/ 739543 h 813932"/>
              <a:gd name="connsiteX7" fmla="*/ 867437 w 6732885"/>
              <a:gd name="connsiteY7" fmla="*/ 704172 h 813932"/>
              <a:gd name="connsiteX8" fmla="*/ 908361 w 6732885"/>
              <a:gd name="connsiteY8" fmla="*/ 651957 h 813932"/>
              <a:gd name="connsiteX9" fmla="*/ 921999 w 6732885"/>
              <a:gd name="connsiteY9" fmla="*/ 617428 h 813932"/>
              <a:gd name="connsiteX10" fmla="*/ 947334 w 6732885"/>
              <a:gd name="connsiteY10" fmla="*/ 575317 h 813932"/>
              <a:gd name="connsiteX11" fmla="*/ 992154 w 6732885"/>
              <a:gd name="connsiteY11" fmla="*/ 534050 h 813932"/>
              <a:gd name="connsiteX12" fmla="*/ 1053113 w 6732885"/>
              <a:gd name="connsiteY12" fmla="*/ 489569 h 813932"/>
              <a:gd name="connsiteX13" fmla="*/ 1095433 w 6732885"/>
              <a:gd name="connsiteY13" fmla="*/ 464991 h 813932"/>
              <a:gd name="connsiteX14" fmla="*/ 1146096 w 6732885"/>
              <a:gd name="connsiteY14" fmla="*/ 432989 h 813932"/>
              <a:gd name="connsiteX15" fmla="*/ 1196763 w 6732885"/>
              <a:gd name="connsiteY15" fmla="*/ 412774 h 813932"/>
              <a:gd name="connsiteX16" fmla="*/ 1280555 w 6732885"/>
              <a:gd name="connsiteY16" fmla="*/ 387509 h 813932"/>
              <a:gd name="connsiteX17" fmla="*/ 1335117 w 6732885"/>
              <a:gd name="connsiteY17" fmla="*/ 371508 h 813932"/>
              <a:gd name="connsiteX18" fmla="*/ 1388302 w 6732885"/>
              <a:gd name="connsiteY18" fmla="*/ 356448 h 813932"/>
              <a:gd name="connsiteX19" fmla="*/ 1436165 w 6732885"/>
              <a:gd name="connsiteY19" fmla="*/ 343389 h 813932"/>
              <a:gd name="connsiteX20" fmla="*/ 1498804 w 6732885"/>
              <a:gd name="connsiteY20" fmla="*/ 331924 h 813932"/>
              <a:gd name="connsiteX21" fmla="*/ 1546538 w 6732885"/>
              <a:gd name="connsiteY21" fmla="*/ 325462 h 813932"/>
              <a:gd name="connsiteX22" fmla="*/ 1596511 w 6732885"/>
              <a:gd name="connsiteY22" fmla="*/ 320770 h 813932"/>
              <a:gd name="connsiteX23" fmla="*/ 1654620 w 6732885"/>
              <a:gd name="connsiteY23" fmla="*/ 317926 h 813932"/>
              <a:gd name="connsiteX24" fmla="*/ 1704244 w 6732885"/>
              <a:gd name="connsiteY24" fmla="*/ 316560 h 813932"/>
              <a:gd name="connsiteX25" fmla="*/ 1759793 w 6732885"/>
              <a:gd name="connsiteY25" fmla="*/ 317612 h 813932"/>
              <a:gd name="connsiteX26" fmla="*/ 1808637 w 6732885"/>
              <a:gd name="connsiteY26" fmla="*/ 318725 h 813932"/>
              <a:gd name="connsiteX27" fmla="*/ 1865147 w 6732885"/>
              <a:gd name="connsiteY27" fmla="*/ 321251 h 813932"/>
              <a:gd name="connsiteX28" fmla="*/ 1917678 w 6732885"/>
              <a:gd name="connsiteY28" fmla="*/ 336059 h 813932"/>
              <a:gd name="connsiteX29" fmla="*/ 1972601 w 6732885"/>
              <a:gd name="connsiteY29" fmla="*/ 345074 h 813932"/>
              <a:gd name="connsiteX30" fmla="*/ 2028240 w 6732885"/>
              <a:gd name="connsiteY30" fmla="*/ 354778 h 813932"/>
              <a:gd name="connsiteX31" fmla="*/ 2096757 w 6732885"/>
              <a:gd name="connsiteY31" fmla="*/ 372505 h 813932"/>
              <a:gd name="connsiteX32" fmla="*/ 2138862 w 6732885"/>
              <a:gd name="connsiteY32" fmla="*/ 387454 h 813932"/>
              <a:gd name="connsiteX33" fmla="*/ 2182777 w 6732885"/>
              <a:gd name="connsiteY33" fmla="*/ 407155 h 813932"/>
              <a:gd name="connsiteX34" fmla="*/ 2229053 w 6732885"/>
              <a:gd name="connsiteY34" fmla="*/ 424567 h 813932"/>
              <a:gd name="connsiteX35" fmla="*/ 2266572 w 6732885"/>
              <a:gd name="connsiteY35" fmla="*/ 446738 h 813932"/>
              <a:gd name="connsiteX36" fmla="*/ 2310937 w 6732885"/>
              <a:gd name="connsiteY36" fmla="*/ 468896 h 813932"/>
              <a:gd name="connsiteX37" fmla="*/ 2361441 w 6732885"/>
              <a:gd name="connsiteY37" fmla="*/ 492704 h 813932"/>
              <a:gd name="connsiteX38" fmla="*/ 2389636 w 6732885"/>
              <a:gd name="connsiteY38" fmla="*/ 515614 h 813932"/>
              <a:gd name="connsiteX39" fmla="*/ 2430256 w 6732885"/>
              <a:gd name="connsiteY39" fmla="*/ 533484 h 813932"/>
              <a:gd name="connsiteX40" fmla="*/ 3125926 w 6732885"/>
              <a:gd name="connsiteY40" fmla="*/ 285037 h 813932"/>
              <a:gd name="connsiteX41" fmla="*/ 3199032 w 6732885"/>
              <a:gd name="connsiteY41" fmla="*/ 279385 h 813932"/>
              <a:gd name="connsiteX42" fmla="*/ 3266231 w 6732885"/>
              <a:gd name="connsiteY42" fmla="*/ 288407 h 813932"/>
              <a:gd name="connsiteX43" fmla="*/ 3346689 w 6732885"/>
              <a:gd name="connsiteY43" fmla="*/ 285547 h 813932"/>
              <a:gd name="connsiteX44" fmla="*/ 3431611 w 6732885"/>
              <a:gd name="connsiteY44" fmla="*/ 285669 h 813932"/>
              <a:gd name="connsiteX45" fmla="*/ 3518812 w 6732885"/>
              <a:gd name="connsiteY45" fmla="*/ 296842 h 813932"/>
              <a:gd name="connsiteX46" fmla="*/ 3585383 w 6732885"/>
              <a:gd name="connsiteY46" fmla="*/ 300144 h 813932"/>
              <a:gd name="connsiteX47" fmla="*/ 4029023 w 6732885"/>
              <a:gd name="connsiteY47" fmla="*/ 0 h 813932"/>
              <a:gd name="connsiteX48" fmla="*/ 4092132 w 6732885"/>
              <a:gd name="connsiteY48" fmla="*/ 41907 h 813932"/>
              <a:gd name="connsiteX49" fmla="*/ 4155299 w 6732885"/>
              <a:gd name="connsiteY49" fmla="*/ 85092 h 813932"/>
              <a:gd name="connsiteX50" fmla="*/ 4204602 w 6732885"/>
              <a:gd name="connsiteY50" fmla="*/ 122273 h 813932"/>
              <a:gd name="connsiteX51" fmla="*/ 4260410 w 6732885"/>
              <a:gd name="connsiteY51" fmla="*/ 164968 h 813932"/>
              <a:gd name="connsiteX52" fmla="*/ 4299657 w 6732885"/>
              <a:gd name="connsiteY52" fmla="*/ 194777 h 813932"/>
              <a:gd name="connsiteX53" fmla="*/ 4348263 w 6732885"/>
              <a:gd name="connsiteY53" fmla="*/ 227768 h 813932"/>
              <a:gd name="connsiteX54" fmla="*/ 4383716 w 6732885"/>
              <a:gd name="connsiteY54" fmla="*/ 251332 h 813932"/>
              <a:gd name="connsiteX55" fmla="*/ 4417963 w 6732885"/>
              <a:gd name="connsiteY55" fmla="*/ 274175 h 813932"/>
              <a:gd name="connsiteX56" fmla="*/ 4465915 w 6732885"/>
              <a:gd name="connsiteY56" fmla="*/ 302429 h 813932"/>
              <a:gd name="connsiteX57" fmla="*/ 4529455 w 6732885"/>
              <a:gd name="connsiteY57" fmla="*/ 341621 h 813932"/>
              <a:gd name="connsiteX58" fmla="*/ 4580330 w 6732885"/>
              <a:gd name="connsiteY58" fmla="*/ 370832 h 813932"/>
              <a:gd name="connsiteX59" fmla="*/ 4660966 w 6732885"/>
              <a:gd name="connsiteY59" fmla="*/ 417346 h 813932"/>
              <a:gd name="connsiteX60" fmla="*/ 4717677 w 6732885"/>
              <a:gd name="connsiteY60" fmla="*/ 447850 h 813932"/>
              <a:gd name="connsiteX61" fmla="*/ 4828913 w 6732885"/>
              <a:gd name="connsiteY61" fmla="*/ 504126 h 813932"/>
              <a:gd name="connsiteX62" fmla="*/ 4958180 w 6732885"/>
              <a:gd name="connsiteY62" fmla="*/ 561459 h 813932"/>
              <a:gd name="connsiteX63" fmla="*/ 5149784 w 6732885"/>
              <a:gd name="connsiteY63" fmla="*/ 633896 h 813932"/>
              <a:gd name="connsiteX64" fmla="*/ 5377759 w 6732885"/>
              <a:gd name="connsiteY64" fmla="*/ 705376 h 813932"/>
              <a:gd name="connsiteX65" fmla="*/ 5599231 w 6732885"/>
              <a:gd name="connsiteY65" fmla="*/ 752479 h 813932"/>
              <a:gd name="connsiteX66" fmla="*/ 5826886 w 6732885"/>
              <a:gd name="connsiteY66" fmla="*/ 786652 h 813932"/>
              <a:gd name="connsiteX67" fmla="*/ 6039169 w 6732885"/>
              <a:gd name="connsiteY67" fmla="*/ 807194 h 813932"/>
              <a:gd name="connsiteX68" fmla="*/ 6286646 w 6732885"/>
              <a:gd name="connsiteY68" fmla="*/ 813932 h 813932"/>
              <a:gd name="connsiteX69" fmla="*/ 6732885 w 6732885"/>
              <a:gd name="connsiteY69" fmla="*/ 811405 h 813932"/>
              <a:gd name="connsiteX0" fmla="*/ 4 w 6732885"/>
              <a:gd name="connsiteY0" fmla="*/ 811885 h 813932"/>
              <a:gd name="connsiteX1" fmla="*/ 403661 w 6732885"/>
              <a:gd name="connsiteY1" fmla="*/ 811130 h 813932"/>
              <a:gd name="connsiteX2" fmla="*/ 513896 w 6732885"/>
              <a:gd name="connsiteY2" fmla="*/ 808964 h 813932"/>
              <a:gd name="connsiteX3" fmla="*/ 608822 w 6732885"/>
              <a:gd name="connsiteY3" fmla="*/ 799459 h 813932"/>
              <a:gd name="connsiteX4" fmla="*/ 664778 w 6732885"/>
              <a:gd name="connsiteY4" fmla="*/ 790916 h 813932"/>
              <a:gd name="connsiteX5" fmla="*/ 758313 w 6732885"/>
              <a:gd name="connsiteY5" fmla="*/ 769021 h 813932"/>
              <a:gd name="connsiteX6" fmla="*/ 816775 w 6732885"/>
              <a:gd name="connsiteY6" fmla="*/ 739543 h 813932"/>
              <a:gd name="connsiteX7" fmla="*/ 867437 w 6732885"/>
              <a:gd name="connsiteY7" fmla="*/ 704172 h 813932"/>
              <a:gd name="connsiteX8" fmla="*/ 908361 w 6732885"/>
              <a:gd name="connsiteY8" fmla="*/ 651957 h 813932"/>
              <a:gd name="connsiteX9" fmla="*/ 921999 w 6732885"/>
              <a:gd name="connsiteY9" fmla="*/ 617428 h 813932"/>
              <a:gd name="connsiteX10" fmla="*/ 947334 w 6732885"/>
              <a:gd name="connsiteY10" fmla="*/ 575317 h 813932"/>
              <a:gd name="connsiteX11" fmla="*/ 992154 w 6732885"/>
              <a:gd name="connsiteY11" fmla="*/ 534050 h 813932"/>
              <a:gd name="connsiteX12" fmla="*/ 1053113 w 6732885"/>
              <a:gd name="connsiteY12" fmla="*/ 489569 h 813932"/>
              <a:gd name="connsiteX13" fmla="*/ 1095433 w 6732885"/>
              <a:gd name="connsiteY13" fmla="*/ 464991 h 813932"/>
              <a:gd name="connsiteX14" fmla="*/ 1146096 w 6732885"/>
              <a:gd name="connsiteY14" fmla="*/ 432989 h 813932"/>
              <a:gd name="connsiteX15" fmla="*/ 1196763 w 6732885"/>
              <a:gd name="connsiteY15" fmla="*/ 412774 h 813932"/>
              <a:gd name="connsiteX16" fmla="*/ 1280555 w 6732885"/>
              <a:gd name="connsiteY16" fmla="*/ 387509 h 813932"/>
              <a:gd name="connsiteX17" fmla="*/ 1335117 w 6732885"/>
              <a:gd name="connsiteY17" fmla="*/ 371508 h 813932"/>
              <a:gd name="connsiteX18" fmla="*/ 1388302 w 6732885"/>
              <a:gd name="connsiteY18" fmla="*/ 356448 h 813932"/>
              <a:gd name="connsiteX19" fmla="*/ 1436165 w 6732885"/>
              <a:gd name="connsiteY19" fmla="*/ 343389 h 813932"/>
              <a:gd name="connsiteX20" fmla="*/ 1498804 w 6732885"/>
              <a:gd name="connsiteY20" fmla="*/ 331924 h 813932"/>
              <a:gd name="connsiteX21" fmla="*/ 1546538 w 6732885"/>
              <a:gd name="connsiteY21" fmla="*/ 325462 h 813932"/>
              <a:gd name="connsiteX22" fmla="*/ 1596511 w 6732885"/>
              <a:gd name="connsiteY22" fmla="*/ 320770 h 813932"/>
              <a:gd name="connsiteX23" fmla="*/ 1654620 w 6732885"/>
              <a:gd name="connsiteY23" fmla="*/ 317926 h 813932"/>
              <a:gd name="connsiteX24" fmla="*/ 1704244 w 6732885"/>
              <a:gd name="connsiteY24" fmla="*/ 316560 h 813932"/>
              <a:gd name="connsiteX25" fmla="*/ 1759793 w 6732885"/>
              <a:gd name="connsiteY25" fmla="*/ 317612 h 813932"/>
              <a:gd name="connsiteX26" fmla="*/ 1808637 w 6732885"/>
              <a:gd name="connsiteY26" fmla="*/ 318725 h 813932"/>
              <a:gd name="connsiteX27" fmla="*/ 1865147 w 6732885"/>
              <a:gd name="connsiteY27" fmla="*/ 321251 h 813932"/>
              <a:gd name="connsiteX28" fmla="*/ 1917678 w 6732885"/>
              <a:gd name="connsiteY28" fmla="*/ 336059 h 813932"/>
              <a:gd name="connsiteX29" fmla="*/ 1972601 w 6732885"/>
              <a:gd name="connsiteY29" fmla="*/ 345074 h 813932"/>
              <a:gd name="connsiteX30" fmla="*/ 2028240 w 6732885"/>
              <a:gd name="connsiteY30" fmla="*/ 354778 h 813932"/>
              <a:gd name="connsiteX31" fmla="*/ 2096757 w 6732885"/>
              <a:gd name="connsiteY31" fmla="*/ 372505 h 813932"/>
              <a:gd name="connsiteX32" fmla="*/ 2138862 w 6732885"/>
              <a:gd name="connsiteY32" fmla="*/ 387454 h 813932"/>
              <a:gd name="connsiteX33" fmla="*/ 2182777 w 6732885"/>
              <a:gd name="connsiteY33" fmla="*/ 407155 h 813932"/>
              <a:gd name="connsiteX34" fmla="*/ 2229053 w 6732885"/>
              <a:gd name="connsiteY34" fmla="*/ 424567 h 813932"/>
              <a:gd name="connsiteX35" fmla="*/ 2266572 w 6732885"/>
              <a:gd name="connsiteY35" fmla="*/ 446738 h 813932"/>
              <a:gd name="connsiteX36" fmla="*/ 2310937 w 6732885"/>
              <a:gd name="connsiteY36" fmla="*/ 468896 h 813932"/>
              <a:gd name="connsiteX37" fmla="*/ 2361441 w 6732885"/>
              <a:gd name="connsiteY37" fmla="*/ 492704 h 813932"/>
              <a:gd name="connsiteX38" fmla="*/ 2389636 w 6732885"/>
              <a:gd name="connsiteY38" fmla="*/ 515614 h 813932"/>
              <a:gd name="connsiteX39" fmla="*/ 2430256 w 6732885"/>
              <a:gd name="connsiteY39" fmla="*/ 533484 h 813932"/>
              <a:gd name="connsiteX40" fmla="*/ 3125926 w 6732885"/>
              <a:gd name="connsiteY40" fmla="*/ 285037 h 813932"/>
              <a:gd name="connsiteX41" fmla="*/ 3199032 w 6732885"/>
              <a:gd name="connsiteY41" fmla="*/ 279385 h 813932"/>
              <a:gd name="connsiteX42" fmla="*/ 3266231 w 6732885"/>
              <a:gd name="connsiteY42" fmla="*/ 288407 h 813932"/>
              <a:gd name="connsiteX43" fmla="*/ 3346689 w 6732885"/>
              <a:gd name="connsiteY43" fmla="*/ 285547 h 813932"/>
              <a:gd name="connsiteX44" fmla="*/ 3431611 w 6732885"/>
              <a:gd name="connsiteY44" fmla="*/ 285669 h 813932"/>
              <a:gd name="connsiteX45" fmla="*/ 3518812 w 6732885"/>
              <a:gd name="connsiteY45" fmla="*/ 296842 h 813932"/>
              <a:gd name="connsiteX46" fmla="*/ 3585383 w 6732885"/>
              <a:gd name="connsiteY46" fmla="*/ 300144 h 813932"/>
              <a:gd name="connsiteX47" fmla="*/ 4029023 w 6732885"/>
              <a:gd name="connsiteY47" fmla="*/ 0 h 813932"/>
              <a:gd name="connsiteX48" fmla="*/ 4092132 w 6732885"/>
              <a:gd name="connsiteY48" fmla="*/ 41907 h 813932"/>
              <a:gd name="connsiteX49" fmla="*/ 4155299 w 6732885"/>
              <a:gd name="connsiteY49" fmla="*/ 85092 h 813932"/>
              <a:gd name="connsiteX50" fmla="*/ 4204602 w 6732885"/>
              <a:gd name="connsiteY50" fmla="*/ 122273 h 813932"/>
              <a:gd name="connsiteX51" fmla="*/ 4260410 w 6732885"/>
              <a:gd name="connsiteY51" fmla="*/ 164968 h 813932"/>
              <a:gd name="connsiteX52" fmla="*/ 4299657 w 6732885"/>
              <a:gd name="connsiteY52" fmla="*/ 194777 h 813932"/>
              <a:gd name="connsiteX53" fmla="*/ 4348263 w 6732885"/>
              <a:gd name="connsiteY53" fmla="*/ 227768 h 813932"/>
              <a:gd name="connsiteX54" fmla="*/ 4383716 w 6732885"/>
              <a:gd name="connsiteY54" fmla="*/ 251332 h 813932"/>
              <a:gd name="connsiteX55" fmla="*/ 4417963 w 6732885"/>
              <a:gd name="connsiteY55" fmla="*/ 274175 h 813932"/>
              <a:gd name="connsiteX56" fmla="*/ 4465915 w 6732885"/>
              <a:gd name="connsiteY56" fmla="*/ 302429 h 813932"/>
              <a:gd name="connsiteX57" fmla="*/ 4529455 w 6732885"/>
              <a:gd name="connsiteY57" fmla="*/ 341621 h 813932"/>
              <a:gd name="connsiteX58" fmla="*/ 4580330 w 6732885"/>
              <a:gd name="connsiteY58" fmla="*/ 370832 h 813932"/>
              <a:gd name="connsiteX59" fmla="*/ 4660966 w 6732885"/>
              <a:gd name="connsiteY59" fmla="*/ 417346 h 813932"/>
              <a:gd name="connsiteX60" fmla="*/ 4717677 w 6732885"/>
              <a:gd name="connsiteY60" fmla="*/ 447850 h 813932"/>
              <a:gd name="connsiteX61" fmla="*/ 4828913 w 6732885"/>
              <a:gd name="connsiteY61" fmla="*/ 504126 h 813932"/>
              <a:gd name="connsiteX62" fmla="*/ 4958180 w 6732885"/>
              <a:gd name="connsiteY62" fmla="*/ 561459 h 813932"/>
              <a:gd name="connsiteX63" fmla="*/ 5149784 w 6732885"/>
              <a:gd name="connsiteY63" fmla="*/ 633896 h 813932"/>
              <a:gd name="connsiteX64" fmla="*/ 5377759 w 6732885"/>
              <a:gd name="connsiteY64" fmla="*/ 705376 h 813932"/>
              <a:gd name="connsiteX65" fmla="*/ 5599231 w 6732885"/>
              <a:gd name="connsiteY65" fmla="*/ 752479 h 813932"/>
              <a:gd name="connsiteX66" fmla="*/ 5826886 w 6732885"/>
              <a:gd name="connsiteY66" fmla="*/ 786652 h 813932"/>
              <a:gd name="connsiteX67" fmla="*/ 6039169 w 6732885"/>
              <a:gd name="connsiteY67" fmla="*/ 807194 h 813932"/>
              <a:gd name="connsiteX68" fmla="*/ 6286646 w 6732885"/>
              <a:gd name="connsiteY68" fmla="*/ 813932 h 813932"/>
              <a:gd name="connsiteX69" fmla="*/ 6732885 w 6732885"/>
              <a:gd name="connsiteY69" fmla="*/ 811405 h 813932"/>
              <a:gd name="connsiteX0" fmla="*/ 4 w 6732885"/>
              <a:gd name="connsiteY0" fmla="*/ 780041 h 782088"/>
              <a:gd name="connsiteX1" fmla="*/ 403661 w 6732885"/>
              <a:gd name="connsiteY1" fmla="*/ 779286 h 782088"/>
              <a:gd name="connsiteX2" fmla="*/ 513896 w 6732885"/>
              <a:gd name="connsiteY2" fmla="*/ 777120 h 782088"/>
              <a:gd name="connsiteX3" fmla="*/ 608822 w 6732885"/>
              <a:gd name="connsiteY3" fmla="*/ 767615 h 782088"/>
              <a:gd name="connsiteX4" fmla="*/ 664778 w 6732885"/>
              <a:gd name="connsiteY4" fmla="*/ 759072 h 782088"/>
              <a:gd name="connsiteX5" fmla="*/ 758313 w 6732885"/>
              <a:gd name="connsiteY5" fmla="*/ 737177 h 782088"/>
              <a:gd name="connsiteX6" fmla="*/ 816775 w 6732885"/>
              <a:gd name="connsiteY6" fmla="*/ 707699 h 782088"/>
              <a:gd name="connsiteX7" fmla="*/ 867437 w 6732885"/>
              <a:gd name="connsiteY7" fmla="*/ 672328 h 782088"/>
              <a:gd name="connsiteX8" fmla="*/ 908361 w 6732885"/>
              <a:gd name="connsiteY8" fmla="*/ 620113 h 782088"/>
              <a:gd name="connsiteX9" fmla="*/ 921999 w 6732885"/>
              <a:gd name="connsiteY9" fmla="*/ 585584 h 782088"/>
              <a:gd name="connsiteX10" fmla="*/ 947334 w 6732885"/>
              <a:gd name="connsiteY10" fmla="*/ 543473 h 782088"/>
              <a:gd name="connsiteX11" fmla="*/ 992154 w 6732885"/>
              <a:gd name="connsiteY11" fmla="*/ 502206 h 782088"/>
              <a:gd name="connsiteX12" fmla="*/ 1053113 w 6732885"/>
              <a:gd name="connsiteY12" fmla="*/ 457725 h 782088"/>
              <a:gd name="connsiteX13" fmla="*/ 1095433 w 6732885"/>
              <a:gd name="connsiteY13" fmla="*/ 433147 h 782088"/>
              <a:gd name="connsiteX14" fmla="*/ 1146096 w 6732885"/>
              <a:gd name="connsiteY14" fmla="*/ 401145 h 782088"/>
              <a:gd name="connsiteX15" fmla="*/ 1196763 w 6732885"/>
              <a:gd name="connsiteY15" fmla="*/ 380930 h 782088"/>
              <a:gd name="connsiteX16" fmla="*/ 1280555 w 6732885"/>
              <a:gd name="connsiteY16" fmla="*/ 355665 h 782088"/>
              <a:gd name="connsiteX17" fmla="*/ 1335117 w 6732885"/>
              <a:gd name="connsiteY17" fmla="*/ 339664 h 782088"/>
              <a:gd name="connsiteX18" fmla="*/ 1388302 w 6732885"/>
              <a:gd name="connsiteY18" fmla="*/ 324604 h 782088"/>
              <a:gd name="connsiteX19" fmla="*/ 1436165 w 6732885"/>
              <a:gd name="connsiteY19" fmla="*/ 311545 h 782088"/>
              <a:gd name="connsiteX20" fmla="*/ 1498804 w 6732885"/>
              <a:gd name="connsiteY20" fmla="*/ 300080 h 782088"/>
              <a:gd name="connsiteX21" fmla="*/ 1546538 w 6732885"/>
              <a:gd name="connsiteY21" fmla="*/ 293618 h 782088"/>
              <a:gd name="connsiteX22" fmla="*/ 1596511 w 6732885"/>
              <a:gd name="connsiteY22" fmla="*/ 288926 h 782088"/>
              <a:gd name="connsiteX23" fmla="*/ 1654620 w 6732885"/>
              <a:gd name="connsiteY23" fmla="*/ 286082 h 782088"/>
              <a:gd name="connsiteX24" fmla="*/ 1704244 w 6732885"/>
              <a:gd name="connsiteY24" fmla="*/ 284716 h 782088"/>
              <a:gd name="connsiteX25" fmla="*/ 1759793 w 6732885"/>
              <a:gd name="connsiteY25" fmla="*/ 285768 h 782088"/>
              <a:gd name="connsiteX26" fmla="*/ 1808637 w 6732885"/>
              <a:gd name="connsiteY26" fmla="*/ 286881 h 782088"/>
              <a:gd name="connsiteX27" fmla="*/ 1865147 w 6732885"/>
              <a:gd name="connsiteY27" fmla="*/ 289407 h 782088"/>
              <a:gd name="connsiteX28" fmla="*/ 1917678 w 6732885"/>
              <a:gd name="connsiteY28" fmla="*/ 304215 h 782088"/>
              <a:gd name="connsiteX29" fmla="*/ 1972601 w 6732885"/>
              <a:gd name="connsiteY29" fmla="*/ 313230 h 782088"/>
              <a:gd name="connsiteX30" fmla="*/ 2028240 w 6732885"/>
              <a:gd name="connsiteY30" fmla="*/ 322934 h 782088"/>
              <a:gd name="connsiteX31" fmla="*/ 2096757 w 6732885"/>
              <a:gd name="connsiteY31" fmla="*/ 340661 h 782088"/>
              <a:gd name="connsiteX32" fmla="*/ 2138862 w 6732885"/>
              <a:gd name="connsiteY32" fmla="*/ 355610 h 782088"/>
              <a:gd name="connsiteX33" fmla="*/ 2182777 w 6732885"/>
              <a:gd name="connsiteY33" fmla="*/ 375311 h 782088"/>
              <a:gd name="connsiteX34" fmla="*/ 2229053 w 6732885"/>
              <a:gd name="connsiteY34" fmla="*/ 392723 h 782088"/>
              <a:gd name="connsiteX35" fmla="*/ 2266572 w 6732885"/>
              <a:gd name="connsiteY35" fmla="*/ 414894 h 782088"/>
              <a:gd name="connsiteX36" fmla="*/ 2310937 w 6732885"/>
              <a:gd name="connsiteY36" fmla="*/ 437052 h 782088"/>
              <a:gd name="connsiteX37" fmla="*/ 2361441 w 6732885"/>
              <a:gd name="connsiteY37" fmla="*/ 460860 h 782088"/>
              <a:gd name="connsiteX38" fmla="*/ 2389636 w 6732885"/>
              <a:gd name="connsiteY38" fmla="*/ 483770 h 782088"/>
              <a:gd name="connsiteX39" fmla="*/ 2430256 w 6732885"/>
              <a:gd name="connsiteY39" fmla="*/ 501640 h 782088"/>
              <a:gd name="connsiteX40" fmla="*/ 3125926 w 6732885"/>
              <a:gd name="connsiteY40" fmla="*/ 253193 h 782088"/>
              <a:gd name="connsiteX41" fmla="*/ 3199032 w 6732885"/>
              <a:gd name="connsiteY41" fmla="*/ 247541 h 782088"/>
              <a:gd name="connsiteX42" fmla="*/ 3266231 w 6732885"/>
              <a:gd name="connsiteY42" fmla="*/ 256563 h 782088"/>
              <a:gd name="connsiteX43" fmla="*/ 3346689 w 6732885"/>
              <a:gd name="connsiteY43" fmla="*/ 253703 h 782088"/>
              <a:gd name="connsiteX44" fmla="*/ 3431611 w 6732885"/>
              <a:gd name="connsiteY44" fmla="*/ 253825 h 782088"/>
              <a:gd name="connsiteX45" fmla="*/ 3518812 w 6732885"/>
              <a:gd name="connsiteY45" fmla="*/ 264998 h 782088"/>
              <a:gd name="connsiteX46" fmla="*/ 3585383 w 6732885"/>
              <a:gd name="connsiteY46" fmla="*/ 268300 h 782088"/>
              <a:gd name="connsiteX47" fmla="*/ 3676317 w 6732885"/>
              <a:gd name="connsiteY47" fmla="*/ 260395 h 782088"/>
              <a:gd name="connsiteX48" fmla="*/ 4092132 w 6732885"/>
              <a:gd name="connsiteY48" fmla="*/ 10063 h 782088"/>
              <a:gd name="connsiteX49" fmla="*/ 4155299 w 6732885"/>
              <a:gd name="connsiteY49" fmla="*/ 53248 h 782088"/>
              <a:gd name="connsiteX50" fmla="*/ 4204602 w 6732885"/>
              <a:gd name="connsiteY50" fmla="*/ 90429 h 782088"/>
              <a:gd name="connsiteX51" fmla="*/ 4260410 w 6732885"/>
              <a:gd name="connsiteY51" fmla="*/ 133124 h 782088"/>
              <a:gd name="connsiteX52" fmla="*/ 4299657 w 6732885"/>
              <a:gd name="connsiteY52" fmla="*/ 162933 h 782088"/>
              <a:gd name="connsiteX53" fmla="*/ 4348263 w 6732885"/>
              <a:gd name="connsiteY53" fmla="*/ 195924 h 782088"/>
              <a:gd name="connsiteX54" fmla="*/ 4383716 w 6732885"/>
              <a:gd name="connsiteY54" fmla="*/ 219488 h 782088"/>
              <a:gd name="connsiteX55" fmla="*/ 4417963 w 6732885"/>
              <a:gd name="connsiteY55" fmla="*/ 242331 h 782088"/>
              <a:gd name="connsiteX56" fmla="*/ 4465915 w 6732885"/>
              <a:gd name="connsiteY56" fmla="*/ 270585 h 782088"/>
              <a:gd name="connsiteX57" fmla="*/ 4529455 w 6732885"/>
              <a:gd name="connsiteY57" fmla="*/ 309777 h 782088"/>
              <a:gd name="connsiteX58" fmla="*/ 4580330 w 6732885"/>
              <a:gd name="connsiteY58" fmla="*/ 338988 h 782088"/>
              <a:gd name="connsiteX59" fmla="*/ 4660966 w 6732885"/>
              <a:gd name="connsiteY59" fmla="*/ 385502 h 782088"/>
              <a:gd name="connsiteX60" fmla="*/ 4717677 w 6732885"/>
              <a:gd name="connsiteY60" fmla="*/ 416006 h 782088"/>
              <a:gd name="connsiteX61" fmla="*/ 4828913 w 6732885"/>
              <a:gd name="connsiteY61" fmla="*/ 472282 h 782088"/>
              <a:gd name="connsiteX62" fmla="*/ 4958180 w 6732885"/>
              <a:gd name="connsiteY62" fmla="*/ 529615 h 782088"/>
              <a:gd name="connsiteX63" fmla="*/ 5149784 w 6732885"/>
              <a:gd name="connsiteY63" fmla="*/ 602052 h 782088"/>
              <a:gd name="connsiteX64" fmla="*/ 5377759 w 6732885"/>
              <a:gd name="connsiteY64" fmla="*/ 673532 h 782088"/>
              <a:gd name="connsiteX65" fmla="*/ 5599231 w 6732885"/>
              <a:gd name="connsiteY65" fmla="*/ 720635 h 782088"/>
              <a:gd name="connsiteX66" fmla="*/ 5826886 w 6732885"/>
              <a:gd name="connsiteY66" fmla="*/ 754808 h 782088"/>
              <a:gd name="connsiteX67" fmla="*/ 6039169 w 6732885"/>
              <a:gd name="connsiteY67" fmla="*/ 775350 h 782088"/>
              <a:gd name="connsiteX68" fmla="*/ 6286646 w 6732885"/>
              <a:gd name="connsiteY68" fmla="*/ 782088 h 782088"/>
              <a:gd name="connsiteX69" fmla="*/ 6732885 w 6732885"/>
              <a:gd name="connsiteY69" fmla="*/ 779561 h 782088"/>
              <a:gd name="connsiteX0" fmla="*/ 4 w 6732885"/>
              <a:gd name="connsiteY0" fmla="*/ 780041 h 782088"/>
              <a:gd name="connsiteX1" fmla="*/ 403661 w 6732885"/>
              <a:gd name="connsiteY1" fmla="*/ 779286 h 782088"/>
              <a:gd name="connsiteX2" fmla="*/ 513896 w 6732885"/>
              <a:gd name="connsiteY2" fmla="*/ 777120 h 782088"/>
              <a:gd name="connsiteX3" fmla="*/ 608822 w 6732885"/>
              <a:gd name="connsiteY3" fmla="*/ 767615 h 782088"/>
              <a:gd name="connsiteX4" fmla="*/ 664778 w 6732885"/>
              <a:gd name="connsiteY4" fmla="*/ 759072 h 782088"/>
              <a:gd name="connsiteX5" fmla="*/ 758313 w 6732885"/>
              <a:gd name="connsiteY5" fmla="*/ 737177 h 782088"/>
              <a:gd name="connsiteX6" fmla="*/ 816775 w 6732885"/>
              <a:gd name="connsiteY6" fmla="*/ 707699 h 782088"/>
              <a:gd name="connsiteX7" fmla="*/ 867437 w 6732885"/>
              <a:gd name="connsiteY7" fmla="*/ 672328 h 782088"/>
              <a:gd name="connsiteX8" fmla="*/ 908361 w 6732885"/>
              <a:gd name="connsiteY8" fmla="*/ 620113 h 782088"/>
              <a:gd name="connsiteX9" fmla="*/ 921999 w 6732885"/>
              <a:gd name="connsiteY9" fmla="*/ 585584 h 782088"/>
              <a:gd name="connsiteX10" fmla="*/ 947334 w 6732885"/>
              <a:gd name="connsiteY10" fmla="*/ 543473 h 782088"/>
              <a:gd name="connsiteX11" fmla="*/ 992154 w 6732885"/>
              <a:gd name="connsiteY11" fmla="*/ 502206 h 782088"/>
              <a:gd name="connsiteX12" fmla="*/ 1053113 w 6732885"/>
              <a:gd name="connsiteY12" fmla="*/ 457725 h 782088"/>
              <a:gd name="connsiteX13" fmla="*/ 1095433 w 6732885"/>
              <a:gd name="connsiteY13" fmla="*/ 433147 h 782088"/>
              <a:gd name="connsiteX14" fmla="*/ 1146096 w 6732885"/>
              <a:gd name="connsiteY14" fmla="*/ 401145 h 782088"/>
              <a:gd name="connsiteX15" fmla="*/ 1196763 w 6732885"/>
              <a:gd name="connsiteY15" fmla="*/ 380930 h 782088"/>
              <a:gd name="connsiteX16" fmla="*/ 1280555 w 6732885"/>
              <a:gd name="connsiteY16" fmla="*/ 355665 h 782088"/>
              <a:gd name="connsiteX17" fmla="*/ 1335117 w 6732885"/>
              <a:gd name="connsiteY17" fmla="*/ 339664 h 782088"/>
              <a:gd name="connsiteX18" fmla="*/ 1388302 w 6732885"/>
              <a:gd name="connsiteY18" fmla="*/ 324604 h 782088"/>
              <a:gd name="connsiteX19" fmla="*/ 1436165 w 6732885"/>
              <a:gd name="connsiteY19" fmla="*/ 311545 h 782088"/>
              <a:gd name="connsiteX20" fmla="*/ 1498804 w 6732885"/>
              <a:gd name="connsiteY20" fmla="*/ 300080 h 782088"/>
              <a:gd name="connsiteX21" fmla="*/ 1546538 w 6732885"/>
              <a:gd name="connsiteY21" fmla="*/ 293618 h 782088"/>
              <a:gd name="connsiteX22" fmla="*/ 1596511 w 6732885"/>
              <a:gd name="connsiteY22" fmla="*/ 288926 h 782088"/>
              <a:gd name="connsiteX23" fmla="*/ 1654620 w 6732885"/>
              <a:gd name="connsiteY23" fmla="*/ 286082 h 782088"/>
              <a:gd name="connsiteX24" fmla="*/ 1704244 w 6732885"/>
              <a:gd name="connsiteY24" fmla="*/ 284716 h 782088"/>
              <a:gd name="connsiteX25" fmla="*/ 1759793 w 6732885"/>
              <a:gd name="connsiteY25" fmla="*/ 285768 h 782088"/>
              <a:gd name="connsiteX26" fmla="*/ 1808637 w 6732885"/>
              <a:gd name="connsiteY26" fmla="*/ 286881 h 782088"/>
              <a:gd name="connsiteX27" fmla="*/ 1865147 w 6732885"/>
              <a:gd name="connsiteY27" fmla="*/ 289407 h 782088"/>
              <a:gd name="connsiteX28" fmla="*/ 1917678 w 6732885"/>
              <a:gd name="connsiteY28" fmla="*/ 304215 h 782088"/>
              <a:gd name="connsiteX29" fmla="*/ 1972601 w 6732885"/>
              <a:gd name="connsiteY29" fmla="*/ 313230 h 782088"/>
              <a:gd name="connsiteX30" fmla="*/ 2028240 w 6732885"/>
              <a:gd name="connsiteY30" fmla="*/ 322934 h 782088"/>
              <a:gd name="connsiteX31" fmla="*/ 2096757 w 6732885"/>
              <a:gd name="connsiteY31" fmla="*/ 340661 h 782088"/>
              <a:gd name="connsiteX32" fmla="*/ 2138862 w 6732885"/>
              <a:gd name="connsiteY32" fmla="*/ 355610 h 782088"/>
              <a:gd name="connsiteX33" fmla="*/ 2182777 w 6732885"/>
              <a:gd name="connsiteY33" fmla="*/ 375311 h 782088"/>
              <a:gd name="connsiteX34" fmla="*/ 2229053 w 6732885"/>
              <a:gd name="connsiteY34" fmla="*/ 392723 h 782088"/>
              <a:gd name="connsiteX35" fmla="*/ 2266572 w 6732885"/>
              <a:gd name="connsiteY35" fmla="*/ 414894 h 782088"/>
              <a:gd name="connsiteX36" fmla="*/ 2310937 w 6732885"/>
              <a:gd name="connsiteY36" fmla="*/ 437052 h 782088"/>
              <a:gd name="connsiteX37" fmla="*/ 2361441 w 6732885"/>
              <a:gd name="connsiteY37" fmla="*/ 460860 h 782088"/>
              <a:gd name="connsiteX38" fmla="*/ 2389636 w 6732885"/>
              <a:gd name="connsiteY38" fmla="*/ 483770 h 782088"/>
              <a:gd name="connsiteX39" fmla="*/ 2430256 w 6732885"/>
              <a:gd name="connsiteY39" fmla="*/ 501640 h 782088"/>
              <a:gd name="connsiteX40" fmla="*/ 3125926 w 6732885"/>
              <a:gd name="connsiteY40" fmla="*/ 253193 h 782088"/>
              <a:gd name="connsiteX41" fmla="*/ 3199032 w 6732885"/>
              <a:gd name="connsiteY41" fmla="*/ 247541 h 782088"/>
              <a:gd name="connsiteX42" fmla="*/ 3266231 w 6732885"/>
              <a:gd name="connsiteY42" fmla="*/ 256563 h 782088"/>
              <a:gd name="connsiteX43" fmla="*/ 3346689 w 6732885"/>
              <a:gd name="connsiteY43" fmla="*/ 253703 h 782088"/>
              <a:gd name="connsiteX44" fmla="*/ 3431611 w 6732885"/>
              <a:gd name="connsiteY44" fmla="*/ 253825 h 782088"/>
              <a:gd name="connsiteX45" fmla="*/ 3518812 w 6732885"/>
              <a:gd name="connsiteY45" fmla="*/ 264998 h 782088"/>
              <a:gd name="connsiteX46" fmla="*/ 3585383 w 6732885"/>
              <a:gd name="connsiteY46" fmla="*/ 268300 h 782088"/>
              <a:gd name="connsiteX47" fmla="*/ 3676317 w 6732885"/>
              <a:gd name="connsiteY47" fmla="*/ 260395 h 782088"/>
              <a:gd name="connsiteX48" fmla="*/ 4092132 w 6732885"/>
              <a:gd name="connsiteY48" fmla="*/ 10063 h 782088"/>
              <a:gd name="connsiteX49" fmla="*/ 4155299 w 6732885"/>
              <a:gd name="connsiteY49" fmla="*/ 53248 h 782088"/>
              <a:gd name="connsiteX50" fmla="*/ 4204602 w 6732885"/>
              <a:gd name="connsiteY50" fmla="*/ 90429 h 782088"/>
              <a:gd name="connsiteX51" fmla="*/ 4260410 w 6732885"/>
              <a:gd name="connsiteY51" fmla="*/ 133124 h 782088"/>
              <a:gd name="connsiteX52" fmla="*/ 4299657 w 6732885"/>
              <a:gd name="connsiteY52" fmla="*/ 162933 h 782088"/>
              <a:gd name="connsiteX53" fmla="*/ 4348263 w 6732885"/>
              <a:gd name="connsiteY53" fmla="*/ 195924 h 782088"/>
              <a:gd name="connsiteX54" fmla="*/ 4383716 w 6732885"/>
              <a:gd name="connsiteY54" fmla="*/ 219488 h 782088"/>
              <a:gd name="connsiteX55" fmla="*/ 4417963 w 6732885"/>
              <a:gd name="connsiteY55" fmla="*/ 242331 h 782088"/>
              <a:gd name="connsiteX56" fmla="*/ 4465915 w 6732885"/>
              <a:gd name="connsiteY56" fmla="*/ 270585 h 782088"/>
              <a:gd name="connsiteX57" fmla="*/ 4529455 w 6732885"/>
              <a:gd name="connsiteY57" fmla="*/ 309777 h 782088"/>
              <a:gd name="connsiteX58" fmla="*/ 4580330 w 6732885"/>
              <a:gd name="connsiteY58" fmla="*/ 338988 h 782088"/>
              <a:gd name="connsiteX59" fmla="*/ 4660966 w 6732885"/>
              <a:gd name="connsiteY59" fmla="*/ 385502 h 782088"/>
              <a:gd name="connsiteX60" fmla="*/ 4717677 w 6732885"/>
              <a:gd name="connsiteY60" fmla="*/ 416006 h 782088"/>
              <a:gd name="connsiteX61" fmla="*/ 4828913 w 6732885"/>
              <a:gd name="connsiteY61" fmla="*/ 472282 h 782088"/>
              <a:gd name="connsiteX62" fmla="*/ 4958180 w 6732885"/>
              <a:gd name="connsiteY62" fmla="*/ 529615 h 782088"/>
              <a:gd name="connsiteX63" fmla="*/ 5149784 w 6732885"/>
              <a:gd name="connsiteY63" fmla="*/ 602052 h 782088"/>
              <a:gd name="connsiteX64" fmla="*/ 5377759 w 6732885"/>
              <a:gd name="connsiteY64" fmla="*/ 673532 h 782088"/>
              <a:gd name="connsiteX65" fmla="*/ 5599231 w 6732885"/>
              <a:gd name="connsiteY65" fmla="*/ 720635 h 782088"/>
              <a:gd name="connsiteX66" fmla="*/ 5826886 w 6732885"/>
              <a:gd name="connsiteY66" fmla="*/ 754808 h 782088"/>
              <a:gd name="connsiteX67" fmla="*/ 6039169 w 6732885"/>
              <a:gd name="connsiteY67" fmla="*/ 775350 h 782088"/>
              <a:gd name="connsiteX68" fmla="*/ 6286646 w 6732885"/>
              <a:gd name="connsiteY68" fmla="*/ 782088 h 782088"/>
              <a:gd name="connsiteX69" fmla="*/ 6732885 w 6732885"/>
              <a:gd name="connsiteY69" fmla="*/ 779561 h 782088"/>
              <a:gd name="connsiteX0" fmla="*/ 4 w 6732885"/>
              <a:gd name="connsiteY0" fmla="*/ 734642 h 736689"/>
              <a:gd name="connsiteX1" fmla="*/ 403661 w 6732885"/>
              <a:gd name="connsiteY1" fmla="*/ 733887 h 736689"/>
              <a:gd name="connsiteX2" fmla="*/ 513896 w 6732885"/>
              <a:gd name="connsiteY2" fmla="*/ 731721 h 736689"/>
              <a:gd name="connsiteX3" fmla="*/ 608822 w 6732885"/>
              <a:gd name="connsiteY3" fmla="*/ 722216 h 736689"/>
              <a:gd name="connsiteX4" fmla="*/ 664778 w 6732885"/>
              <a:gd name="connsiteY4" fmla="*/ 713673 h 736689"/>
              <a:gd name="connsiteX5" fmla="*/ 758313 w 6732885"/>
              <a:gd name="connsiteY5" fmla="*/ 691778 h 736689"/>
              <a:gd name="connsiteX6" fmla="*/ 816775 w 6732885"/>
              <a:gd name="connsiteY6" fmla="*/ 662300 h 736689"/>
              <a:gd name="connsiteX7" fmla="*/ 867437 w 6732885"/>
              <a:gd name="connsiteY7" fmla="*/ 626929 h 736689"/>
              <a:gd name="connsiteX8" fmla="*/ 908361 w 6732885"/>
              <a:gd name="connsiteY8" fmla="*/ 574714 h 736689"/>
              <a:gd name="connsiteX9" fmla="*/ 921999 w 6732885"/>
              <a:gd name="connsiteY9" fmla="*/ 540185 h 736689"/>
              <a:gd name="connsiteX10" fmla="*/ 947334 w 6732885"/>
              <a:gd name="connsiteY10" fmla="*/ 498074 h 736689"/>
              <a:gd name="connsiteX11" fmla="*/ 992154 w 6732885"/>
              <a:gd name="connsiteY11" fmla="*/ 456807 h 736689"/>
              <a:gd name="connsiteX12" fmla="*/ 1053113 w 6732885"/>
              <a:gd name="connsiteY12" fmla="*/ 412326 h 736689"/>
              <a:gd name="connsiteX13" fmla="*/ 1095433 w 6732885"/>
              <a:gd name="connsiteY13" fmla="*/ 387748 h 736689"/>
              <a:gd name="connsiteX14" fmla="*/ 1146096 w 6732885"/>
              <a:gd name="connsiteY14" fmla="*/ 355746 h 736689"/>
              <a:gd name="connsiteX15" fmla="*/ 1196763 w 6732885"/>
              <a:gd name="connsiteY15" fmla="*/ 335531 h 736689"/>
              <a:gd name="connsiteX16" fmla="*/ 1280555 w 6732885"/>
              <a:gd name="connsiteY16" fmla="*/ 310266 h 736689"/>
              <a:gd name="connsiteX17" fmla="*/ 1335117 w 6732885"/>
              <a:gd name="connsiteY17" fmla="*/ 294265 h 736689"/>
              <a:gd name="connsiteX18" fmla="*/ 1388302 w 6732885"/>
              <a:gd name="connsiteY18" fmla="*/ 279205 h 736689"/>
              <a:gd name="connsiteX19" fmla="*/ 1436165 w 6732885"/>
              <a:gd name="connsiteY19" fmla="*/ 266146 h 736689"/>
              <a:gd name="connsiteX20" fmla="*/ 1498804 w 6732885"/>
              <a:gd name="connsiteY20" fmla="*/ 254681 h 736689"/>
              <a:gd name="connsiteX21" fmla="*/ 1546538 w 6732885"/>
              <a:gd name="connsiteY21" fmla="*/ 248219 h 736689"/>
              <a:gd name="connsiteX22" fmla="*/ 1596511 w 6732885"/>
              <a:gd name="connsiteY22" fmla="*/ 243527 h 736689"/>
              <a:gd name="connsiteX23" fmla="*/ 1654620 w 6732885"/>
              <a:gd name="connsiteY23" fmla="*/ 240683 h 736689"/>
              <a:gd name="connsiteX24" fmla="*/ 1704244 w 6732885"/>
              <a:gd name="connsiteY24" fmla="*/ 239317 h 736689"/>
              <a:gd name="connsiteX25" fmla="*/ 1759793 w 6732885"/>
              <a:gd name="connsiteY25" fmla="*/ 240369 h 736689"/>
              <a:gd name="connsiteX26" fmla="*/ 1808637 w 6732885"/>
              <a:gd name="connsiteY26" fmla="*/ 241482 h 736689"/>
              <a:gd name="connsiteX27" fmla="*/ 1865147 w 6732885"/>
              <a:gd name="connsiteY27" fmla="*/ 244008 h 736689"/>
              <a:gd name="connsiteX28" fmla="*/ 1917678 w 6732885"/>
              <a:gd name="connsiteY28" fmla="*/ 258816 h 736689"/>
              <a:gd name="connsiteX29" fmla="*/ 1972601 w 6732885"/>
              <a:gd name="connsiteY29" fmla="*/ 267831 h 736689"/>
              <a:gd name="connsiteX30" fmla="*/ 2028240 w 6732885"/>
              <a:gd name="connsiteY30" fmla="*/ 277535 h 736689"/>
              <a:gd name="connsiteX31" fmla="*/ 2096757 w 6732885"/>
              <a:gd name="connsiteY31" fmla="*/ 295262 h 736689"/>
              <a:gd name="connsiteX32" fmla="*/ 2138862 w 6732885"/>
              <a:gd name="connsiteY32" fmla="*/ 310211 h 736689"/>
              <a:gd name="connsiteX33" fmla="*/ 2182777 w 6732885"/>
              <a:gd name="connsiteY33" fmla="*/ 329912 h 736689"/>
              <a:gd name="connsiteX34" fmla="*/ 2229053 w 6732885"/>
              <a:gd name="connsiteY34" fmla="*/ 347324 h 736689"/>
              <a:gd name="connsiteX35" fmla="*/ 2266572 w 6732885"/>
              <a:gd name="connsiteY35" fmla="*/ 369495 h 736689"/>
              <a:gd name="connsiteX36" fmla="*/ 2310937 w 6732885"/>
              <a:gd name="connsiteY36" fmla="*/ 391653 h 736689"/>
              <a:gd name="connsiteX37" fmla="*/ 2361441 w 6732885"/>
              <a:gd name="connsiteY37" fmla="*/ 415461 h 736689"/>
              <a:gd name="connsiteX38" fmla="*/ 2389636 w 6732885"/>
              <a:gd name="connsiteY38" fmla="*/ 438371 h 736689"/>
              <a:gd name="connsiteX39" fmla="*/ 2430256 w 6732885"/>
              <a:gd name="connsiteY39" fmla="*/ 456241 h 736689"/>
              <a:gd name="connsiteX40" fmla="*/ 3125926 w 6732885"/>
              <a:gd name="connsiteY40" fmla="*/ 207794 h 736689"/>
              <a:gd name="connsiteX41" fmla="*/ 3199032 w 6732885"/>
              <a:gd name="connsiteY41" fmla="*/ 202142 h 736689"/>
              <a:gd name="connsiteX42" fmla="*/ 3266231 w 6732885"/>
              <a:gd name="connsiteY42" fmla="*/ 211164 h 736689"/>
              <a:gd name="connsiteX43" fmla="*/ 3346689 w 6732885"/>
              <a:gd name="connsiteY43" fmla="*/ 208304 h 736689"/>
              <a:gd name="connsiteX44" fmla="*/ 3431611 w 6732885"/>
              <a:gd name="connsiteY44" fmla="*/ 208426 h 736689"/>
              <a:gd name="connsiteX45" fmla="*/ 3518812 w 6732885"/>
              <a:gd name="connsiteY45" fmla="*/ 219599 h 736689"/>
              <a:gd name="connsiteX46" fmla="*/ 3585383 w 6732885"/>
              <a:gd name="connsiteY46" fmla="*/ 222901 h 736689"/>
              <a:gd name="connsiteX47" fmla="*/ 3676317 w 6732885"/>
              <a:gd name="connsiteY47" fmla="*/ 214996 h 736689"/>
              <a:gd name="connsiteX48" fmla="*/ 3780347 w 6732885"/>
              <a:gd name="connsiteY48" fmla="*/ 208056 h 736689"/>
              <a:gd name="connsiteX49" fmla="*/ 4155299 w 6732885"/>
              <a:gd name="connsiteY49" fmla="*/ 7849 h 736689"/>
              <a:gd name="connsiteX50" fmla="*/ 4204602 w 6732885"/>
              <a:gd name="connsiteY50" fmla="*/ 45030 h 736689"/>
              <a:gd name="connsiteX51" fmla="*/ 4260410 w 6732885"/>
              <a:gd name="connsiteY51" fmla="*/ 87725 h 736689"/>
              <a:gd name="connsiteX52" fmla="*/ 4299657 w 6732885"/>
              <a:gd name="connsiteY52" fmla="*/ 117534 h 736689"/>
              <a:gd name="connsiteX53" fmla="*/ 4348263 w 6732885"/>
              <a:gd name="connsiteY53" fmla="*/ 150525 h 736689"/>
              <a:gd name="connsiteX54" fmla="*/ 4383716 w 6732885"/>
              <a:gd name="connsiteY54" fmla="*/ 174089 h 736689"/>
              <a:gd name="connsiteX55" fmla="*/ 4417963 w 6732885"/>
              <a:gd name="connsiteY55" fmla="*/ 196932 h 736689"/>
              <a:gd name="connsiteX56" fmla="*/ 4465915 w 6732885"/>
              <a:gd name="connsiteY56" fmla="*/ 225186 h 736689"/>
              <a:gd name="connsiteX57" fmla="*/ 4529455 w 6732885"/>
              <a:gd name="connsiteY57" fmla="*/ 264378 h 736689"/>
              <a:gd name="connsiteX58" fmla="*/ 4580330 w 6732885"/>
              <a:gd name="connsiteY58" fmla="*/ 293589 h 736689"/>
              <a:gd name="connsiteX59" fmla="*/ 4660966 w 6732885"/>
              <a:gd name="connsiteY59" fmla="*/ 340103 h 736689"/>
              <a:gd name="connsiteX60" fmla="*/ 4717677 w 6732885"/>
              <a:gd name="connsiteY60" fmla="*/ 370607 h 736689"/>
              <a:gd name="connsiteX61" fmla="*/ 4828913 w 6732885"/>
              <a:gd name="connsiteY61" fmla="*/ 426883 h 736689"/>
              <a:gd name="connsiteX62" fmla="*/ 4958180 w 6732885"/>
              <a:gd name="connsiteY62" fmla="*/ 484216 h 736689"/>
              <a:gd name="connsiteX63" fmla="*/ 5149784 w 6732885"/>
              <a:gd name="connsiteY63" fmla="*/ 556653 h 736689"/>
              <a:gd name="connsiteX64" fmla="*/ 5377759 w 6732885"/>
              <a:gd name="connsiteY64" fmla="*/ 628133 h 736689"/>
              <a:gd name="connsiteX65" fmla="*/ 5599231 w 6732885"/>
              <a:gd name="connsiteY65" fmla="*/ 675236 h 736689"/>
              <a:gd name="connsiteX66" fmla="*/ 5826886 w 6732885"/>
              <a:gd name="connsiteY66" fmla="*/ 709409 h 736689"/>
              <a:gd name="connsiteX67" fmla="*/ 6039169 w 6732885"/>
              <a:gd name="connsiteY67" fmla="*/ 729951 h 736689"/>
              <a:gd name="connsiteX68" fmla="*/ 6286646 w 6732885"/>
              <a:gd name="connsiteY68" fmla="*/ 736689 h 736689"/>
              <a:gd name="connsiteX69" fmla="*/ 6732885 w 6732885"/>
              <a:gd name="connsiteY69" fmla="*/ 734162 h 736689"/>
              <a:gd name="connsiteX0" fmla="*/ 4 w 6732885"/>
              <a:gd name="connsiteY0" fmla="*/ 734642 h 736689"/>
              <a:gd name="connsiteX1" fmla="*/ 403661 w 6732885"/>
              <a:gd name="connsiteY1" fmla="*/ 733887 h 736689"/>
              <a:gd name="connsiteX2" fmla="*/ 513896 w 6732885"/>
              <a:gd name="connsiteY2" fmla="*/ 731721 h 736689"/>
              <a:gd name="connsiteX3" fmla="*/ 608822 w 6732885"/>
              <a:gd name="connsiteY3" fmla="*/ 722216 h 736689"/>
              <a:gd name="connsiteX4" fmla="*/ 664778 w 6732885"/>
              <a:gd name="connsiteY4" fmla="*/ 713673 h 736689"/>
              <a:gd name="connsiteX5" fmla="*/ 758313 w 6732885"/>
              <a:gd name="connsiteY5" fmla="*/ 691778 h 736689"/>
              <a:gd name="connsiteX6" fmla="*/ 816775 w 6732885"/>
              <a:gd name="connsiteY6" fmla="*/ 662300 h 736689"/>
              <a:gd name="connsiteX7" fmla="*/ 867437 w 6732885"/>
              <a:gd name="connsiteY7" fmla="*/ 626929 h 736689"/>
              <a:gd name="connsiteX8" fmla="*/ 908361 w 6732885"/>
              <a:gd name="connsiteY8" fmla="*/ 574714 h 736689"/>
              <a:gd name="connsiteX9" fmla="*/ 921999 w 6732885"/>
              <a:gd name="connsiteY9" fmla="*/ 540185 h 736689"/>
              <a:gd name="connsiteX10" fmla="*/ 947334 w 6732885"/>
              <a:gd name="connsiteY10" fmla="*/ 498074 h 736689"/>
              <a:gd name="connsiteX11" fmla="*/ 992154 w 6732885"/>
              <a:gd name="connsiteY11" fmla="*/ 456807 h 736689"/>
              <a:gd name="connsiteX12" fmla="*/ 1053113 w 6732885"/>
              <a:gd name="connsiteY12" fmla="*/ 412326 h 736689"/>
              <a:gd name="connsiteX13" fmla="*/ 1095433 w 6732885"/>
              <a:gd name="connsiteY13" fmla="*/ 387748 h 736689"/>
              <a:gd name="connsiteX14" fmla="*/ 1146096 w 6732885"/>
              <a:gd name="connsiteY14" fmla="*/ 355746 h 736689"/>
              <a:gd name="connsiteX15" fmla="*/ 1196763 w 6732885"/>
              <a:gd name="connsiteY15" fmla="*/ 335531 h 736689"/>
              <a:gd name="connsiteX16" fmla="*/ 1280555 w 6732885"/>
              <a:gd name="connsiteY16" fmla="*/ 310266 h 736689"/>
              <a:gd name="connsiteX17" fmla="*/ 1335117 w 6732885"/>
              <a:gd name="connsiteY17" fmla="*/ 294265 h 736689"/>
              <a:gd name="connsiteX18" fmla="*/ 1388302 w 6732885"/>
              <a:gd name="connsiteY18" fmla="*/ 279205 h 736689"/>
              <a:gd name="connsiteX19" fmla="*/ 1436165 w 6732885"/>
              <a:gd name="connsiteY19" fmla="*/ 266146 h 736689"/>
              <a:gd name="connsiteX20" fmla="*/ 1498804 w 6732885"/>
              <a:gd name="connsiteY20" fmla="*/ 254681 h 736689"/>
              <a:gd name="connsiteX21" fmla="*/ 1546538 w 6732885"/>
              <a:gd name="connsiteY21" fmla="*/ 248219 h 736689"/>
              <a:gd name="connsiteX22" fmla="*/ 1596511 w 6732885"/>
              <a:gd name="connsiteY22" fmla="*/ 243527 h 736689"/>
              <a:gd name="connsiteX23" fmla="*/ 1654620 w 6732885"/>
              <a:gd name="connsiteY23" fmla="*/ 240683 h 736689"/>
              <a:gd name="connsiteX24" fmla="*/ 1704244 w 6732885"/>
              <a:gd name="connsiteY24" fmla="*/ 239317 h 736689"/>
              <a:gd name="connsiteX25" fmla="*/ 1759793 w 6732885"/>
              <a:gd name="connsiteY25" fmla="*/ 240369 h 736689"/>
              <a:gd name="connsiteX26" fmla="*/ 1808637 w 6732885"/>
              <a:gd name="connsiteY26" fmla="*/ 241482 h 736689"/>
              <a:gd name="connsiteX27" fmla="*/ 1865147 w 6732885"/>
              <a:gd name="connsiteY27" fmla="*/ 244008 h 736689"/>
              <a:gd name="connsiteX28" fmla="*/ 1917678 w 6732885"/>
              <a:gd name="connsiteY28" fmla="*/ 258816 h 736689"/>
              <a:gd name="connsiteX29" fmla="*/ 1972601 w 6732885"/>
              <a:gd name="connsiteY29" fmla="*/ 267831 h 736689"/>
              <a:gd name="connsiteX30" fmla="*/ 2028240 w 6732885"/>
              <a:gd name="connsiteY30" fmla="*/ 277535 h 736689"/>
              <a:gd name="connsiteX31" fmla="*/ 2096757 w 6732885"/>
              <a:gd name="connsiteY31" fmla="*/ 295262 h 736689"/>
              <a:gd name="connsiteX32" fmla="*/ 2138862 w 6732885"/>
              <a:gd name="connsiteY32" fmla="*/ 310211 h 736689"/>
              <a:gd name="connsiteX33" fmla="*/ 2182777 w 6732885"/>
              <a:gd name="connsiteY33" fmla="*/ 329912 h 736689"/>
              <a:gd name="connsiteX34" fmla="*/ 2229053 w 6732885"/>
              <a:gd name="connsiteY34" fmla="*/ 347324 h 736689"/>
              <a:gd name="connsiteX35" fmla="*/ 2266572 w 6732885"/>
              <a:gd name="connsiteY35" fmla="*/ 369495 h 736689"/>
              <a:gd name="connsiteX36" fmla="*/ 2310937 w 6732885"/>
              <a:gd name="connsiteY36" fmla="*/ 391653 h 736689"/>
              <a:gd name="connsiteX37" fmla="*/ 2361441 w 6732885"/>
              <a:gd name="connsiteY37" fmla="*/ 415461 h 736689"/>
              <a:gd name="connsiteX38" fmla="*/ 2389636 w 6732885"/>
              <a:gd name="connsiteY38" fmla="*/ 438371 h 736689"/>
              <a:gd name="connsiteX39" fmla="*/ 2430256 w 6732885"/>
              <a:gd name="connsiteY39" fmla="*/ 456241 h 736689"/>
              <a:gd name="connsiteX40" fmla="*/ 3125926 w 6732885"/>
              <a:gd name="connsiteY40" fmla="*/ 207794 h 736689"/>
              <a:gd name="connsiteX41" fmla="*/ 3199032 w 6732885"/>
              <a:gd name="connsiteY41" fmla="*/ 202142 h 736689"/>
              <a:gd name="connsiteX42" fmla="*/ 3266231 w 6732885"/>
              <a:gd name="connsiteY42" fmla="*/ 211164 h 736689"/>
              <a:gd name="connsiteX43" fmla="*/ 3346689 w 6732885"/>
              <a:gd name="connsiteY43" fmla="*/ 208304 h 736689"/>
              <a:gd name="connsiteX44" fmla="*/ 3431611 w 6732885"/>
              <a:gd name="connsiteY44" fmla="*/ 208426 h 736689"/>
              <a:gd name="connsiteX45" fmla="*/ 3518812 w 6732885"/>
              <a:gd name="connsiteY45" fmla="*/ 219599 h 736689"/>
              <a:gd name="connsiteX46" fmla="*/ 3585383 w 6732885"/>
              <a:gd name="connsiteY46" fmla="*/ 222901 h 736689"/>
              <a:gd name="connsiteX47" fmla="*/ 3676317 w 6732885"/>
              <a:gd name="connsiteY47" fmla="*/ 214996 h 736689"/>
              <a:gd name="connsiteX48" fmla="*/ 3780347 w 6732885"/>
              <a:gd name="connsiteY48" fmla="*/ 208056 h 736689"/>
              <a:gd name="connsiteX49" fmla="*/ 4155299 w 6732885"/>
              <a:gd name="connsiteY49" fmla="*/ 7849 h 736689"/>
              <a:gd name="connsiteX50" fmla="*/ 4204602 w 6732885"/>
              <a:gd name="connsiteY50" fmla="*/ 45030 h 736689"/>
              <a:gd name="connsiteX51" fmla="*/ 4260410 w 6732885"/>
              <a:gd name="connsiteY51" fmla="*/ 87725 h 736689"/>
              <a:gd name="connsiteX52" fmla="*/ 4299657 w 6732885"/>
              <a:gd name="connsiteY52" fmla="*/ 117534 h 736689"/>
              <a:gd name="connsiteX53" fmla="*/ 4348263 w 6732885"/>
              <a:gd name="connsiteY53" fmla="*/ 150525 h 736689"/>
              <a:gd name="connsiteX54" fmla="*/ 4383716 w 6732885"/>
              <a:gd name="connsiteY54" fmla="*/ 174089 h 736689"/>
              <a:gd name="connsiteX55" fmla="*/ 4417963 w 6732885"/>
              <a:gd name="connsiteY55" fmla="*/ 196932 h 736689"/>
              <a:gd name="connsiteX56" fmla="*/ 4465915 w 6732885"/>
              <a:gd name="connsiteY56" fmla="*/ 225186 h 736689"/>
              <a:gd name="connsiteX57" fmla="*/ 4529455 w 6732885"/>
              <a:gd name="connsiteY57" fmla="*/ 264378 h 736689"/>
              <a:gd name="connsiteX58" fmla="*/ 4580330 w 6732885"/>
              <a:gd name="connsiteY58" fmla="*/ 293589 h 736689"/>
              <a:gd name="connsiteX59" fmla="*/ 4660966 w 6732885"/>
              <a:gd name="connsiteY59" fmla="*/ 340103 h 736689"/>
              <a:gd name="connsiteX60" fmla="*/ 4717677 w 6732885"/>
              <a:gd name="connsiteY60" fmla="*/ 370607 h 736689"/>
              <a:gd name="connsiteX61" fmla="*/ 4828913 w 6732885"/>
              <a:gd name="connsiteY61" fmla="*/ 426883 h 736689"/>
              <a:gd name="connsiteX62" fmla="*/ 4958180 w 6732885"/>
              <a:gd name="connsiteY62" fmla="*/ 484216 h 736689"/>
              <a:gd name="connsiteX63" fmla="*/ 5149784 w 6732885"/>
              <a:gd name="connsiteY63" fmla="*/ 556653 h 736689"/>
              <a:gd name="connsiteX64" fmla="*/ 5377759 w 6732885"/>
              <a:gd name="connsiteY64" fmla="*/ 628133 h 736689"/>
              <a:gd name="connsiteX65" fmla="*/ 5599231 w 6732885"/>
              <a:gd name="connsiteY65" fmla="*/ 675236 h 736689"/>
              <a:gd name="connsiteX66" fmla="*/ 5826886 w 6732885"/>
              <a:gd name="connsiteY66" fmla="*/ 709409 h 736689"/>
              <a:gd name="connsiteX67" fmla="*/ 6039169 w 6732885"/>
              <a:gd name="connsiteY67" fmla="*/ 729951 h 736689"/>
              <a:gd name="connsiteX68" fmla="*/ 6286646 w 6732885"/>
              <a:gd name="connsiteY68" fmla="*/ 736689 h 736689"/>
              <a:gd name="connsiteX69" fmla="*/ 6732885 w 6732885"/>
              <a:gd name="connsiteY69" fmla="*/ 734162 h 736689"/>
              <a:gd name="connsiteX0" fmla="*/ 4 w 6732885"/>
              <a:gd name="connsiteY0" fmla="*/ 690478 h 692525"/>
              <a:gd name="connsiteX1" fmla="*/ 403661 w 6732885"/>
              <a:gd name="connsiteY1" fmla="*/ 689723 h 692525"/>
              <a:gd name="connsiteX2" fmla="*/ 513896 w 6732885"/>
              <a:gd name="connsiteY2" fmla="*/ 687557 h 692525"/>
              <a:gd name="connsiteX3" fmla="*/ 608822 w 6732885"/>
              <a:gd name="connsiteY3" fmla="*/ 678052 h 692525"/>
              <a:gd name="connsiteX4" fmla="*/ 664778 w 6732885"/>
              <a:gd name="connsiteY4" fmla="*/ 669509 h 692525"/>
              <a:gd name="connsiteX5" fmla="*/ 758313 w 6732885"/>
              <a:gd name="connsiteY5" fmla="*/ 647614 h 692525"/>
              <a:gd name="connsiteX6" fmla="*/ 816775 w 6732885"/>
              <a:gd name="connsiteY6" fmla="*/ 618136 h 692525"/>
              <a:gd name="connsiteX7" fmla="*/ 867437 w 6732885"/>
              <a:gd name="connsiteY7" fmla="*/ 582765 h 692525"/>
              <a:gd name="connsiteX8" fmla="*/ 908361 w 6732885"/>
              <a:gd name="connsiteY8" fmla="*/ 530550 h 692525"/>
              <a:gd name="connsiteX9" fmla="*/ 921999 w 6732885"/>
              <a:gd name="connsiteY9" fmla="*/ 496021 h 692525"/>
              <a:gd name="connsiteX10" fmla="*/ 947334 w 6732885"/>
              <a:gd name="connsiteY10" fmla="*/ 453910 h 692525"/>
              <a:gd name="connsiteX11" fmla="*/ 992154 w 6732885"/>
              <a:gd name="connsiteY11" fmla="*/ 412643 h 692525"/>
              <a:gd name="connsiteX12" fmla="*/ 1053113 w 6732885"/>
              <a:gd name="connsiteY12" fmla="*/ 368162 h 692525"/>
              <a:gd name="connsiteX13" fmla="*/ 1095433 w 6732885"/>
              <a:gd name="connsiteY13" fmla="*/ 343584 h 692525"/>
              <a:gd name="connsiteX14" fmla="*/ 1146096 w 6732885"/>
              <a:gd name="connsiteY14" fmla="*/ 311582 h 692525"/>
              <a:gd name="connsiteX15" fmla="*/ 1196763 w 6732885"/>
              <a:gd name="connsiteY15" fmla="*/ 291367 h 692525"/>
              <a:gd name="connsiteX16" fmla="*/ 1280555 w 6732885"/>
              <a:gd name="connsiteY16" fmla="*/ 266102 h 692525"/>
              <a:gd name="connsiteX17" fmla="*/ 1335117 w 6732885"/>
              <a:gd name="connsiteY17" fmla="*/ 250101 h 692525"/>
              <a:gd name="connsiteX18" fmla="*/ 1388302 w 6732885"/>
              <a:gd name="connsiteY18" fmla="*/ 235041 h 692525"/>
              <a:gd name="connsiteX19" fmla="*/ 1436165 w 6732885"/>
              <a:gd name="connsiteY19" fmla="*/ 221982 h 692525"/>
              <a:gd name="connsiteX20" fmla="*/ 1498804 w 6732885"/>
              <a:gd name="connsiteY20" fmla="*/ 210517 h 692525"/>
              <a:gd name="connsiteX21" fmla="*/ 1546538 w 6732885"/>
              <a:gd name="connsiteY21" fmla="*/ 204055 h 692525"/>
              <a:gd name="connsiteX22" fmla="*/ 1596511 w 6732885"/>
              <a:gd name="connsiteY22" fmla="*/ 199363 h 692525"/>
              <a:gd name="connsiteX23" fmla="*/ 1654620 w 6732885"/>
              <a:gd name="connsiteY23" fmla="*/ 196519 h 692525"/>
              <a:gd name="connsiteX24" fmla="*/ 1704244 w 6732885"/>
              <a:gd name="connsiteY24" fmla="*/ 195153 h 692525"/>
              <a:gd name="connsiteX25" fmla="*/ 1759793 w 6732885"/>
              <a:gd name="connsiteY25" fmla="*/ 196205 h 692525"/>
              <a:gd name="connsiteX26" fmla="*/ 1808637 w 6732885"/>
              <a:gd name="connsiteY26" fmla="*/ 197318 h 692525"/>
              <a:gd name="connsiteX27" fmla="*/ 1865147 w 6732885"/>
              <a:gd name="connsiteY27" fmla="*/ 199844 h 692525"/>
              <a:gd name="connsiteX28" fmla="*/ 1917678 w 6732885"/>
              <a:gd name="connsiteY28" fmla="*/ 214652 h 692525"/>
              <a:gd name="connsiteX29" fmla="*/ 1972601 w 6732885"/>
              <a:gd name="connsiteY29" fmla="*/ 223667 h 692525"/>
              <a:gd name="connsiteX30" fmla="*/ 2028240 w 6732885"/>
              <a:gd name="connsiteY30" fmla="*/ 233371 h 692525"/>
              <a:gd name="connsiteX31" fmla="*/ 2096757 w 6732885"/>
              <a:gd name="connsiteY31" fmla="*/ 251098 h 692525"/>
              <a:gd name="connsiteX32" fmla="*/ 2138862 w 6732885"/>
              <a:gd name="connsiteY32" fmla="*/ 266047 h 692525"/>
              <a:gd name="connsiteX33" fmla="*/ 2182777 w 6732885"/>
              <a:gd name="connsiteY33" fmla="*/ 285748 h 692525"/>
              <a:gd name="connsiteX34" fmla="*/ 2229053 w 6732885"/>
              <a:gd name="connsiteY34" fmla="*/ 303160 h 692525"/>
              <a:gd name="connsiteX35" fmla="*/ 2266572 w 6732885"/>
              <a:gd name="connsiteY35" fmla="*/ 325331 h 692525"/>
              <a:gd name="connsiteX36" fmla="*/ 2310937 w 6732885"/>
              <a:gd name="connsiteY36" fmla="*/ 347489 h 692525"/>
              <a:gd name="connsiteX37" fmla="*/ 2361441 w 6732885"/>
              <a:gd name="connsiteY37" fmla="*/ 371297 h 692525"/>
              <a:gd name="connsiteX38" fmla="*/ 2389636 w 6732885"/>
              <a:gd name="connsiteY38" fmla="*/ 394207 h 692525"/>
              <a:gd name="connsiteX39" fmla="*/ 2430256 w 6732885"/>
              <a:gd name="connsiteY39" fmla="*/ 412077 h 692525"/>
              <a:gd name="connsiteX40" fmla="*/ 3125926 w 6732885"/>
              <a:gd name="connsiteY40" fmla="*/ 163630 h 692525"/>
              <a:gd name="connsiteX41" fmla="*/ 3199032 w 6732885"/>
              <a:gd name="connsiteY41" fmla="*/ 157978 h 692525"/>
              <a:gd name="connsiteX42" fmla="*/ 3266231 w 6732885"/>
              <a:gd name="connsiteY42" fmla="*/ 167000 h 692525"/>
              <a:gd name="connsiteX43" fmla="*/ 3346689 w 6732885"/>
              <a:gd name="connsiteY43" fmla="*/ 164140 h 692525"/>
              <a:gd name="connsiteX44" fmla="*/ 3431611 w 6732885"/>
              <a:gd name="connsiteY44" fmla="*/ 164262 h 692525"/>
              <a:gd name="connsiteX45" fmla="*/ 3518812 w 6732885"/>
              <a:gd name="connsiteY45" fmla="*/ 175435 h 692525"/>
              <a:gd name="connsiteX46" fmla="*/ 3585383 w 6732885"/>
              <a:gd name="connsiteY46" fmla="*/ 178737 h 692525"/>
              <a:gd name="connsiteX47" fmla="*/ 3676317 w 6732885"/>
              <a:gd name="connsiteY47" fmla="*/ 170832 h 692525"/>
              <a:gd name="connsiteX48" fmla="*/ 3780347 w 6732885"/>
              <a:gd name="connsiteY48" fmla="*/ 163892 h 692525"/>
              <a:gd name="connsiteX49" fmla="*/ 3863002 w 6732885"/>
              <a:gd name="connsiteY49" fmla="*/ 159072 h 692525"/>
              <a:gd name="connsiteX50" fmla="*/ 4204602 w 6732885"/>
              <a:gd name="connsiteY50" fmla="*/ 866 h 692525"/>
              <a:gd name="connsiteX51" fmla="*/ 4260410 w 6732885"/>
              <a:gd name="connsiteY51" fmla="*/ 43561 h 692525"/>
              <a:gd name="connsiteX52" fmla="*/ 4299657 w 6732885"/>
              <a:gd name="connsiteY52" fmla="*/ 73370 h 692525"/>
              <a:gd name="connsiteX53" fmla="*/ 4348263 w 6732885"/>
              <a:gd name="connsiteY53" fmla="*/ 106361 h 692525"/>
              <a:gd name="connsiteX54" fmla="*/ 4383716 w 6732885"/>
              <a:gd name="connsiteY54" fmla="*/ 129925 h 692525"/>
              <a:gd name="connsiteX55" fmla="*/ 4417963 w 6732885"/>
              <a:gd name="connsiteY55" fmla="*/ 152768 h 692525"/>
              <a:gd name="connsiteX56" fmla="*/ 4465915 w 6732885"/>
              <a:gd name="connsiteY56" fmla="*/ 181022 h 692525"/>
              <a:gd name="connsiteX57" fmla="*/ 4529455 w 6732885"/>
              <a:gd name="connsiteY57" fmla="*/ 220214 h 692525"/>
              <a:gd name="connsiteX58" fmla="*/ 4580330 w 6732885"/>
              <a:gd name="connsiteY58" fmla="*/ 249425 h 692525"/>
              <a:gd name="connsiteX59" fmla="*/ 4660966 w 6732885"/>
              <a:gd name="connsiteY59" fmla="*/ 295939 h 692525"/>
              <a:gd name="connsiteX60" fmla="*/ 4717677 w 6732885"/>
              <a:gd name="connsiteY60" fmla="*/ 326443 h 692525"/>
              <a:gd name="connsiteX61" fmla="*/ 4828913 w 6732885"/>
              <a:gd name="connsiteY61" fmla="*/ 382719 h 692525"/>
              <a:gd name="connsiteX62" fmla="*/ 4958180 w 6732885"/>
              <a:gd name="connsiteY62" fmla="*/ 440052 h 692525"/>
              <a:gd name="connsiteX63" fmla="*/ 5149784 w 6732885"/>
              <a:gd name="connsiteY63" fmla="*/ 512489 h 692525"/>
              <a:gd name="connsiteX64" fmla="*/ 5377759 w 6732885"/>
              <a:gd name="connsiteY64" fmla="*/ 583969 h 692525"/>
              <a:gd name="connsiteX65" fmla="*/ 5599231 w 6732885"/>
              <a:gd name="connsiteY65" fmla="*/ 631072 h 692525"/>
              <a:gd name="connsiteX66" fmla="*/ 5826886 w 6732885"/>
              <a:gd name="connsiteY66" fmla="*/ 665245 h 692525"/>
              <a:gd name="connsiteX67" fmla="*/ 6039169 w 6732885"/>
              <a:gd name="connsiteY67" fmla="*/ 685787 h 692525"/>
              <a:gd name="connsiteX68" fmla="*/ 6286646 w 6732885"/>
              <a:gd name="connsiteY68" fmla="*/ 692525 h 692525"/>
              <a:gd name="connsiteX69" fmla="*/ 6732885 w 6732885"/>
              <a:gd name="connsiteY69" fmla="*/ 689998 h 692525"/>
              <a:gd name="connsiteX0" fmla="*/ 4 w 6732885"/>
              <a:gd name="connsiteY0" fmla="*/ 690478 h 692525"/>
              <a:gd name="connsiteX1" fmla="*/ 403661 w 6732885"/>
              <a:gd name="connsiteY1" fmla="*/ 689723 h 692525"/>
              <a:gd name="connsiteX2" fmla="*/ 513896 w 6732885"/>
              <a:gd name="connsiteY2" fmla="*/ 687557 h 692525"/>
              <a:gd name="connsiteX3" fmla="*/ 608822 w 6732885"/>
              <a:gd name="connsiteY3" fmla="*/ 678052 h 692525"/>
              <a:gd name="connsiteX4" fmla="*/ 664778 w 6732885"/>
              <a:gd name="connsiteY4" fmla="*/ 669509 h 692525"/>
              <a:gd name="connsiteX5" fmla="*/ 758313 w 6732885"/>
              <a:gd name="connsiteY5" fmla="*/ 647614 h 692525"/>
              <a:gd name="connsiteX6" fmla="*/ 816775 w 6732885"/>
              <a:gd name="connsiteY6" fmla="*/ 618136 h 692525"/>
              <a:gd name="connsiteX7" fmla="*/ 867437 w 6732885"/>
              <a:gd name="connsiteY7" fmla="*/ 582765 h 692525"/>
              <a:gd name="connsiteX8" fmla="*/ 908361 w 6732885"/>
              <a:gd name="connsiteY8" fmla="*/ 530550 h 692525"/>
              <a:gd name="connsiteX9" fmla="*/ 921999 w 6732885"/>
              <a:gd name="connsiteY9" fmla="*/ 496021 h 692525"/>
              <a:gd name="connsiteX10" fmla="*/ 947334 w 6732885"/>
              <a:gd name="connsiteY10" fmla="*/ 453910 h 692525"/>
              <a:gd name="connsiteX11" fmla="*/ 992154 w 6732885"/>
              <a:gd name="connsiteY11" fmla="*/ 412643 h 692525"/>
              <a:gd name="connsiteX12" fmla="*/ 1053113 w 6732885"/>
              <a:gd name="connsiteY12" fmla="*/ 368162 h 692525"/>
              <a:gd name="connsiteX13" fmla="*/ 1095433 w 6732885"/>
              <a:gd name="connsiteY13" fmla="*/ 343584 h 692525"/>
              <a:gd name="connsiteX14" fmla="*/ 1146096 w 6732885"/>
              <a:gd name="connsiteY14" fmla="*/ 311582 h 692525"/>
              <a:gd name="connsiteX15" fmla="*/ 1196763 w 6732885"/>
              <a:gd name="connsiteY15" fmla="*/ 291367 h 692525"/>
              <a:gd name="connsiteX16" fmla="*/ 1280555 w 6732885"/>
              <a:gd name="connsiteY16" fmla="*/ 266102 h 692525"/>
              <a:gd name="connsiteX17" fmla="*/ 1335117 w 6732885"/>
              <a:gd name="connsiteY17" fmla="*/ 250101 h 692525"/>
              <a:gd name="connsiteX18" fmla="*/ 1388302 w 6732885"/>
              <a:gd name="connsiteY18" fmla="*/ 235041 h 692525"/>
              <a:gd name="connsiteX19" fmla="*/ 1436165 w 6732885"/>
              <a:gd name="connsiteY19" fmla="*/ 221982 h 692525"/>
              <a:gd name="connsiteX20" fmla="*/ 1498804 w 6732885"/>
              <a:gd name="connsiteY20" fmla="*/ 210517 h 692525"/>
              <a:gd name="connsiteX21" fmla="*/ 1546538 w 6732885"/>
              <a:gd name="connsiteY21" fmla="*/ 204055 h 692525"/>
              <a:gd name="connsiteX22" fmla="*/ 1596511 w 6732885"/>
              <a:gd name="connsiteY22" fmla="*/ 199363 h 692525"/>
              <a:gd name="connsiteX23" fmla="*/ 1654620 w 6732885"/>
              <a:gd name="connsiteY23" fmla="*/ 196519 h 692525"/>
              <a:gd name="connsiteX24" fmla="*/ 1704244 w 6732885"/>
              <a:gd name="connsiteY24" fmla="*/ 195153 h 692525"/>
              <a:gd name="connsiteX25" fmla="*/ 1759793 w 6732885"/>
              <a:gd name="connsiteY25" fmla="*/ 196205 h 692525"/>
              <a:gd name="connsiteX26" fmla="*/ 1808637 w 6732885"/>
              <a:gd name="connsiteY26" fmla="*/ 197318 h 692525"/>
              <a:gd name="connsiteX27" fmla="*/ 1865147 w 6732885"/>
              <a:gd name="connsiteY27" fmla="*/ 199844 h 692525"/>
              <a:gd name="connsiteX28" fmla="*/ 1917678 w 6732885"/>
              <a:gd name="connsiteY28" fmla="*/ 214652 h 692525"/>
              <a:gd name="connsiteX29" fmla="*/ 1972601 w 6732885"/>
              <a:gd name="connsiteY29" fmla="*/ 223667 h 692525"/>
              <a:gd name="connsiteX30" fmla="*/ 2028240 w 6732885"/>
              <a:gd name="connsiteY30" fmla="*/ 233371 h 692525"/>
              <a:gd name="connsiteX31" fmla="*/ 2096757 w 6732885"/>
              <a:gd name="connsiteY31" fmla="*/ 251098 h 692525"/>
              <a:gd name="connsiteX32" fmla="*/ 2138862 w 6732885"/>
              <a:gd name="connsiteY32" fmla="*/ 266047 h 692525"/>
              <a:gd name="connsiteX33" fmla="*/ 2182777 w 6732885"/>
              <a:gd name="connsiteY33" fmla="*/ 285748 h 692525"/>
              <a:gd name="connsiteX34" fmla="*/ 2229053 w 6732885"/>
              <a:gd name="connsiteY34" fmla="*/ 303160 h 692525"/>
              <a:gd name="connsiteX35" fmla="*/ 2266572 w 6732885"/>
              <a:gd name="connsiteY35" fmla="*/ 325331 h 692525"/>
              <a:gd name="connsiteX36" fmla="*/ 2310937 w 6732885"/>
              <a:gd name="connsiteY36" fmla="*/ 347489 h 692525"/>
              <a:gd name="connsiteX37" fmla="*/ 2361441 w 6732885"/>
              <a:gd name="connsiteY37" fmla="*/ 371297 h 692525"/>
              <a:gd name="connsiteX38" fmla="*/ 2389636 w 6732885"/>
              <a:gd name="connsiteY38" fmla="*/ 394207 h 692525"/>
              <a:gd name="connsiteX39" fmla="*/ 2430256 w 6732885"/>
              <a:gd name="connsiteY39" fmla="*/ 412077 h 692525"/>
              <a:gd name="connsiteX40" fmla="*/ 3125926 w 6732885"/>
              <a:gd name="connsiteY40" fmla="*/ 163630 h 692525"/>
              <a:gd name="connsiteX41" fmla="*/ 3199032 w 6732885"/>
              <a:gd name="connsiteY41" fmla="*/ 157978 h 692525"/>
              <a:gd name="connsiteX42" fmla="*/ 3266231 w 6732885"/>
              <a:gd name="connsiteY42" fmla="*/ 167000 h 692525"/>
              <a:gd name="connsiteX43" fmla="*/ 3346689 w 6732885"/>
              <a:gd name="connsiteY43" fmla="*/ 164140 h 692525"/>
              <a:gd name="connsiteX44" fmla="*/ 3431611 w 6732885"/>
              <a:gd name="connsiteY44" fmla="*/ 164262 h 692525"/>
              <a:gd name="connsiteX45" fmla="*/ 3518812 w 6732885"/>
              <a:gd name="connsiteY45" fmla="*/ 175435 h 692525"/>
              <a:gd name="connsiteX46" fmla="*/ 3585383 w 6732885"/>
              <a:gd name="connsiteY46" fmla="*/ 178737 h 692525"/>
              <a:gd name="connsiteX47" fmla="*/ 3676317 w 6732885"/>
              <a:gd name="connsiteY47" fmla="*/ 170832 h 692525"/>
              <a:gd name="connsiteX48" fmla="*/ 3780347 w 6732885"/>
              <a:gd name="connsiteY48" fmla="*/ 163892 h 692525"/>
              <a:gd name="connsiteX49" fmla="*/ 3863002 w 6732885"/>
              <a:gd name="connsiteY49" fmla="*/ 159072 h 692525"/>
              <a:gd name="connsiteX50" fmla="*/ 4204602 w 6732885"/>
              <a:gd name="connsiteY50" fmla="*/ 866 h 692525"/>
              <a:gd name="connsiteX51" fmla="*/ 4260410 w 6732885"/>
              <a:gd name="connsiteY51" fmla="*/ 43561 h 692525"/>
              <a:gd name="connsiteX52" fmla="*/ 4299657 w 6732885"/>
              <a:gd name="connsiteY52" fmla="*/ 73370 h 692525"/>
              <a:gd name="connsiteX53" fmla="*/ 4348263 w 6732885"/>
              <a:gd name="connsiteY53" fmla="*/ 106361 h 692525"/>
              <a:gd name="connsiteX54" fmla="*/ 4383716 w 6732885"/>
              <a:gd name="connsiteY54" fmla="*/ 129925 h 692525"/>
              <a:gd name="connsiteX55" fmla="*/ 4417963 w 6732885"/>
              <a:gd name="connsiteY55" fmla="*/ 152768 h 692525"/>
              <a:gd name="connsiteX56" fmla="*/ 4465915 w 6732885"/>
              <a:gd name="connsiteY56" fmla="*/ 181022 h 692525"/>
              <a:gd name="connsiteX57" fmla="*/ 4529455 w 6732885"/>
              <a:gd name="connsiteY57" fmla="*/ 220214 h 692525"/>
              <a:gd name="connsiteX58" fmla="*/ 4580330 w 6732885"/>
              <a:gd name="connsiteY58" fmla="*/ 249425 h 692525"/>
              <a:gd name="connsiteX59" fmla="*/ 4660966 w 6732885"/>
              <a:gd name="connsiteY59" fmla="*/ 295939 h 692525"/>
              <a:gd name="connsiteX60" fmla="*/ 4717677 w 6732885"/>
              <a:gd name="connsiteY60" fmla="*/ 326443 h 692525"/>
              <a:gd name="connsiteX61" fmla="*/ 4828913 w 6732885"/>
              <a:gd name="connsiteY61" fmla="*/ 382719 h 692525"/>
              <a:gd name="connsiteX62" fmla="*/ 4958180 w 6732885"/>
              <a:gd name="connsiteY62" fmla="*/ 440052 h 692525"/>
              <a:gd name="connsiteX63" fmla="*/ 5149784 w 6732885"/>
              <a:gd name="connsiteY63" fmla="*/ 512489 h 692525"/>
              <a:gd name="connsiteX64" fmla="*/ 5377759 w 6732885"/>
              <a:gd name="connsiteY64" fmla="*/ 583969 h 692525"/>
              <a:gd name="connsiteX65" fmla="*/ 5599231 w 6732885"/>
              <a:gd name="connsiteY65" fmla="*/ 631072 h 692525"/>
              <a:gd name="connsiteX66" fmla="*/ 5826886 w 6732885"/>
              <a:gd name="connsiteY66" fmla="*/ 665245 h 692525"/>
              <a:gd name="connsiteX67" fmla="*/ 6039169 w 6732885"/>
              <a:gd name="connsiteY67" fmla="*/ 685787 h 692525"/>
              <a:gd name="connsiteX68" fmla="*/ 6286646 w 6732885"/>
              <a:gd name="connsiteY68" fmla="*/ 692525 h 692525"/>
              <a:gd name="connsiteX69" fmla="*/ 6732885 w 6732885"/>
              <a:gd name="connsiteY69" fmla="*/ 689998 h 692525"/>
              <a:gd name="connsiteX0" fmla="*/ 4 w 6732885"/>
              <a:gd name="connsiteY0" fmla="*/ 646917 h 648964"/>
              <a:gd name="connsiteX1" fmla="*/ 403661 w 6732885"/>
              <a:gd name="connsiteY1" fmla="*/ 646162 h 648964"/>
              <a:gd name="connsiteX2" fmla="*/ 513896 w 6732885"/>
              <a:gd name="connsiteY2" fmla="*/ 643996 h 648964"/>
              <a:gd name="connsiteX3" fmla="*/ 608822 w 6732885"/>
              <a:gd name="connsiteY3" fmla="*/ 634491 h 648964"/>
              <a:gd name="connsiteX4" fmla="*/ 664778 w 6732885"/>
              <a:gd name="connsiteY4" fmla="*/ 625948 h 648964"/>
              <a:gd name="connsiteX5" fmla="*/ 758313 w 6732885"/>
              <a:gd name="connsiteY5" fmla="*/ 604053 h 648964"/>
              <a:gd name="connsiteX6" fmla="*/ 816775 w 6732885"/>
              <a:gd name="connsiteY6" fmla="*/ 574575 h 648964"/>
              <a:gd name="connsiteX7" fmla="*/ 867437 w 6732885"/>
              <a:gd name="connsiteY7" fmla="*/ 539204 h 648964"/>
              <a:gd name="connsiteX8" fmla="*/ 908361 w 6732885"/>
              <a:gd name="connsiteY8" fmla="*/ 486989 h 648964"/>
              <a:gd name="connsiteX9" fmla="*/ 921999 w 6732885"/>
              <a:gd name="connsiteY9" fmla="*/ 452460 h 648964"/>
              <a:gd name="connsiteX10" fmla="*/ 947334 w 6732885"/>
              <a:gd name="connsiteY10" fmla="*/ 410349 h 648964"/>
              <a:gd name="connsiteX11" fmla="*/ 992154 w 6732885"/>
              <a:gd name="connsiteY11" fmla="*/ 369082 h 648964"/>
              <a:gd name="connsiteX12" fmla="*/ 1053113 w 6732885"/>
              <a:gd name="connsiteY12" fmla="*/ 324601 h 648964"/>
              <a:gd name="connsiteX13" fmla="*/ 1095433 w 6732885"/>
              <a:gd name="connsiteY13" fmla="*/ 300023 h 648964"/>
              <a:gd name="connsiteX14" fmla="*/ 1146096 w 6732885"/>
              <a:gd name="connsiteY14" fmla="*/ 268021 h 648964"/>
              <a:gd name="connsiteX15" fmla="*/ 1196763 w 6732885"/>
              <a:gd name="connsiteY15" fmla="*/ 247806 h 648964"/>
              <a:gd name="connsiteX16" fmla="*/ 1280555 w 6732885"/>
              <a:gd name="connsiteY16" fmla="*/ 222541 h 648964"/>
              <a:gd name="connsiteX17" fmla="*/ 1335117 w 6732885"/>
              <a:gd name="connsiteY17" fmla="*/ 206540 h 648964"/>
              <a:gd name="connsiteX18" fmla="*/ 1388302 w 6732885"/>
              <a:gd name="connsiteY18" fmla="*/ 191480 h 648964"/>
              <a:gd name="connsiteX19" fmla="*/ 1436165 w 6732885"/>
              <a:gd name="connsiteY19" fmla="*/ 178421 h 648964"/>
              <a:gd name="connsiteX20" fmla="*/ 1498804 w 6732885"/>
              <a:gd name="connsiteY20" fmla="*/ 166956 h 648964"/>
              <a:gd name="connsiteX21" fmla="*/ 1546538 w 6732885"/>
              <a:gd name="connsiteY21" fmla="*/ 160494 h 648964"/>
              <a:gd name="connsiteX22" fmla="*/ 1596511 w 6732885"/>
              <a:gd name="connsiteY22" fmla="*/ 155802 h 648964"/>
              <a:gd name="connsiteX23" fmla="*/ 1654620 w 6732885"/>
              <a:gd name="connsiteY23" fmla="*/ 152958 h 648964"/>
              <a:gd name="connsiteX24" fmla="*/ 1704244 w 6732885"/>
              <a:gd name="connsiteY24" fmla="*/ 151592 h 648964"/>
              <a:gd name="connsiteX25" fmla="*/ 1759793 w 6732885"/>
              <a:gd name="connsiteY25" fmla="*/ 152644 h 648964"/>
              <a:gd name="connsiteX26" fmla="*/ 1808637 w 6732885"/>
              <a:gd name="connsiteY26" fmla="*/ 153757 h 648964"/>
              <a:gd name="connsiteX27" fmla="*/ 1865147 w 6732885"/>
              <a:gd name="connsiteY27" fmla="*/ 156283 h 648964"/>
              <a:gd name="connsiteX28" fmla="*/ 1917678 w 6732885"/>
              <a:gd name="connsiteY28" fmla="*/ 171091 h 648964"/>
              <a:gd name="connsiteX29" fmla="*/ 1972601 w 6732885"/>
              <a:gd name="connsiteY29" fmla="*/ 180106 h 648964"/>
              <a:gd name="connsiteX30" fmla="*/ 2028240 w 6732885"/>
              <a:gd name="connsiteY30" fmla="*/ 189810 h 648964"/>
              <a:gd name="connsiteX31" fmla="*/ 2096757 w 6732885"/>
              <a:gd name="connsiteY31" fmla="*/ 207537 h 648964"/>
              <a:gd name="connsiteX32" fmla="*/ 2138862 w 6732885"/>
              <a:gd name="connsiteY32" fmla="*/ 222486 h 648964"/>
              <a:gd name="connsiteX33" fmla="*/ 2182777 w 6732885"/>
              <a:gd name="connsiteY33" fmla="*/ 242187 h 648964"/>
              <a:gd name="connsiteX34" fmla="*/ 2229053 w 6732885"/>
              <a:gd name="connsiteY34" fmla="*/ 259599 h 648964"/>
              <a:gd name="connsiteX35" fmla="*/ 2266572 w 6732885"/>
              <a:gd name="connsiteY35" fmla="*/ 281770 h 648964"/>
              <a:gd name="connsiteX36" fmla="*/ 2310937 w 6732885"/>
              <a:gd name="connsiteY36" fmla="*/ 303928 h 648964"/>
              <a:gd name="connsiteX37" fmla="*/ 2361441 w 6732885"/>
              <a:gd name="connsiteY37" fmla="*/ 327736 h 648964"/>
              <a:gd name="connsiteX38" fmla="*/ 2389636 w 6732885"/>
              <a:gd name="connsiteY38" fmla="*/ 350646 h 648964"/>
              <a:gd name="connsiteX39" fmla="*/ 2430256 w 6732885"/>
              <a:gd name="connsiteY39" fmla="*/ 368516 h 648964"/>
              <a:gd name="connsiteX40" fmla="*/ 3125926 w 6732885"/>
              <a:gd name="connsiteY40" fmla="*/ 120069 h 648964"/>
              <a:gd name="connsiteX41" fmla="*/ 3199032 w 6732885"/>
              <a:gd name="connsiteY41" fmla="*/ 114417 h 648964"/>
              <a:gd name="connsiteX42" fmla="*/ 3266231 w 6732885"/>
              <a:gd name="connsiteY42" fmla="*/ 123439 h 648964"/>
              <a:gd name="connsiteX43" fmla="*/ 3346689 w 6732885"/>
              <a:gd name="connsiteY43" fmla="*/ 120579 h 648964"/>
              <a:gd name="connsiteX44" fmla="*/ 3431611 w 6732885"/>
              <a:gd name="connsiteY44" fmla="*/ 120701 h 648964"/>
              <a:gd name="connsiteX45" fmla="*/ 3518812 w 6732885"/>
              <a:gd name="connsiteY45" fmla="*/ 131874 h 648964"/>
              <a:gd name="connsiteX46" fmla="*/ 3585383 w 6732885"/>
              <a:gd name="connsiteY46" fmla="*/ 135176 h 648964"/>
              <a:gd name="connsiteX47" fmla="*/ 3676317 w 6732885"/>
              <a:gd name="connsiteY47" fmla="*/ 127271 h 648964"/>
              <a:gd name="connsiteX48" fmla="*/ 3780347 w 6732885"/>
              <a:gd name="connsiteY48" fmla="*/ 120331 h 648964"/>
              <a:gd name="connsiteX49" fmla="*/ 3863002 w 6732885"/>
              <a:gd name="connsiteY49" fmla="*/ 115511 h 648964"/>
              <a:gd name="connsiteX50" fmla="*/ 3941534 w 6732885"/>
              <a:gd name="connsiteY50" fmla="*/ 113110 h 648964"/>
              <a:gd name="connsiteX51" fmla="*/ 4260410 w 6732885"/>
              <a:gd name="connsiteY51" fmla="*/ 0 h 648964"/>
              <a:gd name="connsiteX52" fmla="*/ 4299657 w 6732885"/>
              <a:gd name="connsiteY52" fmla="*/ 29809 h 648964"/>
              <a:gd name="connsiteX53" fmla="*/ 4348263 w 6732885"/>
              <a:gd name="connsiteY53" fmla="*/ 62800 h 648964"/>
              <a:gd name="connsiteX54" fmla="*/ 4383716 w 6732885"/>
              <a:gd name="connsiteY54" fmla="*/ 86364 h 648964"/>
              <a:gd name="connsiteX55" fmla="*/ 4417963 w 6732885"/>
              <a:gd name="connsiteY55" fmla="*/ 109207 h 648964"/>
              <a:gd name="connsiteX56" fmla="*/ 4465915 w 6732885"/>
              <a:gd name="connsiteY56" fmla="*/ 137461 h 648964"/>
              <a:gd name="connsiteX57" fmla="*/ 4529455 w 6732885"/>
              <a:gd name="connsiteY57" fmla="*/ 176653 h 648964"/>
              <a:gd name="connsiteX58" fmla="*/ 4580330 w 6732885"/>
              <a:gd name="connsiteY58" fmla="*/ 205864 h 648964"/>
              <a:gd name="connsiteX59" fmla="*/ 4660966 w 6732885"/>
              <a:gd name="connsiteY59" fmla="*/ 252378 h 648964"/>
              <a:gd name="connsiteX60" fmla="*/ 4717677 w 6732885"/>
              <a:gd name="connsiteY60" fmla="*/ 282882 h 648964"/>
              <a:gd name="connsiteX61" fmla="*/ 4828913 w 6732885"/>
              <a:gd name="connsiteY61" fmla="*/ 339158 h 648964"/>
              <a:gd name="connsiteX62" fmla="*/ 4958180 w 6732885"/>
              <a:gd name="connsiteY62" fmla="*/ 396491 h 648964"/>
              <a:gd name="connsiteX63" fmla="*/ 5149784 w 6732885"/>
              <a:gd name="connsiteY63" fmla="*/ 468928 h 648964"/>
              <a:gd name="connsiteX64" fmla="*/ 5377759 w 6732885"/>
              <a:gd name="connsiteY64" fmla="*/ 540408 h 648964"/>
              <a:gd name="connsiteX65" fmla="*/ 5599231 w 6732885"/>
              <a:gd name="connsiteY65" fmla="*/ 587511 h 648964"/>
              <a:gd name="connsiteX66" fmla="*/ 5826886 w 6732885"/>
              <a:gd name="connsiteY66" fmla="*/ 621684 h 648964"/>
              <a:gd name="connsiteX67" fmla="*/ 6039169 w 6732885"/>
              <a:gd name="connsiteY67" fmla="*/ 642226 h 648964"/>
              <a:gd name="connsiteX68" fmla="*/ 6286646 w 6732885"/>
              <a:gd name="connsiteY68" fmla="*/ 648964 h 648964"/>
              <a:gd name="connsiteX69" fmla="*/ 6732885 w 6732885"/>
              <a:gd name="connsiteY69" fmla="*/ 646437 h 648964"/>
              <a:gd name="connsiteX0" fmla="*/ 4 w 6732885"/>
              <a:gd name="connsiteY0" fmla="*/ 646917 h 648964"/>
              <a:gd name="connsiteX1" fmla="*/ 403661 w 6732885"/>
              <a:gd name="connsiteY1" fmla="*/ 646162 h 648964"/>
              <a:gd name="connsiteX2" fmla="*/ 513896 w 6732885"/>
              <a:gd name="connsiteY2" fmla="*/ 643996 h 648964"/>
              <a:gd name="connsiteX3" fmla="*/ 608822 w 6732885"/>
              <a:gd name="connsiteY3" fmla="*/ 634491 h 648964"/>
              <a:gd name="connsiteX4" fmla="*/ 664778 w 6732885"/>
              <a:gd name="connsiteY4" fmla="*/ 625948 h 648964"/>
              <a:gd name="connsiteX5" fmla="*/ 758313 w 6732885"/>
              <a:gd name="connsiteY5" fmla="*/ 604053 h 648964"/>
              <a:gd name="connsiteX6" fmla="*/ 816775 w 6732885"/>
              <a:gd name="connsiteY6" fmla="*/ 574575 h 648964"/>
              <a:gd name="connsiteX7" fmla="*/ 867437 w 6732885"/>
              <a:gd name="connsiteY7" fmla="*/ 539204 h 648964"/>
              <a:gd name="connsiteX8" fmla="*/ 908361 w 6732885"/>
              <a:gd name="connsiteY8" fmla="*/ 486989 h 648964"/>
              <a:gd name="connsiteX9" fmla="*/ 921999 w 6732885"/>
              <a:gd name="connsiteY9" fmla="*/ 452460 h 648964"/>
              <a:gd name="connsiteX10" fmla="*/ 947334 w 6732885"/>
              <a:gd name="connsiteY10" fmla="*/ 410349 h 648964"/>
              <a:gd name="connsiteX11" fmla="*/ 992154 w 6732885"/>
              <a:gd name="connsiteY11" fmla="*/ 369082 h 648964"/>
              <a:gd name="connsiteX12" fmla="*/ 1053113 w 6732885"/>
              <a:gd name="connsiteY12" fmla="*/ 324601 h 648964"/>
              <a:gd name="connsiteX13" fmla="*/ 1095433 w 6732885"/>
              <a:gd name="connsiteY13" fmla="*/ 300023 h 648964"/>
              <a:gd name="connsiteX14" fmla="*/ 1146096 w 6732885"/>
              <a:gd name="connsiteY14" fmla="*/ 268021 h 648964"/>
              <a:gd name="connsiteX15" fmla="*/ 1196763 w 6732885"/>
              <a:gd name="connsiteY15" fmla="*/ 247806 h 648964"/>
              <a:gd name="connsiteX16" fmla="*/ 1280555 w 6732885"/>
              <a:gd name="connsiteY16" fmla="*/ 222541 h 648964"/>
              <a:gd name="connsiteX17" fmla="*/ 1335117 w 6732885"/>
              <a:gd name="connsiteY17" fmla="*/ 206540 h 648964"/>
              <a:gd name="connsiteX18" fmla="*/ 1388302 w 6732885"/>
              <a:gd name="connsiteY18" fmla="*/ 191480 h 648964"/>
              <a:gd name="connsiteX19" fmla="*/ 1436165 w 6732885"/>
              <a:gd name="connsiteY19" fmla="*/ 178421 h 648964"/>
              <a:gd name="connsiteX20" fmla="*/ 1498804 w 6732885"/>
              <a:gd name="connsiteY20" fmla="*/ 166956 h 648964"/>
              <a:gd name="connsiteX21" fmla="*/ 1546538 w 6732885"/>
              <a:gd name="connsiteY21" fmla="*/ 160494 h 648964"/>
              <a:gd name="connsiteX22" fmla="*/ 1596511 w 6732885"/>
              <a:gd name="connsiteY22" fmla="*/ 155802 h 648964"/>
              <a:gd name="connsiteX23" fmla="*/ 1654620 w 6732885"/>
              <a:gd name="connsiteY23" fmla="*/ 152958 h 648964"/>
              <a:gd name="connsiteX24" fmla="*/ 1704244 w 6732885"/>
              <a:gd name="connsiteY24" fmla="*/ 151592 h 648964"/>
              <a:gd name="connsiteX25" fmla="*/ 1759793 w 6732885"/>
              <a:gd name="connsiteY25" fmla="*/ 152644 h 648964"/>
              <a:gd name="connsiteX26" fmla="*/ 1808637 w 6732885"/>
              <a:gd name="connsiteY26" fmla="*/ 153757 h 648964"/>
              <a:gd name="connsiteX27" fmla="*/ 1865147 w 6732885"/>
              <a:gd name="connsiteY27" fmla="*/ 156283 h 648964"/>
              <a:gd name="connsiteX28" fmla="*/ 1917678 w 6732885"/>
              <a:gd name="connsiteY28" fmla="*/ 171091 h 648964"/>
              <a:gd name="connsiteX29" fmla="*/ 1972601 w 6732885"/>
              <a:gd name="connsiteY29" fmla="*/ 180106 h 648964"/>
              <a:gd name="connsiteX30" fmla="*/ 2028240 w 6732885"/>
              <a:gd name="connsiteY30" fmla="*/ 189810 h 648964"/>
              <a:gd name="connsiteX31" fmla="*/ 2096757 w 6732885"/>
              <a:gd name="connsiteY31" fmla="*/ 207537 h 648964"/>
              <a:gd name="connsiteX32" fmla="*/ 2138862 w 6732885"/>
              <a:gd name="connsiteY32" fmla="*/ 222486 h 648964"/>
              <a:gd name="connsiteX33" fmla="*/ 2182777 w 6732885"/>
              <a:gd name="connsiteY33" fmla="*/ 242187 h 648964"/>
              <a:gd name="connsiteX34" fmla="*/ 2229053 w 6732885"/>
              <a:gd name="connsiteY34" fmla="*/ 259599 h 648964"/>
              <a:gd name="connsiteX35" fmla="*/ 2266572 w 6732885"/>
              <a:gd name="connsiteY35" fmla="*/ 281770 h 648964"/>
              <a:gd name="connsiteX36" fmla="*/ 2310937 w 6732885"/>
              <a:gd name="connsiteY36" fmla="*/ 303928 h 648964"/>
              <a:gd name="connsiteX37" fmla="*/ 2361441 w 6732885"/>
              <a:gd name="connsiteY37" fmla="*/ 327736 h 648964"/>
              <a:gd name="connsiteX38" fmla="*/ 2389636 w 6732885"/>
              <a:gd name="connsiteY38" fmla="*/ 350646 h 648964"/>
              <a:gd name="connsiteX39" fmla="*/ 2430256 w 6732885"/>
              <a:gd name="connsiteY39" fmla="*/ 368516 h 648964"/>
              <a:gd name="connsiteX40" fmla="*/ 3125926 w 6732885"/>
              <a:gd name="connsiteY40" fmla="*/ 120069 h 648964"/>
              <a:gd name="connsiteX41" fmla="*/ 3199032 w 6732885"/>
              <a:gd name="connsiteY41" fmla="*/ 114417 h 648964"/>
              <a:gd name="connsiteX42" fmla="*/ 3266231 w 6732885"/>
              <a:gd name="connsiteY42" fmla="*/ 123439 h 648964"/>
              <a:gd name="connsiteX43" fmla="*/ 3346689 w 6732885"/>
              <a:gd name="connsiteY43" fmla="*/ 120579 h 648964"/>
              <a:gd name="connsiteX44" fmla="*/ 3431611 w 6732885"/>
              <a:gd name="connsiteY44" fmla="*/ 120701 h 648964"/>
              <a:gd name="connsiteX45" fmla="*/ 3518812 w 6732885"/>
              <a:gd name="connsiteY45" fmla="*/ 131874 h 648964"/>
              <a:gd name="connsiteX46" fmla="*/ 3585383 w 6732885"/>
              <a:gd name="connsiteY46" fmla="*/ 135176 h 648964"/>
              <a:gd name="connsiteX47" fmla="*/ 3676317 w 6732885"/>
              <a:gd name="connsiteY47" fmla="*/ 127271 h 648964"/>
              <a:gd name="connsiteX48" fmla="*/ 3780347 w 6732885"/>
              <a:gd name="connsiteY48" fmla="*/ 120331 h 648964"/>
              <a:gd name="connsiteX49" fmla="*/ 3863002 w 6732885"/>
              <a:gd name="connsiteY49" fmla="*/ 115511 h 648964"/>
              <a:gd name="connsiteX50" fmla="*/ 3941534 w 6732885"/>
              <a:gd name="connsiteY50" fmla="*/ 113110 h 648964"/>
              <a:gd name="connsiteX51" fmla="*/ 4260410 w 6732885"/>
              <a:gd name="connsiteY51" fmla="*/ 0 h 648964"/>
              <a:gd name="connsiteX52" fmla="*/ 4299657 w 6732885"/>
              <a:gd name="connsiteY52" fmla="*/ 29809 h 648964"/>
              <a:gd name="connsiteX53" fmla="*/ 4348263 w 6732885"/>
              <a:gd name="connsiteY53" fmla="*/ 62800 h 648964"/>
              <a:gd name="connsiteX54" fmla="*/ 4383716 w 6732885"/>
              <a:gd name="connsiteY54" fmla="*/ 86364 h 648964"/>
              <a:gd name="connsiteX55" fmla="*/ 4417963 w 6732885"/>
              <a:gd name="connsiteY55" fmla="*/ 109207 h 648964"/>
              <a:gd name="connsiteX56" fmla="*/ 4465915 w 6732885"/>
              <a:gd name="connsiteY56" fmla="*/ 137461 h 648964"/>
              <a:gd name="connsiteX57" fmla="*/ 4529455 w 6732885"/>
              <a:gd name="connsiteY57" fmla="*/ 176653 h 648964"/>
              <a:gd name="connsiteX58" fmla="*/ 4580330 w 6732885"/>
              <a:gd name="connsiteY58" fmla="*/ 205864 h 648964"/>
              <a:gd name="connsiteX59" fmla="*/ 4660966 w 6732885"/>
              <a:gd name="connsiteY59" fmla="*/ 252378 h 648964"/>
              <a:gd name="connsiteX60" fmla="*/ 4717677 w 6732885"/>
              <a:gd name="connsiteY60" fmla="*/ 282882 h 648964"/>
              <a:gd name="connsiteX61" fmla="*/ 4828913 w 6732885"/>
              <a:gd name="connsiteY61" fmla="*/ 339158 h 648964"/>
              <a:gd name="connsiteX62" fmla="*/ 4958180 w 6732885"/>
              <a:gd name="connsiteY62" fmla="*/ 396491 h 648964"/>
              <a:gd name="connsiteX63" fmla="*/ 5149784 w 6732885"/>
              <a:gd name="connsiteY63" fmla="*/ 468928 h 648964"/>
              <a:gd name="connsiteX64" fmla="*/ 5377759 w 6732885"/>
              <a:gd name="connsiteY64" fmla="*/ 540408 h 648964"/>
              <a:gd name="connsiteX65" fmla="*/ 5599231 w 6732885"/>
              <a:gd name="connsiteY65" fmla="*/ 587511 h 648964"/>
              <a:gd name="connsiteX66" fmla="*/ 5826886 w 6732885"/>
              <a:gd name="connsiteY66" fmla="*/ 621684 h 648964"/>
              <a:gd name="connsiteX67" fmla="*/ 6039169 w 6732885"/>
              <a:gd name="connsiteY67" fmla="*/ 642226 h 648964"/>
              <a:gd name="connsiteX68" fmla="*/ 6286646 w 6732885"/>
              <a:gd name="connsiteY68" fmla="*/ 648964 h 648964"/>
              <a:gd name="connsiteX69" fmla="*/ 6732885 w 6732885"/>
              <a:gd name="connsiteY69" fmla="*/ 646437 h 648964"/>
              <a:gd name="connsiteX0" fmla="*/ 4 w 6732885"/>
              <a:gd name="connsiteY0" fmla="*/ 618411 h 620458"/>
              <a:gd name="connsiteX1" fmla="*/ 403661 w 6732885"/>
              <a:gd name="connsiteY1" fmla="*/ 617656 h 620458"/>
              <a:gd name="connsiteX2" fmla="*/ 513896 w 6732885"/>
              <a:gd name="connsiteY2" fmla="*/ 615490 h 620458"/>
              <a:gd name="connsiteX3" fmla="*/ 608822 w 6732885"/>
              <a:gd name="connsiteY3" fmla="*/ 605985 h 620458"/>
              <a:gd name="connsiteX4" fmla="*/ 664778 w 6732885"/>
              <a:gd name="connsiteY4" fmla="*/ 597442 h 620458"/>
              <a:gd name="connsiteX5" fmla="*/ 758313 w 6732885"/>
              <a:gd name="connsiteY5" fmla="*/ 575547 h 620458"/>
              <a:gd name="connsiteX6" fmla="*/ 816775 w 6732885"/>
              <a:gd name="connsiteY6" fmla="*/ 546069 h 620458"/>
              <a:gd name="connsiteX7" fmla="*/ 867437 w 6732885"/>
              <a:gd name="connsiteY7" fmla="*/ 510698 h 620458"/>
              <a:gd name="connsiteX8" fmla="*/ 908361 w 6732885"/>
              <a:gd name="connsiteY8" fmla="*/ 458483 h 620458"/>
              <a:gd name="connsiteX9" fmla="*/ 921999 w 6732885"/>
              <a:gd name="connsiteY9" fmla="*/ 423954 h 620458"/>
              <a:gd name="connsiteX10" fmla="*/ 947334 w 6732885"/>
              <a:gd name="connsiteY10" fmla="*/ 381843 h 620458"/>
              <a:gd name="connsiteX11" fmla="*/ 992154 w 6732885"/>
              <a:gd name="connsiteY11" fmla="*/ 340576 h 620458"/>
              <a:gd name="connsiteX12" fmla="*/ 1053113 w 6732885"/>
              <a:gd name="connsiteY12" fmla="*/ 296095 h 620458"/>
              <a:gd name="connsiteX13" fmla="*/ 1095433 w 6732885"/>
              <a:gd name="connsiteY13" fmla="*/ 271517 h 620458"/>
              <a:gd name="connsiteX14" fmla="*/ 1146096 w 6732885"/>
              <a:gd name="connsiteY14" fmla="*/ 239515 h 620458"/>
              <a:gd name="connsiteX15" fmla="*/ 1196763 w 6732885"/>
              <a:gd name="connsiteY15" fmla="*/ 219300 h 620458"/>
              <a:gd name="connsiteX16" fmla="*/ 1280555 w 6732885"/>
              <a:gd name="connsiteY16" fmla="*/ 194035 h 620458"/>
              <a:gd name="connsiteX17" fmla="*/ 1335117 w 6732885"/>
              <a:gd name="connsiteY17" fmla="*/ 178034 h 620458"/>
              <a:gd name="connsiteX18" fmla="*/ 1388302 w 6732885"/>
              <a:gd name="connsiteY18" fmla="*/ 162974 h 620458"/>
              <a:gd name="connsiteX19" fmla="*/ 1436165 w 6732885"/>
              <a:gd name="connsiteY19" fmla="*/ 149915 h 620458"/>
              <a:gd name="connsiteX20" fmla="*/ 1498804 w 6732885"/>
              <a:gd name="connsiteY20" fmla="*/ 138450 h 620458"/>
              <a:gd name="connsiteX21" fmla="*/ 1546538 w 6732885"/>
              <a:gd name="connsiteY21" fmla="*/ 131988 h 620458"/>
              <a:gd name="connsiteX22" fmla="*/ 1596511 w 6732885"/>
              <a:gd name="connsiteY22" fmla="*/ 127296 h 620458"/>
              <a:gd name="connsiteX23" fmla="*/ 1654620 w 6732885"/>
              <a:gd name="connsiteY23" fmla="*/ 124452 h 620458"/>
              <a:gd name="connsiteX24" fmla="*/ 1704244 w 6732885"/>
              <a:gd name="connsiteY24" fmla="*/ 123086 h 620458"/>
              <a:gd name="connsiteX25" fmla="*/ 1759793 w 6732885"/>
              <a:gd name="connsiteY25" fmla="*/ 124138 h 620458"/>
              <a:gd name="connsiteX26" fmla="*/ 1808637 w 6732885"/>
              <a:gd name="connsiteY26" fmla="*/ 125251 h 620458"/>
              <a:gd name="connsiteX27" fmla="*/ 1865147 w 6732885"/>
              <a:gd name="connsiteY27" fmla="*/ 127777 h 620458"/>
              <a:gd name="connsiteX28" fmla="*/ 1917678 w 6732885"/>
              <a:gd name="connsiteY28" fmla="*/ 142585 h 620458"/>
              <a:gd name="connsiteX29" fmla="*/ 1972601 w 6732885"/>
              <a:gd name="connsiteY29" fmla="*/ 151600 h 620458"/>
              <a:gd name="connsiteX30" fmla="*/ 2028240 w 6732885"/>
              <a:gd name="connsiteY30" fmla="*/ 161304 h 620458"/>
              <a:gd name="connsiteX31" fmla="*/ 2096757 w 6732885"/>
              <a:gd name="connsiteY31" fmla="*/ 179031 h 620458"/>
              <a:gd name="connsiteX32" fmla="*/ 2138862 w 6732885"/>
              <a:gd name="connsiteY32" fmla="*/ 193980 h 620458"/>
              <a:gd name="connsiteX33" fmla="*/ 2182777 w 6732885"/>
              <a:gd name="connsiteY33" fmla="*/ 213681 h 620458"/>
              <a:gd name="connsiteX34" fmla="*/ 2229053 w 6732885"/>
              <a:gd name="connsiteY34" fmla="*/ 231093 h 620458"/>
              <a:gd name="connsiteX35" fmla="*/ 2266572 w 6732885"/>
              <a:gd name="connsiteY35" fmla="*/ 253264 h 620458"/>
              <a:gd name="connsiteX36" fmla="*/ 2310937 w 6732885"/>
              <a:gd name="connsiteY36" fmla="*/ 275422 h 620458"/>
              <a:gd name="connsiteX37" fmla="*/ 2361441 w 6732885"/>
              <a:gd name="connsiteY37" fmla="*/ 299230 h 620458"/>
              <a:gd name="connsiteX38" fmla="*/ 2389636 w 6732885"/>
              <a:gd name="connsiteY38" fmla="*/ 322140 h 620458"/>
              <a:gd name="connsiteX39" fmla="*/ 2430256 w 6732885"/>
              <a:gd name="connsiteY39" fmla="*/ 340010 h 620458"/>
              <a:gd name="connsiteX40" fmla="*/ 3125926 w 6732885"/>
              <a:gd name="connsiteY40" fmla="*/ 91563 h 620458"/>
              <a:gd name="connsiteX41" fmla="*/ 3199032 w 6732885"/>
              <a:gd name="connsiteY41" fmla="*/ 85911 h 620458"/>
              <a:gd name="connsiteX42" fmla="*/ 3266231 w 6732885"/>
              <a:gd name="connsiteY42" fmla="*/ 94933 h 620458"/>
              <a:gd name="connsiteX43" fmla="*/ 3346689 w 6732885"/>
              <a:gd name="connsiteY43" fmla="*/ 92073 h 620458"/>
              <a:gd name="connsiteX44" fmla="*/ 3431611 w 6732885"/>
              <a:gd name="connsiteY44" fmla="*/ 92195 h 620458"/>
              <a:gd name="connsiteX45" fmla="*/ 3518812 w 6732885"/>
              <a:gd name="connsiteY45" fmla="*/ 103368 h 620458"/>
              <a:gd name="connsiteX46" fmla="*/ 3585383 w 6732885"/>
              <a:gd name="connsiteY46" fmla="*/ 106670 h 620458"/>
              <a:gd name="connsiteX47" fmla="*/ 3676317 w 6732885"/>
              <a:gd name="connsiteY47" fmla="*/ 98765 h 620458"/>
              <a:gd name="connsiteX48" fmla="*/ 3780347 w 6732885"/>
              <a:gd name="connsiteY48" fmla="*/ 91825 h 620458"/>
              <a:gd name="connsiteX49" fmla="*/ 3863002 w 6732885"/>
              <a:gd name="connsiteY49" fmla="*/ 87005 h 620458"/>
              <a:gd name="connsiteX50" fmla="*/ 3941534 w 6732885"/>
              <a:gd name="connsiteY50" fmla="*/ 84604 h 620458"/>
              <a:gd name="connsiteX51" fmla="*/ 4005137 w 6732885"/>
              <a:gd name="connsiteY51" fmla="*/ 82663 h 620458"/>
              <a:gd name="connsiteX52" fmla="*/ 4299657 w 6732885"/>
              <a:gd name="connsiteY52" fmla="*/ 1303 h 620458"/>
              <a:gd name="connsiteX53" fmla="*/ 4348263 w 6732885"/>
              <a:gd name="connsiteY53" fmla="*/ 34294 h 620458"/>
              <a:gd name="connsiteX54" fmla="*/ 4383716 w 6732885"/>
              <a:gd name="connsiteY54" fmla="*/ 57858 h 620458"/>
              <a:gd name="connsiteX55" fmla="*/ 4417963 w 6732885"/>
              <a:gd name="connsiteY55" fmla="*/ 80701 h 620458"/>
              <a:gd name="connsiteX56" fmla="*/ 4465915 w 6732885"/>
              <a:gd name="connsiteY56" fmla="*/ 108955 h 620458"/>
              <a:gd name="connsiteX57" fmla="*/ 4529455 w 6732885"/>
              <a:gd name="connsiteY57" fmla="*/ 148147 h 620458"/>
              <a:gd name="connsiteX58" fmla="*/ 4580330 w 6732885"/>
              <a:gd name="connsiteY58" fmla="*/ 177358 h 620458"/>
              <a:gd name="connsiteX59" fmla="*/ 4660966 w 6732885"/>
              <a:gd name="connsiteY59" fmla="*/ 223872 h 620458"/>
              <a:gd name="connsiteX60" fmla="*/ 4717677 w 6732885"/>
              <a:gd name="connsiteY60" fmla="*/ 254376 h 620458"/>
              <a:gd name="connsiteX61" fmla="*/ 4828913 w 6732885"/>
              <a:gd name="connsiteY61" fmla="*/ 310652 h 620458"/>
              <a:gd name="connsiteX62" fmla="*/ 4958180 w 6732885"/>
              <a:gd name="connsiteY62" fmla="*/ 367985 h 620458"/>
              <a:gd name="connsiteX63" fmla="*/ 5149784 w 6732885"/>
              <a:gd name="connsiteY63" fmla="*/ 440422 h 620458"/>
              <a:gd name="connsiteX64" fmla="*/ 5377759 w 6732885"/>
              <a:gd name="connsiteY64" fmla="*/ 511902 h 620458"/>
              <a:gd name="connsiteX65" fmla="*/ 5599231 w 6732885"/>
              <a:gd name="connsiteY65" fmla="*/ 559005 h 620458"/>
              <a:gd name="connsiteX66" fmla="*/ 5826886 w 6732885"/>
              <a:gd name="connsiteY66" fmla="*/ 593178 h 620458"/>
              <a:gd name="connsiteX67" fmla="*/ 6039169 w 6732885"/>
              <a:gd name="connsiteY67" fmla="*/ 613720 h 620458"/>
              <a:gd name="connsiteX68" fmla="*/ 6286646 w 6732885"/>
              <a:gd name="connsiteY68" fmla="*/ 620458 h 620458"/>
              <a:gd name="connsiteX69" fmla="*/ 6732885 w 6732885"/>
              <a:gd name="connsiteY69" fmla="*/ 617931 h 620458"/>
              <a:gd name="connsiteX0" fmla="*/ 4 w 6732885"/>
              <a:gd name="connsiteY0" fmla="*/ 618411 h 620458"/>
              <a:gd name="connsiteX1" fmla="*/ 403661 w 6732885"/>
              <a:gd name="connsiteY1" fmla="*/ 617656 h 620458"/>
              <a:gd name="connsiteX2" fmla="*/ 513896 w 6732885"/>
              <a:gd name="connsiteY2" fmla="*/ 615490 h 620458"/>
              <a:gd name="connsiteX3" fmla="*/ 608822 w 6732885"/>
              <a:gd name="connsiteY3" fmla="*/ 605985 h 620458"/>
              <a:gd name="connsiteX4" fmla="*/ 664778 w 6732885"/>
              <a:gd name="connsiteY4" fmla="*/ 597442 h 620458"/>
              <a:gd name="connsiteX5" fmla="*/ 758313 w 6732885"/>
              <a:gd name="connsiteY5" fmla="*/ 575547 h 620458"/>
              <a:gd name="connsiteX6" fmla="*/ 816775 w 6732885"/>
              <a:gd name="connsiteY6" fmla="*/ 546069 h 620458"/>
              <a:gd name="connsiteX7" fmla="*/ 867437 w 6732885"/>
              <a:gd name="connsiteY7" fmla="*/ 510698 h 620458"/>
              <a:gd name="connsiteX8" fmla="*/ 908361 w 6732885"/>
              <a:gd name="connsiteY8" fmla="*/ 458483 h 620458"/>
              <a:gd name="connsiteX9" fmla="*/ 921999 w 6732885"/>
              <a:gd name="connsiteY9" fmla="*/ 423954 h 620458"/>
              <a:gd name="connsiteX10" fmla="*/ 947334 w 6732885"/>
              <a:gd name="connsiteY10" fmla="*/ 381843 h 620458"/>
              <a:gd name="connsiteX11" fmla="*/ 992154 w 6732885"/>
              <a:gd name="connsiteY11" fmla="*/ 340576 h 620458"/>
              <a:gd name="connsiteX12" fmla="*/ 1053113 w 6732885"/>
              <a:gd name="connsiteY12" fmla="*/ 296095 h 620458"/>
              <a:gd name="connsiteX13" fmla="*/ 1095433 w 6732885"/>
              <a:gd name="connsiteY13" fmla="*/ 271517 h 620458"/>
              <a:gd name="connsiteX14" fmla="*/ 1146096 w 6732885"/>
              <a:gd name="connsiteY14" fmla="*/ 239515 h 620458"/>
              <a:gd name="connsiteX15" fmla="*/ 1196763 w 6732885"/>
              <a:gd name="connsiteY15" fmla="*/ 219300 h 620458"/>
              <a:gd name="connsiteX16" fmla="*/ 1280555 w 6732885"/>
              <a:gd name="connsiteY16" fmla="*/ 194035 h 620458"/>
              <a:gd name="connsiteX17" fmla="*/ 1335117 w 6732885"/>
              <a:gd name="connsiteY17" fmla="*/ 178034 h 620458"/>
              <a:gd name="connsiteX18" fmla="*/ 1388302 w 6732885"/>
              <a:gd name="connsiteY18" fmla="*/ 162974 h 620458"/>
              <a:gd name="connsiteX19" fmla="*/ 1436165 w 6732885"/>
              <a:gd name="connsiteY19" fmla="*/ 149915 h 620458"/>
              <a:gd name="connsiteX20" fmla="*/ 1498804 w 6732885"/>
              <a:gd name="connsiteY20" fmla="*/ 138450 h 620458"/>
              <a:gd name="connsiteX21" fmla="*/ 1546538 w 6732885"/>
              <a:gd name="connsiteY21" fmla="*/ 131988 h 620458"/>
              <a:gd name="connsiteX22" fmla="*/ 1596511 w 6732885"/>
              <a:gd name="connsiteY22" fmla="*/ 127296 h 620458"/>
              <a:gd name="connsiteX23" fmla="*/ 1654620 w 6732885"/>
              <a:gd name="connsiteY23" fmla="*/ 124452 h 620458"/>
              <a:gd name="connsiteX24" fmla="*/ 1704244 w 6732885"/>
              <a:gd name="connsiteY24" fmla="*/ 123086 h 620458"/>
              <a:gd name="connsiteX25" fmla="*/ 1759793 w 6732885"/>
              <a:gd name="connsiteY25" fmla="*/ 124138 h 620458"/>
              <a:gd name="connsiteX26" fmla="*/ 1808637 w 6732885"/>
              <a:gd name="connsiteY26" fmla="*/ 125251 h 620458"/>
              <a:gd name="connsiteX27" fmla="*/ 1865147 w 6732885"/>
              <a:gd name="connsiteY27" fmla="*/ 127777 h 620458"/>
              <a:gd name="connsiteX28" fmla="*/ 1917678 w 6732885"/>
              <a:gd name="connsiteY28" fmla="*/ 142585 h 620458"/>
              <a:gd name="connsiteX29" fmla="*/ 1972601 w 6732885"/>
              <a:gd name="connsiteY29" fmla="*/ 151600 h 620458"/>
              <a:gd name="connsiteX30" fmla="*/ 2028240 w 6732885"/>
              <a:gd name="connsiteY30" fmla="*/ 161304 h 620458"/>
              <a:gd name="connsiteX31" fmla="*/ 2096757 w 6732885"/>
              <a:gd name="connsiteY31" fmla="*/ 179031 h 620458"/>
              <a:gd name="connsiteX32" fmla="*/ 2138862 w 6732885"/>
              <a:gd name="connsiteY32" fmla="*/ 193980 h 620458"/>
              <a:gd name="connsiteX33" fmla="*/ 2182777 w 6732885"/>
              <a:gd name="connsiteY33" fmla="*/ 213681 h 620458"/>
              <a:gd name="connsiteX34" fmla="*/ 2229053 w 6732885"/>
              <a:gd name="connsiteY34" fmla="*/ 231093 h 620458"/>
              <a:gd name="connsiteX35" fmla="*/ 2266572 w 6732885"/>
              <a:gd name="connsiteY35" fmla="*/ 253264 h 620458"/>
              <a:gd name="connsiteX36" fmla="*/ 2310937 w 6732885"/>
              <a:gd name="connsiteY36" fmla="*/ 275422 h 620458"/>
              <a:gd name="connsiteX37" fmla="*/ 2361441 w 6732885"/>
              <a:gd name="connsiteY37" fmla="*/ 299230 h 620458"/>
              <a:gd name="connsiteX38" fmla="*/ 2389636 w 6732885"/>
              <a:gd name="connsiteY38" fmla="*/ 322140 h 620458"/>
              <a:gd name="connsiteX39" fmla="*/ 2430256 w 6732885"/>
              <a:gd name="connsiteY39" fmla="*/ 340010 h 620458"/>
              <a:gd name="connsiteX40" fmla="*/ 3125926 w 6732885"/>
              <a:gd name="connsiteY40" fmla="*/ 91563 h 620458"/>
              <a:gd name="connsiteX41" fmla="*/ 3199032 w 6732885"/>
              <a:gd name="connsiteY41" fmla="*/ 85911 h 620458"/>
              <a:gd name="connsiteX42" fmla="*/ 3266231 w 6732885"/>
              <a:gd name="connsiteY42" fmla="*/ 94933 h 620458"/>
              <a:gd name="connsiteX43" fmla="*/ 3346689 w 6732885"/>
              <a:gd name="connsiteY43" fmla="*/ 92073 h 620458"/>
              <a:gd name="connsiteX44" fmla="*/ 3431611 w 6732885"/>
              <a:gd name="connsiteY44" fmla="*/ 92195 h 620458"/>
              <a:gd name="connsiteX45" fmla="*/ 3518812 w 6732885"/>
              <a:gd name="connsiteY45" fmla="*/ 103368 h 620458"/>
              <a:gd name="connsiteX46" fmla="*/ 3585383 w 6732885"/>
              <a:gd name="connsiteY46" fmla="*/ 106670 h 620458"/>
              <a:gd name="connsiteX47" fmla="*/ 3676317 w 6732885"/>
              <a:gd name="connsiteY47" fmla="*/ 98765 h 620458"/>
              <a:gd name="connsiteX48" fmla="*/ 3780347 w 6732885"/>
              <a:gd name="connsiteY48" fmla="*/ 91825 h 620458"/>
              <a:gd name="connsiteX49" fmla="*/ 3863002 w 6732885"/>
              <a:gd name="connsiteY49" fmla="*/ 87005 h 620458"/>
              <a:gd name="connsiteX50" fmla="*/ 3941534 w 6732885"/>
              <a:gd name="connsiteY50" fmla="*/ 84604 h 620458"/>
              <a:gd name="connsiteX51" fmla="*/ 4005137 w 6732885"/>
              <a:gd name="connsiteY51" fmla="*/ 82663 h 620458"/>
              <a:gd name="connsiteX52" fmla="*/ 4299657 w 6732885"/>
              <a:gd name="connsiteY52" fmla="*/ 1303 h 620458"/>
              <a:gd name="connsiteX53" fmla="*/ 4348263 w 6732885"/>
              <a:gd name="connsiteY53" fmla="*/ 34294 h 620458"/>
              <a:gd name="connsiteX54" fmla="*/ 4383716 w 6732885"/>
              <a:gd name="connsiteY54" fmla="*/ 57858 h 620458"/>
              <a:gd name="connsiteX55" fmla="*/ 4417963 w 6732885"/>
              <a:gd name="connsiteY55" fmla="*/ 80701 h 620458"/>
              <a:gd name="connsiteX56" fmla="*/ 4465915 w 6732885"/>
              <a:gd name="connsiteY56" fmla="*/ 108955 h 620458"/>
              <a:gd name="connsiteX57" fmla="*/ 4529455 w 6732885"/>
              <a:gd name="connsiteY57" fmla="*/ 148147 h 620458"/>
              <a:gd name="connsiteX58" fmla="*/ 4580330 w 6732885"/>
              <a:gd name="connsiteY58" fmla="*/ 177358 h 620458"/>
              <a:gd name="connsiteX59" fmla="*/ 4660966 w 6732885"/>
              <a:gd name="connsiteY59" fmla="*/ 223872 h 620458"/>
              <a:gd name="connsiteX60" fmla="*/ 4717677 w 6732885"/>
              <a:gd name="connsiteY60" fmla="*/ 254376 h 620458"/>
              <a:gd name="connsiteX61" fmla="*/ 4828913 w 6732885"/>
              <a:gd name="connsiteY61" fmla="*/ 310652 h 620458"/>
              <a:gd name="connsiteX62" fmla="*/ 4958180 w 6732885"/>
              <a:gd name="connsiteY62" fmla="*/ 367985 h 620458"/>
              <a:gd name="connsiteX63" fmla="*/ 5149784 w 6732885"/>
              <a:gd name="connsiteY63" fmla="*/ 440422 h 620458"/>
              <a:gd name="connsiteX64" fmla="*/ 5377759 w 6732885"/>
              <a:gd name="connsiteY64" fmla="*/ 511902 h 620458"/>
              <a:gd name="connsiteX65" fmla="*/ 5599231 w 6732885"/>
              <a:gd name="connsiteY65" fmla="*/ 559005 h 620458"/>
              <a:gd name="connsiteX66" fmla="*/ 5826886 w 6732885"/>
              <a:gd name="connsiteY66" fmla="*/ 593178 h 620458"/>
              <a:gd name="connsiteX67" fmla="*/ 6039169 w 6732885"/>
              <a:gd name="connsiteY67" fmla="*/ 613720 h 620458"/>
              <a:gd name="connsiteX68" fmla="*/ 6286646 w 6732885"/>
              <a:gd name="connsiteY68" fmla="*/ 620458 h 620458"/>
              <a:gd name="connsiteX69" fmla="*/ 6732885 w 6732885"/>
              <a:gd name="connsiteY69" fmla="*/ 617931 h 620458"/>
              <a:gd name="connsiteX0" fmla="*/ 4 w 6732885"/>
              <a:gd name="connsiteY0" fmla="*/ 585228 h 587275"/>
              <a:gd name="connsiteX1" fmla="*/ 403661 w 6732885"/>
              <a:gd name="connsiteY1" fmla="*/ 584473 h 587275"/>
              <a:gd name="connsiteX2" fmla="*/ 513896 w 6732885"/>
              <a:gd name="connsiteY2" fmla="*/ 582307 h 587275"/>
              <a:gd name="connsiteX3" fmla="*/ 608822 w 6732885"/>
              <a:gd name="connsiteY3" fmla="*/ 572802 h 587275"/>
              <a:gd name="connsiteX4" fmla="*/ 664778 w 6732885"/>
              <a:gd name="connsiteY4" fmla="*/ 564259 h 587275"/>
              <a:gd name="connsiteX5" fmla="*/ 758313 w 6732885"/>
              <a:gd name="connsiteY5" fmla="*/ 542364 h 587275"/>
              <a:gd name="connsiteX6" fmla="*/ 816775 w 6732885"/>
              <a:gd name="connsiteY6" fmla="*/ 512886 h 587275"/>
              <a:gd name="connsiteX7" fmla="*/ 867437 w 6732885"/>
              <a:gd name="connsiteY7" fmla="*/ 477515 h 587275"/>
              <a:gd name="connsiteX8" fmla="*/ 908361 w 6732885"/>
              <a:gd name="connsiteY8" fmla="*/ 425300 h 587275"/>
              <a:gd name="connsiteX9" fmla="*/ 921999 w 6732885"/>
              <a:gd name="connsiteY9" fmla="*/ 390771 h 587275"/>
              <a:gd name="connsiteX10" fmla="*/ 947334 w 6732885"/>
              <a:gd name="connsiteY10" fmla="*/ 348660 h 587275"/>
              <a:gd name="connsiteX11" fmla="*/ 992154 w 6732885"/>
              <a:gd name="connsiteY11" fmla="*/ 307393 h 587275"/>
              <a:gd name="connsiteX12" fmla="*/ 1053113 w 6732885"/>
              <a:gd name="connsiteY12" fmla="*/ 262912 h 587275"/>
              <a:gd name="connsiteX13" fmla="*/ 1095433 w 6732885"/>
              <a:gd name="connsiteY13" fmla="*/ 238334 h 587275"/>
              <a:gd name="connsiteX14" fmla="*/ 1146096 w 6732885"/>
              <a:gd name="connsiteY14" fmla="*/ 206332 h 587275"/>
              <a:gd name="connsiteX15" fmla="*/ 1196763 w 6732885"/>
              <a:gd name="connsiteY15" fmla="*/ 186117 h 587275"/>
              <a:gd name="connsiteX16" fmla="*/ 1280555 w 6732885"/>
              <a:gd name="connsiteY16" fmla="*/ 160852 h 587275"/>
              <a:gd name="connsiteX17" fmla="*/ 1335117 w 6732885"/>
              <a:gd name="connsiteY17" fmla="*/ 144851 h 587275"/>
              <a:gd name="connsiteX18" fmla="*/ 1388302 w 6732885"/>
              <a:gd name="connsiteY18" fmla="*/ 129791 h 587275"/>
              <a:gd name="connsiteX19" fmla="*/ 1436165 w 6732885"/>
              <a:gd name="connsiteY19" fmla="*/ 116732 h 587275"/>
              <a:gd name="connsiteX20" fmla="*/ 1498804 w 6732885"/>
              <a:gd name="connsiteY20" fmla="*/ 105267 h 587275"/>
              <a:gd name="connsiteX21" fmla="*/ 1546538 w 6732885"/>
              <a:gd name="connsiteY21" fmla="*/ 98805 h 587275"/>
              <a:gd name="connsiteX22" fmla="*/ 1596511 w 6732885"/>
              <a:gd name="connsiteY22" fmla="*/ 94113 h 587275"/>
              <a:gd name="connsiteX23" fmla="*/ 1654620 w 6732885"/>
              <a:gd name="connsiteY23" fmla="*/ 91269 h 587275"/>
              <a:gd name="connsiteX24" fmla="*/ 1704244 w 6732885"/>
              <a:gd name="connsiteY24" fmla="*/ 89903 h 587275"/>
              <a:gd name="connsiteX25" fmla="*/ 1759793 w 6732885"/>
              <a:gd name="connsiteY25" fmla="*/ 90955 h 587275"/>
              <a:gd name="connsiteX26" fmla="*/ 1808637 w 6732885"/>
              <a:gd name="connsiteY26" fmla="*/ 92068 h 587275"/>
              <a:gd name="connsiteX27" fmla="*/ 1865147 w 6732885"/>
              <a:gd name="connsiteY27" fmla="*/ 94594 h 587275"/>
              <a:gd name="connsiteX28" fmla="*/ 1917678 w 6732885"/>
              <a:gd name="connsiteY28" fmla="*/ 109402 h 587275"/>
              <a:gd name="connsiteX29" fmla="*/ 1972601 w 6732885"/>
              <a:gd name="connsiteY29" fmla="*/ 118417 h 587275"/>
              <a:gd name="connsiteX30" fmla="*/ 2028240 w 6732885"/>
              <a:gd name="connsiteY30" fmla="*/ 128121 h 587275"/>
              <a:gd name="connsiteX31" fmla="*/ 2096757 w 6732885"/>
              <a:gd name="connsiteY31" fmla="*/ 145848 h 587275"/>
              <a:gd name="connsiteX32" fmla="*/ 2138862 w 6732885"/>
              <a:gd name="connsiteY32" fmla="*/ 160797 h 587275"/>
              <a:gd name="connsiteX33" fmla="*/ 2182777 w 6732885"/>
              <a:gd name="connsiteY33" fmla="*/ 180498 h 587275"/>
              <a:gd name="connsiteX34" fmla="*/ 2229053 w 6732885"/>
              <a:gd name="connsiteY34" fmla="*/ 197910 h 587275"/>
              <a:gd name="connsiteX35" fmla="*/ 2266572 w 6732885"/>
              <a:gd name="connsiteY35" fmla="*/ 220081 h 587275"/>
              <a:gd name="connsiteX36" fmla="*/ 2310937 w 6732885"/>
              <a:gd name="connsiteY36" fmla="*/ 242239 h 587275"/>
              <a:gd name="connsiteX37" fmla="*/ 2361441 w 6732885"/>
              <a:gd name="connsiteY37" fmla="*/ 266047 h 587275"/>
              <a:gd name="connsiteX38" fmla="*/ 2389636 w 6732885"/>
              <a:gd name="connsiteY38" fmla="*/ 288957 h 587275"/>
              <a:gd name="connsiteX39" fmla="*/ 2430256 w 6732885"/>
              <a:gd name="connsiteY39" fmla="*/ 306827 h 587275"/>
              <a:gd name="connsiteX40" fmla="*/ 3125926 w 6732885"/>
              <a:gd name="connsiteY40" fmla="*/ 58380 h 587275"/>
              <a:gd name="connsiteX41" fmla="*/ 3199032 w 6732885"/>
              <a:gd name="connsiteY41" fmla="*/ 52728 h 587275"/>
              <a:gd name="connsiteX42" fmla="*/ 3266231 w 6732885"/>
              <a:gd name="connsiteY42" fmla="*/ 61750 h 587275"/>
              <a:gd name="connsiteX43" fmla="*/ 3346689 w 6732885"/>
              <a:gd name="connsiteY43" fmla="*/ 58890 h 587275"/>
              <a:gd name="connsiteX44" fmla="*/ 3431611 w 6732885"/>
              <a:gd name="connsiteY44" fmla="*/ 59012 h 587275"/>
              <a:gd name="connsiteX45" fmla="*/ 3518812 w 6732885"/>
              <a:gd name="connsiteY45" fmla="*/ 70185 h 587275"/>
              <a:gd name="connsiteX46" fmla="*/ 3585383 w 6732885"/>
              <a:gd name="connsiteY46" fmla="*/ 73487 h 587275"/>
              <a:gd name="connsiteX47" fmla="*/ 3676317 w 6732885"/>
              <a:gd name="connsiteY47" fmla="*/ 65582 h 587275"/>
              <a:gd name="connsiteX48" fmla="*/ 3780347 w 6732885"/>
              <a:gd name="connsiteY48" fmla="*/ 58642 h 587275"/>
              <a:gd name="connsiteX49" fmla="*/ 3863002 w 6732885"/>
              <a:gd name="connsiteY49" fmla="*/ 53822 h 587275"/>
              <a:gd name="connsiteX50" fmla="*/ 3941534 w 6732885"/>
              <a:gd name="connsiteY50" fmla="*/ 51421 h 587275"/>
              <a:gd name="connsiteX51" fmla="*/ 4005137 w 6732885"/>
              <a:gd name="connsiteY51" fmla="*/ 49480 h 587275"/>
              <a:gd name="connsiteX52" fmla="*/ 4083356 w 6732885"/>
              <a:gd name="connsiteY52" fmla="*/ 53181 h 587275"/>
              <a:gd name="connsiteX53" fmla="*/ 4348263 w 6732885"/>
              <a:gd name="connsiteY53" fmla="*/ 1111 h 587275"/>
              <a:gd name="connsiteX54" fmla="*/ 4383716 w 6732885"/>
              <a:gd name="connsiteY54" fmla="*/ 24675 h 587275"/>
              <a:gd name="connsiteX55" fmla="*/ 4417963 w 6732885"/>
              <a:gd name="connsiteY55" fmla="*/ 47518 h 587275"/>
              <a:gd name="connsiteX56" fmla="*/ 4465915 w 6732885"/>
              <a:gd name="connsiteY56" fmla="*/ 75772 h 587275"/>
              <a:gd name="connsiteX57" fmla="*/ 4529455 w 6732885"/>
              <a:gd name="connsiteY57" fmla="*/ 114964 h 587275"/>
              <a:gd name="connsiteX58" fmla="*/ 4580330 w 6732885"/>
              <a:gd name="connsiteY58" fmla="*/ 144175 h 587275"/>
              <a:gd name="connsiteX59" fmla="*/ 4660966 w 6732885"/>
              <a:gd name="connsiteY59" fmla="*/ 190689 h 587275"/>
              <a:gd name="connsiteX60" fmla="*/ 4717677 w 6732885"/>
              <a:gd name="connsiteY60" fmla="*/ 221193 h 587275"/>
              <a:gd name="connsiteX61" fmla="*/ 4828913 w 6732885"/>
              <a:gd name="connsiteY61" fmla="*/ 277469 h 587275"/>
              <a:gd name="connsiteX62" fmla="*/ 4958180 w 6732885"/>
              <a:gd name="connsiteY62" fmla="*/ 334802 h 587275"/>
              <a:gd name="connsiteX63" fmla="*/ 5149784 w 6732885"/>
              <a:gd name="connsiteY63" fmla="*/ 407239 h 587275"/>
              <a:gd name="connsiteX64" fmla="*/ 5377759 w 6732885"/>
              <a:gd name="connsiteY64" fmla="*/ 478719 h 587275"/>
              <a:gd name="connsiteX65" fmla="*/ 5599231 w 6732885"/>
              <a:gd name="connsiteY65" fmla="*/ 525822 h 587275"/>
              <a:gd name="connsiteX66" fmla="*/ 5826886 w 6732885"/>
              <a:gd name="connsiteY66" fmla="*/ 559995 h 587275"/>
              <a:gd name="connsiteX67" fmla="*/ 6039169 w 6732885"/>
              <a:gd name="connsiteY67" fmla="*/ 580537 h 587275"/>
              <a:gd name="connsiteX68" fmla="*/ 6286646 w 6732885"/>
              <a:gd name="connsiteY68" fmla="*/ 587275 h 587275"/>
              <a:gd name="connsiteX69" fmla="*/ 6732885 w 6732885"/>
              <a:gd name="connsiteY69" fmla="*/ 584748 h 587275"/>
              <a:gd name="connsiteX0" fmla="*/ 4 w 6732885"/>
              <a:gd name="connsiteY0" fmla="*/ 585228 h 587275"/>
              <a:gd name="connsiteX1" fmla="*/ 403661 w 6732885"/>
              <a:gd name="connsiteY1" fmla="*/ 584473 h 587275"/>
              <a:gd name="connsiteX2" fmla="*/ 513896 w 6732885"/>
              <a:gd name="connsiteY2" fmla="*/ 582307 h 587275"/>
              <a:gd name="connsiteX3" fmla="*/ 608822 w 6732885"/>
              <a:gd name="connsiteY3" fmla="*/ 572802 h 587275"/>
              <a:gd name="connsiteX4" fmla="*/ 664778 w 6732885"/>
              <a:gd name="connsiteY4" fmla="*/ 564259 h 587275"/>
              <a:gd name="connsiteX5" fmla="*/ 758313 w 6732885"/>
              <a:gd name="connsiteY5" fmla="*/ 542364 h 587275"/>
              <a:gd name="connsiteX6" fmla="*/ 816775 w 6732885"/>
              <a:gd name="connsiteY6" fmla="*/ 512886 h 587275"/>
              <a:gd name="connsiteX7" fmla="*/ 867437 w 6732885"/>
              <a:gd name="connsiteY7" fmla="*/ 477515 h 587275"/>
              <a:gd name="connsiteX8" fmla="*/ 908361 w 6732885"/>
              <a:gd name="connsiteY8" fmla="*/ 425300 h 587275"/>
              <a:gd name="connsiteX9" fmla="*/ 921999 w 6732885"/>
              <a:gd name="connsiteY9" fmla="*/ 390771 h 587275"/>
              <a:gd name="connsiteX10" fmla="*/ 947334 w 6732885"/>
              <a:gd name="connsiteY10" fmla="*/ 348660 h 587275"/>
              <a:gd name="connsiteX11" fmla="*/ 992154 w 6732885"/>
              <a:gd name="connsiteY11" fmla="*/ 307393 h 587275"/>
              <a:gd name="connsiteX12" fmla="*/ 1053113 w 6732885"/>
              <a:gd name="connsiteY12" fmla="*/ 262912 h 587275"/>
              <a:gd name="connsiteX13" fmla="*/ 1095433 w 6732885"/>
              <a:gd name="connsiteY13" fmla="*/ 238334 h 587275"/>
              <a:gd name="connsiteX14" fmla="*/ 1146096 w 6732885"/>
              <a:gd name="connsiteY14" fmla="*/ 206332 h 587275"/>
              <a:gd name="connsiteX15" fmla="*/ 1196763 w 6732885"/>
              <a:gd name="connsiteY15" fmla="*/ 186117 h 587275"/>
              <a:gd name="connsiteX16" fmla="*/ 1280555 w 6732885"/>
              <a:gd name="connsiteY16" fmla="*/ 160852 h 587275"/>
              <a:gd name="connsiteX17" fmla="*/ 1335117 w 6732885"/>
              <a:gd name="connsiteY17" fmla="*/ 144851 h 587275"/>
              <a:gd name="connsiteX18" fmla="*/ 1388302 w 6732885"/>
              <a:gd name="connsiteY18" fmla="*/ 129791 h 587275"/>
              <a:gd name="connsiteX19" fmla="*/ 1436165 w 6732885"/>
              <a:gd name="connsiteY19" fmla="*/ 116732 h 587275"/>
              <a:gd name="connsiteX20" fmla="*/ 1498804 w 6732885"/>
              <a:gd name="connsiteY20" fmla="*/ 105267 h 587275"/>
              <a:gd name="connsiteX21" fmla="*/ 1546538 w 6732885"/>
              <a:gd name="connsiteY21" fmla="*/ 98805 h 587275"/>
              <a:gd name="connsiteX22" fmla="*/ 1596511 w 6732885"/>
              <a:gd name="connsiteY22" fmla="*/ 94113 h 587275"/>
              <a:gd name="connsiteX23" fmla="*/ 1654620 w 6732885"/>
              <a:gd name="connsiteY23" fmla="*/ 91269 h 587275"/>
              <a:gd name="connsiteX24" fmla="*/ 1704244 w 6732885"/>
              <a:gd name="connsiteY24" fmla="*/ 89903 h 587275"/>
              <a:gd name="connsiteX25" fmla="*/ 1759793 w 6732885"/>
              <a:gd name="connsiteY25" fmla="*/ 90955 h 587275"/>
              <a:gd name="connsiteX26" fmla="*/ 1808637 w 6732885"/>
              <a:gd name="connsiteY26" fmla="*/ 92068 h 587275"/>
              <a:gd name="connsiteX27" fmla="*/ 1865147 w 6732885"/>
              <a:gd name="connsiteY27" fmla="*/ 94594 h 587275"/>
              <a:gd name="connsiteX28" fmla="*/ 1917678 w 6732885"/>
              <a:gd name="connsiteY28" fmla="*/ 109402 h 587275"/>
              <a:gd name="connsiteX29" fmla="*/ 1972601 w 6732885"/>
              <a:gd name="connsiteY29" fmla="*/ 118417 h 587275"/>
              <a:gd name="connsiteX30" fmla="*/ 2028240 w 6732885"/>
              <a:gd name="connsiteY30" fmla="*/ 128121 h 587275"/>
              <a:gd name="connsiteX31" fmla="*/ 2096757 w 6732885"/>
              <a:gd name="connsiteY31" fmla="*/ 145848 h 587275"/>
              <a:gd name="connsiteX32" fmla="*/ 2138862 w 6732885"/>
              <a:gd name="connsiteY32" fmla="*/ 160797 h 587275"/>
              <a:gd name="connsiteX33" fmla="*/ 2182777 w 6732885"/>
              <a:gd name="connsiteY33" fmla="*/ 180498 h 587275"/>
              <a:gd name="connsiteX34" fmla="*/ 2229053 w 6732885"/>
              <a:gd name="connsiteY34" fmla="*/ 197910 h 587275"/>
              <a:gd name="connsiteX35" fmla="*/ 2266572 w 6732885"/>
              <a:gd name="connsiteY35" fmla="*/ 220081 h 587275"/>
              <a:gd name="connsiteX36" fmla="*/ 2310937 w 6732885"/>
              <a:gd name="connsiteY36" fmla="*/ 242239 h 587275"/>
              <a:gd name="connsiteX37" fmla="*/ 2361441 w 6732885"/>
              <a:gd name="connsiteY37" fmla="*/ 266047 h 587275"/>
              <a:gd name="connsiteX38" fmla="*/ 2389636 w 6732885"/>
              <a:gd name="connsiteY38" fmla="*/ 288957 h 587275"/>
              <a:gd name="connsiteX39" fmla="*/ 2430256 w 6732885"/>
              <a:gd name="connsiteY39" fmla="*/ 306827 h 587275"/>
              <a:gd name="connsiteX40" fmla="*/ 3125926 w 6732885"/>
              <a:gd name="connsiteY40" fmla="*/ 58380 h 587275"/>
              <a:gd name="connsiteX41" fmla="*/ 3199032 w 6732885"/>
              <a:gd name="connsiteY41" fmla="*/ 52728 h 587275"/>
              <a:gd name="connsiteX42" fmla="*/ 3266231 w 6732885"/>
              <a:gd name="connsiteY42" fmla="*/ 61750 h 587275"/>
              <a:gd name="connsiteX43" fmla="*/ 3346689 w 6732885"/>
              <a:gd name="connsiteY43" fmla="*/ 58890 h 587275"/>
              <a:gd name="connsiteX44" fmla="*/ 3431611 w 6732885"/>
              <a:gd name="connsiteY44" fmla="*/ 59012 h 587275"/>
              <a:gd name="connsiteX45" fmla="*/ 3518812 w 6732885"/>
              <a:gd name="connsiteY45" fmla="*/ 70185 h 587275"/>
              <a:gd name="connsiteX46" fmla="*/ 3585383 w 6732885"/>
              <a:gd name="connsiteY46" fmla="*/ 73487 h 587275"/>
              <a:gd name="connsiteX47" fmla="*/ 3676317 w 6732885"/>
              <a:gd name="connsiteY47" fmla="*/ 65582 h 587275"/>
              <a:gd name="connsiteX48" fmla="*/ 3780347 w 6732885"/>
              <a:gd name="connsiteY48" fmla="*/ 58642 h 587275"/>
              <a:gd name="connsiteX49" fmla="*/ 3863002 w 6732885"/>
              <a:gd name="connsiteY49" fmla="*/ 53822 h 587275"/>
              <a:gd name="connsiteX50" fmla="*/ 3941534 w 6732885"/>
              <a:gd name="connsiteY50" fmla="*/ 51421 h 587275"/>
              <a:gd name="connsiteX51" fmla="*/ 4005137 w 6732885"/>
              <a:gd name="connsiteY51" fmla="*/ 49480 h 587275"/>
              <a:gd name="connsiteX52" fmla="*/ 4083356 w 6732885"/>
              <a:gd name="connsiteY52" fmla="*/ 53181 h 587275"/>
              <a:gd name="connsiteX53" fmla="*/ 4348263 w 6732885"/>
              <a:gd name="connsiteY53" fmla="*/ 1111 h 587275"/>
              <a:gd name="connsiteX54" fmla="*/ 4383716 w 6732885"/>
              <a:gd name="connsiteY54" fmla="*/ 24675 h 587275"/>
              <a:gd name="connsiteX55" fmla="*/ 4417963 w 6732885"/>
              <a:gd name="connsiteY55" fmla="*/ 47518 h 587275"/>
              <a:gd name="connsiteX56" fmla="*/ 4465915 w 6732885"/>
              <a:gd name="connsiteY56" fmla="*/ 75772 h 587275"/>
              <a:gd name="connsiteX57" fmla="*/ 4529455 w 6732885"/>
              <a:gd name="connsiteY57" fmla="*/ 114964 h 587275"/>
              <a:gd name="connsiteX58" fmla="*/ 4580330 w 6732885"/>
              <a:gd name="connsiteY58" fmla="*/ 144175 h 587275"/>
              <a:gd name="connsiteX59" fmla="*/ 4660966 w 6732885"/>
              <a:gd name="connsiteY59" fmla="*/ 190689 h 587275"/>
              <a:gd name="connsiteX60" fmla="*/ 4717677 w 6732885"/>
              <a:gd name="connsiteY60" fmla="*/ 221193 h 587275"/>
              <a:gd name="connsiteX61" fmla="*/ 4828913 w 6732885"/>
              <a:gd name="connsiteY61" fmla="*/ 277469 h 587275"/>
              <a:gd name="connsiteX62" fmla="*/ 4958180 w 6732885"/>
              <a:gd name="connsiteY62" fmla="*/ 334802 h 587275"/>
              <a:gd name="connsiteX63" fmla="*/ 5149784 w 6732885"/>
              <a:gd name="connsiteY63" fmla="*/ 407239 h 587275"/>
              <a:gd name="connsiteX64" fmla="*/ 5377759 w 6732885"/>
              <a:gd name="connsiteY64" fmla="*/ 478719 h 587275"/>
              <a:gd name="connsiteX65" fmla="*/ 5599231 w 6732885"/>
              <a:gd name="connsiteY65" fmla="*/ 525822 h 587275"/>
              <a:gd name="connsiteX66" fmla="*/ 5826886 w 6732885"/>
              <a:gd name="connsiteY66" fmla="*/ 559995 h 587275"/>
              <a:gd name="connsiteX67" fmla="*/ 6039169 w 6732885"/>
              <a:gd name="connsiteY67" fmla="*/ 580537 h 587275"/>
              <a:gd name="connsiteX68" fmla="*/ 6286646 w 6732885"/>
              <a:gd name="connsiteY68" fmla="*/ 587275 h 587275"/>
              <a:gd name="connsiteX69" fmla="*/ 6732885 w 6732885"/>
              <a:gd name="connsiteY69" fmla="*/ 584748 h 587275"/>
              <a:gd name="connsiteX0" fmla="*/ 4 w 6732885"/>
              <a:gd name="connsiteY0" fmla="*/ 560553 h 562600"/>
              <a:gd name="connsiteX1" fmla="*/ 403661 w 6732885"/>
              <a:gd name="connsiteY1" fmla="*/ 559798 h 562600"/>
              <a:gd name="connsiteX2" fmla="*/ 513896 w 6732885"/>
              <a:gd name="connsiteY2" fmla="*/ 557632 h 562600"/>
              <a:gd name="connsiteX3" fmla="*/ 608822 w 6732885"/>
              <a:gd name="connsiteY3" fmla="*/ 548127 h 562600"/>
              <a:gd name="connsiteX4" fmla="*/ 664778 w 6732885"/>
              <a:gd name="connsiteY4" fmla="*/ 539584 h 562600"/>
              <a:gd name="connsiteX5" fmla="*/ 758313 w 6732885"/>
              <a:gd name="connsiteY5" fmla="*/ 517689 h 562600"/>
              <a:gd name="connsiteX6" fmla="*/ 816775 w 6732885"/>
              <a:gd name="connsiteY6" fmla="*/ 488211 h 562600"/>
              <a:gd name="connsiteX7" fmla="*/ 867437 w 6732885"/>
              <a:gd name="connsiteY7" fmla="*/ 452840 h 562600"/>
              <a:gd name="connsiteX8" fmla="*/ 908361 w 6732885"/>
              <a:gd name="connsiteY8" fmla="*/ 400625 h 562600"/>
              <a:gd name="connsiteX9" fmla="*/ 921999 w 6732885"/>
              <a:gd name="connsiteY9" fmla="*/ 366096 h 562600"/>
              <a:gd name="connsiteX10" fmla="*/ 947334 w 6732885"/>
              <a:gd name="connsiteY10" fmla="*/ 323985 h 562600"/>
              <a:gd name="connsiteX11" fmla="*/ 992154 w 6732885"/>
              <a:gd name="connsiteY11" fmla="*/ 282718 h 562600"/>
              <a:gd name="connsiteX12" fmla="*/ 1053113 w 6732885"/>
              <a:gd name="connsiteY12" fmla="*/ 238237 h 562600"/>
              <a:gd name="connsiteX13" fmla="*/ 1095433 w 6732885"/>
              <a:gd name="connsiteY13" fmla="*/ 213659 h 562600"/>
              <a:gd name="connsiteX14" fmla="*/ 1146096 w 6732885"/>
              <a:gd name="connsiteY14" fmla="*/ 181657 h 562600"/>
              <a:gd name="connsiteX15" fmla="*/ 1196763 w 6732885"/>
              <a:gd name="connsiteY15" fmla="*/ 161442 h 562600"/>
              <a:gd name="connsiteX16" fmla="*/ 1280555 w 6732885"/>
              <a:gd name="connsiteY16" fmla="*/ 136177 h 562600"/>
              <a:gd name="connsiteX17" fmla="*/ 1335117 w 6732885"/>
              <a:gd name="connsiteY17" fmla="*/ 120176 h 562600"/>
              <a:gd name="connsiteX18" fmla="*/ 1388302 w 6732885"/>
              <a:gd name="connsiteY18" fmla="*/ 105116 h 562600"/>
              <a:gd name="connsiteX19" fmla="*/ 1436165 w 6732885"/>
              <a:gd name="connsiteY19" fmla="*/ 92057 h 562600"/>
              <a:gd name="connsiteX20" fmla="*/ 1498804 w 6732885"/>
              <a:gd name="connsiteY20" fmla="*/ 80592 h 562600"/>
              <a:gd name="connsiteX21" fmla="*/ 1546538 w 6732885"/>
              <a:gd name="connsiteY21" fmla="*/ 74130 h 562600"/>
              <a:gd name="connsiteX22" fmla="*/ 1596511 w 6732885"/>
              <a:gd name="connsiteY22" fmla="*/ 69438 h 562600"/>
              <a:gd name="connsiteX23" fmla="*/ 1654620 w 6732885"/>
              <a:gd name="connsiteY23" fmla="*/ 66594 h 562600"/>
              <a:gd name="connsiteX24" fmla="*/ 1704244 w 6732885"/>
              <a:gd name="connsiteY24" fmla="*/ 65228 h 562600"/>
              <a:gd name="connsiteX25" fmla="*/ 1759793 w 6732885"/>
              <a:gd name="connsiteY25" fmla="*/ 66280 h 562600"/>
              <a:gd name="connsiteX26" fmla="*/ 1808637 w 6732885"/>
              <a:gd name="connsiteY26" fmla="*/ 67393 h 562600"/>
              <a:gd name="connsiteX27" fmla="*/ 1865147 w 6732885"/>
              <a:gd name="connsiteY27" fmla="*/ 69919 h 562600"/>
              <a:gd name="connsiteX28" fmla="*/ 1917678 w 6732885"/>
              <a:gd name="connsiteY28" fmla="*/ 84727 h 562600"/>
              <a:gd name="connsiteX29" fmla="*/ 1972601 w 6732885"/>
              <a:gd name="connsiteY29" fmla="*/ 93742 h 562600"/>
              <a:gd name="connsiteX30" fmla="*/ 2028240 w 6732885"/>
              <a:gd name="connsiteY30" fmla="*/ 103446 h 562600"/>
              <a:gd name="connsiteX31" fmla="*/ 2096757 w 6732885"/>
              <a:gd name="connsiteY31" fmla="*/ 121173 h 562600"/>
              <a:gd name="connsiteX32" fmla="*/ 2138862 w 6732885"/>
              <a:gd name="connsiteY32" fmla="*/ 136122 h 562600"/>
              <a:gd name="connsiteX33" fmla="*/ 2182777 w 6732885"/>
              <a:gd name="connsiteY33" fmla="*/ 155823 h 562600"/>
              <a:gd name="connsiteX34" fmla="*/ 2229053 w 6732885"/>
              <a:gd name="connsiteY34" fmla="*/ 173235 h 562600"/>
              <a:gd name="connsiteX35" fmla="*/ 2266572 w 6732885"/>
              <a:gd name="connsiteY35" fmla="*/ 195406 h 562600"/>
              <a:gd name="connsiteX36" fmla="*/ 2310937 w 6732885"/>
              <a:gd name="connsiteY36" fmla="*/ 217564 h 562600"/>
              <a:gd name="connsiteX37" fmla="*/ 2361441 w 6732885"/>
              <a:gd name="connsiteY37" fmla="*/ 241372 h 562600"/>
              <a:gd name="connsiteX38" fmla="*/ 2389636 w 6732885"/>
              <a:gd name="connsiteY38" fmla="*/ 264282 h 562600"/>
              <a:gd name="connsiteX39" fmla="*/ 2430256 w 6732885"/>
              <a:gd name="connsiteY39" fmla="*/ 282152 h 562600"/>
              <a:gd name="connsiteX40" fmla="*/ 3125926 w 6732885"/>
              <a:gd name="connsiteY40" fmla="*/ 33705 h 562600"/>
              <a:gd name="connsiteX41" fmla="*/ 3199032 w 6732885"/>
              <a:gd name="connsiteY41" fmla="*/ 28053 h 562600"/>
              <a:gd name="connsiteX42" fmla="*/ 3266231 w 6732885"/>
              <a:gd name="connsiteY42" fmla="*/ 37075 h 562600"/>
              <a:gd name="connsiteX43" fmla="*/ 3346689 w 6732885"/>
              <a:gd name="connsiteY43" fmla="*/ 34215 h 562600"/>
              <a:gd name="connsiteX44" fmla="*/ 3431611 w 6732885"/>
              <a:gd name="connsiteY44" fmla="*/ 34337 h 562600"/>
              <a:gd name="connsiteX45" fmla="*/ 3518812 w 6732885"/>
              <a:gd name="connsiteY45" fmla="*/ 45510 h 562600"/>
              <a:gd name="connsiteX46" fmla="*/ 3585383 w 6732885"/>
              <a:gd name="connsiteY46" fmla="*/ 48812 h 562600"/>
              <a:gd name="connsiteX47" fmla="*/ 3676317 w 6732885"/>
              <a:gd name="connsiteY47" fmla="*/ 40907 h 562600"/>
              <a:gd name="connsiteX48" fmla="*/ 3780347 w 6732885"/>
              <a:gd name="connsiteY48" fmla="*/ 33967 h 562600"/>
              <a:gd name="connsiteX49" fmla="*/ 3863002 w 6732885"/>
              <a:gd name="connsiteY49" fmla="*/ 29147 h 562600"/>
              <a:gd name="connsiteX50" fmla="*/ 3941534 w 6732885"/>
              <a:gd name="connsiteY50" fmla="*/ 26746 h 562600"/>
              <a:gd name="connsiteX51" fmla="*/ 4005137 w 6732885"/>
              <a:gd name="connsiteY51" fmla="*/ 24805 h 562600"/>
              <a:gd name="connsiteX52" fmla="*/ 4083356 w 6732885"/>
              <a:gd name="connsiteY52" fmla="*/ 28506 h 562600"/>
              <a:gd name="connsiteX53" fmla="*/ 4163141 w 6732885"/>
              <a:gd name="connsiteY53" fmla="*/ 36231 h 562600"/>
              <a:gd name="connsiteX54" fmla="*/ 4383716 w 6732885"/>
              <a:gd name="connsiteY54" fmla="*/ 0 h 562600"/>
              <a:gd name="connsiteX55" fmla="*/ 4417963 w 6732885"/>
              <a:gd name="connsiteY55" fmla="*/ 22843 h 562600"/>
              <a:gd name="connsiteX56" fmla="*/ 4465915 w 6732885"/>
              <a:gd name="connsiteY56" fmla="*/ 51097 h 562600"/>
              <a:gd name="connsiteX57" fmla="*/ 4529455 w 6732885"/>
              <a:gd name="connsiteY57" fmla="*/ 90289 h 562600"/>
              <a:gd name="connsiteX58" fmla="*/ 4580330 w 6732885"/>
              <a:gd name="connsiteY58" fmla="*/ 119500 h 562600"/>
              <a:gd name="connsiteX59" fmla="*/ 4660966 w 6732885"/>
              <a:gd name="connsiteY59" fmla="*/ 166014 h 562600"/>
              <a:gd name="connsiteX60" fmla="*/ 4717677 w 6732885"/>
              <a:gd name="connsiteY60" fmla="*/ 196518 h 562600"/>
              <a:gd name="connsiteX61" fmla="*/ 4828913 w 6732885"/>
              <a:gd name="connsiteY61" fmla="*/ 252794 h 562600"/>
              <a:gd name="connsiteX62" fmla="*/ 4958180 w 6732885"/>
              <a:gd name="connsiteY62" fmla="*/ 310127 h 562600"/>
              <a:gd name="connsiteX63" fmla="*/ 5149784 w 6732885"/>
              <a:gd name="connsiteY63" fmla="*/ 382564 h 562600"/>
              <a:gd name="connsiteX64" fmla="*/ 5377759 w 6732885"/>
              <a:gd name="connsiteY64" fmla="*/ 454044 h 562600"/>
              <a:gd name="connsiteX65" fmla="*/ 5599231 w 6732885"/>
              <a:gd name="connsiteY65" fmla="*/ 501147 h 562600"/>
              <a:gd name="connsiteX66" fmla="*/ 5826886 w 6732885"/>
              <a:gd name="connsiteY66" fmla="*/ 535320 h 562600"/>
              <a:gd name="connsiteX67" fmla="*/ 6039169 w 6732885"/>
              <a:gd name="connsiteY67" fmla="*/ 555862 h 562600"/>
              <a:gd name="connsiteX68" fmla="*/ 6286646 w 6732885"/>
              <a:gd name="connsiteY68" fmla="*/ 562600 h 562600"/>
              <a:gd name="connsiteX69" fmla="*/ 6732885 w 6732885"/>
              <a:gd name="connsiteY69" fmla="*/ 560073 h 562600"/>
              <a:gd name="connsiteX0" fmla="*/ 4 w 6732885"/>
              <a:gd name="connsiteY0" fmla="*/ 560553 h 562600"/>
              <a:gd name="connsiteX1" fmla="*/ 403661 w 6732885"/>
              <a:gd name="connsiteY1" fmla="*/ 559798 h 562600"/>
              <a:gd name="connsiteX2" fmla="*/ 513896 w 6732885"/>
              <a:gd name="connsiteY2" fmla="*/ 557632 h 562600"/>
              <a:gd name="connsiteX3" fmla="*/ 608822 w 6732885"/>
              <a:gd name="connsiteY3" fmla="*/ 548127 h 562600"/>
              <a:gd name="connsiteX4" fmla="*/ 664778 w 6732885"/>
              <a:gd name="connsiteY4" fmla="*/ 539584 h 562600"/>
              <a:gd name="connsiteX5" fmla="*/ 758313 w 6732885"/>
              <a:gd name="connsiteY5" fmla="*/ 517689 h 562600"/>
              <a:gd name="connsiteX6" fmla="*/ 816775 w 6732885"/>
              <a:gd name="connsiteY6" fmla="*/ 488211 h 562600"/>
              <a:gd name="connsiteX7" fmla="*/ 867437 w 6732885"/>
              <a:gd name="connsiteY7" fmla="*/ 452840 h 562600"/>
              <a:gd name="connsiteX8" fmla="*/ 908361 w 6732885"/>
              <a:gd name="connsiteY8" fmla="*/ 400625 h 562600"/>
              <a:gd name="connsiteX9" fmla="*/ 921999 w 6732885"/>
              <a:gd name="connsiteY9" fmla="*/ 366096 h 562600"/>
              <a:gd name="connsiteX10" fmla="*/ 947334 w 6732885"/>
              <a:gd name="connsiteY10" fmla="*/ 323985 h 562600"/>
              <a:gd name="connsiteX11" fmla="*/ 992154 w 6732885"/>
              <a:gd name="connsiteY11" fmla="*/ 282718 h 562600"/>
              <a:gd name="connsiteX12" fmla="*/ 1053113 w 6732885"/>
              <a:gd name="connsiteY12" fmla="*/ 238237 h 562600"/>
              <a:gd name="connsiteX13" fmla="*/ 1095433 w 6732885"/>
              <a:gd name="connsiteY13" fmla="*/ 213659 h 562600"/>
              <a:gd name="connsiteX14" fmla="*/ 1146096 w 6732885"/>
              <a:gd name="connsiteY14" fmla="*/ 181657 h 562600"/>
              <a:gd name="connsiteX15" fmla="*/ 1196763 w 6732885"/>
              <a:gd name="connsiteY15" fmla="*/ 161442 h 562600"/>
              <a:gd name="connsiteX16" fmla="*/ 1280555 w 6732885"/>
              <a:gd name="connsiteY16" fmla="*/ 136177 h 562600"/>
              <a:gd name="connsiteX17" fmla="*/ 1335117 w 6732885"/>
              <a:gd name="connsiteY17" fmla="*/ 120176 h 562600"/>
              <a:gd name="connsiteX18" fmla="*/ 1388302 w 6732885"/>
              <a:gd name="connsiteY18" fmla="*/ 105116 h 562600"/>
              <a:gd name="connsiteX19" fmla="*/ 1436165 w 6732885"/>
              <a:gd name="connsiteY19" fmla="*/ 92057 h 562600"/>
              <a:gd name="connsiteX20" fmla="*/ 1498804 w 6732885"/>
              <a:gd name="connsiteY20" fmla="*/ 80592 h 562600"/>
              <a:gd name="connsiteX21" fmla="*/ 1546538 w 6732885"/>
              <a:gd name="connsiteY21" fmla="*/ 74130 h 562600"/>
              <a:gd name="connsiteX22" fmla="*/ 1596511 w 6732885"/>
              <a:gd name="connsiteY22" fmla="*/ 69438 h 562600"/>
              <a:gd name="connsiteX23" fmla="*/ 1654620 w 6732885"/>
              <a:gd name="connsiteY23" fmla="*/ 66594 h 562600"/>
              <a:gd name="connsiteX24" fmla="*/ 1704244 w 6732885"/>
              <a:gd name="connsiteY24" fmla="*/ 65228 h 562600"/>
              <a:gd name="connsiteX25" fmla="*/ 1759793 w 6732885"/>
              <a:gd name="connsiteY25" fmla="*/ 66280 h 562600"/>
              <a:gd name="connsiteX26" fmla="*/ 1808637 w 6732885"/>
              <a:gd name="connsiteY26" fmla="*/ 67393 h 562600"/>
              <a:gd name="connsiteX27" fmla="*/ 1865147 w 6732885"/>
              <a:gd name="connsiteY27" fmla="*/ 69919 h 562600"/>
              <a:gd name="connsiteX28" fmla="*/ 1917678 w 6732885"/>
              <a:gd name="connsiteY28" fmla="*/ 84727 h 562600"/>
              <a:gd name="connsiteX29" fmla="*/ 1972601 w 6732885"/>
              <a:gd name="connsiteY29" fmla="*/ 93742 h 562600"/>
              <a:gd name="connsiteX30" fmla="*/ 2028240 w 6732885"/>
              <a:gd name="connsiteY30" fmla="*/ 103446 h 562600"/>
              <a:gd name="connsiteX31" fmla="*/ 2096757 w 6732885"/>
              <a:gd name="connsiteY31" fmla="*/ 121173 h 562600"/>
              <a:gd name="connsiteX32" fmla="*/ 2138862 w 6732885"/>
              <a:gd name="connsiteY32" fmla="*/ 136122 h 562600"/>
              <a:gd name="connsiteX33" fmla="*/ 2182777 w 6732885"/>
              <a:gd name="connsiteY33" fmla="*/ 155823 h 562600"/>
              <a:gd name="connsiteX34" fmla="*/ 2229053 w 6732885"/>
              <a:gd name="connsiteY34" fmla="*/ 173235 h 562600"/>
              <a:gd name="connsiteX35" fmla="*/ 2266572 w 6732885"/>
              <a:gd name="connsiteY35" fmla="*/ 195406 h 562600"/>
              <a:gd name="connsiteX36" fmla="*/ 2310937 w 6732885"/>
              <a:gd name="connsiteY36" fmla="*/ 217564 h 562600"/>
              <a:gd name="connsiteX37" fmla="*/ 2361441 w 6732885"/>
              <a:gd name="connsiteY37" fmla="*/ 241372 h 562600"/>
              <a:gd name="connsiteX38" fmla="*/ 2389636 w 6732885"/>
              <a:gd name="connsiteY38" fmla="*/ 264282 h 562600"/>
              <a:gd name="connsiteX39" fmla="*/ 2430256 w 6732885"/>
              <a:gd name="connsiteY39" fmla="*/ 282152 h 562600"/>
              <a:gd name="connsiteX40" fmla="*/ 3125926 w 6732885"/>
              <a:gd name="connsiteY40" fmla="*/ 33705 h 562600"/>
              <a:gd name="connsiteX41" fmla="*/ 3199032 w 6732885"/>
              <a:gd name="connsiteY41" fmla="*/ 28053 h 562600"/>
              <a:gd name="connsiteX42" fmla="*/ 3266231 w 6732885"/>
              <a:gd name="connsiteY42" fmla="*/ 37075 h 562600"/>
              <a:gd name="connsiteX43" fmla="*/ 3346689 w 6732885"/>
              <a:gd name="connsiteY43" fmla="*/ 34215 h 562600"/>
              <a:gd name="connsiteX44" fmla="*/ 3431611 w 6732885"/>
              <a:gd name="connsiteY44" fmla="*/ 34337 h 562600"/>
              <a:gd name="connsiteX45" fmla="*/ 3518812 w 6732885"/>
              <a:gd name="connsiteY45" fmla="*/ 45510 h 562600"/>
              <a:gd name="connsiteX46" fmla="*/ 3585383 w 6732885"/>
              <a:gd name="connsiteY46" fmla="*/ 48812 h 562600"/>
              <a:gd name="connsiteX47" fmla="*/ 3676317 w 6732885"/>
              <a:gd name="connsiteY47" fmla="*/ 40907 h 562600"/>
              <a:gd name="connsiteX48" fmla="*/ 3780347 w 6732885"/>
              <a:gd name="connsiteY48" fmla="*/ 33967 h 562600"/>
              <a:gd name="connsiteX49" fmla="*/ 3863002 w 6732885"/>
              <a:gd name="connsiteY49" fmla="*/ 29147 h 562600"/>
              <a:gd name="connsiteX50" fmla="*/ 3941534 w 6732885"/>
              <a:gd name="connsiteY50" fmla="*/ 26746 h 562600"/>
              <a:gd name="connsiteX51" fmla="*/ 4005137 w 6732885"/>
              <a:gd name="connsiteY51" fmla="*/ 24805 h 562600"/>
              <a:gd name="connsiteX52" fmla="*/ 4083356 w 6732885"/>
              <a:gd name="connsiteY52" fmla="*/ 28506 h 562600"/>
              <a:gd name="connsiteX53" fmla="*/ 4163141 w 6732885"/>
              <a:gd name="connsiteY53" fmla="*/ 36231 h 562600"/>
              <a:gd name="connsiteX54" fmla="*/ 4383716 w 6732885"/>
              <a:gd name="connsiteY54" fmla="*/ 0 h 562600"/>
              <a:gd name="connsiteX55" fmla="*/ 4417963 w 6732885"/>
              <a:gd name="connsiteY55" fmla="*/ 22843 h 562600"/>
              <a:gd name="connsiteX56" fmla="*/ 4465915 w 6732885"/>
              <a:gd name="connsiteY56" fmla="*/ 51097 h 562600"/>
              <a:gd name="connsiteX57" fmla="*/ 4529455 w 6732885"/>
              <a:gd name="connsiteY57" fmla="*/ 90289 h 562600"/>
              <a:gd name="connsiteX58" fmla="*/ 4580330 w 6732885"/>
              <a:gd name="connsiteY58" fmla="*/ 119500 h 562600"/>
              <a:gd name="connsiteX59" fmla="*/ 4660966 w 6732885"/>
              <a:gd name="connsiteY59" fmla="*/ 166014 h 562600"/>
              <a:gd name="connsiteX60" fmla="*/ 4717677 w 6732885"/>
              <a:gd name="connsiteY60" fmla="*/ 196518 h 562600"/>
              <a:gd name="connsiteX61" fmla="*/ 4828913 w 6732885"/>
              <a:gd name="connsiteY61" fmla="*/ 252794 h 562600"/>
              <a:gd name="connsiteX62" fmla="*/ 4958180 w 6732885"/>
              <a:gd name="connsiteY62" fmla="*/ 310127 h 562600"/>
              <a:gd name="connsiteX63" fmla="*/ 5149784 w 6732885"/>
              <a:gd name="connsiteY63" fmla="*/ 382564 h 562600"/>
              <a:gd name="connsiteX64" fmla="*/ 5377759 w 6732885"/>
              <a:gd name="connsiteY64" fmla="*/ 454044 h 562600"/>
              <a:gd name="connsiteX65" fmla="*/ 5599231 w 6732885"/>
              <a:gd name="connsiteY65" fmla="*/ 501147 h 562600"/>
              <a:gd name="connsiteX66" fmla="*/ 5826886 w 6732885"/>
              <a:gd name="connsiteY66" fmla="*/ 535320 h 562600"/>
              <a:gd name="connsiteX67" fmla="*/ 6039169 w 6732885"/>
              <a:gd name="connsiteY67" fmla="*/ 555862 h 562600"/>
              <a:gd name="connsiteX68" fmla="*/ 6286646 w 6732885"/>
              <a:gd name="connsiteY68" fmla="*/ 562600 h 562600"/>
              <a:gd name="connsiteX69" fmla="*/ 6732885 w 6732885"/>
              <a:gd name="connsiteY69" fmla="*/ 560073 h 562600"/>
              <a:gd name="connsiteX0" fmla="*/ 4 w 6732885"/>
              <a:gd name="connsiteY0" fmla="*/ 547401 h 549448"/>
              <a:gd name="connsiteX1" fmla="*/ 403661 w 6732885"/>
              <a:gd name="connsiteY1" fmla="*/ 546646 h 549448"/>
              <a:gd name="connsiteX2" fmla="*/ 513896 w 6732885"/>
              <a:gd name="connsiteY2" fmla="*/ 544480 h 549448"/>
              <a:gd name="connsiteX3" fmla="*/ 608822 w 6732885"/>
              <a:gd name="connsiteY3" fmla="*/ 534975 h 549448"/>
              <a:gd name="connsiteX4" fmla="*/ 664778 w 6732885"/>
              <a:gd name="connsiteY4" fmla="*/ 526432 h 549448"/>
              <a:gd name="connsiteX5" fmla="*/ 758313 w 6732885"/>
              <a:gd name="connsiteY5" fmla="*/ 504537 h 549448"/>
              <a:gd name="connsiteX6" fmla="*/ 816775 w 6732885"/>
              <a:gd name="connsiteY6" fmla="*/ 475059 h 549448"/>
              <a:gd name="connsiteX7" fmla="*/ 867437 w 6732885"/>
              <a:gd name="connsiteY7" fmla="*/ 439688 h 549448"/>
              <a:gd name="connsiteX8" fmla="*/ 908361 w 6732885"/>
              <a:gd name="connsiteY8" fmla="*/ 387473 h 549448"/>
              <a:gd name="connsiteX9" fmla="*/ 921999 w 6732885"/>
              <a:gd name="connsiteY9" fmla="*/ 352944 h 549448"/>
              <a:gd name="connsiteX10" fmla="*/ 947334 w 6732885"/>
              <a:gd name="connsiteY10" fmla="*/ 310833 h 549448"/>
              <a:gd name="connsiteX11" fmla="*/ 992154 w 6732885"/>
              <a:gd name="connsiteY11" fmla="*/ 269566 h 549448"/>
              <a:gd name="connsiteX12" fmla="*/ 1053113 w 6732885"/>
              <a:gd name="connsiteY12" fmla="*/ 225085 h 549448"/>
              <a:gd name="connsiteX13" fmla="*/ 1095433 w 6732885"/>
              <a:gd name="connsiteY13" fmla="*/ 200507 h 549448"/>
              <a:gd name="connsiteX14" fmla="*/ 1146096 w 6732885"/>
              <a:gd name="connsiteY14" fmla="*/ 168505 h 549448"/>
              <a:gd name="connsiteX15" fmla="*/ 1196763 w 6732885"/>
              <a:gd name="connsiteY15" fmla="*/ 148290 h 549448"/>
              <a:gd name="connsiteX16" fmla="*/ 1280555 w 6732885"/>
              <a:gd name="connsiteY16" fmla="*/ 123025 h 549448"/>
              <a:gd name="connsiteX17" fmla="*/ 1335117 w 6732885"/>
              <a:gd name="connsiteY17" fmla="*/ 107024 h 549448"/>
              <a:gd name="connsiteX18" fmla="*/ 1388302 w 6732885"/>
              <a:gd name="connsiteY18" fmla="*/ 91964 h 549448"/>
              <a:gd name="connsiteX19" fmla="*/ 1436165 w 6732885"/>
              <a:gd name="connsiteY19" fmla="*/ 78905 h 549448"/>
              <a:gd name="connsiteX20" fmla="*/ 1498804 w 6732885"/>
              <a:gd name="connsiteY20" fmla="*/ 67440 h 549448"/>
              <a:gd name="connsiteX21" fmla="*/ 1546538 w 6732885"/>
              <a:gd name="connsiteY21" fmla="*/ 60978 h 549448"/>
              <a:gd name="connsiteX22" fmla="*/ 1596511 w 6732885"/>
              <a:gd name="connsiteY22" fmla="*/ 56286 h 549448"/>
              <a:gd name="connsiteX23" fmla="*/ 1654620 w 6732885"/>
              <a:gd name="connsiteY23" fmla="*/ 53442 h 549448"/>
              <a:gd name="connsiteX24" fmla="*/ 1704244 w 6732885"/>
              <a:gd name="connsiteY24" fmla="*/ 52076 h 549448"/>
              <a:gd name="connsiteX25" fmla="*/ 1759793 w 6732885"/>
              <a:gd name="connsiteY25" fmla="*/ 53128 h 549448"/>
              <a:gd name="connsiteX26" fmla="*/ 1808637 w 6732885"/>
              <a:gd name="connsiteY26" fmla="*/ 54241 h 549448"/>
              <a:gd name="connsiteX27" fmla="*/ 1865147 w 6732885"/>
              <a:gd name="connsiteY27" fmla="*/ 56767 h 549448"/>
              <a:gd name="connsiteX28" fmla="*/ 1917678 w 6732885"/>
              <a:gd name="connsiteY28" fmla="*/ 71575 h 549448"/>
              <a:gd name="connsiteX29" fmla="*/ 1972601 w 6732885"/>
              <a:gd name="connsiteY29" fmla="*/ 80590 h 549448"/>
              <a:gd name="connsiteX30" fmla="*/ 2028240 w 6732885"/>
              <a:gd name="connsiteY30" fmla="*/ 90294 h 549448"/>
              <a:gd name="connsiteX31" fmla="*/ 2096757 w 6732885"/>
              <a:gd name="connsiteY31" fmla="*/ 108021 h 549448"/>
              <a:gd name="connsiteX32" fmla="*/ 2138862 w 6732885"/>
              <a:gd name="connsiteY32" fmla="*/ 122970 h 549448"/>
              <a:gd name="connsiteX33" fmla="*/ 2182777 w 6732885"/>
              <a:gd name="connsiteY33" fmla="*/ 142671 h 549448"/>
              <a:gd name="connsiteX34" fmla="*/ 2229053 w 6732885"/>
              <a:gd name="connsiteY34" fmla="*/ 160083 h 549448"/>
              <a:gd name="connsiteX35" fmla="*/ 2266572 w 6732885"/>
              <a:gd name="connsiteY35" fmla="*/ 182254 h 549448"/>
              <a:gd name="connsiteX36" fmla="*/ 2310937 w 6732885"/>
              <a:gd name="connsiteY36" fmla="*/ 204412 h 549448"/>
              <a:gd name="connsiteX37" fmla="*/ 2361441 w 6732885"/>
              <a:gd name="connsiteY37" fmla="*/ 228220 h 549448"/>
              <a:gd name="connsiteX38" fmla="*/ 2389636 w 6732885"/>
              <a:gd name="connsiteY38" fmla="*/ 251130 h 549448"/>
              <a:gd name="connsiteX39" fmla="*/ 2430256 w 6732885"/>
              <a:gd name="connsiteY39" fmla="*/ 269000 h 549448"/>
              <a:gd name="connsiteX40" fmla="*/ 3125926 w 6732885"/>
              <a:gd name="connsiteY40" fmla="*/ 20553 h 549448"/>
              <a:gd name="connsiteX41" fmla="*/ 3199032 w 6732885"/>
              <a:gd name="connsiteY41" fmla="*/ 14901 h 549448"/>
              <a:gd name="connsiteX42" fmla="*/ 3266231 w 6732885"/>
              <a:gd name="connsiteY42" fmla="*/ 23923 h 549448"/>
              <a:gd name="connsiteX43" fmla="*/ 3346689 w 6732885"/>
              <a:gd name="connsiteY43" fmla="*/ 21063 h 549448"/>
              <a:gd name="connsiteX44" fmla="*/ 3431611 w 6732885"/>
              <a:gd name="connsiteY44" fmla="*/ 21185 h 549448"/>
              <a:gd name="connsiteX45" fmla="*/ 3518812 w 6732885"/>
              <a:gd name="connsiteY45" fmla="*/ 32358 h 549448"/>
              <a:gd name="connsiteX46" fmla="*/ 3585383 w 6732885"/>
              <a:gd name="connsiteY46" fmla="*/ 35660 h 549448"/>
              <a:gd name="connsiteX47" fmla="*/ 3676317 w 6732885"/>
              <a:gd name="connsiteY47" fmla="*/ 27755 h 549448"/>
              <a:gd name="connsiteX48" fmla="*/ 3780347 w 6732885"/>
              <a:gd name="connsiteY48" fmla="*/ 20815 h 549448"/>
              <a:gd name="connsiteX49" fmla="*/ 3863002 w 6732885"/>
              <a:gd name="connsiteY49" fmla="*/ 15995 h 549448"/>
              <a:gd name="connsiteX50" fmla="*/ 3941534 w 6732885"/>
              <a:gd name="connsiteY50" fmla="*/ 13594 h 549448"/>
              <a:gd name="connsiteX51" fmla="*/ 4005137 w 6732885"/>
              <a:gd name="connsiteY51" fmla="*/ 11653 h 549448"/>
              <a:gd name="connsiteX52" fmla="*/ 4083356 w 6732885"/>
              <a:gd name="connsiteY52" fmla="*/ 15354 h 549448"/>
              <a:gd name="connsiteX53" fmla="*/ 4163141 w 6732885"/>
              <a:gd name="connsiteY53" fmla="*/ 23079 h 549448"/>
              <a:gd name="connsiteX54" fmla="*/ 4229773 w 6732885"/>
              <a:gd name="connsiteY54" fmla="*/ 30642 h 549448"/>
              <a:gd name="connsiteX55" fmla="*/ 4417963 w 6732885"/>
              <a:gd name="connsiteY55" fmla="*/ 9691 h 549448"/>
              <a:gd name="connsiteX56" fmla="*/ 4465915 w 6732885"/>
              <a:gd name="connsiteY56" fmla="*/ 37945 h 549448"/>
              <a:gd name="connsiteX57" fmla="*/ 4529455 w 6732885"/>
              <a:gd name="connsiteY57" fmla="*/ 77137 h 549448"/>
              <a:gd name="connsiteX58" fmla="*/ 4580330 w 6732885"/>
              <a:gd name="connsiteY58" fmla="*/ 106348 h 549448"/>
              <a:gd name="connsiteX59" fmla="*/ 4660966 w 6732885"/>
              <a:gd name="connsiteY59" fmla="*/ 152862 h 549448"/>
              <a:gd name="connsiteX60" fmla="*/ 4717677 w 6732885"/>
              <a:gd name="connsiteY60" fmla="*/ 183366 h 549448"/>
              <a:gd name="connsiteX61" fmla="*/ 4828913 w 6732885"/>
              <a:gd name="connsiteY61" fmla="*/ 239642 h 549448"/>
              <a:gd name="connsiteX62" fmla="*/ 4958180 w 6732885"/>
              <a:gd name="connsiteY62" fmla="*/ 296975 h 549448"/>
              <a:gd name="connsiteX63" fmla="*/ 5149784 w 6732885"/>
              <a:gd name="connsiteY63" fmla="*/ 369412 h 549448"/>
              <a:gd name="connsiteX64" fmla="*/ 5377759 w 6732885"/>
              <a:gd name="connsiteY64" fmla="*/ 440892 h 549448"/>
              <a:gd name="connsiteX65" fmla="*/ 5599231 w 6732885"/>
              <a:gd name="connsiteY65" fmla="*/ 487995 h 549448"/>
              <a:gd name="connsiteX66" fmla="*/ 5826886 w 6732885"/>
              <a:gd name="connsiteY66" fmla="*/ 522168 h 549448"/>
              <a:gd name="connsiteX67" fmla="*/ 6039169 w 6732885"/>
              <a:gd name="connsiteY67" fmla="*/ 542710 h 549448"/>
              <a:gd name="connsiteX68" fmla="*/ 6286646 w 6732885"/>
              <a:gd name="connsiteY68" fmla="*/ 549448 h 549448"/>
              <a:gd name="connsiteX69" fmla="*/ 6732885 w 6732885"/>
              <a:gd name="connsiteY69" fmla="*/ 546921 h 549448"/>
              <a:gd name="connsiteX0" fmla="*/ 4 w 6732885"/>
              <a:gd name="connsiteY0" fmla="*/ 547401 h 549448"/>
              <a:gd name="connsiteX1" fmla="*/ 403661 w 6732885"/>
              <a:gd name="connsiteY1" fmla="*/ 546646 h 549448"/>
              <a:gd name="connsiteX2" fmla="*/ 513896 w 6732885"/>
              <a:gd name="connsiteY2" fmla="*/ 544480 h 549448"/>
              <a:gd name="connsiteX3" fmla="*/ 608822 w 6732885"/>
              <a:gd name="connsiteY3" fmla="*/ 534975 h 549448"/>
              <a:gd name="connsiteX4" fmla="*/ 664778 w 6732885"/>
              <a:gd name="connsiteY4" fmla="*/ 526432 h 549448"/>
              <a:gd name="connsiteX5" fmla="*/ 758313 w 6732885"/>
              <a:gd name="connsiteY5" fmla="*/ 504537 h 549448"/>
              <a:gd name="connsiteX6" fmla="*/ 816775 w 6732885"/>
              <a:gd name="connsiteY6" fmla="*/ 475059 h 549448"/>
              <a:gd name="connsiteX7" fmla="*/ 867437 w 6732885"/>
              <a:gd name="connsiteY7" fmla="*/ 439688 h 549448"/>
              <a:gd name="connsiteX8" fmla="*/ 908361 w 6732885"/>
              <a:gd name="connsiteY8" fmla="*/ 387473 h 549448"/>
              <a:gd name="connsiteX9" fmla="*/ 921999 w 6732885"/>
              <a:gd name="connsiteY9" fmla="*/ 352944 h 549448"/>
              <a:gd name="connsiteX10" fmla="*/ 947334 w 6732885"/>
              <a:gd name="connsiteY10" fmla="*/ 310833 h 549448"/>
              <a:gd name="connsiteX11" fmla="*/ 992154 w 6732885"/>
              <a:gd name="connsiteY11" fmla="*/ 269566 h 549448"/>
              <a:gd name="connsiteX12" fmla="*/ 1053113 w 6732885"/>
              <a:gd name="connsiteY12" fmla="*/ 225085 h 549448"/>
              <a:gd name="connsiteX13" fmla="*/ 1095433 w 6732885"/>
              <a:gd name="connsiteY13" fmla="*/ 200507 h 549448"/>
              <a:gd name="connsiteX14" fmla="*/ 1146096 w 6732885"/>
              <a:gd name="connsiteY14" fmla="*/ 168505 h 549448"/>
              <a:gd name="connsiteX15" fmla="*/ 1196763 w 6732885"/>
              <a:gd name="connsiteY15" fmla="*/ 148290 h 549448"/>
              <a:gd name="connsiteX16" fmla="*/ 1280555 w 6732885"/>
              <a:gd name="connsiteY16" fmla="*/ 123025 h 549448"/>
              <a:gd name="connsiteX17" fmla="*/ 1335117 w 6732885"/>
              <a:gd name="connsiteY17" fmla="*/ 107024 h 549448"/>
              <a:gd name="connsiteX18" fmla="*/ 1388302 w 6732885"/>
              <a:gd name="connsiteY18" fmla="*/ 91964 h 549448"/>
              <a:gd name="connsiteX19" fmla="*/ 1436165 w 6732885"/>
              <a:gd name="connsiteY19" fmla="*/ 78905 h 549448"/>
              <a:gd name="connsiteX20" fmla="*/ 1498804 w 6732885"/>
              <a:gd name="connsiteY20" fmla="*/ 67440 h 549448"/>
              <a:gd name="connsiteX21" fmla="*/ 1546538 w 6732885"/>
              <a:gd name="connsiteY21" fmla="*/ 60978 h 549448"/>
              <a:gd name="connsiteX22" fmla="*/ 1596511 w 6732885"/>
              <a:gd name="connsiteY22" fmla="*/ 56286 h 549448"/>
              <a:gd name="connsiteX23" fmla="*/ 1654620 w 6732885"/>
              <a:gd name="connsiteY23" fmla="*/ 53442 h 549448"/>
              <a:gd name="connsiteX24" fmla="*/ 1704244 w 6732885"/>
              <a:gd name="connsiteY24" fmla="*/ 52076 h 549448"/>
              <a:gd name="connsiteX25" fmla="*/ 1759793 w 6732885"/>
              <a:gd name="connsiteY25" fmla="*/ 53128 h 549448"/>
              <a:gd name="connsiteX26" fmla="*/ 1808637 w 6732885"/>
              <a:gd name="connsiteY26" fmla="*/ 54241 h 549448"/>
              <a:gd name="connsiteX27" fmla="*/ 1865147 w 6732885"/>
              <a:gd name="connsiteY27" fmla="*/ 56767 h 549448"/>
              <a:gd name="connsiteX28" fmla="*/ 1917678 w 6732885"/>
              <a:gd name="connsiteY28" fmla="*/ 71575 h 549448"/>
              <a:gd name="connsiteX29" fmla="*/ 1972601 w 6732885"/>
              <a:gd name="connsiteY29" fmla="*/ 80590 h 549448"/>
              <a:gd name="connsiteX30" fmla="*/ 2028240 w 6732885"/>
              <a:gd name="connsiteY30" fmla="*/ 90294 h 549448"/>
              <a:gd name="connsiteX31" fmla="*/ 2096757 w 6732885"/>
              <a:gd name="connsiteY31" fmla="*/ 108021 h 549448"/>
              <a:gd name="connsiteX32" fmla="*/ 2138862 w 6732885"/>
              <a:gd name="connsiteY32" fmla="*/ 122970 h 549448"/>
              <a:gd name="connsiteX33" fmla="*/ 2182777 w 6732885"/>
              <a:gd name="connsiteY33" fmla="*/ 142671 h 549448"/>
              <a:gd name="connsiteX34" fmla="*/ 2229053 w 6732885"/>
              <a:gd name="connsiteY34" fmla="*/ 160083 h 549448"/>
              <a:gd name="connsiteX35" fmla="*/ 2266572 w 6732885"/>
              <a:gd name="connsiteY35" fmla="*/ 182254 h 549448"/>
              <a:gd name="connsiteX36" fmla="*/ 2310937 w 6732885"/>
              <a:gd name="connsiteY36" fmla="*/ 204412 h 549448"/>
              <a:gd name="connsiteX37" fmla="*/ 2361441 w 6732885"/>
              <a:gd name="connsiteY37" fmla="*/ 228220 h 549448"/>
              <a:gd name="connsiteX38" fmla="*/ 2389636 w 6732885"/>
              <a:gd name="connsiteY38" fmla="*/ 251130 h 549448"/>
              <a:gd name="connsiteX39" fmla="*/ 2430256 w 6732885"/>
              <a:gd name="connsiteY39" fmla="*/ 269000 h 549448"/>
              <a:gd name="connsiteX40" fmla="*/ 3125926 w 6732885"/>
              <a:gd name="connsiteY40" fmla="*/ 20553 h 549448"/>
              <a:gd name="connsiteX41" fmla="*/ 3199032 w 6732885"/>
              <a:gd name="connsiteY41" fmla="*/ 14901 h 549448"/>
              <a:gd name="connsiteX42" fmla="*/ 3266231 w 6732885"/>
              <a:gd name="connsiteY42" fmla="*/ 23923 h 549448"/>
              <a:gd name="connsiteX43" fmla="*/ 3346689 w 6732885"/>
              <a:gd name="connsiteY43" fmla="*/ 21063 h 549448"/>
              <a:gd name="connsiteX44" fmla="*/ 3431611 w 6732885"/>
              <a:gd name="connsiteY44" fmla="*/ 21185 h 549448"/>
              <a:gd name="connsiteX45" fmla="*/ 3518812 w 6732885"/>
              <a:gd name="connsiteY45" fmla="*/ 32358 h 549448"/>
              <a:gd name="connsiteX46" fmla="*/ 3585383 w 6732885"/>
              <a:gd name="connsiteY46" fmla="*/ 35660 h 549448"/>
              <a:gd name="connsiteX47" fmla="*/ 3676317 w 6732885"/>
              <a:gd name="connsiteY47" fmla="*/ 27755 h 549448"/>
              <a:gd name="connsiteX48" fmla="*/ 3780347 w 6732885"/>
              <a:gd name="connsiteY48" fmla="*/ 20815 h 549448"/>
              <a:gd name="connsiteX49" fmla="*/ 3863002 w 6732885"/>
              <a:gd name="connsiteY49" fmla="*/ 15995 h 549448"/>
              <a:gd name="connsiteX50" fmla="*/ 3941534 w 6732885"/>
              <a:gd name="connsiteY50" fmla="*/ 13594 h 549448"/>
              <a:gd name="connsiteX51" fmla="*/ 4005137 w 6732885"/>
              <a:gd name="connsiteY51" fmla="*/ 11653 h 549448"/>
              <a:gd name="connsiteX52" fmla="*/ 4083356 w 6732885"/>
              <a:gd name="connsiteY52" fmla="*/ 15354 h 549448"/>
              <a:gd name="connsiteX53" fmla="*/ 4163141 w 6732885"/>
              <a:gd name="connsiteY53" fmla="*/ 23079 h 549448"/>
              <a:gd name="connsiteX54" fmla="*/ 4229773 w 6732885"/>
              <a:gd name="connsiteY54" fmla="*/ 30642 h 549448"/>
              <a:gd name="connsiteX55" fmla="*/ 4417963 w 6732885"/>
              <a:gd name="connsiteY55" fmla="*/ 9691 h 549448"/>
              <a:gd name="connsiteX56" fmla="*/ 4465915 w 6732885"/>
              <a:gd name="connsiteY56" fmla="*/ 37945 h 549448"/>
              <a:gd name="connsiteX57" fmla="*/ 4529455 w 6732885"/>
              <a:gd name="connsiteY57" fmla="*/ 77137 h 549448"/>
              <a:gd name="connsiteX58" fmla="*/ 4580330 w 6732885"/>
              <a:gd name="connsiteY58" fmla="*/ 106348 h 549448"/>
              <a:gd name="connsiteX59" fmla="*/ 4660966 w 6732885"/>
              <a:gd name="connsiteY59" fmla="*/ 152862 h 549448"/>
              <a:gd name="connsiteX60" fmla="*/ 4717677 w 6732885"/>
              <a:gd name="connsiteY60" fmla="*/ 183366 h 549448"/>
              <a:gd name="connsiteX61" fmla="*/ 4828913 w 6732885"/>
              <a:gd name="connsiteY61" fmla="*/ 239642 h 549448"/>
              <a:gd name="connsiteX62" fmla="*/ 4958180 w 6732885"/>
              <a:gd name="connsiteY62" fmla="*/ 296975 h 549448"/>
              <a:gd name="connsiteX63" fmla="*/ 5149784 w 6732885"/>
              <a:gd name="connsiteY63" fmla="*/ 369412 h 549448"/>
              <a:gd name="connsiteX64" fmla="*/ 5377759 w 6732885"/>
              <a:gd name="connsiteY64" fmla="*/ 440892 h 549448"/>
              <a:gd name="connsiteX65" fmla="*/ 5599231 w 6732885"/>
              <a:gd name="connsiteY65" fmla="*/ 487995 h 549448"/>
              <a:gd name="connsiteX66" fmla="*/ 5826886 w 6732885"/>
              <a:gd name="connsiteY66" fmla="*/ 522168 h 549448"/>
              <a:gd name="connsiteX67" fmla="*/ 6039169 w 6732885"/>
              <a:gd name="connsiteY67" fmla="*/ 542710 h 549448"/>
              <a:gd name="connsiteX68" fmla="*/ 6286646 w 6732885"/>
              <a:gd name="connsiteY68" fmla="*/ 549448 h 549448"/>
              <a:gd name="connsiteX69" fmla="*/ 6732885 w 6732885"/>
              <a:gd name="connsiteY69" fmla="*/ 546921 h 549448"/>
              <a:gd name="connsiteX0" fmla="*/ 4 w 6732885"/>
              <a:gd name="connsiteY0" fmla="*/ 547401 h 549448"/>
              <a:gd name="connsiteX1" fmla="*/ 403661 w 6732885"/>
              <a:gd name="connsiteY1" fmla="*/ 546646 h 549448"/>
              <a:gd name="connsiteX2" fmla="*/ 513896 w 6732885"/>
              <a:gd name="connsiteY2" fmla="*/ 544480 h 549448"/>
              <a:gd name="connsiteX3" fmla="*/ 608822 w 6732885"/>
              <a:gd name="connsiteY3" fmla="*/ 534975 h 549448"/>
              <a:gd name="connsiteX4" fmla="*/ 664778 w 6732885"/>
              <a:gd name="connsiteY4" fmla="*/ 526432 h 549448"/>
              <a:gd name="connsiteX5" fmla="*/ 758313 w 6732885"/>
              <a:gd name="connsiteY5" fmla="*/ 504537 h 549448"/>
              <a:gd name="connsiteX6" fmla="*/ 816775 w 6732885"/>
              <a:gd name="connsiteY6" fmla="*/ 475059 h 549448"/>
              <a:gd name="connsiteX7" fmla="*/ 867437 w 6732885"/>
              <a:gd name="connsiteY7" fmla="*/ 439688 h 549448"/>
              <a:gd name="connsiteX8" fmla="*/ 908361 w 6732885"/>
              <a:gd name="connsiteY8" fmla="*/ 387473 h 549448"/>
              <a:gd name="connsiteX9" fmla="*/ 921999 w 6732885"/>
              <a:gd name="connsiteY9" fmla="*/ 352944 h 549448"/>
              <a:gd name="connsiteX10" fmla="*/ 947334 w 6732885"/>
              <a:gd name="connsiteY10" fmla="*/ 310833 h 549448"/>
              <a:gd name="connsiteX11" fmla="*/ 992154 w 6732885"/>
              <a:gd name="connsiteY11" fmla="*/ 269566 h 549448"/>
              <a:gd name="connsiteX12" fmla="*/ 1053113 w 6732885"/>
              <a:gd name="connsiteY12" fmla="*/ 225085 h 549448"/>
              <a:gd name="connsiteX13" fmla="*/ 1095433 w 6732885"/>
              <a:gd name="connsiteY13" fmla="*/ 200507 h 549448"/>
              <a:gd name="connsiteX14" fmla="*/ 1146096 w 6732885"/>
              <a:gd name="connsiteY14" fmla="*/ 168505 h 549448"/>
              <a:gd name="connsiteX15" fmla="*/ 1196763 w 6732885"/>
              <a:gd name="connsiteY15" fmla="*/ 148290 h 549448"/>
              <a:gd name="connsiteX16" fmla="*/ 1280555 w 6732885"/>
              <a:gd name="connsiteY16" fmla="*/ 123025 h 549448"/>
              <a:gd name="connsiteX17" fmla="*/ 1335117 w 6732885"/>
              <a:gd name="connsiteY17" fmla="*/ 107024 h 549448"/>
              <a:gd name="connsiteX18" fmla="*/ 1388302 w 6732885"/>
              <a:gd name="connsiteY18" fmla="*/ 91964 h 549448"/>
              <a:gd name="connsiteX19" fmla="*/ 1436165 w 6732885"/>
              <a:gd name="connsiteY19" fmla="*/ 78905 h 549448"/>
              <a:gd name="connsiteX20" fmla="*/ 1498804 w 6732885"/>
              <a:gd name="connsiteY20" fmla="*/ 67440 h 549448"/>
              <a:gd name="connsiteX21" fmla="*/ 1546538 w 6732885"/>
              <a:gd name="connsiteY21" fmla="*/ 60978 h 549448"/>
              <a:gd name="connsiteX22" fmla="*/ 1596511 w 6732885"/>
              <a:gd name="connsiteY22" fmla="*/ 56286 h 549448"/>
              <a:gd name="connsiteX23" fmla="*/ 1654620 w 6732885"/>
              <a:gd name="connsiteY23" fmla="*/ 53442 h 549448"/>
              <a:gd name="connsiteX24" fmla="*/ 1704244 w 6732885"/>
              <a:gd name="connsiteY24" fmla="*/ 52076 h 549448"/>
              <a:gd name="connsiteX25" fmla="*/ 1759793 w 6732885"/>
              <a:gd name="connsiteY25" fmla="*/ 53128 h 549448"/>
              <a:gd name="connsiteX26" fmla="*/ 1808637 w 6732885"/>
              <a:gd name="connsiteY26" fmla="*/ 54241 h 549448"/>
              <a:gd name="connsiteX27" fmla="*/ 1865147 w 6732885"/>
              <a:gd name="connsiteY27" fmla="*/ 56767 h 549448"/>
              <a:gd name="connsiteX28" fmla="*/ 1917678 w 6732885"/>
              <a:gd name="connsiteY28" fmla="*/ 71575 h 549448"/>
              <a:gd name="connsiteX29" fmla="*/ 1972601 w 6732885"/>
              <a:gd name="connsiteY29" fmla="*/ 80590 h 549448"/>
              <a:gd name="connsiteX30" fmla="*/ 2028240 w 6732885"/>
              <a:gd name="connsiteY30" fmla="*/ 90294 h 549448"/>
              <a:gd name="connsiteX31" fmla="*/ 2096757 w 6732885"/>
              <a:gd name="connsiteY31" fmla="*/ 108021 h 549448"/>
              <a:gd name="connsiteX32" fmla="*/ 2138862 w 6732885"/>
              <a:gd name="connsiteY32" fmla="*/ 122970 h 549448"/>
              <a:gd name="connsiteX33" fmla="*/ 2182777 w 6732885"/>
              <a:gd name="connsiteY33" fmla="*/ 142671 h 549448"/>
              <a:gd name="connsiteX34" fmla="*/ 2229053 w 6732885"/>
              <a:gd name="connsiteY34" fmla="*/ 160083 h 549448"/>
              <a:gd name="connsiteX35" fmla="*/ 2266572 w 6732885"/>
              <a:gd name="connsiteY35" fmla="*/ 182254 h 549448"/>
              <a:gd name="connsiteX36" fmla="*/ 2310937 w 6732885"/>
              <a:gd name="connsiteY36" fmla="*/ 204412 h 549448"/>
              <a:gd name="connsiteX37" fmla="*/ 2361441 w 6732885"/>
              <a:gd name="connsiteY37" fmla="*/ 228220 h 549448"/>
              <a:gd name="connsiteX38" fmla="*/ 2389636 w 6732885"/>
              <a:gd name="connsiteY38" fmla="*/ 251130 h 549448"/>
              <a:gd name="connsiteX39" fmla="*/ 2430256 w 6732885"/>
              <a:gd name="connsiteY39" fmla="*/ 269000 h 549448"/>
              <a:gd name="connsiteX40" fmla="*/ 3125926 w 6732885"/>
              <a:gd name="connsiteY40" fmla="*/ 20553 h 549448"/>
              <a:gd name="connsiteX41" fmla="*/ 3199032 w 6732885"/>
              <a:gd name="connsiteY41" fmla="*/ 14901 h 549448"/>
              <a:gd name="connsiteX42" fmla="*/ 3266231 w 6732885"/>
              <a:gd name="connsiteY42" fmla="*/ 23923 h 549448"/>
              <a:gd name="connsiteX43" fmla="*/ 3346689 w 6732885"/>
              <a:gd name="connsiteY43" fmla="*/ 21063 h 549448"/>
              <a:gd name="connsiteX44" fmla="*/ 3431611 w 6732885"/>
              <a:gd name="connsiteY44" fmla="*/ 21185 h 549448"/>
              <a:gd name="connsiteX45" fmla="*/ 3518812 w 6732885"/>
              <a:gd name="connsiteY45" fmla="*/ 32358 h 549448"/>
              <a:gd name="connsiteX46" fmla="*/ 3585383 w 6732885"/>
              <a:gd name="connsiteY46" fmla="*/ 35660 h 549448"/>
              <a:gd name="connsiteX47" fmla="*/ 3676317 w 6732885"/>
              <a:gd name="connsiteY47" fmla="*/ 27755 h 549448"/>
              <a:gd name="connsiteX48" fmla="*/ 3780347 w 6732885"/>
              <a:gd name="connsiteY48" fmla="*/ 20815 h 549448"/>
              <a:gd name="connsiteX49" fmla="*/ 3863002 w 6732885"/>
              <a:gd name="connsiteY49" fmla="*/ 15995 h 549448"/>
              <a:gd name="connsiteX50" fmla="*/ 3941534 w 6732885"/>
              <a:gd name="connsiteY50" fmla="*/ 13594 h 549448"/>
              <a:gd name="connsiteX51" fmla="*/ 4005137 w 6732885"/>
              <a:gd name="connsiteY51" fmla="*/ 11653 h 549448"/>
              <a:gd name="connsiteX52" fmla="*/ 4083356 w 6732885"/>
              <a:gd name="connsiteY52" fmla="*/ 15354 h 549448"/>
              <a:gd name="connsiteX53" fmla="*/ 4163141 w 6732885"/>
              <a:gd name="connsiteY53" fmla="*/ 23079 h 549448"/>
              <a:gd name="connsiteX54" fmla="*/ 4229773 w 6732885"/>
              <a:gd name="connsiteY54" fmla="*/ 30642 h 549448"/>
              <a:gd name="connsiteX55" fmla="*/ 4343914 w 6732885"/>
              <a:gd name="connsiteY55" fmla="*/ 38326 h 549448"/>
              <a:gd name="connsiteX56" fmla="*/ 4465915 w 6732885"/>
              <a:gd name="connsiteY56" fmla="*/ 37945 h 549448"/>
              <a:gd name="connsiteX57" fmla="*/ 4529455 w 6732885"/>
              <a:gd name="connsiteY57" fmla="*/ 77137 h 549448"/>
              <a:gd name="connsiteX58" fmla="*/ 4580330 w 6732885"/>
              <a:gd name="connsiteY58" fmla="*/ 106348 h 549448"/>
              <a:gd name="connsiteX59" fmla="*/ 4660966 w 6732885"/>
              <a:gd name="connsiteY59" fmla="*/ 152862 h 549448"/>
              <a:gd name="connsiteX60" fmla="*/ 4717677 w 6732885"/>
              <a:gd name="connsiteY60" fmla="*/ 183366 h 549448"/>
              <a:gd name="connsiteX61" fmla="*/ 4828913 w 6732885"/>
              <a:gd name="connsiteY61" fmla="*/ 239642 h 549448"/>
              <a:gd name="connsiteX62" fmla="*/ 4958180 w 6732885"/>
              <a:gd name="connsiteY62" fmla="*/ 296975 h 549448"/>
              <a:gd name="connsiteX63" fmla="*/ 5149784 w 6732885"/>
              <a:gd name="connsiteY63" fmla="*/ 369412 h 549448"/>
              <a:gd name="connsiteX64" fmla="*/ 5377759 w 6732885"/>
              <a:gd name="connsiteY64" fmla="*/ 440892 h 549448"/>
              <a:gd name="connsiteX65" fmla="*/ 5599231 w 6732885"/>
              <a:gd name="connsiteY65" fmla="*/ 487995 h 549448"/>
              <a:gd name="connsiteX66" fmla="*/ 5826886 w 6732885"/>
              <a:gd name="connsiteY66" fmla="*/ 522168 h 549448"/>
              <a:gd name="connsiteX67" fmla="*/ 6039169 w 6732885"/>
              <a:gd name="connsiteY67" fmla="*/ 542710 h 549448"/>
              <a:gd name="connsiteX68" fmla="*/ 6286646 w 6732885"/>
              <a:gd name="connsiteY68" fmla="*/ 549448 h 549448"/>
              <a:gd name="connsiteX69" fmla="*/ 6732885 w 6732885"/>
              <a:gd name="connsiteY69" fmla="*/ 546921 h 549448"/>
              <a:gd name="connsiteX0" fmla="*/ 4 w 6732885"/>
              <a:gd name="connsiteY0" fmla="*/ 547401 h 549448"/>
              <a:gd name="connsiteX1" fmla="*/ 403661 w 6732885"/>
              <a:gd name="connsiteY1" fmla="*/ 546646 h 549448"/>
              <a:gd name="connsiteX2" fmla="*/ 513896 w 6732885"/>
              <a:gd name="connsiteY2" fmla="*/ 544480 h 549448"/>
              <a:gd name="connsiteX3" fmla="*/ 608822 w 6732885"/>
              <a:gd name="connsiteY3" fmla="*/ 534975 h 549448"/>
              <a:gd name="connsiteX4" fmla="*/ 664778 w 6732885"/>
              <a:gd name="connsiteY4" fmla="*/ 526432 h 549448"/>
              <a:gd name="connsiteX5" fmla="*/ 758313 w 6732885"/>
              <a:gd name="connsiteY5" fmla="*/ 504537 h 549448"/>
              <a:gd name="connsiteX6" fmla="*/ 816775 w 6732885"/>
              <a:gd name="connsiteY6" fmla="*/ 475059 h 549448"/>
              <a:gd name="connsiteX7" fmla="*/ 867437 w 6732885"/>
              <a:gd name="connsiteY7" fmla="*/ 439688 h 549448"/>
              <a:gd name="connsiteX8" fmla="*/ 908361 w 6732885"/>
              <a:gd name="connsiteY8" fmla="*/ 387473 h 549448"/>
              <a:gd name="connsiteX9" fmla="*/ 921999 w 6732885"/>
              <a:gd name="connsiteY9" fmla="*/ 352944 h 549448"/>
              <a:gd name="connsiteX10" fmla="*/ 947334 w 6732885"/>
              <a:gd name="connsiteY10" fmla="*/ 310833 h 549448"/>
              <a:gd name="connsiteX11" fmla="*/ 992154 w 6732885"/>
              <a:gd name="connsiteY11" fmla="*/ 269566 h 549448"/>
              <a:gd name="connsiteX12" fmla="*/ 1053113 w 6732885"/>
              <a:gd name="connsiteY12" fmla="*/ 225085 h 549448"/>
              <a:gd name="connsiteX13" fmla="*/ 1095433 w 6732885"/>
              <a:gd name="connsiteY13" fmla="*/ 200507 h 549448"/>
              <a:gd name="connsiteX14" fmla="*/ 1146096 w 6732885"/>
              <a:gd name="connsiteY14" fmla="*/ 168505 h 549448"/>
              <a:gd name="connsiteX15" fmla="*/ 1196763 w 6732885"/>
              <a:gd name="connsiteY15" fmla="*/ 148290 h 549448"/>
              <a:gd name="connsiteX16" fmla="*/ 1280555 w 6732885"/>
              <a:gd name="connsiteY16" fmla="*/ 123025 h 549448"/>
              <a:gd name="connsiteX17" fmla="*/ 1335117 w 6732885"/>
              <a:gd name="connsiteY17" fmla="*/ 107024 h 549448"/>
              <a:gd name="connsiteX18" fmla="*/ 1388302 w 6732885"/>
              <a:gd name="connsiteY18" fmla="*/ 91964 h 549448"/>
              <a:gd name="connsiteX19" fmla="*/ 1436165 w 6732885"/>
              <a:gd name="connsiteY19" fmla="*/ 78905 h 549448"/>
              <a:gd name="connsiteX20" fmla="*/ 1498804 w 6732885"/>
              <a:gd name="connsiteY20" fmla="*/ 67440 h 549448"/>
              <a:gd name="connsiteX21" fmla="*/ 1546538 w 6732885"/>
              <a:gd name="connsiteY21" fmla="*/ 60978 h 549448"/>
              <a:gd name="connsiteX22" fmla="*/ 1596511 w 6732885"/>
              <a:gd name="connsiteY22" fmla="*/ 56286 h 549448"/>
              <a:gd name="connsiteX23" fmla="*/ 1654620 w 6732885"/>
              <a:gd name="connsiteY23" fmla="*/ 53442 h 549448"/>
              <a:gd name="connsiteX24" fmla="*/ 1704244 w 6732885"/>
              <a:gd name="connsiteY24" fmla="*/ 52076 h 549448"/>
              <a:gd name="connsiteX25" fmla="*/ 1759793 w 6732885"/>
              <a:gd name="connsiteY25" fmla="*/ 53128 h 549448"/>
              <a:gd name="connsiteX26" fmla="*/ 1808637 w 6732885"/>
              <a:gd name="connsiteY26" fmla="*/ 54241 h 549448"/>
              <a:gd name="connsiteX27" fmla="*/ 1865147 w 6732885"/>
              <a:gd name="connsiteY27" fmla="*/ 56767 h 549448"/>
              <a:gd name="connsiteX28" fmla="*/ 1917678 w 6732885"/>
              <a:gd name="connsiteY28" fmla="*/ 71575 h 549448"/>
              <a:gd name="connsiteX29" fmla="*/ 1972601 w 6732885"/>
              <a:gd name="connsiteY29" fmla="*/ 80590 h 549448"/>
              <a:gd name="connsiteX30" fmla="*/ 2028240 w 6732885"/>
              <a:gd name="connsiteY30" fmla="*/ 90294 h 549448"/>
              <a:gd name="connsiteX31" fmla="*/ 2096757 w 6732885"/>
              <a:gd name="connsiteY31" fmla="*/ 108021 h 549448"/>
              <a:gd name="connsiteX32" fmla="*/ 2138862 w 6732885"/>
              <a:gd name="connsiteY32" fmla="*/ 122970 h 549448"/>
              <a:gd name="connsiteX33" fmla="*/ 2182777 w 6732885"/>
              <a:gd name="connsiteY33" fmla="*/ 142671 h 549448"/>
              <a:gd name="connsiteX34" fmla="*/ 2229053 w 6732885"/>
              <a:gd name="connsiteY34" fmla="*/ 160083 h 549448"/>
              <a:gd name="connsiteX35" fmla="*/ 2266572 w 6732885"/>
              <a:gd name="connsiteY35" fmla="*/ 182254 h 549448"/>
              <a:gd name="connsiteX36" fmla="*/ 2310937 w 6732885"/>
              <a:gd name="connsiteY36" fmla="*/ 204412 h 549448"/>
              <a:gd name="connsiteX37" fmla="*/ 2361441 w 6732885"/>
              <a:gd name="connsiteY37" fmla="*/ 228220 h 549448"/>
              <a:gd name="connsiteX38" fmla="*/ 2389636 w 6732885"/>
              <a:gd name="connsiteY38" fmla="*/ 251130 h 549448"/>
              <a:gd name="connsiteX39" fmla="*/ 2430256 w 6732885"/>
              <a:gd name="connsiteY39" fmla="*/ 269000 h 549448"/>
              <a:gd name="connsiteX40" fmla="*/ 3125926 w 6732885"/>
              <a:gd name="connsiteY40" fmla="*/ 20553 h 549448"/>
              <a:gd name="connsiteX41" fmla="*/ 3199032 w 6732885"/>
              <a:gd name="connsiteY41" fmla="*/ 14901 h 549448"/>
              <a:gd name="connsiteX42" fmla="*/ 3266231 w 6732885"/>
              <a:gd name="connsiteY42" fmla="*/ 23923 h 549448"/>
              <a:gd name="connsiteX43" fmla="*/ 3346689 w 6732885"/>
              <a:gd name="connsiteY43" fmla="*/ 21063 h 549448"/>
              <a:gd name="connsiteX44" fmla="*/ 3431611 w 6732885"/>
              <a:gd name="connsiteY44" fmla="*/ 21185 h 549448"/>
              <a:gd name="connsiteX45" fmla="*/ 3518812 w 6732885"/>
              <a:gd name="connsiteY45" fmla="*/ 32358 h 549448"/>
              <a:gd name="connsiteX46" fmla="*/ 3585383 w 6732885"/>
              <a:gd name="connsiteY46" fmla="*/ 35660 h 549448"/>
              <a:gd name="connsiteX47" fmla="*/ 3676317 w 6732885"/>
              <a:gd name="connsiteY47" fmla="*/ 27755 h 549448"/>
              <a:gd name="connsiteX48" fmla="*/ 3780347 w 6732885"/>
              <a:gd name="connsiteY48" fmla="*/ 20815 h 549448"/>
              <a:gd name="connsiteX49" fmla="*/ 3863002 w 6732885"/>
              <a:gd name="connsiteY49" fmla="*/ 15995 h 549448"/>
              <a:gd name="connsiteX50" fmla="*/ 3941534 w 6732885"/>
              <a:gd name="connsiteY50" fmla="*/ 13594 h 549448"/>
              <a:gd name="connsiteX51" fmla="*/ 4005137 w 6732885"/>
              <a:gd name="connsiteY51" fmla="*/ 11653 h 549448"/>
              <a:gd name="connsiteX52" fmla="*/ 4083356 w 6732885"/>
              <a:gd name="connsiteY52" fmla="*/ 15354 h 549448"/>
              <a:gd name="connsiteX53" fmla="*/ 4163141 w 6732885"/>
              <a:gd name="connsiteY53" fmla="*/ 23079 h 549448"/>
              <a:gd name="connsiteX54" fmla="*/ 4229773 w 6732885"/>
              <a:gd name="connsiteY54" fmla="*/ 30642 h 549448"/>
              <a:gd name="connsiteX55" fmla="*/ 4343914 w 6732885"/>
              <a:gd name="connsiteY55" fmla="*/ 38326 h 549448"/>
              <a:gd name="connsiteX56" fmla="*/ 4465915 w 6732885"/>
              <a:gd name="connsiteY56" fmla="*/ 37945 h 549448"/>
              <a:gd name="connsiteX57" fmla="*/ 4529455 w 6732885"/>
              <a:gd name="connsiteY57" fmla="*/ 77137 h 549448"/>
              <a:gd name="connsiteX58" fmla="*/ 4580330 w 6732885"/>
              <a:gd name="connsiteY58" fmla="*/ 106348 h 549448"/>
              <a:gd name="connsiteX59" fmla="*/ 4660966 w 6732885"/>
              <a:gd name="connsiteY59" fmla="*/ 152862 h 549448"/>
              <a:gd name="connsiteX60" fmla="*/ 4717677 w 6732885"/>
              <a:gd name="connsiteY60" fmla="*/ 183366 h 549448"/>
              <a:gd name="connsiteX61" fmla="*/ 4828913 w 6732885"/>
              <a:gd name="connsiteY61" fmla="*/ 239642 h 549448"/>
              <a:gd name="connsiteX62" fmla="*/ 4958180 w 6732885"/>
              <a:gd name="connsiteY62" fmla="*/ 296975 h 549448"/>
              <a:gd name="connsiteX63" fmla="*/ 5149784 w 6732885"/>
              <a:gd name="connsiteY63" fmla="*/ 369412 h 549448"/>
              <a:gd name="connsiteX64" fmla="*/ 5377759 w 6732885"/>
              <a:gd name="connsiteY64" fmla="*/ 440892 h 549448"/>
              <a:gd name="connsiteX65" fmla="*/ 5599231 w 6732885"/>
              <a:gd name="connsiteY65" fmla="*/ 487995 h 549448"/>
              <a:gd name="connsiteX66" fmla="*/ 5826886 w 6732885"/>
              <a:gd name="connsiteY66" fmla="*/ 522168 h 549448"/>
              <a:gd name="connsiteX67" fmla="*/ 6039169 w 6732885"/>
              <a:gd name="connsiteY67" fmla="*/ 542710 h 549448"/>
              <a:gd name="connsiteX68" fmla="*/ 6286646 w 6732885"/>
              <a:gd name="connsiteY68" fmla="*/ 549448 h 549448"/>
              <a:gd name="connsiteX69" fmla="*/ 6732885 w 6732885"/>
              <a:gd name="connsiteY69" fmla="*/ 546921 h 549448"/>
              <a:gd name="connsiteX0" fmla="*/ 4 w 6732885"/>
              <a:gd name="connsiteY0" fmla="*/ 550245 h 552292"/>
              <a:gd name="connsiteX1" fmla="*/ 403661 w 6732885"/>
              <a:gd name="connsiteY1" fmla="*/ 549490 h 552292"/>
              <a:gd name="connsiteX2" fmla="*/ 513896 w 6732885"/>
              <a:gd name="connsiteY2" fmla="*/ 547324 h 552292"/>
              <a:gd name="connsiteX3" fmla="*/ 608822 w 6732885"/>
              <a:gd name="connsiteY3" fmla="*/ 537819 h 552292"/>
              <a:gd name="connsiteX4" fmla="*/ 664778 w 6732885"/>
              <a:gd name="connsiteY4" fmla="*/ 529276 h 552292"/>
              <a:gd name="connsiteX5" fmla="*/ 758313 w 6732885"/>
              <a:gd name="connsiteY5" fmla="*/ 507381 h 552292"/>
              <a:gd name="connsiteX6" fmla="*/ 816775 w 6732885"/>
              <a:gd name="connsiteY6" fmla="*/ 477903 h 552292"/>
              <a:gd name="connsiteX7" fmla="*/ 867437 w 6732885"/>
              <a:gd name="connsiteY7" fmla="*/ 442532 h 552292"/>
              <a:gd name="connsiteX8" fmla="*/ 908361 w 6732885"/>
              <a:gd name="connsiteY8" fmla="*/ 390317 h 552292"/>
              <a:gd name="connsiteX9" fmla="*/ 921999 w 6732885"/>
              <a:gd name="connsiteY9" fmla="*/ 355788 h 552292"/>
              <a:gd name="connsiteX10" fmla="*/ 947334 w 6732885"/>
              <a:gd name="connsiteY10" fmla="*/ 313677 h 552292"/>
              <a:gd name="connsiteX11" fmla="*/ 992154 w 6732885"/>
              <a:gd name="connsiteY11" fmla="*/ 272410 h 552292"/>
              <a:gd name="connsiteX12" fmla="*/ 1053113 w 6732885"/>
              <a:gd name="connsiteY12" fmla="*/ 227929 h 552292"/>
              <a:gd name="connsiteX13" fmla="*/ 1095433 w 6732885"/>
              <a:gd name="connsiteY13" fmla="*/ 203351 h 552292"/>
              <a:gd name="connsiteX14" fmla="*/ 1146096 w 6732885"/>
              <a:gd name="connsiteY14" fmla="*/ 171349 h 552292"/>
              <a:gd name="connsiteX15" fmla="*/ 1196763 w 6732885"/>
              <a:gd name="connsiteY15" fmla="*/ 151134 h 552292"/>
              <a:gd name="connsiteX16" fmla="*/ 1280555 w 6732885"/>
              <a:gd name="connsiteY16" fmla="*/ 125869 h 552292"/>
              <a:gd name="connsiteX17" fmla="*/ 1335117 w 6732885"/>
              <a:gd name="connsiteY17" fmla="*/ 109868 h 552292"/>
              <a:gd name="connsiteX18" fmla="*/ 1388302 w 6732885"/>
              <a:gd name="connsiteY18" fmla="*/ 94808 h 552292"/>
              <a:gd name="connsiteX19" fmla="*/ 1436165 w 6732885"/>
              <a:gd name="connsiteY19" fmla="*/ 81749 h 552292"/>
              <a:gd name="connsiteX20" fmla="*/ 1498804 w 6732885"/>
              <a:gd name="connsiteY20" fmla="*/ 70284 h 552292"/>
              <a:gd name="connsiteX21" fmla="*/ 1546538 w 6732885"/>
              <a:gd name="connsiteY21" fmla="*/ 63822 h 552292"/>
              <a:gd name="connsiteX22" fmla="*/ 1596511 w 6732885"/>
              <a:gd name="connsiteY22" fmla="*/ 59130 h 552292"/>
              <a:gd name="connsiteX23" fmla="*/ 1654620 w 6732885"/>
              <a:gd name="connsiteY23" fmla="*/ 56286 h 552292"/>
              <a:gd name="connsiteX24" fmla="*/ 1704244 w 6732885"/>
              <a:gd name="connsiteY24" fmla="*/ 54920 h 552292"/>
              <a:gd name="connsiteX25" fmla="*/ 1759793 w 6732885"/>
              <a:gd name="connsiteY25" fmla="*/ 55972 h 552292"/>
              <a:gd name="connsiteX26" fmla="*/ 1808637 w 6732885"/>
              <a:gd name="connsiteY26" fmla="*/ 57085 h 552292"/>
              <a:gd name="connsiteX27" fmla="*/ 1865147 w 6732885"/>
              <a:gd name="connsiteY27" fmla="*/ 59611 h 552292"/>
              <a:gd name="connsiteX28" fmla="*/ 1917678 w 6732885"/>
              <a:gd name="connsiteY28" fmla="*/ 74419 h 552292"/>
              <a:gd name="connsiteX29" fmla="*/ 1972601 w 6732885"/>
              <a:gd name="connsiteY29" fmla="*/ 83434 h 552292"/>
              <a:gd name="connsiteX30" fmla="*/ 2028240 w 6732885"/>
              <a:gd name="connsiteY30" fmla="*/ 93138 h 552292"/>
              <a:gd name="connsiteX31" fmla="*/ 2096757 w 6732885"/>
              <a:gd name="connsiteY31" fmla="*/ 110865 h 552292"/>
              <a:gd name="connsiteX32" fmla="*/ 2138862 w 6732885"/>
              <a:gd name="connsiteY32" fmla="*/ 125814 h 552292"/>
              <a:gd name="connsiteX33" fmla="*/ 2182777 w 6732885"/>
              <a:gd name="connsiteY33" fmla="*/ 145515 h 552292"/>
              <a:gd name="connsiteX34" fmla="*/ 2229053 w 6732885"/>
              <a:gd name="connsiteY34" fmla="*/ 162927 h 552292"/>
              <a:gd name="connsiteX35" fmla="*/ 2266572 w 6732885"/>
              <a:gd name="connsiteY35" fmla="*/ 185098 h 552292"/>
              <a:gd name="connsiteX36" fmla="*/ 2310937 w 6732885"/>
              <a:gd name="connsiteY36" fmla="*/ 207256 h 552292"/>
              <a:gd name="connsiteX37" fmla="*/ 2361441 w 6732885"/>
              <a:gd name="connsiteY37" fmla="*/ 231064 h 552292"/>
              <a:gd name="connsiteX38" fmla="*/ 2389636 w 6732885"/>
              <a:gd name="connsiteY38" fmla="*/ 253974 h 552292"/>
              <a:gd name="connsiteX39" fmla="*/ 2430256 w 6732885"/>
              <a:gd name="connsiteY39" fmla="*/ 271844 h 552292"/>
              <a:gd name="connsiteX40" fmla="*/ 2457538 w 6732885"/>
              <a:gd name="connsiteY40" fmla="*/ 292055 h 552292"/>
              <a:gd name="connsiteX41" fmla="*/ 3199032 w 6732885"/>
              <a:gd name="connsiteY41" fmla="*/ 17745 h 552292"/>
              <a:gd name="connsiteX42" fmla="*/ 3266231 w 6732885"/>
              <a:gd name="connsiteY42" fmla="*/ 26767 h 552292"/>
              <a:gd name="connsiteX43" fmla="*/ 3346689 w 6732885"/>
              <a:gd name="connsiteY43" fmla="*/ 23907 h 552292"/>
              <a:gd name="connsiteX44" fmla="*/ 3431611 w 6732885"/>
              <a:gd name="connsiteY44" fmla="*/ 24029 h 552292"/>
              <a:gd name="connsiteX45" fmla="*/ 3518812 w 6732885"/>
              <a:gd name="connsiteY45" fmla="*/ 35202 h 552292"/>
              <a:gd name="connsiteX46" fmla="*/ 3585383 w 6732885"/>
              <a:gd name="connsiteY46" fmla="*/ 38504 h 552292"/>
              <a:gd name="connsiteX47" fmla="*/ 3676317 w 6732885"/>
              <a:gd name="connsiteY47" fmla="*/ 30599 h 552292"/>
              <a:gd name="connsiteX48" fmla="*/ 3780347 w 6732885"/>
              <a:gd name="connsiteY48" fmla="*/ 23659 h 552292"/>
              <a:gd name="connsiteX49" fmla="*/ 3863002 w 6732885"/>
              <a:gd name="connsiteY49" fmla="*/ 18839 h 552292"/>
              <a:gd name="connsiteX50" fmla="*/ 3941534 w 6732885"/>
              <a:gd name="connsiteY50" fmla="*/ 16438 h 552292"/>
              <a:gd name="connsiteX51" fmla="*/ 4005137 w 6732885"/>
              <a:gd name="connsiteY51" fmla="*/ 14497 h 552292"/>
              <a:gd name="connsiteX52" fmla="*/ 4083356 w 6732885"/>
              <a:gd name="connsiteY52" fmla="*/ 18198 h 552292"/>
              <a:gd name="connsiteX53" fmla="*/ 4163141 w 6732885"/>
              <a:gd name="connsiteY53" fmla="*/ 25923 h 552292"/>
              <a:gd name="connsiteX54" fmla="*/ 4229773 w 6732885"/>
              <a:gd name="connsiteY54" fmla="*/ 33486 h 552292"/>
              <a:gd name="connsiteX55" fmla="*/ 4343914 w 6732885"/>
              <a:gd name="connsiteY55" fmla="*/ 41170 h 552292"/>
              <a:gd name="connsiteX56" fmla="*/ 4465915 w 6732885"/>
              <a:gd name="connsiteY56" fmla="*/ 40789 h 552292"/>
              <a:gd name="connsiteX57" fmla="*/ 4529455 w 6732885"/>
              <a:gd name="connsiteY57" fmla="*/ 79981 h 552292"/>
              <a:gd name="connsiteX58" fmla="*/ 4580330 w 6732885"/>
              <a:gd name="connsiteY58" fmla="*/ 109192 h 552292"/>
              <a:gd name="connsiteX59" fmla="*/ 4660966 w 6732885"/>
              <a:gd name="connsiteY59" fmla="*/ 155706 h 552292"/>
              <a:gd name="connsiteX60" fmla="*/ 4717677 w 6732885"/>
              <a:gd name="connsiteY60" fmla="*/ 186210 h 552292"/>
              <a:gd name="connsiteX61" fmla="*/ 4828913 w 6732885"/>
              <a:gd name="connsiteY61" fmla="*/ 242486 h 552292"/>
              <a:gd name="connsiteX62" fmla="*/ 4958180 w 6732885"/>
              <a:gd name="connsiteY62" fmla="*/ 299819 h 552292"/>
              <a:gd name="connsiteX63" fmla="*/ 5149784 w 6732885"/>
              <a:gd name="connsiteY63" fmla="*/ 372256 h 552292"/>
              <a:gd name="connsiteX64" fmla="*/ 5377759 w 6732885"/>
              <a:gd name="connsiteY64" fmla="*/ 443736 h 552292"/>
              <a:gd name="connsiteX65" fmla="*/ 5599231 w 6732885"/>
              <a:gd name="connsiteY65" fmla="*/ 490839 h 552292"/>
              <a:gd name="connsiteX66" fmla="*/ 5826886 w 6732885"/>
              <a:gd name="connsiteY66" fmla="*/ 525012 h 552292"/>
              <a:gd name="connsiteX67" fmla="*/ 6039169 w 6732885"/>
              <a:gd name="connsiteY67" fmla="*/ 545554 h 552292"/>
              <a:gd name="connsiteX68" fmla="*/ 6286646 w 6732885"/>
              <a:gd name="connsiteY68" fmla="*/ 552292 h 552292"/>
              <a:gd name="connsiteX69" fmla="*/ 6732885 w 6732885"/>
              <a:gd name="connsiteY69" fmla="*/ 549765 h 552292"/>
              <a:gd name="connsiteX0" fmla="*/ 4 w 6732885"/>
              <a:gd name="connsiteY0" fmla="*/ 545089 h 547136"/>
              <a:gd name="connsiteX1" fmla="*/ 403661 w 6732885"/>
              <a:gd name="connsiteY1" fmla="*/ 544334 h 547136"/>
              <a:gd name="connsiteX2" fmla="*/ 513896 w 6732885"/>
              <a:gd name="connsiteY2" fmla="*/ 542168 h 547136"/>
              <a:gd name="connsiteX3" fmla="*/ 608822 w 6732885"/>
              <a:gd name="connsiteY3" fmla="*/ 532663 h 547136"/>
              <a:gd name="connsiteX4" fmla="*/ 664778 w 6732885"/>
              <a:gd name="connsiteY4" fmla="*/ 524120 h 547136"/>
              <a:gd name="connsiteX5" fmla="*/ 758313 w 6732885"/>
              <a:gd name="connsiteY5" fmla="*/ 502225 h 547136"/>
              <a:gd name="connsiteX6" fmla="*/ 816775 w 6732885"/>
              <a:gd name="connsiteY6" fmla="*/ 472747 h 547136"/>
              <a:gd name="connsiteX7" fmla="*/ 867437 w 6732885"/>
              <a:gd name="connsiteY7" fmla="*/ 437376 h 547136"/>
              <a:gd name="connsiteX8" fmla="*/ 908361 w 6732885"/>
              <a:gd name="connsiteY8" fmla="*/ 385161 h 547136"/>
              <a:gd name="connsiteX9" fmla="*/ 921999 w 6732885"/>
              <a:gd name="connsiteY9" fmla="*/ 350632 h 547136"/>
              <a:gd name="connsiteX10" fmla="*/ 947334 w 6732885"/>
              <a:gd name="connsiteY10" fmla="*/ 308521 h 547136"/>
              <a:gd name="connsiteX11" fmla="*/ 992154 w 6732885"/>
              <a:gd name="connsiteY11" fmla="*/ 267254 h 547136"/>
              <a:gd name="connsiteX12" fmla="*/ 1053113 w 6732885"/>
              <a:gd name="connsiteY12" fmla="*/ 222773 h 547136"/>
              <a:gd name="connsiteX13" fmla="*/ 1095433 w 6732885"/>
              <a:gd name="connsiteY13" fmla="*/ 198195 h 547136"/>
              <a:gd name="connsiteX14" fmla="*/ 1146096 w 6732885"/>
              <a:gd name="connsiteY14" fmla="*/ 166193 h 547136"/>
              <a:gd name="connsiteX15" fmla="*/ 1196763 w 6732885"/>
              <a:gd name="connsiteY15" fmla="*/ 145978 h 547136"/>
              <a:gd name="connsiteX16" fmla="*/ 1280555 w 6732885"/>
              <a:gd name="connsiteY16" fmla="*/ 120713 h 547136"/>
              <a:gd name="connsiteX17" fmla="*/ 1335117 w 6732885"/>
              <a:gd name="connsiteY17" fmla="*/ 104712 h 547136"/>
              <a:gd name="connsiteX18" fmla="*/ 1388302 w 6732885"/>
              <a:gd name="connsiteY18" fmla="*/ 89652 h 547136"/>
              <a:gd name="connsiteX19" fmla="*/ 1436165 w 6732885"/>
              <a:gd name="connsiteY19" fmla="*/ 76593 h 547136"/>
              <a:gd name="connsiteX20" fmla="*/ 1498804 w 6732885"/>
              <a:gd name="connsiteY20" fmla="*/ 65128 h 547136"/>
              <a:gd name="connsiteX21" fmla="*/ 1546538 w 6732885"/>
              <a:gd name="connsiteY21" fmla="*/ 58666 h 547136"/>
              <a:gd name="connsiteX22" fmla="*/ 1596511 w 6732885"/>
              <a:gd name="connsiteY22" fmla="*/ 53974 h 547136"/>
              <a:gd name="connsiteX23" fmla="*/ 1654620 w 6732885"/>
              <a:gd name="connsiteY23" fmla="*/ 51130 h 547136"/>
              <a:gd name="connsiteX24" fmla="*/ 1704244 w 6732885"/>
              <a:gd name="connsiteY24" fmla="*/ 49764 h 547136"/>
              <a:gd name="connsiteX25" fmla="*/ 1759793 w 6732885"/>
              <a:gd name="connsiteY25" fmla="*/ 50816 h 547136"/>
              <a:gd name="connsiteX26" fmla="*/ 1808637 w 6732885"/>
              <a:gd name="connsiteY26" fmla="*/ 51929 h 547136"/>
              <a:gd name="connsiteX27" fmla="*/ 1865147 w 6732885"/>
              <a:gd name="connsiteY27" fmla="*/ 54455 h 547136"/>
              <a:gd name="connsiteX28" fmla="*/ 1917678 w 6732885"/>
              <a:gd name="connsiteY28" fmla="*/ 69263 h 547136"/>
              <a:gd name="connsiteX29" fmla="*/ 1972601 w 6732885"/>
              <a:gd name="connsiteY29" fmla="*/ 78278 h 547136"/>
              <a:gd name="connsiteX30" fmla="*/ 2028240 w 6732885"/>
              <a:gd name="connsiteY30" fmla="*/ 87982 h 547136"/>
              <a:gd name="connsiteX31" fmla="*/ 2096757 w 6732885"/>
              <a:gd name="connsiteY31" fmla="*/ 105709 h 547136"/>
              <a:gd name="connsiteX32" fmla="*/ 2138862 w 6732885"/>
              <a:gd name="connsiteY32" fmla="*/ 120658 h 547136"/>
              <a:gd name="connsiteX33" fmla="*/ 2182777 w 6732885"/>
              <a:gd name="connsiteY33" fmla="*/ 140359 h 547136"/>
              <a:gd name="connsiteX34" fmla="*/ 2229053 w 6732885"/>
              <a:gd name="connsiteY34" fmla="*/ 157771 h 547136"/>
              <a:gd name="connsiteX35" fmla="*/ 2266572 w 6732885"/>
              <a:gd name="connsiteY35" fmla="*/ 179942 h 547136"/>
              <a:gd name="connsiteX36" fmla="*/ 2310937 w 6732885"/>
              <a:gd name="connsiteY36" fmla="*/ 202100 h 547136"/>
              <a:gd name="connsiteX37" fmla="*/ 2361441 w 6732885"/>
              <a:gd name="connsiteY37" fmla="*/ 225908 h 547136"/>
              <a:gd name="connsiteX38" fmla="*/ 2389636 w 6732885"/>
              <a:gd name="connsiteY38" fmla="*/ 248818 h 547136"/>
              <a:gd name="connsiteX39" fmla="*/ 2430256 w 6732885"/>
              <a:gd name="connsiteY39" fmla="*/ 266688 h 547136"/>
              <a:gd name="connsiteX40" fmla="*/ 2457538 w 6732885"/>
              <a:gd name="connsiteY40" fmla="*/ 286899 h 547136"/>
              <a:gd name="connsiteX41" fmla="*/ 2495567 w 6732885"/>
              <a:gd name="connsiteY41" fmla="*/ 303144 h 547136"/>
              <a:gd name="connsiteX42" fmla="*/ 3266231 w 6732885"/>
              <a:gd name="connsiteY42" fmla="*/ 21611 h 547136"/>
              <a:gd name="connsiteX43" fmla="*/ 3346689 w 6732885"/>
              <a:gd name="connsiteY43" fmla="*/ 18751 h 547136"/>
              <a:gd name="connsiteX44" fmla="*/ 3431611 w 6732885"/>
              <a:gd name="connsiteY44" fmla="*/ 18873 h 547136"/>
              <a:gd name="connsiteX45" fmla="*/ 3518812 w 6732885"/>
              <a:gd name="connsiteY45" fmla="*/ 30046 h 547136"/>
              <a:gd name="connsiteX46" fmla="*/ 3585383 w 6732885"/>
              <a:gd name="connsiteY46" fmla="*/ 33348 h 547136"/>
              <a:gd name="connsiteX47" fmla="*/ 3676317 w 6732885"/>
              <a:gd name="connsiteY47" fmla="*/ 25443 h 547136"/>
              <a:gd name="connsiteX48" fmla="*/ 3780347 w 6732885"/>
              <a:gd name="connsiteY48" fmla="*/ 18503 h 547136"/>
              <a:gd name="connsiteX49" fmla="*/ 3863002 w 6732885"/>
              <a:gd name="connsiteY49" fmla="*/ 13683 h 547136"/>
              <a:gd name="connsiteX50" fmla="*/ 3941534 w 6732885"/>
              <a:gd name="connsiteY50" fmla="*/ 11282 h 547136"/>
              <a:gd name="connsiteX51" fmla="*/ 4005137 w 6732885"/>
              <a:gd name="connsiteY51" fmla="*/ 9341 h 547136"/>
              <a:gd name="connsiteX52" fmla="*/ 4083356 w 6732885"/>
              <a:gd name="connsiteY52" fmla="*/ 13042 h 547136"/>
              <a:gd name="connsiteX53" fmla="*/ 4163141 w 6732885"/>
              <a:gd name="connsiteY53" fmla="*/ 20767 h 547136"/>
              <a:gd name="connsiteX54" fmla="*/ 4229773 w 6732885"/>
              <a:gd name="connsiteY54" fmla="*/ 28330 h 547136"/>
              <a:gd name="connsiteX55" fmla="*/ 4343914 w 6732885"/>
              <a:gd name="connsiteY55" fmla="*/ 36014 h 547136"/>
              <a:gd name="connsiteX56" fmla="*/ 4465915 w 6732885"/>
              <a:gd name="connsiteY56" fmla="*/ 35633 h 547136"/>
              <a:gd name="connsiteX57" fmla="*/ 4529455 w 6732885"/>
              <a:gd name="connsiteY57" fmla="*/ 74825 h 547136"/>
              <a:gd name="connsiteX58" fmla="*/ 4580330 w 6732885"/>
              <a:gd name="connsiteY58" fmla="*/ 104036 h 547136"/>
              <a:gd name="connsiteX59" fmla="*/ 4660966 w 6732885"/>
              <a:gd name="connsiteY59" fmla="*/ 150550 h 547136"/>
              <a:gd name="connsiteX60" fmla="*/ 4717677 w 6732885"/>
              <a:gd name="connsiteY60" fmla="*/ 181054 h 547136"/>
              <a:gd name="connsiteX61" fmla="*/ 4828913 w 6732885"/>
              <a:gd name="connsiteY61" fmla="*/ 237330 h 547136"/>
              <a:gd name="connsiteX62" fmla="*/ 4958180 w 6732885"/>
              <a:gd name="connsiteY62" fmla="*/ 294663 h 547136"/>
              <a:gd name="connsiteX63" fmla="*/ 5149784 w 6732885"/>
              <a:gd name="connsiteY63" fmla="*/ 367100 h 547136"/>
              <a:gd name="connsiteX64" fmla="*/ 5377759 w 6732885"/>
              <a:gd name="connsiteY64" fmla="*/ 438580 h 547136"/>
              <a:gd name="connsiteX65" fmla="*/ 5599231 w 6732885"/>
              <a:gd name="connsiteY65" fmla="*/ 485683 h 547136"/>
              <a:gd name="connsiteX66" fmla="*/ 5826886 w 6732885"/>
              <a:gd name="connsiteY66" fmla="*/ 519856 h 547136"/>
              <a:gd name="connsiteX67" fmla="*/ 6039169 w 6732885"/>
              <a:gd name="connsiteY67" fmla="*/ 540398 h 547136"/>
              <a:gd name="connsiteX68" fmla="*/ 6286646 w 6732885"/>
              <a:gd name="connsiteY68" fmla="*/ 547136 h 547136"/>
              <a:gd name="connsiteX69" fmla="*/ 6732885 w 6732885"/>
              <a:gd name="connsiteY69" fmla="*/ 544609 h 547136"/>
              <a:gd name="connsiteX0" fmla="*/ 4 w 6732885"/>
              <a:gd name="connsiteY0" fmla="*/ 549016 h 551063"/>
              <a:gd name="connsiteX1" fmla="*/ 403661 w 6732885"/>
              <a:gd name="connsiteY1" fmla="*/ 548261 h 551063"/>
              <a:gd name="connsiteX2" fmla="*/ 513896 w 6732885"/>
              <a:gd name="connsiteY2" fmla="*/ 546095 h 551063"/>
              <a:gd name="connsiteX3" fmla="*/ 608822 w 6732885"/>
              <a:gd name="connsiteY3" fmla="*/ 536590 h 551063"/>
              <a:gd name="connsiteX4" fmla="*/ 664778 w 6732885"/>
              <a:gd name="connsiteY4" fmla="*/ 528047 h 551063"/>
              <a:gd name="connsiteX5" fmla="*/ 758313 w 6732885"/>
              <a:gd name="connsiteY5" fmla="*/ 506152 h 551063"/>
              <a:gd name="connsiteX6" fmla="*/ 816775 w 6732885"/>
              <a:gd name="connsiteY6" fmla="*/ 476674 h 551063"/>
              <a:gd name="connsiteX7" fmla="*/ 867437 w 6732885"/>
              <a:gd name="connsiteY7" fmla="*/ 441303 h 551063"/>
              <a:gd name="connsiteX8" fmla="*/ 908361 w 6732885"/>
              <a:gd name="connsiteY8" fmla="*/ 389088 h 551063"/>
              <a:gd name="connsiteX9" fmla="*/ 921999 w 6732885"/>
              <a:gd name="connsiteY9" fmla="*/ 354559 h 551063"/>
              <a:gd name="connsiteX10" fmla="*/ 947334 w 6732885"/>
              <a:gd name="connsiteY10" fmla="*/ 312448 h 551063"/>
              <a:gd name="connsiteX11" fmla="*/ 992154 w 6732885"/>
              <a:gd name="connsiteY11" fmla="*/ 271181 h 551063"/>
              <a:gd name="connsiteX12" fmla="*/ 1053113 w 6732885"/>
              <a:gd name="connsiteY12" fmla="*/ 226700 h 551063"/>
              <a:gd name="connsiteX13" fmla="*/ 1095433 w 6732885"/>
              <a:gd name="connsiteY13" fmla="*/ 202122 h 551063"/>
              <a:gd name="connsiteX14" fmla="*/ 1146096 w 6732885"/>
              <a:gd name="connsiteY14" fmla="*/ 170120 h 551063"/>
              <a:gd name="connsiteX15" fmla="*/ 1196763 w 6732885"/>
              <a:gd name="connsiteY15" fmla="*/ 149905 h 551063"/>
              <a:gd name="connsiteX16" fmla="*/ 1280555 w 6732885"/>
              <a:gd name="connsiteY16" fmla="*/ 124640 h 551063"/>
              <a:gd name="connsiteX17" fmla="*/ 1335117 w 6732885"/>
              <a:gd name="connsiteY17" fmla="*/ 108639 h 551063"/>
              <a:gd name="connsiteX18" fmla="*/ 1388302 w 6732885"/>
              <a:gd name="connsiteY18" fmla="*/ 93579 h 551063"/>
              <a:gd name="connsiteX19" fmla="*/ 1436165 w 6732885"/>
              <a:gd name="connsiteY19" fmla="*/ 80520 h 551063"/>
              <a:gd name="connsiteX20" fmla="*/ 1498804 w 6732885"/>
              <a:gd name="connsiteY20" fmla="*/ 69055 h 551063"/>
              <a:gd name="connsiteX21" fmla="*/ 1546538 w 6732885"/>
              <a:gd name="connsiteY21" fmla="*/ 62593 h 551063"/>
              <a:gd name="connsiteX22" fmla="*/ 1596511 w 6732885"/>
              <a:gd name="connsiteY22" fmla="*/ 57901 h 551063"/>
              <a:gd name="connsiteX23" fmla="*/ 1654620 w 6732885"/>
              <a:gd name="connsiteY23" fmla="*/ 55057 h 551063"/>
              <a:gd name="connsiteX24" fmla="*/ 1704244 w 6732885"/>
              <a:gd name="connsiteY24" fmla="*/ 53691 h 551063"/>
              <a:gd name="connsiteX25" fmla="*/ 1759793 w 6732885"/>
              <a:gd name="connsiteY25" fmla="*/ 54743 h 551063"/>
              <a:gd name="connsiteX26" fmla="*/ 1808637 w 6732885"/>
              <a:gd name="connsiteY26" fmla="*/ 55856 h 551063"/>
              <a:gd name="connsiteX27" fmla="*/ 1865147 w 6732885"/>
              <a:gd name="connsiteY27" fmla="*/ 58382 h 551063"/>
              <a:gd name="connsiteX28" fmla="*/ 1917678 w 6732885"/>
              <a:gd name="connsiteY28" fmla="*/ 73190 h 551063"/>
              <a:gd name="connsiteX29" fmla="*/ 1972601 w 6732885"/>
              <a:gd name="connsiteY29" fmla="*/ 82205 h 551063"/>
              <a:gd name="connsiteX30" fmla="*/ 2028240 w 6732885"/>
              <a:gd name="connsiteY30" fmla="*/ 91909 h 551063"/>
              <a:gd name="connsiteX31" fmla="*/ 2096757 w 6732885"/>
              <a:gd name="connsiteY31" fmla="*/ 109636 h 551063"/>
              <a:gd name="connsiteX32" fmla="*/ 2138862 w 6732885"/>
              <a:gd name="connsiteY32" fmla="*/ 124585 h 551063"/>
              <a:gd name="connsiteX33" fmla="*/ 2182777 w 6732885"/>
              <a:gd name="connsiteY33" fmla="*/ 144286 h 551063"/>
              <a:gd name="connsiteX34" fmla="*/ 2229053 w 6732885"/>
              <a:gd name="connsiteY34" fmla="*/ 161698 h 551063"/>
              <a:gd name="connsiteX35" fmla="*/ 2266572 w 6732885"/>
              <a:gd name="connsiteY35" fmla="*/ 183869 h 551063"/>
              <a:gd name="connsiteX36" fmla="*/ 2310937 w 6732885"/>
              <a:gd name="connsiteY36" fmla="*/ 206027 h 551063"/>
              <a:gd name="connsiteX37" fmla="*/ 2361441 w 6732885"/>
              <a:gd name="connsiteY37" fmla="*/ 229835 h 551063"/>
              <a:gd name="connsiteX38" fmla="*/ 2389636 w 6732885"/>
              <a:gd name="connsiteY38" fmla="*/ 252745 h 551063"/>
              <a:gd name="connsiteX39" fmla="*/ 2430256 w 6732885"/>
              <a:gd name="connsiteY39" fmla="*/ 270615 h 551063"/>
              <a:gd name="connsiteX40" fmla="*/ 2457538 w 6732885"/>
              <a:gd name="connsiteY40" fmla="*/ 290826 h 551063"/>
              <a:gd name="connsiteX41" fmla="*/ 2495567 w 6732885"/>
              <a:gd name="connsiteY41" fmla="*/ 307071 h 551063"/>
              <a:gd name="connsiteX42" fmla="*/ 2539383 w 6732885"/>
              <a:gd name="connsiteY42" fmla="*/ 323673 h 551063"/>
              <a:gd name="connsiteX43" fmla="*/ 3346689 w 6732885"/>
              <a:gd name="connsiteY43" fmla="*/ 22678 h 551063"/>
              <a:gd name="connsiteX44" fmla="*/ 3431611 w 6732885"/>
              <a:gd name="connsiteY44" fmla="*/ 22800 h 551063"/>
              <a:gd name="connsiteX45" fmla="*/ 3518812 w 6732885"/>
              <a:gd name="connsiteY45" fmla="*/ 33973 h 551063"/>
              <a:gd name="connsiteX46" fmla="*/ 3585383 w 6732885"/>
              <a:gd name="connsiteY46" fmla="*/ 37275 h 551063"/>
              <a:gd name="connsiteX47" fmla="*/ 3676317 w 6732885"/>
              <a:gd name="connsiteY47" fmla="*/ 29370 h 551063"/>
              <a:gd name="connsiteX48" fmla="*/ 3780347 w 6732885"/>
              <a:gd name="connsiteY48" fmla="*/ 22430 h 551063"/>
              <a:gd name="connsiteX49" fmla="*/ 3863002 w 6732885"/>
              <a:gd name="connsiteY49" fmla="*/ 17610 h 551063"/>
              <a:gd name="connsiteX50" fmla="*/ 3941534 w 6732885"/>
              <a:gd name="connsiteY50" fmla="*/ 15209 h 551063"/>
              <a:gd name="connsiteX51" fmla="*/ 4005137 w 6732885"/>
              <a:gd name="connsiteY51" fmla="*/ 13268 h 551063"/>
              <a:gd name="connsiteX52" fmla="*/ 4083356 w 6732885"/>
              <a:gd name="connsiteY52" fmla="*/ 16969 h 551063"/>
              <a:gd name="connsiteX53" fmla="*/ 4163141 w 6732885"/>
              <a:gd name="connsiteY53" fmla="*/ 24694 h 551063"/>
              <a:gd name="connsiteX54" fmla="*/ 4229773 w 6732885"/>
              <a:gd name="connsiteY54" fmla="*/ 32257 h 551063"/>
              <a:gd name="connsiteX55" fmla="*/ 4343914 w 6732885"/>
              <a:gd name="connsiteY55" fmla="*/ 39941 h 551063"/>
              <a:gd name="connsiteX56" fmla="*/ 4465915 w 6732885"/>
              <a:gd name="connsiteY56" fmla="*/ 39560 h 551063"/>
              <a:gd name="connsiteX57" fmla="*/ 4529455 w 6732885"/>
              <a:gd name="connsiteY57" fmla="*/ 78752 h 551063"/>
              <a:gd name="connsiteX58" fmla="*/ 4580330 w 6732885"/>
              <a:gd name="connsiteY58" fmla="*/ 107963 h 551063"/>
              <a:gd name="connsiteX59" fmla="*/ 4660966 w 6732885"/>
              <a:gd name="connsiteY59" fmla="*/ 154477 h 551063"/>
              <a:gd name="connsiteX60" fmla="*/ 4717677 w 6732885"/>
              <a:gd name="connsiteY60" fmla="*/ 184981 h 551063"/>
              <a:gd name="connsiteX61" fmla="*/ 4828913 w 6732885"/>
              <a:gd name="connsiteY61" fmla="*/ 241257 h 551063"/>
              <a:gd name="connsiteX62" fmla="*/ 4958180 w 6732885"/>
              <a:gd name="connsiteY62" fmla="*/ 298590 h 551063"/>
              <a:gd name="connsiteX63" fmla="*/ 5149784 w 6732885"/>
              <a:gd name="connsiteY63" fmla="*/ 371027 h 551063"/>
              <a:gd name="connsiteX64" fmla="*/ 5377759 w 6732885"/>
              <a:gd name="connsiteY64" fmla="*/ 442507 h 551063"/>
              <a:gd name="connsiteX65" fmla="*/ 5599231 w 6732885"/>
              <a:gd name="connsiteY65" fmla="*/ 489610 h 551063"/>
              <a:gd name="connsiteX66" fmla="*/ 5826886 w 6732885"/>
              <a:gd name="connsiteY66" fmla="*/ 523783 h 551063"/>
              <a:gd name="connsiteX67" fmla="*/ 6039169 w 6732885"/>
              <a:gd name="connsiteY67" fmla="*/ 544325 h 551063"/>
              <a:gd name="connsiteX68" fmla="*/ 6286646 w 6732885"/>
              <a:gd name="connsiteY68" fmla="*/ 551063 h 551063"/>
              <a:gd name="connsiteX69" fmla="*/ 6732885 w 6732885"/>
              <a:gd name="connsiteY69" fmla="*/ 548536 h 551063"/>
              <a:gd name="connsiteX0" fmla="*/ 4 w 6732885"/>
              <a:gd name="connsiteY0" fmla="*/ 547076 h 549123"/>
              <a:gd name="connsiteX1" fmla="*/ 403661 w 6732885"/>
              <a:gd name="connsiteY1" fmla="*/ 546321 h 549123"/>
              <a:gd name="connsiteX2" fmla="*/ 513896 w 6732885"/>
              <a:gd name="connsiteY2" fmla="*/ 544155 h 549123"/>
              <a:gd name="connsiteX3" fmla="*/ 608822 w 6732885"/>
              <a:gd name="connsiteY3" fmla="*/ 534650 h 549123"/>
              <a:gd name="connsiteX4" fmla="*/ 664778 w 6732885"/>
              <a:gd name="connsiteY4" fmla="*/ 526107 h 549123"/>
              <a:gd name="connsiteX5" fmla="*/ 758313 w 6732885"/>
              <a:gd name="connsiteY5" fmla="*/ 504212 h 549123"/>
              <a:gd name="connsiteX6" fmla="*/ 816775 w 6732885"/>
              <a:gd name="connsiteY6" fmla="*/ 474734 h 549123"/>
              <a:gd name="connsiteX7" fmla="*/ 867437 w 6732885"/>
              <a:gd name="connsiteY7" fmla="*/ 439363 h 549123"/>
              <a:gd name="connsiteX8" fmla="*/ 908361 w 6732885"/>
              <a:gd name="connsiteY8" fmla="*/ 387148 h 549123"/>
              <a:gd name="connsiteX9" fmla="*/ 921999 w 6732885"/>
              <a:gd name="connsiteY9" fmla="*/ 352619 h 549123"/>
              <a:gd name="connsiteX10" fmla="*/ 947334 w 6732885"/>
              <a:gd name="connsiteY10" fmla="*/ 310508 h 549123"/>
              <a:gd name="connsiteX11" fmla="*/ 992154 w 6732885"/>
              <a:gd name="connsiteY11" fmla="*/ 269241 h 549123"/>
              <a:gd name="connsiteX12" fmla="*/ 1053113 w 6732885"/>
              <a:gd name="connsiteY12" fmla="*/ 224760 h 549123"/>
              <a:gd name="connsiteX13" fmla="*/ 1095433 w 6732885"/>
              <a:gd name="connsiteY13" fmla="*/ 200182 h 549123"/>
              <a:gd name="connsiteX14" fmla="*/ 1146096 w 6732885"/>
              <a:gd name="connsiteY14" fmla="*/ 168180 h 549123"/>
              <a:gd name="connsiteX15" fmla="*/ 1196763 w 6732885"/>
              <a:gd name="connsiteY15" fmla="*/ 147965 h 549123"/>
              <a:gd name="connsiteX16" fmla="*/ 1280555 w 6732885"/>
              <a:gd name="connsiteY16" fmla="*/ 122700 h 549123"/>
              <a:gd name="connsiteX17" fmla="*/ 1335117 w 6732885"/>
              <a:gd name="connsiteY17" fmla="*/ 106699 h 549123"/>
              <a:gd name="connsiteX18" fmla="*/ 1388302 w 6732885"/>
              <a:gd name="connsiteY18" fmla="*/ 91639 h 549123"/>
              <a:gd name="connsiteX19" fmla="*/ 1436165 w 6732885"/>
              <a:gd name="connsiteY19" fmla="*/ 78580 h 549123"/>
              <a:gd name="connsiteX20" fmla="*/ 1498804 w 6732885"/>
              <a:gd name="connsiteY20" fmla="*/ 67115 h 549123"/>
              <a:gd name="connsiteX21" fmla="*/ 1546538 w 6732885"/>
              <a:gd name="connsiteY21" fmla="*/ 60653 h 549123"/>
              <a:gd name="connsiteX22" fmla="*/ 1596511 w 6732885"/>
              <a:gd name="connsiteY22" fmla="*/ 55961 h 549123"/>
              <a:gd name="connsiteX23" fmla="*/ 1654620 w 6732885"/>
              <a:gd name="connsiteY23" fmla="*/ 53117 h 549123"/>
              <a:gd name="connsiteX24" fmla="*/ 1704244 w 6732885"/>
              <a:gd name="connsiteY24" fmla="*/ 51751 h 549123"/>
              <a:gd name="connsiteX25" fmla="*/ 1759793 w 6732885"/>
              <a:gd name="connsiteY25" fmla="*/ 52803 h 549123"/>
              <a:gd name="connsiteX26" fmla="*/ 1808637 w 6732885"/>
              <a:gd name="connsiteY26" fmla="*/ 53916 h 549123"/>
              <a:gd name="connsiteX27" fmla="*/ 1865147 w 6732885"/>
              <a:gd name="connsiteY27" fmla="*/ 56442 h 549123"/>
              <a:gd name="connsiteX28" fmla="*/ 1917678 w 6732885"/>
              <a:gd name="connsiteY28" fmla="*/ 71250 h 549123"/>
              <a:gd name="connsiteX29" fmla="*/ 1972601 w 6732885"/>
              <a:gd name="connsiteY29" fmla="*/ 80265 h 549123"/>
              <a:gd name="connsiteX30" fmla="*/ 2028240 w 6732885"/>
              <a:gd name="connsiteY30" fmla="*/ 89969 h 549123"/>
              <a:gd name="connsiteX31" fmla="*/ 2096757 w 6732885"/>
              <a:gd name="connsiteY31" fmla="*/ 107696 h 549123"/>
              <a:gd name="connsiteX32" fmla="*/ 2138862 w 6732885"/>
              <a:gd name="connsiteY32" fmla="*/ 122645 h 549123"/>
              <a:gd name="connsiteX33" fmla="*/ 2182777 w 6732885"/>
              <a:gd name="connsiteY33" fmla="*/ 142346 h 549123"/>
              <a:gd name="connsiteX34" fmla="*/ 2229053 w 6732885"/>
              <a:gd name="connsiteY34" fmla="*/ 159758 h 549123"/>
              <a:gd name="connsiteX35" fmla="*/ 2266572 w 6732885"/>
              <a:gd name="connsiteY35" fmla="*/ 181929 h 549123"/>
              <a:gd name="connsiteX36" fmla="*/ 2310937 w 6732885"/>
              <a:gd name="connsiteY36" fmla="*/ 204087 h 549123"/>
              <a:gd name="connsiteX37" fmla="*/ 2361441 w 6732885"/>
              <a:gd name="connsiteY37" fmla="*/ 227895 h 549123"/>
              <a:gd name="connsiteX38" fmla="*/ 2389636 w 6732885"/>
              <a:gd name="connsiteY38" fmla="*/ 250805 h 549123"/>
              <a:gd name="connsiteX39" fmla="*/ 2430256 w 6732885"/>
              <a:gd name="connsiteY39" fmla="*/ 268675 h 549123"/>
              <a:gd name="connsiteX40" fmla="*/ 2457538 w 6732885"/>
              <a:gd name="connsiteY40" fmla="*/ 288886 h 549123"/>
              <a:gd name="connsiteX41" fmla="*/ 2495567 w 6732885"/>
              <a:gd name="connsiteY41" fmla="*/ 305131 h 549123"/>
              <a:gd name="connsiteX42" fmla="*/ 2539383 w 6732885"/>
              <a:gd name="connsiteY42" fmla="*/ 321733 h 549123"/>
              <a:gd name="connsiteX43" fmla="*/ 2600354 w 6732885"/>
              <a:gd name="connsiteY43" fmla="*/ 342454 h 549123"/>
              <a:gd name="connsiteX44" fmla="*/ 3431611 w 6732885"/>
              <a:gd name="connsiteY44" fmla="*/ 20860 h 549123"/>
              <a:gd name="connsiteX45" fmla="*/ 3518812 w 6732885"/>
              <a:gd name="connsiteY45" fmla="*/ 32033 h 549123"/>
              <a:gd name="connsiteX46" fmla="*/ 3585383 w 6732885"/>
              <a:gd name="connsiteY46" fmla="*/ 35335 h 549123"/>
              <a:gd name="connsiteX47" fmla="*/ 3676317 w 6732885"/>
              <a:gd name="connsiteY47" fmla="*/ 27430 h 549123"/>
              <a:gd name="connsiteX48" fmla="*/ 3780347 w 6732885"/>
              <a:gd name="connsiteY48" fmla="*/ 20490 h 549123"/>
              <a:gd name="connsiteX49" fmla="*/ 3863002 w 6732885"/>
              <a:gd name="connsiteY49" fmla="*/ 15670 h 549123"/>
              <a:gd name="connsiteX50" fmla="*/ 3941534 w 6732885"/>
              <a:gd name="connsiteY50" fmla="*/ 13269 h 549123"/>
              <a:gd name="connsiteX51" fmla="*/ 4005137 w 6732885"/>
              <a:gd name="connsiteY51" fmla="*/ 11328 h 549123"/>
              <a:gd name="connsiteX52" fmla="*/ 4083356 w 6732885"/>
              <a:gd name="connsiteY52" fmla="*/ 15029 h 549123"/>
              <a:gd name="connsiteX53" fmla="*/ 4163141 w 6732885"/>
              <a:gd name="connsiteY53" fmla="*/ 22754 h 549123"/>
              <a:gd name="connsiteX54" fmla="*/ 4229773 w 6732885"/>
              <a:gd name="connsiteY54" fmla="*/ 30317 h 549123"/>
              <a:gd name="connsiteX55" fmla="*/ 4343914 w 6732885"/>
              <a:gd name="connsiteY55" fmla="*/ 38001 h 549123"/>
              <a:gd name="connsiteX56" fmla="*/ 4465915 w 6732885"/>
              <a:gd name="connsiteY56" fmla="*/ 37620 h 549123"/>
              <a:gd name="connsiteX57" fmla="*/ 4529455 w 6732885"/>
              <a:gd name="connsiteY57" fmla="*/ 76812 h 549123"/>
              <a:gd name="connsiteX58" fmla="*/ 4580330 w 6732885"/>
              <a:gd name="connsiteY58" fmla="*/ 106023 h 549123"/>
              <a:gd name="connsiteX59" fmla="*/ 4660966 w 6732885"/>
              <a:gd name="connsiteY59" fmla="*/ 152537 h 549123"/>
              <a:gd name="connsiteX60" fmla="*/ 4717677 w 6732885"/>
              <a:gd name="connsiteY60" fmla="*/ 183041 h 549123"/>
              <a:gd name="connsiteX61" fmla="*/ 4828913 w 6732885"/>
              <a:gd name="connsiteY61" fmla="*/ 239317 h 549123"/>
              <a:gd name="connsiteX62" fmla="*/ 4958180 w 6732885"/>
              <a:gd name="connsiteY62" fmla="*/ 296650 h 549123"/>
              <a:gd name="connsiteX63" fmla="*/ 5149784 w 6732885"/>
              <a:gd name="connsiteY63" fmla="*/ 369087 h 549123"/>
              <a:gd name="connsiteX64" fmla="*/ 5377759 w 6732885"/>
              <a:gd name="connsiteY64" fmla="*/ 440567 h 549123"/>
              <a:gd name="connsiteX65" fmla="*/ 5599231 w 6732885"/>
              <a:gd name="connsiteY65" fmla="*/ 487670 h 549123"/>
              <a:gd name="connsiteX66" fmla="*/ 5826886 w 6732885"/>
              <a:gd name="connsiteY66" fmla="*/ 521843 h 549123"/>
              <a:gd name="connsiteX67" fmla="*/ 6039169 w 6732885"/>
              <a:gd name="connsiteY67" fmla="*/ 542385 h 549123"/>
              <a:gd name="connsiteX68" fmla="*/ 6286646 w 6732885"/>
              <a:gd name="connsiteY68" fmla="*/ 549123 h 549123"/>
              <a:gd name="connsiteX69" fmla="*/ 6732885 w 6732885"/>
              <a:gd name="connsiteY69" fmla="*/ 546596 h 549123"/>
              <a:gd name="connsiteX0" fmla="*/ 4 w 6732885"/>
              <a:gd name="connsiteY0" fmla="*/ 538250 h 540297"/>
              <a:gd name="connsiteX1" fmla="*/ 403661 w 6732885"/>
              <a:gd name="connsiteY1" fmla="*/ 537495 h 540297"/>
              <a:gd name="connsiteX2" fmla="*/ 513896 w 6732885"/>
              <a:gd name="connsiteY2" fmla="*/ 535329 h 540297"/>
              <a:gd name="connsiteX3" fmla="*/ 608822 w 6732885"/>
              <a:gd name="connsiteY3" fmla="*/ 525824 h 540297"/>
              <a:gd name="connsiteX4" fmla="*/ 664778 w 6732885"/>
              <a:gd name="connsiteY4" fmla="*/ 517281 h 540297"/>
              <a:gd name="connsiteX5" fmla="*/ 758313 w 6732885"/>
              <a:gd name="connsiteY5" fmla="*/ 495386 h 540297"/>
              <a:gd name="connsiteX6" fmla="*/ 816775 w 6732885"/>
              <a:gd name="connsiteY6" fmla="*/ 465908 h 540297"/>
              <a:gd name="connsiteX7" fmla="*/ 867437 w 6732885"/>
              <a:gd name="connsiteY7" fmla="*/ 430537 h 540297"/>
              <a:gd name="connsiteX8" fmla="*/ 908361 w 6732885"/>
              <a:gd name="connsiteY8" fmla="*/ 378322 h 540297"/>
              <a:gd name="connsiteX9" fmla="*/ 921999 w 6732885"/>
              <a:gd name="connsiteY9" fmla="*/ 343793 h 540297"/>
              <a:gd name="connsiteX10" fmla="*/ 947334 w 6732885"/>
              <a:gd name="connsiteY10" fmla="*/ 301682 h 540297"/>
              <a:gd name="connsiteX11" fmla="*/ 992154 w 6732885"/>
              <a:gd name="connsiteY11" fmla="*/ 260415 h 540297"/>
              <a:gd name="connsiteX12" fmla="*/ 1053113 w 6732885"/>
              <a:gd name="connsiteY12" fmla="*/ 215934 h 540297"/>
              <a:gd name="connsiteX13" fmla="*/ 1095433 w 6732885"/>
              <a:gd name="connsiteY13" fmla="*/ 191356 h 540297"/>
              <a:gd name="connsiteX14" fmla="*/ 1146096 w 6732885"/>
              <a:gd name="connsiteY14" fmla="*/ 159354 h 540297"/>
              <a:gd name="connsiteX15" fmla="*/ 1196763 w 6732885"/>
              <a:gd name="connsiteY15" fmla="*/ 139139 h 540297"/>
              <a:gd name="connsiteX16" fmla="*/ 1280555 w 6732885"/>
              <a:gd name="connsiteY16" fmla="*/ 113874 h 540297"/>
              <a:gd name="connsiteX17" fmla="*/ 1335117 w 6732885"/>
              <a:gd name="connsiteY17" fmla="*/ 97873 h 540297"/>
              <a:gd name="connsiteX18" fmla="*/ 1388302 w 6732885"/>
              <a:gd name="connsiteY18" fmla="*/ 82813 h 540297"/>
              <a:gd name="connsiteX19" fmla="*/ 1436165 w 6732885"/>
              <a:gd name="connsiteY19" fmla="*/ 69754 h 540297"/>
              <a:gd name="connsiteX20" fmla="*/ 1498804 w 6732885"/>
              <a:gd name="connsiteY20" fmla="*/ 58289 h 540297"/>
              <a:gd name="connsiteX21" fmla="*/ 1546538 w 6732885"/>
              <a:gd name="connsiteY21" fmla="*/ 51827 h 540297"/>
              <a:gd name="connsiteX22" fmla="*/ 1596511 w 6732885"/>
              <a:gd name="connsiteY22" fmla="*/ 47135 h 540297"/>
              <a:gd name="connsiteX23" fmla="*/ 1654620 w 6732885"/>
              <a:gd name="connsiteY23" fmla="*/ 44291 h 540297"/>
              <a:gd name="connsiteX24" fmla="*/ 1704244 w 6732885"/>
              <a:gd name="connsiteY24" fmla="*/ 42925 h 540297"/>
              <a:gd name="connsiteX25" fmla="*/ 1759793 w 6732885"/>
              <a:gd name="connsiteY25" fmla="*/ 43977 h 540297"/>
              <a:gd name="connsiteX26" fmla="*/ 1808637 w 6732885"/>
              <a:gd name="connsiteY26" fmla="*/ 45090 h 540297"/>
              <a:gd name="connsiteX27" fmla="*/ 1865147 w 6732885"/>
              <a:gd name="connsiteY27" fmla="*/ 47616 h 540297"/>
              <a:gd name="connsiteX28" fmla="*/ 1917678 w 6732885"/>
              <a:gd name="connsiteY28" fmla="*/ 62424 h 540297"/>
              <a:gd name="connsiteX29" fmla="*/ 1972601 w 6732885"/>
              <a:gd name="connsiteY29" fmla="*/ 71439 h 540297"/>
              <a:gd name="connsiteX30" fmla="*/ 2028240 w 6732885"/>
              <a:gd name="connsiteY30" fmla="*/ 81143 h 540297"/>
              <a:gd name="connsiteX31" fmla="*/ 2096757 w 6732885"/>
              <a:gd name="connsiteY31" fmla="*/ 98870 h 540297"/>
              <a:gd name="connsiteX32" fmla="*/ 2138862 w 6732885"/>
              <a:gd name="connsiteY32" fmla="*/ 113819 h 540297"/>
              <a:gd name="connsiteX33" fmla="*/ 2182777 w 6732885"/>
              <a:gd name="connsiteY33" fmla="*/ 133520 h 540297"/>
              <a:gd name="connsiteX34" fmla="*/ 2229053 w 6732885"/>
              <a:gd name="connsiteY34" fmla="*/ 150932 h 540297"/>
              <a:gd name="connsiteX35" fmla="*/ 2266572 w 6732885"/>
              <a:gd name="connsiteY35" fmla="*/ 173103 h 540297"/>
              <a:gd name="connsiteX36" fmla="*/ 2310937 w 6732885"/>
              <a:gd name="connsiteY36" fmla="*/ 195261 h 540297"/>
              <a:gd name="connsiteX37" fmla="*/ 2361441 w 6732885"/>
              <a:gd name="connsiteY37" fmla="*/ 219069 h 540297"/>
              <a:gd name="connsiteX38" fmla="*/ 2389636 w 6732885"/>
              <a:gd name="connsiteY38" fmla="*/ 241979 h 540297"/>
              <a:gd name="connsiteX39" fmla="*/ 2430256 w 6732885"/>
              <a:gd name="connsiteY39" fmla="*/ 259849 h 540297"/>
              <a:gd name="connsiteX40" fmla="*/ 2457538 w 6732885"/>
              <a:gd name="connsiteY40" fmla="*/ 280060 h 540297"/>
              <a:gd name="connsiteX41" fmla="*/ 2495567 w 6732885"/>
              <a:gd name="connsiteY41" fmla="*/ 296305 h 540297"/>
              <a:gd name="connsiteX42" fmla="*/ 2539383 w 6732885"/>
              <a:gd name="connsiteY42" fmla="*/ 312907 h 540297"/>
              <a:gd name="connsiteX43" fmla="*/ 2600354 w 6732885"/>
              <a:gd name="connsiteY43" fmla="*/ 333628 h 540297"/>
              <a:gd name="connsiteX44" fmla="*/ 2656047 w 6732885"/>
              <a:gd name="connsiteY44" fmla="*/ 353120 h 540297"/>
              <a:gd name="connsiteX45" fmla="*/ 3518812 w 6732885"/>
              <a:gd name="connsiteY45" fmla="*/ 23207 h 540297"/>
              <a:gd name="connsiteX46" fmla="*/ 3585383 w 6732885"/>
              <a:gd name="connsiteY46" fmla="*/ 26509 h 540297"/>
              <a:gd name="connsiteX47" fmla="*/ 3676317 w 6732885"/>
              <a:gd name="connsiteY47" fmla="*/ 18604 h 540297"/>
              <a:gd name="connsiteX48" fmla="*/ 3780347 w 6732885"/>
              <a:gd name="connsiteY48" fmla="*/ 11664 h 540297"/>
              <a:gd name="connsiteX49" fmla="*/ 3863002 w 6732885"/>
              <a:gd name="connsiteY49" fmla="*/ 6844 h 540297"/>
              <a:gd name="connsiteX50" fmla="*/ 3941534 w 6732885"/>
              <a:gd name="connsiteY50" fmla="*/ 4443 h 540297"/>
              <a:gd name="connsiteX51" fmla="*/ 4005137 w 6732885"/>
              <a:gd name="connsiteY51" fmla="*/ 2502 h 540297"/>
              <a:gd name="connsiteX52" fmla="*/ 4083356 w 6732885"/>
              <a:gd name="connsiteY52" fmla="*/ 6203 h 540297"/>
              <a:gd name="connsiteX53" fmla="*/ 4163141 w 6732885"/>
              <a:gd name="connsiteY53" fmla="*/ 13928 h 540297"/>
              <a:gd name="connsiteX54" fmla="*/ 4229773 w 6732885"/>
              <a:gd name="connsiteY54" fmla="*/ 21491 h 540297"/>
              <a:gd name="connsiteX55" fmla="*/ 4343914 w 6732885"/>
              <a:gd name="connsiteY55" fmla="*/ 29175 h 540297"/>
              <a:gd name="connsiteX56" fmla="*/ 4465915 w 6732885"/>
              <a:gd name="connsiteY56" fmla="*/ 28794 h 540297"/>
              <a:gd name="connsiteX57" fmla="*/ 4529455 w 6732885"/>
              <a:gd name="connsiteY57" fmla="*/ 67986 h 540297"/>
              <a:gd name="connsiteX58" fmla="*/ 4580330 w 6732885"/>
              <a:gd name="connsiteY58" fmla="*/ 97197 h 540297"/>
              <a:gd name="connsiteX59" fmla="*/ 4660966 w 6732885"/>
              <a:gd name="connsiteY59" fmla="*/ 143711 h 540297"/>
              <a:gd name="connsiteX60" fmla="*/ 4717677 w 6732885"/>
              <a:gd name="connsiteY60" fmla="*/ 174215 h 540297"/>
              <a:gd name="connsiteX61" fmla="*/ 4828913 w 6732885"/>
              <a:gd name="connsiteY61" fmla="*/ 230491 h 540297"/>
              <a:gd name="connsiteX62" fmla="*/ 4958180 w 6732885"/>
              <a:gd name="connsiteY62" fmla="*/ 287824 h 540297"/>
              <a:gd name="connsiteX63" fmla="*/ 5149784 w 6732885"/>
              <a:gd name="connsiteY63" fmla="*/ 360261 h 540297"/>
              <a:gd name="connsiteX64" fmla="*/ 5377759 w 6732885"/>
              <a:gd name="connsiteY64" fmla="*/ 431741 h 540297"/>
              <a:gd name="connsiteX65" fmla="*/ 5599231 w 6732885"/>
              <a:gd name="connsiteY65" fmla="*/ 478844 h 540297"/>
              <a:gd name="connsiteX66" fmla="*/ 5826886 w 6732885"/>
              <a:gd name="connsiteY66" fmla="*/ 513017 h 540297"/>
              <a:gd name="connsiteX67" fmla="*/ 6039169 w 6732885"/>
              <a:gd name="connsiteY67" fmla="*/ 533559 h 540297"/>
              <a:gd name="connsiteX68" fmla="*/ 6286646 w 6732885"/>
              <a:gd name="connsiteY68" fmla="*/ 540297 h 540297"/>
              <a:gd name="connsiteX69" fmla="*/ 6732885 w 6732885"/>
              <a:gd name="connsiteY69" fmla="*/ 537770 h 540297"/>
              <a:gd name="connsiteX0" fmla="*/ 4 w 6732885"/>
              <a:gd name="connsiteY0" fmla="*/ 539631 h 541678"/>
              <a:gd name="connsiteX1" fmla="*/ 403661 w 6732885"/>
              <a:gd name="connsiteY1" fmla="*/ 538876 h 541678"/>
              <a:gd name="connsiteX2" fmla="*/ 513896 w 6732885"/>
              <a:gd name="connsiteY2" fmla="*/ 536710 h 541678"/>
              <a:gd name="connsiteX3" fmla="*/ 608822 w 6732885"/>
              <a:gd name="connsiteY3" fmla="*/ 527205 h 541678"/>
              <a:gd name="connsiteX4" fmla="*/ 664778 w 6732885"/>
              <a:gd name="connsiteY4" fmla="*/ 518662 h 541678"/>
              <a:gd name="connsiteX5" fmla="*/ 758313 w 6732885"/>
              <a:gd name="connsiteY5" fmla="*/ 496767 h 541678"/>
              <a:gd name="connsiteX6" fmla="*/ 816775 w 6732885"/>
              <a:gd name="connsiteY6" fmla="*/ 467289 h 541678"/>
              <a:gd name="connsiteX7" fmla="*/ 867437 w 6732885"/>
              <a:gd name="connsiteY7" fmla="*/ 431918 h 541678"/>
              <a:gd name="connsiteX8" fmla="*/ 908361 w 6732885"/>
              <a:gd name="connsiteY8" fmla="*/ 379703 h 541678"/>
              <a:gd name="connsiteX9" fmla="*/ 921999 w 6732885"/>
              <a:gd name="connsiteY9" fmla="*/ 345174 h 541678"/>
              <a:gd name="connsiteX10" fmla="*/ 947334 w 6732885"/>
              <a:gd name="connsiteY10" fmla="*/ 303063 h 541678"/>
              <a:gd name="connsiteX11" fmla="*/ 992154 w 6732885"/>
              <a:gd name="connsiteY11" fmla="*/ 261796 h 541678"/>
              <a:gd name="connsiteX12" fmla="*/ 1053113 w 6732885"/>
              <a:gd name="connsiteY12" fmla="*/ 217315 h 541678"/>
              <a:gd name="connsiteX13" fmla="*/ 1095433 w 6732885"/>
              <a:gd name="connsiteY13" fmla="*/ 192737 h 541678"/>
              <a:gd name="connsiteX14" fmla="*/ 1146096 w 6732885"/>
              <a:gd name="connsiteY14" fmla="*/ 160735 h 541678"/>
              <a:gd name="connsiteX15" fmla="*/ 1196763 w 6732885"/>
              <a:gd name="connsiteY15" fmla="*/ 140520 h 541678"/>
              <a:gd name="connsiteX16" fmla="*/ 1280555 w 6732885"/>
              <a:gd name="connsiteY16" fmla="*/ 115255 h 541678"/>
              <a:gd name="connsiteX17" fmla="*/ 1335117 w 6732885"/>
              <a:gd name="connsiteY17" fmla="*/ 99254 h 541678"/>
              <a:gd name="connsiteX18" fmla="*/ 1388302 w 6732885"/>
              <a:gd name="connsiteY18" fmla="*/ 84194 h 541678"/>
              <a:gd name="connsiteX19" fmla="*/ 1436165 w 6732885"/>
              <a:gd name="connsiteY19" fmla="*/ 71135 h 541678"/>
              <a:gd name="connsiteX20" fmla="*/ 1498804 w 6732885"/>
              <a:gd name="connsiteY20" fmla="*/ 59670 h 541678"/>
              <a:gd name="connsiteX21" fmla="*/ 1546538 w 6732885"/>
              <a:gd name="connsiteY21" fmla="*/ 53208 h 541678"/>
              <a:gd name="connsiteX22" fmla="*/ 1596511 w 6732885"/>
              <a:gd name="connsiteY22" fmla="*/ 48516 h 541678"/>
              <a:gd name="connsiteX23" fmla="*/ 1654620 w 6732885"/>
              <a:gd name="connsiteY23" fmla="*/ 45672 h 541678"/>
              <a:gd name="connsiteX24" fmla="*/ 1704244 w 6732885"/>
              <a:gd name="connsiteY24" fmla="*/ 44306 h 541678"/>
              <a:gd name="connsiteX25" fmla="*/ 1759793 w 6732885"/>
              <a:gd name="connsiteY25" fmla="*/ 45358 h 541678"/>
              <a:gd name="connsiteX26" fmla="*/ 1808637 w 6732885"/>
              <a:gd name="connsiteY26" fmla="*/ 46471 h 541678"/>
              <a:gd name="connsiteX27" fmla="*/ 1865147 w 6732885"/>
              <a:gd name="connsiteY27" fmla="*/ 48997 h 541678"/>
              <a:gd name="connsiteX28" fmla="*/ 1917678 w 6732885"/>
              <a:gd name="connsiteY28" fmla="*/ 63805 h 541678"/>
              <a:gd name="connsiteX29" fmla="*/ 1972601 w 6732885"/>
              <a:gd name="connsiteY29" fmla="*/ 72820 h 541678"/>
              <a:gd name="connsiteX30" fmla="*/ 2028240 w 6732885"/>
              <a:gd name="connsiteY30" fmla="*/ 82524 h 541678"/>
              <a:gd name="connsiteX31" fmla="*/ 2096757 w 6732885"/>
              <a:gd name="connsiteY31" fmla="*/ 100251 h 541678"/>
              <a:gd name="connsiteX32" fmla="*/ 2138862 w 6732885"/>
              <a:gd name="connsiteY32" fmla="*/ 115200 h 541678"/>
              <a:gd name="connsiteX33" fmla="*/ 2182777 w 6732885"/>
              <a:gd name="connsiteY33" fmla="*/ 134901 h 541678"/>
              <a:gd name="connsiteX34" fmla="*/ 2229053 w 6732885"/>
              <a:gd name="connsiteY34" fmla="*/ 152313 h 541678"/>
              <a:gd name="connsiteX35" fmla="*/ 2266572 w 6732885"/>
              <a:gd name="connsiteY35" fmla="*/ 174484 h 541678"/>
              <a:gd name="connsiteX36" fmla="*/ 2310937 w 6732885"/>
              <a:gd name="connsiteY36" fmla="*/ 196642 h 541678"/>
              <a:gd name="connsiteX37" fmla="*/ 2361441 w 6732885"/>
              <a:gd name="connsiteY37" fmla="*/ 220450 h 541678"/>
              <a:gd name="connsiteX38" fmla="*/ 2389636 w 6732885"/>
              <a:gd name="connsiteY38" fmla="*/ 243360 h 541678"/>
              <a:gd name="connsiteX39" fmla="*/ 2430256 w 6732885"/>
              <a:gd name="connsiteY39" fmla="*/ 261230 h 541678"/>
              <a:gd name="connsiteX40" fmla="*/ 2457538 w 6732885"/>
              <a:gd name="connsiteY40" fmla="*/ 281441 h 541678"/>
              <a:gd name="connsiteX41" fmla="*/ 2495567 w 6732885"/>
              <a:gd name="connsiteY41" fmla="*/ 297686 h 541678"/>
              <a:gd name="connsiteX42" fmla="*/ 2539383 w 6732885"/>
              <a:gd name="connsiteY42" fmla="*/ 314288 h 541678"/>
              <a:gd name="connsiteX43" fmla="*/ 2600354 w 6732885"/>
              <a:gd name="connsiteY43" fmla="*/ 335009 h 541678"/>
              <a:gd name="connsiteX44" fmla="*/ 2656047 w 6732885"/>
              <a:gd name="connsiteY44" fmla="*/ 354501 h 541678"/>
              <a:gd name="connsiteX45" fmla="*/ 2717915 w 6732885"/>
              <a:gd name="connsiteY45" fmla="*/ 374938 h 541678"/>
              <a:gd name="connsiteX46" fmla="*/ 3585383 w 6732885"/>
              <a:gd name="connsiteY46" fmla="*/ 27890 h 541678"/>
              <a:gd name="connsiteX47" fmla="*/ 3676317 w 6732885"/>
              <a:gd name="connsiteY47" fmla="*/ 19985 h 541678"/>
              <a:gd name="connsiteX48" fmla="*/ 3780347 w 6732885"/>
              <a:gd name="connsiteY48" fmla="*/ 13045 h 541678"/>
              <a:gd name="connsiteX49" fmla="*/ 3863002 w 6732885"/>
              <a:gd name="connsiteY49" fmla="*/ 8225 h 541678"/>
              <a:gd name="connsiteX50" fmla="*/ 3941534 w 6732885"/>
              <a:gd name="connsiteY50" fmla="*/ 5824 h 541678"/>
              <a:gd name="connsiteX51" fmla="*/ 4005137 w 6732885"/>
              <a:gd name="connsiteY51" fmla="*/ 3883 h 541678"/>
              <a:gd name="connsiteX52" fmla="*/ 4083356 w 6732885"/>
              <a:gd name="connsiteY52" fmla="*/ 7584 h 541678"/>
              <a:gd name="connsiteX53" fmla="*/ 4163141 w 6732885"/>
              <a:gd name="connsiteY53" fmla="*/ 15309 h 541678"/>
              <a:gd name="connsiteX54" fmla="*/ 4229773 w 6732885"/>
              <a:gd name="connsiteY54" fmla="*/ 22872 h 541678"/>
              <a:gd name="connsiteX55" fmla="*/ 4343914 w 6732885"/>
              <a:gd name="connsiteY55" fmla="*/ 30556 h 541678"/>
              <a:gd name="connsiteX56" fmla="*/ 4465915 w 6732885"/>
              <a:gd name="connsiteY56" fmla="*/ 30175 h 541678"/>
              <a:gd name="connsiteX57" fmla="*/ 4529455 w 6732885"/>
              <a:gd name="connsiteY57" fmla="*/ 69367 h 541678"/>
              <a:gd name="connsiteX58" fmla="*/ 4580330 w 6732885"/>
              <a:gd name="connsiteY58" fmla="*/ 98578 h 541678"/>
              <a:gd name="connsiteX59" fmla="*/ 4660966 w 6732885"/>
              <a:gd name="connsiteY59" fmla="*/ 145092 h 541678"/>
              <a:gd name="connsiteX60" fmla="*/ 4717677 w 6732885"/>
              <a:gd name="connsiteY60" fmla="*/ 175596 h 541678"/>
              <a:gd name="connsiteX61" fmla="*/ 4828913 w 6732885"/>
              <a:gd name="connsiteY61" fmla="*/ 231872 h 541678"/>
              <a:gd name="connsiteX62" fmla="*/ 4958180 w 6732885"/>
              <a:gd name="connsiteY62" fmla="*/ 289205 h 541678"/>
              <a:gd name="connsiteX63" fmla="*/ 5149784 w 6732885"/>
              <a:gd name="connsiteY63" fmla="*/ 361642 h 541678"/>
              <a:gd name="connsiteX64" fmla="*/ 5377759 w 6732885"/>
              <a:gd name="connsiteY64" fmla="*/ 433122 h 541678"/>
              <a:gd name="connsiteX65" fmla="*/ 5599231 w 6732885"/>
              <a:gd name="connsiteY65" fmla="*/ 480225 h 541678"/>
              <a:gd name="connsiteX66" fmla="*/ 5826886 w 6732885"/>
              <a:gd name="connsiteY66" fmla="*/ 514398 h 541678"/>
              <a:gd name="connsiteX67" fmla="*/ 6039169 w 6732885"/>
              <a:gd name="connsiteY67" fmla="*/ 534940 h 541678"/>
              <a:gd name="connsiteX68" fmla="*/ 6286646 w 6732885"/>
              <a:gd name="connsiteY68" fmla="*/ 541678 h 541678"/>
              <a:gd name="connsiteX69" fmla="*/ 6732885 w 6732885"/>
              <a:gd name="connsiteY69" fmla="*/ 539151 h 541678"/>
              <a:gd name="connsiteX0" fmla="*/ 4 w 6732885"/>
              <a:gd name="connsiteY0" fmla="*/ 549235 h 551282"/>
              <a:gd name="connsiteX1" fmla="*/ 403661 w 6732885"/>
              <a:gd name="connsiteY1" fmla="*/ 548480 h 551282"/>
              <a:gd name="connsiteX2" fmla="*/ 513896 w 6732885"/>
              <a:gd name="connsiteY2" fmla="*/ 546314 h 551282"/>
              <a:gd name="connsiteX3" fmla="*/ 608822 w 6732885"/>
              <a:gd name="connsiteY3" fmla="*/ 536809 h 551282"/>
              <a:gd name="connsiteX4" fmla="*/ 664778 w 6732885"/>
              <a:gd name="connsiteY4" fmla="*/ 528266 h 551282"/>
              <a:gd name="connsiteX5" fmla="*/ 758313 w 6732885"/>
              <a:gd name="connsiteY5" fmla="*/ 506371 h 551282"/>
              <a:gd name="connsiteX6" fmla="*/ 816775 w 6732885"/>
              <a:gd name="connsiteY6" fmla="*/ 476893 h 551282"/>
              <a:gd name="connsiteX7" fmla="*/ 867437 w 6732885"/>
              <a:gd name="connsiteY7" fmla="*/ 441522 h 551282"/>
              <a:gd name="connsiteX8" fmla="*/ 908361 w 6732885"/>
              <a:gd name="connsiteY8" fmla="*/ 389307 h 551282"/>
              <a:gd name="connsiteX9" fmla="*/ 921999 w 6732885"/>
              <a:gd name="connsiteY9" fmla="*/ 354778 h 551282"/>
              <a:gd name="connsiteX10" fmla="*/ 947334 w 6732885"/>
              <a:gd name="connsiteY10" fmla="*/ 312667 h 551282"/>
              <a:gd name="connsiteX11" fmla="*/ 992154 w 6732885"/>
              <a:gd name="connsiteY11" fmla="*/ 271400 h 551282"/>
              <a:gd name="connsiteX12" fmla="*/ 1053113 w 6732885"/>
              <a:gd name="connsiteY12" fmla="*/ 226919 h 551282"/>
              <a:gd name="connsiteX13" fmla="*/ 1095433 w 6732885"/>
              <a:gd name="connsiteY13" fmla="*/ 202341 h 551282"/>
              <a:gd name="connsiteX14" fmla="*/ 1146096 w 6732885"/>
              <a:gd name="connsiteY14" fmla="*/ 170339 h 551282"/>
              <a:gd name="connsiteX15" fmla="*/ 1196763 w 6732885"/>
              <a:gd name="connsiteY15" fmla="*/ 150124 h 551282"/>
              <a:gd name="connsiteX16" fmla="*/ 1280555 w 6732885"/>
              <a:gd name="connsiteY16" fmla="*/ 124859 h 551282"/>
              <a:gd name="connsiteX17" fmla="*/ 1335117 w 6732885"/>
              <a:gd name="connsiteY17" fmla="*/ 108858 h 551282"/>
              <a:gd name="connsiteX18" fmla="*/ 1388302 w 6732885"/>
              <a:gd name="connsiteY18" fmla="*/ 93798 h 551282"/>
              <a:gd name="connsiteX19" fmla="*/ 1436165 w 6732885"/>
              <a:gd name="connsiteY19" fmla="*/ 80739 h 551282"/>
              <a:gd name="connsiteX20" fmla="*/ 1498804 w 6732885"/>
              <a:gd name="connsiteY20" fmla="*/ 69274 h 551282"/>
              <a:gd name="connsiteX21" fmla="*/ 1546538 w 6732885"/>
              <a:gd name="connsiteY21" fmla="*/ 62812 h 551282"/>
              <a:gd name="connsiteX22" fmla="*/ 1596511 w 6732885"/>
              <a:gd name="connsiteY22" fmla="*/ 58120 h 551282"/>
              <a:gd name="connsiteX23" fmla="*/ 1654620 w 6732885"/>
              <a:gd name="connsiteY23" fmla="*/ 55276 h 551282"/>
              <a:gd name="connsiteX24" fmla="*/ 1704244 w 6732885"/>
              <a:gd name="connsiteY24" fmla="*/ 53910 h 551282"/>
              <a:gd name="connsiteX25" fmla="*/ 1759793 w 6732885"/>
              <a:gd name="connsiteY25" fmla="*/ 54962 h 551282"/>
              <a:gd name="connsiteX26" fmla="*/ 1808637 w 6732885"/>
              <a:gd name="connsiteY26" fmla="*/ 56075 h 551282"/>
              <a:gd name="connsiteX27" fmla="*/ 1865147 w 6732885"/>
              <a:gd name="connsiteY27" fmla="*/ 58601 h 551282"/>
              <a:gd name="connsiteX28" fmla="*/ 1917678 w 6732885"/>
              <a:gd name="connsiteY28" fmla="*/ 73409 h 551282"/>
              <a:gd name="connsiteX29" fmla="*/ 1972601 w 6732885"/>
              <a:gd name="connsiteY29" fmla="*/ 82424 h 551282"/>
              <a:gd name="connsiteX30" fmla="*/ 2028240 w 6732885"/>
              <a:gd name="connsiteY30" fmla="*/ 92128 h 551282"/>
              <a:gd name="connsiteX31" fmla="*/ 2096757 w 6732885"/>
              <a:gd name="connsiteY31" fmla="*/ 109855 h 551282"/>
              <a:gd name="connsiteX32" fmla="*/ 2138862 w 6732885"/>
              <a:gd name="connsiteY32" fmla="*/ 124804 h 551282"/>
              <a:gd name="connsiteX33" fmla="*/ 2182777 w 6732885"/>
              <a:gd name="connsiteY33" fmla="*/ 144505 h 551282"/>
              <a:gd name="connsiteX34" fmla="*/ 2229053 w 6732885"/>
              <a:gd name="connsiteY34" fmla="*/ 161917 h 551282"/>
              <a:gd name="connsiteX35" fmla="*/ 2266572 w 6732885"/>
              <a:gd name="connsiteY35" fmla="*/ 184088 h 551282"/>
              <a:gd name="connsiteX36" fmla="*/ 2310937 w 6732885"/>
              <a:gd name="connsiteY36" fmla="*/ 206246 h 551282"/>
              <a:gd name="connsiteX37" fmla="*/ 2361441 w 6732885"/>
              <a:gd name="connsiteY37" fmla="*/ 230054 h 551282"/>
              <a:gd name="connsiteX38" fmla="*/ 2389636 w 6732885"/>
              <a:gd name="connsiteY38" fmla="*/ 252964 h 551282"/>
              <a:gd name="connsiteX39" fmla="*/ 2430256 w 6732885"/>
              <a:gd name="connsiteY39" fmla="*/ 270834 h 551282"/>
              <a:gd name="connsiteX40" fmla="*/ 2457538 w 6732885"/>
              <a:gd name="connsiteY40" fmla="*/ 291045 h 551282"/>
              <a:gd name="connsiteX41" fmla="*/ 2495567 w 6732885"/>
              <a:gd name="connsiteY41" fmla="*/ 307290 h 551282"/>
              <a:gd name="connsiteX42" fmla="*/ 2539383 w 6732885"/>
              <a:gd name="connsiteY42" fmla="*/ 323892 h 551282"/>
              <a:gd name="connsiteX43" fmla="*/ 2600354 w 6732885"/>
              <a:gd name="connsiteY43" fmla="*/ 344613 h 551282"/>
              <a:gd name="connsiteX44" fmla="*/ 2656047 w 6732885"/>
              <a:gd name="connsiteY44" fmla="*/ 364105 h 551282"/>
              <a:gd name="connsiteX45" fmla="*/ 2717915 w 6732885"/>
              <a:gd name="connsiteY45" fmla="*/ 384542 h 551282"/>
              <a:gd name="connsiteX46" fmla="*/ 2782537 w 6732885"/>
              <a:gd name="connsiteY46" fmla="*/ 403845 h 551282"/>
              <a:gd name="connsiteX47" fmla="*/ 3676317 w 6732885"/>
              <a:gd name="connsiteY47" fmla="*/ 29589 h 551282"/>
              <a:gd name="connsiteX48" fmla="*/ 3780347 w 6732885"/>
              <a:gd name="connsiteY48" fmla="*/ 22649 h 551282"/>
              <a:gd name="connsiteX49" fmla="*/ 3863002 w 6732885"/>
              <a:gd name="connsiteY49" fmla="*/ 17829 h 551282"/>
              <a:gd name="connsiteX50" fmla="*/ 3941534 w 6732885"/>
              <a:gd name="connsiteY50" fmla="*/ 15428 h 551282"/>
              <a:gd name="connsiteX51" fmla="*/ 4005137 w 6732885"/>
              <a:gd name="connsiteY51" fmla="*/ 13487 h 551282"/>
              <a:gd name="connsiteX52" fmla="*/ 4083356 w 6732885"/>
              <a:gd name="connsiteY52" fmla="*/ 17188 h 551282"/>
              <a:gd name="connsiteX53" fmla="*/ 4163141 w 6732885"/>
              <a:gd name="connsiteY53" fmla="*/ 24913 h 551282"/>
              <a:gd name="connsiteX54" fmla="*/ 4229773 w 6732885"/>
              <a:gd name="connsiteY54" fmla="*/ 32476 h 551282"/>
              <a:gd name="connsiteX55" fmla="*/ 4343914 w 6732885"/>
              <a:gd name="connsiteY55" fmla="*/ 40160 h 551282"/>
              <a:gd name="connsiteX56" fmla="*/ 4465915 w 6732885"/>
              <a:gd name="connsiteY56" fmla="*/ 39779 h 551282"/>
              <a:gd name="connsiteX57" fmla="*/ 4529455 w 6732885"/>
              <a:gd name="connsiteY57" fmla="*/ 78971 h 551282"/>
              <a:gd name="connsiteX58" fmla="*/ 4580330 w 6732885"/>
              <a:gd name="connsiteY58" fmla="*/ 108182 h 551282"/>
              <a:gd name="connsiteX59" fmla="*/ 4660966 w 6732885"/>
              <a:gd name="connsiteY59" fmla="*/ 154696 h 551282"/>
              <a:gd name="connsiteX60" fmla="*/ 4717677 w 6732885"/>
              <a:gd name="connsiteY60" fmla="*/ 185200 h 551282"/>
              <a:gd name="connsiteX61" fmla="*/ 4828913 w 6732885"/>
              <a:gd name="connsiteY61" fmla="*/ 241476 h 551282"/>
              <a:gd name="connsiteX62" fmla="*/ 4958180 w 6732885"/>
              <a:gd name="connsiteY62" fmla="*/ 298809 h 551282"/>
              <a:gd name="connsiteX63" fmla="*/ 5149784 w 6732885"/>
              <a:gd name="connsiteY63" fmla="*/ 371246 h 551282"/>
              <a:gd name="connsiteX64" fmla="*/ 5377759 w 6732885"/>
              <a:gd name="connsiteY64" fmla="*/ 442726 h 551282"/>
              <a:gd name="connsiteX65" fmla="*/ 5599231 w 6732885"/>
              <a:gd name="connsiteY65" fmla="*/ 489829 h 551282"/>
              <a:gd name="connsiteX66" fmla="*/ 5826886 w 6732885"/>
              <a:gd name="connsiteY66" fmla="*/ 524002 h 551282"/>
              <a:gd name="connsiteX67" fmla="*/ 6039169 w 6732885"/>
              <a:gd name="connsiteY67" fmla="*/ 544544 h 551282"/>
              <a:gd name="connsiteX68" fmla="*/ 6286646 w 6732885"/>
              <a:gd name="connsiteY68" fmla="*/ 551282 h 551282"/>
              <a:gd name="connsiteX69" fmla="*/ 6732885 w 6732885"/>
              <a:gd name="connsiteY69" fmla="*/ 548755 h 551282"/>
              <a:gd name="connsiteX0" fmla="*/ 4 w 6732885"/>
              <a:gd name="connsiteY0" fmla="*/ 557138 h 559185"/>
              <a:gd name="connsiteX1" fmla="*/ 403661 w 6732885"/>
              <a:gd name="connsiteY1" fmla="*/ 556383 h 559185"/>
              <a:gd name="connsiteX2" fmla="*/ 513896 w 6732885"/>
              <a:gd name="connsiteY2" fmla="*/ 554217 h 559185"/>
              <a:gd name="connsiteX3" fmla="*/ 608822 w 6732885"/>
              <a:gd name="connsiteY3" fmla="*/ 544712 h 559185"/>
              <a:gd name="connsiteX4" fmla="*/ 664778 w 6732885"/>
              <a:gd name="connsiteY4" fmla="*/ 536169 h 559185"/>
              <a:gd name="connsiteX5" fmla="*/ 758313 w 6732885"/>
              <a:gd name="connsiteY5" fmla="*/ 514274 h 559185"/>
              <a:gd name="connsiteX6" fmla="*/ 816775 w 6732885"/>
              <a:gd name="connsiteY6" fmla="*/ 484796 h 559185"/>
              <a:gd name="connsiteX7" fmla="*/ 867437 w 6732885"/>
              <a:gd name="connsiteY7" fmla="*/ 449425 h 559185"/>
              <a:gd name="connsiteX8" fmla="*/ 908361 w 6732885"/>
              <a:gd name="connsiteY8" fmla="*/ 397210 h 559185"/>
              <a:gd name="connsiteX9" fmla="*/ 921999 w 6732885"/>
              <a:gd name="connsiteY9" fmla="*/ 362681 h 559185"/>
              <a:gd name="connsiteX10" fmla="*/ 947334 w 6732885"/>
              <a:gd name="connsiteY10" fmla="*/ 320570 h 559185"/>
              <a:gd name="connsiteX11" fmla="*/ 992154 w 6732885"/>
              <a:gd name="connsiteY11" fmla="*/ 279303 h 559185"/>
              <a:gd name="connsiteX12" fmla="*/ 1053113 w 6732885"/>
              <a:gd name="connsiteY12" fmla="*/ 234822 h 559185"/>
              <a:gd name="connsiteX13" fmla="*/ 1095433 w 6732885"/>
              <a:gd name="connsiteY13" fmla="*/ 210244 h 559185"/>
              <a:gd name="connsiteX14" fmla="*/ 1146096 w 6732885"/>
              <a:gd name="connsiteY14" fmla="*/ 178242 h 559185"/>
              <a:gd name="connsiteX15" fmla="*/ 1196763 w 6732885"/>
              <a:gd name="connsiteY15" fmla="*/ 158027 h 559185"/>
              <a:gd name="connsiteX16" fmla="*/ 1280555 w 6732885"/>
              <a:gd name="connsiteY16" fmla="*/ 132762 h 559185"/>
              <a:gd name="connsiteX17" fmla="*/ 1335117 w 6732885"/>
              <a:gd name="connsiteY17" fmla="*/ 116761 h 559185"/>
              <a:gd name="connsiteX18" fmla="*/ 1388302 w 6732885"/>
              <a:gd name="connsiteY18" fmla="*/ 101701 h 559185"/>
              <a:gd name="connsiteX19" fmla="*/ 1436165 w 6732885"/>
              <a:gd name="connsiteY19" fmla="*/ 88642 h 559185"/>
              <a:gd name="connsiteX20" fmla="*/ 1498804 w 6732885"/>
              <a:gd name="connsiteY20" fmla="*/ 77177 h 559185"/>
              <a:gd name="connsiteX21" fmla="*/ 1546538 w 6732885"/>
              <a:gd name="connsiteY21" fmla="*/ 70715 h 559185"/>
              <a:gd name="connsiteX22" fmla="*/ 1596511 w 6732885"/>
              <a:gd name="connsiteY22" fmla="*/ 66023 h 559185"/>
              <a:gd name="connsiteX23" fmla="*/ 1654620 w 6732885"/>
              <a:gd name="connsiteY23" fmla="*/ 63179 h 559185"/>
              <a:gd name="connsiteX24" fmla="*/ 1704244 w 6732885"/>
              <a:gd name="connsiteY24" fmla="*/ 61813 h 559185"/>
              <a:gd name="connsiteX25" fmla="*/ 1759793 w 6732885"/>
              <a:gd name="connsiteY25" fmla="*/ 62865 h 559185"/>
              <a:gd name="connsiteX26" fmla="*/ 1808637 w 6732885"/>
              <a:gd name="connsiteY26" fmla="*/ 63978 h 559185"/>
              <a:gd name="connsiteX27" fmla="*/ 1865147 w 6732885"/>
              <a:gd name="connsiteY27" fmla="*/ 66504 h 559185"/>
              <a:gd name="connsiteX28" fmla="*/ 1917678 w 6732885"/>
              <a:gd name="connsiteY28" fmla="*/ 81312 h 559185"/>
              <a:gd name="connsiteX29" fmla="*/ 1972601 w 6732885"/>
              <a:gd name="connsiteY29" fmla="*/ 90327 h 559185"/>
              <a:gd name="connsiteX30" fmla="*/ 2028240 w 6732885"/>
              <a:gd name="connsiteY30" fmla="*/ 100031 h 559185"/>
              <a:gd name="connsiteX31" fmla="*/ 2096757 w 6732885"/>
              <a:gd name="connsiteY31" fmla="*/ 117758 h 559185"/>
              <a:gd name="connsiteX32" fmla="*/ 2138862 w 6732885"/>
              <a:gd name="connsiteY32" fmla="*/ 132707 h 559185"/>
              <a:gd name="connsiteX33" fmla="*/ 2182777 w 6732885"/>
              <a:gd name="connsiteY33" fmla="*/ 152408 h 559185"/>
              <a:gd name="connsiteX34" fmla="*/ 2229053 w 6732885"/>
              <a:gd name="connsiteY34" fmla="*/ 169820 h 559185"/>
              <a:gd name="connsiteX35" fmla="*/ 2266572 w 6732885"/>
              <a:gd name="connsiteY35" fmla="*/ 191991 h 559185"/>
              <a:gd name="connsiteX36" fmla="*/ 2310937 w 6732885"/>
              <a:gd name="connsiteY36" fmla="*/ 214149 h 559185"/>
              <a:gd name="connsiteX37" fmla="*/ 2361441 w 6732885"/>
              <a:gd name="connsiteY37" fmla="*/ 237957 h 559185"/>
              <a:gd name="connsiteX38" fmla="*/ 2389636 w 6732885"/>
              <a:gd name="connsiteY38" fmla="*/ 260867 h 559185"/>
              <a:gd name="connsiteX39" fmla="*/ 2430256 w 6732885"/>
              <a:gd name="connsiteY39" fmla="*/ 278737 h 559185"/>
              <a:gd name="connsiteX40" fmla="*/ 2457538 w 6732885"/>
              <a:gd name="connsiteY40" fmla="*/ 298948 h 559185"/>
              <a:gd name="connsiteX41" fmla="*/ 2495567 w 6732885"/>
              <a:gd name="connsiteY41" fmla="*/ 315193 h 559185"/>
              <a:gd name="connsiteX42" fmla="*/ 2539383 w 6732885"/>
              <a:gd name="connsiteY42" fmla="*/ 331795 h 559185"/>
              <a:gd name="connsiteX43" fmla="*/ 2600354 w 6732885"/>
              <a:gd name="connsiteY43" fmla="*/ 352516 h 559185"/>
              <a:gd name="connsiteX44" fmla="*/ 2656047 w 6732885"/>
              <a:gd name="connsiteY44" fmla="*/ 372008 h 559185"/>
              <a:gd name="connsiteX45" fmla="*/ 2717915 w 6732885"/>
              <a:gd name="connsiteY45" fmla="*/ 392445 h 559185"/>
              <a:gd name="connsiteX46" fmla="*/ 2782537 w 6732885"/>
              <a:gd name="connsiteY46" fmla="*/ 411748 h 559185"/>
              <a:gd name="connsiteX47" fmla="*/ 2838395 w 6732885"/>
              <a:gd name="connsiteY47" fmla="*/ 425740 h 559185"/>
              <a:gd name="connsiteX48" fmla="*/ 3780347 w 6732885"/>
              <a:gd name="connsiteY48" fmla="*/ 30552 h 559185"/>
              <a:gd name="connsiteX49" fmla="*/ 3863002 w 6732885"/>
              <a:gd name="connsiteY49" fmla="*/ 25732 h 559185"/>
              <a:gd name="connsiteX50" fmla="*/ 3941534 w 6732885"/>
              <a:gd name="connsiteY50" fmla="*/ 23331 h 559185"/>
              <a:gd name="connsiteX51" fmla="*/ 4005137 w 6732885"/>
              <a:gd name="connsiteY51" fmla="*/ 21390 h 559185"/>
              <a:gd name="connsiteX52" fmla="*/ 4083356 w 6732885"/>
              <a:gd name="connsiteY52" fmla="*/ 25091 h 559185"/>
              <a:gd name="connsiteX53" fmla="*/ 4163141 w 6732885"/>
              <a:gd name="connsiteY53" fmla="*/ 32816 h 559185"/>
              <a:gd name="connsiteX54" fmla="*/ 4229773 w 6732885"/>
              <a:gd name="connsiteY54" fmla="*/ 40379 h 559185"/>
              <a:gd name="connsiteX55" fmla="*/ 4343914 w 6732885"/>
              <a:gd name="connsiteY55" fmla="*/ 48063 h 559185"/>
              <a:gd name="connsiteX56" fmla="*/ 4465915 w 6732885"/>
              <a:gd name="connsiteY56" fmla="*/ 47682 h 559185"/>
              <a:gd name="connsiteX57" fmla="*/ 4529455 w 6732885"/>
              <a:gd name="connsiteY57" fmla="*/ 86874 h 559185"/>
              <a:gd name="connsiteX58" fmla="*/ 4580330 w 6732885"/>
              <a:gd name="connsiteY58" fmla="*/ 116085 h 559185"/>
              <a:gd name="connsiteX59" fmla="*/ 4660966 w 6732885"/>
              <a:gd name="connsiteY59" fmla="*/ 162599 h 559185"/>
              <a:gd name="connsiteX60" fmla="*/ 4717677 w 6732885"/>
              <a:gd name="connsiteY60" fmla="*/ 193103 h 559185"/>
              <a:gd name="connsiteX61" fmla="*/ 4828913 w 6732885"/>
              <a:gd name="connsiteY61" fmla="*/ 249379 h 559185"/>
              <a:gd name="connsiteX62" fmla="*/ 4958180 w 6732885"/>
              <a:gd name="connsiteY62" fmla="*/ 306712 h 559185"/>
              <a:gd name="connsiteX63" fmla="*/ 5149784 w 6732885"/>
              <a:gd name="connsiteY63" fmla="*/ 379149 h 559185"/>
              <a:gd name="connsiteX64" fmla="*/ 5377759 w 6732885"/>
              <a:gd name="connsiteY64" fmla="*/ 450629 h 559185"/>
              <a:gd name="connsiteX65" fmla="*/ 5599231 w 6732885"/>
              <a:gd name="connsiteY65" fmla="*/ 497732 h 559185"/>
              <a:gd name="connsiteX66" fmla="*/ 5826886 w 6732885"/>
              <a:gd name="connsiteY66" fmla="*/ 531905 h 559185"/>
              <a:gd name="connsiteX67" fmla="*/ 6039169 w 6732885"/>
              <a:gd name="connsiteY67" fmla="*/ 552447 h 559185"/>
              <a:gd name="connsiteX68" fmla="*/ 6286646 w 6732885"/>
              <a:gd name="connsiteY68" fmla="*/ 559185 h 559185"/>
              <a:gd name="connsiteX69" fmla="*/ 6732885 w 6732885"/>
              <a:gd name="connsiteY69" fmla="*/ 556658 h 559185"/>
              <a:gd name="connsiteX0" fmla="*/ 4 w 6732885"/>
              <a:gd name="connsiteY0" fmla="*/ 562541 h 564588"/>
              <a:gd name="connsiteX1" fmla="*/ 403661 w 6732885"/>
              <a:gd name="connsiteY1" fmla="*/ 561786 h 564588"/>
              <a:gd name="connsiteX2" fmla="*/ 513896 w 6732885"/>
              <a:gd name="connsiteY2" fmla="*/ 559620 h 564588"/>
              <a:gd name="connsiteX3" fmla="*/ 608822 w 6732885"/>
              <a:gd name="connsiteY3" fmla="*/ 550115 h 564588"/>
              <a:gd name="connsiteX4" fmla="*/ 664778 w 6732885"/>
              <a:gd name="connsiteY4" fmla="*/ 541572 h 564588"/>
              <a:gd name="connsiteX5" fmla="*/ 758313 w 6732885"/>
              <a:gd name="connsiteY5" fmla="*/ 519677 h 564588"/>
              <a:gd name="connsiteX6" fmla="*/ 816775 w 6732885"/>
              <a:gd name="connsiteY6" fmla="*/ 490199 h 564588"/>
              <a:gd name="connsiteX7" fmla="*/ 867437 w 6732885"/>
              <a:gd name="connsiteY7" fmla="*/ 454828 h 564588"/>
              <a:gd name="connsiteX8" fmla="*/ 908361 w 6732885"/>
              <a:gd name="connsiteY8" fmla="*/ 402613 h 564588"/>
              <a:gd name="connsiteX9" fmla="*/ 921999 w 6732885"/>
              <a:gd name="connsiteY9" fmla="*/ 368084 h 564588"/>
              <a:gd name="connsiteX10" fmla="*/ 947334 w 6732885"/>
              <a:gd name="connsiteY10" fmla="*/ 325973 h 564588"/>
              <a:gd name="connsiteX11" fmla="*/ 992154 w 6732885"/>
              <a:gd name="connsiteY11" fmla="*/ 284706 h 564588"/>
              <a:gd name="connsiteX12" fmla="*/ 1053113 w 6732885"/>
              <a:gd name="connsiteY12" fmla="*/ 240225 h 564588"/>
              <a:gd name="connsiteX13" fmla="*/ 1095433 w 6732885"/>
              <a:gd name="connsiteY13" fmla="*/ 215647 h 564588"/>
              <a:gd name="connsiteX14" fmla="*/ 1146096 w 6732885"/>
              <a:gd name="connsiteY14" fmla="*/ 183645 h 564588"/>
              <a:gd name="connsiteX15" fmla="*/ 1196763 w 6732885"/>
              <a:gd name="connsiteY15" fmla="*/ 163430 h 564588"/>
              <a:gd name="connsiteX16" fmla="*/ 1280555 w 6732885"/>
              <a:gd name="connsiteY16" fmla="*/ 138165 h 564588"/>
              <a:gd name="connsiteX17" fmla="*/ 1335117 w 6732885"/>
              <a:gd name="connsiteY17" fmla="*/ 122164 h 564588"/>
              <a:gd name="connsiteX18" fmla="*/ 1388302 w 6732885"/>
              <a:gd name="connsiteY18" fmla="*/ 107104 h 564588"/>
              <a:gd name="connsiteX19" fmla="*/ 1436165 w 6732885"/>
              <a:gd name="connsiteY19" fmla="*/ 94045 h 564588"/>
              <a:gd name="connsiteX20" fmla="*/ 1498804 w 6732885"/>
              <a:gd name="connsiteY20" fmla="*/ 82580 h 564588"/>
              <a:gd name="connsiteX21" fmla="*/ 1546538 w 6732885"/>
              <a:gd name="connsiteY21" fmla="*/ 76118 h 564588"/>
              <a:gd name="connsiteX22" fmla="*/ 1596511 w 6732885"/>
              <a:gd name="connsiteY22" fmla="*/ 71426 h 564588"/>
              <a:gd name="connsiteX23" fmla="*/ 1654620 w 6732885"/>
              <a:gd name="connsiteY23" fmla="*/ 68582 h 564588"/>
              <a:gd name="connsiteX24" fmla="*/ 1704244 w 6732885"/>
              <a:gd name="connsiteY24" fmla="*/ 67216 h 564588"/>
              <a:gd name="connsiteX25" fmla="*/ 1759793 w 6732885"/>
              <a:gd name="connsiteY25" fmla="*/ 68268 h 564588"/>
              <a:gd name="connsiteX26" fmla="*/ 1808637 w 6732885"/>
              <a:gd name="connsiteY26" fmla="*/ 69381 h 564588"/>
              <a:gd name="connsiteX27" fmla="*/ 1865147 w 6732885"/>
              <a:gd name="connsiteY27" fmla="*/ 71907 h 564588"/>
              <a:gd name="connsiteX28" fmla="*/ 1917678 w 6732885"/>
              <a:gd name="connsiteY28" fmla="*/ 86715 h 564588"/>
              <a:gd name="connsiteX29" fmla="*/ 1972601 w 6732885"/>
              <a:gd name="connsiteY29" fmla="*/ 95730 h 564588"/>
              <a:gd name="connsiteX30" fmla="*/ 2028240 w 6732885"/>
              <a:gd name="connsiteY30" fmla="*/ 105434 h 564588"/>
              <a:gd name="connsiteX31" fmla="*/ 2096757 w 6732885"/>
              <a:gd name="connsiteY31" fmla="*/ 123161 h 564588"/>
              <a:gd name="connsiteX32" fmla="*/ 2138862 w 6732885"/>
              <a:gd name="connsiteY32" fmla="*/ 138110 h 564588"/>
              <a:gd name="connsiteX33" fmla="*/ 2182777 w 6732885"/>
              <a:gd name="connsiteY33" fmla="*/ 157811 h 564588"/>
              <a:gd name="connsiteX34" fmla="*/ 2229053 w 6732885"/>
              <a:gd name="connsiteY34" fmla="*/ 175223 h 564588"/>
              <a:gd name="connsiteX35" fmla="*/ 2266572 w 6732885"/>
              <a:gd name="connsiteY35" fmla="*/ 197394 h 564588"/>
              <a:gd name="connsiteX36" fmla="*/ 2310937 w 6732885"/>
              <a:gd name="connsiteY36" fmla="*/ 219552 h 564588"/>
              <a:gd name="connsiteX37" fmla="*/ 2361441 w 6732885"/>
              <a:gd name="connsiteY37" fmla="*/ 243360 h 564588"/>
              <a:gd name="connsiteX38" fmla="*/ 2389636 w 6732885"/>
              <a:gd name="connsiteY38" fmla="*/ 266270 h 564588"/>
              <a:gd name="connsiteX39" fmla="*/ 2430256 w 6732885"/>
              <a:gd name="connsiteY39" fmla="*/ 284140 h 564588"/>
              <a:gd name="connsiteX40" fmla="*/ 2457538 w 6732885"/>
              <a:gd name="connsiteY40" fmla="*/ 304351 h 564588"/>
              <a:gd name="connsiteX41" fmla="*/ 2495567 w 6732885"/>
              <a:gd name="connsiteY41" fmla="*/ 320596 h 564588"/>
              <a:gd name="connsiteX42" fmla="*/ 2539383 w 6732885"/>
              <a:gd name="connsiteY42" fmla="*/ 337198 h 564588"/>
              <a:gd name="connsiteX43" fmla="*/ 2600354 w 6732885"/>
              <a:gd name="connsiteY43" fmla="*/ 357919 h 564588"/>
              <a:gd name="connsiteX44" fmla="*/ 2656047 w 6732885"/>
              <a:gd name="connsiteY44" fmla="*/ 377411 h 564588"/>
              <a:gd name="connsiteX45" fmla="*/ 2717915 w 6732885"/>
              <a:gd name="connsiteY45" fmla="*/ 397848 h 564588"/>
              <a:gd name="connsiteX46" fmla="*/ 2782537 w 6732885"/>
              <a:gd name="connsiteY46" fmla="*/ 417151 h 564588"/>
              <a:gd name="connsiteX47" fmla="*/ 2838395 w 6732885"/>
              <a:gd name="connsiteY47" fmla="*/ 431143 h 564588"/>
              <a:gd name="connsiteX48" fmla="*/ 2895658 w 6732885"/>
              <a:gd name="connsiteY48" fmla="*/ 442732 h 564588"/>
              <a:gd name="connsiteX49" fmla="*/ 3863002 w 6732885"/>
              <a:gd name="connsiteY49" fmla="*/ 31135 h 564588"/>
              <a:gd name="connsiteX50" fmla="*/ 3941534 w 6732885"/>
              <a:gd name="connsiteY50" fmla="*/ 28734 h 564588"/>
              <a:gd name="connsiteX51" fmla="*/ 4005137 w 6732885"/>
              <a:gd name="connsiteY51" fmla="*/ 26793 h 564588"/>
              <a:gd name="connsiteX52" fmla="*/ 4083356 w 6732885"/>
              <a:gd name="connsiteY52" fmla="*/ 30494 h 564588"/>
              <a:gd name="connsiteX53" fmla="*/ 4163141 w 6732885"/>
              <a:gd name="connsiteY53" fmla="*/ 38219 h 564588"/>
              <a:gd name="connsiteX54" fmla="*/ 4229773 w 6732885"/>
              <a:gd name="connsiteY54" fmla="*/ 45782 h 564588"/>
              <a:gd name="connsiteX55" fmla="*/ 4343914 w 6732885"/>
              <a:gd name="connsiteY55" fmla="*/ 53466 h 564588"/>
              <a:gd name="connsiteX56" fmla="*/ 4465915 w 6732885"/>
              <a:gd name="connsiteY56" fmla="*/ 53085 h 564588"/>
              <a:gd name="connsiteX57" fmla="*/ 4529455 w 6732885"/>
              <a:gd name="connsiteY57" fmla="*/ 92277 h 564588"/>
              <a:gd name="connsiteX58" fmla="*/ 4580330 w 6732885"/>
              <a:gd name="connsiteY58" fmla="*/ 121488 h 564588"/>
              <a:gd name="connsiteX59" fmla="*/ 4660966 w 6732885"/>
              <a:gd name="connsiteY59" fmla="*/ 168002 h 564588"/>
              <a:gd name="connsiteX60" fmla="*/ 4717677 w 6732885"/>
              <a:gd name="connsiteY60" fmla="*/ 198506 h 564588"/>
              <a:gd name="connsiteX61" fmla="*/ 4828913 w 6732885"/>
              <a:gd name="connsiteY61" fmla="*/ 254782 h 564588"/>
              <a:gd name="connsiteX62" fmla="*/ 4958180 w 6732885"/>
              <a:gd name="connsiteY62" fmla="*/ 312115 h 564588"/>
              <a:gd name="connsiteX63" fmla="*/ 5149784 w 6732885"/>
              <a:gd name="connsiteY63" fmla="*/ 384552 h 564588"/>
              <a:gd name="connsiteX64" fmla="*/ 5377759 w 6732885"/>
              <a:gd name="connsiteY64" fmla="*/ 456032 h 564588"/>
              <a:gd name="connsiteX65" fmla="*/ 5599231 w 6732885"/>
              <a:gd name="connsiteY65" fmla="*/ 503135 h 564588"/>
              <a:gd name="connsiteX66" fmla="*/ 5826886 w 6732885"/>
              <a:gd name="connsiteY66" fmla="*/ 537308 h 564588"/>
              <a:gd name="connsiteX67" fmla="*/ 6039169 w 6732885"/>
              <a:gd name="connsiteY67" fmla="*/ 557850 h 564588"/>
              <a:gd name="connsiteX68" fmla="*/ 6286646 w 6732885"/>
              <a:gd name="connsiteY68" fmla="*/ 564588 h 564588"/>
              <a:gd name="connsiteX69" fmla="*/ 6732885 w 6732885"/>
              <a:gd name="connsiteY69" fmla="*/ 562061 h 564588"/>
              <a:gd name="connsiteX0" fmla="*/ 4 w 6732885"/>
              <a:gd name="connsiteY0" fmla="*/ 565836 h 567883"/>
              <a:gd name="connsiteX1" fmla="*/ 403661 w 6732885"/>
              <a:gd name="connsiteY1" fmla="*/ 565081 h 567883"/>
              <a:gd name="connsiteX2" fmla="*/ 513896 w 6732885"/>
              <a:gd name="connsiteY2" fmla="*/ 562915 h 567883"/>
              <a:gd name="connsiteX3" fmla="*/ 608822 w 6732885"/>
              <a:gd name="connsiteY3" fmla="*/ 553410 h 567883"/>
              <a:gd name="connsiteX4" fmla="*/ 664778 w 6732885"/>
              <a:gd name="connsiteY4" fmla="*/ 544867 h 567883"/>
              <a:gd name="connsiteX5" fmla="*/ 758313 w 6732885"/>
              <a:gd name="connsiteY5" fmla="*/ 522972 h 567883"/>
              <a:gd name="connsiteX6" fmla="*/ 816775 w 6732885"/>
              <a:gd name="connsiteY6" fmla="*/ 493494 h 567883"/>
              <a:gd name="connsiteX7" fmla="*/ 867437 w 6732885"/>
              <a:gd name="connsiteY7" fmla="*/ 458123 h 567883"/>
              <a:gd name="connsiteX8" fmla="*/ 908361 w 6732885"/>
              <a:gd name="connsiteY8" fmla="*/ 405908 h 567883"/>
              <a:gd name="connsiteX9" fmla="*/ 921999 w 6732885"/>
              <a:gd name="connsiteY9" fmla="*/ 371379 h 567883"/>
              <a:gd name="connsiteX10" fmla="*/ 947334 w 6732885"/>
              <a:gd name="connsiteY10" fmla="*/ 329268 h 567883"/>
              <a:gd name="connsiteX11" fmla="*/ 992154 w 6732885"/>
              <a:gd name="connsiteY11" fmla="*/ 288001 h 567883"/>
              <a:gd name="connsiteX12" fmla="*/ 1053113 w 6732885"/>
              <a:gd name="connsiteY12" fmla="*/ 243520 h 567883"/>
              <a:gd name="connsiteX13" fmla="*/ 1095433 w 6732885"/>
              <a:gd name="connsiteY13" fmla="*/ 218942 h 567883"/>
              <a:gd name="connsiteX14" fmla="*/ 1146096 w 6732885"/>
              <a:gd name="connsiteY14" fmla="*/ 186940 h 567883"/>
              <a:gd name="connsiteX15" fmla="*/ 1196763 w 6732885"/>
              <a:gd name="connsiteY15" fmla="*/ 166725 h 567883"/>
              <a:gd name="connsiteX16" fmla="*/ 1280555 w 6732885"/>
              <a:gd name="connsiteY16" fmla="*/ 141460 h 567883"/>
              <a:gd name="connsiteX17" fmla="*/ 1335117 w 6732885"/>
              <a:gd name="connsiteY17" fmla="*/ 125459 h 567883"/>
              <a:gd name="connsiteX18" fmla="*/ 1388302 w 6732885"/>
              <a:gd name="connsiteY18" fmla="*/ 110399 h 567883"/>
              <a:gd name="connsiteX19" fmla="*/ 1436165 w 6732885"/>
              <a:gd name="connsiteY19" fmla="*/ 97340 h 567883"/>
              <a:gd name="connsiteX20" fmla="*/ 1498804 w 6732885"/>
              <a:gd name="connsiteY20" fmla="*/ 85875 h 567883"/>
              <a:gd name="connsiteX21" fmla="*/ 1546538 w 6732885"/>
              <a:gd name="connsiteY21" fmla="*/ 79413 h 567883"/>
              <a:gd name="connsiteX22" fmla="*/ 1596511 w 6732885"/>
              <a:gd name="connsiteY22" fmla="*/ 74721 h 567883"/>
              <a:gd name="connsiteX23" fmla="*/ 1654620 w 6732885"/>
              <a:gd name="connsiteY23" fmla="*/ 71877 h 567883"/>
              <a:gd name="connsiteX24" fmla="*/ 1704244 w 6732885"/>
              <a:gd name="connsiteY24" fmla="*/ 70511 h 567883"/>
              <a:gd name="connsiteX25" fmla="*/ 1759793 w 6732885"/>
              <a:gd name="connsiteY25" fmla="*/ 71563 h 567883"/>
              <a:gd name="connsiteX26" fmla="*/ 1808637 w 6732885"/>
              <a:gd name="connsiteY26" fmla="*/ 72676 h 567883"/>
              <a:gd name="connsiteX27" fmla="*/ 1865147 w 6732885"/>
              <a:gd name="connsiteY27" fmla="*/ 75202 h 567883"/>
              <a:gd name="connsiteX28" fmla="*/ 1917678 w 6732885"/>
              <a:gd name="connsiteY28" fmla="*/ 90010 h 567883"/>
              <a:gd name="connsiteX29" fmla="*/ 1972601 w 6732885"/>
              <a:gd name="connsiteY29" fmla="*/ 99025 h 567883"/>
              <a:gd name="connsiteX30" fmla="*/ 2028240 w 6732885"/>
              <a:gd name="connsiteY30" fmla="*/ 108729 h 567883"/>
              <a:gd name="connsiteX31" fmla="*/ 2096757 w 6732885"/>
              <a:gd name="connsiteY31" fmla="*/ 126456 h 567883"/>
              <a:gd name="connsiteX32" fmla="*/ 2138862 w 6732885"/>
              <a:gd name="connsiteY32" fmla="*/ 141405 h 567883"/>
              <a:gd name="connsiteX33" fmla="*/ 2182777 w 6732885"/>
              <a:gd name="connsiteY33" fmla="*/ 161106 h 567883"/>
              <a:gd name="connsiteX34" fmla="*/ 2229053 w 6732885"/>
              <a:gd name="connsiteY34" fmla="*/ 178518 h 567883"/>
              <a:gd name="connsiteX35" fmla="*/ 2266572 w 6732885"/>
              <a:gd name="connsiteY35" fmla="*/ 200689 h 567883"/>
              <a:gd name="connsiteX36" fmla="*/ 2310937 w 6732885"/>
              <a:gd name="connsiteY36" fmla="*/ 222847 h 567883"/>
              <a:gd name="connsiteX37" fmla="*/ 2361441 w 6732885"/>
              <a:gd name="connsiteY37" fmla="*/ 246655 h 567883"/>
              <a:gd name="connsiteX38" fmla="*/ 2389636 w 6732885"/>
              <a:gd name="connsiteY38" fmla="*/ 269565 h 567883"/>
              <a:gd name="connsiteX39" fmla="*/ 2430256 w 6732885"/>
              <a:gd name="connsiteY39" fmla="*/ 287435 h 567883"/>
              <a:gd name="connsiteX40" fmla="*/ 2457538 w 6732885"/>
              <a:gd name="connsiteY40" fmla="*/ 307646 h 567883"/>
              <a:gd name="connsiteX41" fmla="*/ 2495567 w 6732885"/>
              <a:gd name="connsiteY41" fmla="*/ 323891 h 567883"/>
              <a:gd name="connsiteX42" fmla="*/ 2539383 w 6732885"/>
              <a:gd name="connsiteY42" fmla="*/ 340493 h 567883"/>
              <a:gd name="connsiteX43" fmla="*/ 2600354 w 6732885"/>
              <a:gd name="connsiteY43" fmla="*/ 361214 h 567883"/>
              <a:gd name="connsiteX44" fmla="*/ 2656047 w 6732885"/>
              <a:gd name="connsiteY44" fmla="*/ 380706 h 567883"/>
              <a:gd name="connsiteX45" fmla="*/ 2717915 w 6732885"/>
              <a:gd name="connsiteY45" fmla="*/ 401143 h 567883"/>
              <a:gd name="connsiteX46" fmla="*/ 2782537 w 6732885"/>
              <a:gd name="connsiteY46" fmla="*/ 420446 h 567883"/>
              <a:gd name="connsiteX47" fmla="*/ 2838395 w 6732885"/>
              <a:gd name="connsiteY47" fmla="*/ 434438 h 567883"/>
              <a:gd name="connsiteX48" fmla="*/ 2895658 w 6732885"/>
              <a:gd name="connsiteY48" fmla="*/ 446027 h 567883"/>
              <a:gd name="connsiteX49" fmla="*/ 2966621 w 6732885"/>
              <a:gd name="connsiteY49" fmla="*/ 454682 h 567883"/>
              <a:gd name="connsiteX50" fmla="*/ 3941534 w 6732885"/>
              <a:gd name="connsiteY50" fmla="*/ 32029 h 567883"/>
              <a:gd name="connsiteX51" fmla="*/ 4005137 w 6732885"/>
              <a:gd name="connsiteY51" fmla="*/ 30088 h 567883"/>
              <a:gd name="connsiteX52" fmla="*/ 4083356 w 6732885"/>
              <a:gd name="connsiteY52" fmla="*/ 33789 h 567883"/>
              <a:gd name="connsiteX53" fmla="*/ 4163141 w 6732885"/>
              <a:gd name="connsiteY53" fmla="*/ 41514 h 567883"/>
              <a:gd name="connsiteX54" fmla="*/ 4229773 w 6732885"/>
              <a:gd name="connsiteY54" fmla="*/ 49077 h 567883"/>
              <a:gd name="connsiteX55" fmla="*/ 4343914 w 6732885"/>
              <a:gd name="connsiteY55" fmla="*/ 56761 h 567883"/>
              <a:gd name="connsiteX56" fmla="*/ 4465915 w 6732885"/>
              <a:gd name="connsiteY56" fmla="*/ 56380 h 567883"/>
              <a:gd name="connsiteX57" fmla="*/ 4529455 w 6732885"/>
              <a:gd name="connsiteY57" fmla="*/ 95572 h 567883"/>
              <a:gd name="connsiteX58" fmla="*/ 4580330 w 6732885"/>
              <a:gd name="connsiteY58" fmla="*/ 124783 h 567883"/>
              <a:gd name="connsiteX59" fmla="*/ 4660966 w 6732885"/>
              <a:gd name="connsiteY59" fmla="*/ 171297 h 567883"/>
              <a:gd name="connsiteX60" fmla="*/ 4717677 w 6732885"/>
              <a:gd name="connsiteY60" fmla="*/ 201801 h 567883"/>
              <a:gd name="connsiteX61" fmla="*/ 4828913 w 6732885"/>
              <a:gd name="connsiteY61" fmla="*/ 258077 h 567883"/>
              <a:gd name="connsiteX62" fmla="*/ 4958180 w 6732885"/>
              <a:gd name="connsiteY62" fmla="*/ 315410 h 567883"/>
              <a:gd name="connsiteX63" fmla="*/ 5149784 w 6732885"/>
              <a:gd name="connsiteY63" fmla="*/ 387847 h 567883"/>
              <a:gd name="connsiteX64" fmla="*/ 5377759 w 6732885"/>
              <a:gd name="connsiteY64" fmla="*/ 459327 h 567883"/>
              <a:gd name="connsiteX65" fmla="*/ 5599231 w 6732885"/>
              <a:gd name="connsiteY65" fmla="*/ 506430 h 567883"/>
              <a:gd name="connsiteX66" fmla="*/ 5826886 w 6732885"/>
              <a:gd name="connsiteY66" fmla="*/ 540603 h 567883"/>
              <a:gd name="connsiteX67" fmla="*/ 6039169 w 6732885"/>
              <a:gd name="connsiteY67" fmla="*/ 561145 h 567883"/>
              <a:gd name="connsiteX68" fmla="*/ 6286646 w 6732885"/>
              <a:gd name="connsiteY68" fmla="*/ 567883 h 567883"/>
              <a:gd name="connsiteX69" fmla="*/ 6732885 w 6732885"/>
              <a:gd name="connsiteY69" fmla="*/ 565356 h 567883"/>
              <a:gd name="connsiteX0" fmla="*/ 4 w 6732885"/>
              <a:gd name="connsiteY0" fmla="*/ 565836 h 567883"/>
              <a:gd name="connsiteX1" fmla="*/ 403661 w 6732885"/>
              <a:gd name="connsiteY1" fmla="*/ 565081 h 567883"/>
              <a:gd name="connsiteX2" fmla="*/ 513896 w 6732885"/>
              <a:gd name="connsiteY2" fmla="*/ 562915 h 567883"/>
              <a:gd name="connsiteX3" fmla="*/ 608822 w 6732885"/>
              <a:gd name="connsiteY3" fmla="*/ 553410 h 567883"/>
              <a:gd name="connsiteX4" fmla="*/ 664778 w 6732885"/>
              <a:gd name="connsiteY4" fmla="*/ 544867 h 567883"/>
              <a:gd name="connsiteX5" fmla="*/ 758313 w 6732885"/>
              <a:gd name="connsiteY5" fmla="*/ 522972 h 567883"/>
              <a:gd name="connsiteX6" fmla="*/ 816775 w 6732885"/>
              <a:gd name="connsiteY6" fmla="*/ 493494 h 567883"/>
              <a:gd name="connsiteX7" fmla="*/ 867437 w 6732885"/>
              <a:gd name="connsiteY7" fmla="*/ 458123 h 567883"/>
              <a:gd name="connsiteX8" fmla="*/ 908361 w 6732885"/>
              <a:gd name="connsiteY8" fmla="*/ 405908 h 567883"/>
              <a:gd name="connsiteX9" fmla="*/ 921999 w 6732885"/>
              <a:gd name="connsiteY9" fmla="*/ 371379 h 567883"/>
              <a:gd name="connsiteX10" fmla="*/ 947334 w 6732885"/>
              <a:gd name="connsiteY10" fmla="*/ 329268 h 567883"/>
              <a:gd name="connsiteX11" fmla="*/ 992154 w 6732885"/>
              <a:gd name="connsiteY11" fmla="*/ 288001 h 567883"/>
              <a:gd name="connsiteX12" fmla="*/ 1053113 w 6732885"/>
              <a:gd name="connsiteY12" fmla="*/ 243520 h 567883"/>
              <a:gd name="connsiteX13" fmla="*/ 1095433 w 6732885"/>
              <a:gd name="connsiteY13" fmla="*/ 218942 h 567883"/>
              <a:gd name="connsiteX14" fmla="*/ 1146096 w 6732885"/>
              <a:gd name="connsiteY14" fmla="*/ 186940 h 567883"/>
              <a:gd name="connsiteX15" fmla="*/ 1196763 w 6732885"/>
              <a:gd name="connsiteY15" fmla="*/ 166725 h 567883"/>
              <a:gd name="connsiteX16" fmla="*/ 1280555 w 6732885"/>
              <a:gd name="connsiteY16" fmla="*/ 141460 h 567883"/>
              <a:gd name="connsiteX17" fmla="*/ 1335117 w 6732885"/>
              <a:gd name="connsiteY17" fmla="*/ 125459 h 567883"/>
              <a:gd name="connsiteX18" fmla="*/ 1388302 w 6732885"/>
              <a:gd name="connsiteY18" fmla="*/ 110399 h 567883"/>
              <a:gd name="connsiteX19" fmla="*/ 1436165 w 6732885"/>
              <a:gd name="connsiteY19" fmla="*/ 97340 h 567883"/>
              <a:gd name="connsiteX20" fmla="*/ 1498804 w 6732885"/>
              <a:gd name="connsiteY20" fmla="*/ 85875 h 567883"/>
              <a:gd name="connsiteX21" fmla="*/ 1546538 w 6732885"/>
              <a:gd name="connsiteY21" fmla="*/ 79413 h 567883"/>
              <a:gd name="connsiteX22" fmla="*/ 1596511 w 6732885"/>
              <a:gd name="connsiteY22" fmla="*/ 74721 h 567883"/>
              <a:gd name="connsiteX23" fmla="*/ 1654620 w 6732885"/>
              <a:gd name="connsiteY23" fmla="*/ 71877 h 567883"/>
              <a:gd name="connsiteX24" fmla="*/ 1704244 w 6732885"/>
              <a:gd name="connsiteY24" fmla="*/ 70511 h 567883"/>
              <a:gd name="connsiteX25" fmla="*/ 1759793 w 6732885"/>
              <a:gd name="connsiteY25" fmla="*/ 71563 h 567883"/>
              <a:gd name="connsiteX26" fmla="*/ 1808637 w 6732885"/>
              <a:gd name="connsiteY26" fmla="*/ 72676 h 567883"/>
              <a:gd name="connsiteX27" fmla="*/ 1865147 w 6732885"/>
              <a:gd name="connsiteY27" fmla="*/ 75202 h 567883"/>
              <a:gd name="connsiteX28" fmla="*/ 1917678 w 6732885"/>
              <a:gd name="connsiteY28" fmla="*/ 90010 h 567883"/>
              <a:gd name="connsiteX29" fmla="*/ 1972601 w 6732885"/>
              <a:gd name="connsiteY29" fmla="*/ 99025 h 567883"/>
              <a:gd name="connsiteX30" fmla="*/ 2028240 w 6732885"/>
              <a:gd name="connsiteY30" fmla="*/ 108729 h 567883"/>
              <a:gd name="connsiteX31" fmla="*/ 2096757 w 6732885"/>
              <a:gd name="connsiteY31" fmla="*/ 126456 h 567883"/>
              <a:gd name="connsiteX32" fmla="*/ 2138862 w 6732885"/>
              <a:gd name="connsiteY32" fmla="*/ 141405 h 567883"/>
              <a:gd name="connsiteX33" fmla="*/ 2182777 w 6732885"/>
              <a:gd name="connsiteY33" fmla="*/ 161106 h 567883"/>
              <a:gd name="connsiteX34" fmla="*/ 2229053 w 6732885"/>
              <a:gd name="connsiteY34" fmla="*/ 178518 h 567883"/>
              <a:gd name="connsiteX35" fmla="*/ 2266572 w 6732885"/>
              <a:gd name="connsiteY35" fmla="*/ 200689 h 567883"/>
              <a:gd name="connsiteX36" fmla="*/ 2310937 w 6732885"/>
              <a:gd name="connsiteY36" fmla="*/ 222847 h 567883"/>
              <a:gd name="connsiteX37" fmla="*/ 2349749 w 6732885"/>
              <a:gd name="connsiteY37" fmla="*/ 246655 h 567883"/>
              <a:gd name="connsiteX38" fmla="*/ 2389636 w 6732885"/>
              <a:gd name="connsiteY38" fmla="*/ 269565 h 567883"/>
              <a:gd name="connsiteX39" fmla="*/ 2430256 w 6732885"/>
              <a:gd name="connsiteY39" fmla="*/ 287435 h 567883"/>
              <a:gd name="connsiteX40" fmla="*/ 2457538 w 6732885"/>
              <a:gd name="connsiteY40" fmla="*/ 307646 h 567883"/>
              <a:gd name="connsiteX41" fmla="*/ 2495567 w 6732885"/>
              <a:gd name="connsiteY41" fmla="*/ 323891 h 567883"/>
              <a:gd name="connsiteX42" fmla="*/ 2539383 w 6732885"/>
              <a:gd name="connsiteY42" fmla="*/ 340493 h 567883"/>
              <a:gd name="connsiteX43" fmla="*/ 2600354 w 6732885"/>
              <a:gd name="connsiteY43" fmla="*/ 361214 h 567883"/>
              <a:gd name="connsiteX44" fmla="*/ 2656047 w 6732885"/>
              <a:gd name="connsiteY44" fmla="*/ 380706 h 567883"/>
              <a:gd name="connsiteX45" fmla="*/ 2717915 w 6732885"/>
              <a:gd name="connsiteY45" fmla="*/ 401143 h 567883"/>
              <a:gd name="connsiteX46" fmla="*/ 2782537 w 6732885"/>
              <a:gd name="connsiteY46" fmla="*/ 420446 h 567883"/>
              <a:gd name="connsiteX47" fmla="*/ 2838395 w 6732885"/>
              <a:gd name="connsiteY47" fmla="*/ 434438 h 567883"/>
              <a:gd name="connsiteX48" fmla="*/ 2895658 w 6732885"/>
              <a:gd name="connsiteY48" fmla="*/ 446027 h 567883"/>
              <a:gd name="connsiteX49" fmla="*/ 2966621 w 6732885"/>
              <a:gd name="connsiteY49" fmla="*/ 454682 h 567883"/>
              <a:gd name="connsiteX50" fmla="*/ 3941534 w 6732885"/>
              <a:gd name="connsiteY50" fmla="*/ 32029 h 567883"/>
              <a:gd name="connsiteX51" fmla="*/ 4005137 w 6732885"/>
              <a:gd name="connsiteY51" fmla="*/ 30088 h 567883"/>
              <a:gd name="connsiteX52" fmla="*/ 4083356 w 6732885"/>
              <a:gd name="connsiteY52" fmla="*/ 33789 h 567883"/>
              <a:gd name="connsiteX53" fmla="*/ 4163141 w 6732885"/>
              <a:gd name="connsiteY53" fmla="*/ 41514 h 567883"/>
              <a:gd name="connsiteX54" fmla="*/ 4229773 w 6732885"/>
              <a:gd name="connsiteY54" fmla="*/ 49077 h 567883"/>
              <a:gd name="connsiteX55" fmla="*/ 4343914 w 6732885"/>
              <a:gd name="connsiteY55" fmla="*/ 56761 h 567883"/>
              <a:gd name="connsiteX56" fmla="*/ 4465915 w 6732885"/>
              <a:gd name="connsiteY56" fmla="*/ 56380 h 567883"/>
              <a:gd name="connsiteX57" fmla="*/ 4529455 w 6732885"/>
              <a:gd name="connsiteY57" fmla="*/ 95572 h 567883"/>
              <a:gd name="connsiteX58" fmla="*/ 4580330 w 6732885"/>
              <a:gd name="connsiteY58" fmla="*/ 124783 h 567883"/>
              <a:gd name="connsiteX59" fmla="*/ 4660966 w 6732885"/>
              <a:gd name="connsiteY59" fmla="*/ 171297 h 567883"/>
              <a:gd name="connsiteX60" fmla="*/ 4717677 w 6732885"/>
              <a:gd name="connsiteY60" fmla="*/ 201801 h 567883"/>
              <a:gd name="connsiteX61" fmla="*/ 4828913 w 6732885"/>
              <a:gd name="connsiteY61" fmla="*/ 258077 h 567883"/>
              <a:gd name="connsiteX62" fmla="*/ 4958180 w 6732885"/>
              <a:gd name="connsiteY62" fmla="*/ 315410 h 567883"/>
              <a:gd name="connsiteX63" fmla="*/ 5149784 w 6732885"/>
              <a:gd name="connsiteY63" fmla="*/ 387847 h 567883"/>
              <a:gd name="connsiteX64" fmla="*/ 5377759 w 6732885"/>
              <a:gd name="connsiteY64" fmla="*/ 459327 h 567883"/>
              <a:gd name="connsiteX65" fmla="*/ 5599231 w 6732885"/>
              <a:gd name="connsiteY65" fmla="*/ 506430 h 567883"/>
              <a:gd name="connsiteX66" fmla="*/ 5826886 w 6732885"/>
              <a:gd name="connsiteY66" fmla="*/ 540603 h 567883"/>
              <a:gd name="connsiteX67" fmla="*/ 6039169 w 6732885"/>
              <a:gd name="connsiteY67" fmla="*/ 561145 h 567883"/>
              <a:gd name="connsiteX68" fmla="*/ 6286646 w 6732885"/>
              <a:gd name="connsiteY68" fmla="*/ 567883 h 567883"/>
              <a:gd name="connsiteX69" fmla="*/ 6732885 w 6732885"/>
              <a:gd name="connsiteY69" fmla="*/ 565356 h 567883"/>
              <a:gd name="connsiteX0" fmla="*/ 4 w 6732885"/>
              <a:gd name="connsiteY0" fmla="*/ 565836 h 567883"/>
              <a:gd name="connsiteX1" fmla="*/ 403661 w 6732885"/>
              <a:gd name="connsiteY1" fmla="*/ 565081 h 567883"/>
              <a:gd name="connsiteX2" fmla="*/ 513896 w 6732885"/>
              <a:gd name="connsiteY2" fmla="*/ 562915 h 567883"/>
              <a:gd name="connsiteX3" fmla="*/ 608822 w 6732885"/>
              <a:gd name="connsiteY3" fmla="*/ 553410 h 567883"/>
              <a:gd name="connsiteX4" fmla="*/ 664778 w 6732885"/>
              <a:gd name="connsiteY4" fmla="*/ 544867 h 567883"/>
              <a:gd name="connsiteX5" fmla="*/ 758313 w 6732885"/>
              <a:gd name="connsiteY5" fmla="*/ 522972 h 567883"/>
              <a:gd name="connsiteX6" fmla="*/ 816775 w 6732885"/>
              <a:gd name="connsiteY6" fmla="*/ 493494 h 567883"/>
              <a:gd name="connsiteX7" fmla="*/ 867437 w 6732885"/>
              <a:gd name="connsiteY7" fmla="*/ 458123 h 567883"/>
              <a:gd name="connsiteX8" fmla="*/ 908361 w 6732885"/>
              <a:gd name="connsiteY8" fmla="*/ 405908 h 567883"/>
              <a:gd name="connsiteX9" fmla="*/ 921999 w 6732885"/>
              <a:gd name="connsiteY9" fmla="*/ 371379 h 567883"/>
              <a:gd name="connsiteX10" fmla="*/ 947334 w 6732885"/>
              <a:gd name="connsiteY10" fmla="*/ 329268 h 567883"/>
              <a:gd name="connsiteX11" fmla="*/ 992154 w 6732885"/>
              <a:gd name="connsiteY11" fmla="*/ 288001 h 567883"/>
              <a:gd name="connsiteX12" fmla="*/ 1053113 w 6732885"/>
              <a:gd name="connsiteY12" fmla="*/ 243520 h 567883"/>
              <a:gd name="connsiteX13" fmla="*/ 1095433 w 6732885"/>
              <a:gd name="connsiteY13" fmla="*/ 218942 h 567883"/>
              <a:gd name="connsiteX14" fmla="*/ 1146096 w 6732885"/>
              <a:gd name="connsiteY14" fmla="*/ 186940 h 567883"/>
              <a:gd name="connsiteX15" fmla="*/ 1196763 w 6732885"/>
              <a:gd name="connsiteY15" fmla="*/ 166725 h 567883"/>
              <a:gd name="connsiteX16" fmla="*/ 1280555 w 6732885"/>
              <a:gd name="connsiteY16" fmla="*/ 141460 h 567883"/>
              <a:gd name="connsiteX17" fmla="*/ 1335117 w 6732885"/>
              <a:gd name="connsiteY17" fmla="*/ 125459 h 567883"/>
              <a:gd name="connsiteX18" fmla="*/ 1388302 w 6732885"/>
              <a:gd name="connsiteY18" fmla="*/ 110399 h 567883"/>
              <a:gd name="connsiteX19" fmla="*/ 1436165 w 6732885"/>
              <a:gd name="connsiteY19" fmla="*/ 97340 h 567883"/>
              <a:gd name="connsiteX20" fmla="*/ 1498804 w 6732885"/>
              <a:gd name="connsiteY20" fmla="*/ 85875 h 567883"/>
              <a:gd name="connsiteX21" fmla="*/ 1546538 w 6732885"/>
              <a:gd name="connsiteY21" fmla="*/ 79413 h 567883"/>
              <a:gd name="connsiteX22" fmla="*/ 1596511 w 6732885"/>
              <a:gd name="connsiteY22" fmla="*/ 74721 h 567883"/>
              <a:gd name="connsiteX23" fmla="*/ 1654620 w 6732885"/>
              <a:gd name="connsiteY23" fmla="*/ 71877 h 567883"/>
              <a:gd name="connsiteX24" fmla="*/ 1704244 w 6732885"/>
              <a:gd name="connsiteY24" fmla="*/ 70511 h 567883"/>
              <a:gd name="connsiteX25" fmla="*/ 1759793 w 6732885"/>
              <a:gd name="connsiteY25" fmla="*/ 71563 h 567883"/>
              <a:gd name="connsiteX26" fmla="*/ 1808637 w 6732885"/>
              <a:gd name="connsiteY26" fmla="*/ 72676 h 567883"/>
              <a:gd name="connsiteX27" fmla="*/ 1865147 w 6732885"/>
              <a:gd name="connsiteY27" fmla="*/ 75202 h 567883"/>
              <a:gd name="connsiteX28" fmla="*/ 1917678 w 6732885"/>
              <a:gd name="connsiteY28" fmla="*/ 90010 h 567883"/>
              <a:gd name="connsiteX29" fmla="*/ 1972601 w 6732885"/>
              <a:gd name="connsiteY29" fmla="*/ 99025 h 567883"/>
              <a:gd name="connsiteX30" fmla="*/ 2028240 w 6732885"/>
              <a:gd name="connsiteY30" fmla="*/ 108729 h 567883"/>
              <a:gd name="connsiteX31" fmla="*/ 2096757 w 6732885"/>
              <a:gd name="connsiteY31" fmla="*/ 126456 h 567883"/>
              <a:gd name="connsiteX32" fmla="*/ 2138862 w 6732885"/>
              <a:gd name="connsiteY32" fmla="*/ 141405 h 567883"/>
              <a:gd name="connsiteX33" fmla="*/ 2182777 w 6732885"/>
              <a:gd name="connsiteY33" fmla="*/ 161106 h 567883"/>
              <a:gd name="connsiteX34" fmla="*/ 2229053 w 6732885"/>
              <a:gd name="connsiteY34" fmla="*/ 178518 h 567883"/>
              <a:gd name="connsiteX35" fmla="*/ 2266572 w 6732885"/>
              <a:gd name="connsiteY35" fmla="*/ 200689 h 567883"/>
              <a:gd name="connsiteX36" fmla="*/ 2310937 w 6732885"/>
              <a:gd name="connsiteY36" fmla="*/ 222847 h 567883"/>
              <a:gd name="connsiteX37" fmla="*/ 2349749 w 6732885"/>
              <a:gd name="connsiteY37" fmla="*/ 246655 h 567883"/>
              <a:gd name="connsiteX38" fmla="*/ 2389636 w 6732885"/>
              <a:gd name="connsiteY38" fmla="*/ 269565 h 567883"/>
              <a:gd name="connsiteX39" fmla="*/ 2424410 w 6732885"/>
              <a:gd name="connsiteY39" fmla="*/ 287435 h 567883"/>
              <a:gd name="connsiteX40" fmla="*/ 2457538 w 6732885"/>
              <a:gd name="connsiteY40" fmla="*/ 307646 h 567883"/>
              <a:gd name="connsiteX41" fmla="*/ 2495567 w 6732885"/>
              <a:gd name="connsiteY41" fmla="*/ 323891 h 567883"/>
              <a:gd name="connsiteX42" fmla="*/ 2539383 w 6732885"/>
              <a:gd name="connsiteY42" fmla="*/ 340493 h 567883"/>
              <a:gd name="connsiteX43" fmla="*/ 2600354 w 6732885"/>
              <a:gd name="connsiteY43" fmla="*/ 361214 h 567883"/>
              <a:gd name="connsiteX44" fmla="*/ 2656047 w 6732885"/>
              <a:gd name="connsiteY44" fmla="*/ 380706 h 567883"/>
              <a:gd name="connsiteX45" fmla="*/ 2717915 w 6732885"/>
              <a:gd name="connsiteY45" fmla="*/ 401143 h 567883"/>
              <a:gd name="connsiteX46" fmla="*/ 2782537 w 6732885"/>
              <a:gd name="connsiteY46" fmla="*/ 420446 h 567883"/>
              <a:gd name="connsiteX47" fmla="*/ 2838395 w 6732885"/>
              <a:gd name="connsiteY47" fmla="*/ 434438 h 567883"/>
              <a:gd name="connsiteX48" fmla="*/ 2895658 w 6732885"/>
              <a:gd name="connsiteY48" fmla="*/ 446027 h 567883"/>
              <a:gd name="connsiteX49" fmla="*/ 2966621 w 6732885"/>
              <a:gd name="connsiteY49" fmla="*/ 454682 h 567883"/>
              <a:gd name="connsiteX50" fmla="*/ 3941534 w 6732885"/>
              <a:gd name="connsiteY50" fmla="*/ 32029 h 567883"/>
              <a:gd name="connsiteX51" fmla="*/ 4005137 w 6732885"/>
              <a:gd name="connsiteY51" fmla="*/ 30088 h 567883"/>
              <a:gd name="connsiteX52" fmla="*/ 4083356 w 6732885"/>
              <a:gd name="connsiteY52" fmla="*/ 33789 h 567883"/>
              <a:gd name="connsiteX53" fmla="*/ 4163141 w 6732885"/>
              <a:gd name="connsiteY53" fmla="*/ 41514 h 567883"/>
              <a:gd name="connsiteX54" fmla="*/ 4229773 w 6732885"/>
              <a:gd name="connsiteY54" fmla="*/ 49077 h 567883"/>
              <a:gd name="connsiteX55" fmla="*/ 4343914 w 6732885"/>
              <a:gd name="connsiteY55" fmla="*/ 56761 h 567883"/>
              <a:gd name="connsiteX56" fmla="*/ 4465915 w 6732885"/>
              <a:gd name="connsiteY56" fmla="*/ 56380 h 567883"/>
              <a:gd name="connsiteX57" fmla="*/ 4529455 w 6732885"/>
              <a:gd name="connsiteY57" fmla="*/ 95572 h 567883"/>
              <a:gd name="connsiteX58" fmla="*/ 4580330 w 6732885"/>
              <a:gd name="connsiteY58" fmla="*/ 124783 h 567883"/>
              <a:gd name="connsiteX59" fmla="*/ 4660966 w 6732885"/>
              <a:gd name="connsiteY59" fmla="*/ 171297 h 567883"/>
              <a:gd name="connsiteX60" fmla="*/ 4717677 w 6732885"/>
              <a:gd name="connsiteY60" fmla="*/ 201801 h 567883"/>
              <a:gd name="connsiteX61" fmla="*/ 4828913 w 6732885"/>
              <a:gd name="connsiteY61" fmla="*/ 258077 h 567883"/>
              <a:gd name="connsiteX62" fmla="*/ 4958180 w 6732885"/>
              <a:gd name="connsiteY62" fmla="*/ 315410 h 567883"/>
              <a:gd name="connsiteX63" fmla="*/ 5149784 w 6732885"/>
              <a:gd name="connsiteY63" fmla="*/ 387847 h 567883"/>
              <a:gd name="connsiteX64" fmla="*/ 5377759 w 6732885"/>
              <a:gd name="connsiteY64" fmla="*/ 459327 h 567883"/>
              <a:gd name="connsiteX65" fmla="*/ 5599231 w 6732885"/>
              <a:gd name="connsiteY65" fmla="*/ 506430 h 567883"/>
              <a:gd name="connsiteX66" fmla="*/ 5826886 w 6732885"/>
              <a:gd name="connsiteY66" fmla="*/ 540603 h 567883"/>
              <a:gd name="connsiteX67" fmla="*/ 6039169 w 6732885"/>
              <a:gd name="connsiteY67" fmla="*/ 561145 h 567883"/>
              <a:gd name="connsiteX68" fmla="*/ 6286646 w 6732885"/>
              <a:gd name="connsiteY68" fmla="*/ 567883 h 567883"/>
              <a:gd name="connsiteX69" fmla="*/ 6732885 w 6732885"/>
              <a:gd name="connsiteY69" fmla="*/ 565356 h 567883"/>
              <a:gd name="connsiteX0" fmla="*/ 4 w 6732885"/>
              <a:gd name="connsiteY0" fmla="*/ 565836 h 567883"/>
              <a:gd name="connsiteX1" fmla="*/ 403661 w 6732885"/>
              <a:gd name="connsiteY1" fmla="*/ 565081 h 567883"/>
              <a:gd name="connsiteX2" fmla="*/ 513896 w 6732885"/>
              <a:gd name="connsiteY2" fmla="*/ 562915 h 567883"/>
              <a:gd name="connsiteX3" fmla="*/ 608822 w 6732885"/>
              <a:gd name="connsiteY3" fmla="*/ 553410 h 567883"/>
              <a:gd name="connsiteX4" fmla="*/ 664778 w 6732885"/>
              <a:gd name="connsiteY4" fmla="*/ 544867 h 567883"/>
              <a:gd name="connsiteX5" fmla="*/ 758313 w 6732885"/>
              <a:gd name="connsiteY5" fmla="*/ 522972 h 567883"/>
              <a:gd name="connsiteX6" fmla="*/ 816775 w 6732885"/>
              <a:gd name="connsiteY6" fmla="*/ 493494 h 567883"/>
              <a:gd name="connsiteX7" fmla="*/ 867437 w 6732885"/>
              <a:gd name="connsiteY7" fmla="*/ 458123 h 567883"/>
              <a:gd name="connsiteX8" fmla="*/ 908361 w 6732885"/>
              <a:gd name="connsiteY8" fmla="*/ 405908 h 567883"/>
              <a:gd name="connsiteX9" fmla="*/ 921999 w 6732885"/>
              <a:gd name="connsiteY9" fmla="*/ 371379 h 567883"/>
              <a:gd name="connsiteX10" fmla="*/ 947334 w 6732885"/>
              <a:gd name="connsiteY10" fmla="*/ 329268 h 567883"/>
              <a:gd name="connsiteX11" fmla="*/ 992154 w 6732885"/>
              <a:gd name="connsiteY11" fmla="*/ 288001 h 567883"/>
              <a:gd name="connsiteX12" fmla="*/ 1053113 w 6732885"/>
              <a:gd name="connsiteY12" fmla="*/ 243520 h 567883"/>
              <a:gd name="connsiteX13" fmla="*/ 1095433 w 6732885"/>
              <a:gd name="connsiteY13" fmla="*/ 218942 h 567883"/>
              <a:gd name="connsiteX14" fmla="*/ 1146096 w 6732885"/>
              <a:gd name="connsiteY14" fmla="*/ 186940 h 567883"/>
              <a:gd name="connsiteX15" fmla="*/ 1196763 w 6732885"/>
              <a:gd name="connsiteY15" fmla="*/ 166725 h 567883"/>
              <a:gd name="connsiteX16" fmla="*/ 1280555 w 6732885"/>
              <a:gd name="connsiteY16" fmla="*/ 141460 h 567883"/>
              <a:gd name="connsiteX17" fmla="*/ 1335117 w 6732885"/>
              <a:gd name="connsiteY17" fmla="*/ 125459 h 567883"/>
              <a:gd name="connsiteX18" fmla="*/ 1388302 w 6732885"/>
              <a:gd name="connsiteY18" fmla="*/ 110399 h 567883"/>
              <a:gd name="connsiteX19" fmla="*/ 1436165 w 6732885"/>
              <a:gd name="connsiteY19" fmla="*/ 97340 h 567883"/>
              <a:gd name="connsiteX20" fmla="*/ 1498804 w 6732885"/>
              <a:gd name="connsiteY20" fmla="*/ 85875 h 567883"/>
              <a:gd name="connsiteX21" fmla="*/ 1546538 w 6732885"/>
              <a:gd name="connsiteY21" fmla="*/ 79413 h 567883"/>
              <a:gd name="connsiteX22" fmla="*/ 1596511 w 6732885"/>
              <a:gd name="connsiteY22" fmla="*/ 74721 h 567883"/>
              <a:gd name="connsiteX23" fmla="*/ 1654620 w 6732885"/>
              <a:gd name="connsiteY23" fmla="*/ 71877 h 567883"/>
              <a:gd name="connsiteX24" fmla="*/ 1704244 w 6732885"/>
              <a:gd name="connsiteY24" fmla="*/ 70511 h 567883"/>
              <a:gd name="connsiteX25" fmla="*/ 1759793 w 6732885"/>
              <a:gd name="connsiteY25" fmla="*/ 71563 h 567883"/>
              <a:gd name="connsiteX26" fmla="*/ 1808637 w 6732885"/>
              <a:gd name="connsiteY26" fmla="*/ 72676 h 567883"/>
              <a:gd name="connsiteX27" fmla="*/ 1865147 w 6732885"/>
              <a:gd name="connsiteY27" fmla="*/ 75202 h 567883"/>
              <a:gd name="connsiteX28" fmla="*/ 1917678 w 6732885"/>
              <a:gd name="connsiteY28" fmla="*/ 90010 h 567883"/>
              <a:gd name="connsiteX29" fmla="*/ 1972601 w 6732885"/>
              <a:gd name="connsiteY29" fmla="*/ 99025 h 567883"/>
              <a:gd name="connsiteX30" fmla="*/ 2028240 w 6732885"/>
              <a:gd name="connsiteY30" fmla="*/ 108729 h 567883"/>
              <a:gd name="connsiteX31" fmla="*/ 2096757 w 6732885"/>
              <a:gd name="connsiteY31" fmla="*/ 126456 h 567883"/>
              <a:gd name="connsiteX32" fmla="*/ 2138862 w 6732885"/>
              <a:gd name="connsiteY32" fmla="*/ 141405 h 567883"/>
              <a:gd name="connsiteX33" fmla="*/ 2182777 w 6732885"/>
              <a:gd name="connsiteY33" fmla="*/ 161106 h 567883"/>
              <a:gd name="connsiteX34" fmla="*/ 2229053 w 6732885"/>
              <a:gd name="connsiteY34" fmla="*/ 178518 h 567883"/>
              <a:gd name="connsiteX35" fmla="*/ 2266572 w 6732885"/>
              <a:gd name="connsiteY35" fmla="*/ 200689 h 567883"/>
              <a:gd name="connsiteX36" fmla="*/ 2310937 w 6732885"/>
              <a:gd name="connsiteY36" fmla="*/ 222847 h 567883"/>
              <a:gd name="connsiteX37" fmla="*/ 2349749 w 6732885"/>
              <a:gd name="connsiteY37" fmla="*/ 246655 h 567883"/>
              <a:gd name="connsiteX38" fmla="*/ 2389636 w 6732885"/>
              <a:gd name="connsiteY38" fmla="*/ 269565 h 567883"/>
              <a:gd name="connsiteX39" fmla="*/ 2424410 w 6732885"/>
              <a:gd name="connsiteY39" fmla="*/ 287435 h 567883"/>
              <a:gd name="connsiteX40" fmla="*/ 2459486 w 6732885"/>
              <a:gd name="connsiteY40" fmla="*/ 306804 h 567883"/>
              <a:gd name="connsiteX41" fmla="*/ 2495567 w 6732885"/>
              <a:gd name="connsiteY41" fmla="*/ 323891 h 567883"/>
              <a:gd name="connsiteX42" fmla="*/ 2539383 w 6732885"/>
              <a:gd name="connsiteY42" fmla="*/ 340493 h 567883"/>
              <a:gd name="connsiteX43" fmla="*/ 2600354 w 6732885"/>
              <a:gd name="connsiteY43" fmla="*/ 361214 h 567883"/>
              <a:gd name="connsiteX44" fmla="*/ 2656047 w 6732885"/>
              <a:gd name="connsiteY44" fmla="*/ 380706 h 567883"/>
              <a:gd name="connsiteX45" fmla="*/ 2717915 w 6732885"/>
              <a:gd name="connsiteY45" fmla="*/ 401143 h 567883"/>
              <a:gd name="connsiteX46" fmla="*/ 2782537 w 6732885"/>
              <a:gd name="connsiteY46" fmla="*/ 420446 h 567883"/>
              <a:gd name="connsiteX47" fmla="*/ 2838395 w 6732885"/>
              <a:gd name="connsiteY47" fmla="*/ 434438 h 567883"/>
              <a:gd name="connsiteX48" fmla="*/ 2895658 w 6732885"/>
              <a:gd name="connsiteY48" fmla="*/ 446027 h 567883"/>
              <a:gd name="connsiteX49" fmla="*/ 2966621 w 6732885"/>
              <a:gd name="connsiteY49" fmla="*/ 454682 h 567883"/>
              <a:gd name="connsiteX50" fmla="*/ 3941534 w 6732885"/>
              <a:gd name="connsiteY50" fmla="*/ 32029 h 567883"/>
              <a:gd name="connsiteX51" fmla="*/ 4005137 w 6732885"/>
              <a:gd name="connsiteY51" fmla="*/ 30088 h 567883"/>
              <a:gd name="connsiteX52" fmla="*/ 4083356 w 6732885"/>
              <a:gd name="connsiteY52" fmla="*/ 33789 h 567883"/>
              <a:gd name="connsiteX53" fmla="*/ 4163141 w 6732885"/>
              <a:gd name="connsiteY53" fmla="*/ 41514 h 567883"/>
              <a:gd name="connsiteX54" fmla="*/ 4229773 w 6732885"/>
              <a:gd name="connsiteY54" fmla="*/ 49077 h 567883"/>
              <a:gd name="connsiteX55" fmla="*/ 4343914 w 6732885"/>
              <a:gd name="connsiteY55" fmla="*/ 56761 h 567883"/>
              <a:gd name="connsiteX56" fmla="*/ 4465915 w 6732885"/>
              <a:gd name="connsiteY56" fmla="*/ 56380 h 567883"/>
              <a:gd name="connsiteX57" fmla="*/ 4529455 w 6732885"/>
              <a:gd name="connsiteY57" fmla="*/ 95572 h 567883"/>
              <a:gd name="connsiteX58" fmla="*/ 4580330 w 6732885"/>
              <a:gd name="connsiteY58" fmla="*/ 124783 h 567883"/>
              <a:gd name="connsiteX59" fmla="*/ 4660966 w 6732885"/>
              <a:gd name="connsiteY59" fmla="*/ 171297 h 567883"/>
              <a:gd name="connsiteX60" fmla="*/ 4717677 w 6732885"/>
              <a:gd name="connsiteY60" fmla="*/ 201801 h 567883"/>
              <a:gd name="connsiteX61" fmla="*/ 4828913 w 6732885"/>
              <a:gd name="connsiteY61" fmla="*/ 258077 h 567883"/>
              <a:gd name="connsiteX62" fmla="*/ 4958180 w 6732885"/>
              <a:gd name="connsiteY62" fmla="*/ 315410 h 567883"/>
              <a:gd name="connsiteX63" fmla="*/ 5149784 w 6732885"/>
              <a:gd name="connsiteY63" fmla="*/ 387847 h 567883"/>
              <a:gd name="connsiteX64" fmla="*/ 5377759 w 6732885"/>
              <a:gd name="connsiteY64" fmla="*/ 459327 h 567883"/>
              <a:gd name="connsiteX65" fmla="*/ 5599231 w 6732885"/>
              <a:gd name="connsiteY65" fmla="*/ 506430 h 567883"/>
              <a:gd name="connsiteX66" fmla="*/ 5826886 w 6732885"/>
              <a:gd name="connsiteY66" fmla="*/ 540603 h 567883"/>
              <a:gd name="connsiteX67" fmla="*/ 6039169 w 6732885"/>
              <a:gd name="connsiteY67" fmla="*/ 561145 h 567883"/>
              <a:gd name="connsiteX68" fmla="*/ 6286646 w 6732885"/>
              <a:gd name="connsiteY68" fmla="*/ 567883 h 567883"/>
              <a:gd name="connsiteX69" fmla="*/ 6732885 w 6732885"/>
              <a:gd name="connsiteY69" fmla="*/ 565356 h 567883"/>
              <a:gd name="connsiteX0" fmla="*/ 4 w 6732885"/>
              <a:gd name="connsiteY0" fmla="*/ 567344 h 569391"/>
              <a:gd name="connsiteX1" fmla="*/ 403661 w 6732885"/>
              <a:gd name="connsiteY1" fmla="*/ 566589 h 569391"/>
              <a:gd name="connsiteX2" fmla="*/ 513896 w 6732885"/>
              <a:gd name="connsiteY2" fmla="*/ 564423 h 569391"/>
              <a:gd name="connsiteX3" fmla="*/ 608822 w 6732885"/>
              <a:gd name="connsiteY3" fmla="*/ 554918 h 569391"/>
              <a:gd name="connsiteX4" fmla="*/ 664778 w 6732885"/>
              <a:gd name="connsiteY4" fmla="*/ 546375 h 569391"/>
              <a:gd name="connsiteX5" fmla="*/ 758313 w 6732885"/>
              <a:gd name="connsiteY5" fmla="*/ 524480 h 569391"/>
              <a:gd name="connsiteX6" fmla="*/ 816775 w 6732885"/>
              <a:gd name="connsiteY6" fmla="*/ 495002 h 569391"/>
              <a:gd name="connsiteX7" fmla="*/ 867437 w 6732885"/>
              <a:gd name="connsiteY7" fmla="*/ 459631 h 569391"/>
              <a:gd name="connsiteX8" fmla="*/ 908361 w 6732885"/>
              <a:gd name="connsiteY8" fmla="*/ 407416 h 569391"/>
              <a:gd name="connsiteX9" fmla="*/ 921999 w 6732885"/>
              <a:gd name="connsiteY9" fmla="*/ 372887 h 569391"/>
              <a:gd name="connsiteX10" fmla="*/ 947334 w 6732885"/>
              <a:gd name="connsiteY10" fmla="*/ 330776 h 569391"/>
              <a:gd name="connsiteX11" fmla="*/ 992154 w 6732885"/>
              <a:gd name="connsiteY11" fmla="*/ 289509 h 569391"/>
              <a:gd name="connsiteX12" fmla="*/ 1053113 w 6732885"/>
              <a:gd name="connsiteY12" fmla="*/ 245028 h 569391"/>
              <a:gd name="connsiteX13" fmla="*/ 1095433 w 6732885"/>
              <a:gd name="connsiteY13" fmla="*/ 220450 h 569391"/>
              <a:gd name="connsiteX14" fmla="*/ 1146096 w 6732885"/>
              <a:gd name="connsiteY14" fmla="*/ 188448 h 569391"/>
              <a:gd name="connsiteX15" fmla="*/ 1196763 w 6732885"/>
              <a:gd name="connsiteY15" fmla="*/ 168233 h 569391"/>
              <a:gd name="connsiteX16" fmla="*/ 1280555 w 6732885"/>
              <a:gd name="connsiteY16" fmla="*/ 142968 h 569391"/>
              <a:gd name="connsiteX17" fmla="*/ 1335117 w 6732885"/>
              <a:gd name="connsiteY17" fmla="*/ 126967 h 569391"/>
              <a:gd name="connsiteX18" fmla="*/ 1388302 w 6732885"/>
              <a:gd name="connsiteY18" fmla="*/ 111907 h 569391"/>
              <a:gd name="connsiteX19" fmla="*/ 1436165 w 6732885"/>
              <a:gd name="connsiteY19" fmla="*/ 98848 h 569391"/>
              <a:gd name="connsiteX20" fmla="*/ 1498804 w 6732885"/>
              <a:gd name="connsiteY20" fmla="*/ 87383 h 569391"/>
              <a:gd name="connsiteX21" fmla="*/ 1546538 w 6732885"/>
              <a:gd name="connsiteY21" fmla="*/ 80921 h 569391"/>
              <a:gd name="connsiteX22" fmla="*/ 1596511 w 6732885"/>
              <a:gd name="connsiteY22" fmla="*/ 76229 h 569391"/>
              <a:gd name="connsiteX23" fmla="*/ 1654620 w 6732885"/>
              <a:gd name="connsiteY23" fmla="*/ 73385 h 569391"/>
              <a:gd name="connsiteX24" fmla="*/ 1704244 w 6732885"/>
              <a:gd name="connsiteY24" fmla="*/ 72019 h 569391"/>
              <a:gd name="connsiteX25" fmla="*/ 1759793 w 6732885"/>
              <a:gd name="connsiteY25" fmla="*/ 73071 h 569391"/>
              <a:gd name="connsiteX26" fmla="*/ 1808637 w 6732885"/>
              <a:gd name="connsiteY26" fmla="*/ 74184 h 569391"/>
              <a:gd name="connsiteX27" fmla="*/ 1865147 w 6732885"/>
              <a:gd name="connsiteY27" fmla="*/ 76710 h 569391"/>
              <a:gd name="connsiteX28" fmla="*/ 1917678 w 6732885"/>
              <a:gd name="connsiteY28" fmla="*/ 91518 h 569391"/>
              <a:gd name="connsiteX29" fmla="*/ 1972601 w 6732885"/>
              <a:gd name="connsiteY29" fmla="*/ 100533 h 569391"/>
              <a:gd name="connsiteX30" fmla="*/ 2028240 w 6732885"/>
              <a:gd name="connsiteY30" fmla="*/ 110237 h 569391"/>
              <a:gd name="connsiteX31" fmla="*/ 2096757 w 6732885"/>
              <a:gd name="connsiteY31" fmla="*/ 127964 h 569391"/>
              <a:gd name="connsiteX32" fmla="*/ 2138862 w 6732885"/>
              <a:gd name="connsiteY32" fmla="*/ 142913 h 569391"/>
              <a:gd name="connsiteX33" fmla="*/ 2182777 w 6732885"/>
              <a:gd name="connsiteY33" fmla="*/ 162614 h 569391"/>
              <a:gd name="connsiteX34" fmla="*/ 2229053 w 6732885"/>
              <a:gd name="connsiteY34" fmla="*/ 180026 h 569391"/>
              <a:gd name="connsiteX35" fmla="*/ 2266572 w 6732885"/>
              <a:gd name="connsiteY35" fmla="*/ 202197 h 569391"/>
              <a:gd name="connsiteX36" fmla="*/ 2310937 w 6732885"/>
              <a:gd name="connsiteY36" fmla="*/ 224355 h 569391"/>
              <a:gd name="connsiteX37" fmla="*/ 2349749 w 6732885"/>
              <a:gd name="connsiteY37" fmla="*/ 248163 h 569391"/>
              <a:gd name="connsiteX38" fmla="*/ 2389636 w 6732885"/>
              <a:gd name="connsiteY38" fmla="*/ 271073 h 569391"/>
              <a:gd name="connsiteX39" fmla="*/ 2424410 w 6732885"/>
              <a:gd name="connsiteY39" fmla="*/ 288943 h 569391"/>
              <a:gd name="connsiteX40" fmla="*/ 2459486 w 6732885"/>
              <a:gd name="connsiteY40" fmla="*/ 308312 h 569391"/>
              <a:gd name="connsiteX41" fmla="*/ 2495567 w 6732885"/>
              <a:gd name="connsiteY41" fmla="*/ 325399 h 569391"/>
              <a:gd name="connsiteX42" fmla="*/ 2539383 w 6732885"/>
              <a:gd name="connsiteY42" fmla="*/ 342001 h 569391"/>
              <a:gd name="connsiteX43" fmla="*/ 2600354 w 6732885"/>
              <a:gd name="connsiteY43" fmla="*/ 362722 h 569391"/>
              <a:gd name="connsiteX44" fmla="*/ 2656047 w 6732885"/>
              <a:gd name="connsiteY44" fmla="*/ 382214 h 569391"/>
              <a:gd name="connsiteX45" fmla="*/ 2717915 w 6732885"/>
              <a:gd name="connsiteY45" fmla="*/ 402651 h 569391"/>
              <a:gd name="connsiteX46" fmla="*/ 2782537 w 6732885"/>
              <a:gd name="connsiteY46" fmla="*/ 421954 h 569391"/>
              <a:gd name="connsiteX47" fmla="*/ 2838395 w 6732885"/>
              <a:gd name="connsiteY47" fmla="*/ 435946 h 569391"/>
              <a:gd name="connsiteX48" fmla="*/ 2895658 w 6732885"/>
              <a:gd name="connsiteY48" fmla="*/ 447535 h 569391"/>
              <a:gd name="connsiteX49" fmla="*/ 2966621 w 6732885"/>
              <a:gd name="connsiteY49" fmla="*/ 456190 h 569391"/>
              <a:gd name="connsiteX50" fmla="*/ 3029564 w 6732885"/>
              <a:gd name="connsiteY50" fmla="*/ 468948 h 569391"/>
              <a:gd name="connsiteX51" fmla="*/ 4005137 w 6732885"/>
              <a:gd name="connsiteY51" fmla="*/ 31596 h 569391"/>
              <a:gd name="connsiteX52" fmla="*/ 4083356 w 6732885"/>
              <a:gd name="connsiteY52" fmla="*/ 35297 h 569391"/>
              <a:gd name="connsiteX53" fmla="*/ 4163141 w 6732885"/>
              <a:gd name="connsiteY53" fmla="*/ 43022 h 569391"/>
              <a:gd name="connsiteX54" fmla="*/ 4229773 w 6732885"/>
              <a:gd name="connsiteY54" fmla="*/ 50585 h 569391"/>
              <a:gd name="connsiteX55" fmla="*/ 4343914 w 6732885"/>
              <a:gd name="connsiteY55" fmla="*/ 58269 h 569391"/>
              <a:gd name="connsiteX56" fmla="*/ 4465915 w 6732885"/>
              <a:gd name="connsiteY56" fmla="*/ 57888 h 569391"/>
              <a:gd name="connsiteX57" fmla="*/ 4529455 w 6732885"/>
              <a:gd name="connsiteY57" fmla="*/ 97080 h 569391"/>
              <a:gd name="connsiteX58" fmla="*/ 4580330 w 6732885"/>
              <a:gd name="connsiteY58" fmla="*/ 126291 h 569391"/>
              <a:gd name="connsiteX59" fmla="*/ 4660966 w 6732885"/>
              <a:gd name="connsiteY59" fmla="*/ 172805 h 569391"/>
              <a:gd name="connsiteX60" fmla="*/ 4717677 w 6732885"/>
              <a:gd name="connsiteY60" fmla="*/ 203309 h 569391"/>
              <a:gd name="connsiteX61" fmla="*/ 4828913 w 6732885"/>
              <a:gd name="connsiteY61" fmla="*/ 259585 h 569391"/>
              <a:gd name="connsiteX62" fmla="*/ 4958180 w 6732885"/>
              <a:gd name="connsiteY62" fmla="*/ 316918 h 569391"/>
              <a:gd name="connsiteX63" fmla="*/ 5149784 w 6732885"/>
              <a:gd name="connsiteY63" fmla="*/ 389355 h 569391"/>
              <a:gd name="connsiteX64" fmla="*/ 5377759 w 6732885"/>
              <a:gd name="connsiteY64" fmla="*/ 460835 h 569391"/>
              <a:gd name="connsiteX65" fmla="*/ 5599231 w 6732885"/>
              <a:gd name="connsiteY65" fmla="*/ 507938 h 569391"/>
              <a:gd name="connsiteX66" fmla="*/ 5826886 w 6732885"/>
              <a:gd name="connsiteY66" fmla="*/ 542111 h 569391"/>
              <a:gd name="connsiteX67" fmla="*/ 6039169 w 6732885"/>
              <a:gd name="connsiteY67" fmla="*/ 562653 h 569391"/>
              <a:gd name="connsiteX68" fmla="*/ 6286646 w 6732885"/>
              <a:gd name="connsiteY68" fmla="*/ 569391 h 569391"/>
              <a:gd name="connsiteX69" fmla="*/ 6732885 w 6732885"/>
              <a:gd name="connsiteY69" fmla="*/ 566864 h 569391"/>
              <a:gd name="connsiteX0" fmla="*/ 4 w 6732885"/>
              <a:gd name="connsiteY0" fmla="*/ 563019 h 565066"/>
              <a:gd name="connsiteX1" fmla="*/ 403661 w 6732885"/>
              <a:gd name="connsiteY1" fmla="*/ 562264 h 565066"/>
              <a:gd name="connsiteX2" fmla="*/ 513896 w 6732885"/>
              <a:gd name="connsiteY2" fmla="*/ 560098 h 565066"/>
              <a:gd name="connsiteX3" fmla="*/ 608822 w 6732885"/>
              <a:gd name="connsiteY3" fmla="*/ 550593 h 565066"/>
              <a:gd name="connsiteX4" fmla="*/ 664778 w 6732885"/>
              <a:gd name="connsiteY4" fmla="*/ 542050 h 565066"/>
              <a:gd name="connsiteX5" fmla="*/ 758313 w 6732885"/>
              <a:gd name="connsiteY5" fmla="*/ 520155 h 565066"/>
              <a:gd name="connsiteX6" fmla="*/ 816775 w 6732885"/>
              <a:gd name="connsiteY6" fmla="*/ 490677 h 565066"/>
              <a:gd name="connsiteX7" fmla="*/ 867437 w 6732885"/>
              <a:gd name="connsiteY7" fmla="*/ 455306 h 565066"/>
              <a:gd name="connsiteX8" fmla="*/ 908361 w 6732885"/>
              <a:gd name="connsiteY8" fmla="*/ 403091 h 565066"/>
              <a:gd name="connsiteX9" fmla="*/ 921999 w 6732885"/>
              <a:gd name="connsiteY9" fmla="*/ 368562 h 565066"/>
              <a:gd name="connsiteX10" fmla="*/ 947334 w 6732885"/>
              <a:gd name="connsiteY10" fmla="*/ 326451 h 565066"/>
              <a:gd name="connsiteX11" fmla="*/ 992154 w 6732885"/>
              <a:gd name="connsiteY11" fmla="*/ 285184 h 565066"/>
              <a:gd name="connsiteX12" fmla="*/ 1053113 w 6732885"/>
              <a:gd name="connsiteY12" fmla="*/ 240703 h 565066"/>
              <a:gd name="connsiteX13" fmla="*/ 1095433 w 6732885"/>
              <a:gd name="connsiteY13" fmla="*/ 216125 h 565066"/>
              <a:gd name="connsiteX14" fmla="*/ 1146096 w 6732885"/>
              <a:gd name="connsiteY14" fmla="*/ 184123 h 565066"/>
              <a:gd name="connsiteX15" fmla="*/ 1196763 w 6732885"/>
              <a:gd name="connsiteY15" fmla="*/ 163908 h 565066"/>
              <a:gd name="connsiteX16" fmla="*/ 1280555 w 6732885"/>
              <a:gd name="connsiteY16" fmla="*/ 138643 h 565066"/>
              <a:gd name="connsiteX17" fmla="*/ 1335117 w 6732885"/>
              <a:gd name="connsiteY17" fmla="*/ 122642 h 565066"/>
              <a:gd name="connsiteX18" fmla="*/ 1388302 w 6732885"/>
              <a:gd name="connsiteY18" fmla="*/ 107582 h 565066"/>
              <a:gd name="connsiteX19" fmla="*/ 1436165 w 6732885"/>
              <a:gd name="connsiteY19" fmla="*/ 94523 h 565066"/>
              <a:gd name="connsiteX20" fmla="*/ 1498804 w 6732885"/>
              <a:gd name="connsiteY20" fmla="*/ 83058 h 565066"/>
              <a:gd name="connsiteX21" fmla="*/ 1546538 w 6732885"/>
              <a:gd name="connsiteY21" fmla="*/ 76596 h 565066"/>
              <a:gd name="connsiteX22" fmla="*/ 1596511 w 6732885"/>
              <a:gd name="connsiteY22" fmla="*/ 71904 h 565066"/>
              <a:gd name="connsiteX23" fmla="*/ 1654620 w 6732885"/>
              <a:gd name="connsiteY23" fmla="*/ 69060 h 565066"/>
              <a:gd name="connsiteX24" fmla="*/ 1704244 w 6732885"/>
              <a:gd name="connsiteY24" fmla="*/ 67694 h 565066"/>
              <a:gd name="connsiteX25" fmla="*/ 1759793 w 6732885"/>
              <a:gd name="connsiteY25" fmla="*/ 68746 h 565066"/>
              <a:gd name="connsiteX26" fmla="*/ 1808637 w 6732885"/>
              <a:gd name="connsiteY26" fmla="*/ 69859 h 565066"/>
              <a:gd name="connsiteX27" fmla="*/ 1865147 w 6732885"/>
              <a:gd name="connsiteY27" fmla="*/ 72385 h 565066"/>
              <a:gd name="connsiteX28" fmla="*/ 1917678 w 6732885"/>
              <a:gd name="connsiteY28" fmla="*/ 87193 h 565066"/>
              <a:gd name="connsiteX29" fmla="*/ 1972601 w 6732885"/>
              <a:gd name="connsiteY29" fmla="*/ 96208 h 565066"/>
              <a:gd name="connsiteX30" fmla="*/ 2028240 w 6732885"/>
              <a:gd name="connsiteY30" fmla="*/ 105912 h 565066"/>
              <a:gd name="connsiteX31" fmla="*/ 2096757 w 6732885"/>
              <a:gd name="connsiteY31" fmla="*/ 123639 h 565066"/>
              <a:gd name="connsiteX32" fmla="*/ 2138862 w 6732885"/>
              <a:gd name="connsiteY32" fmla="*/ 138588 h 565066"/>
              <a:gd name="connsiteX33" fmla="*/ 2182777 w 6732885"/>
              <a:gd name="connsiteY33" fmla="*/ 158289 h 565066"/>
              <a:gd name="connsiteX34" fmla="*/ 2229053 w 6732885"/>
              <a:gd name="connsiteY34" fmla="*/ 175701 h 565066"/>
              <a:gd name="connsiteX35" fmla="*/ 2266572 w 6732885"/>
              <a:gd name="connsiteY35" fmla="*/ 197872 h 565066"/>
              <a:gd name="connsiteX36" fmla="*/ 2310937 w 6732885"/>
              <a:gd name="connsiteY36" fmla="*/ 220030 h 565066"/>
              <a:gd name="connsiteX37" fmla="*/ 2349749 w 6732885"/>
              <a:gd name="connsiteY37" fmla="*/ 243838 h 565066"/>
              <a:gd name="connsiteX38" fmla="*/ 2389636 w 6732885"/>
              <a:gd name="connsiteY38" fmla="*/ 266748 h 565066"/>
              <a:gd name="connsiteX39" fmla="*/ 2424410 w 6732885"/>
              <a:gd name="connsiteY39" fmla="*/ 284618 h 565066"/>
              <a:gd name="connsiteX40" fmla="*/ 2459486 w 6732885"/>
              <a:gd name="connsiteY40" fmla="*/ 303987 h 565066"/>
              <a:gd name="connsiteX41" fmla="*/ 2495567 w 6732885"/>
              <a:gd name="connsiteY41" fmla="*/ 321074 h 565066"/>
              <a:gd name="connsiteX42" fmla="*/ 2539383 w 6732885"/>
              <a:gd name="connsiteY42" fmla="*/ 337676 h 565066"/>
              <a:gd name="connsiteX43" fmla="*/ 2600354 w 6732885"/>
              <a:gd name="connsiteY43" fmla="*/ 358397 h 565066"/>
              <a:gd name="connsiteX44" fmla="*/ 2656047 w 6732885"/>
              <a:gd name="connsiteY44" fmla="*/ 377889 h 565066"/>
              <a:gd name="connsiteX45" fmla="*/ 2717915 w 6732885"/>
              <a:gd name="connsiteY45" fmla="*/ 398326 h 565066"/>
              <a:gd name="connsiteX46" fmla="*/ 2782537 w 6732885"/>
              <a:gd name="connsiteY46" fmla="*/ 417629 h 565066"/>
              <a:gd name="connsiteX47" fmla="*/ 2838395 w 6732885"/>
              <a:gd name="connsiteY47" fmla="*/ 431621 h 565066"/>
              <a:gd name="connsiteX48" fmla="*/ 2895658 w 6732885"/>
              <a:gd name="connsiteY48" fmla="*/ 443210 h 565066"/>
              <a:gd name="connsiteX49" fmla="*/ 2966621 w 6732885"/>
              <a:gd name="connsiteY49" fmla="*/ 451865 h 565066"/>
              <a:gd name="connsiteX50" fmla="*/ 3029564 w 6732885"/>
              <a:gd name="connsiteY50" fmla="*/ 464623 h 565066"/>
              <a:gd name="connsiteX51" fmla="*/ 3099013 w 6732885"/>
              <a:gd name="connsiteY51" fmla="*/ 475315 h 565066"/>
              <a:gd name="connsiteX52" fmla="*/ 4083356 w 6732885"/>
              <a:gd name="connsiteY52" fmla="*/ 30972 h 565066"/>
              <a:gd name="connsiteX53" fmla="*/ 4163141 w 6732885"/>
              <a:gd name="connsiteY53" fmla="*/ 38697 h 565066"/>
              <a:gd name="connsiteX54" fmla="*/ 4229773 w 6732885"/>
              <a:gd name="connsiteY54" fmla="*/ 46260 h 565066"/>
              <a:gd name="connsiteX55" fmla="*/ 4343914 w 6732885"/>
              <a:gd name="connsiteY55" fmla="*/ 53944 h 565066"/>
              <a:gd name="connsiteX56" fmla="*/ 4465915 w 6732885"/>
              <a:gd name="connsiteY56" fmla="*/ 53563 h 565066"/>
              <a:gd name="connsiteX57" fmla="*/ 4529455 w 6732885"/>
              <a:gd name="connsiteY57" fmla="*/ 92755 h 565066"/>
              <a:gd name="connsiteX58" fmla="*/ 4580330 w 6732885"/>
              <a:gd name="connsiteY58" fmla="*/ 121966 h 565066"/>
              <a:gd name="connsiteX59" fmla="*/ 4660966 w 6732885"/>
              <a:gd name="connsiteY59" fmla="*/ 168480 h 565066"/>
              <a:gd name="connsiteX60" fmla="*/ 4717677 w 6732885"/>
              <a:gd name="connsiteY60" fmla="*/ 198984 h 565066"/>
              <a:gd name="connsiteX61" fmla="*/ 4828913 w 6732885"/>
              <a:gd name="connsiteY61" fmla="*/ 255260 h 565066"/>
              <a:gd name="connsiteX62" fmla="*/ 4958180 w 6732885"/>
              <a:gd name="connsiteY62" fmla="*/ 312593 h 565066"/>
              <a:gd name="connsiteX63" fmla="*/ 5149784 w 6732885"/>
              <a:gd name="connsiteY63" fmla="*/ 385030 h 565066"/>
              <a:gd name="connsiteX64" fmla="*/ 5377759 w 6732885"/>
              <a:gd name="connsiteY64" fmla="*/ 456510 h 565066"/>
              <a:gd name="connsiteX65" fmla="*/ 5599231 w 6732885"/>
              <a:gd name="connsiteY65" fmla="*/ 503613 h 565066"/>
              <a:gd name="connsiteX66" fmla="*/ 5826886 w 6732885"/>
              <a:gd name="connsiteY66" fmla="*/ 537786 h 565066"/>
              <a:gd name="connsiteX67" fmla="*/ 6039169 w 6732885"/>
              <a:gd name="connsiteY67" fmla="*/ 558328 h 565066"/>
              <a:gd name="connsiteX68" fmla="*/ 6286646 w 6732885"/>
              <a:gd name="connsiteY68" fmla="*/ 565066 h 565066"/>
              <a:gd name="connsiteX69" fmla="*/ 6732885 w 6732885"/>
              <a:gd name="connsiteY69" fmla="*/ 562539 h 565066"/>
              <a:gd name="connsiteX0" fmla="*/ 4 w 6732885"/>
              <a:gd name="connsiteY0" fmla="*/ 555668 h 557715"/>
              <a:gd name="connsiteX1" fmla="*/ 403661 w 6732885"/>
              <a:gd name="connsiteY1" fmla="*/ 554913 h 557715"/>
              <a:gd name="connsiteX2" fmla="*/ 513896 w 6732885"/>
              <a:gd name="connsiteY2" fmla="*/ 552747 h 557715"/>
              <a:gd name="connsiteX3" fmla="*/ 608822 w 6732885"/>
              <a:gd name="connsiteY3" fmla="*/ 543242 h 557715"/>
              <a:gd name="connsiteX4" fmla="*/ 664778 w 6732885"/>
              <a:gd name="connsiteY4" fmla="*/ 534699 h 557715"/>
              <a:gd name="connsiteX5" fmla="*/ 758313 w 6732885"/>
              <a:gd name="connsiteY5" fmla="*/ 512804 h 557715"/>
              <a:gd name="connsiteX6" fmla="*/ 816775 w 6732885"/>
              <a:gd name="connsiteY6" fmla="*/ 483326 h 557715"/>
              <a:gd name="connsiteX7" fmla="*/ 867437 w 6732885"/>
              <a:gd name="connsiteY7" fmla="*/ 447955 h 557715"/>
              <a:gd name="connsiteX8" fmla="*/ 908361 w 6732885"/>
              <a:gd name="connsiteY8" fmla="*/ 395740 h 557715"/>
              <a:gd name="connsiteX9" fmla="*/ 921999 w 6732885"/>
              <a:gd name="connsiteY9" fmla="*/ 361211 h 557715"/>
              <a:gd name="connsiteX10" fmla="*/ 947334 w 6732885"/>
              <a:gd name="connsiteY10" fmla="*/ 319100 h 557715"/>
              <a:gd name="connsiteX11" fmla="*/ 992154 w 6732885"/>
              <a:gd name="connsiteY11" fmla="*/ 277833 h 557715"/>
              <a:gd name="connsiteX12" fmla="*/ 1053113 w 6732885"/>
              <a:gd name="connsiteY12" fmla="*/ 233352 h 557715"/>
              <a:gd name="connsiteX13" fmla="*/ 1095433 w 6732885"/>
              <a:gd name="connsiteY13" fmla="*/ 208774 h 557715"/>
              <a:gd name="connsiteX14" fmla="*/ 1146096 w 6732885"/>
              <a:gd name="connsiteY14" fmla="*/ 176772 h 557715"/>
              <a:gd name="connsiteX15" fmla="*/ 1196763 w 6732885"/>
              <a:gd name="connsiteY15" fmla="*/ 156557 h 557715"/>
              <a:gd name="connsiteX16" fmla="*/ 1280555 w 6732885"/>
              <a:gd name="connsiteY16" fmla="*/ 131292 h 557715"/>
              <a:gd name="connsiteX17" fmla="*/ 1335117 w 6732885"/>
              <a:gd name="connsiteY17" fmla="*/ 115291 h 557715"/>
              <a:gd name="connsiteX18" fmla="*/ 1388302 w 6732885"/>
              <a:gd name="connsiteY18" fmla="*/ 100231 h 557715"/>
              <a:gd name="connsiteX19" fmla="*/ 1436165 w 6732885"/>
              <a:gd name="connsiteY19" fmla="*/ 87172 h 557715"/>
              <a:gd name="connsiteX20" fmla="*/ 1498804 w 6732885"/>
              <a:gd name="connsiteY20" fmla="*/ 75707 h 557715"/>
              <a:gd name="connsiteX21" fmla="*/ 1546538 w 6732885"/>
              <a:gd name="connsiteY21" fmla="*/ 69245 h 557715"/>
              <a:gd name="connsiteX22" fmla="*/ 1596511 w 6732885"/>
              <a:gd name="connsiteY22" fmla="*/ 64553 h 557715"/>
              <a:gd name="connsiteX23" fmla="*/ 1654620 w 6732885"/>
              <a:gd name="connsiteY23" fmla="*/ 61709 h 557715"/>
              <a:gd name="connsiteX24" fmla="*/ 1704244 w 6732885"/>
              <a:gd name="connsiteY24" fmla="*/ 60343 h 557715"/>
              <a:gd name="connsiteX25" fmla="*/ 1759793 w 6732885"/>
              <a:gd name="connsiteY25" fmla="*/ 61395 h 557715"/>
              <a:gd name="connsiteX26" fmla="*/ 1808637 w 6732885"/>
              <a:gd name="connsiteY26" fmla="*/ 62508 h 557715"/>
              <a:gd name="connsiteX27" fmla="*/ 1865147 w 6732885"/>
              <a:gd name="connsiteY27" fmla="*/ 65034 h 557715"/>
              <a:gd name="connsiteX28" fmla="*/ 1917678 w 6732885"/>
              <a:gd name="connsiteY28" fmla="*/ 79842 h 557715"/>
              <a:gd name="connsiteX29" fmla="*/ 1972601 w 6732885"/>
              <a:gd name="connsiteY29" fmla="*/ 88857 h 557715"/>
              <a:gd name="connsiteX30" fmla="*/ 2028240 w 6732885"/>
              <a:gd name="connsiteY30" fmla="*/ 98561 h 557715"/>
              <a:gd name="connsiteX31" fmla="*/ 2096757 w 6732885"/>
              <a:gd name="connsiteY31" fmla="*/ 116288 h 557715"/>
              <a:gd name="connsiteX32" fmla="*/ 2138862 w 6732885"/>
              <a:gd name="connsiteY32" fmla="*/ 131237 h 557715"/>
              <a:gd name="connsiteX33" fmla="*/ 2182777 w 6732885"/>
              <a:gd name="connsiteY33" fmla="*/ 150938 h 557715"/>
              <a:gd name="connsiteX34" fmla="*/ 2229053 w 6732885"/>
              <a:gd name="connsiteY34" fmla="*/ 168350 h 557715"/>
              <a:gd name="connsiteX35" fmla="*/ 2266572 w 6732885"/>
              <a:gd name="connsiteY35" fmla="*/ 190521 h 557715"/>
              <a:gd name="connsiteX36" fmla="*/ 2310937 w 6732885"/>
              <a:gd name="connsiteY36" fmla="*/ 212679 h 557715"/>
              <a:gd name="connsiteX37" fmla="*/ 2349749 w 6732885"/>
              <a:gd name="connsiteY37" fmla="*/ 236487 h 557715"/>
              <a:gd name="connsiteX38" fmla="*/ 2389636 w 6732885"/>
              <a:gd name="connsiteY38" fmla="*/ 259397 h 557715"/>
              <a:gd name="connsiteX39" fmla="*/ 2424410 w 6732885"/>
              <a:gd name="connsiteY39" fmla="*/ 277267 h 557715"/>
              <a:gd name="connsiteX40" fmla="*/ 2459486 w 6732885"/>
              <a:gd name="connsiteY40" fmla="*/ 296636 h 557715"/>
              <a:gd name="connsiteX41" fmla="*/ 2495567 w 6732885"/>
              <a:gd name="connsiteY41" fmla="*/ 313723 h 557715"/>
              <a:gd name="connsiteX42" fmla="*/ 2539383 w 6732885"/>
              <a:gd name="connsiteY42" fmla="*/ 330325 h 557715"/>
              <a:gd name="connsiteX43" fmla="*/ 2600354 w 6732885"/>
              <a:gd name="connsiteY43" fmla="*/ 351046 h 557715"/>
              <a:gd name="connsiteX44" fmla="*/ 2656047 w 6732885"/>
              <a:gd name="connsiteY44" fmla="*/ 370538 h 557715"/>
              <a:gd name="connsiteX45" fmla="*/ 2717915 w 6732885"/>
              <a:gd name="connsiteY45" fmla="*/ 390975 h 557715"/>
              <a:gd name="connsiteX46" fmla="*/ 2782537 w 6732885"/>
              <a:gd name="connsiteY46" fmla="*/ 410278 h 557715"/>
              <a:gd name="connsiteX47" fmla="*/ 2838395 w 6732885"/>
              <a:gd name="connsiteY47" fmla="*/ 424270 h 557715"/>
              <a:gd name="connsiteX48" fmla="*/ 2895658 w 6732885"/>
              <a:gd name="connsiteY48" fmla="*/ 435859 h 557715"/>
              <a:gd name="connsiteX49" fmla="*/ 2966621 w 6732885"/>
              <a:gd name="connsiteY49" fmla="*/ 444514 h 557715"/>
              <a:gd name="connsiteX50" fmla="*/ 3029564 w 6732885"/>
              <a:gd name="connsiteY50" fmla="*/ 457272 h 557715"/>
              <a:gd name="connsiteX51" fmla="*/ 3099013 w 6732885"/>
              <a:gd name="connsiteY51" fmla="*/ 467964 h 557715"/>
              <a:gd name="connsiteX52" fmla="*/ 3169437 w 6732885"/>
              <a:gd name="connsiteY52" fmla="*/ 480087 h 557715"/>
              <a:gd name="connsiteX53" fmla="*/ 4163141 w 6732885"/>
              <a:gd name="connsiteY53" fmla="*/ 31346 h 557715"/>
              <a:gd name="connsiteX54" fmla="*/ 4229773 w 6732885"/>
              <a:gd name="connsiteY54" fmla="*/ 38909 h 557715"/>
              <a:gd name="connsiteX55" fmla="*/ 4343914 w 6732885"/>
              <a:gd name="connsiteY55" fmla="*/ 46593 h 557715"/>
              <a:gd name="connsiteX56" fmla="*/ 4465915 w 6732885"/>
              <a:gd name="connsiteY56" fmla="*/ 46212 h 557715"/>
              <a:gd name="connsiteX57" fmla="*/ 4529455 w 6732885"/>
              <a:gd name="connsiteY57" fmla="*/ 85404 h 557715"/>
              <a:gd name="connsiteX58" fmla="*/ 4580330 w 6732885"/>
              <a:gd name="connsiteY58" fmla="*/ 114615 h 557715"/>
              <a:gd name="connsiteX59" fmla="*/ 4660966 w 6732885"/>
              <a:gd name="connsiteY59" fmla="*/ 161129 h 557715"/>
              <a:gd name="connsiteX60" fmla="*/ 4717677 w 6732885"/>
              <a:gd name="connsiteY60" fmla="*/ 191633 h 557715"/>
              <a:gd name="connsiteX61" fmla="*/ 4828913 w 6732885"/>
              <a:gd name="connsiteY61" fmla="*/ 247909 h 557715"/>
              <a:gd name="connsiteX62" fmla="*/ 4958180 w 6732885"/>
              <a:gd name="connsiteY62" fmla="*/ 305242 h 557715"/>
              <a:gd name="connsiteX63" fmla="*/ 5149784 w 6732885"/>
              <a:gd name="connsiteY63" fmla="*/ 377679 h 557715"/>
              <a:gd name="connsiteX64" fmla="*/ 5377759 w 6732885"/>
              <a:gd name="connsiteY64" fmla="*/ 449159 h 557715"/>
              <a:gd name="connsiteX65" fmla="*/ 5599231 w 6732885"/>
              <a:gd name="connsiteY65" fmla="*/ 496262 h 557715"/>
              <a:gd name="connsiteX66" fmla="*/ 5826886 w 6732885"/>
              <a:gd name="connsiteY66" fmla="*/ 530435 h 557715"/>
              <a:gd name="connsiteX67" fmla="*/ 6039169 w 6732885"/>
              <a:gd name="connsiteY67" fmla="*/ 550977 h 557715"/>
              <a:gd name="connsiteX68" fmla="*/ 6286646 w 6732885"/>
              <a:gd name="connsiteY68" fmla="*/ 557715 h 557715"/>
              <a:gd name="connsiteX69" fmla="*/ 6732885 w 6732885"/>
              <a:gd name="connsiteY69" fmla="*/ 555188 h 557715"/>
              <a:gd name="connsiteX0" fmla="*/ 4 w 6732885"/>
              <a:gd name="connsiteY0" fmla="*/ 547808 h 549855"/>
              <a:gd name="connsiteX1" fmla="*/ 403661 w 6732885"/>
              <a:gd name="connsiteY1" fmla="*/ 547053 h 549855"/>
              <a:gd name="connsiteX2" fmla="*/ 513896 w 6732885"/>
              <a:gd name="connsiteY2" fmla="*/ 544887 h 549855"/>
              <a:gd name="connsiteX3" fmla="*/ 608822 w 6732885"/>
              <a:gd name="connsiteY3" fmla="*/ 535382 h 549855"/>
              <a:gd name="connsiteX4" fmla="*/ 664778 w 6732885"/>
              <a:gd name="connsiteY4" fmla="*/ 526839 h 549855"/>
              <a:gd name="connsiteX5" fmla="*/ 758313 w 6732885"/>
              <a:gd name="connsiteY5" fmla="*/ 504944 h 549855"/>
              <a:gd name="connsiteX6" fmla="*/ 816775 w 6732885"/>
              <a:gd name="connsiteY6" fmla="*/ 475466 h 549855"/>
              <a:gd name="connsiteX7" fmla="*/ 867437 w 6732885"/>
              <a:gd name="connsiteY7" fmla="*/ 440095 h 549855"/>
              <a:gd name="connsiteX8" fmla="*/ 908361 w 6732885"/>
              <a:gd name="connsiteY8" fmla="*/ 387880 h 549855"/>
              <a:gd name="connsiteX9" fmla="*/ 921999 w 6732885"/>
              <a:gd name="connsiteY9" fmla="*/ 353351 h 549855"/>
              <a:gd name="connsiteX10" fmla="*/ 947334 w 6732885"/>
              <a:gd name="connsiteY10" fmla="*/ 311240 h 549855"/>
              <a:gd name="connsiteX11" fmla="*/ 992154 w 6732885"/>
              <a:gd name="connsiteY11" fmla="*/ 269973 h 549855"/>
              <a:gd name="connsiteX12" fmla="*/ 1053113 w 6732885"/>
              <a:gd name="connsiteY12" fmla="*/ 225492 h 549855"/>
              <a:gd name="connsiteX13" fmla="*/ 1095433 w 6732885"/>
              <a:gd name="connsiteY13" fmla="*/ 200914 h 549855"/>
              <a:gd name="connsiteX14" fmla="*/ 1146096 w 6732885"/>
              <a:gd name="connsiteY14" fmla="*/ 168912 h 549855"/>
              <a:gd name="connsiteX15" fmla="*/ 1196763 w 6732885"/>
              <a:gd name="connsiteY15" fmla="*/ 148697 h 549855"/>
              <a:gd name="connsiteX16" fmla="*/ 1280555 w 6732885"/>
              <a:gd name="connsiteY16" fmla="*/ 123432 h 549855"/>
              <a:gd name="connsiteX17" fmla="*/ 1335117 w 6732885"/>
              <a:gd name="connsiteY17" fmla="*/ 107431 h 549855"/>
              <a:gd name="connsiteX18" fmla="*/ 1388302 w 6732885"/>
              <a:gd name="connsiteY18" fmla="*/ 92371 h 549855"/>
              <a:gd name="connsiteX19" fmla="*/ 1436165 w 6732885"/>
              <a:gd name="connsiteY19" fmla="*/ 79312 h 549855"/>
              <a:gd name="connsiteX20" fmla="*/ 1498804 w 6732885"/>
              <a:gd name="connsiteY20" fmla="*/ 67847 h 549855"/>
              <a:gd name="connsiteX21" fmla="*/ 1546538 w 6732885"/>
              <a:gd name="connsiteY21" fmla="*/ 61385 h 549855"/>
              <a:gd name="connsiteX22" fmla="*/ 1596511 w 6732885"/>
              <a:gd name="connsiteY22" fmla="*/ 56693 h 549855"/>
              <a:gd name="connsiteX23" fmla="*/ 1654620 w 6732885"/>
              <a:gd name="connsiteY23" fmla="*/ 53849 h 549855"/>
              <a:gd name="connsiteX24" fmla="*/ 1704244 w 6732885"/>
              <a:gd name="connsiteY24" fmla="*/ 52483 h 549855"/>
              <a:gd name="connsiteX25" fmla="*/ 1759793 w 6732885"/>
              <a:gd name="connsiteY25" fmla="*/ 53535 h 549855"/>
              <a:gd name="connsiteX26" fmla="*/ 1808637 w 6732885"/>
              <a:gd name="connsiteY26" fmla="*/ 54648 h 549855"/>
              <a:gd name="connsiteX27" fmla="*/ 1865147 w 6732885"/>
              <a:gd name="connsiteY27" fmla="*/ 57174 h 549855"/>
              <a:gd name="connsiteX28" fmla="*/ 1917678 w 6732885"/>
              <a:gd name="connsiteY28" fmla="*/ 71982 h 549855"/>
              <a:gd name="connsiteX29" fmla="*/ 1972601 w 6732885"/>
              <a:gd name="connsiteY29" fmla="*/ 80997 h 549855"/>
              <a:gd name="connsiteX30" fmla="*/ 2028240 w 6732885"/>
              <a:gd name="connsiteY30" fmla="*/ 90701 h 549855"/>
              <a:gd name="connsiteX31" fmla="*/ 2096757 w 6732885"/>
              <a:gd name="connsiteY31" fmla="*/ 108428 h 549855"/>
              <a:gd name="connsiteX32" fmla="*/ 2138862 w 6732885"/>
              <a:gd name="connsiteY32" fmla="*/ 123377 h 549855"/>
              <a:gd name="connsiteX33" fmla="*/ 2182777 w 6732885"/>
              <a:gd name="connsiteY33" fmla="*/ 143078 h 549855"/>
              <a:gd name="connsiteX34" fmla="*/ 2229053 w 6732885"/>
              <a:gd name="connsiteY34" fmla="*/ 160490 h 549855"/>
              <a:gd name="connsiteX35" fmla="*/ 2266572 w 6732885"/>
              <a:gd name="connsiteY35" fmla="*/ 182661 h 549855"/>
              <a:gd name="connsiteX36" fmla="*/ 2310937 w 6732885"/>
              <a:gd name="connsiteY36" fmla="*/ 204819 h 549855"/>
              <a:gd name="connsiteX37" fmla="*/ 2349749 w 6732885"/>
              <a:gd name="connsiteY37" fmla="*/ 228627 h 549855"/>
              <a:gd name="connsiteX38" fmla="*/ 2389636 w 6732885"/>
              <a:gd name="connsiteY38" fmla="*/ 251537 h 549855"/>
              <a:gd name="connsiteX39" fmla="*/ 2424410 w 6732885"/>
              <a:gd name="connsiteY39" fmla="*/ 269407 h 549855"/>
              <a:gd name="connsiteX40" fmla="*/ 2459486 w 6732885"/>
              <a:gd name="connsiteY40" fmla="*/ 288776 h 549855"/>
              <a:gd name="connsiteX41" fmla="*/ 2495567 w 6732885"/>
              <a:gd name="connsiteY41" fmla="*/ 305863 h 549855"/>
              <a:gd name="connsiteX42" fmla="*/ 2539383 w 6732885"/>
              <a:gd name="connsiteY42" fmla="*/ 322465 h 549855"/>
              <a:gd name="connsiteX43" fmla="*/ 2600354 w 6732885"/>
              <a:gd name="connsiteY43" fmla="*/ 343186 h 549855"/>
              <a:gd name="connsiteX44" fmla="*/ 2656047 w 6732885"/>
              <a:gd name="connsiteY44" fmla="*/ 362678 h 549855"/>
              <a:gd name="connsiteX45" fmla="*/ 2717915 w 6732885"/>
              <a:gd name="connsiteY45" fmla="*/ 383115 h 549855"/>
              <a:gd name="connsiteX46" fmla="*/ 2782537 w 6732885"/>
              <a:gd name="connsiteY46" fmla="*/ 402418 h 549855"/>
              <a:gd name="connsiteX47" fmla="*/ 2838395 w 6732885"/>
              <a:gd name="connsiteY47" fmla="*/ 416410 h 549855"/>
              <a:gd name="connsiteX48" fmla="*/ 2895658 w 6732885"/>
              <a:gd name="connsiteY48" fmla="*/ 427999 h 549855"/>
              <a:gd name="connsiteX49" fmla="*/ 2966621 w 6732885"/>
              <a:gd name="connsiteY49" fmla="*/ 436654 h 549855"/>
              <a:gd name="connsiteX50" fmla="*/ 3029564 w 6732885"/>
              <a:gd name="connsiteY50" fmla="*/ 449412 h 549855"/>
              <a:gd name="connsiteX51" fmla="*/ 3099013 w 6732885"/>
              <a:gd name="connsiteY51" fmla="*/ 460104 h 549855"/>
              <a:gd name="connsiteX52" fmla="*/ 3169437 w 6732885"/>
              <a:gd name="connsiteY52" fmla="*/ 472227 h 549855"/>
              <a:gd name="connsiteX53" fmla="*/ 3251171 w 6732885"/>
              <a:gd name="connsiteY53" fmla="*/ 479952 h 549855"/>
              <a:gd name="connsiteX54" fmla="*/ 4229773 w 6732885"/>
              <a:gd name="connsiteY54" fmla="*/ 31049 h 549855"/>
              <a:gd name="connsiteX55" fmla="*/ 4343914 w 6732885"/>
              <a:gd name="connsiteY55" fmla="*/ 38733 h 549855"/>
              <a:gd name="connsiteX56" fmla="*/ 4465915 w 6732885"/>
              <a:gd name="connsiteY56" fmla="*/ 38352 h 549855"/>
              <a:gd name="connsiteX57" fmla="*/ 4529455 w 6732885"/>
              <a:gd name="connsiteY57" fmla="*/ 77544 h 549855"/>
              <a:gd name="connsiteX58" fmla="*/ 4580330 w 6732885"/>
              <a:gd name="connsiteY58" fmla="*/ 106755 h 549855"/>
              <a:gd name="connsiteX59" fmla="*/ 4660966 w 6732885"/>
              <a:gd name="connsiteY59" fmla="*/ 153269 h 549855"/>
              <a:gd name="connsiteX60" fmla="*/ 4717677 w 6732885"/>
              <a:gd name="connsiteY60" fmla="*/ 183773 h 549855"/>
              <a:gd name="connsiteX61" fmla="*/ 4828913 w 6732885"/>
              <a:gd name="connsiteY61" fmla="*/ 240049 h 549855"/>
              <a:gd name="connsiteX62" fmla="*/ 4958180 w 6732885"/>
              <a:gd name="connsiteY62" fmla="*/ 297382 h 549855"/>
              <a:gd name="connsiteX63" fmla="*/ 5149784 w 6732885"/>
              <a:gd name="connsiteY63" fmla="*/ 369819 h 549855"/>
              <a:gd name="connsiteX64" fmla="*/ 5377759 w 6732885"/>
              <a:gd name="connsiteY64" fmla="*/ 441299 h 549855"/>
              <a:gd name="connsiteX65" fmla="*/ 5599231 w 6732885"/>
              <a:gd name="connsiteY65" fmla="*/ 488402 h 549855"/>
              <a:gd name="connsiteX66" fmla="*/ 5826886 w 6732885"/>
              <a:gd name="connsiteY66" fmla="*/ 522575 h 549855"/>
              <a:gd name="connsiteX67" fmla="*/ 6039169 w 6732885"/>
              <a:gd name="connsiteY67" fmla="*/ 543117 h 549855"/>
              <a:gd name="connsiteX68" fmla="*/ 6286646 w 6732885"/>
              <a:gd name="connsiteY68" fmla="*/ 549855 h 549855"/>
              <a:gd name="connsiteX69" fmla="*/ 6732885 w 6732885"/>
              <a:gd name="connsiteY69" fmla="*/ 547328 h 549855"/>
              <a:gd name="connsiteX0" fmla="*/ 4 w 6732885"/>
              <a:gd name="connsiteY0" fmla="*/ 544000 h 546047"/>
              <a:gd name="connsiteX1" fmla="*/ 403661 w 6732885"/>
              <a:gd name="connsiteY1" fmla="*/ 543245 h 546047"/>
              <a:gd name="connsiteX2" fmla="*/ 513896 w 6732885"/>
              <a:gd name="connsiteY2" fmla="*/ 541079 h 546047"/>
              <a:gd name="connsiteX3" fmla="*/ 608822 w 6732885"/>
              <a:gd name="connsiteY3" fmla="*/ 531574 h 546047"/>
              <a:gd name="connsiteX4" fmla="*/ 664778 w 6732885"/>
              <a:gd name="connsiteY4" fmla="*/ 523031 h 546047"/>
              <a:gd name="connsiteX5" fmla="*/ 758313 w 6732885"/>
              <a:gd name="connsiteY5" fmla="*/ 501136 h 546047"/>
              <a:gd name="connsiteX6" fmla="*/ 816775 w 6732885"/>
              <a:gd name="connsiteY6" fmla="*/ 471658 h 546047"/>
              <a:gd name="connsiteX7" fmla="*/ 867437 w 6732885"/>
              <a:gd name="connsiteY7" fmla="*/ 436287 h 546047"/>
              <a:gd name="connsiteX8" fmla="*/ 908361 w 6732885"/>
              <a:gd name="connsiteY8" fmla="*/ 384072 h 546047"/>
              <a:gd name="connsiteX9" fmla="*/ 921999 w 6732885"/>
              <a:gd name="connsiteY9" fmla="*/ 349543 h 546047"/>
              <a:gd name="connsiteX10" fmla="*/ 947334 w 6732885"/>
              <a:gd name="connsiteY10" fmla="*/ 307432 h 546047"/>
              <a:gd name="connsiteX11" fmla="*/ 992154 w 6732885"/>
              <a:gd name="connsiteY11" fmla="*/ 266165 h 546047"/>
              <a:gd name="connsiteX12" fmla="*/ 1053113 w 6732885"/>
              <a:gd name="connsiteY12" fmla="*/ 221684 h 546047"/>
              <a:gd name="connsiteX13" fmla="*/ 1095433 w 6732885"/>
              <a:gd name="connsiteY13" fmla="*/ 197106 h 546047"/>
              <a:gd name="connsiteX14" fmla="*/ 1146096 w 6732885"/>
              <a:gd name="connsiteY14" fmla="*/ 165104 h 546047"/>
              <a:gd name="connsiteX15" fmla="*/ 1196763 w 6732885"/>
              <a:gd name="connsiteY15" fmla="*/ 144889 h 546047"/>
              <a:gd name="connsiteX16" fmla="*/ 1280555 w 6732885"/>
              <a:gd name="connsiteY16" fmla="*/ 119624 h 546047"/>
              <a:gd name="connsiteX17" fmla="*/ 1335117 w 6732885"/>
              <a:gd name="connsiteY17" fmla="*/ 103623 h 546047"/>
              <a:gd name="connsiteX18" fmla="*/ 1388302 w 6732885"/>
              <a:gd name="connsiteY18" fmla="*/ 88563 h 546047"/>
              <a:gd name="connsiteX19" fmla="*/ 1436165 w 6732885"/>
              <a:gd name="connsiteY19" fmla="*/ 75504 h 546047"/>
              <a:gd name="connsiteX20" fmla="*/ 1498804 w 6732885"/>
              <a:gd name="connsiteY20" fmla="*/ 64039 h 546047"/>
              <a:gd name="connsiteX21" fmla="*/ 1546538 w 6732885"/>
              <a:gd name="connsiteY21" fmla="*/ 57577 h 546047"/>
              <a:gd name="connsiteX22" fmla="*/ 1596511 w 6732885"/>
              <a:gd name="connsiteY22" fmla="*/ 52885 h 546047"/>
              <a:gd name="connsiteX23" fmla="*/ 1654620 w 6732885"/>
              <a:gd name="connsiteY23" fmla="*/ 50041 h 546047"/>
              <a:gd name="connsiteX24" fmla="*/ 1704244 w 6732885"/>
              <a:gd name="connsiteY24" fmla="*/ 48675 h 546047"/>
              <a:gd name="connsiteX25" fmla="*/ 1759793 w 6732885"/>
              <a:gd name="connsiteY25" fmla="*/ 49727 h 546047"/>
              <a:gd name="connsiteX26" fmla="*/ 1808637 w 6732885"/>
              <a:gd name="connsiteY26" fmla="*/ 50840 h 546047"/>
              <a:gd name="connsiteX27" fmla="*/ 1865147 w 6732885"/>
              <a:gd name="connsiteY27" fmla="*/ 53366 h 546047"/>
              <a:gd name="connsiteX28" fmla="*/ 1917678 w 6732885"/>
              <a:gd name="connsiteY28" fmla="*/ 68174 h 546047"/>
              <a:gd name="connsiteX29" fmla="*/ 1972601 w 6732885"/>
              <a:gd name="connsiteY29" fmla="*/ 77189 h 546047"/>
              <a:gd name="connsiteX30" fmla="*/ 2028240 w 6732885"/>
              <a:gd name="connsiteY30" fmla="*/ 86893 h 546047"/>
              <a:gd name="connsiteX31" fmla="*/ 2096757 w 6732885"/>
              <a:gd name="connsiteY31" fmla="*/ 104620 h 546047"/>
              <a:gd name="connsiteX32" fmla="*/ 2138862 w 6732885"/>
              <a:gd name="connsiteY32" fmla="*/ 119569 h 546047"/>
              <a:gd name="connsiteX33" fmla="*/ 2182777 w 6732885"/>
              <a:gd name="connsiteY33" fmla="*/ 139270 h 546047"/>
              <a:gd name="connsiteX34" fmla="*/ 2229053 w 6732885"/>
              <a:gd name="connsiteY34" fmla="*/ 156682 h 546047"/>
              <a:gd name="connsiteX35" fmla="*/ 2266572 w 6732885"/>
              <a:gd name="connsiteY35" fmla="*/ 178853 h 546047"/>
              <a:gd name="connsiteX36" fmla="*/ 2310937 w 6732885"/>
              <a:gd name="connsiteY36" fmla="*/ 201011 h 546047"/>
              <a:gd name="connsiteX37" fmla="*/ 2349749 w 6732885"/>
              <a:gd name="connsiteY37" fmla="*/ 224819 h 546047"/>
              <a:gd name="connsiteX38" fmla="*/ 2389636 w 6732885"/>
              <a:gd name="connsiteY38" fmla="*/ 247729 h 546047"/>
              <a:gd name="connsiteX39" fmla="*/ 2424410 w 6732885"/>
              <a:gd name="connsiteY39" fmla="*/ 265599 h 546047"/>
              <a:gd name="connsiteX40" fmla="*/ 2459486 w 6732885"/>
              <a:gd name="connsiteY40" fmla="*/ 284968 h 546047"/>
              <a:gd name="connsiteX41" fmla="*/ 2495567 w 6732885"/>
              <a:gd name="connsiteY41" fmla="*/ 302055 h 546047"/>
              <a:gd name="connsiteX42" fmla="*/ 2539383 w 6732885"/>
              <a:gd name="connsiteY42" fmla="*/ 318657 h 546047"/>
              <a:gd name="connsiteX43" fmla="*/ 2600354 w 6732885"/>
              <a:gd name="connsiteY43" fmla="*/ 339378 h 546047"/>
              <a:gd name="connsiteX44" fmla="*/ 2656047 w 6732885"/>
              <a:gd name="connsiteY44" fmla="*/ 358870 h 546047"/>
              <a:gd name="connsiteX45" fmla="*/ 2717915 w 6732885"/>
              <a:gd name="connsiteY45" fmla="*/ 379307 h 546047"/>
              <a:gd name="connsiteX46" fmla="*/ 2782537 w 6732885"/>
              <a:gd name="connsiteY46" fmla="*/ 398610 h 546047"/>
              <a:gd name="connsiteX47" fmla="*/ 2838395 w 6732885"/>
              <a:gd name="connsiteY47" fmla="*/ 412602 h 546047"/>
              <a:gd name="connsiteX48" fmla="*/ 2895658 w 6732885"/>
              <a:gd name="connsiteY48" fmla="*/ 424191 h 546047"/>
              <a:gd name="connsiteX49" fmla="*/ 2966621 w 6732885"/>
              <a:gd name="connsiteY49" fmla="*/ 432846 h 546047"/>
              <a:gd name="connsiteX50" fmla="*/ 3029564 w 6732885"/>
              <a:gd name="connsiteY50" fmla="*/ 445604 h 546047"/>
              <a:gd name="connsiteX51" fmla="*/ 3099013 w 6732885"/>
              <a:gd name="connsiteY51" fmla="*/ 456296 h 546047"/>
              <a:gd name="connsiteX52" fmla="*/ 3169437 w 6732885"/>
              <a:gd name="connsiteY52" fmla="*/ 468419 h 546047"/>
              <a:gd name="connsiteX53" fmla="*/ 3251171 w 6732885"/>
              <a:gd name="connsiteY53" fmla="*/ 476144 h 546047"/>
              <a:gd name="connsiteX54" fmla="*/ 3327546 w 6732885"/>
              <a:gd name="connsiteY54" fmla="*/ 484549 h 546047"/>
              <a:gd name="connsiteX55" fmla="*/ 4343914 w 6732885"/>
              <a:gd name="connsiteY55" fmla="*/ 34925 h 546047"/>
              <a:gd name="connsiteX56" fmla="*/ 4465915 w 6732885"/>
              <a:gd name="connsiteY56" fmla="*/ 34544 h 546047"/>
              <a:gd name="connsiteX57" fmla="*/ 4529455 w 6732885"/>
              <a:gd name="connsiteY57" fmla="*/ 73736 h 546047"/>
              <a:gd name="connsiteX58" fmla="*/ 4580330 w 6732885"/>
              <a:gd name="connsiteY58" fmla="*/ 102947 h 546047"/>
              <a:gd name="connsiteX59" fmla="*/ 4660966 w 6732885"/>
              <a:gd name="connsiteY59" fmla="*/ 149461 h 546047"/>
              <a:gd name="connsiteX60" fmla="*/ 4717677 w 6732885"/>
              <a:gd name="connsiteY60" fmla="*/ 179965 h 546047"/>
              <a:gd name="connsiteX61" fmla="*/ 4828913 w 6732885"/>
              <a:gd name="connsiteY61" fmla="*/ 236241 h 546047"/>
              <a:gd name="connsiteX62" fmla="*/ 4958180 w 6732885"/>
              <a:gd name="connsiteY62" fmla="*/ 293574 h 546047"/>
              <a:gd name="connsiteX63" fmla="*/ 5149784 w 6732885"/>
              <a:gd name="connsiteY63" fmla="*/ 366011 h 546047"/>
              <a:gd name="connsiteX64" fmla="*/ 5377759 w 6732885"/>
              <a:gd name="connsiteY64" fmla="*/ 437491 h 546047"/>
              <a:gd name="connsiteX65" fmla="*/ 5599231 w 6732885"/>
              <a:gd name="connsiteY65" fmla="*/ 484594 h 546047"/>
              <a:gd name="connsiteX66" fmla="*/ 5826886 w 6732885"/>
              <a:gd name="connsiteY66" fmla="*/ 518767 h 546047"/>
              <a:gd name="connsiteX67" fmla="*/ 6039169 w 6732885"/>
              <a:gd name="connsiteY67" fmla="*/ 539309 h 546047"/>
              <a:gd name="connsiteX68" fmla="*/ 6286646 w 6732885"/>
              <a:gd name="connsiteY68" fmla="*/ 546047 h 546047"/>
              <a:gd name="connsiteX69" fmla="*/ 6732885 w 6732885"/>
              <a:gd name="connsiteY69" fmla="*/ 543520 h 546047"/>
              <a:gd name="connsiteX0" fmla="*/ 4 w 6732885"/>
              <a:gd name="connsiteY0" fmla="*/ 534700 h 536747"/>
              <a:gd name="connsiteX1" fmla="*/ 403661 w 6732885"/>
              <a:gd name="connsiteY1" fmla="*/ 533945 h 536747"/>
              <a:gd name="connsiteX2" fmla="*/ 513896 w 6732885"/>
              <a:gd name="connsiteY2" fmla="*/ 531779 h 536747"/>
              <a:gd name="connsiteX3" fmla="*/ 608822 w 6732885"/>
              <a:gd name="connsiteY3" fmla="*/ 522274 h 536747"/>
              <a:gd name="connsiteX4" fmla="*/ 664778 w 6732885"/>
              <a:gd name="connsiteY4" fmla="*/ 513731 h 536747"/>
              <a:gd name="connsiteX5" fmla="*/ 758313 w 6732885"/>
              <a:gd name="connsiteY5" fmla="*/ 491836 h 536747"/>
              <a:gd name="connsiteX6" fmla="*/ 816775 w 6732885"/>
              <a:gd name="connsiteY6" fmla="*/ 462358 h 536747"/>
              <a:gd name="connsiteX7" fmla="*/ 867437 w 6732885"/>
              <a:gd name="connsiteY7" fmla="*/ 426987 h 536747"/>
              <a:gd name="connsiteX8" fmla="*/ 908361 w 6732885"/>
              <a:gd name="connsiteY8" fmla="*/ 374772 h 536747"/>
              <a:gd name="connsiteX9" fmla="*/ 921999 w 6732885"/>
              <a:gd name="connsiteY9" fmla="*/ 340243 h 536747"/>
              <a:gd name="connsiteX10" fmla="*/ 947334 w 6732885"/>
              <a:gd name="connsiteY10" fmla="*/ 298132 h 536747"/>
              <a:gd name="connsiteX11" fmla="*/ 992154 w 6732885"/>
              <a:gd name="connsiteY11" fmla="*/ 256865 h 536747"/>
              <a:gd name="connsiteX12" fmla="*/ 1053113 w 6732885"/>
              <a:gd name="connsiteY12" fmla="*/ 212384 h 536747"/>
              <a:gd name="connsiteX13" fmla="*/ 1095433 w 6732885"/>
              <a:gd name="connsiteY13" fmla="*/ 187806 h 536747"/>
              <a:gd name="connsiteX14" fmla="*/ 1146096 w 6732885"/>
              <a:gd name="connsiteY14" fmla="*/ 155804 h 536747"/>
              <a:gd name="connsiteX15" fmla="*/ 1196763 w 6732885"/>
              <a:gd name="connsiteY15" fmla="*/ 135589 h 536747"/>
              <a:gd name="connsiteX16" fmla="*/ 1280555 w 6732885"/>
              <a:gd name="connsiteY16" fmla="*/ 110324 h 536747"/>
              <a:gd name="connsiteX17" fmla="*/ 1335117 w 6732885"/>
              <a:gd name="connsiteY17" fmla="*/ 94323 h 536747"/>
              <a:gd name="connsiteX18" fmla="*/ 1388302 w 6732885"/>
              <a:gd name="connsiteY18" fmla="*/ 79263 h 536747"/>
              <a:gd name="connsiteX19" fmla="*/ 1436165 w 6732885"/>
              <a:gd name="connsiteY19" fmla="*/ 66204 h 536747"/>
              <a:gd name="connsiteX20" fmla="*/ 1498804 w 6732885"/>
              <a:gd name="connsiteY20" fmla="*/ 54739 h 536747"/>
              <a:gd name="connsiteX21" fmla="*/ 1546538 w 6732885"/>
              <a:gd name="connsiteY21" fmla="*/ 48277 h 536747"/>
              <a:gd name="connsiteX22" fmla="*/ 1596511 w 6732885"/>
              <a:gd name="connsiteY22" fmla="*/ 43585 h 536747"/>
              <a:gd name="connsiteX23" fmla="*/ 1654620 w 6732885"/>
              <a:gd name="connsiteY23" fmla="*/ 40741 h 536747"/>
              <a:gd name="connsiteX24" fmla="*/ 1704244 w 6732885"/>
              <a:gd name="connsiteY24" fmla="*/ 39375 h 536747"/>
              <a:gd name="connsiteX25" fmla="*/ 1759793 w 6732885"/>
              <a:gd name="connsiteY25" fmla="*/ 40427 h 536747"/>
              <a:gd name="connsiteX26" fmla="*/ 1808637 w 6732885"/>
              <a:gd name="connsiteY26" fmla="*/ 41540 h 536747"/>
              <a:gd name="connsiteX27" fmla="*/ 1865147 w 6732885"/>
              <a:gd name="connsiteY27" fmla="*/ 44066 h 536747"/>
              <a:gd name="connsiteX28" fmla="*/ 1917678 w 6732885"/>
              <a:gd name="connsiteY28" fmla="*/ 58874 h 536747"/>
              <a:gd name="connsiteX29" fmla="*/ 1972601 w 6732885"/>
              <a:gd name="connsiteY29" fmla="*/ 67889 h 536747"/>
              <a:gd name="connsiteX30" fmla="*/ 2028240 w 6732885"/>
              <a:gd name="connsiteY30" fmla="*/ 77593 h 536747"/>
              <a:gd name="connsiteX31" fmla="*/ 2096757 w 6732885"/>
              <a:gd name="connsiteY31" fmla="*/ 95320 h 536747"/>
              <a:gd name="connsiteX32" fmla="*/ 2138862 w 6732885"/>
              <a:gd name="connsiteY32" fmla="*/ 110269 h 536747"/>
              <a:gd name="connsiteX33" fmla="*/ 2182777 w 6732885"/>
              <a:gd name="connsiteY33" fmla="*/ 129970 h 536747"/>
              <a:gd name="connsiteX34" fmla="*/ 2229053 w 6732885"/>
              <a:gd name="connsiteY34" fmla="*/ 147382 h 536747"/>
              <a:gd name="connsiteX35" fmla="*/ 2266572 w 6732885"/>
              <a:gd name="connsiteY35" fmla="*/ 169553 h 536747"/>
              <a:gd name="connsiteX36" fmla="*/ 2310937 w 6732885"/>
              <a:gd name="connsiteY36" fmla="*/ 191711 h 536747"/>
              <a:gd name="connsiteX37" fmla="*/ 2349749 w 6732885"/>
              <a:gd name="connsiteY37" fmla="*/ 215519 h 536747"/>
              <a:gd name="connsiteX38" fmla="*/ 2389636 w 6732885"/>
              <a:gd name="connsiteY38" fmla="*/ 238429 h 536747"/>
              <a:gd name="connsiteX39" fmla="*/ 2424410 w 6732885"/>
              <a:gd name="connsiteY39" fmla="*/ 256299 h 536747"/>
              <a:gd name="connsiteX40" fmla="*/ 2459486 w 6732885"/>
              <a:gd name="connsiteY40" fmla="*/ 275668 h 536747"/>
              <a:gd name="connsiteX41" fmla="*/ 2495567 w 6732885"/>
              <a:gd name="connsiteY41" fmla="*/ 292755 h 536747"/>
              <a:gd name="connsiteX42" fmla="*/ 2539383 w 6732885"/>
              <a:gd name="connsiteY42" fmla="*/ 309357 h 536747"/>
              <a:gd name="connsiteX43" fmla="*/ 2600354 w 6732885"/>
              <a:gd name="connsiteY43" fmla="*/ 330078 h 536747"/>
              <a:gd name="connsiteX44" fmla="*/ 2656047 w 6732885"/>
              <a:gd name="connsiteY44" fmla="*/ 349570 h 536747"/>
              <a:gd name="connsiteX45" fmla="*/ 2717915 w 6732885"/>
              <a:gd name="connsiteY45" fmla="*/ 370007 h 536747"/>
              <a:gd name="connsiteX46" fmla="*/ 2782537 w 6732885"/>
              <a:gd name="connsiteY46" fmla="*/ 389310 h 536747"/>
              <a:gd name="connsiteX47" fmla="*/ 2838395 w 6732885"/>
              <a:gd name="connsiteY47" fmla="*/ 403302 h 536747"/>
              <a:gd name="connsiteX48" fmla="*/ 2895658 w 6732885"/>
              <a:gd name="connsiteY48" fmla="*/ 414891 h 536747"/>
              <a:gd name="connsiteX49" fmla="*/ 2966621 w 6732885"/>
              <a:gd name="connsiteY49" fmla="*/ 423546 h 536747"/>
              <a:gd name="connsiteX50" fmla="*/ 3029564 w 6732885"/>
              <a:gd name="connsiteY50" fmla="*/ 436304 h 536747"/>
              <a:gd name="connsiteX51" fmla="*/ 3099013 w 6732885"/>
              <a:gd name="connsiteY51" fmla="*/ 446996 h 536747"/>
              <a:gd name="connsiteX52" fmla="*/ 3169437 w 6732885"/>
              <a:gd name="connsiteY52" fmla="*/ 459119 h 536747"/>
              <a:gd name="connsiteX53" fmla="*/ 3251171 w 6732885"/>
              <a:gd name="connsiteY53" fmla="*/ 466844 h 536747"/>
              <a:gd name="connsiteX54" fmla="*/ 3327546 w 6732885"/>
              <a:gd name="connsiteY54" fmla="*/ 475249 h 536747"/>
              <a:gd name="connsiteX55" fmla="*/ 3416355 w 6732885"/>
              <a:gd name="connsiteY55" fmla="*/ 483775 h 536747"/>
              <a:gd name="connsiteX56" fmla="*/ 4465915 w 6732885"/>
              <a:gd name="connsiteY56" fmla="*/ 25244 h 536747"/>
              <a:gd name="connsiteX57" fmla="*/ 4529455 w 6732885"/>
              <a:gd name="connsiteY57" fmla="*/ 64436 h 536747"/>
              <a:gd name="connsiteX58" fmla="*/ 4580330 w 6732885"/>
              <a:gd name="connsiteY58" fmla="*/ 93647 h 536747"/>
              <a:gd name="connsiteX59" fmla="*/ 4660966 w 6732885"/>
              <a:gd name="connsiteY59" fmla="*/ 140161 h 536747"/>
              <a:gd name="connsiteX60" fmla="*/ 4717677 w 6732885"/>
              <a:gd name="connsiteY60" fmla="*/ 170665 h 536747"/>
              <a:gd name="connsiteX61" fmla="*/ 4828913 w 6732885"/>
              <a:gd name="connsiteY61" fmla="*/ 226941 h 536747"/>
              <a:gd name="connsiteX62" fmla="*/ 4958180 w 6732885"/>
              <a:gd name="connsiteY62" fmla="*/ 284274 h 536747"/>
              <a:gd name="connsiteX63" fmla="*/ 5149784 w 6732885"/>
              <a:gd name="connsiteY63" fmla="*/ 356711 h 536747"/>
              <a:gd name="connsiteX64" fmla="*/ 5377759 w 6732885"/>
              <a:gd name="connsiteY64" fmla="*/ 428191 h 536747"/>
              <a:gd name="connsiteX65" fmla="*/ 5599231 w 6732885"/>
              <a:gd name="connsiteY65" fmla="*/ 475294 h 536747"/>
              <a:gd name="connsiteX66" fmla="*/ 5826886 w 6732885"/>
              <a:gd name="connsiteY66" fmla="*/ 509467 h 536747"/>
              <a:gd name="connsiteX67" fmla="*/ 6039169 w 6732885"/>
              <a:gd name="connsiteY67" fmla="*/ 530009 h 536747"/>
              <a:gd name="connsiteX68" fmla="*/ 6286646 w 6732885"/>
              <a:gd name="connsiteY68" fmla="*/ 536747 h 536747"/>
              <a:gd name="connsiteX69" fmla="*/ 6732885 w 6732885"/>
              <a:gd name="connsiteY69" fmla="*/ 534220 h 536747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4529455 w 6732885"/>
              <a:gd name="connsiteY57" fmla="*/ 25064 h 497375"/>
              <a:gd name="connsiteX58" fmla="*/ 4580330 w 6732885"/>
              <a:gd name="connsiteY58" fmla="*/ 54275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4529455 w 6732885"/>
              <a:gd name="connsiteY57" fmla="*/ 25064 h 497375"/>
              <a:gd name="connsiteX58" fmla="*/ 4580330 w 6732885"/>
              <a:gd name="connsiteY58" fmla="*/ 54275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4580330 w 6732885"/>
              <a:gd name="connsiteY58" fmla="*/ 54275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4580330 w 6732885"/>
              <a:gd name="connsiteY58" fmla="*/ 54275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4660966 w 6732885"/>
              <a:gd name="connsiteY59" fmla="*/ 100789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3023 w 6732885"/>
              <a:gd name="connsiteY56" fmla="*/ 443180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1074 w 6732885"/>
              <a:gd name="connsiteY56" fmla="*/ 445707 h 497375"/>
              <a:gd name="connsiteX57" fmla="*/ 3629176 w 6732885"/>
              <a:gd name="connsiteY57" fmla="*/ 445316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6355 w 6732885"/>
              <a:gd name="connsiteY55" fmla="*/ 444403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18304 w 6732885"/>
              <a:gd name="connsiteY55" fmla="*/ 443561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69437 w 6732885"/>
              <a:gd name="connsiteY52" fmla="*/ 419747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4717677 w 6732885"/>
              <a:gd name="connsiteY60" fmla="*/ 131293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828913 w 6732885"/>
              <a:gd name="connsiteY61" fmla="*/ 187569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958180 w 6732885"/>
              <a:gd name="connsiteY62" fmla="*/ 244902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5149784 w 6732885"/>
              <a:gd name="connsiteY63" fmla="*/ 317339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5377759 w 6732885"/>
              <a:gd name="connsiteY64" fmla="*/ 388819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5599231 w 6732885"/>
              <a:gd name="connsiteY65" fmla="*/ 435922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826886 w 6732885"/>
              <a:gd name="connsiteY66" fmla="*/ 470095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3916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4111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41119 w 6732885"/>
              <a:gd name="connsiteY67" fmla="*/ 490637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375"/>
              <a:gd name="connsiteX1" fmla="*/ 403661 w 6732885"/>
              <a:gd name="connsiteY1" fmla="*/ 494573 h 497375"/>
              <a:gd name="connsiteX2" fmla="*/ 513896 w 6732885"/>
              <a:gd name="connsiteY2" fmla="*/ 492407 h 497375"/>
              <a:gd name="connsiteX3" fmla="*/ 608822 w 6732885"/>
              <a:gd name="connsiteY3" fmla="*/ 482902 h 497375"/>
              <a:gd name="connsiteX4" fmla="*/ 664778 w 6732885"/>
              <a:gd name="connsiteY4" fmla="*/ 474359 h 497375"/>
              <a:gd name="connsiteX5" fmla="*/ 758313 w 6732885"/>
              <a:gd name="connsiteY5" fmla="*/ 452464 h 497375"/>
              <a:gd name="connsiteX6" fmla="*/ 816775 w 6732885"/>
              <a:gd name="connsiteY6" fmla="*/ 422986 h 497375"/>
              <a:gd name="connsiteX7" fmla="*/ 867437 w 6732885"/>
              <a:gd name="connsiteY7" fmla="*/ 387615 h 497375"/>
              <a:gd name="connsiteX8" fmla="*/ 908361 w 6732885"/>
              <a:gd name="connsiteY8" fmla="*/ 335400 h 497375"/>
              <a:gd name="connsiteX9" fmla="*/ 921999 w 6732885"/>
              <a:gd name="connsiteY9" fmla="*/ 300871 h 497375"/>
              <a:gd name="connsiteX10" fmla="*/ 947334 w 6732885"/>
              <a:gd name="connsiteY10" fmla="*/ 258760 h 497375"/>
              <a:gd name="connsiteX11" fmla="*/ 992154 w 6732885"/>
              <a:gd name="connsiteY11" fmla="*/ 217493 h 497375"/>
              <a:gd name="connsiteX12" fmla="*/ 1053113 w 6732885"/>
              <a:gd name="connsiteY12" fmla="*/ 173012 h 497375"/>
              <a:gd name="connsiteX13" fmla="*/ 1095433 w 6732885"/>
              <a:gd name="connsiteY13" fmla="*/ 148434 h 497375"/>
              <a:gd name="connsiteX14" fmla="*/ 1146096 w 6732885"/>
              <a:gd name="connsiteY14" fmla="*/ 116432 h 497375"/>
              <a:gd name="connsiteX15" fmla="*/ 1196763 w 6732885"/>
              <a:gd name="connsiteY15" fmla="*/ 96217 h 497375"/>
              <a:gd name="connsiteX16" fmla="*/ 1280555 w 6732885"/>
              <a:gd name="connsiteY16" fmla="*/ 70952 h 497375"/>
              <a:gd name="connsiteX17" fmla="*/ 1335117 w 6732885"/>
              <a:gd name="connsiteY17" fmla="*/ 54951 h 497375"/>
              <a:gd name="connsiteX18" fmla="*/ 1388302 w 6732885"/>
              <a:gd name="connsiteY18" fmla="*/ 39891 h 497375"/>
              <a:gd name="connsiteX19" fmla="*/ 1436165 w 6732885"/>
              <a:gd name="connsiteY19" fmla="*/ 26832 h 497375"/>
              <a:gd name="connsiteX20" fmla="*/ 1498804 w 6732885"/>
              <a:gd name="connsiteY20" fmla="*/ 15367 h 497375"/>
              <a:gd name="connsiteX21" fmla="*/ 1546538 w 6732885"/>
              <a:gd name="connsiteY21" fmla="*/ 8905 h 497375"/>
              <a:gd name="connsiteX22" fmla="*/ 1596511 w 6732885"/>
              <a:gd name="connsiteY22" fmla="*/ 4213 h 497375"/>
              <a:gd name="connsiteX23" fmla="*/ 1654620 w 6732885"/>
              <a:gd name="connsiteY23" fmla="*/ 1369 h 497375"/>
              <a:gd name="connsiteX24" fmla="*/ 1704244 w 6732885"/>
              <a:gd name="connsiteY24" fmla="*/ 3 h 497375"/>
              <a:gd name="connsiteX25" fmla="*/ 1759793 w 6732885"/>
              <a:gd name="connsiteY25" fmla="*/ 1055 h 497375"/>
              <a:gd name="connsiteX26" fmla="*/ 1808637 w 6732885"/>
              <a:gd name="connsiteY26" fmla="*/ 2168 h 497375"/>
              <a:gd name="connsiteX27" fmla="*/ 1865147 w 6732885"/>
              <a:gd name="connsiteY27" fmla="*/ 4694 h 497375"/>
              <a:gd name="connsiteX28" fmla="*/ 1917678 w 6732885"/>
              <a:gd name="connsiteY28" fmla="*/ 19502 h 497375"/>
              <a:gd name="connsiteX29" fmla="*/ 1972601 w 6732885"/>
              <a:gd name="connsiteY29" fmla="*/ 28517 h 497375"/>
              <a:gd name="connsiteX30" fmla="*/ 2028240 w 6732885"/>
              <a:gd name="connsiteY30" fmla="*/ 38221 h 497375"/>
              <a:gd name="connsiteX31" fmla="*/ 2096757 w 6732885"/>
              <a:gd name="connsiteY31" fmla="*/ 55948 h 497375"/>
              <a:gd name="connsiteX32" fmla="*/ 2138862 w 6732885"/>
              <a:gd name="connsiteY32" fmla="*/ 70897 h 497375"/>
              <a:gd name="connsiteX33" fmla="*/ 2182777 w 6732885"/>
              <a:gd name="connsiteY33" fmla="*/ 90598 h 497375"/>
              <a:gd name="connsiteX34" fmla="*/ 2229053 w 6732885"/>
              <a:gd name="connsiteY34" fmla="*/ 108010 h 497375"/>
              <a:gd name="connsiteX35" fmla="*/ 2266572 w 6732885"/>
              <a:gd name="connsiteY35" fmla="*/ 130181 h 497375"/>
              <a:gd name="connsiteX36" fmla="*/ 2310937 w 6732885"/>
              <a:gd name="connsiteY36" fmla="*/ 152339 h 497375"/>
              <a:gd name="connsiteX37" fmla="*/ 2349749 w 6732885"/>
              <a:gd name="connsiteY37" fmla="*/ 176147 h 497375"/>
              <a:gd name="connsiteX38" fmla="*/ 2389636 w 6732885"/>
              <a:gd name="connsiteY38" fmla="*/ 199057 h 497375"/>
              <a:gd name="connsiteX39" fmla="*/ 2424410 w 6732885"/>
              <a:gd name="connsiteY39" fmla="*/ 216927 h 497375"/>
              <a:gd name="connsiteX40" fmla="*/ 2459486 w 6732885"/>
              <a:gd name="connsiteY40" fmla="*/ 236296 h 497375"/>
              <a:gd name="connsiteX41" fmla="*/ 2495567 w 6732885"/>
              <a:gd name="connsiteY41" fmla="*/ 253383 h 497375"/>
              <a:gd name="connsiteX42" fmla="*/ 2539383 w 6732885"/>
              <a:gd name="connsiteY42" fmla="*/ 269985 h 497375"/>
              <a:gd name="connsiteX43" fmla="*/ 2600354 w 6732885"/>
              <a:gd name="connsiteY43" fmla="*/ 290706 h 497375"/>
              <a:gd name="connsiteX44" fmla="*/ 2656047 w 6732885"/>
              <a:gd name="connsiteY44" fmla="*/ 310198 h 497375"/>
              <a:gd name="connsiteX45" fmla="*/ 2717915 w 6732885"/>
              <a:gd name="connsiteY45" fmla="*/ 330635 h 497375"/>
              <a:gd name="connsiteX46" fmla="*/ 2782537 w 6732885"/>
              <a:gd name="connsiteY46" fmla="*/ 349938 h 497375"/>
              <a:gd name="connsiteX47" fmla="*/ 2838395 w 6732885"/>
              <a:gd name="connsiteY47" fmla="*/ 363930 h 497375"/>
              <a:gd name="connsiteX48" fmla="*/ 2895658 w 6732885"/>
              <a:gd name="connsiteY48" fmla="*/ 375519 h 497375"/>
              <a:gd name="connsiteX49" fmla="*/ 2966621 w 6732885"/>
              <a:gd name="connsiteY49" fmla="*/ 384174 h 497375"/>
              <a:gd name="connsiteX50" fmla="*/ 3029564 w 6732885"/>
              <a:gd name="connsiteY50" fmla="*/ 396932 h 497375"/>
              <a:gd name="connsiteX51" fmla="*/ 3099013 w 6732885"/>
              <a:gd name="connsiteY51" fmla="*/ 407624 h 497375"/>
              <a:gd name="connsiteX52" fmla="*/ 3173334 w 6732885"/>
              <a:gd name="connsiteY52" fmla="*/ 418905 h 497375"/>
              <a:gd name="connsiteX53" fmla="*/ 3251171 w 6732885"/>
              <a:gd name="connsiteY53" fmla="*/ 427472 h 497375"/>
              <a:gd name="connsiteX54" fmla="*/ 3327546 w 6732885"/>
              <a:gd name="connsiteY54" fmla="*/ 435877 h 497375"/>
              <a:gd name="connsiteX55" fmla="*/ 3420253 w 6732885"/>
              <a:gd name="connsiteY55" fmla="*/ 442718 h 497375"/>
              <a:gd name="connsiteX56" fmla="*/ 3511074 w 6732885"/>
              <a:gd name="connsiteY56" fmla="*/ 445707 h 497375"/>
              <a:gd name="connsiteX57" fmla="*/ 3629176 w 6732885"/>
              <a:gd name="connsiteY57" fmla="*/ 447000 h 497375"/>
              <a:gd name="connsiteX58" fmla="*/ 3752152 w 6732885"/>
              <a:gd name="connsiteY58" fmla="*/ 450104 h 497375"/>
              <a:gd name="connsiteX59" fmla="*/ 3883453 w 6732885"/>
              <a:gd name="connsiteY59" fmla="*/ 453666 h 497375"/>
              <a:gd name="connsiteX60" fmla="*/ 3988880 w 6732885"/>
              <a:gd name="connsiteY60" fmla="*/ 456378 h 497375"/>
              <a:gd name="connsiteX61" fmla="*/ 4107911 w 6732885"/>
              <a:gd name="connsiteY61" fmla="*/ 454543 h 497375"/>
              <a:gd name="connsiteX62" fmla="*/ 4233281 w 6732885"/>
              <a:gd name="connsiteY62" fmla="*/ 462186 h 497375"/>
              <a:gd name="connsiteX63" fmla="*/ 4419038 w 6732885"/>
              <a:gd name="connsiteY63" fmla="*/ 463037 h 497375"/>
              <a:gd name="connsiteX64" fmla="*/ 4645065 w 6732885"/>
              <a:gd name="connsiteY64" fmla="*/ 472195 h 497375"/>
              <a:gd name="connsiteX65" fmla="*/ 4917202 w 6732885"/>
              <a:gd name="connsiteY65" fmla="*/ 478031 h 497375"/>
              <a:gd name="connsiteX66" fmla="*/ 5244239 w 6732885"/>
              <a:gd name="connsiteY66" fmla="*/ 487781 h 497375"/>
              <a:gd name="connsiteX67" fmla="*/ 6043068 w 6732885"/>
              <a:gd name="connsiteY67" fmla="*/ 493163 h 497375"/>
              <a:gd name="connsiteX68" fmla="*/ 6286646 w 6732885"/>
              <a:gd name="connsiteY68" fmla="*/ 497375 h 497375"/>
              <a:gd name="connsiteX69" fmla="*/ 6732885 w 6732885"/>
              <a:gd name="connsiteY69" fmla="*/ 494848 h 497375"/>
              <a:gd name="connsiteX0" fmla="*/ 4 w 6732885"/>
              <a:gd name="connsiteY0" fmla="*/ 495328 h 497459"/>
              <a:gd name="connsiteX1" fmla="*/ 403661 w 6732885"/>
              <a:gd name="connsiteY1" fmla="*/ 494573 h 497459"/>
              <a:gd name="connsiteX2" fmla="*/ 513896 w 6732885"/>
              <a:gd name="connsiteY2" fmla="*/ 492407 h 497459"/>
              <a:gd name="connsiteX3" fmla="*/ 608822 w 6732885"/>
              <a:gd name="connsiteY3" fmla="*/ 482902 h 497459"/>
              <a:gd name="connsiteX4" fmla="*/ 664778 w 6732885"/>
              <a:gd name="connsiteY4" fmla="*/ 474359 h 497459"/>
              <a:gd name="connsiteX5" fmla="*/ 758313 w 6732885"/>
              <a:gd name="connsiteY5" fmla="*/ 452464 h 497459"/>
              <a:gd name="connsiteX6" fmla="*/ 816775 w 6732885"/>
              <a:gd name="connsiteY6" fmla="*/ 422986 h 497459"/>
              <a:gd name="connsiteX7" fmla="*/ 867437 w 6732885"/>
              <a:gd name="connsiteY7" fmla="*/ 387615 h 497459"/>
              <a:gd name="connsiteX8" fmla="*/ 908361 w 6732885"/>
              <a:gd name="connsiteY8" fmla="*/ 335400 h 497459"/>
              <a:gd name="connsiteX9" fmla="*/ 921999 w 6732885"/>
              <a:gd name="connsiteY9" fmla="*/ 300871 h 497459"/>
              <a:gd name="connsiteX10" fmla="*/ 947334 w 6732885"/>
              <a:gd name="connsiteY10" fmla="*/ 258760 h 497459"/>
              <a:gd name="connsiteX11" fmla="*/ 992154 w 6732885"/>
              <a:gd name="connsiteY11" fmla="*/ 217493 h 497459"/>
              <a:gd name="connsiteX12" fmla="*/ 1053113 w 6732885"/>
              <a:gd name="connsiteY12" fmla="*/ 173012 h 497459"/>
              <a:gd name="connsiteX13" fmla="*/ 1095433 w 6732885"/>
              <a:gd name="connsiteY13" fmla="*/ 148434 h 497459"/>
              <a:gd name="connsiteX14" fmla="*/ 1146096 w 6732885"/>
              <a:gd name="connsiteY14" fmla="*/ 116432 h 497459"/>
              <a:gd name="connsiteX15" fmla="*/ 1196763 w 6732885"/>
              <a:gd name="connsiteY15" fmla="*/ 96217 h 497459"/>
              <a:gd name="connsiteX16" fmla="*/ 1280555 w 6732885"/>
              <a:gd name="connsiteY16" fmla="*/ 70952 h 497459"/>
              <a:gd name="connsiteX17" fmla="*/ 1335117 w 6732885"/>
              <a:gd name="connsiteY17" fmla="*/ 54951 h 497459"/>
              <a:gd name="connsiteX18" fmla="*/ 1388302 w 6732885"/>
              <a:gd name="connsiteY18" fmla="*/ 39891 h 497459"/>
              <a:gd name="connsiteX19" fmla="*/ 1436165 w 6732885"/>
              <a:gd name="connsiteY19" fmla="*/ 26832 h 497459"/>
              <a:gd name="connsiteX20" fmla="*/ 1498804 w 6732885"/>
              <a:gd name="connsiteY20" fmla="*/ 15367 h 497459"/>
              <a:gd name="connsiteX21" fmla="*/ 1546538 w 6732885"/>
              <a:gd name="connsiteY21" fmla="*/ 8905 h 497459"/>
              <a:gd name="connsiteX22" fmla="*/ 1596511 w 6732885"/>
              <a:gd name="connsiteY22" fmla="*/ 4213 h 497459"/>
              <a:gd name="connsiteX23" fmla="*/ 1654620 w 6732885"/>
              <a:gd name="connsiteY23" fmla="*/ 1369 h 497459"/>
              <a:gd name="connsiteX24" fmla="*/ 1704244 w 6732885"/>
              <a:gd name="connsiteY24" fmla="*/ 3 h 497459"/>
              <a:gd name="connsiteX25" fmla="*/ 1759793 w 6732885"/>
              <a:gd name="connsiteY25" fmla="*/ 1055 h 497459"/>
              <a:gd name="connsiteX26" fmla="*/ 1808637 w 6732885"/>
              <a:gd name="connsiteY26" fmla="*/ 2168 h 497459"/>
              <a:gd name="connsiteX27" fmla="*/ 1865147 w 6732885"/>
              <a:gd name="connsiteY27" fmla="*/ 4694 h 497459"/>
              <a:gd name="connsiteX28" fmla="*/ 1917678 w 6732885"/>
              <a:gd name="connsiteY28" fmla="*/ 19502 h 497459"/>
              <a:gd name="connsiteX29" fmla="*/ 1972601 w 6732885"/>
              <a:gd name="connsiteY29" fmla="*/ 28517 h 497459"/>
              <a:gd name="connsiteX30" fmla="*/ 2028240 w 6732885"/>
              <a:gd name="connsiteY30" fmla="*/ 38221 h 497459"/>
              <a:gd name="connsiteX31" fmla="*/ 2096757 w 6732885"/>
              <a:gd name="connsiteY31" fmla="*/ 55948 h 497459"/>
              <a:gd name="connsiteX32" fmla="*/ 2138862 w 6732885"/>
              <a:gd name="connsiteY32" fmla="*/ 70897 h 497459"/>
              <a:gd name="connsiteX33" fmla="*/ 2182777 w 6732885"/>
              <a:gd name="connsiteY33" fmla="*/ 90598 h 497459"/>
              <a:gd name="connsiteX34" fmla="*/ 2229053 w 6732885"/>
              <a:gd name="connsiteY34" fmla="*/ 108010 h 497459"/>
              <a:gd name="connsiteX35" fmla="*/ 2266572 w 6732885"/>
              <a:gd name="connsiteY35" fmla="*/ 130181 h 497459"/>
              <a:gd name="connsiteX36" fmla="*/ 2310937 w 6732885"/>
              <a:gd name="connsiteY36" fmla="*/ 152339 h 497459"/>
              <a:gd name="connsiteX37" fmla="*/ 2349749 w 6732885"/>
              <a:gd name="connsiteY37" fmla="*/ 176147 h 497459"/>
              <a:gd name="connsiteX38" fmla="*/ 2389636 w 6732885"/>
              <a:gd name="connsiteY38" fmla="*/ 199057 h 497459"/>
              <a:gd name="connsiteX39" fmla="*/ 2424410 w 6732885"/>
              <a:gd name="connsiteY39" fmla="*/ 216927 h 497459"/>
              <a:gd name="connsiteX40" fmla="*/ 2459486 w 6732885"/>
              <a:gd name="connsiteY40" fmla="*/ 236296 h 497459"/>
              <a:gd name="connsiteX41" fmla="*/ 2495567 w 6732885"/>
              <a:gd name="connsiteY41" fmla="*/ 253383 h 497459"/>
              <a:gd name="connsiteX42" fmla="*/ 2539383 w 6732885"/>
              <a:gd name="connsiteY42" fmla="*/ 269985 h 497459"/>
              <a:gd name="connsiteX43" fmla="*/ 2600354 w 6732885"/>
              <a:gd name="connsiteY43" fmla="*/ 290706 h 497459"/>
              <a:gd name="connsiteX44" fmla="*/ 2656047 w 6732885"/>
              <a:gd name="connsiteY44" fmla="*/ 310198 h 497459"/>
              <a:gd name="connsiteX45" fmla="*/ 2717915 w 6732885"/>
              <a:gd name="connsiteY45" fmla="*/ 330635 h 497459"/>
              <a:gd name="connsiteX46" fmla="*/ 2782537 w 6732885"/>
              <a:gd name="connsiteY46" fmla="*/ 349938 h 497459"/>
              <a:gd name="connsiteX47" fmla="*/ 2838395 w 6732885"/>
              <a:gd name="connsiteY47" fmla="*/ 363930 h 497459"/>
              <a:gd name="connsiteX48" fmla="*/ 2895658 w 6732885"/>
              <a:gd name="connsiteY48" fmla="*/ 375519 h 497459"/>
              <a:gd name="connsiteX49" fmla="*/ 2966621 w 6732885"/>
              <a:gd name="connsiteY49" fmla="*/ 384174 h 497459"/>
              <a:gd name="connsiteX50" fmla="*/ 3029564 w 6732885"/>
              <a:gd name="connsiteY50" fmla="*/ 396932 h 497459"/>
              <a:gd name="connsiteX51" fmla="*/ 3099013 w 6732885"/>
              <a:gd name="connsiteY51" fmla="*/ 407624 h 497459"/>
              <a:gd name="connsiteX52" fmla="*/ 3173334 w 6732885"/>
              <a:gd name="connsiteY52" fmla="*/ 418905 h 497459"/>
              <a:gd name="connsiteX53" fmla="*/ 3251171 w 6732885"/>
              <a:gd name="connsiteY53" fmla="*/ 427472 h 497459"/>
              <a:gd name="connsiteX54" fmla="*/ 3327546 w 6732885"/>
              <a:gd name="connsiteY54" fmla="*/ 435877 h 497459"/>
              <a:gd name="connsiteX55" fmla="*/ 3420253 w 6732885"/>
              <a:gd name="connsiteY55" fmla="*/ 442718 h 497459"/>
              <a:gd name="connsiteX56" fmla="*/ 3511074 w 6732885"/>
              <a:gd name="connsiteY56" fmla="*/ 445707 h 497459"/>
              <a:gd name="connsiteX57" fmla="*/ 3629176 w 6732885"/>
              <a:gd name="connsiteY57" fmla="*/ 447000 h 497459"/>
              <a:gd name="connsiteX58" fmla="*/ 3752152 w 6732885"/>
              <a:gd name="connsiteY58" fmla="*/ 450104 h 497459"/>
              <a:gd name="connsiteX59" fmla="*/ 3883453 w 6732885"/>
              <a:gd name="connsiteY59" fmla="*/ 453666 h 497459"/>
              <a:gd name="connsiteX60" fmla="*/ 3988880 w 6732885"/>
              <a:gd name="connsiteY60" fmla="*/ 456378 h 497459"/>
              <a:gd name="connsiteX61" fmla="*/ 4107911 w 6732885"/>
              <a:gd name="connsiteY61" fmla="*/ 454543 h 497459"/>
              <a:gd name="connsiteX62" fmla="*/ 4233281 w 6732885"/>
              <a:gd name="connsiteY62" fmla="*/ 462186 h 497459"/>
              <a:gd name="connsiteX63" fmla="*/ 4419038 w 6732885"/>
              <a:gd name="connsiteY63" fmla="*/ 463037 h 497459"/>
              <a:gd name="connsiteX64" fmla="*/ 4645065 w 6732885"/>
              <a:gd name="connsiteY64" fmla="*/ 472195 h 497459"/>
              <a:gd name="connsiteX65" fmla="*/ 4917202 w 6732885"/>
              <a:gd name="connsiteY65" fmla="*/ 478031 h 497459"/>
              <a:gd name="connsiteX66" fmla="*/ 5244239 w 6732885"/>
              <a:gd name="connsiteY66" fmla="*/ 487781 h 497459"/>
              <a:gd name="connsiteX67" fmla="*/ 6043068 w 6732885"/>
              <a:gd name="connsiteY67" fmla="*/ 493163 h 497459"/>
              <a:gd name="connsiteX68" fmla="*/ 6286646 w 6732885"/>
              <a:gd name="connsiteY68" fmla="*/ 497375 h 497459"/>
              <a:gd name="connsiteX69" fmla="*/ 6732885 w 6732885"/>
              <a:gd name="connsiteY69" fmla="*/ 494848 h 497459"/>
              <a:gd name="connsiteX0" fmla="*/ 4 w 6732885"/>
              <a:gd name="connsiteY0" fmla="*/ 495328 h 496636"/>
              <a:gd name="connsiteX1" fmla="*/ 403661 w 6732885"/>
              <a:gd name="connsiteY1" fmla="*/ 494573 h 496636"/>
              <a:gd name="connsiteX2" fmla="*/ 513896 w 6732885"/>
              <a:gd name="connsiteY2" fmla="*/ 492407 h 496636"/>
              <a:gd name="connsiteX3" fmla="*/ 608822 w 6732885"/>
              <a:gd name="connsiteY3" fmla="*/ 482902 h 496636"/>
              <a:gd name="connsiteX4" fmla="*/ 664778 w 6732885"/>
              <a:gd name="connsiteY4" fmla="*/ 474359 h 496636"/>
              <a:gd name="connsiteX5" fmla="*/ 758313 w 6732885"/>
              <a:gd name="connsiteY5" fmla="*/ 452464 h 496636"/>
              <a:gd name="connsiteX6" fmla="*/ 816775 w 6732885"/>
              <a:gd name="connsiteY6" fmla="*/ 422986 h 496636"/>
              <a:gd name="connsiteX7" fmla="*/ 867437 w 6732885"/>
              <a:gd name="connsiteY7" fmla="*/ 387615 h 496636"/>
              <a:gd name="connsiteX8" fmla="*/ 908361 w 6732885"/>
              <a:gd name="connsiteY8" fmla="*/ 335400 h 496636"/>
              <a:gd name="connsiteX9" fmla="*/ 921999 w 6732885"/>
              <a:gd name="connsiteY9" fmla="*/ 300871 h 496636"/>
              <a:gd name="connsiteX10" fmla="*/ 947334 w 6732885"/>
              <a:gd name="connsiteY10" fmla="*/ 258760 h 496636"/>
              <a:gd name="connsiteX11" fmla="*/ 992154 w 6732885"/>
              <a:gd name="connsiteY11" fmla="*/ 217493 h 496636"/>
              <a:gd name="connsiteX12" fmla="*/ 1053113 w 6732885"/>
              <a:gd name="connsiteY12" fmla="*/ 173012 h 496636"/>
              <a:gd name="connsiteX13" fmla="*/ 1095433 w 6732885"/>
              <a:gd name="connsiteY13" fmla="*/ 148434 h 496636"/>
              <a:gd name="connsiteX14" fmla="*/ 1146096 w 6732885"/>
              <a:gd name="connsiteY14" fmla="*/ 116432 h 496636"/>
              <a:gd name="connsiteX15" fmla="*/ 1196763 w 6732885"/>
              <a:gd name="connsiteY15" fmla="*/ 96217 h 496636"/>
              <a:gd name="connsiteX16" fmla="*/ 1280555 w 6732885"/>
              <a:gd name="connsiteY16" fmla="*/ 70952 h 496636"/>
              <a:gd name="connsiteX17" fmla="*/ 1335117 w 6732885"/>
              <a:gd name="connsiteY17" fmla="*/ 54951 h 496636"/>
              <a:gd name="connsiteX18" fmla="*/ 1388302 w 6732885"/>
              <a:gd name="connsiteY18" fmla="*/ 39891 h 496636"/>
              <a:gd name="connsiteX19" fmla="*/ 1436165 w 6732885"/>
              <a:gd name="connsiteY19" fmla="*/ 26832 h 496636"/>
              <a:gd name="connsiteX20" fmla="*/ 1498804 w 6732885"/>
              <a:gd name="connsiteY20" fmla="*/ 15367 h 496636"/>
              <a:gd name="connsiteX21" fmla="*/ 1546538 w 6732885"/>
              <a:gd name="connsiteY21" fmla="*/ 8905 h 496636"/>
              <a:gd name="connsiteX22" fmla="*/ 1596511 w 6732885"/>
              <a:gd name="connsiteY22" fmla="*/ 4213 h 496636"/>
              <a:gd name="connsiteX23" fmla="*/ 1654620 w 6732885"/>
              <a:gd name="connsiteY23" fmla="*/ 1369 h 496636"/>
              <a:gd name="connsiteX24" fmla="*/ 1704244 w 6732885"/>
              <a:gd name="connsiteY24" fmla="*/ 3 h 496636"/>
              <a:gd name="connsiteX25" fmla="*/ 1759793 w 6732885"/>
              <a:gd name="connsiteY25" fmla="*/ 1055 h 496636"/>
              <a:gd name="connsiteX26" fmla="*/ 1808637 w 6732885"/>
              <a:gd name="connsiteY26" fmla="*/ 2168 h 496636"/>
              <a:gd name="connsiteX27" fmla="*/ 1865147 w 6732885"/>
              <a:gd name="connsiteY27" fmla="*/ 4694 h 496636"/>
              <a:gd name="connsiteX28" fmla="*/ 1917678 w 6732885"/>
              <a:gd name="connsiteY28" fmla="*/ 19502 h 496636"/>
              <a:gd name="connsiteX29" fmla="*/ 1972601 w 6732885"/>
              <a:gd name="connsiteY29" fmla="*/ 28517 h 496636"/>
              <a:gd name="connsiteX30" fmla="*/ 2028240 w 6732885"/>
              <a:gd name="connsiteY30" fmla="*/ 38221 h 496636"/>
              <a:gd name="connsiteX31" fmla="*/ 2096757 w 6732885"/>
              <a:gd name="connsiteY31" fmla="*/ 55948 h 496636"/>
              <a:gd name="connsiteX32" fmla="*/ 2138862 w 6732885"/>
              <a:gd name="connsiteY32" fmla="*/ 70897 h 496636"/>
              <a:gd name="connsiteX33" fmla="*/ 2182777 w 6732885"/>
              <a:gd name="connsiteY33" fmla="*/ 90598 h 496636"/>
              <a:gd name="connsiteX34" fmla="*/ 2229053 w 6732885"/>
              <a:gd name="connsiteY34" fmla="*/ 108010 h 496636"/>
              <a:gd name="connsiteX35" fmla="*/ 2266572 w 6732885"/>
              <a:gd name="connsiteY35" fmla="*/ 130181 h 496636"/>
              <a:gd name="connsiteX36" fmla="*/ 2310937 w 6732885"/>
              <a:gd name="connsiteY36" fmla="*/ 152339 h 496636"/>
              <a:gd name="connsiteX37" fmla="*/ 2349749 w 6732885"/>
              <a:gd name="connsiteY37" fmla="*/ 176147 h 496636"/>
              <a:gd name="connsiteX38" fmla="*/ 2389636 w 6732885"/>
              <a:gd name="connsiteY38" fmla="*/ 199057 h 496636"/>
              <a:gd name="connsiteX39" fmla="*/ 2424410 w 6732885"/>
              <a:gd name="connsiteY39" fmla="*/ 216927 h 496636"/>
              <a:gd name="connsiteX40" fmla="*/ 2459486 w 6732885"/>
              <a:gd name="connsiteY40" fmla="*/ 236296 h 496636"/>
              <a:gd name="connsiteX41" fmla="*/ 2495567 w 6732885"/>
              <a:gd name="connsiteY41" fmla="*/ 253383 h 496636"/>
              <a:gd name="connsiteX42" fmla="*/ 2539383 w 6732885"/>
              <a:gd name="connsiteY42" fmla="*/ 269985 h 496636"/>
              <a:gd name="connsiteX43" fmla="*/ 2600354 w 6732885"/>
              <a:gd name="connsiteY43" fmla="*/ 290706 h 496636"/>
              <a:gd name="connsiteX44" fmla="*/ 2656047 w 6732885"/>
              <a:gd name="connsiteY44" fmla="*/ 310198 h 496636"/>
              <a:gd name="connsiteX45" fmla="*/ 2717915 w 6732885"/>
              <a:gd name="connsiteY45" fmla="*/ 330635 h 496636"/>
              <a:gd name="connsiteX46" fmla="*/ 2782537 w 6732885"/>
              <a:gd name="connsiteY46" fmla="*/ 349938 h 496636"/>
              <a:gd name="connsiteX47" fmla="*/ 2838395 w 6732885"/>
              <a:gd name="connsiteY47" fmla="*/ 363930 h 496636"/>
              <a:gd name="connsiteX48" fmla="*/ 2895658 w 6732885"/>
              <a:gd name="connsiteY48" fmla="*/ 375519 h 496636"/>
              <a:gd name="connsiteX49" fmla="*/ 2966621 w 6732885"/>
              <a:gd name="connsiteY49" fmla="*/ 384174 h 496636"/>
              <a:gd name="connsiteX50" fmla="*/ 3029564 w 6732885"/>
              <a:gd name="connsiteY50" fmla="*/ 396932 h 496636"/>
              <a:gd name="connsiteX51" fmla="*/ 3099013 w 6732885"/>
              <a:gd name="connsiteY51" fmla="*/ 407624 h 496636"/>
              <a:gd name="connsiteX52" fmla="*/ 3173334 w 6732885"/>
              <a:gd name="connsiteY52" fmla="*/ 418905 h 496636"/>
              <a:gd name="connsiteX53" fmla="*/ 3251171 w 6732885"/>
              <a:gd name="connsiteY53" fmla="*/ 427472 h 496636"/>
              <a:gd name="connsiteX54" fmla="*/ 3327546 w 6732885"/>
              <a:gd name="connsiteY54" fmla="*/ 435877 h 496636"/>
              <a:gd name="connsiteX55" fmla="*/ 3420253 w 6732885"/>
              <a:gd name="connsiteY55" fmla="*/ 442718 h 496636"/>
              <a:gd name="connsiteX56" fmla="*/ 3511074 w 6732885"/>
              <a:gd name="connsiteY56" fmla="*/ 445707 h 496636"/>
              <a:gd name="connsiteX57" fmla="*/ 3629176 w 6732885"/>
              <a:gd name="connsiteY57" fmla="*/ 447000 h 496636"/>
              <a:gd name="connsiteX58" fmla="*/ 3752152 w 6732885"/>
              <a:gd name="connsiteY58" fmla="*/ 450104 h 496636"/>
              <a:gd name="connsiteX59" fmla="*/ 3883453 w 6732885"/>
              <a:gd name="connsiteY59" fmla="*/ 453666 h 496636"/>
              <a:gd name="connsiteX60" fmla="*/ 3988880 w 6732885"/>
              <a:gd name="connsiteY60" fmla="*/ 456378 h 496636"/>
              <a:gd name="connsiteX61" fmla="*/ 4107911 w 6732885"/>
              <a:gd name="connsiteY61" fmla="*/ 454543 h 496636"/>
              <a:gd name="connsiteX62" fmla="*/ 4233281 w 6732885"/>
              <a:gd name="connsiteY62" fmla="*/ 462186 h 496636"/>
              <a:gd name="connsiteX63" fmla="*/ 4419038 w 6732885"/>
              <a:gd name="connsiteY63" fmla="*/ 463037 h 496636"/>
              <a:gd name="connsiteX64" fmla="*/ 4645065 w 6732885"/>
              <a:gd name="connsiteY64" fmla="*/ 472195 h 496636"/>
              <a:gd name="connsiteX65" fmla="*/ 4917202 w 6732885"/>
              <a:gd name="connsiteY65" fmla="*/ 478031 h 496636"/>
              <a:gd name="connsiteX66" fmla="*/ 5244239 w 6732885"/>
              <a:gd name="connsiteY66" fmla="*/ 487781 h 496636"/>
              <a:gd name="connsiteX67" fmla="*/ 6043068 w 6732885"/>
              <a:gd name="connsiteY67" fmla="*/ 493163 h 496636"/>
              <a:gd name="connsiteX68" fmla="*/ 6288595 w 6732885"/>
              <a:gd name="connsiteY68" fmla="*/ 496533 h 496636"/>
              <a:gd name="connsiteX69" fmla="*/ 6732885 w 6732885"/>
              <a:gd name="connsiteY69" fmla="*/ 494848 h 496636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19038 w 6732885"/>
              <a:gd name="connsiteY63" fmla="*/ 463037 h 495409"/>
              <a:gd name="connsiteX64" fmla="*/ 4645065 w 6732885"/>
              <a:gd name="connsiteY64" fmla="*/ 472195 h 495409"/>
              <a:gd name="connsiteX65" fmla="*/ 4917202 w 6732885"/>
              <a:gd name="connsiteY65" fmla="*/ 478031 h 495409"/>
              <a:gd name="connsiteX66" fmla="*/ 5244239 w 6732885"/>
              <a:gd name="connsiteY66" fmla="*/ 487781 h 495409"/>
              <a:gd name="connsiteX67" fmla="*/ 6043068 w 6732885"/>
              <a:gd name="connsiteY67" fmla="*/ 493163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19038 w 6732885"/>
              <a:gd name="connsiteY63" fmla="*/ 463037 h 495409"/>
              <a:gd name="connsiteX64" fmla="*/ 4645065 w 6732885"/>
              <a:gd name="connsiteY64" fmla="*/ 472195 h 495409"/>
              <a:gd name="connsiteX65" fmla="*/ 4917202 w 6732885"/>
              <a:gd name="connsiteY65" fmla="*/ 478031 h 495409"/>
              <a:gd name="connsiteX66" fmla="*/ 5244239 w 6732885"/>
              <a:gd name="connsiteY66" fmla="*/ 487781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19038 w 6732885"/>
              <a:gd name="connsiteY63" fmla="*/ 463037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7781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19038 w 6732885"/>
              <a:gd name="connsiteY63" fmla="*/ 463037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3281 w 6732885"/>
              <a:gd name="connsiteY62" fmla="*/ 462186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29176 w 6732885"/>
              <a:gd name="connsiteY57" fmla="*/ 447000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2152 w 6732885"/>
              <a:gd name="connsiteY58" fmla="*/ 450104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3666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6378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07911 w 6732885"/>
              <a:gd name="connsiteY61" fmla="*/ 454543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0987 w 6732885"/>
              <a:gd name="connsiteY63" fmla="*/ 466406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72195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9715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6939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4412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070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59659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2718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5877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51171 w 6732885"/>
              <a:gd name="connsiteY53" fmla="*/ 427472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3334 w 6732885"/>
              <a:gd name="connsiteY52" fmla="*/ 418905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7624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29564 w 6732885"/>
              <a:gd name="connsiteY50" fmla="*/ 396932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6621 w 6732885"/>
              <a:gd name="connsiteY49" fmla="*/ 384174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5519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3930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2537 w 6732885"/>
              <a:gd name="connsiteY46" fmla="*/ 349938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30635 h 495409"/>
              <a:gd name="connsiteX46" fmla="*/ 2780588 w 6732885"/>
              <a:gd name="connsiteY46" fmla="*/ 349096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0588 w 6732885"/>
              <a:gd name="connsiteY46" fmla="*/ 349096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62724 w 6732885"/>
              <a:gd name="connsiteY49" fmla="*/ 385016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1513 w 6732885"/>
              <a:gd name="connsiteY50" fmla="*/ 395248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6932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5567 w 6732885"/>
              <a:gd name="connsiteY41" fmla="*/ 253383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7516 w 6732885"/>
              <a:gd name="connsiteY41" fmla="*/ 250014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6296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7538 w 6732885"/>
              <a:gd name="connsiteY40" fmla="*/ 235454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30181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6572 w 6732885"/>
              <a:gd name="connsiteY35" fmla="*/ 129338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70470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2777 w 6732885"/>
              <a:gd name="connsiteY33" fmla="*/ 90598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5147 w 6732885"/>
              <a:gd name="connsiteY27" fmla="*/ 4694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17678 w 6732885"/>
              <a:gd name="connsiteY28" fmla="*/ 19502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2601 w 6732885"/>
              <a:gd name="connsiteY29" fmla="*/ 28517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46096 w 6732885"/>
              <a:gd name="connsiteY14" fmla="*/ 116432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196763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80555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8607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7437 w 6732885"/>
              <a:gd name="connsiteY7" fmla="*/ 387615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8361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4463 w 6732885"/>
              <a:gd name="connsiteY8" fmla="*/ 335400 h 495409"/>
              <a:gd name="connsiteX9" fmla="*/ 921999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4463 w 6732885"/>
              <a:gd name="connsiteY8" fmla="*/ 335400 h 495409"/>
              <a:gd name="connsiteX9" fmla="*/ 918102 w 6732885"/>
              <a:gd name="connsiteY9" fmla="*/ 300871 h 495409"/>
              <a:gd name="connsiteX10" fmla="*/ 947334 w 6732885"/>
              <a:gd name="connsiteY10" fmla="*/ 258760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4463 w 6732885"/>
              <a:gd name="connsiteY8" fmla="*/ 335400 h 495409"/>
              <a:gd name="connsiteX9" fmla="*/ 918102 w 6732885"/>
              <a:gd name="connsiteY9" fmla="*/ 300871 h 495409"/>
              <a:gd name="connsiteX10" fmla="*/ 947334 w 6732885"/>
              <a:gd name="connsiteY10" fmla="*/ 257075 h 495409"/>
              <a:gd name="connsiteX11" fmla="*/ 992154 w 6732885"/>
              <a:gd name="connsiteY11" fmla="*/ 217493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09"/>
              <a:gd name="connsiteX1" fmla="*/ 403661 w 6732885"/>
              <a:gd name="connsiteY1" fmla="*/ 494573 h 495409"/>
              <a:gd name="connsiteX2" fmla="*/ 513896 w 6732885"/>
              <a:gd name="connsiteY2" fmla="*/ 492407 h 495409"/>
              <a:gd name="connsiteX3" fmla="*/ 608822 w 6732885"/>
              <a:gd name="connsiteY3" fmla="*/ 482902 h 495409"/>
              <a:gd name="connsiteX4" fmla="*/ 664778 w 6732885"/>
              <a:gd name="connsiteY4" fmla="*/ 474359 h 495409"/>
              <a:gd name="connsiteX5" fmla="*/ 758313 w 6732885"/>
              <a:gd name="connsiteY5" fmla="*/ 452464 h 495409"/>
              <a:gd name="connsiteX6" fmla="*/ 816775 w 6732885"/>
              <a:gd name="connsiteY6" fmla="*/ 422986 h 495409"/>
              <a:gd name="connsiteX7" fmla="*/ 865488 w 6732885"/>
              <a:gd name="connsiteY7" fmla="*/ 385931 h 495409"/>
              <a:gd name="connsiteX8" fmla="*/ 904463 w 6732885"/>
              <a:gd name="connsiteY8" fmla="*/ 335400 h 495409"/>
              <a:gd name="connsiteX9" fmla="*/ 918102 w 6732885"/>
              <a:gd name="connsiteY9" fmla="*/ 300871 h 495409"/>
              <a:gd name="connsiteX10" fmla="*/ 947334 w 6732885"/>
              <a:gd name="connsiteY10" fmla="*/ 257075 h 495409"/>
              <a:gd name="connsiteX11" fmla="*/ 992154 w 6732885"/>
              <a:gd name="connsiteY11" fmla="*/ 215808 h 495409"/>
              <a:gd name="connsiteX12" fmla="*/ 1053113 w 6732885"/>
              <a:gd name="connsiteY12" fmla="*/ 173012 h 495409"/>
              <a:gd name="connsiteX13" fmla="*/ 1095433 w 6732885"/>
              <a:gd name="connsiteY13" fmla="*/ 148434 h 495409"/>
              <a:gd name="connsiteX14" fmla="*/ 1151943 w 6732885"/>
              <a:gd name="connsiteY14" fmla="*/ 117275 h 495409"/>
              <a:gd name="connsiteX15" fmla="*/ 1202609 w 6732885"/>
              <a:gd name="connsiteY15" fmla="*/ 96217 h 495409"/>
              <a:gd name="connsiteX16" fmla="*/ 1276658 w 6732885"/>
              <a:gd name="connsiteY16" fmla="*/ 70952 h 495409"/>
              <a:gd name="connsiteX17" fmla="*/ 1335117 w 6732885"/>
              <a:gd name="connsiteY17" fmla="*/ 54951 h 495409"/>
              <a:gd name="connsiteX18" fmla="*/ 1388302 w 6732885"/>
              <a:gd name="connsiteY18" fmla="*/ 39891 h 495409"/>
              <a:gd name="connsiteX19" fmla="*/ 1436165 w 6732885"/>
              <a:gd name="connsiteY19" fmla="*/ 26832 h 495409"/>
              <a:gd name="connsiteX20" fmla="*/ 1498804 w 6732885"/>
              <a:gd name="connsiteY20" fmla="*/ 15367 h 495409"/>
              <a:gd name="connsiteX21" fmla="*/ 1546538 w 6732885"/>
              <a:gd name="connsiteY21" fmla="*/ 8905 h 495409"/>
              <a:gd name="connsiteX22" fmla="*/ 1596511 w 6732885"/>
              <a:gd name="connsiteY22" fmla="*/ 4213 h 495409"/>
              <a:gd name="connsiteX23" fmla="*/ 1654620 w 6732885"/>
              <a:gd name="connsiteY23" fmla="*/ 1369 h 495409"/>
              <a:gd name="connsiteX24" fmla="*/ 1704244 w 6732885"/>
              <a:gd name="connsiteY24" fmla="*/ 3 h 495409"/>
              <a:gd name="connsiteX25" fmla="*/ 1759793 w 6732885"/>
              <a:gd name="connsiteY25" fmla="*/ 1055 h 495409"/>
              <a:gd name="connsiteX26" fmla="*/ 1808637 w 6732885"/>
              <a:gd name="connsiteY26" fmla="*/ 2168 h 495409"/>
              <a:gd name="connsiteX27" fmla="*/ 1861251 w 6732885"/>
              <a:gd name="connsiteY27" fmla="*/ 6379 h 495409"/>
              <a:gd name="connsiteX28" fmla="*/ 1925473 w 6732885"/>
              <a:gd name="connsiteY28" fmla="*/ 16975 h 495409"/>
              <a:gd name="connsiteX29" fmla="*/ 1974550 w 6732885"/>
              <a:gd name="connsiteY29" fmla="*/ 25991 h 495409"/>
              <a:gd name="connsiteX30" fmla="*/ 2028240 w 6732885"/>
              <a:gd name="connsiteY30" fmla="*/ 38221 h 495409"/>
              <a:gd name="connsiteX31" fmla="*/ 2096757 w 6732885"/>
              <a:gd name="connsiteY31" fmla="*/ 55948 h 495409"/>
              <a:gd name="connsiteX32" fmla="*/ 2138862 w 6732885"/>
              <a:gd name="connsiteY32" fmla="*/ 70897 h 495409"/>
              <a:gd name="connsiteX33" fmla="*/ 2184726 w 6732885"/>
              <a:gd name="connsiteY33" fmla="*/ 88914 h 495409"/>
              <a:gd name="connsiteX34" fmla="*/ 2229053 w 6732885"/>
              <a:gd name="connsiteY34" fmla="*/ 108010 h 495409"/>
              <a:gd name="connsiteX35" fmla="*/ 2268521 w 6732885"/>
              <a:gd name="connsiteY35" fmla="*/ 127654 h 495409"/>
              <a:gd name="connsiteX36" fmla="*/ 2310937 w 6732885"/>
              <a:gd name="connsiteY36" fmla="*/ 152339 h 495409"/>
              <a:gd name="connsiteX37" fmla="*/ 2349749 w 6732885"/>
              <a:gd name="connsiteY37" fmla="*/ 176147 h 495409"/>
              <a:gd name="connsiteX38" fmla="*/ 2389636 w 6732885"/>
              <a:gd name="connsiteY38" fmla="*/ 199057 h 495409"/>
              <a:gd name="connsiteX39" fmla="*/ 2424410 w 6732885"/>
              <a:gd name="connsiteY39" fmla="*/ 216927 h 495409"/>
              <a:gd name="connsiteX40" fmla="*/ 2459486 w 6732885"/>
              <a:gd name="connsiteY40" fmla="*/ 233769 h 495409"/>
              <a:gd name="connsiteX41" fmla="*/ 2497516 w 6732885"/>
              <a:gd name="connsiteY41" fmla="*/ 251699 h 495409"/>
              <a:gd name="connsiteX42" fmla="*/ 2539383 w 6732885"/>
              <a:gd name="connsiteY42" fmla="*/ 269985 h 495409"/>
              <a:gd name="connsiteX43" fmla="*/ 2600354 w 6732885"/>
              <a:gd name="connsiteY43" fmla="*/ 290706 h 495409"/>
              <a:gd name="connsiteX44" fmla="*/ 2656047 w 6732885"/>
              <a:gd name="connsiteY44" fmla="*/ 310198 h 495409"/>
              <a:gd name="connsiteX45" fmla="*/ 2717915 w 6732885"/>
              <a:gd name="connsiteY45" fmla="*/ 328951 h 495409"/>
              <a:gd name="connsiteX46" fmla="*/ 2786434 w 6732885"/>
              <a:gd name="connsiteY46" fmla="*/ 348254 h 495409"/>
              <a:gd name="connsiteX47" fmla="*/ 2838395 w 6732885"/>
              <a:gd name="connsiteY47" fmla="*/ 362246 h 495409"/>
              <a:gd name="connsiteX48" fmla="*/ 2895658 w 6732885"/>
              <a:gd name="connsiteY48" fmla="*/ 374677 h 495409"/>
              <a:gd name="connsiteX49" fmla="*/ 2958827 w 6732885"/>
              <a:gd name="connsiteY49" fmla="*/ 385859 h 495409"/>
              <a:gd name="connsiteX50" fmla="*/ 3035411 w 6732885"/>
              <a:gd name="connsiteY50" fmla="*/ 397775 h 495409"/>
              <a:gd name="connsiteX51" fmla="*/ 3099013 w 6732885"/>
              <a:gd name="connsiteY51" fmla="*/ 406782 h 495409"/>
              <a:gd name="connsiteX52" fmla="*/ 3171385 w 6732885"/>
              <a:gd name="connsiteY52" fmla="*/ 415536 h 495409"/>
              <a:gd name="connsiteX53" fmla="*/ 3249222 w 6732885"/>
              <a:gd name="connsiteY53" fmla="*/ 425787 h 495409"/>
              <a:gd name="connsiteX54" fmla="*/ 3327546 w 6732885"/>
              <a:gd name="connsiteY54" fmla="*/ 433350 h 495409"/>
              <a:gd name="connsiteX55" fmla="*/ 3420253 w 6732885"/>
              <a:gd name="connsiteY55" fmla="*/ 441033 h 495409"/>
              <a:gd name="connsiteX56" fmla="*/ 3511074 w 6732885"/>
              <a:gd name="connsiteY56" fmla="*/ 445707 h 495409"/>
              <a:gd name="connsiteX57" fmla="*/ 3633073 w 6732885"/>
              <a:gd name="connsiteY57" fmla="*/ 449526 h 495409"/>
              <a:gd name="connsiteX58" fmla="*/ 3757997 w 6732885"/>
              <a:gd name="connsiteY58" fmla="*/ 452630 h 495409"/>
              <a:gd name="connsiteX59" fmla="*/ 3883453 w 6732885"/>
              <a:gd name="connsiteY59" fmla="*/ 454508 h 495409"/>
              <a:gd name="connsiteX60" fmla="*/ 3988880 w 6732885"/>
              <a:gd name="connsiteY60" fmla="*/ 455536 h 495409"/>
              <a:gd name="connsiteX61" fmla="*/ 4115706 w 6732885"/>
              <a:gd name="connsiteY61" fmla="*/ 457912 h 495409"/>
              <a:gd name="connsiteX62" fmla="*/ 4237179 w 6732885"/>
              <a:gd name="connsiteY62" fmla="*/ 460501 h 495409"/>
              <a:gd name="connsiteX63" fmla="*/ 4422936 w 6732885"/>
              <a:gd name="connsiteY63" fmla="*/ 463879 h 495409"/>
              <a:gd name="connsiteX64" fmla="*/ 4645065 w 6732885"/>
              <a:gd name="connsiteY64" fmla="*/ 469669 h 495409"/>
              <a:gd name="connsiteX65" fmla="*/ 4917202 w 6732885"/>
              <a:gd name="connsiteY65" fmla="*/ 477188 h 495409"/>
              <a:gd name="connsiteX66" fmla="*/ 5244239 w 6732885"/>
              <a:gd name="connsiteY66" fmla="*/ 485255 h 495409"/>
              <a:gd name="connsiteX67" fmla="*/ 5826767 w 6732885"/>
              <a:gd name="connsiteY67" fmla="*/ 491479 h 495409"/>
              <a:gd name="connsiteX68" fmla="*/ 6292493 w 6732885"/>
              <a:gd name="connsiteY68" fmla="*/ 494849 h 495409"/>
              <a:gd name="connsiteX69" fmla="*/ 6732885 w 6732885"/>
              <a:gd name="connsiteY69" fmla="*/ 494848 h 495409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4359 h 495423"/>
              <a:gd name="connsiteX5" fmla="*/ 758313 w 6732885"/>
              <a:gd name="connsiteY5" fmla="*/ 452464 h 495423"/>
              <a:gd name="connsiteX6" fmla="*/ 816775 w 6732885"/>
              <a:gd name="connsiteY6" fmla="*/ 422986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58313 w 6732885"/>
              <a:gd name="connsiteY5" fmla="*/ 452464 h 495423"/>
              <a:gd name="connsiteX6" fmla="*/ 816775 w 6732885"/>
              <a:gd name="connsiteY6" fmla="*/ 422986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986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144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144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843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144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47334 w 6732885"/>
              <a:gd name="connsiteY10" fmla="*/ 25707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458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  <a:gd name="connsiteX0" fmla="*/ 4 w 6732885"/>
              <a:gd name="connsiteY0" fmla="*/ 495328 h 495423"/>
              <a:gd name="connsiteX1" fmla="*/ 403661 w 6732885"/>
              <a:gd name="connsiteY1" fmla="*/ 494573 h 495423"/>
              <a:gd name="connsiteX2" fmla="*/ 515844 w 6732885"/>
              <a:gd name="connsiteY2" fmla="*/ 491565 h 495423"/>
              <a:gd name="connsiteX3" fmla="*/ 608822 w 6732885"/>
              <a:gd name="connsiteY3" fmla="*/ 482902 h 495423"/>
              <a:gd name="connsiteX4" fmla="*/ 664778 w 6732885"/>
              <a:gd name="connsiteY4" fmla="*/ 473517 h 495423"/>
              <a:gd name="connsiteX5" fmla="*/ 762211 w 6732885"/>
              <a:gd name="connsiteY5" fmla="*/ 450779 h 495423"/>
              <a:gd name="connsiteX6" fmla="*/ 816775 w 6732885"/>
              <a:gd name="connsiteY6" fmla="*/ 422144 h 495423"/>
              <a:gd name="connsiteX7" fmla="*/ 865488 w 6732885"/>
              <a:gd name="connsiteY7" fmla="*/ 385931 h 495423"/>
              <a:gd name="connsiteX8" fmla="*/ 904463 w 6732885"/>
              <a:gd name="connsiteY8" fmla="*/ 335400 h 495423"/>
              <a:gd name="connsiteX9" fmla="*/ 918102 w 6732885"/>
              <a:gd name="connsiteY9" fmla="*/ 300871 h 495423"/>
              <a:gd name="connsiteX10" fmla="*/ 956242 w 6732885"/>
              <a:gd name="connsiteY10" fmla="*/ 253225 h 495423"/>
              <a:gd name="connsiteX11" fmla="*/ 992154 w 6732885"/>
              <a:gd name="connsiteY11" fmla="*/ 215808 h 495423"/>
              <a:gd name="connsiteX12" fmla="*/ 1053113 w 6732885"/>
              <a:gd name="connsiteY12" fmla="*/ 173012 h 495423"/>
              <a:gd name="connsiteX13" fmla="*/ 1095433 w 6732885"/>
              <a:gd name="connsiteY13" fmla="*/ 144584 h 495423"/>
              <a:gd name="connsiteX14" fmla="*/ 1151943 w 6732885"/>
              <a:gd name="connsiteY14" fmla="*/ 117275 h 495423"/>
              <a:gd name="connsiteX15" fmla="*/ 1202609 w 6732885"/>
              <a:gd name="connsiteY15" fmla="*/ 96217 h 495423"/>
              <a:gd name="connsiteX16" fmla="*/ 1276658 w 6732885"/>
              <a:gd name="connsiteY16" fmla="*/ 70952 h 495423"/>
              <a:gd name="connsiteX17" fmla="*/ 1335117 w 6732885"/>
              <a:gd name="connsiteY17" fmla="*/ 54951 h 495423"/>
              <a:gd name="connsiteX18" fmla="*/ 1388302 w 6732885"/>
              <a:gd name="connsiteY18" fmla="*/ 39891 h 495423"/>
              <a:gd name="connsiteX19" fmla="*/ 1436165 w 6732885"/>
              <a:gd name="connsiteY19" fmla="*/ 26832 h 495423"/>
              <a:gd name="connsiteX20" fmla="*/ 1498804 w 6732885"/>
              <a:gd name="connsiteY20" fmla="*/ 15367 h 495423"/>
              <a:gd name="connsiteX21" fmla="*/ 1546538 w 6732885"/>
              <a:gd name="connsiteY21" fmla="*/ 8905 h 495423"/>
              <a:gd name="connsiteX22" fmla="*/ 1596511 w 6732885"/>
              <a:gd name="connsiteY22" fmla="*/ 4213 h 495423"/>
              <a:gd name="connsiteX23" fmla="*/ 1654620 w 6732885"/>
              <a:gd name="connsiteY23" fmla="*/ 1369 h 495423"/>
              <a:gd name="connsiteX24" fmla="*/ 1704244 w 6732885"/>
              <a:gd name="connsiteY24" fmla="*/ 3 h 495423"/>
              <a:gd name="connsiteX25" fmla="*/ 1759793 w 6732885"/>
              <a:gd name="connsiteY25" fmla="*/ 1055 h 495423"/>
              <a:gd name="connsiteX26" fmla="*/ 1808637 w 6732885"/>
              <a:gd name="connsiteY26" fmla="*/ 2168 h 495423"/>
              <a:gd name="connsiteX27" fmla="*/ 1861251 w 6732885"/>
              <a:gd name="connsiteY27" fmla="*/ 6379 h 495423"/>
              <a:gd name="connsiteX28" fmla="*/ 1925473 w 6732885"/>
              <a:gd name="connsiteY28" fmla="*/ 16975 h 495423"/>
              <a:gd name="connsiteX29" fmla="*/ 1974550 w 6732885"/>
              <a:gd name="connsiteY29" fmla="*/ 25991 h 495423"/>
              <a:gd name="connsiteX30" fmla="*/ 2028240 w 6732885"/>
              <a:gd name="connsiteY30" fmla="*/ 38221 h 495423"/>
              <a:gd name="connsiteX31" fmla="*/ 2096757 w 6732885"/>
              <a:gd name="connsiteY31" fmla="*/ 55948 h 495423"/>
              <a:gd name="connsiteX32" fmla="*/ 2138862 w 6732885"/>
              <a:gd name="connsiteY32" fmla="*/ 70897 h 495423"/>
              <a:gd name="connsiteX33" fmla="*/ 2184726 w 6732885"/>
              <a:gd name="connsiteY33" fmla="*/ 88914 h 495423"/>
              <a:gd name="connsiteX34" fmla="*/ 2229053 w 6732885"/>
              <a:gd name="connsiteY34" fmla="*/ 108010 h 495423"/>
              <a:gd name="connsiteX35" fmla="*/ 2268521 w 6732885"/>
              <a:gd name="connsiteY35" fmla="*/ 127654 h 495423"/>
              <a:gd name="connsiteX36" fmla="*/ 2310937 w 6732885"/>
              <a:gd name="connsiteY36" fmla="*/ 152339 h 495423"/>
              <a:gd name="connsiteX37" fmla="*/ 2349749 w 6732885"/>
              <a:gd name="connsiteY37" fmla="*/ 176147 h 495423"/>
              <a:gd name="connsiteX38" fmla="*/ 2389636 w 6732885"/>
              <a:gd name="connsiteY38" fmla="*/ 199057 h 495423"/>
              <a:gd name="connsiteX39" fmla="*/ 2424410 w 6732885"/>
              <a:gd name="connsiteY39" fmla="*/ 216927 h 495423"/>
              <a:gd name="connsiteX40" fmla="*/ 2459486 w 6732885"/>
              <a:gd name="connsiteY40" fmla="*/ 233769 h 495423"/>
              <a:gd name="connsiteX41" fmla="*/ 2497516 w 6732885"/>
              <a:gd name="connsiteY41" fmla="*/ 251699 h 495423"/>
              <a:gd name="connsiteX42" fmla="*/ 2539383 w 6732885"/>
              <a:gd name="connsiteY42" fmla="*/ 269985 h 495423"/>
              <a:gd name="connsiteX43" fmla="*/ 2600354 w 6732885"/>
              <a:gd name="connsiteY43" fmla="*/ 290706 h 495423"/>
              <a:gd name="connsiteX44" fmla="*/ 2656047 w 6732885"/>
              <a:gd name="connsiteY44" fmla="*/ 310198 h 495423"/>
              <a:gd name="connsiteX45" fmla="*/ 2717915 w 6732885"/>
              <a:gd name="connsiteY45" fmla="*/ 328951 h 495423"/>
              <a:gd name="connsiteX46" fmla="*/ 2786434 w 6732885"/>
              <a:gd name="connsiteY46" fmla="*/ 348254 h 495423"/>
              <a:gd name="connsiteX47" fmla="*/ 2838395 w 6732885"/>
              <a:gd name="connsiteY47" fmla="*/ 362246 h 495423"/>
              <a:gd name="connsiteX48" fmla="*/ 2895658 w 6732885"/>
              <a:gd name="connsiteY48" fmla="*/ 374677 h 495423"/>
              <a:gd name="connsiteX49" fmla="*/ 2958827 w 6732885"/>
              <a:gd name="connsiteY49" fmla="*/ 385859 h 495423"/>
              <a:gd name="connsiteX50" fmla="*/ 3035411 w 6732885"/>
              <a:gd name="connsiteY50" fmla="*/ 397775 h 495423"/>
              <a:gd name="connsiteX51" fmla="*/ 3099013 w 6732885"/>
              <a:gd name="connsiteY51" fmla="*/ 406782 h 495423"/>
              <a:gd name="connsiteX52" fmla="*/ 3171385 w 6732885"/>
              <a:gd name="connsiteY52" fmla="*/ 415536 h 495423"/>
              <a:gd name="connsiteX53" fmla="*/ 3249222 w 6732885"/>
              <a:gd name="connsiteY53" fmla="*/ 425787 h 495423"/>
              <a:gd name="connsiteX54" fmla="*/ 3327546 w 6732885"/>
              <a:gd name="connsiteY54" fmla="*/ 433350 h 495423"/>
              <a:gd name="connsiteX55" fmla="*/ 3420253 w 6732885"/>
              <a:gd name="connsiteY55" fmla="*/ 441033 h 495423"/>
              <a:gd name="connsiteX56" fmla="*/ 3511074 w 6732885"/>
              <a:gd name="connsiteY56" fmla="*/ 445707 h 495423"/>
              <a:gd name="connsiteX57" fmla="*/ 3633073 w 6732885"/>
              <a:gd name="connsiteY57" fmla="*/ 449526 h 495423"/>
              <a:gd name="connsiteX58" fmla="*/ 3757997 w 6732885"/>
              <a:gd name="connsiteY58" fmla="*/ 452630 h 495423"/>
              <a:gd name="connsiteX59" fmla="*/ 3883453 w 6732885"/>
              <a:gd name="connsiteY59" fmla="*/ 454508 h 495423"/>
              <a:gd name="connsiteX60" fmla="*/ 3988880 w 6732885"/>
              <a:gd name="connsiteY60" fmla="*/ 455536 h 495423"/>
              <a:gd name="connsiteX61" fmla="*/ 4115706 w 6732885"/>
              <a:gd name="connsiteY61" fmla="*/ 457912 h 495423"/>
              <a:gd name="connsiteX62" fmla="*/ 4237179 w 6732885"/>
              <a:gd name="connsiteY62" fmla="*/ 460501 h 495423"/>
              <a:gd name="connsiteX63" fmla="*/ 4422936 w 6732885"/>
              <a:gd name="connsiteY63" fmla="*/ 463879 h 495423"/>
              <a:gd name="connsiteX64" fmla="*/ 4645065 w 6732885"/>
              <a:gd name="connsiteY64" fmla="*/ 469669 h 495423"/>
              <a:gd name="connsiteX65" fmla="*/ 4917202 w 6732885"/>
              <a:gd name="connsiteY65" fmla="*/ 477188 h 495423"/>
              <a:gd name="connsiteX66" fmla="*/ 5244239 w 6732885"/>
              <a:gd name="connsiteY66" fmla="*/ 485255 h 495423"/>
              <a:gd name="connsiteX67" fmla="*/ 5826767 w 6732885"/>
              <a:gd name="connsiteY67" fmla="*/ 491479 h 495423"/>
              <a:gd name="connsiteX68" fmla="*/ 6292493 w 6732885"/>
              <a:gd name="connsiteY68" fmla="*/ 494849 h 495423"/>
              <a:gd name="connsiteX69" fmla="*/ 6732885 w 6732885"/>
              <a:gd name="connsiteY69" fmla="*/ 494848 h 4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6732885" h="495423">
                <a:moveTo>
                  <a:pt x="4" y="495328"/>
                </a:moveTo>
                <a:cubicBezTo>
                  <a:pt x="-1248" y="495623"/>
                  <a:pt x="317688" y="495200"/>
                  <a:pt x="403661" y="494573"/>
                </a:cubicBezTo>
                <a:cubicBezTo>
                  <a:pt x="489634" y="493946"/>
                  <a:pt x="481651" y="493510"/>
                  <a:pt x="515844" y="491565"/>
                </a:cubicBezTo>
                <a:cubicBezTo>
                  <a:pt x="550037" y="489620"/>
                  <a:pt x="584000" y="485910"/>
                  <a:pt x="608822" y="482902"/>
                </a:cubicBezTo>
                <a:cubicBezTo>
                  <a:pt x="633644" y="479894"/>
                  <a:pt x="639213" y="478871"/>
                  <a:pt x="664778" y="473517"/>
                </a:cubicBezTo>
                <a:cubicBezTo>
                  <a:pt x="690343" y="468163"/>
                  <a:pt x="736878" y="459341"/>
                  <a:pt x="762211" y="450779"/>
                </a:cubicBezTo>
                <a:cubicBezTo>
                  <a:pt x="787544" y="442217"/>
                  <a:pt x="799562" y="432952"/>
                  <a:pt x="816775" y="422144"/>
                </a:cubicBezTo>
                <a:cubicBezTo>
                  <a:pt x="833988" y="411336"/>
                  <a:pt x="850873" y="400388"/>
                  <a:pt x="865488" y="385931"/>
                </a:cubicBezTo>
                <a:cubicBezTo>
                  <a:pt x="880103" y="371474"/>
                  <a:pt x="895694" y="349577"/>
                  <a:pt x="904463" y="335400"/>
                </a:cubicBezTo>
                <a:cubicBezTo>
                  <a:pt x="913232" y="321223"/>
                  <a:pt x="909472" y="314567"/>
                  <a:pt x="918102" y="300871"/>
                </a:cubicBezTo>
                <a:cubicBezTo>
                  <a:pt x="926732" y="287175"/>
                  <a:pt x="943900" y="267402"/>
                  <a:pt x="956242" y="253225"/>
                </a:cubicBezTo>
                <a:cubicBezTo>
                  <a:pt x="968584" y="239048"/>
                  <a:pt x="976009" y="229177"/>
                  <a:pt x="992154" y="215808"/>
                </a:cubicBezTo>
                <a:cubicBezTo>
                  <a:pt x="1008299" y="202439"/>
                  <a:pt x="1035900" y="184883"/>
                  <a:pt x="1053113" y="173012"/>
                </a:cubicBezTo>
                <a:cubicBezTo>
                  <a:pt x="1070326" y="161141"/>
                  <a:pt x="1078961" y="153873"/>
                  <a:pt x="1095433" y="144584"/>
                </a:cubicBezTo>
                <a:cubicBezTo>
                  <a:pt x="1111905" y="135295"/>
                  <a:pt x="1134080" y="125336"/>
                  <a:pt x="1151943" y="117275"/>
                </a:cubicBezTo>
                <a:cubicBezTo>
                  <a:pt x="1169806" y="109214"/>
                  <a:pt x="1181823" y="103938"/>
                  <a:pt x="1202609" y="96217"/>
                </a:cubicBezTo>
                <a:cubicBezTo>
                  <a:pt x="1223395" y="88497"/>
                  <a:pt x="1254573" y="77830"/>
                  <a:pt x="1276658" y="70952"/>
                </a:cubicBezTo>
                <a:cubicBezTo>
                  <a:pt x="1298743" y="64074"/>
                  <a:pt x="1316510" y="60128"/>
                  <a:pt x="1335117" y="54951"/>
                </a:cubicBezTo>
                <a:lnTo>
                  <a:pt x="1388302" y="39891"/>
                </a:lnTo>
                <a:cubicBezTo>
                  <a:pt x="1405143" y="35205"/>
                  <a:pt x="1417748" y="30919"/>
                  <a:pt x="1436165" y="26832"/>
                </a:cubicBezTo>
                <a:cubicBezTo>
                  <a:pt x="1454582" y="22745"/>
                  <a:pt x="1480409" y="18355"/>
                  <a:pt x="1498804" y="15367"/>
                </a:cubicBezTo>
                <a:cubicBezTo>
                  <a:pt x="1517200" y="12379"/>
                  <a:pt x="1530254" y="10764"/>
                  <a:pt x="1546538" y="8905"/>
                </a:cubicBezTo>
                <a:cubicBezTo>
                  <a:pt x="1562823" y="7046"/>
                  <a:pt x="1578497" y="5469"/>
                  <a:pt x="1596511" y="4213"/>
                </a:cubicBezTo>
                <a:cubicBezTo>
                  <a:pt x="1614525" y="2957"/>
                  <a:pt x="1636665" y="2071"/>
                  <a:pt x="1654620" y="1369"/>
                </a:cubicBezTo>
                <a:cubicBezTo>
                  <a:pt x="1672575" y="667"/>
                  <a:pt x="1686715" y="55"/>
                  <a:pt x="1704244" y="3"/>
                </a:cubicBezTo>
                <a:cubicBezTo>
                  <a:pt x="1721773" y="-49"/>
                  <a:pt x="1742394" y="694"/>
                  <a:pt x="1759793" y="1055"/>
                </a:cubicBezTo>
                <a:cubicBezTo>
                  <a:pt x="1776074" y="1426"/>
                  <a:pt x="1791727" y="1281"/>
                  <a:pt x="1808637" y="2168"/>
                </a:cubicBezTo>
                <a:cubicBezTo>
                  <a:pt x="1825547" y="3055"/>
                  <a:pt x="1841778" y="3911"/>
                  <a:pt x="1861251" y="6379"/>
                </a:cubicBezTo>
                <a:cubicBezTo>
                  <a:pt x="1880724" y="8847"/>
                  <a:pt x="1906590" y="13706"/>
                  <a:pt x="1925473" y="16975"/>
                </a:cubicBezTo>
                <a:cubicBezTo>
                  <a:pt x="1944356" y="20244"/>
                  <a:pt x="1957422" y="22450"/>
                  <a:pt x="1974550" y="25991"/>
                </a:cubicBezTo>
                <a:cubicBezTo>
                  <a:pt x="1991678" y="29532"/>
                  <a:pt x="2007872" y="33228"/>
                  <a:pt x="2028240" y="38221"/>
                </a:cubicBezTo>
                <a:cubicBezTo>
                  <a:pt x="2048608" y="43214"/>
                  <a:pt x="2078320" y="50502"/>
                  <a:pt x="2096757" y="55948"/>
                </a:cubicBezTo>
                <a:cubicBezTo>
                  <a:pt x="2115194" y="61394"/>
                  <a:pt x="2124201" y="65403"/>
                  <a:pt x="2138862" y="70897"/>
                </a:cubicBezTo>
                <a:cubicBezTo>
                  <a:pt x="2153523" y="76391"/>
                  <a:pt x="2169694" y="82728"/>
                  <a:pt x="2184726" y="88914"/>
                </a:cubicBezTo>
                <a:cubicBezTo>
                  <a:pt x="2199758" y="95100"/>
                  <a:pt x="2215087" y="101553"/>
                  <a:pt x="2229053" y="108010"/>
                </a:cubicBezTo>
                <a:cubicBezTo>
                  <a:pt x="2243019" y="114467"/>
                  <a:pt x="2254874" y="120266"/>
                  <a:pt x="2268521" y="127654"/>
                </a:cubicBezTo>
                <a:cubicBezTo>
                  <a:pt x="2282168" y="135042"/>
                  <a:pt x="2297399" y="144257"/>
                  <a:pt x="2310937" y="152339"/>
                </a:cubicBezTo>
                <a:cubicBezTo>
                  <a:pt x="2324475" y="160421"/>
                  <a:pt x="2336633" y="168361"/>
                  <a:pt x="2349749" y="176147"/>
                </a:cubicBezTo>
                <a:cubicBezTo>
                  <a:pt x="2362866" y="183933"/>
                  <a:pt x="2377193" y="192260"/>
                  <a:pt x="2389636" y="199057"/>
                </a:cubicBezTo>
                <a:cubicBezTo>
                  <a:pt x="2402079" y="205854"/>
                  <a:pt x="2412768" y="211142"/>
                  <a:pt x="2424410" y="216927"/>
                </a:cubicBezTo>
                <a:cubicBezTo>
                  <a:pt x="2436052" y="222712"/>
                  <a:pt x="2447302" y="227974"/>
                  <a:pt x="2459486" y="233769"/>
                </a:cubicBezTo>
                <a:lnTo>
                  <a:pt x="2497516" y="251699"/>
                </a:lnTo>
                <a:cubicBezTo>
                  <a:pt x="2510832" y="257735"/>
                  <a:pt x="2522243" y="263484"/>
                  <a:pt x="2539383" y="269985"/>
                </a:cubicBezTo>
                <a:cubicBezTo>
                  <a:pt x="2556523" y="276486"/>
                  <a:pt x="2580910" y="284004"/>
                  <a:pt x="2600354" y="290706"/>
                </a:cubicBezTo>
                <a:cubicBezTo>
                  <a:pt x="2618918" y="297203"/>
                  <a:pt x="2636454" y="303824"/>
                  <a:pt x="2656047" y="310198"/>
                </a:cubicBezTo>
                <a:cubicBezTo>
                  <a:pt x="2675641" y="316572"/>
                  <a:pt x="2696184" y="322608"/>
                  <a:pt x="2717915" y="328951"/>
                </a:cubicBezTo>
                <a:cubicBezTo>
                  <a:pt x="2739646" y="335294"/>
                  <a:pt x="2766354" y="342705"/>
                  <a:pt x="2786434" y="348254"/>
                </a:cubicBezTo>
                <a:cubicBezTo>
                  <a:pt x="2806514" y="353803"/>
                  <a:pt x="2820191" y="357842"/>
                  <a:pt x="2838395" y="362246"/>
                </a:cubicBezTo>
                <a:cubicBezTo>
                  <a:pt x="2856599" y="366650"/>
                  <a:pt x="2875586" y="370742"/>
                  <a:pt x="2895658" y="374677"/>
                </a:cubicBezTo>
                <a:cubicBezTo>
                  <a:pt x="2915730" y="378612"/>
                  <a:pt x="2935535" y="382009"/>
                  <a:pt x="2958827" y="385859"/>
                </a:cubicBezTo>
                <a:lnTo>
                  <a:pt x="3035411" y="397775"/>
                </a:lnTo>
                <a:lnTo>
                  <a:pt x="3099013" y="406782"/>
                </a:lnTo>
                <a:lnTo>
                  <a:pt x="3171385" y="415536"/>
                </a:lnTo>
                <a:lnTo>
                  <a:pt x="3249222" y="425787"/>
                </a:lnTo>
                <a:cubicBezTo>
                  <a:pt x="3275249" y="428756"/>
                  <a:pt x="3301438" y="430829"/>
                  <a:pt x="3327546" y="433350"/>
                </a:cubicBezTo>
                <a:lnTo>
                  <a:pt x="3420253" y="441033"/>
                </a:lnTo>
                <a:cubicBezTo>
                  <a:pt x="3450841" y="443092"/>
                  <a:pt x="3480800" y="444149"/>
                  <a:pt x="3511074" y="445707"/>
                </a:cubicBezTo>
                <a:lnTo>
                  <a:pt x="3633073" y="449526"/>
                </a:lnTo>
                <a:lnTo>
                  <a:pt x="3757997" y="452630"/>
                </a:lnTo>
                <a:lnTo>
                  <a:pt x="3883453" y="454508"/>
                </a:lnTo>
                <a:lnTo>
                  <a:pt x="3988880" y="455536"/>
                </a:lnTo>
                <a:lnTo>
                  <a:pt x="4115706" y="457912"/>
                </a:lnTo>
                <a:lnTo>
                  <a:pt x="4237179" y="460501"/>
                </a:lnTo>
                <a:lnTo>
                  <a:pt x="4422936" y="463879"/>
                </a:lnTo>
                <a:lnTo>
                  <a:pt x="4645065" y="469669"/>
                </a:lnTo>
                <a:lnTo>
                  <a:pt x="4917202" y="477188"/>
                </a:lnTo>
                <a:lnTo>
                  <a:pt x="5244239" y="485255"/>
                </a:lnTo>
                <a:lnTo>
                  <a:pt x="5826767" y="491479"/>
                </a:lnTo>
                <a:lnTo>
                  <a:pt x="6292493" y="494849"/>
                </a:lnTo>
                <a:lnTo>
                  <a:pt x="6732885" y="494848"/>
                </a:lnTo>
              </a:path>
            </a:pathLst>
          </a:custGeom>
          <a:noFill/>
          <a:ln w="635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99E366E-CA32-46D4-8109-64D1844E9CFC}"/>
              </a:ext>
            </a:extLst>
          </p:cNvPr>
          <p:cNvSpPr txBox="1"/>
          <p:nvPr/>
        </p:nvSpPr>
        <p:spPr>
          <a:xfrm>
            <a:off x="7079121" y="4343400"/>
            <a:ext cx="180158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dirty="0">
                <a:latin typeface="Comic Sans MS" pitchFamily="66" charset="0"/>
              </a:rPr>
              <a:t>positive skew</a:t>
            </a:r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2E79858-43FF-4740-9B2D-20945A6B3B9C}"/>
              </a:ext>
            </a:extLst>
          </p:cNvPr>
          <p:cNvSpPr/>
          <p:nvPr/>
        </p:nvSpPr>
        <p:spPr>
          <a:xfrm>
            <a:off x="0" y="6534835"/>
            <a:ext cx="166777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17116632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A5AD34E-0CCA-457C-8C33-F1DA9BCB87B5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92276817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 census is a “sampling” of “all” the members of a population</a:t>
            </a:r>
          </a:p>
        </p:txBody>
      </p:sp>
    </p:spTree>
    <p:extLst>
      <p:ext uri="{BB962C8B-B14F-4D97-AF65-F5344CB8AC3E}">
        <p14:creationId xmlns:p14="http://schemas.microsoft.com/office/powerpoint/2010/main" val="104964297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What’s Up?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686800" cy="5638800"/>
          </a:xfrm>
        </p:spPr>
        <p:txBody>
          <a:bodyPr/>
          <a:lstStyle/>
          <a:p>
            <a:r>
              <a:rPr lang="en-US" dirty="0"/>
              <a:t>Today we will be going over:</a:t>
            </a:r>
          </a:p>
          <a:p>
            <a:r>
              <a:rPr lang="en-US" sz="3500" dirty="0">
                <a:effectLst/>
                <a:ea typeface="Calibri" panose="020F0502020204030204" pitchFamily="34" charset="0"/>
              </a:rPr>
              <a:t>Review of </a:t>
            </a:r>
            <a:r>
              <a:rPr lang="en-US" sz="3500" dirty="0">
                <a:ea typeface="Calibri" panose="020F0502020204030204" pitchFamily="34" charset="0"/>
              </a:rPr>
              <a:t>continuous random variables</a:t>
            </a:r>
          </a:p>
          <a:p>
            <a:pPr>
              <a:spcBef>
                <a:spcPts val="0"/>
              </a:spcBef>
            </a:pPr>
            <a:r>
              <a:rPr lang="en-US" sz="3500" dirty="0">
                <a:ea typeface="Calibri" panose="020F0502020204030204" pitchFamily="34" charset="0"/>
              </a:rPr>
              <a:t>		and their probabilities</a:t>
            </a:r>
            <a:endParaRPr lang="en-US" sz="3600" dirty="0"/>
          </a:p>
          <a:p>
            <a:r>
              <a:rPr lang="en-US" sz="3500" dirty="0">
                <a:ea typeface="Calibri" panose="020F0502020204030204" pitchFamily="34" charset="0"/>
              </a:rPr>
              <a:t>New: Sampling, the distribution of the </a:t>
            </a:r>
          </a:p>
          <a:p>
            <a:pPr>
              <a:spcBef>
                <a:spcPts val="0"/>
              </a:spcBef>
            </a:pPr>
            <a:r>
              <a:rPr lang="en-US" sz="3500" dirty="0">
                <a:ea typeface="Calibri" panose="020F0502020204030204" pitchFamily="34" charset="0"/>
              </a:rPr>
              <a:t>		mean, confidence intervals, </a:t>
            </a:r>
          </a:p>
          <a:p>
            <a:pPr>
              <a:spcBef>
                <a:spcPts val="0"/>
              </a:spcBef>
            </a:pPr>
            <a:r>
              <a:rPr lang="en-US" sz="3500" dirty="0">
                <a:ea typeface="Calibri" panose="020F0502020204030204" pitchFamily="34" charset="0"/>
              </a:rPr>
              <a:t>		and a new MCG</a:t>
            </a:r>
            <a:endParaRPr lang="en-US" sz="3500" dirty="0">
              <a:effectLst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0839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r>
              <a:rPr lang="en-US" dirty="0"/>
              <a:t>A description of all the members of a population is called a </a:t>
            </a:r>
          </a:p>
          <a:p>
            <a:pPr algn="ctr"/>
            <a:r>
              <a:rPr lang="en-US" dirty="0">
                <a:solidFill>
                  <a:srgbClr val="FFC000"/>
                </a:solidFill>
              </a:rPr>
              <a:t>frame</a:t>
            </a:r>
          </a:p>
        </p:txBody>
      </p:sp>
    </p:spTree>
    <p:extLst>
      <p:ext uri="{BB962C8B-B14F-4D97-AF65-F5344CB8AC3E}">
        <p14:creationId xmlns:p14="http://schemas.microsoft.com/office/powerpoint/2010/main" val="113870762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r>
              <a:rPr lang="en-US" dirty="0"/>
              <a:t>You need at least a descriptive frame to take a proper sample (a complete list is better) </a:t>
            </a:r>
          </a:p>
        </p:txBody>
      </p:sp>
    </p:spTree>
    <p:extLst>
      <p:ext uri="{BB962C8B-B14F-4D97-AF65-F5344CB8AC3E}">
        <p14:creationId xmlns:p14="http://schemas.microsoft.com/office/powerpoint/2010/main" val="159691383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Sampling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 eaLnBrk="1" hangingPunct="1"/>
            <a:r>
              <a:rPr lang="en-US" altLang="en-US" sz="5400" dirty="0">
                <a:solidFill>
                  <a:srgbClr val="FFC000"/>
                </a:solidFill>
                <a:cs typeface="Arial" charset="0"/>
              </a:rPr>
              <a:t>Random Sampling</a:t>
            </a:r>
          </a:p>
          <a:p>
            <a:pPr algn="ctr" eaLnBrk="1" hangingPunct="1"/>
            <a:endParaRPr lang="en-US" altLang="en-US" sz="2000" dirty="0">
              <a:cs typeface="Times New Roman" charset="0"/>
            </a:endParaRPr>
          </a:p>
          <a:p>
            <a:pPr algn="ctr" eaLnBrk="1" hangingPunct="1"/>
            <a:r>
              <a:rPr lang="en-US" altLang="en-US" dirty="0">
                <a:cs typeface="Arial" charset="0"/>
              </a:rPr>
              <a:t>Each member of the population has an equal chance of being included in the sample</a:t>
            </a:r>
            <a:endParaRPr lang="en-US" altLang="en-US" dirty="0"/>
          </a:p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63860302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 bwMode="auto">
          <a:xfrm>
            <a:off x="0" y="838200"/>
            <a:ext cx="91440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1pPr>
            <a:lvl2pPr marL="1028700" indent="-5715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hangingPunct="1"/>
            <a:r>
              <a:rPr lang="en-US" altLang="en-US" sz="3700" dirty="0">
                <a:cs typeface="Arial" charset="0"/>
              </a:rPr>
              <a:t>How could you take a random sample?</a:t>
            </a:r>
            <a:endParaRPr lang="en-US" altLang="en-US" sz="3700" dirty="0"/>
          </a:p>
          <a:p>
            <a:endParaRPr lang="en-US" alt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14396918"/>
              </p:ext>
            </p:extLst>
          </p:nvPr>
        </p:nvGraphicFramePr>
        <p:xfrm>
          <a:off x="5334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 Alabama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Alaska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Arizona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California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Colorado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Connecticut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Delaware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Florida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Georgia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Hawaii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Idaho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Illinois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Indiana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Iowa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Kentucky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6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6689742"/>
              </p:ext>
            </p:extLst>
          </p:nvPr>
        </p:nvGraphicFramePr>
        <p:xfrm>
          <a:off x="32766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Louisiana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Maine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Maryland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Massachusetts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Michigan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Minnesota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Mississippi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Missouri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Montana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Nebraska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Nevada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Hampshire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Jersey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31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Mexico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York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8" name="Content Placeholder 3"/>
          <p:cNvGraphicFramePr>
            <a:graphicFrameLocks/>
          </p:cNvGraphicFramePr>
          <p:nvPr/>
        </p:nvGraphicFramePr>
        <p:xfrm>
          <a:off x="6019800" y="1580537"/>
          <a:ext cx="2590800" cy="49670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Ohio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Oklahoma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Oregon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Pennsylvania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Rhode Island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Tennessee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Texas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Utah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Vermont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Washington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West 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Wisconsin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Wyoming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SAMPLING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12316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2"/>
          <p:cNvSpPr txBox="1">
            <a:spLocks/>
          </p:cNvSpPr>
          <p:nvPr/>
        </p:nvSpPr>
        <p:spPr bwMode="auto">
          <a:xfrm>
            <a:off x="457200" y="838200"/>
            <a:ext cx="82296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1pPr>
            <a:lvl2pPr marL="1028700" indent="-5715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Will this be representative?</a:t>
            </a:r>
            <a:endParaRPr lang="en-US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SAMPLING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aphicFrame>
        <p:nvGraphicFramePr>
          <p:cNvPr id="10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9013022"/>
              </p:ext>
            </p:extLst>
          </p:nvPr>
        </p:nvGraphicFramePr>
        <p:xfrm>
          <a:off x="5334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 Alabama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Alaska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Arizona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California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Colorado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Connecticut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Delaware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Florida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Georgia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Hawaii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Idaho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Illinois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Indiana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Iowa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Kentucky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1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9817449"/>
              </p:ext>
            </p:extLst>
          </p:nvPr>
        </p:nvGraphicFramePr>
        <p:xfrm>
          <a:off x="32766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Louisiana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Maine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Maryland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Massachusetts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Michigan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Minnesota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Mississippi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Missouri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Montana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Nebraska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Nevada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Hampshire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Jersey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Mexico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York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2" name="Content Placeholder 3"/>
          <p:cNvGraphicFramePr>
            <a:graphicFrameLocks/>
          </p:cNvGraphicFramePr>
          <p:nvPr/>
        </p:nvGraphicFramePr>
        <p:xfrm>
          <a:off x="6019800" y="1580537"/>
          <a:ext cx="2590800" cy="49670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Ohio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Oklahoma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Oregon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Pennsylvania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Rhode Island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Tennessee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Texas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Utah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Vermont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Virginia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Washington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West 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Wisconsin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Wyoming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82959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Sampling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 eaLnBrk="1" hangingPunct="1"/>
            <a:r>
              <a:rPr lang="en-US" altLang="en-US" sz="5400" dirty="0">
                <a:solidFill>
                  <a:srgbClr val="FFC000"/>
                </a:solidFill>
                <a:cs typeface="Arial" charset="0"/>
              </a:rPr>
              <a:t>Stratified Sampling</a:t>
            </a:r>
          </a:p>
          <a:p>
            <a:pPr algn="ctr" eaLnBrk="1" hangingPunct="1"/>
            <a:endParaRPr lang="en-US" altLang="en-US" sz="2000" dirty="0">
              <a:cs typeface="Times New Roman" charset="0"/>
            </a:endParaRPr>
          </a:p>
          <a:p>
            <a:pPr eaLnBrk="1" hangingPunct="1"/>
            <a:r>
              <a:rPr lang="en-US" altLang="en-US" dirty="0">
                <a:cs typeface="Arial" charset="0"/>
              </a:rPr>
              <a:t>Divide the population into non-overlapping groups (strata)</a:t>
            </a:r>
          </a:p>
          <a:p>
            <a:pPr eaLnBrk="1" hangingPunct="1"/>
            <a:endParaRPr lang="en-US" altLang="en-US" sz="2000" dirty="0">
              <a:cs typeface="Arial" charset="0"/>
            </a:endParaRPr>
          </a:p>
          <a:p>
            <a:pPr eaLnBrk="1" hangingPunct="1"/>
            <a:r>
              <a:rPr lang="en-US" altLang="en-US" dirty="0">
                <a:cs typeface="Arial" charset="0"/>
              </a:rPr>
              <a:t>Each member of a strata has an equal chance of being included in the sample</a:t>
            </a:r>
            <a:endParaRPr lang="en-US" altLang="en-US" dirty="0"/>
          </a:p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4831892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3048000" y="914400"/>
            <a:ext cx="6172200" cy="5638800"/>
          </a:xfrm>
        </p:spPr>
        <p:txBody>
          <a:bodyPr/>
          <a:lstStyle/>
          <a:p>
            <a:r>
              <a:rPr lang="en-US" dirty="0"/>
              <a:t>You need three random samples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                    SAMPLING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                     IN-CLASS PROBLEM 1b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76200" y="228600"/>
          <a:ext cx="2898752" cy="66008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891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Connecticut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Delaware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Illinois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Indiana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Iowa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Maine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Maryland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Massachusetts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Michigan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Minnesota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Montana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Hampshire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Jersey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York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 North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Ohio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Pennsylvania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Rhode Island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Vermont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Wisconsin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172200" y="1800225"/>
          <a:ext cx="2898752" cy="50292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891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Alaska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Arizona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California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Colorado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Hawaii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Idaho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Nevada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Mexico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Oklahoma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Oregon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Utah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Washington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Wyoming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Missouri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Nebraska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0141726"/>
              </p:ext>
            </p:extLst>
          </p:nvPr>
        </p:nvGraphicFramePr>
        <p:xfrm>
          <a:off x="3124200" y="2743200"/>
          <a:ext cx="2898752" cy="4086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891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 Alabama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Florida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Georgia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Kentucky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Louisiana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Mississippi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Tennessee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Texas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Virginia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West Virginia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410635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                    SAMPLING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                     IN-CLASS PROBLEM 1b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2971800" y="914400"/>
            <a:ext cx="6172200" cy="5638800"/>
          </a:xfrm>
        </p:spPr>
        <p:txBody>
          <a:bodyPr/>
          <a:lstStyle/>
          <a:p>
            <a:r>
              <a:rPr lang="en-US" sz="3200" dirty="0"/>
              <a:t>Will this be </a:t>
            </a:r>
          </a:p>
          <a:p>
            <a:r>
              <a:rPr lang="en-US" sz="3200" dirty="0"/>
              <a:t>representative?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107529"/>
              </p:ext>
            </p:extLst>
          </p:nvPr>
        </p:nvGraphicFramePr>
        <p:xfrm>
          <a:off x="76200" y="1200150"/>
          <a:ext cx="2898752" cy="56578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891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Connecticut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Delaware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Illinois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Indiana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Iowa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Maine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Maryland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Massachusetts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Michigan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Minnesota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Hampshire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Jersey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York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Ohio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Pennsylvania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Rhode Island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Vermont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D9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Wisconsin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7748093"/>
              </p:ext>
            </p:extLst>
          </p:nvPr>
        </p:nvGraphicFramePr>
        <p:xfrm>
          <a:off x="3124200" y="2771775"/>
          <a:ext cx="2898752" cy="4086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891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 Alabama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Florida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Georgia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Kentucky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Louisiana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Mississippi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Tennessee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Texas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Virginia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C5E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West Virginia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77CE9C34-ED9F-439F-9A74-3F2ECF3EB0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638198"/>
              </p:ext>
            </p:extLst>
          </p:nvPr>
        </p:nvGraphicFramePr>
        <p:xfrm>
          <a:off x="6179210" y="885825"/>
          <a:ext cx="2898752" cy="59721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891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Alaska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Arizona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California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Colorado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Hawaii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Idaho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 Missouri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 </a:t>
                      </a:r>
                      <a:r>
                        <a:rPr lang="en-US" sz="200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Montana</a:t>
                      </a: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Nebraska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Nevada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Mexico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Oklahoma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Oregon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Utah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Washington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4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Wyoming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5229876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Sampling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 eaLnBrk="1" hangingPunct="1"/>
            <a:r>
              <a:rPr lang="en-US" altLang="en-US" sz="5400" dirty="0">
                <a:solidFill>
                  <a:srgbClr val="FFC000"/>
                </a:solidFill>
                <a:cs typeface="Arial" charset="0"/>
              </a:rPr>
              <a:t>Systematic Sampling</a:t>
            </a:r>
          </a:p>
          <a:p>
            <a:pPr algn="ctr" eaLnBrk="1" hangingPunct="1"/>
            <a:endParaRPr lang="en-US" altLang="en-US" sz="2000" dirty="0">
              <a:cs typeface="Times New Roman" charset="0"/>
            </a:endParaRPr>
          </a:p>
          <a:p>
            <a:pPr eaLnBrk="1" hangingPunct="1"/>
            <a:r>
              <a:rPr lang="en-US" altLang="en-US" dirty="0">
                <a:cs typeface="Arial" charset="0"/>
              </a:rPr>
              <a:t>Selects every “kth” member from the population (from a random starting point)</a:t>
            </a:r>
            <a:endParaRPr lang="en-US" altLang="en-US" dirty="0"/>
          </a:p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0687968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We need 10 observations in our sample</a:t>
            </a:r>
          </a:p>
          <a:p>
            <a:endParaRPr lang="en-US" sz="2000" dirty="0"/>
          </a:p>
          <a:p>
            <a:r>
              <a:rPr lang="en-US" dirty="0"/>
              <a:t>That will be every 5</a:t>
            </a:r>
            <a:r>
              <a:rPr lang="en-US" baseline="30000" dirty="0"/>
              <a:t>th</a:t>
            </a:r>
            <a:r>
              <a:rPr lang="en-US" dirty="0"/>
              <a:t> member of the population</a:t>
            </a:r>
          </a:p>
          <a:p>
            <a:endParaRPr lang="en-US" sz="2000" dirty="0"/>
          </a:p>
          <a:p>
            <a:r>
              <a:rPr lang="en-US" dirty="0"/>
              <a:t>Pick a random starting place </a:t>
            </a:r>
          </a:p>
          <a:p>
            <a:r>
              <a:rPr lang="en-US" dirty="0"/>
              <a:t>1-5</a:t>
            </a:r>
          </a:p>
        </p:txBody>
      </p:sp>
    </p:spTree>
    <p:extLst>
      <p:ext uri="{BB962C8B-B14F-4D97-AF65-F5344CB8AC3E}">
        <p14:creationId xmlns:p14="http://schemas.microsoft.com/office/powerpoint/2010/main" val="119513468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What’s Up?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066800"/>
            <a:ext cx="8458200" cy="5638800"/>
          </a:xfrm>
        </p:spPr>
        <p:txBody>
          <a:bodyPr/>
          <a:lstStyle/>
          <a:p>
            <a:pPr marR="0" lv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/>
              <a:t>Outcome 5) Calculate the parameters of </a:t>
            </a:r>
            <a:r>
              <a:rPr lang="en-US" sz="3200" dirty="0">
                <a:solidFill>
                  <a:srgbClr val="FFC000"/>
                </a:solidFill>
              </a:rPr>
              <a:t>continuous random variable </a:t>
            </a:r>
            <a:r>
              <a:rPr lang="en-US" sz="3200" dirty="0"/>
              <a:t>distributions and compute the probability of events in a typical continuous event application</a:t>
            </a:r>
          </a:p>
          <a:p>
            <a:pPr marR="0" lv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/>
              <a:t>Outcome 6) Computation of calculus of these parameters will be assisted with </a:t>
            </a:r>
            <a:r>
              <a:rPr lang="en-US" sz="3200" dirty="0">
                <a:solidFill>
                  <a:srgbClr val="FFC000"/>
                </a:solidFill>
              </a:rPr>
              <a:t>math software</a:t>
            </a:r>
          </a:p>
          <a:p>
            <a:pPr marL="45720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3200" dirty="0"/>
              <a:t> </a:t>
            </a:r>
          </a:p>
          <a:p>
            <a:endParaRPr lang="en-US" sz="3200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73980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SAMPLING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1c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aphicFrame>
        <p:nvGraphicFramePr>
          <p:cNvPr id="12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7448064"/>
              </p:ext>
            </p:extLst>
          </p:nvPr>
        </p:nvGraphicFramePr>
        <p:xfrm>
          <a:off x="5334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 Alabama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Alaska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Arizona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California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Colorado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Connecticut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Delaware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Florida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Georgia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Hawaii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Idaho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Illinois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Indiana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Iowa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Kentucky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3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5118584"/>
              </p:ext>
            </p:extLst>
          </p:nvPr>
        </p:nvGraphicFramePr>
        <p:xfrm>
          <a:off x="32766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Louisiana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Maine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Maryland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Massachusetts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Michigan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Minnesota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Mississippi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Missouri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Montana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Nebraska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Nevada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Hampshire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Jersey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31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Mexico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York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4" name="Content Placeholder 3"/>
          <p:cNvGraphicFramePr>
            <a:graphicFrameLocks/>
          </p:cNvGraphicFramePr>
          <p:nvPr/>
        </p:nvGraphicFramePr>
        <p:xfrm>
          <a:off x="6019800" y="1580537"/>
          <a:ext cx="2590800" cy="49670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Ohio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Oklahoma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Oregon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Pennsylvania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Rhode Island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Tennessee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Texas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Utah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Vermont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Washington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West 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Wisconsin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Wyoming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120022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pPr algn="ctr"/>
            <a:r>
              <a:rPr lang="en-US" dirty="0"/>
              <a:t>Will this be representative?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SAMPLING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1c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aphicFrame>
        <p:nvGraphicFramePr>
          <p:cNvPr id="12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8463408"/>
              </p:ext>
            </p:extLst>
          </p:nvPr>
        </p:nvGraphicFramePr>
        <p:xfrm>
          <a:off x="5334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 Alabama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Alaska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Arizona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California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Colorado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Connecticut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Delaware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Florida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Georgia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Hawaii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Idaho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Illinois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Indiana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Iowa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Kentucky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3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8464079"/>
              </p:ext>
            </p:extLst>
          </p:nvPr>
        </p:nvGraphicFramePr>
        <p:xfrm>
          <a:off x="32766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Louisiana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Maine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Maryland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Massachusetts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Michigan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Minnesota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Mississippi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Missouri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Montana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Nebraska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Nevada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Hampshire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Jersey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31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Mexico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York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4" name="Content Placeholder 3"/>
          <p:cNvGraphicFramePr>
            <a:graphicFrameLocks/>
          </p:cNvGraphicFramePr>
          <p:nvPr/>
        </p:nvGraphicFramePr>
        <p:xfrm>
          <a:off x="6019800" y="1580537"/>
          <a:ext cx="2590800" cy="49670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Ohio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Oklahoma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Oregon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Pennsylvania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Rhode Island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Tennessee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Texas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Utah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Vermont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Washington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West 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49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Wisconsin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Wyoming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996308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Sampling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 eaLnBrk="1" hangingPunct="1"/>
            <a:r>
              <a:rPr lang="en-US" altLang="en-US" sz="5400" dirty="0">
                <a:solidFill>
                  <a:srgbClr val="FFC000"/>
                </a:solidFill>
                <a:cs typeface="Arial" charset="0"/>
              </a:rPr>
              <a:t>Cluster Sampling</a:t>
            </a:r>
          </a:p>
          <a:p>
            <a:pPr algn="ctr" eaLnBrk="1" hangingPunct="1"/>
            <a:endParaRPr lang="en-US" altLang="en-US" sz="2000" dirty="0">
              <a:cs typeface="Times New Roman" charset="0"/>
            </a:endParaRPr>
          </a:p>
          <a:p>
            <a:pPr eaLnBrk="1" hangingPunct="1"/>
            <a:r>
              <a:rPr lang="en-US" altLang="en-US" dirty="0">
                <a:cs typeface="Arial" charset="0"/>
              </a:rPr>
              <a:t>Randomly select a group of members from the population</a:t>
            </a:r>
          </a:p>
          <a:p>
            <a:pPr eaLnBrk="1" hangingPunct="1"/>
            <a:endParaRPr lang="en-US" altLang="en-US" sz="2000" dirty="0">
              <a:cs typeface="Arial" charset="0"/>
            </a:endParaRPr>
          </a:p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1452053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SAMPLING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1d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aphicFrame>
        <p:nvGraphicFramePr>
          <p:cNvPr id="12" name="Content Placeholder 3"/>
          <p:cNvGraphicFramePr>
            <a:graphicFrameLocks/>
          </p:cNvGraphicFramePr>
          <p:nvPr/>
        </p:nvGraphicFramePr>
        <p:xfrm>
          <a:off x="5334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Alabama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Alaska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Arizona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California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Colorado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Connecticut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Delaware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Florida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Georgia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Hawaii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Idaho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Illinois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Indiana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Iowa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Kentucky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3" name="Content Placeholder 3"/>
          <p:cNvGraphicFramePr>
            <a:graphicFrameLocks/>
          </p:cNvGraphicFramePr>
          <p:nvPr/>
        </p:nvGraphicFramePr>
        <p:xfrm>
          <a:off x="32766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Louisiana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Maine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Maryland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Massachusetts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Michigan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Minnesota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Mississippi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Missouri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Montana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Nebraska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Nevada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Hampshire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Jersey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31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Mexico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York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 North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4" name="Content Placeholder 3"/>
          <p:cNvGraphicFramePr>
            <a:graphicFrameLocks/>
          </p:cNvGraphicFramePr>
          <p:nvPr/>
        </p:nvGraphicFramePr>
        <p:xfrm>
          <a:off x="6019800" y="1580537"/>
          <a:ext cx="2590800" cy="49670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Ohio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Oklahoma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Oregon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Pennsylvania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Rhode Island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Tennessee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Texas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Utah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Vermont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Washington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West 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Wisconsin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Wyoming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pPr algn="ctr"/>
            <a:r>
              <a:rPr lang="en-US" dirty="0"/>
              <a:t>Pick a starting place:</a:t>
            </a:r>
          </a:p>
        </p:txBody>
      </p:sp>
    </p:spTree>
    <p:extLst>
      <p:ext uri="{BB962C8B-B14F-4D97-AF65-F5344CB8AC3E}">
        <p14:creationId xmlns:p14="http://schemas.microsoft.com/office/powerpoint/2010/main" val="304784987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pPr algn="ctr"/>
            <a:r>
              <a:rPr lang="en-US" dirty="0"/>
              <a:t>Will this be representative?</a:t>
            </a:r>
          </a:p>
          <a:p>
            <a:pPr algn="ctr"/>
            <a:endParaRPr lang="en-US" dirty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SAMPLING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1d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aphicFrame>
        <p:nvGraphicFramePr>
          <p:cNvPr id="12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3241822"/>
              </p:ext>
            </p:extLst>
          </p:nvPr>
        </p:nvGraphicFramePr>
        <p:xfrm>
          <a:off x="5334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 Alabama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Alaska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Arizona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Arkansas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California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Colorado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Connecticut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Delaware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Florida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Georgia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Hawaii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12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Idaho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13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Illinois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Indiana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Iowa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Kansas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17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Kentucky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3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6015222"/>
              </p:ext>
            </p:extLst>
          </p:nvPr>
        </p:nvGraphicFramePr>
        <p:xfrm>
          <a:off x="3276600" y="1580537"/>
          <a:ext cx="2590800" cy="52774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18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Louisiana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19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Maine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7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Maryland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Massachusetts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Michigan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Minnesota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Mississippi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Missouri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Montana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Nebraska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Nevada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29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Hampshire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Jersey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31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Mexico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New York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34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North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4" name="Content Placeholder 3"/>
          <p:cNvGraphicFramePr>
            <a:graphicFrameLocks/>
          </p:cNvGraphicFramePr>
          <p:nvPr/>
        </p:nvGraphicFramePr>
        <p:xfrm>
          <a:off x="6019800" y="1580537"/>
          <a:ext cx="2590800" cy="49670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8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9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35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Ohio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Oklahoma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Oregon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38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Pennsylvania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39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Rhode Island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40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Carolina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41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South Dakota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42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Tennessee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43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Texas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44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Utah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45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Vermont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46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47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Washington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48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West Virginia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49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solidFill>
                            <a:schemeClr val="bg1"/>
                          </a:solidFill>
                          <a:effectLst/>
                        </a:rPr>
                        <a:t> Wisconsin</a:t>
                      </a:r>
                      <a:endParaRPr lang="en-US" sz="2000" b="0" i="0" u="none" strike="noStrike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48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 dirty="0">
                          <a:solidFill>
                            <a:schemeClr val="bg1"/>
                          </a:solidFill>
                          <a:effectLst/>
                        </a:rPr>
                        <a:t> Wyoming</a:t>
                      </a:r>
                      <a:endParaRPr lang="en-US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5639" marR="5639" marT="5639" marB="0" anchor="b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707724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If your sample is not representative of the population, the sample is </a:t>
            </a:r>
          </a:p>
          <a:p>
            <a:pPr algn="ctr"/>
            <a:r>
              <a:rPr lang="en-US" dirty="0">
                <a:solidFill>
                  <a:srgbClr val="FFC000"/>
                </a:solidFill>
              </a:rPr>
              <a:t>biased</a:t>
            </a:r>
          </a:p>
        </p:txBody>
      </p:sp>
    </p:spTree>
    <p:extLst>
      <p:ext uri="{BB962C8B-B14F-4D97-AF65-F5344CB8AC3E}">
        <p14:creationId xmlns:p14="http://schemas.microsoft.com/office/powerpoint/2010/main" val="195976572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14400"/>
            <a:ext cx="8915400" cy="5943600"/>
          </a:xfrm>
        </p:spPr>
        <p:txBody>
          <a:bodyPr/>
          <a:lstStyle/>
          <a:p>
            <a:r>
              <a:rPr lang="en-US" dirty="0"/>
              <a:t>Sources of bias:</a:t>
            </a:r>
          </a:p>
          <a:p>
            <a:r>
              <a:rPr lang="en-US" dirty="0"/>
              <a:t>	sampling bias</a:t>
            </a:r>
          </a:p>
          <a:p>
            <a:pPr>
              <a:spcBef>
                <a:spcPts val="0"/>
              </a:spcBef>
            </a:pPr>
            <a:r>
              <a:rPr lang="en-US" dirty="0"/>
              <a:t>		(bad-luck sample)</a:t>
            </a:r>
          </a:p>
          <a:p>
            <a:r>
              <a:rPr lang="en-US" dirty="0"/>
              <a:t>	nonresponse bias</a:t>
            </a:r>
          </a:p>
          <a:p>
            <a:pPr>
              <a:spcBef>
                <a:spcPts val="0"/>
              </a:spcBef>
            </a:pPr>
            <a:r>
              <a:rPr lang="en-US" dirty="0"/>
              <a:t>		(Reps respond, Dems don’t) </a:t>
            </a:r>
          </a:p>
          <a:p>
            <a:r>
              <a:rPr lang="en-US" dirty="0"/>
              <a:t>	response bias </a:t>
            </a:r>
          </a:p>
          <a:p>
            <a:pPr>
              <a:spcBef>
                <a:spcPts val="0"/>
              </a:spcBef>
            </a:pPr>
            <a:r>
              <a:rPr lang="en-US" dirty="0"/>
              <a:t>		(crummy survey questions)</a:t>
            </a:r>
          </a:p>
          <a:p>
            <a:r>
              <a:rPr lang="en-US" dirty="0"/>
              <a:t>	inaccurate data entry</a:t>
            </a:r>
          </a:p>
        </p:txBody>
      </p:sp>
    </p:spTree>
    <p:extLst>
      <p:ext uri="{BB962C8B-B14F-4D97-AF65-F5344CB8AC3E}">
        <p14:creationId xmlns:p14="http://schemas.microsoft.com/office/powerpoint/2010/main" val="244378968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A5AD34E-0CCA-457C-8C33-F1DA9BCB87B5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400613350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Normal Distributions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We use normal distributions a lot in statistics because lots of things have graphs this shape!</a:t>
            </a:r>
          </a:p>
          <a:p>
            <a:pPr eaLnBrk="1" hangingPunct="1"/>
            <a:endParaRPr lang="en-US" altLang="en-US" sz="2000" dirty="0">
              <a:latin typeface="Comic Sans MS" pitchFamily="66" charset="0"/>
            </a:endParaRPr>
          </a:p>
          <a:p>
            <a:pPr lvl="4" eaLnBrk="1" hangingPunct="1">
              <a:buFontTx/>
              <a:buChar char="-"/>
            </a:pPr>
            <a:r>
              <a:rPr lang="en-US" altLang="en-US" dirty="0">
                <a:latin typeface="Comic Sans MS" pitchFamily="66" charset="0"/>
              </a:rPr>
              <a:t>heights</a:t>
            </a:r>
          </a:p>
          <a:p>
            <a:pPr lvl="4" eaLnBrk="1" hangingPunct="1">
              <a:buFontTx/>
              <a:buChar char="-"/>
            </a:pPr>
            <a:r>
              <a:rPr lang="en-US" altLang="en-US" dirty="0">
                <a:latin typeface="Comic Sans MS" pitchFamily="66" charset="0"/>
              </a:rPr>
              <a:t>weights</a:t>
            </a:r>
          </a:p>
          <a:p>
            <a:pPr lvl="4" eaLnBrk="1" hangingPunct="1">
              <a:buFontTx/>
              <a:buChar char="-"/>
            </a:pPr>
            <a:r>
              <a:rPr lang="en-US" altLang="en-US" dirty="0">
                <a:latin typeface="Comic Sans MS" pitchFamily="66" charset="0"/>
              </a:rPr>
              <a:t>IQ test scores</a:t>
            </a:r>
          </a:p>
          <a:p>
            <a:pPr lvl="4" eaLnBrk="1" hangingPunct="1">
              <a:buFontTx/>
              <a:buChar char="-"/>
            </a:pPr>
            <a:r>
              <a:rPr lang="en-US" altLang="en-US" dirty="0">
                <a:latin typeface="Comic Sans MS" pitchFamily="66" charset="0"/>
              </a:rPr>
              <a:t>bull’s eyes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873080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dirty="0"/>
              <a:t>Normal Distributions</a:t>
            </a:r>
            <a:endParaRPr lang="en-US" altLang="en-US" dirty="0">
              <a:latin typeface="Comic Sans MS" pitchFamily="66" charset="0"/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Also, even data which are not normally distributed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have averages which DO have normal distributions</a:t>
            </a:r>
            <a:endParaRPr lang="en-US" altLang="en-US" dirty="0"/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48100"/>
            <a:ext cx="2540000" cy="300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88ADB13-2EAC-4032-9B1B-235A6E4B2EB2}"/>
              </a:ext>
            </a:extLst>
          </p:cNvPr>
          <p:cNvSpPr/>
          <p:nvPr/>
        </p:nvSpPr>
        <p:spPr>
          <a:xfrm>
            <a:off x="0" y="6629400"/>
            <a:ext cx="6858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rkitp</a:t>
            </a:r>
            <a:r>
              <a:rPr lang="en-US" sz="1500" dirty="0">
                <a:solidFill>
                  <a:srgbClr val="00B0F0"/>
                </a:solidFill>
              </a:rPr>
              <a:t>/curriculum/v1n5/v1n5_wiki_how-t... </a:t>
            </a:r>
          </a:p>
        </p:txBody>
      </p:sp>
    </p:spTree>
    <p:extLst>
      <p:ext uri="{BB962C8B-B14F-4D97-AF65-F5344CB8AC3E}">
        <p14:creationId xmlns:p14="http://schemas.microsoft.com/office/powerpoint/2010/main" val="8723506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Review</a:t>
            </a:r>
          </a:p>
        </p:txBody>
      </p:sp>
      <p:pic>
        <p:nvPicPr>
          <p:cNvPr id="307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0600"/>
            <a:ext cx="9144000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dirty="0"/>
              <a:t>Normal Distributions</a:t>
            </a:r>
            <a:endParaRPr lang="en-US" altLang="en-US" dirty="0">
              <a:latin typeface="Comic Sans MS" pitchFamily="66" charset="0"/>
            </a:endParaRPr>
          </a:p>
        </p:txBody>
      </p:sp>
      <p:sp>
        <p:nvSpPr>
          <p:cNvPr id="7" name="Content Placeholder 1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If you take a gazillion samples and find the means for each of the gazillion samples</a:t>
            </a:r>
          </a:p>
          <a:p>
            <a:pPr algn="ctr" eaLnBrk="1" hangingPunct="1"/>
            <a:endParaRPr lang="en-US" altLang="en-US" sz="2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You would have a new population: </a:t>
            </a:r>
          </a:p>
          <a:p>
            <a:pPr algn="ctr" eaLnBrk="1" hangingPunct="1"/>
            <a:endParaRPr lang="en-US" altLang="en-US" sz="20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solidFill>
                  <a:schemeClr val="tx1"/>
                </a:solidFill>
                <a:latin typeface="Comic Sans MS" pitchFamily="66" charset="0"/>
              </a:rPr>
              <a:t>the gazillion means</a:t>
            </a:r>
          </a:p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96786269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>
            <a:extLst>
              <a:ext uri="{FF2B5EF4-FFF2-40B4-BE49-F238E27FC236}">
                <a16:creationId xmlns:a16="http://schemas.microsoft.com/office/drawing/2014/main" id="{FB2DF385-5BF3-491D-83A0-A7264679F9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" y="1981200"/>
            <a:ext cx="2000250" cy="260032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8BEB8A40-3D29-4101-86C0-860F6E5F8E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86200" y="1831837"/>
            <a:ext cx="1752600" cy="140970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dirty="0"/>
              <a:t>Normal Distributions</a:t>
            </a:r>
            <a:endParaRPr lang="en-US" altLang="en-US" dirty="0">
              <a:latin typeface="Comic Sans MS" pitchFamily="66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F046112-6D74-4155-B820-31A56E5842A3}"/>
              </a:ext>
            </a:extLst>
          </p:cNvPr>
          <p:cNvSpPr txBox="1"/>
          <p:nvPr/>
        </p:nvSpPr>
        <p:spPr>
          <a:xfrm>
            <a:off x="0" y="6608802"/>
            <a:ext cx="914400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2022; https://www.cliffsnotes.com/study-guides/statistics/sampling/populations-samples-parameters-and-statistics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D22E756-4364-4F73-A0C7-4FEF92576CF4}"/>
              </a:ext>
            </a:extLst>
          </p:cNvPr>
          <p:cNvSpPr txBox="1"/>
          <p:nvPr/>
        </p:nvSpPr>
        <p:spPr>
          <a:xfrm>
            <a:off x="2590800" y="1800225"/>
            <a:ext cx="11430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random selection 1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06D5C2FC-89FB-4B31-A517-623D78196D1C}"/>
              </a:ext>
            </a:extLst>
          </p:cNvPr>
          <p:cNvCxnSpPr>
            <a:cxnSpLocks/>
          </p:cNvCxnSpPr>
          <p:nvPr/>
        </p:nvCxnSpPr>
        <p:spPr>
          <a:xfrm>
            <a:off x="2743200" y="2743200"/>
            <a:ext cx="1066800" cy="0"/>
          </a:xfrm>
          <a:prstGeom prst="straightConnector1">
            <a:avLst/>
          </a:prstGeom>
          <a:ln w="254000">
            <a:solidFill>
              <a:srgbClr val="92D05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30FB4690-8B07-4371-997A-5D75D82B50E7}"/>
              </a:ext>
            </a:extLst>
          </p:cNvPr>
          <p:cNvSpPr txBox="1"/>
          <p:nvPr/>
        </p:nvSpPr>
        <p:spPr>
          <a:xfrm>
            <a:off x="5638800" y="2032337"/>
            <a:ext cx="132805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gazillion samples each with a sample mean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2D4D841-F3C5-4188-B2D5-6860A684B3FE}"/>
              </a:ext>
            </a:extLst>
          </p:cNvPr>
          <p:cNvSpPr txBox="1"/>
          <p:nvPr/>
        </p:nvSpPr>
        <p:spPr>
          <a:xfrm>
            <a:off x="7522029" y="4156063"/>
            <a:ext cx="114300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population of sample means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DDEB14E6-DD91-4F51-A964-D6FF0B544CD9}"/>
              </a:ext>
            </a:extLst>
          </p:cNvPr>
          <p:cNvCxnSpPr>
            <a:cxnSpLocks/>
          </p:cNvCxnSpPr>
          <p:nvPr/>
        </p:nvCxnSpPr>
        <p:spPr>
          <a:xfrm>
            <a:off x="5867400" y="3429000"/>
            <a:ext cx="1066800" cy="0"/>
          </a:xfrm>
          <a:prstGeom prst="straightConnector1">
            <a:avLst/>
          </a:prstGeom>
          <a:ln w="254000">
            <a:solidFill>
              <a:srgbClr val="92D05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4B22062B-357A-4610-B874-4C53AA1F8A5C}"/>
              </a:ext>
            </a:extLst>
          </p:cNvPr>
          <p:cNvCxnSpPr>
            <a:cxnSpLocks/>
          </p:cNvCxnSpPr>
          <p:nvPr/>
        </p:nvCxnSpPr>
        <p:spPr>
          <a:xfrm>
            <a:off x="2819400" y="4419600"/>
            <a:ext cx="1066800" cy="0"/>
          </a:xfrm>
          <a:prstGeom prst="straightConnector1">
            <a:avLst/>
          </a:prstGeom>
          <a:ln w="254000">
            <a:solidFill>
              <a:srgbClr val="92D05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9FA545A7-7FB8-44F6-B92A-476216618962}"/>
              </a:ext>
            </a:extLst>
          </p:cNvPr>
          <p:cNvSpPr txBox="1"/>
          <p:nvPr/>
        </p:nvSpPr>
        <p:spPr>
          <a:xfrm>
            <a:off x="2590800" y="3505200"/>
            <a:ext cx="12192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random selection 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09C1351-649E-4156-A157-61308C670DCC}"/>
              </a:ext>
            </a:extLst>
          </p:cNvPr>
          <p:cNvSpPr txBox="1"/>
          <p:nvPr/>
        </p:nvSpPr>
        <p:spPr>
          <a:xfrm>
            <a:off x="838200" y="4091226"/>
            <a:ext cx="114300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5000" b="1" dirty="0">
                <a:solidFill>
                  <a:srgbClr val="FF5050"/>
                </a:solidFill>
              </a:rPr>
              <a:t>μ</a:t>
            </a:r>
            <a:endParaRPr lang="en-US" sz="5000" b="1" dirty="0">
              <a:solidFill>
                <a:srgbClr val="FF505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4BB1565D-828E-4436-A9C9-9D4A819B3EF9}"/>
                  </a:ext>
                </a:extLst>
              </p:cNvPr>
              <p:cNvSpPr txBox="1"/>
              <p:nvPr/>
            </p:nvSpPr>
            <p:spPr>
              <a:xfrm>
                <a:off x="4800600" y="1219200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4BB1565D-828E-4436-A9C9-9D4A819B3E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00600" y="1219200"/>
                <a:ext cx="838200" cy="86177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6A9F07D2-C585-492B-A48C-CDCDA3CFAAB0}"/>
                  </a:ext>
                </a:extLst>
              </p:cNvPr>
              <p:cNvSpPr txBox="1"/>
              <p:nvPr/>
            </p:nvSpPr>
            <p:spPr>
              <a:xfrm>
                <a:off x="8322129" y="3188852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6A9F07D2-C585-492B-A48C-CDCDA3CFAAB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22129" y="3188852"/>
                <a:ext cx="838200" cy="86177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8D701E2D-EADC-4AC1-97BF-B7551AC86D93}"/>
                  </a:ext>
                </a:extLst>
              </p:cNvPr>
              <p:cNvSpPr txBox="1"/>
              <p:nvPr/>
            </p:nvSpPr>
            <p:spPr>
              <a:xfrm>
                <a:off x="7146471" y="3169001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8D701E2D-EADC-4AC1-97BF-B7551AC86D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6471" y="3169001"/>
                <a:ext cx="838200" cy="86177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F3908EC3-7F24-46C2-9B36-87D163901FC8}"/>
                  </a:ext>
                </a:extLst>
              </p:cNvPr>
              <p:cNvSpPr txBox="1"/>
              <p:nvPr/>
            </p:nvSpPr>
            <p:spPr>
              <a:xfrm>
                <a:off x="7826829" y="2895430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F3908EC3-7F24-46C2-9B36-87D163901FC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26829" y="2895430"/>
                <a:ext cx="838200" cy="86177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7C58B540-34F3-46CE-94E0-B6EE8536E6C0}"/>
                  </a:ext>
                </a:extLst>
              </p:cNvPr>
              <p:cNvSpPr txBox="1"/>
              <p:nvPr/>
            </p:nvSpPr>
            <p:spPr>
              <a:xfrm>
                <a:off x="8071758" y="2354912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7C58B540-34F3-46CE-94E0-B6EE8536E6C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71758" y="2354912"/>
                <a:ext cx="838200" cy="86177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26C4EC25-DF22-4A82-982C-5C53E21EC9EF}"/>
                  </a:ext>
                </a:extLst>
              </p:cNvPr>
              <p:cNvSpPr txBox="1"/>
              <p:nvPr/>
            </p:nvSpPr>
            <p:spPr>
              <a:xfrm>
                <a:off x="7407729" y="2607171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26C4EC25-DF22-4A82-982C-5C53E21EC9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07729" y="2607171"/>
                <a:ext cx="838200" cy="861774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652A1993-957A-4886-8864-31C76DA8AB28}"/>
                  </a:ext>
                </a:extLst>
              </p:cNvPr>
              <p:cNvSpPr txBox="1"/>
              <p:nvPr/>
            </p:nvSpPr>
            <p:spPr>
              <a:xfrm>
                <a:off x="7848600" y="1790887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652A1993-957A-4886-8864-31C76DA8AB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48600" y="1790887"/>
                <a:ext cx="838200" cy="86177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990432B-8F9F-4C07-8A67-180E7D6F7FBC}"/>
                  </a:ext>
                </a:extLst>
              </p:cNvPr>
              <p:cNvSpPr txBox="1"/>
              <p:nvPr/>
            </p:nvSpPr>
            <p:spPr>
              <a:xfrm>
                <a:off x="6994071" y="2389771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990432B-8F9F-4C07-8A67-180E7D6F7FB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94071" y="2389771"/>
                <a:ext cx="838200" cy="86177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84A9DBA-8B15-41B6-B97D-325CC2BCAD05}"/>
                  </a:ext>
                </a:extLst>
              </p:cNvPr>
              <p:cNvSpPr txBox="1"/>
              <p:nvPr/>
            </p:nvSpPr>
            <p:spPr>
              <a:xfrm>
                <a:off x="7375071" y="1879775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84A9DBA-8B15-41B6-B97D-325CC2BCAD0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75071" y="1879775"/>
                <a:ext cx="838200" cy="86177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C9007735-D457-4ED6-8667-E4BC1800E24B}"/>
                  </a:ext>
                </a:extLst>
              </p:cNvPr>
              <p:cNvSpPr txBox="1"/>
              <p:nvPr/>
            </p:nvSpPr>
            <p:spPr>
              <a:xfrm>
                <a:off x="7661503" y="3405426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C9007735-D457-4ED6-8667-E4BC1800E2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503" y="3405426"/>
                <a:ext cx="838200" cy="861774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TextBox 26">
            <a:extLst>
              <a:ext uri="{FF2B5EF4-FFF2-40B4-BE49-F238E27FC236}">
                <a16:creationId xmlns:a16="http://schemas.microsoft.com/office/drawing/2014/main" id="{348EFDDD-096B-450D-866B-0727336B1D6D}"/>
              </a:ext>
            </a:extLst>
          </p:cNvPr>
          <p:cNvSpPr txBox="1"/>
          <p:nvPr/>
        </p:nvSpPr>
        <p:spPr>
          <a:xfrm>
            <a:off x="90488" y="3657600"/>
            <a:ext cx="1143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population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94C003F8-20DA-488F-A820-B38EB163F5D2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952875" y="3705225"/>
            <a:ext cx="1609725" cy="140017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6E7E8273-C188-45F6-A13E-06DB8E8B3F34}"/>
                  </a:ext>
                </a:extLst>
              </p:cNvPr>
              <p:cNvSpPr txBox="1"/>
              <p:nvPr/>
            </p:nvSpPr>
            <p:spPr>
              <a:xfrm>
                <a:off x="4114800" y="4648200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6E7E8273-C188-45F6-A13E-06DB8E8B3F3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4648200"/>
                <a:ext cx="838200" cy="861774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5591840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dirty="0"/>
              <a:t>Normal Distributions</a:t>
            </a:r>
            <a:endParaRPr lang="en-US" altLang="en-US" dirty="0">
              <a:latin typeface="Comic Sans MS" pitchFamily="66" charset="0"/>
            </a:endParaRPr>
          </a:p>
        </p:txBody>
      </p:sp>
      <p:sp>
        <p:nvSpPr>
          <p:cNvPr id="7" name="Content Placeholder 1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If you plotted the frequency of the gazillion sample mean values, it is called a</a:t>
            </a: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SAMPLING DISTRIBUTION</a:t>
            </a:r>
          </a:p>
        </p:txBody>
      </p:sp>
    </p:spTree>
    <p:extLst>
      <p:ext uri="{BB962C8B-B14F-4D97-AF65-F5344CB8AC3E}">
        <p14:creationId xmlns:p14="http://schemas.microsoft.com/office/powerpoint/2010/main" val="41168946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Sampling Distributions</a:t>
            </a:r>
          </a:p>
        </p:txBody>
      </p:sp>
      <p:sp>
        <p:nvSpPr>
          <p:cNvPr id="5" name="Content Placeholder 1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The shape of the plot of the gazillion sample means would have a normal-</a:t>
            </a:r>
            <a:r>
              <a:rPr lang="en-US" altLang="en-US" dirty="0" err="1">
                <a:latin typeface="Comic Sans MS" pitchFamily="66" charset="0"/>
              </a:rPr>
              <a:t>ish</a:t>
            </a:r>
            <a:r>
              <a:rPr lang="en-US" altLang="en-US" dirty="0">
                <a:latin typeface="Comic Sans MS" pitchFamily="66" charset="0"/>
              </a:rPr>
              <a:t> distribution</a:t>
            </a:r>
          </a:p>
          <a:p>
            <a:pPr algn="ctr" eaLnBrk="1" hangingPunct="1"/>
            <a:r>
              <a:rPr lang="en-US" altLang="en-US" dirty="0">
                <a:solidFill>
                  <a:schemeClr val="tx1"/>
                </a:solidFill>
                <a:latin typeface="Comic Sans MS" pitchFamily="66" charset="0"/>
              </a:rPr>
              <a:t>NO MATTER WHAT THE ORIGINAL DATA LOOKED LIKE</a:t>
            </a:r>
          </a:p>
        </p:txBody>
      </p:sp>
    </p:spTree>
    <p:extLst>
      <p:ext uri="{BB962C8B-B14F-4D97-AF65-F5344CB8AC3E}">
        <p14:creationId xmlns:p14="http://schemas.microsoft.com/office/powerpoint/2010/main" val="128456155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Sampling Distributions</a:t>
            </a:r>
          </a:p>
        </p:txBody>
      </p:sp>
      <p:sp>
        <p:nvSpPr>
          <p:cNvPr id="5" name="Content Placeholder 1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But … the shape of the distribution of your gazillion means </a:t>
            </a:r>
            <a:r>
              <a:rPr lang="en-US" altLang="en-US" dirty="0">
                <a:solidFill>
                  <a:schemeClr val="tx1"/>
                </a:solidFill>
                <a:latin typeface="Comic Sans MS" pitchFamily="66" charset="0"/>
              </a:rPr>
              <a:t>changes</a:t>
            </a:r>
            <a:r>
              <a:rPr lang="en-US" altLang="en-US" dirty="0">
                <a:latin typeface="Comic Sans MS" pitchFamily="66" charset="0"/>
              </a:rPr>
              <a:t> with the size “n” of the samples you took</a:t>
            </a:r>
          </a:p>
        </p:txBody>
      </p:sp>
    </p:spTree>
    <p:extLst>
      <p:ext uri="{BB962C8B-B14F-4D97-AF65-F5344CB8AC3E}">
        <p14:creationId xmlns:p14="http://schemas.microsoft.com/office/powerpoint/2010/main" val="35024190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Sampling Distributions</a:t>
            </a:r>
          </a:p>
        </p:txBody>
      </p:sp>
      <p:sp>
        <p:nvSpPr>
          <p:cNvPr id="7" name="Content Placeholder 1"/>
          <p:cNvSpPr>
            <a:spLocks noGrp="1"/>
          </p:cNvSpPr>
          <p:nvPr>
            <p:ph idx="1"/>
          </p:nvPr>
        </p:nvSpPr>
        <p:spPr>
          <a:xfrm>
            <a:off x="457200" y="11430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Graphs of a gazillion means for 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different n values</a:t>
            </a:r>
          </a:p>
          <a:p>
            <a:endParaRPr lang="en-US" altLang="en-US" dirty="0"/>
          </a:p>
        </p:txBody>
      </p:sp>
      <p:sp>
        <p:nvSpPr>
          <p:cNvPr id="10" name="Content Placeholder 1"/>
          <p:cNvSpPr txBox="1">
            <a:spLocks/>
          </p:cNvSpPr>
          <p:nvPr/>
        </p:nvSpPr>
        <p:spPr bwMode="auto">
          <a:xfrm>
            <a:off x="-76200" y="6629400"/>
            <a:ext cx="1600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1pPr>
            <a:lvl2pPr marL="1028700" indent="-5715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/>
            <a:r>
              <a:rPr lang="en-US" altLang="en-US" sz="1500" b="0" dirty="0" err="1">
                <a:solidFill>
                  <a:srgbClr val="00B0F0"/>
                </a:solidFill>
                <a:latin typeface="Comic Sans MS" pitchFamily="66" charset="0"/>
              </a:rPr>
              <a:t>VFrench</a:t>
            </a:r>
            <a:r>
              <a:rPr lang="en-US" altLang="en-US" sz="1500" b="0" dirty="0">
                <a:solidFill>
                  <a:srgbClr val="00B0F0"/>
                </a:solidFill>
                <a:latin typeface="Comic Sans MS" pitchFamily="66" charset="0"/>
              </a:rPr>
              <a:t> 2022</a:t>
            </a:r>
          </a:p>
          <a:p>
            <a:endParaRPr lang="en-US" altLang="en-US" sz="1500" b="0" dirty="0">
              <a:solidFill>
                <a:srgbClr val="00B0F0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6FB2DAF-AC81-4EA1-8BDD-0718E685883A}"/>
              </a:ext>
            </a:extLst>
          </p:cNvPr>
          <p:cNvGrpSpPr/>
          <p:nvPr/>
        </p:nvGrpSpPr>
        <p:grpSpPr>
          <a:xfrm>
            <a:off x="0" y="2514600"/>
            <a:ext cx="9139237" cy="3962400"/>
            <a:chOff x="0" y="2514600"/>
            <a:chExt cx="9139237" cy="396240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27624E1C-8CB1-4A26-8599-5475EFDFF0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762" y="2514600"/>
              <a:ext cx="9134475" cy="3962400"/>
            </a:xfrm>
            <a:prstGeom prst="rect">
              <a:avLst/>
            </a:prstGeom>
          </p:spPr>
        </p:pic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6D680531-E4AF-4E33-9897-A340CA5A56F4}"/>
                </a:ext>
              </a:extLst>
            </p:cNvPr>
            <p:cNvSpPr txBox="1"/>
            <p:nvPr/>
          </p:nvSpPr>
          <p:spPr>
            <a:xfrm>
              <a:off x="990600" y="27432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original data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F73BE61-2E8B-4B71-A6F8-5266873DB375}"/>
                </a:ext>
              </a:extLst>
            </p:cNvPr>
            <p:cNvSpPr txBox="1"/>
            <p:nvPr/>
          </p:nvSpPr>
          <p:spPr>
            <a:xfrm>
              <a:off x="3086100" y="27432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2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EBF3D2E-C4D2-4D13-AEA0-4EFBCA3D30CF}"/>
                </a:ext>
              </a:extLst>
            </p:cNvPr>
            <p:cNvSpPr txBox="1"/>
            <p:nvPr/>
          </p:nvSpPr>
          <p:spPr>
            <a:xfrm>
              <a:off x="6096000" y="27432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5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75A6E60-7918-4D76-AF1F-25A1EB726E2A}"/>
                </a:ext>
              </a:extLst>
            </p:cNvPr>
            <p:cNvSpPr txBox="1"/>
            <p:nvPr/>
          </p:nvSpPr>
          <p:spPr>
            <a:xfrm>
              <a:off x="0" y="47244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15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4F19FE8-E2B5-45E8-B106-3A7D9E26BAE0}"/>
                </a:ext>
              </a:extLst>
            </p:cNvPr>
            <p:cNvSpPr txBox="1"/>
            <p:nvPr/>
          </p:nvSpPr>
          <p:spPr>
            <a:xfrm>
              <a:off x="3064329" y="47244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20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0F36CB5-F1A4-4329-A899-B781B3335B0E}"/>
                </a:ext>
              </a:extLst>
            </p:cNvPr>
            <p:cNvSpPr txBox="1"/>
            <p:nvPr/>
          </p:nvSpPr>
          <p:spPr>
            <a:xfrm>
              <a:off x="6128658" y="47244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30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7094C93-67AF-44CA-89E4-6632B8F67BAD}"/>
              </a:ext>
            </a:extLst>
          </p:cNvPr>
          <p:cNvGrpSpPr/>
          <p:nvPr/>
        </p:nvGrpSpPr>
        <p:grpSpPr>
          <a:xfrm>
            <a:off x="46605" y="2862623"/>
            <a:ext cx="9050790" cy="3549059"/>
            <a:chOff x="46605" y="2862623"/>
            <a:chExt cx="9050790" cy="3549059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BA25FAB-C38B-4A5E-B9B0-E5AA7C0F4E7D}"/>
                </a:ext>
              </a:extLst>
            </p:cNvPr>
            <p:cNvSpPr/>
            <p:nvPr/>
          </p:nvSpPr>
          <p:spPr>
            <a:xfrm>
              <a:off x="119743" y="3213008"/>
              <a:ext cx="2881313" cy="1203438"/>
            </a:xfrm>
            <a:custGeom>
              <a:avLst/>
              <a:gdLst>
                <a:gd name="connsiteX0" fmla="*/ 0 w 2895600"/>
                <a:gd name="connsiteY0" fmla="*/ 1175657 h 1785257"/>
                <a:gd name="connsiteX1" fmla="*/ 87086 w 2895600"/>
                <a:gd name="connsiteY1" fmla="*/ 1153885 h 1785257"/>
                <a:gd name="connsiteX2" fmla="*/ 130629 w 2895600"/>
                <a:gd name="connsiteY2" fmla="*/ 1055914 h 1785257"/>
                <a:gd name="connsiteX3" fmla="*/ 174172 w 2895600"/>
                <a:gd name="connsiteY3" fmla="*/ 936171 h 1785257"/>
                <a:gd name="connsiteX4" fmla="*/ 217715 w 2895600"/>
                <a:gd name="connsiteY4" fmla="*/ 729343 h 1785257"/>
                <a:gd name="connsiteX5" fmla="*/ 250372 w 2895600"/>
                <a:gd name="connsiteY5" fmla="*/ 598714 h 1785257"/>
                <a:gd name="connsiteX6" fmla="*/ 283029 w 2895600"/>
                <a:gd name="connsiteY6" fmla="*/ 457200 h 1785257"/>
                <a:gd name="connsiteX7" fmla="*/ 315686 w 2895600"/>
                <a:gd name="connsiteY7" fmla="*/ 283028 h 1785257"/>
                <a:gd name="connsiteX8" fmla="*/ 348343 w 2895600"/>
                <a:gd name="connsiteY8" fmla="*/ 174171 h 1785257"/>
                <a:gd name="connsiteX9" fmla="*/ 391886 w 2895600"/>
                <a:gd name="connsiteY9" fmla="*/ 97971 h 1785257"/>
                <a:gd name="connsiteX10" fmla="*/ 391886 w 2895600"/>
                <a:gd name="connsiteY10" fmla="*/ 43543 h 1785257"/>
                <a:gd name="connsiteX11" fmla="*/ 402772 w 2895600"/>
                <a:gd name="connsiteY11" fmla="*/ 21771 h 1785257"/>
                <a:gd name="connsiteX12" fmla="*/ 435429 w 2895600"/>
                <a:gd name="connsiteY12" fmla="*/ 0 h 1785257"/>
                <a:gd name="connsiteX13" fmla="*/ 478972 w 2895600"/>
                <a:gd name="connsiteY13" fmla="*/ 21771 h 1785257"/>
                <a:gd name="connsiteX14" fmla="*/ 522515 w 2895600"/>
                <a:gd name="connsiteY14" fmla="*/ 43543 h 1785257"/>
                <a:gd name="connsiteX15" fmla="*/ 555172 w 2895600"/>
                <a:gd name="connsiteY15" fmla="*/ 141514 h 1785257"/>
                <a:gd name="connsiteX16" fmla="*/ 620486 w 2895600"/>
                <a:gd name="connsiteY16" fmla="*/ 217714 h 1785257"/>
                <a:gd name="connsiteX17" fmla="*/ 707572 w 2895600"/>
                <a:gd name="connsiteY17" fmla="*/ 391885 h 1785257"/>
                <a:gd name="connsiteX18" fmla="*/ 740229 w 2895600"/>
                <a:gd name="connsiteY18" fmla="*/ 620485 h 1785257"/>
                <a:gd name="connsiteX19" fmla="*/ 816429 w 2895600"/>
                <a:gd name="connsiteY19" fmla="*/ 816428 h 1785257"/>
                <a:gd name="connsiteX20" fmla="*/ 870858 w 2895600"/>
                <a:gd name="connsiteY20" fmla="*/ 957943 h 1785257"/>
                <a:gd name="connsiteX21" fmla="*/ 925286 w 2895600"/>
                <a:gd name="connsiteY21" fmla="*/ 1045028 h 1785257"/>
                <a:gd name="connsiteX22" fmla="*/ 1001486 w 2895600"/>
                <a:gd name="connsiteY22" fmla="*/ 1110343 h 1785257"/>
                <a:gd name="connsiteX23" fmla="*/ 1045029 w 2895600"/>
                <a:gd name="connsiteY23" fmla="*/ 1143000 h 1785257"/>
                <a:gd name="connsiteX24" fmla="*/ 1099458 w 2895600"/>
                <a:gd name="connsiteY24" fmla="*/ 1175657 h 1785257"/>
                <a:gd name="connsiteX25" fmla="*/ 1164772 w 2895600"/>
                <a:gd name="connsiteY25" fmla="*/ 1197428 h 1785257"/>
                <a:gd name="connsiteX26" fmla="*/ 1262743 w 2895600"/>
                <a:gd name="connsiteY26" fmla="*/ 1197428 h 1785257"/>
                <a:gd name="connsiteX27" fmla="*/ 1328058 w 2895600"/>
                <a:gd name="connsiteY27" fmla="*/ 1197428 h 1785257"/>
                <a:gd name="connsiteX28" fmla="*/ 1404258 w 2895600"/>
                <a:gd name="connsiteY28" fmla="*/ 1197428 h 1785257"/>
                <a:gd name="connsiteX29" fmla="*/ 1567543 w 2895600"/>
                <a:gd name="connsiteY29" fmla="*/ 1175657 h 1785257"/>
                <a:gd name="connsiteX30" fmla="*/ 1676400 w 2895600"/>
                <a:gd name="connsiteY30" fmla="*/ 1099457 h 1785257"/>
                <a:gd name="connsiteX31" fmla="*/ 1774372 w 2895600"/>
                <a:gd name="connsiteY31" fmla="*/ 990600 h 1785257"/>
                <a:gd name="connsiteX32" fmla="*/ 1839686 w 2895600"/>
                <a:gd name="connsiteY32" fmla="*/ 849085 h 1785257"/>
                <a:gd name="connsiteX33" fmla="*/ 1905000 w 2895600"/>
                <a:gd name="connsiteY33" fmla="*/ 653143 h 1785257"/>
                <a:gd name="connsiteX34" fmla="*/ 1948543 w 2895600"/>
                <a:gd name="connsiteY34" fmla="*/ 511628 h 1785257"/>
                <a:gd name="connsiteX35" fmla="*/ 2002972 w 2895600"/>
                <a:gd name="connsiteY35" fmla="*/ 391885 h 1785257"/>
                <a:gd name="connsiteX36" fmla="*/ 2046515 w 2895600"/>
                <a:gd name="connsiteY36" fmla="*/ 217714 h 1785257"/>
                <a:gd name="connsiteX37" fmla="*/ 2079172 w 2895600"/>
                <a:gd name="connsiteY37" fmla="*/ 108857 h 1785257"/>
                <a:gd name="connsiteX38" fmla="*/ 2100943 w 2895600"/>
                <a:gd name="connsiteY38" fmla="*/ 54428 h 1785257"/>
                <a:gd name="connsiteX39" fmla="*/ 2122715 w 2895600"/>
                <a:gd name="connsiteY39" fmla="*/ 21771 h 1785257"/>
                <a:gd name="connsiteX40" fmla="*/ 2166258 w 2895600"/>
                <a:gd name="connsiteY40" fmla="*/ 10885 h 1785257"/>
                <a:gd name="connsiteX41" fmla="*/ 2198915 w 2895600"/>
                <a:gd name="connsiteY41" fmla="*/ 10885 h 1785257"/>
                <a:gd name="connsiteX42" fmla="*/ 2242458 w 2895600"/>
                <a:gd name="connsiteY42" fmla="*/ 21771 h 1785257"/>
                <a:gd name="connsiteX43" fmla="*/ 2286000 w 2895600"/>
                <a:gd name="connsiteY43" fmla="*/ 130628 h 1785257"/>
                <a:gd name="connsiteX44" fmla="*/ 2307772 w 2895600"/>
                <a:gd name="connsiteY44" fmla="*/ 261257 h 1785257"/>
                <a:gd name="connsiteX45" fmla="*/ 2362200 w 2895600"/>
                <a:gd name="connsiteY45" fmla="*/ 424543 h 1785257"/>
                <a:gd name="connsiteX46" fmla="*/ 2471058 w 2895600"/>
                <a:gd name="connsiteY46" fmla="*/ 653143 h 1785257"/>
                <a:gd name="connsiteX47" fmla="*/ 2449286 w 2895600"/>
                <a:gd name="connsiteY47" fmla="*/ 870857 h 1785257"/>
                <a:gd name="connsiteX48" fmla="*/ 2503715 w 2895600"/>
                <a:gd name="connsiteY48" fmla="*/ 968828 h 1785257"/>
                <a:gd name="connsiteX49" fmla="*/ 2536372 w 2895600"/>
                <a:gd name="connsiteY49" fmla="*/ 1099457 h 1785257"/>
                <a:gd name="connsiteX50" fmla="*/ 2590800 w 2895600"/>
                <a:gd name="connsiteY50" fmla="*/ 1175657 h 1785257"/>
                <a:gd name="connsiteX51" fmla="*/ 2612572 w 2895600"/>
                <a:gd name="connsiteY51" fmla="*/ 1197428 h 1785257"/>
                <a:gd name="connsiteX52" fmla="*/ 2677886 w 2895600"/>
                <a:gd name="connsiteY52" fmla="*/ 1197428 h 1785257"/>
                <a:gd name="connsiteX53" fmla="*/ 2721429 w 2895600"/>
                <a:gd name="connsiteY53" fmla="*/ 1186543 h 1785257"/>
                <a:gd name="connsiteX54" fmla="*/ 2721429 w 2895600"/>
                <a:gd name="connsiteY54" fmla="*/ 1186543 h 1785257"/>
                <a:gd name="connsiteX55" fmla="*/ 2895600 w 2895600"/>
                <a:gd name="connsiteY55" fmla="*/ 1785257 h 1785257"/>
                <a:gd name="connsiteX0" fmla="*/ 0 w 2895600"/>
                <a:gd name="connsiteY0" fmla="*/ 1175657 h 1785257"/>
                <a:gd name="connsiteX1" fmla="*/ 87086 w 2895600"/>
                <a:gd name="connsiteY1" fmla="*/ 1153885 h 1785257"/>
                <a:gd name="connsiteX2" fmla="*/ 130629 w 2895600"/>
                <a:gd name="connsiteY2" fmla="*/ 1055914 h 1785257"/>
                <a:gd name="connsiteX3" fmla="*/ 174172 w 2895600"/>
                <a:gd name="connsiteY3" fmla="*/ 936171 h 1785257"/>
                <a:gd name="connsiteX4" fmla="*/ 217715 w 2895600"/>
                <a:gd name="connsiteY4" fmla="*/ 729343 h 1785257"/>
                <a:gd name="connsiteX5" fmla="*/ 250372 w 2895600"/>
                <a:gd name="connsiteY5" fmla="*/ 598714 h 1785257"/>
                <a:gd name="connsiteX6" fmla="*/ 283029 w 2895600"/>
                <a:gd name="connsiteY6" fmla="*/ 457200 h 1785257"/>
                <a:gd name="connsiteX7" fmla="*/ 315686 w 2895600"/>
                <a:gd name="connsiteY7" fmla="*/ 283028 h 1785257"/>
                <a:gd name="connsiteX8" fmla="*/ 348343 w 2895600"/>
                <a:gd name="connsiteY8" fmla="*/ 174171 h 1785257"/>
                <a:gd name="connsiteX9" fmla="*/ 391886 w 2895600"/>
                <a:gd name="connsiteY9" fmla="*/ 97971 h 1785257"/>
                <a:gd name="connsiteX10" fmla="*/ 391886 w 2895600"/>
                <a:gd name="connsiteY10" fmla="*/ 43543 h 1785257"/>
                <a:gd name="connsiteX11" fmla="*/ 402772 w 2895600"/>
                <a:gd name="connsiteY11" fmla="*/ 21771 h 1785257"/>
                <a:gd name="connsiteX12" fmla="*/ 435429 w 2895600"/>
                <a:gd name="connsiteY12" fmla="*/ 0 h 1785257"/>
                <a:gd name="connsiteX13" fmla="*/ 478972 w 2895600"/>
                <a:gd name="connsiteY13" fmla="*/ 21771 h 1785257"/>
                <a:gd name="connsiteX14" fmla="*/ 522515 w 2895600"/>
                <a:gd name="connsiteY14" fmla="*/ 43543 h 1785257"/>
                <a:gd name="connsiteX15" fmla="*/ 555172 w 2895600"/>
                <a:gd name="connsiteY15" fmla="*/ 141514 h 1785257"/>
                <a:gd name="connsiteX16" fmla="*/ 620486 w 2895600"/>
                <a:gd name="connsiteY16" fmla="*/ 217714 h 1785257"/>
                <a:gd name="connsiteX17" fmla="*/ 674234 w 2895600"/>
                <a:gd name="connsiteY17" fmla="*/ 408554 h 1785257"/>
                <a:gd name="connsiteX18" fmla="*/ 740229 w 2895600"/>
                <a:gd name="connsiteY18" fmla="*/ 620485 h 1785257"/>
                <a:gd name="connsiteX19" fmla="*/ 816429 w 2895600"/>
                <a:gd name="connsiteY19" fmla="*/ 816428 h 1785257"/>
                <a:gd name="connsiteX20" fmla="*/ 870858 w 2895600"/>
                <a:gd name="connsiteY20" fmla="*/ 957943 h 1785257"/>
                <a:gd name="connsiteX21" fmla="*/ 925286 w 2895600"/>
                <a:gd name="connsiteY21" fmla="*/ 1045028 h 1785257"/>
                <a:gd name="connsiteX22" fmla="*/ 1001486 w 2895600"/>
                <a:gd name="connsiteY22" fmla="*/ 1110343 h 1785257"/>
                <a:gd name="connsiteX23" fmla="*/ 1045029 w 2895600"/>
                <a:gd name="connsiteY23" fmla="*/ 1143000 h 1785257"/>
                <a:gd name="connsiteX24" fmla="*/ 1099458 w 2895600"/>
                <a:gd name="connsiteY24" fmla="*/ 1175657 h 1785257"/>
                <a:gd name="connsiteX25" fmla="*/ 1164772 w 2895600"/>
                <a:gd name="connsiteY25" fmla="*/ 1197428 h 1785257"/>
                <a:gd name="connsiteX26" fmla="*/ 1262743 w 2895600"/>
                <a:gd name="connsiteY26" fmla="*/ 1197428 h 1785257"/>
                <a:gd name="connsiteX27" fmla="*/ 1328058 w 2895600"/>
                <a:gd name="connsiteY27" fmla="*/ 1197428 h 1785257"/>
                <a:gd name="connsiteX28" fmla="*/ 1404258 w 2895600"/>
                <a:gd name="connsiteY28" fmla="*/ 1197428 h 1785257"/>
                <a:gd name="connsiteX29" fmla="*/ 1567543 w 2895600"/>
                <a:gd name="connsiteY29" fmla="*/ 1175657 h 1785257"/>
                <a:gd name="connsiteX30" fmla="*/ 1676400 w 2895600"/>
                <a:gd name="connsiteY30" fmla="*/ 1099457 h 1785257"/>
                <a:gd name="connsiteX31" fmla="*/ 1774372 w 2895600"/>
                <a:gd name="connsiteY31" fmla="*/ 990600 h 1785257"/>
                <a:gd name="connsiteX32" fmla="*/ 1839686 w 2895600"/>
                <a:gd name="connsiteY32" fmla="*/ 849085 h 1785257"/>
                <a:gd name="connsiteX33" fmla="*/ 1905000 w 2895600"/>
                <a:gd name="connsiteY33" fmla="*/ 653143 h 1785257"/>
                <a:gd name="connsiteX34" fmla="*/ 1948543 w 2895600"/>
                <a:gd name="connsiteY34" fmla="*/ 511628 h 1785257"/>
                <a:gd name="connsiteX35" fmla="*/ 2002972 w 2895600"/>
                <a:gd name="connsiteY35" fmla="*/ 391885 h 1785257"/>
                <a:gd name="connsiteX36" fmla="*/ 2046515 w 2895600"/>
                <a:gd name="connsiteY36" fmla="*/ 217714 h 1785257"/>
                <a:gd name="connsiteX37" fmla="*/ 2079172 w 2895600"/>
                <a:gd name="connsiteY37" fmla="*/ 108857 h 1785257"/>
                <a:gd name="connsiteX38" fmla="*/ 2100943 w 2895600"/>
                <a:gd name="connsiteY38" fmla="*/ 54428 h 1785257"/>
                <a:gd name="connsiteX39" fmla="*/ 2122715 w 2895600"/>
                <a:gd name="connsiteY39" fmla="*/ 21771 h 1785257"/>
                <a:gd name="connsiteX40" fmla="*/ 2166258 w 2895600"/>
                <a:gd name="connsiteY40" fmla="*/ 10885 h 1785257"/>
                <a:gd name="connsiteX41" fmla="*/ 2198915 w 2895600"/>
                <a:gd name="connsiteY41" fmla="*/ 10885 h 1785257"/>
                <a:gd name="connsiteX42" fmla="*/ 2242458 w 2895600"/>
                <a:gd name="connsiteY42" fmla="*/ 21771 h 1785257"/>
                <a:gd name="connsiteX43" fmla="*/ 2286000 w 2895600"/>
                <a:gd name="connsiteY43" fmla="*/ 130628 h 1785257"/>
                <a:gd name="connsiteX44" fmla="*/ 2307772 w 2895600"/>
                <a:gd name="connsiteY44" fmla="*/ 261257 h 1785257"/>
                <a:gd name="connsiteX45" fmla="*/ 2362200 w 2895600"/>
                <a:gd name="connsiteY45" fmla="*/ 424543 h 1785257"/>
                <a:gd name="connsiteX46" fmla="*/ 2471058 w 2895600"/>
                <a:gd name="connsiteY46" fmla="*/ 653143 h 1785257"/>
                <a:gd name="connsiteX47" fmla="*/ 2449286 w 2895600"/>
                <a:gd name="connsiteY47" fmla="*/ 870857 h 1785257"/>
                <a:gd name="connsiteX48" fmla="*/ 2503715 w 2895600"/>
                <a:gd name="connsiteY48" fmla="*/ 968828 h 1785257"/>
                <a:gd name="connsiteX49" fmla="*/ 2536372 w 2895600"/>
                <a:gd name="connsiteY49" fmla="*/ 1099457 h 1785257"/>
                <a:gd name="connsiteX50" fmla="*/ 2590800 w 2895600"/>
                <a:gd name="connsiteY50" fmla="*/ 1175657 h 1785257"/>
                <a:gd name="connsiteX51" fmla="*/ 2612572 w 2895600"/>
                <a:gd name="connsiteY51" fmla="*/ 1197428 h 1785257"/>
                <a:gd name="connsiteX52" fmla="*/ 2677886 w 2895600"/>
                <a:gd name="connsiteY52" fmla="*/ 1197428 h 1785257"/>
                <a:gd name="connsiteX53" fmla="*/ 2721429 w 2895600"/>
                <a:gd name="connsiteY53" fmla="*/ 1186543 h 1785257"/>
                <a:gd name="connsiteX54" fmla="*/ 2721429 w 2895600"/>
                <a:gd name="connsiteY54" fmla="*/ 1186543 h 1785257"/>
                <a:gd name="connsiteX55" fmla="*/ 2895600 w 2895600"/>
                <a:gd name="connsiteY55" fmla="*/ 1785257 h 1785257"/>
                <a:gd name="connsiteX0" fmla="*/ 0 w 2895600"/>
                <a:gd name="connsiteY0" fmla="*/ 1175657 h 1785257"/>
                <a:gd name="connsiteX1" fmla="*/ 87086 w 2895600"/>
                <a:gd name="connsiteY1" fmla="*/ 1153885 h 1785257"/>
                <a:gd name="connsiteX2" fmla="*/ 130629 w 2895600"/>
                <a:gd name="connsiteY2" fmla="*/ 1055914 h 1785257"/>
                <a:gd name="connsiteX3" fmla="*/ 174172 w 2895600"/>
                <a:gd name="connsiteY3" fmla="*/ 936171 h 1785257"/>
                <a:gd name="connsiteX4" fmla="*/ 217715 w 2895600"/>
                <a:gd name="connsiteY4" fmla="*/ 729343 h 1785257"/>
                <a:gd name="connsiteX5" fmla="*/ 250372 w 2895600"/>
                <a:gd name="connsiteY5" fmla="*/ 598714 h 1785257"/>
                <a:gd name="connsiteX6" fmla="*/ 283029 w 2895600"/>
                <a:gd name="connsiteY6" fmla="*/ 457200 h 1785257"/>
                <a:gd name="connsiteX7" fmla="*/ 315686 w 2895600"/>
                <a:gd name="connsiteY7" fmla="*/ 283028 h 1785257"/>
                <a:gd name="connsiteX8" fmla="*/ 348343 w 2895600"/>
                <a:gd name="connsiteY8" fmla="*/ 174171 h 1785257"/>
                <a:gd name="connsiteX9" fmla="*/ 391886 w 2895600"/>
                <a:gd name="connsiteY9" fmla="*/ 97971 h 1785257"/>
                <a:gd name="connsiteX10" fmla="*/ 391886 w 2895600"/>
                <a:gd name="connsiteY10" fmla="*/ 43543 h 1785257"/>
                <a:gd name="connsiteX11" fmla="*/ 402772 w 2895600"/>
                <a:gd name="connsiteY11" fmla="*/ 21771 h 1785257"/>
                <a:gd name="connsiteX12" fmla="*/ 435429 w 2895600"/>
                <a:gd name="connsiteY12" fmla="*/ 0 h 1785257"/>
                <a:gd name="connsiteX13" fmla="*/ 478972 w 2895600"/>
                <a:gd name="connsiteY13" fmla="*/ 21771 h 1785257"/>
                <a:gd name="connsiteX14" fmla="*/ 522515 w 2895600"/>
                <a:gd name="connsiteY14" fmla="*/ 43543 h 1785257"/>
                <a:gd name="connsiteX15" fmla="*/ 567078 w 2895600"/>
                <a:gd name="connsiteY15" fmla="*/ 120083 h 1785257"/>
                <a:gd name="connsiteX16" fmla="*/ 620486 w 2895600"/>
                <a:gd name="connsiteY16" fmla="*/ 217714 h 1785257"/>
                <a:gd name="connsiteX17" fmla="*/ 674234 w 2895600"/>
                <a:gd name="connsiteY17" fmla="*/ 408554 h 1785257"/>
                <a:gd name="connsiteX18" fmla="*/ 740229 w 2895600"/>
                <a:gd name="connsiteY18" fmla="*/ 620485 h 1785257"/>
                <a:gd name="connsiteX19" fmla="*/ 816429 w 2895600"/>
                <a:gd name="connsiteY19" fmla="*/ 816428 h 1785257"/>
                <a:gd name="connsiteX20" fmla="*/ 870858 w 2895600"/>
                <a:gd name="connsiteY20" fmla="*/ 957943 h 1785257"/>
                <a:gd name="connsiteX21" fmla="*/ 925286 w 2895600"/>
                <a:gd name="connsiteY21" fmla="*/ 1045028 h 1785257"/>
                <a:gd name="connsiteX22" fmla="*/ 1001486 w 2895600"/>
                <a:gd name="connsiteY22" fmla="*/ 1110343 h 1785257"/>
                <a:gd name="connsiteX23" fmla="*/ 1045029 w 2895600"/>
                <a:gd name="connsiteY23" fmla="*/ 1143000 h 1785257"/>
                <a:gd name="connsiteX24" fmla="*/ 1099458 w 2895600"/>
                <a:gd name="connsiteY24" fmla="*/ 1175657 h 1785257"/>
                <a:gd name="connsiteX25" fmla="*/ 1164772 w 2895600"/>
                <a:gd name="connsiteY25" fmla="*/ 1197428 h 1785257"/>
                <a:gd name="connsiteX26" fmla="*/ 1262743 w 2895600"/>
                <a:gd name="connsiteY26" fmla="*/ 1197428 h 1785257"/>
                <a:gd name="connsiteX27" fmla="*/ 1328058 w 2895600"/>
                <a:gd name="connsiteY27" fmla="*/ 1197428 h 1785257"/>
                <a:gd name="connsiteX28" fmla="*/ 1404258 w 2895600"/>
                <a:gd name="connsiteY28" fmla="*/ 1197428 h 1785257"/>
                <a:gd name="connsiteX29" fmla="*/ 1567543 w 2895600"/>
                <a:gd name="connsiteY29" fmla="*/ 1175657 h 1785257"/>
                <a:gd name="connsiteX30" fmla="*/ 1676400 w 2895600"/>
                <a:gd name="connsiteY30" fmla="*/ 1099457 h 1785257"/>
                <a:gd name="connsiteX31" fmla="*/ 1774372 w 2895600"/>
                <a:gd name="connsiteY31" fmla="*/ 990600 h 1785257"/>
                <a:gd name="connsiteX32" fmla="*/ 1839686 w 2895600"/>
                <a:gd name="connsiteY32" fmla="*/ 849085 h 1785257"/>
                <a:gd name="connsiteX33" fmla="*/ 1905000 w 2895600"/>
                <a:gd name="connsiteY33" fmla="*/ 653143 h 1785257"/>
                <a:gd name="connsiteX34" fmla="*/ 1948543 w 2895600"/>
                <a:gd name="connsiteY34" fmla="*/ 511628 h 1785257"/>
                <a:gd name="connsiteX35" fmla="*/ 2002972 w 2895600"/>
                <a:gd name="connsiteY35" fmla="*/ 391885 h 1785257"/>
                <a:gd name="connsiteX36" fmla="*/ 2046515 w 2895600"/>
                <a:gd name="connsiteY36" fmla="*/ 217714 h 1785257"/>
                <a:gd name="connsiteX37" fmla="*/ 2079172 w 2895600"/>
                <a:gd name="connsiteY37" fmla="*/ 108857 h 1785257"/>
                <a:gd name="connsiteX38" fmla="*/ 2100943 w 2895600"/>
                <a:gd name="connsiteY38" fmla="*/ 54428 h 1785257"/>
                <a:gd name="connsiteX39" fmla="*/ 2122715 w 2895600"/>
                <a:gd name="connsiteY39" fmla="*/ 21771 h 1785257"/>
                <a:gd name="connsiteX40" fmla="*/ 2166258 w 2895600"/>
                <a:gd name="connsiteY40" fmla="*/ 10885 h 1785257"/>
                <a:gd name="connsiteX41" fmla="*/ 2198915 w 2895600"/>
                <a:gd name="connsiteY41" fmla="*/ 10885 h 1785257"/>
                <a:gd name="connsiteX42" fmla="*/ 2242458 w 2895600"/>
                <a:gd name="connsiteY42" fmla="*/ 21771 h 1785257"/>
                <a:gd name="connsiteX43" fmla="*/ 2286000 w 2895600"/>
                <a:gd name="connsiteY43" fmla="*/ 130628 h 1785257"/>
                <a:gd name="connsiteX44" fmla="*/ 2307772 w 2895600"/>
                <a:gd name="connsiteY44" fmla="*/ 261257 h 1785257"/>
                <a:gd name="connsiteX45" fmla="*/ 2362200 w 2895600"/>
                <a:gd name="connsiteY45" fmla="*/ 424543 h 1785257"/>
                <a:gd name="connsiteX46" fmla="*/ 2471058 w 2895600"/>
                <a:gd name="connsiteY46" fmla="*/ 653143 h 1785257"/>
                <a:gd name="connsiteX47" fmla="*/ 2449286 w 2895600"/>
                <a:gd name="connsiteY47" fmla="*/ 870857 h 1785257"/>
                <a:gd name="connsiteX48" fmla="*/ 2503715 w 2895600"/>
                <a:gd name="connsiteY48" fmla="*/ 968828 h 1785257"/>
                <a:gd name="connsiteX49" fmla="*/ 2536372 w 2895600"/>
                <a:gd name="connsiteY49" fmla="*/ 1099457 h 1785257"/>
                <a:gd name="connsiteX50" fmla="*/ 2590800 w 2895600"/>
                <a:gd name="connsiteY50" fmla="*/ 1175657 h 1785257"/>
                <a:gd name="connsiteX51" fmla="*/ 2612572 w 2895600"/>
                <a:gd name="connsiteY51" fmla="*/ 1197428 h 1785257"/>
                <a:gd name="connsiteX52" fmla="*/ 2677886 w 2895600"/>
                <a:gd name="connsiteY52" fmla="*/ 1197428 h 1785257"/>
                <a:gd name="connsiteX53" fmla="*/ 2721429 w 2895600"/>
                <a:gd name="connsiteY53" fmla="*/ 1186543 h 1785257"/>
                <a:gd name="connsiteX54" fmla="*/ 2721429 w 2895600"/>
                <a:gd name="connsiteY54" fmla="*/ 1186543 h 1785257"/>
                <a:gd name="connsiteX55" fmla="*/ 2895600 w 2895600"/>
                <a:gd name="connsiteY55" fmla="*/ 1785257 h 1785257"/>
                <a:gd name="connsiteX0" fmla="*/ 0 w 2895600"/>
                <a:gd name="connsiteY0" fmla="*/ 1175783 h 1785383"/>
                <a:gd name="connsiteX1" fmla="*/ 87086 w 2895600"/>
                <a:gd name="connsiteY1" fmla="*/ 1154011 h 1785383"/>
                <a:gd name="connsiteX2" fmla="*/ 130629 w 2895600"/>
                <a:gd name="connsiteY2" fmla="*/ 1056040 h 1785383"/>
                <a:gd name="connsiteX3" fmla="*/ 174172 w 2895600"/>
                <a:gd name="connsiteY3" fmla="*/ 936297 h 1785383"/>
                <a:gd name="connsiteX4" fmla="*/ 217715 w 2895600"/>
                <a:gd name="connsiteY4" fmla="*/ 729469 h 1785383"/>
                <a:gd name="connsiteX5" fmla="*/ 250372 w 2895600"/>
                <a:gd name="connsiteY5" fmla="*/ 598840 h 1785383"/>
                <a:gd name="connsiteX6" fmla="*/ 283029 w 2895600"/>
                <a:gd name="connsiteY6" fmla="*/ 457326 h 1785383"/>
                <a:gd name="connsiteX7" fmla="*/ 315686 w 2895600"/>
                <a:gd name="connsiteY7" fmla="*/ 283154 h 1785383"/>
                <a:gd name="connsiteX8" fmla="*/ 348343 w 2895600"/>
                <a:gd name="connsiteY8" fmla="*/ 174297 h 1785383"/>
                <a:gd name="connsiteX9" fmla="*/ 391886 w 2895600"/>
                <a:gd name="connsiteY9" fmla="*/ 98097 h 1785383"/>
                <a:gd name="connsiteX10" fmla="*/ 391886 w 2895600"/>
                <a:gd name="connsiteY10" fmla="*/ 43669 h 1785383"/>
                <a:gd name="connsiteX11" fmla="*/ 402772 w 2895600"/>
                <a:gd name="connsiteY11" fmla="*/ 21897 h 1785383"/>
                <a:gd name="connsiteX12" fmla="*/ 435429 w 2895600"/>
                <a:gd name="connsiteY12" fmla="*/ 126 h 1785383"/>
                <a:gd name="connsiteX13" fmla="*/ 478972 w 2895600"/>
                <a:gd name="connsiteY13" fmla="*/ 12372 h 1785383"/>
                <a:gd name="connsiteX14" fmla="*/ 522515 w 2895600"/>
                <a:gd name="connsiteY14" fmla="*/ 43669 h 1785383"/>
                <a:gd name="connsiteX15" fmla="*/ 567078 w 2895600"/>
                <a:gd name="connsiteY15" fmla="*/ 120209 h 1785383"/>
                <a:gd name="connsiteX16" fmla="*/ 620486 w 2895600"/>
                <a:gd name="connsiteY16" fmla="*/ 217840 h 1785383"/>
                <a:gd name="connsiteX17" fmla="*/ 674234 w 2895600"/>
                <a:gd name="connsiteY17" fmla="*/ 408680 h 1785383"/>
                <a:gd name="connsiteX18" fmla="*/ 740229 w 2895600"/>
                <a:gd name="connsiteY18" fmla="*/ 620611 h 1785383"/>
                <a:gd name="connsiteX19" fmla="*/ 816429 w 2895600"/>
                <a:gd name="connsiteY19" fmla="*/ 816554 h 1785383"/>
                <a:gd name="connsiteX20" fmla="*/ 870858 w 2895600"/>
                <a:gd name="connsiteY20" fmla="*/ 958069 h 1785383"/>
                <a:gd name="connsiteX21" fmla="*/ 925286 w 2895600"/>
                <a:gd name="connsiteY21" fmla="*/ 1045154 h 1785383"/>
                <a:gd name="connsiteX22" fmla="*/ 1001486 w 2895600"/>
                <a:gd name="connsiteY22" fmla="*/ 1110469 h 1785383"/>
                <a:gd name="connsiteX23" fmla="*/ 1045029 w 2895600"/>
                <a:gd name="connsiteY23" fmla="*/ 1143126 h 1785383"/>
                <a:gd name="connsiteX24" fmla="*/ 1099458 w 2895600"/>
                <a:gd name="connsiteY24" fmla="*/ 1175783 h 1785383"/>
                <a:gd name="connsiteX25" fmla="*/ 1164772 w 2895600"/>
                <a:gd name="connsiteY25" fmla="*/ 1197554 h 1785383"/>
                <a:gd name="connsiteX26" fmla="*/ 1262743 w 2895600"/>
                <a:gd name="connsiteY26" fmla="*/ 1197554 h 1785383"/>
                <a:gd name="connsiteX27" fmla="*/ 1328058 w 2895600"/>
                <a:gd name="connsiteY27" fmla="*/ 1197554 h 1785383"/>
                <a:gd name="connsiteX28" fmla="*/ 1404258 w 2895600"/>
                <a:gd name="connsiteY28" fmla="*/ 1197554 h 1785383"/>
                <a:gd name="connsiteX29" fmla="*/ 1567543 w 2895600"/>
                <a:gd name="connsiteY29" fmla="*/ 1175783 h 1785383"/>
                <a:gd name="connsiteX30" fmla="*/ 1676400 w 2895600"/>
                <a:gd name="connsiteY30" fmla="*/ 1099583 h 1785383"/>
                <a:gd name="connsiteX31" fmla="*/ 1774372 w 2895600"/>
                <a:gd name="connsiteY31" fmla="*/ 990726 h 1785383"/>
                <a:gd name="connsiteX32" fmla="*/ 1839686 w 2895600"/>
                <a:gd name="connsiteY32" fmla="*/ 849211 h 1785383"/>
                <a:gd name="connsiteX33" fmla="*/ 1905000 w 2895600"/>
                <a:gd name="connsiteY33" fmla="*/ 653269 h 1785383"/>
                <a:gd name="connsiteX34" fmla="*/ 1948543 w 2895600"/>
                <a:gd name="connsiteY34" fmla="*/ 511754 h 1785383"/>
                <a:gd name="connsiteX35" fmla="*/ 2002972 w 2895600"/>
                <a:gd name="connsiteY35" fmla="*/ 392011 h 1785383"/>
                <a:gd name="connsiteX36" fmla="*/ 2046515 w 2895600"/>
                <a:gd name="connsiteY36" fmla="*/ 217840 h 1785383"/>
                <a:gd name="connsiteX37" fmla="*/ 2079172 w 2895600"/>
                <a:gd name="connsiteY37" fmla="*/ 108983 h 1785383"/>
                <a:gd name="connsiteX38" fmla="*/ 2100943 w 2895600"/>
                <a:gd name="connsiteY38" fmla="*/ 54554 h 1785383"/>
                <a:gd name="connsiteX39" fmla="*/ 2122715 w 2895600"/>
                <a:gd name="connsiteY39" fmla="*/ 21897 h 1785383"/>
                <a:gd name="connsiteX40" fmla="*/ 2166258 w 2895600"/>
                <a:gd name="connsiteY40" fmla="*/ 11011 h 1785383"/>
                <a:gd name="connsiteX41" fmla="*/ 2198915 w 2895600"/>
                <a:gd name="connsiteY41" fmla="*/ 11011 h 1785383"/>
                <a:gd name="connsiteX42" fmla="*/ 2242458 w 2895600"/>
                <a:gd name="connsiteY42" fmla="*/ 21897 h 1785383"/>
                <a:gd name="connsiteX43" fmla="*/ 2286000 w 2895600"/>
                <a:gd name="connsiteY43" fmla="*/ 130754 h 1785383"/>
                <a:gd name="connsiteX44" fmla="*/ 2307772 w 2895600"/>
                <a:gd name="connsiteY44" fmla="*/ 261383 h 1785383"/>
                <a:gd name="connsiteX45" fmla="*/ 2362200 w 2895600"/>
                <a:gd name="connsiteY45" fmla="*/ 424669 h 1785383"/>
                <a:gd name="connsiteX46" fmla="*/ 2471058 w 2895600"/>
                <a:gd name="connsiteY46" fmla="*/ 653269 h 1785383"/>
                <a:gd name="connsiteX47" fmla="*/ 2449286 w 2895600"/>
                <a:gd name="connsiteY47" fmla="*/ 870983 h 1785383"/>
                <a:gd name="connsiteX48" fmla="*/ 2503715 w 2895600"/>
                <a:gd name="connsiteY48" fmla="*/ 968954 h 1785383"/>
                <a:gd name="connsiteX49" fmla="*/ 2536372 w 2895600"/>
                <a:gd name="connsiteY49" fmla="*/ 1099583 h 1785383"/>
                <a:gd name="connsiteX50" fmla="*/ 2590800 w 2895600"/>
                <a:gd name="connsiteY50" fmla="*/ 1175783 h 1785383"/>
                <a:gd name="connsiteX51" fmla="*/ 2612572 w 2895600"/>
                <a:gd name="connsiteY51" fmla="*/ 1197554 h 1785383"/>
                <a:gd name="connsiteX52" fmla="*/ 2677886 w 2895600"/>
                <a:gd name="connsiteY52" fmla="*/ 1197554 h 1785383"/>
                <a:gd name="connsiteX53" fmla="*/ 2721429 w 2895600"/>
                <a:gd name="connsiteY53" fmla="*/ 1186669 h 1785383"/>
                <a:gd name="connsiteX54" fmla="*/ 2721429 w 2895600"/>
                <a:gd name="connsiteY54" fmla="*/ 1186669 h 1785383"/>
                <a:gd name="connsiteX55" fmla="*/ 2895600 w 2895600"/>
                <a:gd name="connsiteY55" fmla="*/ 1785383 h 1785383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7078 w 2895600"/>
                <a:gd name="connsiteY15" fmla="*/ 120333 h 1785507"/>
                <a:gd name="connsiteX16" fmla="*/ 620486 w 2895600"/>
                <a:gd name="connsiteY16" fmla="*/ 217964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2743 w 2895600"/>
                <a:gd name="connsiteY26" fmla="*/ 1197678 h 1785507"/>
                <a:gd name="connsiteX27" fmla="*/ 1328058 w 2895600"/>
                <a:gd name="connsiteY27" fmla="*/ 1197678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20486 w 2895600"/>
                <a:gd name="connsiteY16" fmla="*/ 217964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2743 w 2895600"/>
                <a:gd name="connsiteY26" fmla="*/ 1197678 h 1785507"/>
                <a:gd name="connsiteX27" fmla="*/ 1328058 w 2895600"/>
                <a:gd name="connsiteY27" fmla="*/ 1197678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2743 w 2895600"/>
                <a:gd name="connsiteY26" fmla="*/ 1197678 h 1785507"/>
                <a:gd name="connsiteX27" fmla="*/ 1328058 w 2895600"/>
                <a:gd name="connsiteY27" fmla="*/ 1197678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197678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204822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204822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30048 w 2895600"/>
                <a:gd name="connsiteY21" fmla="*/ 1040516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204822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3239 w 2895600"/>
                <a:gd name="connsiteY20" fmla="*/ 955812 h 1785507"/>
                <a:gd name="connsiteX21" fmla="*/ 930048 w 2895600"/>
                <a:gd name="connsiteY21" fmla="*/ 1040516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204822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6187 w 2901787"/>
                <a:gd name="connsiteY0" fmla="*/ 1175907 h 1785507"/>
                <a:gd name="connsiteX1" fmla="*/ 6527 w 2901787"/>
                <a:gd name="connsiteY1" fmla="*/ 1174792 h 1785507"/>
                <a:gd name="connsiteX2" fmla="*/ 93273 w 2901787"/>
                <a:gd name="connsiteY2" fmla="*/ 1154135 h 1785507"/>
                <a:gd name="connsiteX3" fmla="*/ 136816 w 2901787"/>
                <a:gd name="connsiteY3" fmla="*/ 1056164 h 1785507"/>
                <a:gd name="connsiteX4" fmla="*/ 180359 w 2901787"/>
                <a:gd name="connsiteY4" fmla="*/ 936421 h 1785507"/>
                <a:gd name="connsiteX5" fmla="*/ 223902 w 2901787"/>
                <a:gd name="connsiteY5" fmla="*/ 729593 h 1785507"/>
                <a:gd name="connsiteX6" fmla="*/ 256559 w 2901787"/>
                <a:gd name="connsiteY6" fmla="*/ 598964 h 1785507"/>
                <a:gd name="connsiteX7" fmla="*/ 289216 w 2901787"/>
                <a:gd name="connsiteY7" fmla="*/ 457450 h 1785507"/>
                <a:gd name="connsiteX8" fmla="*/ 321873 w 2901787"/>
                <a:gd name="connsiteY8" fmla="*/ 283278 h 1785507"/>
                <a:gd name="connsiteX9" fmla="*/ 354530 w 2901787"/>
                <a:gd name="connsiteY9" fmla="*/ 174421 h 1785507"/>
                <a:gd name="connsiteX10" fmla="*/ 398073 w 2901787"/>
                <a:gd name="connsiteY10" fmla="*/ 98221 h 1785507"/>
                <a:gd name="connsiteX11" fmla="*/ 398073 w 2901787"/>
                <a:gd name="connsiteY11" fmla="*/ 43793 h 1785507"/>
                <a:gd name="connsiteX12" fmla="*/ 408959 w 2901787"/>
                <a:gd name="connsiteY12" fmla="*/ 22021 h 1785507"/>
                <a:gd name="connsiteX13" fmla="*/ 441616 w 2901787"/>
                <a:gd name="connsiteY13" fmla="*/ 250 h 1785507"/>
                <a:gd name="connsiteX14" fmla="*/ 485159 w 2901787"/>
                <a:gd name="connsiteY14" fmla="*/ 12496 h 1785507"/>
                <a:gd name="connsiteX15" fmla="*/ 528702 w 2901787"/>
                <a:gd name="connsiteY15" fmla="*/ 46174 h 1785507"/>
                <a:gd name="connsiteX16" fmla="*/ 575646 w 2901787"/>
                <a:gd name="connsiteY16" fmla="*/ 120333 h 1785507"/>
                <a:gd name="connsiteX17" fmla="*/ 617148 w 2901787"/>
                <a:gd name="connsiteY17" fmla="*/ 222726 h 1785507"/>
                <a:gd name="connsiteX18" fmla="*/ 680421 w 2901787"/>
                <a:gd name="connsiteY18" fmla="*/ 408804 h 1785507"/>
                <a:gd name="connsiteX19" fmla="*/ 746416 w 2901787"/>
                <a:gd name="connsiteY19" fmla="*/ 620735 h 1785507"/>
                <a:gd name="connsiteX20" fmla="*/ 822616 w 2901787"/>
                <a:gd name="connsiteY20" fmla="*/ 816678 h 1785507"/>
                <a:gd name="connsiteX21" fmla="*/ 879426 w 2901787"/>
                <a:gd name="connsiteY21" fmla="*/ 955812 h 1785507"/>
                <a:gd name="connsiteX22" fmla="*/ 936235 w 2901787"/>
                <a:gd name="connsiteY22" fmla="*/ 1040516 h 1785507"/>
                <a:gd name="connsiteX23" fmla="*/ 1007673 w 2901787"/>
                <a:gd name="connsiteY23" fmla="*/ 1110593 h 1785507"/>
                <a:gd name="connsiteX24" fmla="*/ 1051216 w 2901787"/>
                <a:gd name="connsiteY24" fmla="*/ 1143250 h 1785507"/>
                <a:gd name="connsiteX25" fmla="*/ 1105645 w 2901787"/>
                <a:gd name="connsiteY25" fmla="*/ 1175907 h 1785507"/>
                <a:gd name="connsiteX26" fmla="*/ 1170959 w 2901787"/>
                <a:gd name="connsiteY26" fmla="*/ 1197678 h 1785507"/>
                <a:gd name="connsiteX27" fmla="*/ 1271311 w 2901787"/>
                <a:gd name="connsiteY27" fmla="*/ 1204822 h 1785507"/>
                <a:gd name="connsiteX28" fmla="*/ 1334245 w 2901787"/>
                <a:gd name="connsiteY28" fmla="*/ 1204822 h 1785507"/>
                <a:gd name="connsiteX29" fmla="*/ 1410445 w 2901787"/>
                <a:gd name="connsiteY29" fmla="*/ 1197678 h 1785507"/>
                <a:gd name="connsiteX30" fmla="*/ 1573730 w 2901787"/>
                <a:gd name="connsiteY30" fmla="*/ 1175907 h 1785507"/>
                <a:gd name="connsiteX31" fmla="*/ 1682587 w 2901787"/>
                <a:gd name="connsiteY31" fmla="*/ 1099707 h 1785507"/>
                <a:gd name="connsiteX32" fmla="*/ 1780559 w 2901787"/>
                <a:gd name="connsiteY32" fmla="*/ 990850 h 1785507"/>
                <a:gd name="connsiteX33" fmla="*/ 1845873 w 2901787"/>
                <a:gd name="connsiteY33" fmla="*/ 849335 h 1785507"/>
                <a:gd name="connsiteX34" fmla="*/ 1911187 w 2901787"/>
                <a:gd name="connsiteY34" fmla="*/ 653393 h 1785507"/>
                <a:gd name="connsiteX35" fmla="*/ 1954730 w 2901787"/>
                <a:gd name="connsiteY35" fmla="*/ 511878 h 1785507"/>
                <a:gd name="connsiteX36" fmla="*/ 2009159 w 2901787"/>
                <a:gd name="connsiteY36" fmla="*/ 392135 h 1785507"/>
                <a:gd name="connsiteX37" fmla="*/ 2052702 w 2901787"/>
                <a:gd name="connsiteY37" fmla="*/ 217964 h 1785507"/>
                <a:gd name="connsiteX38" fmla="*/ 2085359 w 2901787"/>
                <a:gd name="connsiteY38" fmla="*/ 109107 h 1785507"/>
                <a:gd name="connsiteX39" fmla="*/ 2107130 w 2901787"/>
                <a:gd name="connsiteY39" fmla="*/ 54678 h 1785507"/>
                <a:gd name="connsiteX40" fmla="*/ 2128902 w 2901787"/>
                <a:gd name="connsiteY40" fmla="*/ 22021 h 1785507"/>
                <a:gd name="connsiteX41" fmla="*/ 2172445 w 2901787"/>
                <a:gd name="connsiteY41" fmla="*/ 11135 h 1785507"/>
                <a:gd name="connsiteX42" fmla="*/ 2205102 w 2901787"/>
                <a:gd name="connsiteY42" fmla="*/ 11135 h 1785507"/>
                <a:gd name="connsiteX43" fmla="*/ 2248645 w 2901787"/>
                <a:gd name="connsiteY43" fmla="*/ 22021 h 1785507"/>
                <a:gd name="connsiteX44" fmla="*/ 2292187 w 2901787"/>
                <a:gd name="connsiteY44" fmla="*/ 130878 h 1785507"/>
                <a:gd name="connsiteX45" fmla="*/ 2313959 w 2901787"/>
                <a:gd name="connsiteY45" fmla="*/ 261507 h 1785507"/>
                <a:gd name="connsiteX46" fmla="*/ 2368387 w 2901787"/>
                <a:gd name="connsiteY46" fmla="*/ 424793 h 1785507"/>
                <a:gd name="connsiteX47" fmla="*/ 2477245 w 2901787"/>
                <a:gd name="connsiteY47" fmla="*/ 653393 h 1785507"/>
                <a:gd name="connsiteX48" fmla="*/ 2455473 w 2901787"/>
                <a:gd name="connsiteY48" fmla="*/ 871107 h 1785507"/>
                <a:gd name="connsiteX49" fmla="*/ 2509902 w 2901787"/>
                <a:gd name="connsiteY49" fmla="*/ 969078 h 1785507"/>
                <a:gd name="connsiteX50" fmla="*/ 2542559 w 2901787"/>
                <a:gd name="connsiteY50" fmla="*/ 1099707 h 1785507"/>
                <a:gd name="connsiteX51" fmla="*/ 2596987 w 2901787"/>
                <a:gd name="connsiteY51" fmla="*/ 1175907 h 1785507"/>
                <a:gd name="connsiteX52" fmla="*/ 2618759 w 2901787"/>
                <a:gd name="connsiteY52" fmla="*/ 1197678 h 1785507"/>
                <a:gd name="connsiteX53" fmla="*/ 2684073 w 2901787"/>
                <a:gd name="connsiteY53" fmla="*/ 1197678 h 1785507"/>
                <a:gd name="connsiteX54" fmla="*/ 2727616 w 2901787"/>
                <a:gd name="connsiteY54" fmla="*/ 1186793 h 1785507"/>
                <a:gd name="connsiteX55" fmla="*/ 2727616 w 2901787"/>
                <a:gd name="connsiteY55" fmla="*/ 1186793 h 1785507"/>
                <a:gd name="connsiteX56" fmla="*/ 2901787 w 2901787"/>
                <a:gd name="connsiteY56" fmla="*/ 1785507 h 1785507"/>
                <a:gd name="connsiteX0" fmla="*/ 63412 w 2959012"/>
                <a:gd name="connsiteY0" fmla="*/ 1175907 h 1785507"/>
                <a:gd name="connsiteX1" fmla="*/ 1839 w 2959012"/>
                <a:gd name="connsiteY1" fmla="*/ 1196223 h 1785507"/>
                <a:gd name="connsiteX2" fmla="*/ 150498 w 2959012"/>
                <a:gd name="connsiteY2" fmla="*/ 1154135 h 1785507"/>
                <a:gd name="connsiteX3" fmla="*/ 194041 w 2959012"/>
                <a:gd name="connsiteY3" fmla="*/ 1056164 h 1785507"/>
                <a:gd name="connsiteX4" fmla="*/ 237584 w 2959012"/>
                <a:gd name="connsiteY4" fmla="*/ 936421 h 1785507"/>
                <a:gd name="connsiteX5" fmla="*/ 281127 w 2959012"/>
                <a:gd name="connsiteY5" fmla="*/ 729593 h 1785507"/>
                <a:gd name="connsiteX6" fmla="*/ 313784 w 2959012"/>
                <a:gd name="connsiteY6" fmla="*/ 598964 h 1785507"/>
                <a:gd name="connsiteX7" fmla="*/ 346441 w 2959012"/>
                <a:gd name="connsiteY7" fmla="*/ 457450 h 1785507"/>
                <a:gd name="connsiteX8" fmla="*/ 379098 w 2959012"/>
                <a:gd name="connsiteY8" fmla="*/ 283278 h 1785507"/>
                <a:gd name="connsiteX9" fmla="*/ 411755 w 2959012"/>
                <a:gd name="connsiteY9" fmla="*/ 174421 h 1785507"/>
                <a:gd name="connsiteX10" fmla="*/ 455298 w 2959012"/>
                <a:gd name="connsiteY10" fmla="*/ 98221 h 1785507"/>
                <a:gd name="connsiteX11" fmla="*/ 455298 w 2959012"/>
                <a:gd name="connsiteY11" fmla="*/ 43793 h 1785507"/>
                <a:gd name="connsiteX12" fmla="*/ 466184 w 2959012"/>
                <a:gd name="connsiteY12" fmla="*/ 22021 h 1785507"/>
                <a:gd name="connsiteX13" fmla="*/ 498841 w 2959012"/>
                <a:gd name="connsiteY13" fmla="*/ 250 h 1785507"/>
                <a:gd name="connsiteX14" fmla="*/ 542384 w 2959012"/>
                <a:gd name="connsiteY14" fmla="*/ 12496 h 1785507"/>
                <a:gd name="connsiteX15" fmla="*/ 585927 w 2959012"/>
                <a:gd name="connsiteY15" fmla="*/ 46174 h 1785507"/>
                <a:gd name="connsiteX16" fmla="*/ 632871 w 2959012"/>
                <a:gd name="connsiteY16" fmla="*/ 120333 h 1785507"/>
                <a:gd name="connsiteX17" fmla="*/ 674373 w 2959012"/>
                <a:gd name="connsiteY17" fmla="*/ 222726 h 1785507"/>
                <a:gd name="connsiteX18" fmla="*/ 737646 w 2959012"/>
                <a:gd name="connsiteY18" fmla="*/ 408804 h 1785507"/>
                <a:gd name="connsiteX19" fmla="*/ 803641 w 2959012"/>
                <a:gd name="connsiteY19" fmla="*/ 620735 h 1785507"/>
                <a:gd name="connsiteX20" fmla="*/ 879841 w 2959012"/>
                <a:gd name="connsiteY20" fmla="*/ 816678 h 1785507"/>
                <a:gd name="connsiteX21" fmla="*/ 936651 w 2959012"/>
                <a:gd name="connsiteY21" fmla="*/ 955812 h 1785507"/>
                <a:gd name="connsiteX22" fmla="*/ 993460 w 2959012"/>
                <a:gd name="connsiteY22" fmla="*/ 1040516 h 1785507"/>
                <a:gd name="connsiteX23" fmla="*/ 1064898 w 2959012"/>
                <a:gd name="connsiteY23" fmla="*/ 1110593 h 1785507"/>
                <a:gd name="connsiteX24" fmla="*/ 1108441 w 2959012"/>
                <a:gd name="connsiteY24" fmla="*/ 1143250 h 1785507"/>
                <a:gd name="connsiteX25" fmla="*/ 1162870 w 2959012"/>
                <a:gd name="connsiteY25" fmla="*/ 1175907 h 1785507"/>
                <a:gd name="connsiteX26" fmla="*/ 1228184 w 2959012"/>
                <a:gd name="connsiteY26" fmla="*/ 1197678 h 1785507"/>
                <a:gd name="connsiteX27" fmla="*/ 1328536 w 2959012"/>
                <a:gd name="connsiteY27" fmla="*/ 1204822 h 1785507"/>
                <a:gd name="connsiteX28" fmla="*/ 1391470 w 2959012"/>
                <a:gd name="connsiteY28" fmla="*/ 1204822 h 1785507"/>
                <a:gd name="connsiteX29" fmla="*/ 1467670 w 2959012"/>
                <a:gd name="connsiteY29" fmla="*/ 1197678 h 1785507"/>
                <a:gd name="connsiteX30" fmla="*/ 1630955 w 2959012"/>
                <a:gd name="connsiteY30" fmla="*/ 1175907 h 1785507"/>
                <a:gd name="connsiteX31" fmla="*/ 1739812 w 2959012"/>
                <a:gd name="connsiteY31" fmla="*/ 1099707 h 1785507"/>
                <a:gd name="connsiteX32" fmla="*/ 1837784 w 2959012"/>
                <a:gd name="connsiteY32" fmla="*/ 990850 h 1785507"/>
                <a:gd name="connsiteX33" fmla="*/ 1903098 w 2959012"/>
                <a:gd name="connsiteY33" fmla="*/ 849335 h 1785507"/>
                <a:gd name="connsiteX34" fmla="*/ 1968412 w 2959012"/>
                <a:gd name="connsiteY34" fmla="*/ 653393 h 1785507"/>
                <a:gd name="connsiteX35" fmla="*/ 2011955 w 2959012"/>
                <a:gd name="connsiteY35" fmla="*/ 511878 h 1785507"/>
                <a:gd name="connsiteX36" fmla="*/ 2066384 w 2959012"/>
                <a:gd name="connsiteY36" fmla="*/ 392135 h 1785507"/>
                <a:gd name="connsiteX37" fmla="*/ 2109927 w 2959012"/>
                <a:gd name="connsiteY37" fmla="*/ 217964 h 1785507"/>
                <a:gd name="connsiteX38" fmla="*/ 2142584 w 2959012"/>
                <a:gd name="connsiteY38" fmla="*/ 109107 h 1785507"/>
                <a:gd name="connsiteX39" fmla="*/ 2164355 w 2959012"/>
                <a:gd name="connsiteY39" fmla="*/ 54678 h 1785507"/>
                <a:gd name="connsiteX40" fmla="*/ 2186127 w 2959012"/>
                <a:gd name="connsiteY40" fmla="*/ 22021 h 1785507"/>
                <a:gd name="connsiteX41" fmla="*/ 2229670 w 2959012"/>
                <a:gd name="connsiteY41" fmla="*/ 11135 h 1785507"/>
                <a:gd name="connsiteX42" fmla="*/ 2262327 w 2959012"/>
                <a:gd name="connsiteY42" fmla="*/ 11135 h 1785507"/>
                <a:gd name="connsiteX43" fmla="*/ 2305870 w 2959012"/>
                <a:gd name="connsiteY43" fmla="*/ 22021 h 1785507"/>
                <a:gd name="connsiteX44" fmla="*/ 2349412 w 2959012"/>
                <a:gd name="connsiteY44" fmla="*/ 130878 h 1785507"/>
                <a:gd name="connsiteX45" fmla="*/ 2371184 w 2959012"/>
                <a:gd name="connsiteY45" fmla="*/ 261507 h 1785507"/>
                <a:gd name="connsiteX46" fmla="*/ 2425612 w 2959012"/>
                <a:gd name="connsiteY46" fmla="*/ 424793 h 1785507"/>
                <a:gd name="connsiteX47" fmla="*/ 2534470 w 2959012"/>
                <a:gd name="connsiteY47" fmla="*/ 653393 h 1785507"/>
                <a:gd name="connsiteX48" fmla="*/ 2512698 w 2959012"/>
                <a:gd name="connsiteY48" fmla="*/ 871107 h 1785507"/>
                <a:gd name="connsiteX49" fmla="*/ 2567127 w 2959012"/>
                <a:gd name="connsiteY49" fmla="*/ 969078 h 1785507"/>
                <a:gd name="connsiteX50" fmla="*/ 2599784 w 2959012"/>
                <a:gd name="connsiteY50" fmla="*/ 1099707 h 1785507"/>
                <a:gd name="connsiteX51" fmla="*/ 2654212 w 2959012"/>
                <a:gd name="connsiteY51" fmla="*/ 1175907 h 1785507"/>
                <a:gd name="connsiteX52" fmla="*/ 2675984 w 2959012"/>
                <a:gd name="connsiteY52" fmla="*/ 1197678 h 1785507"/>
                <a:gd name="connsiteX53" fmla="*/ 2741298 w 2959012"/>
                <a:gd name="connsiteY53" fmla="*/ 1197678 h 1785507"/>
                <a:gd name="connsiteX54" fmla="*/ 2784841 w 2959012"/>
                <a:gd name="connsiteY54" fmla="*/ 1186793 h 1785507"/>
                <a:gd name="connsiteX55" fmla="*/ 2784841 w 2959012"/>
                <a:gd name="connsiteY55" fmla="*/ 1186793 h 1785507"/>
                <a:gd name="connsiteX56" fmla="*/ 2959012 w 2959012"/>
                <a:gd name="connsiteY56" fmla="*/ 1785507 h 1785507"/>
                <a:gd name="connsiteX0" fmla="*/ 9888 w 2962638"/>
                <a:gd name="connsiteY0" fmla="*/ 1125901 h 1785507"/>
                <a:gd name="connsiteX1" fmla="*/ 5465 w 2962638"/>
                <a:gd name="connsiteY1" fmla="*/ 1196223 h 1785507"/>
                <a:gd name="connsiteX2" fmla="*/ 154124 w 2962638"/>
                <a:gd name="connsiteY2" fmla="*/ 1154135 h 1785507"/>
                <a:gd name="connsiteX3" fmla="*/ 197667 w 2962638"/>
                <a:gd name="connsiteY3" fmla="*/ 1056164 h 1785507"/>
                <a:gd name="connsiteX4" fmla="*/ 241210 w 2962638"/>
                <a:gd name="connsiteY4" fmla="*/ 936421 h 1785507"/>
                <a:gd name="connsiteX5" fmla="*/ 284753 w 2962638"/>
                <a:gd name="connsiteY5" fmla="*/ 729593 h 1785507"/>
                <a:gd name="connsiteX6" fmla="*/ 317410 w 2962638"/>
                <a:gd name="connsiteY6" fmla="*/ 598964 h 1785507"/>
                <a:gd name="connsiteX7" fmla="*/ 350067 w 2962638"/>
                <a:gd name="connsiteY7" fmla="*/ 457450 h 1785507"/>
                <a:gd name="connsiteX8" fmla="*/ 382724 w 2962638"/>
                <a:gd name="connsiteY8" fmla="*/ 283278 h 1785507"/>
                <a:gd name="connsiteX9" fmla="*/ 415381 w 2962638"/>
                <a:gd name="connsiteY9" fmla="*/ 174421 h 1785507"/>
                <a:gd name="connsiteX10" fmla="*/ 458924 w 2962638"/>
                <a:gd name="connsiteY10" fmla="*/ 98221 h 1785507"/>
                <a:gd name="connsiteX11" fmla="*/ 458924 w 2962638"/>
                <a:gd name="connsiteY11" fmla="*/ 43793 h 1785507"/>
                <a:gd name="connsiteX12" fmla="*/ 469810 w 2962638"/>
                <a:gd name="connsiteY12" fmla="*/ 22021 h 1785507"/>
                <a:gd name="connsiteX13" fmla="*/ 502467 w 2962638"/>
                <a:gd name="connsiteY13" fmla="*/ 250 h 1785507"/>
                <a:gd name="connsiteX14" fmla="*/ 546010 w 2962638"/>
                <a:gd name="connsiteY14" fmla="*/ 12496 h 1785507"/>
                <a:gd name="connsiteX15" fmla="*/ 589553 w 2962638"/>
                <a:gd name="connsiteY15" fmla="*/ 46174 h 1785507"/>
                <a:gd name="connsiteX16" fmla="*/ 636497 w 2962638"/>
                <a:gd name="connsiteY16" fmla="*/ 120333 h 1785507"/>
                <a:gd name="connsiteX17" fmla="*/ 677999 w 2962638"/>
                <a:gd name="connsiteY17" fmla="*/ 222726 h 1785507"/>
                <a:gd name="connsiteX18" fmla="*/ 741272 w 2962638"/>
                <a:gd name="connsiteY18" fmla="*/ 408804 h 1785507"/>
                <a:gd name="connsiteX19" fmla="*/ 807267 w 2962638"/>
                <a:gd name="connsiteY19" fmla="*/ 620735 h 1785507"/>
                <a:gd name="connsiteX20" fmla="*/ 883467 w 2962638"/>
                <a:gd name="connsiteY20" fmla="*/ 816678 h 1785507"/>
                <a:gd name="connsiteX21" fmla="*/ 940277 w 2962638"/>
                <a:gd name="connsiteY21" fmla="*/ 955812 h 1785507"/>
                <a:gd name="connsiteX22" fmla="*/ 997086 w 2962638"/>
                <a:gd name="connsiteY22" fmla="*/ 1040516 h 1785507"/>
                <a:gd name="connsiteX23" fmla="*/ 1068524 w 2962638"/>
                <a:gd name="connsiteY23" fmla="*/ 1110593 h 1785507"/>
                <a:gd name="connsiteX24" fmla="*/ 1112067 w 2962638"/>
                <a:gd name="connsiteY24" fmla="*/ 1143250 h 1785507"/>
                <a:gd name="connsiteX25" fmla="*/ 1166496 w 2962638"/>
                <a:gd name="connsiteY25" fmla="*/ 1175907 h 1785507"/>
                <a:gd name="connsiteX26" fmla="*/ 1231810 w 2962638"/>
                <a:gd name="connsiteY26" fmla="*/ 1197678 h 1785507"/>
                <a:gd name="connsiteX27" fmla="*/ 1332162 w 2962638"/>
                <a:gd name="connsiteY27" fmla="*/ 1204822 h 1785507"/>
                <a:gd name="connsiteX28" fmla="*/ 1395096 w 2962638"/>
                <a:gd name="connsiteY28" fmla="*/ 1204822 h 1785507"/>
                <a:gd name="connsiteX29" fmla="*/ 1471296 w 2962638"/>
                <a:gd name="connsiteY29" fmla="*/ 1197678 h 1785507"/>
                <a:gd name="connsiteX30" fmla="*/ 1634581 w 2962638"/>
                <a:gd name="connsiteY30" fmla="*/ 1175907 h 1785507"/>
                <a:gd name="connsiteX31" fmla="*/ 1743438 w 2962638"/>
                <a:gd name="connsiteY31" fmla="*/ 1099707 h 1785507"/>
                <a:gd name="connsiteX32" fmla="*/ 1841410 w 2962638"/>
                <a:gd name="connsiteY32" fmla="*/ 990850 h 1785507"/>
                <a:gd name="connsiteX33" fmla="*/ 1906724 w 2962638"/>
                <a:gd name="connsiteY33" fmla="*/ 849335 h 1785507"/>
                <a:gd name="connsiteX34" fmla="*/ 1972038 w 2962638"/>
                <a:gd name="connsiteY34" fmla="*/ 653393 h 1785507"/>
                <a:gd name="connsiteX35" fmla="*/ 2015581 w 2962638"/>
                <a:gd name="connsiteY35" fmla="*/ 511878 h 1785507"/>
                <a:gd name="connsiteX36" fmla="*/ 2070010 w 2962638"/>
                <a:gd name="connsiteY36" fmla="*/ 392135 h 1785507"/>
                <a:gd name="connsiteX37" fmla="*/ 2113553 w 2962638"/>
                <a:gd name="connsiteY37" fmla="*/ 217964 h 1785507"/>
                <a:gd name="connsiteX38" fmla="*/ 2146210 w 2962638"/>
                <a:gd name="connsiteY38" fmla="*/ 109107 h 1785507"/>
                <a:gd name="connsiteX39" fmla="*/ 2167981 w 2962638"/>
                <a:gd name="connsiteY39" fmla="*/ 54678 h 1785507"/>
                <a:gd name="connsiteX40" fmla="*/ 2189753 w 2962638"/>
                <a:gd name="connsiteY40" fmla="*/ 22021 h 1785507"/>
                <a:gd name="connsiteX41" fmla="*/ 2233296 w 2962638"/>
                <a:gd name="connsiteY41" fmla="*/ 11135 h 1785507"/>
                <a:gd name="connsiteX42" fmla="*/ 2265953 w 2962638"/>
                <a:gd name="connsiteY42" fmla="*/ 11135 h 1785507"/>
                <a:gd name="connsiteX43" fmla="*/ 2309496 w 2962638"/>
                <a:gd name="connsiteY43" fmla="*/ 22021 h 1785507"/>
                <a:gd name="connsiteX44" fmla="*/ 2353038 w 2962638"/>
                <a:gd name="connsiteY44" fmla="*/ 130878 h 1785507"/>
                <a:gd name="connsiteX45" fmla="*/ 2374810 w 2962638"/>
                <a:gd name="connsiteY45" fmla="*/ 261507 h 1785507"/>
                <a:gd name="connsiteX46" fmla="*/ 2429238 w 2962638"/>
                <a:gd name="connsiteY46" fmla="*/ 424793 h 1785507"/>
                <a:gd name="connsiteX47" fmla="*/ 2538096 w 2962638"/>
                <a:gd name="connsiteY47" fmla="*/ 653393 h 1785507"/>
                <a:gd name="connsiteX48" fmla="*/ 2516324 w 2962638"/>
                <a:gd name="connsiteY48" fmla="*/ 871107 h 1785507"/>
                <a:gd name="connsiteX49" fmla="*/ 2570753 w 2962638"/>
                <a:gd name="connsiteY49" fmla="*/ 969078 h 1785507"/>
                <a:gd name="connsiteX50" fmla="*/ 2603410 w 2962638"/>
                <a:gd name="connsiteY50" fmla="*/ 1099707 h 1785507"/>
                <a:gd name="connsiteX51" fmla="*/ 2657838 w 2962638"/>
                <a:gd name="connsiteY51" fmla="*/ 1175907 h 1785507"/>
                <a:gd name="connsiteX52" fmla="*/ 2679610 w 2962638"/>
                <a:gd name="connsiteY52" fmla="*/ 1197678 h 1785507"/>
                <a:gd name="connsiteX53" fmla="*/ 2744924 w 2962638"/>
                <a:gd name="connsiteY53" fmla="*/ 1197678 h 1785507"/>
                <a:gd name="connsiteX54" fmla="*/ 2788467 w 2962638"/>
                <a:gd name="connsiteY54" fmla="*/ 1186793 h 1785507"/>
                <a:gd name="connsiteX55" fmla="*/ 2788467 w 2962638"/>
                <a:gd name="connsiteY55" fmla="*/ 1186793 h 1785507"/>
                <a:gd name="connsiteX56" fmla="*/ 2962638 w 2962638"/>
                <a:gd name="connsiteY56" fmla="*/ 1785507 h 1785507"/>
                <a:gd name="connsiteX0" fmla="*/ 0 w 2952750"/>
                <a:gd name="connsiteY0" fmla="*/ 1125901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87779 w 2952750"/>
                <a:gd name="connsiteY3" fmla="*/ 1056164 h 1785507"/>
                <a:gd name="connsiteX4" fmla="*/ 231322 w 2952750"/>
                <a:gd name="connsiteY4" fmla="*/ 936421 h 1785507"/>
                <a:gd name="connsiteX5" fmla="*/ 274865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5493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87779 w 2952750"/>
                <a:gd name="connsiteY3" fmla="*/ 1056164 h 1785507"/>
                <a:gd name="connsiteX4" fmla="*/ 231322 w 2952750"/>
                <a:gd name="connsiteY4" fmla="*/ 936421 h 1785507"/>
                <a:gd name="connsiteX5" fmla="*/ 274865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5493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92542 w 2952750"/>
                <a:gd name="connsiteY3" fmla="*/ 1063308 h 1785507"/>
                <a:gd name="connsiteX4" fmla="*/ 231322 w 2952750"/>
                <a:gd name="connsiteY4" fmla="*/ 936421 h 1785507"/>
                <a:gd name="connsiteX5" fmla="*/ 274865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5493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92542 w 2952750"/>
                <a:gd name="connsiteY3" fmla="*/ 1063308 h 1785507"/>
                <a:gd name="connsiteX4" fmla="*/ 231322 w 2952750"/>
                <a:gd name="connsiteY4" fmla="*/ 936421 h 1785507"/>
                <a:gd name="connsiteX5" fmla="*/ 277246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5493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92542 w 2952750"/>
                <a:gd name="connsiteY3" fmla="*/ 1063308 h 1785507"/>
                <a:gd name="connsiteX4" fmla="*/ 231322 w 2952750"/>
                <a:gd name="connsiteY4" fmla="*/ 936421 h 1785507"/>
                <a:gd name="connsiteX5" fmla="*/ 277246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3111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92542 w 2952750"/>
                <a:gd name="connsiteY3" fmla="*/ 1063308 h 1785507"/>
                <a:gd name="connsiteX4" fmla="*/ 231322 w 2952750"/>
                <a:gd name="connsiteY4" fmla="*/ 936421 h 1785507"/>
                <a:gd name="connsiteX5" fmla="*/ 277246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3111 w 2952750"/>
                <a:gd name="connsiteY9" fmla="*/ 174421 h 1785507"/>
                <a:gd name="connsiteX10" fmla="*/ 429986 w 2952750"/>
                <a:gd name="connsiteY10" fmla="*/ 95840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2185 h 1783210"/>
                <a:gd name="connsiteX1" fmla="*/ 62252 w 2952750"/>
                <a:gd name="connsiteY1" fmla="*/ 1196307 h 1783210"/>
                <a:gd name="connsiteX2" fmla="*/ 144236 w 2952750"/>
                <a:gd name="connsiteY2" fmla="*/ 1151838 h 1783210"/>
                <a:gd name="connsiteX3" fmla="*/ 192542 w 2952750"/>
                <a:gd name="connsiteY3" fmla="*/ 1061011 h 1783210"/>
                <a:gd name="connsiteX4" fmla="*/ 231322 w 2952750"/>
                <a:gd name="connsiteY4" fmla="*/ 934124 h 1783210"/>
                <a:gd name="connsiteX5" fmla="*/ 277246 w 2952750"/>
                <a:gd name="connsiteY5" fmla="*/ 727296 h 1783210"/>
                <a:gd name="connsiteX6" fmla="*/ 307522 w 2952750"/>
                <a:gd name="connsiteY6" fmla="*/ 596667 h 1783210"/>
                <a:gd name="connsiteX7" fmla="*/ 340179 w 2952750"/>
                <a:gd name="connsiteY7" fmla="*/ 455153 h 1783210"/>
                <a:gd name="connsiteX8" fmla="*/ 372836 w 2952750"/>
                <a:gd name="connsiteY8" fmla="*/ 280981 h 1783210"/>
                <a:gd name="connsiteX9" fmla="*/ 403111 w 2952750"/>
                <a:gd name="connsiteY9" fmla="*/ 172124 h 1783210"/>
                <a:gd name="connsiteX10" fmla="*/ 429986 w 2952750"/>
                <a:gd name="connsiteY10" fmla="*/ 93543 h 1783210"/>
                <a:gd name="connsiteX11" fmla="*/ 449036 w 2952750"/>
                <a:gd name="connsiteY11" fmla="*/ 41496 h 1783210"/>
                <a:gd name="connsiteX12" fmla="*/ 459922 w 2952750"/>
                <a:gd name="connsiteY12" fmla="*/ 19724 h 1783210"/>
                <a:gd name="connsiteX13" fmla="*/ 506867 w 2952750"/>
                <a:gd name="connsiteY13" fmla="*/ 335 h 1783210"/>
                <a:gd name="connsiteX14" fmla="*/ 536122 w 2952750"/>
                <a:gd name="connsiteY14" fmla="*/ 10199 h 1783210"/>
                <a:gd name="connsiteX15" fmla="*/ 579665 w 2952750"/>
                <a:gd name="connsiteY15" fmla="*/ 43877 h 1783210"/>
                <a:gd name="connsiteX16" fmla="*/ 626609 w 2952750"/>
                <a:gd name="connsiteY16" fmla="*/ 118036 h 1783210"/>
                <a:gd name="connsiteX17" fmla="*/ 668111 w 2952750"/>
                <a:gd name="connsiteY17" fmla="*/ 220429 h 1783210"/>
                <a:gd name="connsiteX18" fmla="*/ 731384 w 2952750"/>
                <a:gd name="connsiteY18" fmla="*/ 406507 h 1783210"/>
                <a:gd name="connsiteX19" fmla="*/ 797379 w 2952750"/>
                <a:gd name="connsiteY19" fmla="*/ 618438 h 1783210"/>
                <a:gd name="connsiteX20" fmla="*/ 873579 w 2952750"/>
                <a:gd name="connsiteY20" fmla="*/ 814381 h 1783210"/>
                <a:gd name="connsiteX21" fmla="*/ 930389 w 2952750"/>
                <a:gd name="connsiteY21" fmla="*/ 953515 h 1783210"/>
                <a:gd name="connsiteX22" fmla="*/ 987198 w 2952750"/>
                <a:gd name="connsiteY22" fmla="*/ 1038219 h 1783210"/>
                <a:gd name="connsiteX23" fmla="*/ 1058636 w 2952750"/>
                <a:gd name="connsiteY23" fmla="*/ 1108296 h 1783210"/>
                <a:gd name="connsiteX24" fmla="*/ 1102179 w 2952750"/>
                <a:gd name="connsiteY24" fmla="*/ 1140953 h 1783210"/>
                <a:gd name="connsiteX25" fmla="*/ 1156608 w 2952750"/>
                <a:gd name="connsiteY25" fmla="*/ 1173610 h 1783210"/>
                <a:gd name="connsiteX26" fmla="*/ 1221922 w 2952750"/>
                <a:gd name="connsiteY26" fmla="*/ 1195381 h 1783210"/>
                <a:gd name="connsiteX27" fmla="*/ 1322274 w 2952750"/>
                <a:gd name="connsiteY27" fmla="*/ 1202525 h 1783210"/>
                <a:gd name="connsiteX28" fmla="*/ 1385208 w 2952750"/>
                <a:gd name="connsiteY28" fmla="*/ 1202525 h 1783210"/>
                <a:gd name="connsiteX29" fmla="*/ 1461408 w 2952750"/>
                <a:gd name="connsiteY29" fmla="*/ 1195381 h 1783210"/>
                <a:gd name="connsiteX30" fmla="*/ 1624693 w 2952750"/>
                <a:gd name="connsiteY30" fmla="*/ 1173610 h 1783210"/>
                <a:gd name="connsiteX31" fmla="*/ 1733550 w 2952750"/>
                <a:gd name="connsiteY31" fmla="*/ 1097410 h 1783210"/>
                <a:gd name="connsiteX32" fmla="*/ 1831522 w 2952750"/>
                <a:gd name="connsiteY32" fmla="*/ 988553 h 1783210"/>
                <a:gd name="connsiteX33" fmla="*/ 1896836 w 2952750"/>
                <a:gd name="connsiteY33" fmla="*/ 847038 h 1783210"/>
                <a:gd name="connsiteX34" fmla="*/ 1962150 w 2952750"/>
                <a:gd name="connsiteY34" fmla="*/ 651096 h 1783210"/>
                <a:gd name="connsiteX35" fmla="*/ 2005693 w 2952750"/>
                <a:gd name="connsiteY35" fmla="*/ 509581 h 1783210"/>
                <a:gd name="connsiteX36" fmla="*/ 2060122 w 2952750"/>
                <a:gd name="connsiteY36" fmla="*/ 389838 h 1783210"/>
                <a:gd name="connsiteX37" fmla="*/ 2103665 w 2952750"/>
                <a:gd name="connsiteY37" fmla="*/ 215667 h 1783210"/>
                <a:gd name="connsiteX38" fmla="*/ 2136322 w 2952750"/>
                <a:gd name="connsiteY38" fmla="*/ 106810 h 1783210"/>
                <a:gd name="connsiteX39" fmla="*/ 2158093 w 2952750"/>
                <a:gd name="connsiteY39" fmla="*/ 52381 h 1783210"/>
                <a:gd name="connsiteX40" fmla="*/ 2179865 w 2952750"/>
                <a:gd name="connsiteY40" fmla="*/ 19724 h 1783210"/>
                <a:gd name="connsiteX41" fmla="*/ 2223408 w 2952750"/>
                <a:gd name="connsiteY41" fmla="*/ 8838 h 1783210"/>
                <a:gd name="connsiteX42" fmla="*/ 2256065 w 2952750"/>
                <a:gd name="connsiteY42" fmla="*/ 8838 h 1783210"/>
                <a:gd name="connsiteX43" fmla="*/ 2299608 w 2952750"/>
                <a:gd name="connsiteY43" fmla="*/ 19724 h 1783210"/>
                <a:gd name="connsiteX44" fmla="*/ 2343150 w 2952750"/>
                <a:gd name="connsiteY44" fmla="*/ 128581 h 1783210"/>
                <a:gd name="connsiteX45" fmla="*/ 2364922 w 2952750"/>
                <a:gd name="connsiteY45" fmla="*/ 259210 h 1783210"/>
                <a:gd name="connsiteX46" fmla="*/ 2419350 w 2952750"/>
                <a:gd name="connsiteY46" fmla="*/ 422496 h 1783210"/>
                <a:gd name="connsiteX47" fmla="*/ 2528208 w 2952750"/>
                <a:gd name="connsiteY47" fmla="*/ 651096 h 1783210"/>
                <a:gd name="connsiteX48" fmla="*/ 2506436 w 2952750"/>
                <a:gd name="connsiteY48" fmla="*/ 868810 h 1783210"/>
                <a:gd name="connsiteX49" fmla="*/ 2560865 w 2952750"/>
                <a:gd name="connsiteY49" fmla="*/ 966781 h 1783210"/>
                <a:gd name="connsiteX50" fmla="*/ 2593522 w 2952750"/>
                <a:gd name="connsiteY50" fmla="*/ 1097410 h 1783210"/>
                <a:gd name="connsiteX51" fmla="*/ 2647950 w 2952750"/>
                <a:gd name="connsiteY51" fmla="*/ 1173610 h 1783210"/>
                <a:gd name="connsiteX52" fmla="*/ 2669722 w 2952750"/>
                <a:gd name="connsiteY52" fmla="*/ 1195381 h 1783210"/>
                <a:gd name="connsiteX53" fmla="*/ 2735036 w 2952750"/>
                <a:gd name="connsiteY53" fmla="*/ 1195381 h 1783210"/>
                <a:gd name="connsiteX54" fmla="*/ 2778579 w 2952750"/>
                <a:gd name="connsiteY54" fmla="*/ 1184496 h 1783210"/>
                <a:gd name="connsiteX55" fmla="*/ 2778579 w 2952750"/>
                <a:gd name="connsiteY55" fmla="*/ 1184496 h 1783210"/>
                <a:gd name="connsiteX56" fmla="*/ 2952750 w 2952750"/>
                <a:gd name="connsiteY56" fmla="*/ 1783210 h 178321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72836 w 2952750"/>
                <a:gd name="connsiteY8" fmla="*/ 280721 h 1782950"/>
                <a:gd name="connsiteX9" fmla="*/ 403111 w 2952750"/>
                <a:gd name="connsiteY9" fmla="*/ 171864 h 1782950"/>
                <a:gd name="connsiteX10" fmla="*/ 429986 w 2952750"/>
                <a:gd name="connsiteY10" fmla="*/ 93283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73579 w 2952750"/>
                <a:gd name="connsiteY20" fmla="*/ 814121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72836 w 2952750"/>
                <a:gd name="connsiteY8" fmla="*/ 280721 h 1782950"/>
                <a:gd name="connsiteX9" fmla="*/ 403111 w 2952750"/>
                <a:gd name="connsiteY9" fmla="*/ 171864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73579 w 2952750"/>
                <a:gd name="connsiteY20" fmla="*/ 814121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72836 w 2952750"/>
                <a:gd name="connsiteY8" fmla="*/ 280721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73579 w 2952750"/>
                <a:gd name="connsiteY20" fmla="*/ 814121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73579 w 2952750"/>
                <a:gd name="connsiteY20" fmla="*/ 814121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45456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45456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43453 w 2952750"/>
                <a:gd name="connsiteY36" fmla="*/ 387197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45456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43453 w 2952750"/>
                <a:gd name="connsiteY36" fmla="*/ 387197 h 1782950"/>
                <a:gd name="connsiteX37" fmla="*/ 2091759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45456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43453 w 2952750"/>
                <a:gd name="connsiteY36" fmla="*/ 387197 h 1782950"/>
                <a:gd name="connsiteX37" fmla="*/ 2091759 w 2952750"/>
                <a:gd name="connsiteY37" fmla="*/ 215407 h 1782950"/>
                <a:gd name="connsiteX38" fmla="*/ 2129178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93522 w 2812256"/>
                <a:gd name="connsiteY50" fmla="*/ 1097150 h 1202265"/>
                <a:gd name="connsiteX51" fmla="*/ 2647950 w 2812256"/>
                <a:gd name="connsiteY51" fmla="*/ 1173350 h 1202265"/>
                <a:gd name="connsiteX52" fmla="*/ 2669722 w 2812256"/>
                <a:gd name="connsiteY52" fmla="*/ 1195121 h 1202265"/>
                <a:gd name="connsiteX53" fmla="*/ 2735036 w 2812256"/>
                <a:gd name="connsiteY53" fmla="*/ 1195121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47950 w 2812256"/>
                <a:gd name="connsiteY51" fmla="*/ 1173350 h 1202265"/>
                <a:gd name="connsiteX52" fmla="*/ 2669722 w 2812256"/>
                <a:gd name="connsiteY52" fmla="*/ 1195121 h 1202265"/>
                <a:gd name="connsiteX53" fmla="*/ 2735036 w 2812256"/>
                <a:gd name="connsiteY53" fmla="*/ 1195121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16994 w 2812256"/>
                <a:gd name="connsiteY51" fmla="*/ 1123343 h 1202265"/>
                <a:gd name="connsiteX52" fmla="*/ 2669722 w 2812256"/>
                <a:gd name="connsiteY52" fmla="*/ 1195121 h 1202265"/>
                <a:gd name="connsiteX53" fmla="*/ 2735036 w 2812256"/>
                <a:gd name="connsiteY53" fmla="*/ 1195121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16994 w 2812256"/>
                <a:gd name="connsiteY51" fmla="*/ 1123343 h 1202265"/>
                <a:gd name="connsiteX52" fmla="*/ 2667340 w 2812256"/>
                <a:gd name="connsiteY52" fmla="*/ 1183215 h 1202265"/>
                <a:gd name="connsiteX53" fmla="*/ 2735036 w 2812256"/>
                <a:gd name="connsiteY53" fmla="*/ 1195121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16994 w 2812256"/>
                <a:gd name="connsiteY51" fmla="*/ 1123343 h 1202265"/>
                <a:gd name="connsiteX52" fmla="*/ 2667340 w 2812256"/>
                <a:gd name="connsiteY52" fmla="*/ 1183215 h 1202265"/>
                <a:gd name="connsiteX53" fmla="*/ 2725511 w 2812256"/>
                <a:gd name="connsiteY53" fmla="*/ 1197502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16994 w 2812256"/>
                <a:gd name="connsiteY51" fmla="*/ 1123343 h 1202265"/>
                <a:gd name="connsiteX52" fmla="*/ 2667340 w 2812256"/>
                <a:gd name="connsiteY52" fmla="*/ 1183215 h 1202265"/>
                <a:gd name="connsiteX53" fmla="*/ 2725511 w 2812256"/>
                <a:gd name="connsiteY53" fmla="*/ 1197502 h 1202265"/>
                <a:gd name="connsiteX54" fmla="*/ 2778579 w 2812256"/>
                <a:gd name="connsiteY54" fmla="*/ 1184236 h 1202265"/>
                <a:gd name="connsiteX55" fmla="*/ 2778579 w 2812256"/>
                <a:gd name="connsiteY55" fmla="*/ 1198524 h 1202265"/>
                <a:gd name="connsiteX56" fmla="*/ 2812256 w 2812256"/>
                <a:gd name="connsiteY56" fmla="*/ 1190019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5511 w 2826544"/>
                <a:gd name="connsiteY53" fmla="*/ 1197502 h 1202265"/>
                <a:gd name="connsiteX54" fmla="*/ 2778579 w 2826544"/>
                <a:gd name="connsiteY54" fmla="*/ 1184236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5511 w 2826544"/>
                <a:gd name="connsiteY53" fmla="*/ 1197502 h 1202265"/>
                <a:gd name="connsiteX54" fmla="*/ 2778579 w 2826544"/>
                <a:gd name="connsiteY54" fmla="*/ 1184236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5511 w 2826544"/>
                <a:gd name="connsiteY53" fmla="*/ 1197502 h 1202265"/>
                <a:gd name="connsiteX54" fmla="*/ 2778579 w 2826544"/>
                <a:gd name="connsiteY54" fmla="*/ 1184236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78579 w 2826544"/>
                <a:gd name="connsiteY54" fmla="*/ 1184236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67328 w 2826544"/>
                <a:gd name="connsiteY50" fmla="*/ 1006662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67328 w 2826544"/>
                <a:gd name="connsiteY50" fmla="*/ 1006662 h 1202265"/>
                <a:gd name="connsiteX51" fmla="*/ 2600326 w 2826544"/>
                <a:gd name="connsiteY51" fmla="*/ 1087624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67328 w 2826544"/>
                <a:gd name="connsiteY50" fmla="*/ 1006662 h 1202265"/>
                <a:gd name="connsiteX51" fmla="*/ 2600326 w 2826544"/>
                <a:gd name="connsiteY51" fmla="*/ 1087624 h 1202265"/>
                <a:gd name="connsiteX52" fmla="*/ 2643528 w 2826544"/>
                <a:gd name="connsiteY52" fmla="*/ 1149877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67328 w 2826544"/>
                <a:gd name="connsiteY50" fmla="*/ 1006662 h 1202265"/>
                <a:gd name="connsiteX51" fmla="*/ 2600326 w 2826544"/>
                <a:gd name="connsiteY51" fmla="*/ 1087624 h 1202265"/>
                <a:gd name="connsiteX52" fmla="*/ 2643528 w 2826544"/>
                <a:gd name="connsiteY52" fmla="*/ 1149877 h 1202265"/>
                <a:gd name="connsiteX53" fmla="*/ 2687411 w 2826544"/>
                <a:gd name="connsiteY53" fmla="*/ 1180833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5641"/>
                <a:gd name="connsiteX1" fmla="*/ 62252 w 2826544"/>
                <a:gd name="connsiteY1" fmla="*/ 1196047 h 1205641"/>
                <a:gd name="connsiteX2" fmla="*/ 144236 w 2826544"/>
                <a:gd name="connsiteY2" fmla="*/ 1151578 h 1205641"/>
                <a:gd name="connsiteX3" fmla="*/ 192542 w 2826544"/>
                <a:gd name="connsiteY3" fmla="*/ 1060751 h 1205641"/>
                <a:gd name="connsiteX4" fmla="*/ 231322 w 2826544"/>
                <a:gd name="connsiteY4" fmla="*/ 933864 h 1205641"/>
                <a:gd name="connsiteX5" fmla="*/ 277246 w 2826544"/>
                <a:gd name="connsiteY5" fmla="*/ 727036 h 1205641"/>
                <a:gd name="connsiteX6" fmla="*/ 307522 w 2826544"/>
                <a:gd name="connsiteY6" fmla="*/ 596407 h 1205641"/>
                <a:gd name="connsiteX7" fmla="*/ 340179 w 2826544"/>
                <a:gd name="connsiteY7" fmla="*/ 454893 h 1205641"/>
                <a:gd name="connsiteX8" fmla="*/ 368073 w 2826544"/>
                <a:gd name="connsiteY8" fmla="*/ 316440 h 1205641"/>
                <a:gd name="connsiteX9" fmla="*/ 395967 w 2826544"/>
                <a:gd name="connsiteY9" fmla="*/ 198057 h 1205641"/>
                <a:gd name="connsiteX10" fmla="*/ 418079 w 2826544"/>
                <a:gd name="connsiteY10" fmla="*/ 109952 h 1205641"/>
                <a:gd name="connsiteX11" fmla="*/ 449036 w 2826544"/>
                <a:gd name="connsiteY11" fmla="*/ 41236 h 1205641"/>
                <a:gd name="connsiteX12" fmla="*/ 481353 w 2826544"/>
                <a:gd name="connsiteY12" fmla="*/ 7558 h 1205641"/>
                <a:gd name="connsiteX13" fmla="*/ 506867 w 2826544"/>
                <a:gd name="connsiteY13" fmla="*/ 75 h 1205641"/>
                <a:gd name="connsiteX14" fmla="*/ 536122 w 2826544"/>
                <a:gd name="connsiteY14" fmla="*/ 9939 h 1205641"/>
                <a:gd name="connsiteX15" fmla="*/ 579665 w 2826544"/>
                <a:gd name="connsiteY15" fmla="*/ 43617 h 1205641"/>
                <a:gd name="connsiteX16" fmla="*/ 626609 w 2826544"/>
                <a:gd name="connsiteY16" fmla="*/ 117776 h 1205641"/>
                <a:gd name="connsiteX17" fmla="*/ 668111 w 2826544"/>
                <a:gd name="connsiteY17" fmla="*/ 220169 h 1205641"/>
                <a:gd name="connsiteX18" fmla="*/ 731384 w 2826544"/>
                <a:gd name="connsiteY18" fmla="*/ 406247 h 1205641"/>
                <a:gd name="connsiteX19" fmla="*/ 797379 w 2826544"/>
                <a:gd name="connsiteY19" fmla="*/ 618178 h 1205641"/>
                <a:gd name="connsiteX20" fmla="*/ 866435 w 2826544"/>
                <a:gd name="connsiteY20" fmla="*/ 816502 h 1205641"/>
                <a:gd name="connsiteX21" fmla="*/ 930389 w 2826544"/>
                <a:gd name="connsiteY21" fmla="*/ 953255 h 1205641"/>
                <a:gd name="connsiteX22" fmla="*/ 987198 w 2826544"/>
                <a:gd name="connsiteY22" fmla="*/ 1037959 h 1205641"/>
                <a:gd name="connsiteX23" fmla="*/ 1058636 w 2826544"/>
                <a:gd name="connsiteY23" fmla="*/ 1108036 h 1205641"/>
                <a:gd name="connsiteX24" fmla="*/ 1102179 w 2826544"/>
                <a:gd name="connsiteY24" fmla="*/ 1140693 h 1205641"/>
                <a:gd name="connsiteX25" fmla="*/ 1156608 w 2826544"/>
                <a:gd name="connsiteY25" fmla="*/ 1173350 h 1205641"/>
                <a:gd name="connsiteX26" fmla="*/ 1221922 w 2826544"/>
                <a:gd name="connsiteY26" fmla="*/ 1195121 h 1205641"/>
                <a:gd name="connsiteX27" fmla="*/ 1322274 w 2826544"/>
                <a:gd name="connsiteY27" fmla="*/ 1202265 h 1205641"/>
                <a:gd name="connsiteX28" fmla="*/ 1385208 w 2826544"/>
                <a:gd name="connsiteY28" fmla="*/ 1202265 h 1205641"/>
                <a:gd name="connsiteX29" fmla="*/ 1466171 w 2826544"/>
                <a:gd name="connsiteY29" fmla="*/ 1197503 h 1205641"/>
                <a:gd name="connsiteX30" fmla="*/ 1624693 w 2826544"/>
                <a:gd name="connsiteY30" fmla="*/ 1173350 h 1205641"/>
                <a:gd name="connsiteX31" fmla="*/ 1745456 w 2826544"/>
                <a:gd name="connsiteY31" fmla="*/ 1097150 h 1205641"/>
                <a:gd name="connsiteX32" fmla="*/ 1831522 w 2826544"/>
                <a:gd name="connsiteY32" fmla="*/ 988293 h 1205641"/>
                <a:gd name="connsiteX33" fmla="*/ 1896836 w 2826544"/>
                <a:gd name="connsiteY33" fmla="*/ 846778 h 1205641"/>
                <a:gd name="connsiteX34" fmla="*/ 1962150 w 2826544"/>
                <a:gd name="connsiteY34" fmla="*/ 650836 h 1205641"/>
                <a:gd name="connsiteX35" fmla="*/ 2005693 w 2826544"/>
                <a:gd name="connsiteY35" fmla="*/ 509321 h 1205641"/>
                <a:gd name="connsiteX36" fmla="*/ 2043453 w 2826544"/>
                <a:gd name="connsiteY36" fmla="*/ 387197 h 1205641"/>
                <a:gd name="connsiteX37" fmla="*/ 2091759 w 2826544"/>
                <a:gd name="connsiteY37" fmla="*/ 215407 h 1205641"/>
                <a:gd name="connsiteX38" fmla="*/ 2129178 w 2826544"/>
                <a:gd name="connsiteY38" fmla="*/ 106550 h 1205641"/>
                <a:gd name="connsiteX39" fmla="*/ 2158093 w 2826544"/>
                <a:gd name="connsiteY39" fmla="*/ 52121 h 1205641"/>
                <a:gd name="connsiteX40" fmla="*/ 2179865 w 2826544"/>
                <a:gd name="connsiteY40" fmla="*/ 19464 h 1205641"/>
                <a:gd name="connsiteX41" fmla="*/ 2223408 w 2826544"/>
                <a:gd name="connsiteY41" fmla="*/ 8578 h 1205641"/>
                <a:gd name="connsiteX42" fmla="*/ 2256065 w 2826544"/>
                <a:gd name="connsiteY42" fmla="*/ 8578 h 1205641"/>
                <a:gd name="connsiteX43" fmla="*/ 2299608 w 2826544"/>
                <a:gd name="connsiteY43" fmla="*/ 19464 h 1205641"/>
                <a:gd name="connsiteX44" fmla="*/ 2343150 w 2826544"/>
                <a:gd name="connsiteY44" fmla="*/ 128321 h 1205641"/>
                <a:gd name="connsiteX45" fmla="*/ 2364922 w 2826544"/>
                <a:gd name="connsiteY45" fmla="*/ 258950 h 1205641"/>
                <a:gd name="connsiteX46" fmla="*/ 2419350 w 2826544"/>
                <a:gd name="connsiteY46" fmla="*/ 422236 h 1205641"/>
                <a:gd name="connsiteX47" fmla="*/ 2447246 w 2826544"/>
                <a:gd name="connsiteY47" fmla="*/ 555586 h 1205641"/>
                <a:gd name="connsiteX48" fmla="*/ 2487386 w 2826544"/>
                <a:gd name="connsiteY48" fmla="*/ 742344 h 1205641"/>
                <a:gd name="connsiteX49" fmla="*/ 2527528 w 2826544"/>
                <a:gd name="connsiteY49" fmla="*/ 892703 h 1205641"/>
                <a:gd name="connsiteX50" fmla="*/ 2567328 w 2826544"/>
                <a:gd name="connsiteY50" fmla="*/ 1006662 h 1205641"/>
                <a:gd name="connsiteX51" fmla="*/ 2600326 w 2826544"/>
                <a:gd name="connsiteY51" fmla="*/ 1087624 h 1205641"/>
                <a:gd name="connsiteX52" fmla="*/ 2643528 w 2826544"/>
                <a:gd name="connsiteY52" fmla="*/ 1149877 h 1205641"/>
                <a:gd name="connsiteX53" fmla="*/ 2687411 w 2826544"/>
                <a:gd name="connsiteY53" fmla="*/ 1180833 h 1205641"/>
                <a:gd name="connsiteX54" fmla="*/ 2733336 w 2826544"/>
                <a:gd name="connsiteY54" fmla="*/ 1196142 h 1205641"/>
                <a:gd name="connsiteX55" fmla="*/ 2778579 w 2826544"/>
                <a:gd name="connsiteY55" fmla="*/ 1198524 h 1205641"/>
                <a:gd name="connsiteX56" fmla="*/ 2826544 w 2826544"/>
                <a:gd name="connsiteY56" fmla="*/ 1187638 h 1205641"/>
                <a:gd name="connsiteX0" fmla="*/ 0 w 2840831"/>
                <a:gd name="connsiteY0" fmla="*/ 1201925 h 1205432"/>
                <a:gd name="connsiteX1" fmla="*/ 62252 w 2840831"/>
                <a:gd name="connsiteY1" fmla="*/ 1196047 h 1205432"/>
                <a:gd name="connsiteX2" fmla="*/ 144236 w 2840831"/>
                <a:gd name="connsiteY2" fmla="*/ 1151578 h 1205432"/>
                <a:gd name="connsiteX3" fmla="*/ 192542 w 2840831"/>
                <a:gd name="connsiteY3" fmla="*/ 1060751 h 1205432"/>
                <a:gd name="connsiteX4" fmla="*/ 231322 w 2840831"/>
                <a:gd name="connsiteY4" fmla="*/ 933864 h 1205432"/>
                <a:gd name="connsiteX5" fmla="*/ 277246 w 2840831"/>
                <a:gd name="connsiteY5" fmla="*/ 727036 h 1205432"/>
                <a:gd name="connsiteX6" fmla="*/ 307522 w 2840831"/>
                <a:gd name="connsiteY6" fmla="*/ 596407 h 1205432"/>
                <a:gd name="connsiteX7" fmla="*/ 340179 w 2840831"/>
                <a:gd name="connsiteY7" fmla="*/ 454893 h 1205432"/>
                <a:gd name="connsiteX8" fmla="*/ 368073 w 2840831"/>
                <a:gd name="connsiteY8" fmla="*/ 316440 h 1205432"/>
                <a:gd name="connsiteX9" fmla="*/ 395967 w 2840831"/>
                <a:gd name="connsiteY9" fmla="*/ 198057 h 1205432"/>
                <a:gd name="connsiteX10" fmla="*/ 418079 w 2840831"/>
                <a:gd name="connsiteY10" fmla="*/ 109952 h 1205432"/>
                <a:gd name="connsiteX11" fmla="*/ 449036 w 2840831"/>
                <a:gd name="connsiteY11" fmla="*/ 41236 h 1205432"/>
                <a:gd name="connsiteX12" fmla="*/ 481353 w 2840831"/>
                <a:gd name="connsiteY12" fmla="*/ 7558 h 1205432"/>
                <a:gd name="connsiteX13" fmla="*/ 506867 w 2840831"/>
                <a:gd name="connsiteY13" fmla="*/ 75 h 1205432"/>
                <a:gd name="connsiteX14" fmla="*/ 536122 w 2840831"/>
                <a:gd name="connsiteY14" fmla="*/ 9939 h 1205432"/>
                <a:gd name="connsiteX15" fmla="*/ 579665 w 2840831"/>
                <a:gd name="connsiteY15" fmla="*/ 43617 h 1205432"/>
                <a:gd name="connsiteX16" fmla="*/ 626609 w 2840831"/>
                <a:gd name="connsiteY16" fmla="*/ 117776 h 1205432"/>
                <a:gd name="connsiteX17" fmla="*/ 668111 w 2840831"/>
                <a:gd name="connsiteY17" fmla="*/ 220169 h 1205432"/>
                <a:gd name="connsiteX18" fmla="*/ 731384 w 2840831"/>
                <a:gd name="connsiteY18" fmla="*/ 406247 h 1205432"/>
                <a:gd name="connsiteX19" fmla="*/ 797379 w 2840831"/>
                <a:gd name="connsiteY19" fmla="*/ 618178 h 1205432"/>
                <a:gd name="connsiteX20" fmla="*/ 866435 w 2840831"/>
                <a:gd name="connsiteY20" fmla="*/ 816502 h 1205432"/>
                <a:gd name="connsiteX21" fmla="*/ 930389 w 2840831"/>
                <a:gd name="connsiteY21" fmla="*/ 953255 h 1205432"/>
                <a:gd name="connsiteX22" fmla="*/ 987198 w 2840831"/>
                <a:gd name="connsiteY22" fmla="*/ 1037959 h 1205432"/>
                <a:gd name="connsiteX23" fmla="*/ 1058636 w 2840831"/>
                <a:gd name="connsiteY23" fmla="*/ 1108036 h 1205432"/>
                <a:gd name="connsiteX24" fmla="*/ 1102179 w 2840831"/>
                <a:gd name="connsiteY24" fmla="*/ 1140693 h 1205432"/>
                <a:gd name="connsiteX25" fmla="*/ 1156608 w 2840831"/>
                <a:gd name="connsiteY25" fmla="*/ 1173350 h 1205432"/>
                <a:gd name="connsiteX26" fmla="*/ 1221922 w 2840831"/>
                <a:gd name="connsiteY26" fmla="*/ 1195121 h 1205432"/>
                <a:gd name="connsiteX27" fmla="*/ 1322274 w 2840831"/>
                <a:gd name="connsiteY27" fmla="*/ 1202265 h 1205432"/>
                <a:gd name="connsiteX28" fmla="*/ 1385208 w 2840831"/>
                <a:gd name="connsiteY28" fmla="*/ 1202265 h 1205432"/>
                <a:gd name="connsiteX29" fmla="*/ 1466171 w 2840831"/>
                <a:gd name="connsiteY29" fmla="*/ 1197503 h 1205432"/>
                <a:gd name="connsiteX30" fmla="*/ 1624693 w 2840831"/>
                <a:gd name="connsiteY30" fmla="*/ 1173350 h 1205432"/>
                <a:gd name="connsiteX31" fmla="*/ 1745456 w 2840831"/>
                <a:gd name="connsiteY31" fmla="*/ 1097150 h 1205432"/>
                <a:gd name="connsiteX32" fmla="*/ 1831522 w 2840831"/>
                <a:gd name="connsiteY32" fmla="*/ 988293 h 1205432"/>
                <a:gd name="connsiteX33" fmla="*/ 1896836 w 2840831"/>
                <a:gd name="connsiteY33" fmla="*/ 846778 h 1205432"/>
                <a:gd name="connsiteX34" fmla="*/ 1962150 w 2840831"/>
                <a:gd name="connsiteY34" fmla="*/ 650836 h 1205432"/>
                <a:gd name="connsiteX35" fmla="*/ 2005693 w 2840831"/>
                <a:gd name="connsiteY35" fmla="*/ 509321 h 1205432"/>
                <a:gd name="connsiteX36" fmla="*/ 2043453 w 2840831"/>
                <a:gd name="connsiteY36" fmla="*/ 387197 h 1205432"/>
                <a:gd name="connsiteX37" fmla="*/ 2091759 w 2840831"/>
                <a:gd name="connsiteY37" fmla="*/ 215407 h 1205432"/>
                <a:gd name="connsiteX38" fmla="*/ 2129178 w 2840831"/>
                <a:gd name="connsiteY38" fmla="*/ 106550 h 1205432"/>
                <a:gd name="connsiteX39" fmla="*/ 2158093 w 2840831"/>
                <a:gd name="connsiteY39" fmla="*/ 52121 h 1205432"/>
                <a:gd name="connsiteX40" fmla="*/ 2179865 w 2840831"/>
                <a:gd name="connsiteY40" fmla="*/ 19464 h 1205432"/>
                <a:gd name="connsiteX41" fmla="*/ 2223408 w 2840831"/>
                <a:gd name="connsiteY41" fmla="*/ 8578 h 1205432"/>
                <a:gd name="connsiteX42" fmla="*/ 2256065 w 2840831"/>
                <a:gd name="connsiteY42" fmla="*/ 8578 h 1205432"/>
                <a:gd name="connsiteX43" fmla="*/ 2299608 w 2840831"/>
                <a:gd name="connsiteY43" fmla="*/ 19464 h 1205432"/>
                <a:gd name="connsiteX44" fmla="*/ 2343150 w 2840831"/>
                <a:gd name="connsiteY44" fmla="*/ 128321 h 1205432"/>
                <a:gd name="connsiteX45" fmla="*/ 2364922 w 2840831"/>
                <a:gd name="connsiteY45" fmla="*/ 258950 h 1205432"/>
                <a:gd name="connsiteX46" fmla="*/ 2419350 w 2840831"/>
                <a:gd name="connsiteY46" fmla="*/ 422236 h 1205432"/>
                <a:gd name="connsiteX47" fmla="*/ 2447246 w 2840831"/>
                <a:gd name="connsiteY47" fmla="*/ 555586 h 1205432"/>
                <a:gd name="connsiteX48" fmla="*/ 2487386 w 2840831"/>
                <a:gd name="connsiteY48" fmla="*/ 742344 h 1205432"/>
                <a:gd name="connsiteX49" fmla="*/ 2527528 w 2840831"/>
                <a:gd name="connsiteY49" fmla="*/ 892703 h 1205432"/>
                <a:gd name="connsiteX50" fmla="*/ 2567328 w 2840831"/>
                <a:gd name="connsiteY50" fmla="*/ 1006662 h 1205432"/>
                <a:gd name="connsiteX51" fmla="*/ 2600326 w 2840831"/>
                <a:gd name="connsiteY51" fmla="*/ 1087624 h 1205432"/>
                <a:gd name="connsiteX52" fmla="*/ 2643528 w 2840831"/>
                <a:gd name="connsiteY52" fmla="*/ 1149877 h 1205432"/>
                <a:gd name="connsiteX53" fmla="*/ 2687411 w 2840831"/>
                <a:gd name="connsiteY53" fmla="*/ 1180833 h 1205432"/>
                <a:gd name="connsiteX54" fmla="*/ 2733336 w 2840831"/>
                <a:gd name="connsiteY54" fmla="*/ 1196142 h 1205432"/>
                <a:gd name="connsiteX55" fmla="*/ 2778579 w 2840831"/>
                <a:gd name="connsiteY55" fmla="*/ 1198524 h 1205432"/>
                <a:gd name="connsiteX56" fmla="*/ 2840831 w 2840831"/>
                <a:gd name="connsiteY56" fmla="*/ 1192401 h 1205432"/>
                <a:gd name="connsiteX0" fmla="*/ 0 w 2840831"/>
                <a:gd name="connsiteY0" fmla="*/ 1201925 h 1206229"/>
                <a:gd name="connsiteX1" fmla="*/ 62252 w 2840831"/>
                <a:gd name="connsiteY1" fmla="*/ 1196047 h 1206229"/>
                <a:gd name="connsiteX2" fmla="*/ 144236 w 2840831"/>
                <a:gd name="connsiteY2" fmla="*/ 1151578 h 1206229"/>
                <a:gd name="connsiteX3" fmla="*/ 192542 w 2840831"/>
                <a:gd name="connsiteY3" fmla="*/ 1060751 h 1206229"/>
                <a:gd name="connsiteX4" fmla="*/ 231322 w 2840831"/>
                <a:gd name="connsiteY4" fmla="*/ 933864 h 1206229"/>
                <a:gd name="connsiteX5" fmla="*/ 277246 w 2840831"/>
                <a:gd name="connsiteY5" fmla="*/ 727036 h 1206229"/>
                <a:gd name="connsiteX6" fmla="*/ 307522 w 2840831"/>
                <a:gd name="connsiteY6" fmla="*/ 596407 h 1206229"/>
                <a:gd name="connsiteX7" fmla="*/ 340179 w 2840831"/>
                <a:gd name="connsiteY7" fmla="*/ 454893 h 1206229"/>
                <a:gd name="connsiteX8" fmla="*/ 368073 w 2840831"/>
                <a:gd name="connsiteY8" fmla="*/ 316440 h 1206229"/>
                <a:gd name="connsiteX9" fmla="*/ 395967 w 2840831"/>
                <a:gd name="connsiteY9" fmla="*/ 198057 h 1206229"/>
                <a:gd name="connsiteX10" fmla="*/ 418079 w 2840831"/>
                <a:gd name="connsiteY10" fmla="*/ 109952 h 1206229"/>
                <a:gd name="connsiteX11" fmla="*/ 449036 w 2840831"/>
                <a:gd name="connsiteY11" fmla="*/ 41236 h 1206229"/>
                <a:gd name="connsiteX12" fmla="*/ 481353 w 2840831"/>
                <a:gd name="connsiteY12" fmla="*/ 7558 h 1206229"/>
                <a:gd name="connsiteX13" fmla="*/ 506867 w 2840831"/>
                <a:gd name="connsiteY13" fmla="*/ 75 h 1206229"/>
                <a:gd name="connsiteX14" fmla="*/ 536122 w 2840831"/>
                <a:gd name="connsiteY14" fmla="*/ 9939 h 1206229"/>
                <a:gd name="connsiteX15" fmla="*/ 579665 w 2840831"/>
                <a:gd name="connsiteY15" fmla="*/ 43617 h 1206229"/>
                <a:gd name="connsiteX16" fmla="*/ 626609 w 2840831"/>
                <a:gd name="connsiteY16" fmla="*/ 117776 h 1206229"/>
                <a:gd name="connsiteX17" fmla="*/ 668111 w 2840831"/>
                <a:gd name="connsiteY17" fmla="*/ 220169 h 1206229"/>
                <a:gd name="connsiteX18" fmla="*/ 731384 w 2840831"/>
                <a:gd name="connsiteY18" fmla="*/ 406247 h 1206229"/>
                <a:gd name="connsiteX19" fmla="*/ 797379 w 2840831"/>
                <a:gd name="connsiteY19" fmla="*/ 618178 h 1206229"/>
                <a:gd name="connsiteX20" fmla="*/ 866435 w 2840831"/>
                <a:gd name="connsiteY20" fmla="*/ 816502 h 1206229"/>
                <a:gd name="connsiteX21" fmla="*/ 930389 w 2840831"/>
                <a:gd name="connsiteY21" fmla="*/ 953255 h 1206229"/>
                <a:gd name="connsiteX22" fmla="*/ 987198 w 2840831"/>
                <a:gd name="connsiteY22" fmla="*/ 1037959 h 1206229"/>
                <a:gd name="connsiteX23" fmla="*/ 1058636 w 2840831"/>
                <a:gd name="connsiteY23" fmla="*/ 1108036 h 1206229"/>
                <a:gd name="connsiteX24" fmla="*/ 1102179 w 2840831"/>
                <a:gd name="connsiteY24" fmla="*/ 1140693 h 1206229"/>
                <a:gd name="connsiteX25" fmla="*/ 1156608 w 2840831"/>
                <a:gd name="connsiteY25" fmla="*/ 1173350 h 1206229"/>
                <a:gd name="connsiteX26" fmla="*/ 1221922 w 2840831"/>
                <a:gd name="connsiteY26" fmla="*/ 1195121 h 1206229"/>
                <a:gd name="connsiteX27" fmla="*/ 1322274 w 2840831"/>
                <a:gd name="connsiteY27" fmla="*/ 1202265 h 1206229"/>
                <a:gd name="connsiteX28" fmla="*/ 1385208 w 2840831"/>
                <a:gd name="connsiteY28" fmla="*/ 1202265 h 1206229"/>
                <a:gd name="connsiteX29" fmla="*/ 1466171 w 2840831"/>
                <a:gd name="connsiteY29" fmla="*/ 1197503 h 1206229"/>
                <a:gd name="connsiteX30" fmla="*/ 1624693 w 2840831"/>
                <a:gd name="connsiteY30" fmla="*/ 1173350 h 1206229"/>
                <a:gd name="connsiteX31" fmla="*/ 1745456 w 2840831"/>
                <a:gd name="connsiteY31" fmla="*/ 1097150 h 1206229"/>
                <a:gd name="connsiteX32" fmla="*/ 1831522 w 2840831"/>
                <a:gd name="connsiteY32" fmla="*/ 988293 h 1206229"/>
                <a:gd name="connsiteX33" fmla="*/ 1896836 w 2840831"/>
                <a:gd name="connsiteY33" fmla="*/ 846778 h 1206229"/>
                <a:gd name="connsiteX34" fmla="*/ 1962150 w 2840831"/>
                <a:gd name="connsiteY34" fmla="*/ 650836 h 1206229"/>
                <a:gd name="connsiteX35" fmla="*/ 2005693 w 2840831"/>
                <a:gd name="connsiteY35" fmla="*/ 509321 h 1206229"/>
                <a:gd name="connsiteX36" fmla="*/ 2043453 w 2840831"/>
                <a:gd name="connsiteY36" fmla="*/ 387197 h 1206229"/>
                <a:gd name="connsiteX37" fmla="*/ 2091759 w 2840831"/>
                <a:gd name="connsiteY37" fmla="*/ 215407 h 1206229"/>
                <a:gd name="connsiteX38" fmla="*/ 2129178 w 2840831"/>
                <a:gd name="connsiteY38" fmla="*/ 106550 h 1206229"/>
                <a:gd name="connsiteX39" fmla="*/ 2158093 w 2840831"/>
                <a:gd name="connsiteY39" fmla="*/ 52121 h 1206229"/>
                <a:gd name="connsiteX40" fmla="*/ 2179865 w 2840831"/>
                <a:gd name="connsiteY40" fmla="*/ 19464 h 1206229"/>
                <a:gd name="connsiteX41" fmla="*/ 2223408 w 2840831"/>
                <a:gd name="connsiteY41" fmla="*/ 8578 h 1206229"/>
                <a:gd name="connsiteX42" fmla="*/ 2256065 w 2840831"/>
                <a:gd name="connsiteY42" fmla="*/ 8578 h 1206229"/>
                <a:gd name="connsiteX43" fmla="*/ 2299608 w 2840831"/>
                <a:gd name="connsiteY43" fmla="*/ 19464 h 1206229"/>
                <a:gd name="connsiteX44" fmla="*/ 2343150 w 2840831"/>
                <a:gd name="connsiteY44" fmla="*/ 128321 h 1206229"/>
                <a:gd name="connsiteX45" fmla="*/ 2364922 w 2840831"/>
                <a:gd name="connsiteY45" fmla="*/ 258950 h 1206229"/>
                <a:gd name="connsiteX46" fmla="*/ 2419350 w 2840831"/>
                <a:gd name="connsiteY46" fmla="*/ 422236 h 1206229"/>
                <a:gd name="connsiteX47" fmla="*/ 2447246 w 2840831"/>
                <a:gd name="connsiteY47" fmla="*/ 555586 h 1206229"/>
                <a:gd name="connsiteX48" fmla="*/ 2487386 w 2840831"/>
                <a:gd name="connsiteY48" fmla="*/ 742344 h 1206229"/>
                <a:gd name="connsiteX49" fmla="*/ 2527528 w 2840831"/>
                <a:gd name="connsiteY49" fmla="*/ 892703 h 1206229"/>
                <a:gd name="connsiteX50" fmla="*/ 2567328 w 2840831"/>
                <a:gd name="connsiteY50" fmla="*/ 1006662 h 1206229"/>
                <a:gd name="connsiteX51" fmla="*/ 2600326 w 2840831"/>
                <a:gd name="connsiteY51" fmla="*/ 1087624 h 1206229"/>
                <a:gd name="connsiteX52" fmla="*/ 2643528 w 2840831"/>
                <a:gd name="connsiteY52" fmla="*/ 1149877 h 1206229"/>
                <a:gd name="connsiteX53" fmla="*/ 2687411 w 2840831"/>
                <a:gd name="connsiteY53" fmla="*/ 1180833 h 1206229"/>
                <a:gd name="connsiteX54" fmla="*/ 2733336 w 2840831"/>
                <a:gd name="connsiteY54" fmla="*/ 1196142 h 1206229"/>
                <a:gd name="connsiteX55" fmla="*/ 2783341 w 2840831"/>
                <a:gd name="connsiteY55" fmla="*/ 1200905 h 1206229"/>
                <a:gd name="connsiteX56" fmla="*/ 2840831 w 2840831"/>
                <a:gd name="connsiteY56" fmla="*/ 1192401 h 1206229"/>
                <a:gd name="connsiteX0" fmla="*/ 0 w 2840831"/>
                <a:gd name="connsiteY0" fmla="*/ 1201925 h 1202265"/>
                <a:gd name="connsiteX1" fmla="*/ 62252 w 2840831"/>
                <a:gd name="connsiteY1" fmla="*/ 1196047 h 1202265"/>
                <a:gd name="connsiteX2" fmla="*/ 144236 w 2840831"/>
                <a:gd name="connsiteY2" fmla="*/ 1151578 h 1202265"/>
                <a:gd name="connsiteX3" fmla="*/ 192542 w 2840831"/>
                <a:gd name="connsiteY3" fmla="*/ 1060751 h 1202265"/>
                <a:gd name="connsiteX4" fmla="*/ 231322 w 2840831"/>
                <a:gd name="connsiteY4" fmla="*/ 933864 h 1202265"/>
                <a:gd name="connsiteX5" fmla="*/ 277246 w 2840831"/>
                <a:gd name="connsiteY5" fmla="*/ 727036 h 1202265"/>
                <a:gd name="connsiteX6" fmla="*/ 307522 w 2840831"/>
                <a:gd name="connsiteY6" fmla="*/ 596407 h 1202265"/>
                <a:gd name="connsiteX7" fmla="*/ 340179 w 2840831"/>
                <a:gd name="connsiteY7" fmla="*/ 454893 h 1202265"/>
                <a:gd name="connsiteX8" fmla="*/ 368073 w 2840831"/>
                <a:gd name="connsiteY8" fmla="*/ 316440 h 1202265"/>
                <a:gd name="connsiteX9" fmla="*/ 395967 w 2840831"/>
                <a:gd name="connsiteY9" fmla="*/ 198057 h 1202265"/>
                <a:gd name="connsiteX10" fmla="*/ 418079 w 2840831"/>
                <a:gd name="connsiteY10" fmla="*/ 109952 h 1202265"/>
                <a:gd name="connsiteX11" fmla="*/ 449036 w 2840831"/>
                <a:gd name="connsiteY11" fmla="*/ 41236 h 1202265"/>
                <a:gd name="connsiteX12" fmla="*/ 481353 w 2840831"/>
                <a:gd name="connsiteY12" fmla="*/ 7558 h 1202265"/>
                <a:gd name="connsiteX13" fmla="*/ 506867 w 2840831"/>
                <a:gd name="connsiteY13" fmla="*/ 75 h 1202265"/>
                <a:gd name="connsiteX14" fmla="*/ 536122 w 2840831"/>
                <a:gd name="connsiteY14" fmla="*/ 9939 h 1202265"/>
                <a:gd name="connsiteX15" fmla="*/ 579665 w 2840831"/>
                <a:gd name="connsiteY15" fmla="*/ 43617 h 1202265"/>
                <a:gd name="connsiteX16" fmla="*/ 626609 w 2840831"/>
                <a:gd name="connsiteY16" fmla="*/ 117776 h 1202265"/>
                <a:gd name="connsiteX17" fmla="*/ 668111 w 2840831"/>
                <a:gd name="connsiteY17" fmla="*/ 220169 h 1202265"/>
                <a:gd name="connsiteX18" fmla="*/ 731384 w 2840831"/>
                <a:gd name="connsiteY18" fmla="*/ 406247 h 1202265"/>
                <a:gd name="connsiteX19" fmla="*/ 797379 w 2840831"/>
                <a:gd name="connsiteY19" fmla="*/ 618178 h 1202265"/>
                <a:gd name="connsiteX20" fmla="*/ 866435 w 2840831"/>
                <a:gd name="connsiteY20" fmla="*/ 816502 h 1202265"/>
                <a:gd name="connsiteX21" fmla="*/ 930389 w 2840831"/>
                <a:gd name="connsiteY21" fmla="*/ 953255 h 1202265"/>
                <a:gd name="connsiteX22" fmla="*/ 987198 w 2840831"/>
                <a:gd name="connsiteY22" fmla="*/ 1037959 h 1202265"/>
                <a:gd name="connsiteX23" fmla="*/ 1058636 w 2840831"/>
                <a:gd name="connsiteY23" fmla="*/ 1108036 h 1202265"/>
                <a:gd name="connsiteX24" fmla="*/ 1102179 w 2840831"/>
                <a:gd name="connsiteY24" fmla="*/ 1140693 h 1202265"/>
                <a:gd name="connsiteX25" fmla="*/ 1156608 w 2840831"/>
                <a:gd name="connsiteY25" fmla="*/ 1173350 h 1202265"/>
                <a:gd name="connsiteX26" fmla="*/ 1221922 w 2840831"/>
                <a:gd name="connsiteY26" fmla="*/ 1195121 h 1202265"/>
                <a:gd name="connsiteX27" fmla="*/ 1322274 w 2840831"/>
                <a:gd name="connsiteY27" fmla="*/ 1202265 h 1202265"/>
                <a:gd name="connsiteX28" fmla="*/ 1385208 w 2840831"/>
                <a:gd name="connsiteY28" fmla="*/ 1202265 h 1202265"/>
                <a:gd name="connsiteX29" fmla="*/ 1466171 w 2840831"/>
                <a:gd name="connsiteY29" fmla="*/ 1197503 h 1202265"/>
                <a:gd name="connsiteX30" fmla="*/ 1624693 w 2840831"/>
                <a:gd name="connsiteY30" fmla="*/ 1173350 h 1202265"/>
                <a:gd name="connsiteX31" fmla="*/ 1745456 w 2840831"/>
                <a:gd name="connsiteY31" fmla="*/ 1097150 h 1202265"/>
                <a:gd name="connsiteX32" fmla="*/ 1831522 w 2840831"/>
                <a:gd name="connsiteY32" fmla="*/ 988293 h 1202265"/>
                <a:gd name="connsiteX33" fmla="*/ 1896836 w 2840831"/>
                <a:gd name="connsiteY33" fmla="*/ 846778 h 1202265"/>
                <a:gd name="connsiteX34" fmla="*/ 1962150 w 2840831"/>
                <a:gd name="connsiteY34" fmla="*/ 650836 h 1202265"/>
                <a:gd name="connsiteX35" fmla="*/ 2005693 w 2840831"/>
                <a:gd name="connsiteY35" fmla="*/ 509321 h 1202265"/>
                <a:gd name="connsiteX36" fmla="*/ 2043453 w 2840831"/>
                <a:gd name="connsiteY36" fmla="*/ 387197 h 1202265"/>
                <a:gd name="connsiteX37" fmla="*/ 2091759 w 2840831"/>
                <a:gd name="connsiteY37" fmla="*/ 215407 h 1202265"/>
                <a:gd name="connsiteX38" fmla="*/ 2129178 w 2840831"/>
                <a:gd name="connsiteY38" fmla="*/ 106550 h 1202265"/>
                <a:gd name="connsiteX39" fmla="*/ 2158093 w 2840831"/>
                <a:gd name="connsiteY39" fmla="*/ 52121 h 1202265"/>
                <a:gd name="connsiteX40" fmla="*/ 2179865 w 2840831"/>
                <a:gd name="connsiteY40" fmla="*/ 19464 h 1202265"/>
                <a:gd name="connsiteX41" fmla="*/ 2223408 w 2840831"/>
                <a:gd name="connsiteY41" fmla="*/ 8578 h 1202265"/>
                <a:gd name="connsiteX42" fmla="*/ 2256065 w 2840831"/>
                <a:gd name="connsiteY42" fmla="*/ 8578 h 1202265"/>
                <a:gd name="connsiteX43" fmla="*/ 2299608 w 2840831"/>
                <a:gd name="connsiteY43" fmla="*/ 19464 h 1202265"/>
                <a:gd name="connsiteX44" fmla="*/ 2343150 w 2840831"/>
                <a:gd name="connsiteY44" fmla="*/ 128321 h 1202265"/>
                <a:gd name="connsiteX45" fmla="*/ 2364922 w 2840831"/>
                <a:gd name="connsiteY45" fmla="*/ 258950 h 1202265"/>
                <a:gd name="connsiteX46" fmla="*/ 2419350 w 2840831"/>
                <a:gd name="connsiteY46" fmla="*/ 422236 h 1202265"/>
                <a:gd name="connsiteX47" fmla="*/ 2447246 w 2840831"/>
                <a:gd name="connsiteY47" fmla="*/ 555586 h 1202265"/>
                <a:gd name="connsiteX48" fmla="*/ 2487386 w 2840831"/>
                <a:gd name="connsiteY48" fmla="*/ 742344 h 1202265"/>
                <a:gd name="connsiteX49" fmla="*/ 2527528 w 2840831"/>
                <a:gd name="connsiteY49" fmla="*/ 892703 h 1202265"/>
                <a:gd name="connsiteX50" fmla="*/ 2567328 w 2840831"/>
                <a:gd name="connsiteY50" fmla="*/ 1006662 h 1202265"/>
                <a:gd name="connsiteX51" fmla="*/ 2600326 w 2840831"/>
                <a:gd name="connsiteY51" fmla="*/ 1087624 h 1202265"/>
                <a:gd name="connsiteX52" fmla="*/ 2643528 w 2840831"/>
                <a:gd name="connsiteY52" fmla="*/ 1149877 h 1202265"/>
                <a:gd name="connsiteX53" fmla="*/ 2687411 w 2840831"/>
                <a:gd name="connsiteY53" fmla="*/ 1180833 h 1202265"/>
                <a:gd name="connsiteX54" fmla="*/ 2733336 w 2840831"/>
                <a:gd name="connsiteY54" fmla="*/ 1172330 h 1202265"/>
                <a:gd name="connsiteX55" fmla="*/ 2783341 w 2840831"/>
                <a:gd name="connsiteY55" fmla="*/ 1200905 h 1202265"/>
                <a:gd name="connsiteX56" fmla="*/ 2840831 w 2840831"/>
                <a:gd name="connsiteY56" fmla="*/ 1192401 h 1202265"/>
                <a:gd name="connsiteX0" fmla="*/ 0 w 2840831"/>
                <a:gd name="connsiteY0" fmla="*/ 1201925 h 1202265"/>
                <a:gd name="connsiteX1" fmla="*/ 62252 w 2840831"/>
                <a:gd name="connsiteY1" fmla="*/ 1196047 h 1202265"/>
                <a:gd name="connsiteX2" fmla="*/ 144236 w 2840831"/>
                <a:gd name="connsiteY2" fmla="*/ 1151578 h 1202265"/>
                <a:gd name="connsiteX3" fmla="*/ 192542 w 2840831"/>
                <a:gd name="connsiteY3" fmla="*/ 1060751 h 1202265"/>
                <a:gd name="connsiteX4" fmla="*/ 231322 w 2840831"/>
                <a:gd name="connsiteY4" fmla="*/ 933864 h 1202265"/>
                <a:gd name="connsiteX5" fmla="*/ 277246 w 2840831"/>
                <a:gd name="connsiteY5" fmla="*/ 727036 h 1202265"/>
                <a:gd name="connsiteX6" fmla="*/ 307522 w 2840831"/>
                <a:gd name="connsiteY6" fmla="*/ 596407 h 1202265"/>
                <a:gd name="connsiteX7" fmla="*/ 340179 w 2840831"/>
                <a:gd name="connsiteY7" fmla="*/ 454893 h 1202265"/>
                <a:gd name="connsiteX8" fmla="*/ 368073 w 2840831"/>
                <a:gd name="connsiteY8" fmla="*/ 316440 h 1202265"/>
                <a:gd name="connsiteX9" fmla="*/ 395967 w 2840831"/>
                <a:gd name="connsiteY9" fmla="*/ 198057 h 1202265"/>
                <a:gd name="connsiteX10" fmla="*/ 418079 w 2840831"/>
                <a:gd name="connsiteY10" fmla="*/ 109952 h 1202265"/>
                <a:gd name="connsiteX11" fmla="*/ 449036 w 2840831"/>
                <a:gd name="connsiteY11" fmla="*/ 41236 h 1202265"/>
                <a:gd name="connsiteX12" fmla="*/ 481353 w 2840831"/>
                <a:gd name="connsiteY12" fmla="*/ 7558 h 1202265"/>
                <a:gd name="connsiteX13" fmla="*/ 506867 w 2840831"/>
                <a:gd name="connsiteY13" fmla="*/ 75 h 1202265"/>
                <a:gd name="connsiteX14" fmla="*/ 536122 w 2840831"/>
                <a:gd name="connsiteY14" fmla="*/ 9939 h 1202265"/>
                <a:gd name="connsiteX15" fmla="*/ 579665 w 2840831"/>
                <a:gd name="connsiteY15" fmla="*/ 43617 h 1202265"/>
                <a:gd name="connsiteX16" fmla="*/ 626609 w 2840831"/>
                <a:gd name="connsiteY16" fmla="*/ 117776 h 1202265"/>
                <a:gd name="connsiteX17" fmla="*/ 668111 w 2840831"/>
                <a:gd name="connsiteY17" fmla="*/ 220169 h 1202265"/>
                <a:gd name="connsiteX18" fmla="*/ 731384 w 2840831"/>
                <a:gd name="connsiteY18" fmla="*/ 406247 h 1202265"/>
                <a:gd name="connsiteX19" fmla="*/ 797379 w 2840831"/>
                <a:gd name="connsiteY19" fmla="*/ 618178 h 1202265"/>
                <a:gd name="connsiteX20" fmla="*/ 866435 w 2840831"/>
                <a:gd name="connsiteY20" fmla="*/ 816502 h 1202265"/>
                <a:gd name="connsiteX21" fmla="*/ 930389 w 2840831"/>
                <a:gd name="connsiteY21" fmla="*/ 953255 h 1202265"/>
                <a:gd name="connsiteX22" fmla="*/ 987198 w 2840831"/>
                <a:gd name="connsiteY22" fmla="*/ 1037959 h 1202265"/>
                <a:gd name="connsiteX23" fmla="*/ 1058636 w 2840831"/>
                <a:gd name="connsiteY23" fmla="*/ 1108036 h 1202265"/>
                <a:gd name="connsiteX24" fmla="*/ 1102179 w 2840831"/>
                <a:gd name="connsiteY24" fmla="*/ 1140693 h 1202265"/>
                <a:gd name="connsiteX25" fmla="*/ 1156608 w 2840831"/>
                <a:gd name="connsiteY25" fmla="*/ 1173350 h 1202265"/>
                <a:gd name="connsiteX26" fmla="*/ 1221922 w 2840831"/>
                <a:gd name="connsiteY26" fmla="*/ 1195121 h 1202265"/>
                <a:gd name="connsiteX27" fmla="*/ 1322274 w 2840831"/>
                <a:gd name="connsiteY27" fmla="*/ 1202265 h 1202265"/>
                <a:gd name="connsiteX28" fmla="*/ 1385208 w 2840831"/>
                <a:gd name="connsiteY28" fmla="*/ 1202265 h 1202265"/>
                <a:gd name="connsiteX29" fmla="*/ 1466171 w 2840831"/>
                <a:gd name="connsiteY29" fmla="*/ 1197503 h 1202265"/>
                <a:gd name="connsiteX30" fmla="*/ 1624693 w 2840831"/>
                <a:gd name="connsiteY30" fmla="*/ 1173350 h 1202265"/>
                <a:gd name="connsiteX31" fmla="*/ 1745456 w 2840831"/>
                <a:gd name="connsiteY31" fmla="*/ 1097150 h 1202265"/>
                <a:gd name="connsiteX32" fmla="*/ 1831522 w 2840831"/>
                <a:gd name="connsiteY32" fmla="*/ 988293 h 1202265"/>
                <a:gd name="connsiteX33" fmla="*/ 1896836 w 2840831"/>
                <a:gd name="connsiteY33" fmla="*/ 846778 h 1202265"/>
                <a:gd name="connsiteX34" fmla="*/ 1962150 w 2840831"/>
                <a:gd name="connsiteY34" fmla="*/ 650836 h 1202265"/>
                <a:gd name="connsiteX35" fmla="*/ 2005693 w 2840831"/>
                <a:gd name="connsiteY35" fmla="*/ 509321 h 1202265"/>
                <a:gd name="connsiteX36" fmla="*/ 2043453 w 2840831"/>
                <a:gd name="connsiteY36" fmla="*/ 387197 h 1202265"/>
                <a:gd name="connsiteX37" fmla="*/ 2091759 w 2840831"/>
                <a:gd name="connsiteY37" fmla="*/ 215407 h 1202265"/>
                <a:gd name="connsiteX38" fmla="*/ 2129178 w 2840831"/>
                <a:gd name="connsiteY38" fmla="*/ 106550 h 1202265"/>
                <a:gd name="connsiteX39" fmla="*/ 2158093 w 2840831"/>
                <a:gd name="connsiteY39" fmla="*/ 52121 h 1202265"/>
                <a:gd name="connsiteX40" fmla="*/ 2179865 w 2840831"/>
                <a:gd name="connsiteY40" fmla="*/ 19464 h 1202265"/>
                <a:gd name="connsiteX41" fmla="*/ 2223408 w 2840831"/>
                <a:gd name="connsiteY41" fmla="*/ 8578 h 1202265"/>
                <a:gd name="connsiteX42" fmla="*/ 2256065 w 2840831"/>
                <a:gd name="connsiteY42" fmla="*/ 8578 h 1202265"/>
                <a:gd name="connsiteX43" fmla="*/ 2299608 w 2840831"/>
                <a:gd name="connsiteY43" fmla="*/ 19464 h 1202265"/>
                <a:gd name="connsiteX44" fmla="*/ 2343150 w 2840831"/>
                <a:gd name="connsiteY44" fmla="*/ 128321 h 1202265"/>
                <a:gd name="connsiteX45" fmla="*/ 2364922 w 2840831"/>
                <a:gd name="connsiteY45" fmla="*/ 258950 h 1202265"/>
                <a:gd name="connsiteX46" fmla="*/ 2419350 w 2840831"/>
                <a:gd name="connsiteY46" fmla="*/ 422236 h 1202265"/>
                <a:gd name="connsiteX47" fmla="*/ 2447246 w 2840831"/>
                <a:gd name="connsiteY47" fmla="*/ 555586 h 1202265"/>
                <a:gd name="connsiteX48" fmla="*/ 2487386 w 2840831"/>
                <a:gd name="connsiteY48" fmla="*/ 742344 h 1202265"/>
                <a:gd name="connsiteX49" fmla="*/ 2527528 w 2840831"/>
                <a:gd name="connsiteY49" fmla="*/ 892703 h 1202265"/>
                <a:gd name="connsiteX50" fmla="*/ 2567328 w 2840831"/>
                <a:gd name="connsiteY50" fmla="*/ 1006662 h 1202265"/>
                <a:gd name="connsiteX51" fmla="*/ 2600326 w 2840831"/>
                <a:gd name="connsiteY51" fmla="*/ 1087624 h 1202265"/>
                <a:gd name="connsiteX52" fmla="*/ 2643528 w 2840831"/>
                <a:gd name="connsiteY52" fmla="*/ 1149877 h 1202265"/>
                <a:gd name="connsiteX53" fmla="*/ 2687411 w 2840831"/>
                <a:gd name="connsiteY53" fmla="*/ 1180833 h 1202265"/>
                <a:gd name="connsiteX54" fmla="*/ 2733336 w 2840831"/>
                <a:gd name="connsiteY54" fmla="*/ 1172330 h 1202265"/>
                <a:gd name="connsiteX55" fmla="*/ 2783341 w 2840831"/>
                <a:gd name="connsiteY55" fmla="*/ 1200905 h 1202265"/>
                <a:gd name="connsiteX56" fmla="*/ 2840831 w 2840831"/>
                <a:gd name="connsiteY56" fmla="*/ 1192401 h 1202265"/>
                <a:gd name="connsiteX0" fmla="*/ 0 w 2840831"/>
                <a:gd name="connsiteY0" fmla="*/ 1201925 h 1207917"/>
                <a:gd name="connsiteX1" fmla="*/ 62252 w 2840831"/>
                <a:gd name="connsiteY1" fmla="*/ 1196047 h 1207917"/>
                <a:gd name="connsiteX2" fmla="*/ 144236 w 2840831"/>
                <a:gd name="connsiteY2" fmla="*/ 1151578 h 1207917"/>
                <a:gd name="connsiteX3" fmla="*/ 192542 w 2840831"/>
                <a:gd name="connsiteY3" fmla="*/ 1060751 h 1207917"/>
                <a:gd name="connsiteX4" fmla="*/ 231322 w 2840831"/>
                <a:gd name="connsiteY4" fmla="*/ 933864 h 1207917"/>
                <a:gd name="connsiteX5" fmla="*/ 277246 w 2840831"/>
                <a:gd name="connsiteY5" fmla="*/ 727036 h 1207917"/>
                <a:gd name="connsiteX6" fmla="*/ 307522 w 2840831"/>
                <a:gd name="connsiteY6" fmla="*/ 596407 h 1207917"/>
                <a:gd name="connsiteX7" fmla="*/ 340179 w 2840831"/>
                <a:gd name="connsiteY7" fmla="*/ 454893 h 1207917"/>
                <a:gd name="connsiteX8" fmla="*/ 368073 w 2840831"/>
                <a:gd name="connsiteY8" fmla="*/ 316440 h 1207917"/>
                <a:gd name="connsiteX9" fmla="*/ 395967 w 2840831"/>
                <a:gd name="connsiteY9" fmla="*/ 198057 h 1207917"/>
                <a:gd name="connsiteX10" fmla="*/ 418079 w 2840831"/>
                <a:gd name="connsiteY10" fmla="*/ 109952 h 1207917"/>
                <a:gd name="connsiteX11" fmla="*/ 449036 w 2840831"/>
                <a:gd name="connsiteY11" fmla="*/ 41236 h 1207917"/>
                <a:gd name="connsiteX12" fmla="*/ 481353 w 2840831"/>
                <a:gd name="connsiteY12" fmla="*/ 7558 h 1207917"/>
                <a:gd name="connsiteX13" fmla="*/ 506867 w 2840831"/>
                <a:gd name="connsiteY13" fmla="*/ 75 h 1207917"/>
                <a:gd name="connsiteX14" fmla="*/ 536122 w 2840831"/>
                <a:gd name="connsiteY14" fmla="*/ 9939 h 1207917"/>
                <a:gd name="connsiteX15" fmla="*/ 579665 w 2840831"/>
                <a:gd name="connsiteY15" fmla="*/ 43617 h 1207917"/>
                <a:gd name="connsiteX16" fmla="*/ 626609 w 2840831"/>
                <a:gd name="connsiteY16" fmla="*/ 117776 h 1207917"/>
                <a:gd name="connsiteX17" fmla="*/ 668111 w 2840831"/>
                <a:gd name="connsiteY17" fmla="*/ 220169 h 1207917"/>
                <a:gd name="connsiteX18" fmla="*/ 731384 w 2840831"/>
                <a:gd name="connsiteY18" fmla="*/ 406247 h 1207917"/>
                <a:gd name="connsiteX19" fmla="*/ 797379 w 2840831"/>
                <a:gd name="connsiteY19" fmla="*/ 618178 h 1207917"/>
                <a:gd name="connsiteX20" fmla="*/ 866435 w 2840831"/>
                <a:gd name="connsiteY20" fmla="*/ 816502 h 1207917"/>
                <a:gd name="connsiteX21" fmla="*/ 930389 w 2840831"/>
                <a:gd name="connsiteY21" fmla="*/ 953255 h 1207917"/>
                <a:gd name="connsiteX22" fmla="*/ 987198 w 2840831"/>
                <a:gd name="connsiteY22" fmla="*/ 1037959 h 1207917"/>
                <a:gd name="connsiteX23" fmla="*/ 1058636 w 2840831"/>
                <a:gd name="connsiteY23" fmla="*/ 1108036 h 1207917"/>
                <a:gd name="connsiteX24" fmla="*/ 1102179 w 2840831"/>
                <a:gd name="connsiteY24" fmla="*/ 1140693 h 1207917"/>
                <a:gd name="connsiteX25" fmla="*/ 1156608 w 2840831"/>
                <a:gd name="connsiteY25" fmla="*/ 1173350 h 1207917"/>
                <a:gd name="connsiteX26" fmla="*/ 1221922 w 2840831"/>
                <a:gd name="connsiteY26" fmla="*/ 1195121 h 1207917"/>
                <a:gd name="connsiteX27" fmla="*/ 1322274 w 2840831"/>
                <a:gd name="connsiteY27" fmla="*/ 1202265 h 1207917"/>
                <a:gd name="connsiteX28" fmla="*/ 1385208 w 2840831"/>
                <a:gd name="connsiteY28" fmla="*/ 1202265 h 1207917"/>
                <a:gd name="connsiteX29" fmla="*/ 1466171 w 2840831"/>
                <a:gd name="connsiteY29" fmla="*/ 1197503 h 1207917"/>
                <a:gd name="connsiteX30" fmla="*/ 1624693 w 2840831"/>
                <a:gd name="connsiteY30" fmla="*/ 1173350 h 1207917"/>
                <a:gd name="connsiteX31" fmla="*/ 1745456 w 2840831"/>
                <a:gd name="connsiteY31" fmla="*/ 1097150 h 1207917"/>
                <a:gd name="connsiteX32" fmla="*/ 1831522 w 2840831"/>
                <a:gd name="connsiteY32" fmla="*/ 988293 h 1207917"/>
                <a:gd name="connsiteX33" fmla="*/ 1896836 w 2840831"/>
                <a:gd name="connsiteY33" fmla="*/ 846778 h 1207917"/>
                <a:gd name="connsiteX34" fmla="*/ 1962150 w 2840831"/>
                <a:gd name="connsiteY34" fmla="*/ 650836 h 1207917"/>
                <a:gd name="connsiteX35" fmla="*/ 2005693 w 2840831"/>
                <a:gd name="connsiteY35" fmla="*/ 509321 h 1207917"/>
                <a:gd name="connsiteX36" fmla="*/ 2043453 w 2840831"/>
                <a:gd name="connsiteY36" fmla="*/ 387197 h 1207917"/>
                <a:gd name="connsiteX37" fmla="*/ 2091759 w 2840831"/>
                <a:gd name="connsiteY37" fmla="*/ 215407 h 1207917"/>
                <a:gd name="connsiteX38" fmla="*/ 2129178 w 2840831"/>
                <a:gd name="connsiteY38" fmla="*/ 106550 h 1207917"/>
                <a:gd name="connsiteX39" fmla="*/ 2158093 w 2840831"/>
                <a:gd name="connsiteY39" fmla="*/ 52121 h 1207917"/>
                <a:gd name="connsiteX40" fmla="*/ 2179865 w 2840831"/>
                <a:gd name="connsiteY40" fmla="*/ 19464 h 1207917"/>
                <a:gd name="connsiteX41" fmla="*/ 2223408 w 2840831"/>
                <a:gd name="connsiteY41" fmla="*/ 8578 h 1207917"/>
                <a:gd name="connsiteX42" fmla="*/ 2256065 w 2840831"/>
                <a:gd name="connsiteY42" fmla="*/ 8578 h 1207917"/>
                <a:gd name="connsiteX43" fmla="*/ 2299608 w 2840831"/>
                <a:gd name="connsiteY43" fmla="*/ 19464 h 1207917"/>
                <a:gd name="connsiteX44" fmla="*/ 2343150 w 2840831"/>
                <a:gd name="connsiteY44" fmla="*/ 128321 h 1207917"/>
                <a:gd name="connsiteX45" fmla="*/ 2364922 w 2840831"/>
                <a:gd name="connsiteY45" fmla="*/ 258950 h 1207917"/>
                <a:gd name="connsiteX46" fmla="*/ 2419350 w 2840831"/>
                <a:gd name="connsiteY46" fmla="*/ 422236 h 1207917"/>
                <a:gd name="connsiteX47" fmla="*/ 2447246 w 2840831"/>
                <a:gd name="connsiteY47" fmla="*/ 555586 h 1207917"/>
                <a:gd name="connsiteX48" fmla="*/ 2487386 w 2840831"/>
                <a:gd name="connsiteY48" fmla="*/ 742344 h 1207917"/>
                <a:gd name="connsiteX49" fmla="*/ 2527528 w 2840831"/>
                <a:gd name="connsiteY49" fmla="*/ 892703 h 1207917"/>
                <a:gd name="connsiteX50" fmla="*/ 2567328 w 2840831"/>
                <a:gd name="connsiteY50" fmla="*/ 1006662 h 1207917"/>
                <a:gd name="connsiteX51" fmla="*/ 2600326 w 2840831"/>
                <a:gd name="connsiteY51" fmla="*/ 1087624 h 1207917"/>
                <a:gd name="connsiteX52" fmla="*/ 2643528 w 2840831"/>
                <a:gd name="connsiteY52" fmla="*/ 1149877 h 1207917"/>
                <a:gd name="connsiteX53" fmla="*/ 2687411 w 2840831"/>
                <a:gd name="connsiteY53" fmla="*/ 1180833 h 1207917"/>
                <a:gd name="connsiteX54" fmla="*/ 2728574 w 2840831"/>
                <a:gd name="connsiteY54" fmla="*/ 1198524 h 1207917"/>
                <a:gd name="connsiteX55" fmla="*/ 2783341 w 2840831"/>
                <a:gd name="connsiteY55" fmla="*/ 1200905 h 1207917"/>
                <a:gd name="connsiteX56" fmla="*/ 2840831 w 2840831"/>
                <a:gd name="connsiteY56" fmla="*/ 1192401 h 1207917"/>
                <a:gd name="connsiteX0" fmla="*/ 0 w 2840831"/>
                <a:gd name="connsiteY0" fmla="*/ 1201925 h 1207917"/>
                <a:gd name="connsiteX1" fmla="*/ 62252 w 2840831"/>
                <a:gd name="connsiteY1" fmla="*/ 1196047 h 1207917"/>
                <a:gd name="connsiteX2" fmla="*/ 144236 w 2840831"/>
                <a:gd name="connsiteY2" fmla="*/ 1151578 h 1207917"/>
                <a:gd name="connsiteX3" fmla="*/ 192542 w 2840831"/>
                <a:gd name="connsiteY3" fmla="*/ 1060751 h 1207917"/>
                <a:gd name="connsiteX4" fmla="*/ 231322 w 2840831"/>
                <a:gd name="connsiteY4" fmla="*/ 933864 h 1207917"/>
                <a:gd name="connsiteX5" fmla="*/ 277246 w 2840831"/>
                <a:gd name="connsiteY5" fmla="*/ 727036 h 1207917"/>
                <a:gd name="connsiteX6" fmla="*/ 307522 w 2840831"/>
                <a:gd name="connsiteY6" fmla="*/ 596407 h 1207917"/>
                <a:gd name="connsiteX7" fmla="*/ 340179 w 2840831"/>
                <a:gd name="connsiteY7" fmla="*/ 454893 h 1207917"/>
                <a:gd name="connsiteX8" fmla="*/ 368073 w 2840831"/>
                <a:gd name="connsiteY8" fmla="*/ 316440 h 1207917"/>
                <a:gd name="connsiteX9" fmla="*/ 395967 w 2840831"/>
                <a:gd name="connsiteY9" fmla="*/ 198057 h 1207917"/>
                <a:gd name="connsiteX10" fmla="*/ 418079 w 2840831"/>
                <a:gd name="connsiteY10" fmla="*/ 109952 h 1207917"/>
                <a:gd name="connsiteX11" fmla="*/ 449036 w 2840831"/>
                <a:gd name="connsiteY11" fmla="*/ 41236 h 1207917"/>
                <a:gd name="connsiteX12" fmla="*/ 481353 w 2840831"/>
                <a:gd name="connsiteY12" fmla="*/ 7558 h 1207917"/>
                <a:gd name="connsiteX13" fmla="*/ 506867 w 2840831"/>
                <a:gd name="connsiteY13" fmla="*/ 75 h 1207917"/>
                <a:gd name="connsiteX14" fmla="*/ 536122 w 2840831"/>
                <a:gd name="connsiteY14" fmla="*/ 9939 h 1207917"/>
                <a:gd name="connsiteX15" fmla="*/ 579665 w 2840831"/>
                <a:gd name="connsiteY15" fmla="*/ 43617 h 1207917"/>
                <a:gd name="connsiteX16" fmla="*/ 626609 w 2840831"/>
                <a:gd name="connsiteY16" fmla="*/ 117776 h 1207917"/>
                <a:gd name="connsiteX17" fmla="*/ 668111 w 2840831"/>
                <a:gd name="connsiteY17" fmla="*/ 220169 h 1207917"/>
                <a:gd name="connsiteX18" fmla="*/ 731384 w 2840831"/>
                <a:gd name="connsiteY18" fmla="*/ 406247 h 1207917"/>
                <a:gd name="connsiteX19" fmla="*/ 797379 w 2840831"/>
                <a:gd name="connsiteY19" fmla="*/ 618178 h 1207917"/>
                <a:gd name="connsiteX20" fmla="*/ 866435 w 2840831"/>
                <a:gd name="connsiteY20" fmla="*/ 816502 h 1207917"/>
                <a:gd name="connsiteX21" fmla="*/ 930389 w 2840831"/>
                <a:gd name="connsiteY21" fmla="*/ 953255 h 1207917"/>
                <a:gd name="connsiteX22" fmla="*/ 987198 w 2840831"/>
                <a:gd name="connsiteY22" fmla="*/ 1037959 h 1207917"/>
                <a:gd name="connsiteX23" fmla="*/ 1058636 w 2840831"/>
                <a:gd name="connsiteY23" fmla="*/ 1108036 h 1207917"/>
                <a:gd name="connsiteX24" fmla="*/ 1102179 w 2840831"/>
                <a:gd name="connsiteY24" fmla="*/ 1140693 h 1207917"/>
                <a:gd name="connsiteX25" fmla="*/ 1156608 w 2840831"/>
                <a:gd name="connsiteY25" fmla="*/ 1173350 h 1207917"/>
                <a:gd name="connsiteX26" fmla="*/ 1221922 w 2840831"/>
                <a:gd name="connsiteY26" fmla="*/ 1195121 h 1207917"/>
                <a:gd name="connsiteX27" fmla="*/ 1322274 w 2840831"/>
                <a:gd name="connsiteY27" fmla="*/ 1202265 h 1207917"/>
                <a:gd name="connsiteX28" fmla="*/ 1385208 w 2840831"/>
                <a:gd name="connsiteY28" fmla="*/ 1202265 h 1207917"/>
                <a:gd name="connsiteX29" fmla="*/ 1466171 w 2840831"/>
                <a:gd name="connsiteY29" fmla="*/ 1197503 h 1207917"/>
                <a:gd name="connsiteX30" fmla="*/ 1624693 w 2840831"/>
                <a:gd name="connsiteY30" fmla="*/ 1173350 h 1207917"/>
                <a:gd name="connsiteX31" fmla="*/ 1745456 w 2840831"/>
                <a:gd name="connsiteY31" fmla="*/ 1097150 h 1207917"/>
                <a:gd name="connsiteX32" fmla="*/ 1831522 w 2840831"/>
                <a:gd name="connsiteY32" fmla="*/ 988293 h 1207917"/>
                <a:gd name="connsiteX33" fmla="*/ 1896836 w 2840831"/>
                <a:gd name="connsiteY33" fmla="*/ 846778 h 1207917"/>
                <a:gd name="connsiteX34" fmla="*/ 1962150 w 2840831"/>
                <a:gd name="connsiteY34" fmla="*/ 650836 h 1207917"/>
                <a:gd name="connsiteX35" fmla="*/ 2005693 w 2840831"/>
                <a:gd name="connsiteY35" fmla="*/ 509321 h 1207917"/>
                <a:gd name="connsiteX36" fmla="*/ 2043453 w 2840831"/>
                <a:gd name="connsiteY36" fmla="*/ 387197 h 1207917"/>
                <a:gd name="connsiteX37" fmla="*/ 2091759 w 2840831"/>
                <a:gd name="connsiteY37" fmla="*/ 215407 h 1207917"/>
                <a:gd name="connsiteX38" fmla="*/ 2129178 w 2840831"/>
                <a:gd name="connsiteY38" fmla="*/ 106550 h 1207917"/>
                <a:gd name="connsiteX39" fmla="*/ 2158093 w 2840831"/>
                <a:gd name="connsiteY39" fmla="*/ 52121 h 1207917"/>
                <a:gd name="connsiteX40" fmla="*/ 2179865 w 2840831"/>
                <a:gd name="connsiteY40" fmla="*/ 19464 h 1207917"/>
                <a:gd name="connsiteX41" fmla="*/ 2223408 w 2840831"/>
                <a:gd name="connsiteY41" fmla="*/ 8578 h 1207917"/>
                <a:gd name="connsiteX42" fmla="*/ 2256065 w 2840831"/>
                <a:gd name="connsiteY42" fmla="*/ 8578 h 1207917"/>
                <a:gd name="connsiteX43" fmla="*/ 2299608 w 2840831"/>
                <a:gd name="connsiteY43" fmla="*/ 19464 h 1207917"/>
                <a:gd name="connsiteX44" fmla="*/ 2343150 w 2840831"/>
                <a:gd name="connsiteY44" fmla="*/ 128321 h 1207917"/>
                <a:gd name="connsiteX45" fmla="*/ 2364922 w 2840831"/>
                <a:gd name="connsiteY45" fmla="*/ 258950 h 1207917"/>
                <a:gd name="connsiteX46" fmla="*/ 2419350 w 2840831"/>
                <a:gd name="connsiteY46" fmla="*/ 422236 h 1207917"/>
                <a:gd name="connsiteX47" fmla="*/ 2447246 w 2840831"/>
                <a:gd name="connsiteY47" fmla="*/ 555586 h 1207917"/>
                <a:gd name="connsiteX48" fmla="*/ 2487386 w 2840831"/>
                <a:gd name="connsiteY48" fmla="*/ 742344 h 1207917"/>
                <a:gd name="connsiteX49" fmla="*/ 2527528 w 2840831"/>
                <a:gd name="connsiteY49" fmla="*/ 892703 h 1207917"/>
                <a:gd name="connsiteX50" fmla="*/ 2567328 w 2840831"/>
                <a:gd name="connsiteY50" fmla="*/ 1006662 h 1207917"/>
                <a:gd name="connsiteX51" fmla="*/ 2600326 w 2840831"/>
                <a:gd name="connsiteY51" fmla="*/ 1087624 h 1207917"/>
                <a:gd name="connsiteX52" fmla="*/ 2643528 w 2840831"/>
                <a:gd name="connsiteY52" fmla="*/ 1149877 h 1207917"/>
                <a:gd name="connsiteX53" fmla="*/ 2687411 w 2840831"/>
                <a:gd name="connsiteY53" fmla="*/ 1180833 h 1207917"/>
                <a:gd name="connsiteX54" fmla="*/ 2728574 w 2840831"/>
                <a:gd name="connsiteY54" fmla="*/ 1198524 h 1207917"/>
                <a:gd name="connsiteX55" fmla="*/ 2783341 w 2840831"/>
                <a:gd name="connsiteY55" fmla="*/ 1200905 h 1207917"/>
                <a:gd name="connsiteX56" fmla="*/ 2840831 w 2840831"/>
                <a:gd name="connsiteY56" fmla="*/ 1192401 h 1207917"/>
                <a:gd name="connsiteX0" fmla="*/ 0 w 2840831"/>
                <a:gd name="connsiteY0" fmla="*/ 1201925 h 1202265"/>
                <a:gd name="connsiteX1" fmla="*/ 62252 w 2840831"/>
                <a:gd name="connsiteY1" fmla="*/ 1196047 h 1202265"/>
                <a:gd name="connsiteX2" fmla="*/ 144236 w 2840831"/>
                <a:gd name="connsiteY2" fmla="*/ 1151578 h 1202265"/>
                <a:gd name="connsiteX3" fmla="*/ 192542 w 2840831"/>
                <a:gd name="connsiteY3" fmla="*/ 1060751 h 1202265"/>
                <a:gd name="connsiteX4" fmla="*/ 231322 w 2840831"/>
                <a:gd name="connsiteY4" fmla="*/ 933864 h 1202265"/>
                <a:gd name="connsiteX5" fmla="*/ 277246 w 2840831"/>
                <a:gd name="connsiteY5" fmla="*/ 727036 h 1202265"/>
                <a:gd name="connsiteX6" fmla="*/ 307522 w 2840831"/>
                <a:gd name="connsiteY6" fmla="*/ 596407 h 1202265"/>
                <a:gd name="connsiteX7" fmla="*/ 340179 w 2840831"/>
                <a:gd name="connsiteY7" fmla="*/ 454893 h 1202265"/>
                <a:gd name="connsiteX8" fmla="*/ 368073 w 2840831"/>
                <a:gd name="connsiteY8" fmla="*/ 316440 h 1202265"/>
                <a:gd name="connsiteX9" fmla="*/ 395967 w 2840831"/>
                <a:gd name="connsiteY9" fmla="*/ 198057 h 1202265"/>
                <a:gd name="connsiteX10" fmla="*/ 418079 w 2840831"/>
                <a:gd name="connsiteY10" fmla="*/ 109952 h 1202265"/>
                <a:gd name="connsiteX11" fmla="*/ 449036 w 2840831"/>
                <a:gd name="connsiteY11" fmla="*/ 41236 h 1202265"/>
                <a:gd name="connsiteX12" fmla="*/ 481353 w 2840831"/>
                <a:gd name="connsiteY12" fmla="*/ 7558 h 1202265"/>
                <a:gd name="connsiteX13" fmla="*/ 506867 w 2840831"/>
                <a:gd name="connsiteY13" fmla="*/ 75 h 1202265"/>
                <a:gd name="connsiteX14" fmla="*/ 536122 w 2840831"/>
                <a:gd name="connsiteY14" fmla="*/ 9939 h 1202265"/>
                <a:gd name="connsiteX15" fmla="*/ 579665 w 2840831"/>
                <a:gd name="connsiteY15" fmla="*/ 43617 h 1202265"/>
                <a:gd name="connsiteX16" fmla="*/ 626609 w 2840831"/>
                <a:gd name="connsiteY16" fmla="*/ 117776 h 1202265"/>
                <a:gd name="connsiteX17" fmla="*/ 668111 w 2840831"/>
                <a:gd name="connsiteY17" fmla="*/ 220169 h 1202265"/>
                <a:gd name="connsiteX18" fmla="*/ 731384 w 2840831"/>
                <a:gd name="connsiteY18" fmla="*/ 406247 h 1202265"/>
                <a:gd name="connsiteX19" fmla="*/ 797379 w 2840831"/>
                <a:gd name="connsiteY19" fmla="*/ 618178 h 1202265"/>
                <a:gd name="connsiteX20" fmla="*/ 866435 w 2840831"/>
                <a:gd name="connsiteY20" fmla="*/ 816502 h 1202265"/>
                <a:gd name="connsiteX21" fmla="*/ 930389 w 2840831"/>
                <a:gd name="connsiteY21" fmla="*/ 953255 h 1202265"/>
                <a:gd name="connsiteX22" fmla="*/ 987198 w 2840831"/>
                <a:gd name="connsiteY22" fmla="*/ 1037959 h 1202265"/>
                <a:gd name="connsiteX23" fmla="*/ 1058636 w 2840831"/>
                <a:gd name="connsiteY23" fmla="*/ 1108036 h 1202265"/>
                <a:gd name="connsiteX24" fmla="*/ 1102179 w 2840831"/>
                <a:gd name="connsiteY24" fmla="*/ 1140693 h 1202265"/>
                <a:gd name="connsiteX25" fmla="*/ 1156608 w 2840831"/>
                <a:gd name="connsiteY25" fmla="*/ 1173350 h 1202265"/>
                <a:gd name="connsiteX26" fmla="*/ 1221922 w 2840831"/>
                <a:gd name="connsiteY26" fmla="*/ 1195121 h 1202265"/>
                <a:gd name="connsiteX27" fmla="*/ 1322274 w 2840831"/>
                <a:gd name="connsiteY27" fmla="*/ 1202265 h 1202265"/>
                <a:gd name="connsiteX28" fmla="*/ 1385208 w 2840831"/>
                <a:gd name="connsiteY28" fmla="*/ 1202265 h 1202265"/>
                <a:gd name="connsiteX29" fmla="*/ 1466171 w 2840831"/>
                <a:gd name="connsiteY29" fmla="*/ 1197503 h 1202265"/>
                <a:gd name="connsiteX30" fmla="*/ 1624693 w 2840831"/>
                <a:gd name="connsiteY30" fmla="*/ 1173350 h 1202265"/>
                <a:gd name="connsiteX31" fmla="*/ 1745456 w 2840831"/>
                <a:gd name="connsiteY31" fmla="*/ 1097150 h 1202265"/>
                <a:gd name="connsiteX32" fmla="*/ 1831522 w 2840831"/>
                <a:gd name="connsiteY32" fmla="*/ 988293 h 1202265"/>
                <a:gd name="connsiteX33" fmla="*/ 1896836 w 2840831"/>
                <a:gd name="connsiteY33" fmla="*/ 846778 h 1202265"/>
                <a:gd name="connsiteX34" fmla="*/ 1962150 w 2840831"/>
                <a:gd name="connsiteY34" fmla="*/ 650836 h 1202265"/>
                <a:gd name="connsiteX35" fmla="*/ 2005693 w 2840831"/>
                <a:gd name="connsiteY35" fmla="*/ 509321 h 1202265"/>
                <a:gd name="connsiteX36" fmla="*/ 2043453 w 2840831"/>
                <a:gd name="connsiteY36" fmla="*/ 387197 h 1202265"/>
                <a:gd name="connsiteX37" fmla="*/ 2091759 w 2840831"/>
                <a:gd name="connsiteY37" fmla="*/ 215407 h 1202265"/>
                <a:gd name="connsiteX38" fmla="*/ 2129178 w 2840831"/>
                <a:gd name="connsiteY38" fmla="*/ 106550 h 1202265"/>
                <a:gd name="connsiteX39" fmla="*/ 2158093 w 2840831"/>
                <a:gd name="connsiteY39" fmla="*/ 52121 h 1202265"/>
                <a:gd name="connsiteX40" fmla="*/ 2179865 w 2840831"/>
                <a:gd name="connsiteY40" fmla="*/ 19464 h 1202265"/>
                <a:gd name="connsiteX41" fmla="*/ 2223408 w 2840831"/>
                <a:gd name="connsiteY41" fmla="*/ 8578 h 1202265"/>
                <a:gd name="connsiteX42" fmla="*/ 2256065 w 2840831"/>
                <a:gd name="connsiteY42" fmla="*/ 8578 h 1202265"/>
                <a:gd name="connsiteX43" fmla="*/ 2299608 w 2840831"/>
                <a:gd name="connsiteY43" fmla="*/ 19464 h 1202265"/>
                <a:gd name="connsiteX44" fmla="*/ 2343150 w 2840831"/>
                <a:gd name="connsiteY44" fmla="*/ 128321 h 1202265"/>
                <a:gd name="connsiteX45" fmla="*/ 2364922 w 2840831"/>
                <a:gd name="connsiteY45" fmla="*/ 258950 h 1202265"/>
                <a:gd name="connsiteX46" fmla="*/ 2419350 w 2840831"/>
                <a:gd name="connsiteY46" fmla="*/ 422236 h 1202265"/>
                <a:gd name="connsiteX47" fmla="*/ 2447246 w 2840831"/>
                <a:gd name="connsiteY47" fmla="*/ 555586 h 1202265"/>
                <a:gd name="connsiteX48" fmla="*/ 2487386 w 2840831"/>
                <a:gd name="connsiteY48" fmla="*/ 742344 h 1202265"/>
                <a:gd name="connsiteX49" fmla="*/ 2527528 w 2840831"/>
                <a:gd name="connsiteY49" fmla="*/ 892703 h 1202265"/>
                <a:gd name="connsiteX50" fmla="*/ 2567328 w 2840831"/>
                <a:gd name="connsiteY50" fmla="*/ 1006662 h 1202265"/>
                <a:gd name="connsiteX51" fmla="*/ 2600326 w 2840831"/>
                <a:gd name="connsiteY51" fmla="*/ 1087624 h 1202265"/>
                <a:gd name="connsiteX52" fmla="*/ 2643528 w 2840831"/>
                <a:gd name="connsiteY52" fmla="*/ 1149877 h 1202265"/>
                <a:gd name="connsiteX53" fmla="*/ 2687411 w 2840831"/>
                <a:gd name="connsiteY53" fmla="*/ 1180833 h 1202265"/>
                <a:gd name="connsiteX54" fmla="*/ 2752386 w 2840831"/>
                <a:gd name="connsiteY54" fmla="*/ 1188999 h 1202265"/>
                <a:gd name="connsiteX55" fmla="*/ 2783341 w 2840831"/>
                <a:gd name="connsiteY55" fmla="*/ 1200905 h 1202265"/>
                <a:gd name="connsiteX56" fmla="*/ 2840831 w 2840831"/>
                <a:gd name="connsiteY56" fmla="*/ 1192401 h 1202265"/>
                <a:gd name="connsiteX0" fmla="*/ 0 w 2840831"/>
                <a:gd name="connsiteY0" fmla="*/ 1201925 h 1202265"/>
                <a:gd name="connsiteX1" fmla="*/ 62252 w 2840831"/>
                <a:gd name="connsiteY1" fmla="*/ 1196047 h 1202265"/>
                <a:gd name="connsiteX2" fmla="*/ 144236 w 2840831"/>
                <a:gd name="connsiteY2" fmla="*/ 1151578 h 1202265"/>
                <a:gd name="connsiteX3" fmla="*/ 192542 w 2840831"/>
                <a:gd name="connsiteY3" fmla="*/ 1060751 h 1202265"/>
                <a:gd name="connsiteX4" fmla="*/ 231322 w 2840831"/>
                <a:gd name="connsiteY4" fmla="*/ 933864 h 1202265"/>
                <a:gd name="connsiteX5" fmla="*/ 277246 w 2840831"/>
                <a:gd name="connsiteY5" fmla="*/ 727036 h 1202265"/>
                <a:gd name="connsiteX6" fmla="*/ 307522 w 2840831"/>
                <a:gd name="connsiteY6" fmla="*/ 596407 h 1202265"/>
                <a:gd name="connsiteX7" fmla="*/ 340179 w 2840831"/>
                <a:gd name="connsiteY7" fmla="*/ 454893 h 1202265"/>
                <a:gd name="connsiteX8" fmla="*/ 368073 w 2840831"/>
                <a:gd name="connsiteY8" fmla="*/ 316440 h 1202265"/>
                <a:gd name="connsiteX9" fmla="*/ 395967 w 2840831"/>
                <a:gd name="connsiteY9" fmla="*/ 198057 h 1202265"/>
                <a:gd name="connsiteX10" fmla="*/ 418079 w 2840831"/>
                <a:gd name="connsiteY10" fmla="*/ 109952 h 1202265"/>
                <a:gd name="connsiteX11" fmla="*/ 449036 w 2840831"/>
                <a:gd name="connsiteY11" fmla="*/ 41236 h 1202265"/>
                <a:gd name="connsiteX12" fmla="*/ 481353 w 2840831"/>
                <a:gd name="connsiteY12" fmla="*/ 7558 h 1202265"/>
                <a:gd name="connsiteX13" fmla="*/ 506867 w 2840831"/>
                <a:gd name="connsiteY13" fmla="*/ 75 h 1202265"/>
                <a:gd name="connsiteX14" fmla="*/ 536122 w 2840831"/>
                <a:gd name="connsiteY14" fmla="*/ 9939 h 1202265"/>
                <a:gd name="connsiteX15" fmla="*/ 579665 w 2840831"/>
                <a:gd name="connsiteY15" fmla="*/ 43617 h 1202265"/>
                <a:gd name="connsiteX16" fmla="*/ 626609 w 2840831"/>
                <a:gd name="connsiteY16" fmla="*/ 117776 h 1202265"/>
                <a:gd name="connsiteX17" fmla="*/ 668111 w 2840831"/>
                <a:gd name="connsiteY17" fmla="*/ 220169 h 1202265"/>
                <a:gd name="connsiteX18" fmla="*/ 731384 w 2840831"/>
                <a:gd name="connsiteY18" fmla="*/ 406247 h 1202265"/>
                <a:gd name="connsiteX19" fmla="*/ 797379 w 2840831"/>
                <a:gd name="connsiteY19" fmla="*/ 618178 h 1202265"/>
                <a:gd name="connsiteX20" fmla="*/ 866435 w 2840831"/>
                <a:gd name="connsiteY20" fmla="*/ 816502 h 1202265"/>
                <a:gd name="connsiteX21" fmla="*/ 930389 w 2840831"/>
                <a:gd name="connsiteY21" fmla="*/ 953255 h 1202265"/>
                <a:gd name="connsiteX22" fmla="*/ 987198 w 2840831"/>
                <a:gd name="connsiteY22" fmla="*/ 1037959 h 1202265"/>
                <a:gd name="connsiteX23" fmla="*/ 1058636 w 2840831"/>
                <a:gd name="connsiteY23" fmla="*/ 1108036 h 1202265"/>
                <a:gd name="connsiteX24" fmla="*/ 1102179 w 2840831"/>
                <a:gd name="connsiteY24" fmla="*/ 1140693 h 1202265"/>
                <a:gd name="connsiteX25" fmla="*/ 1156608 w 2840831"/>
                <a:gd name="connsiteY25" fmla="*/ 1173350 h 1202265"/>
                <a:gd name="connsiteX26" fmla="*/ 1221922 w 2840831"/>
                <a:gd name="connsiteY26" fmla="*/ 1195121 h 1202265"/>
                <a:gd name="connsiteX27" fmla="*/ 1322274 w 2840831"/>
                <a:gd name="connsiteY27" fmla="*/ 1202265 h 1202265"/>
                <a:gd name="connsiteX28" fmla="*/ 1385208 w 2840831"/>
                <a:gd name="connsiteY28" fmla="*/ 1202265 h 1202265"/>
                <a:gd name="connsiteX29" fmla="*/ 1466171 w 2840831"/>
                <a:gd name="connsiteY29" fmla="*/ 1197503 h 1202265"/>
                <a:gd name="connsiteX30" fmla="*/ 1624693 w 2840831"/>
                <a:gd name="connsiteY30" fmla="*/ 1173350 h 1202265"/>
                <a:gd name="connsiteX31" fmla="*/ 1745456 w 2840831"/>
                <a:gd name="connsiteY31" fmla="*/ 1097150 h 1202265"/>
                <a:gd name="connsiteX32" fmla="*/ 1831522 w 2840831"/>
                <a:gd name="connsiteY32" fmla="*/ 988293 h 1202265"/>
                <a:gd name="connsiteX33" fmla="*/ 1896836 w 2840831"/>
                <a:gd name="connsiteY33" fmla="*/ 846778 h 1202265"/>
                <a:gd name="connsiteX34" fmla="*/ 1962150 w 2840831"/>
                <a:gd name="connsiteY34" fmla="*/ 650836 h 1202265"/>
                <a:gd name="connsiteX35" fmla="*/ 2005693 w 2840831"/>
                <a:gd name="connsiteY35" fmla="*/ 509321 h 1202265"/>
                <a:gd name="connsiteX36" fmla="*/ 2043453 w 2840831"/>
                <a:gd name="connsiteY36" fmla="*/ 387197 h 1202265"/>
                <a:gd name="connsiteX37" fmla="*/ 2091759 w 2840831"/>
                <a:gd name="connsiteY37" fmla="*/ 215407 h 1202265"/>
                <a:gd name="connsiteX38" fmla="*/ 2129178 w 2840831"/>
                <a:gd name="connsiteY38" fmla="*/ 106550 h 1202265"/>
                <a:gd name="connsiteX39" fmla="*/ 2158093 w 2840831"/>
                <a:gd name="connsiteY39" fmla="*/ 52121 h 1202265"/>
                <a:gd name="connsiteX40" fmla="*/ 2179865 w 2840831"/>
                <a:gd name="connsiteY40" fmla="*/ 19464 h 1202265"/>
                <a:gd name="connsiteX41" fmla="*/ 2223408 w 2840831"/>
                <a:gd name="connsiteY41" fmla="*/ 8578 h 1202265"/>
                <a:gd name="connsiteX42" fmla="*/ 2256065 w 2840831"/>
                <a:gd name="connsiteY42" fmla="*/ 8578 h 1202265"/>
                <a:gd name="connsiteX43" fmla="*/ 2299608 w 2840831"/>
                <a:gd name="connsiteY43" fmla="*/ 19464 h 1202265"/>
                <a:gd name="connsiteX44" fmla="*/ 2343150 w 2840831"/>
                <a:gd name="connsiteY44" fmla="*/ 128321 h 1202265"/>
                <a:gd name="connsiteX45" fmla="*/ 2364922 w 2840831"/>
                <a:gd name="connsiteY45" fmla="*/ 258950 h 1202265"/>
                <a:gd name="connsiteX46" fmla="*/ 2419350 w 2840831"/>
                <a:gd name="connsiteY46" fmla="*/ 422236 h 1202265"/>
                <a:gd name="connsiteX47" fmla="*/ 2447246 w 2840831"/>
                <a:gd name="connsiteY47" fmla="*/ 555586 h 1202265"/>
                <a:gd name="connsiteX48" fmla="*/ 2487386 w 2840831"/>
                <a:gd name="connsiteY48" fmla="*/ 742344 h 1202265"/>
                <a:gd name="connsiteX49" fmla="*/ 2527528 w 2840831"/>
                <a:gd name="connsiteY49" fmla="*/ 892703 h 1202265"/>
                <a:gd name="connsiteX50" fmla="*/ 2567328 w 2840831"/>
                <a:gd name="connsiteY50" fmla="*/ 1006662 h 1202265"/>
                <a:gd name="connsiteX51" fmla="*/ 2600326 w 2840831"/>
                <a:gd name="connsiteY51" fmla="*/ 1087624 h 1202265"/>
                <a:gd name="connsiteX52" fmla="*/ 2643528 w 2840831"/>
                <a:gd name="connsiteY52" fmla="*/ 1149877 h 1202265"/>
                <a:gd name="connsiteX53" fmla="*/ 2687411 w 2840831"/>
                <a:gd name="connsiteY53" fmla="*/ 1180833 h 1202265"/>
                <a:gd name="connsiteX54" fmla="*/ 2752386 w 2840831"/>
                <a:gd name="connsiteY54" fmla="*/ 1188999 h 1202265"/>
                <a:gd name="connsiteX55" fmla="*/ 2816679 w 2840831"/>
                <a:gd name="connsiteY55" fmla="*/ 1181855 h 1202265"/>
                <a:gd name="connsiteX56" fmla="*/ 2840831 w 2840831"/>
                <a:gd name="connsiteY56" fmla="*/ 1192401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49877 h 1202265"/>
                <a:gd name="connsiteX53" fmla="*/ 2687411 w 2874169"/>
                <a:gd name="connsiteY53" fmla="*/ 1180833 h 1202265"/>
                <a:gd name="connsiteX54" fmla="*/ 2752386 w 2874169"/>
                <a:gd name="connsiteY54" fmla="*/ 1188999 h 1202265"/>
                <a:gd name="connsiteX55" fmla="*/ 2816679 w 2874169"/>
                <a:gd name="connsiteY55" fmla="*/ 1181855 h 1202265"/>
                <a:gd name="connsiteX56" fmla="*/ 2874169 w 2874169"/>
                <a:gd name="connsiteY56" fmla="*/ 1180495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54639 h 1202265"/>
                <a:gd name="connsiteX53" fmla="*/ 2687411 w 2874169"/>
                <a:gd name="connsiteY53" fmla="*/ 1180833 h 1202265"/>
                <a:gd name="connsiteX54" fmla="*/ 2752386 w 2874169"/>
                <a:gd name="connsiteY54" fmla="*/ 1188999 h 1202265"/>
                <a:gd name="connsiteX55" fmla="*/ 2816679 w 2874169"/>
                <a:gd name="connsiteY55" fmla="*/ 1181855 h 1202265"/>
                <a:gd name="connsiteX56" fmla="*/ 2874169 w 2874169"/>
                <a:gd name="connsiteY56" fmla="*/ 1180495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54639 h 1202265"/>
                <a:gd name="connsiteX53" fmla="*/ 2689792 w 2874169"/>
                <a:gd name="connsiteY53" fmla="*/ 1190358 h 1202265"/>
                <a:gd name="connsiteX54" fmla="*/ 2752386 w 2874169"/>
                <a:gd name="connsiteY54" fmla="*/ 1188999 h 1202265"/>
                <a:gd name="connsiteX55" fmla="*/ 2816679 w 2874169"/>
                <a:gd name="connsiteY55" fmla="*/ 1181855 h 1202265"/>
                <a:gd name="connsiteX56" fmla="*/ 2874169 w 2874169"/>
                <a:gd name="connsiteY56" fmla="*/ 1180495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54639 h 1202265"/>
                <a:gd name="connsiteX53" fmla="*/ 2689792 w 2874169"/>
                <a:gd name="connsiteY53" fmla="*/ 1190358 h 1202265"/>
                <a:gd name="connsiteX54" fmla="*/ 2757148 w 2874169"/>
                <a:gd name="connsiteY54" fmla="*/ 1200905 h 1202265"/>
                <a:gd name="connsiteX55" fmla="*/ 2816679 w 2874169"/>
                <a:gd name="connsiteY55" fmla="*/ 1181855 h 1202265"/>
                <a:gd name="connsiteX56" fmla="*/ 2874169 w 2874169"/>
                <a:gd name="connsiteY56" fmla="*/ 1180495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54639 h 1202265"/>
                <a:gd name="connsiteX53" fmla="*/ 2689792 w 2874169"/>
                <a:gd name="connsiteY53" fmla="*/ 1190358 h 1202265"/>
                <a:gd name="connsiteX54" fmla="*/ 2757148 w 2874169"/>
                <a:gd name="connsiteY54" fmla="*/ 1200905 h 1202265"/>
                <a:gd name="connsiteX55" fmla="*/ 2816679 w 2874169"/>
                <a:gd name="connsiteY55" fmla="*/ 1196142 h 1202265"/>
                <a:gd name="connsiteX56" fmla="*/ 2874169 w 2874169"/>
                <a:gd name="connsiteY56" fmla="*/ 1180495 h 1202265"/>
                <a:gd name="connsiteX0" fmla="*/ 0 w 2881313"/>
                <a:gd name="connsiteY0" fmla="*/ 1201925 h 1202265"/>
                <a:gd name="connsiteX1" fmla="*/ 62252 w 2881313"/>
                <a:gd name="connsiteY1" fmla="*/ 1196047 h 1202265"/>
                <a:gd name="connsiteX2" fmla="*/ 144236 w 2881313"/>
                <a:gd name="connsiteY2" fmla="*/ 1151578 h 1202265"/>
                <a:gd name="connsiteX3" fmla="*/ 192542 w 2881313"/>
                <a:gd name="connsiteY3" fmla="*/ 1060751 h 1202265"/>
                <a:gd name="connsiteX4" fmla="*/ 231322 w 2881313"/>
                <a:gd name="connsiteY4" fmla="*/ 933864 h 1202265"/>
                <a:gd name="connsiteX5" fmla="*/ 277246 w 2881313"/>
                <a:gd name="connsiteY5" fmla="*/ 727036 h 1202265"/>
                <a:gd name="connsiteX6" fmla="*/ 307522 w 2881313"/>
                <a:gd name="connsiteY6" fmla="*/ 596407 h 1202265"/>
                <a:gd name="connsiteX7" fmla="*/ 340179 w 2881313"/>
                <a:gd name="connsiteY7" fmla="*/ 454893 h 1202265"/>
                <a:gd name="connsiteX8" fmla="*/ 368073 w 2881313"/>
                <a:gd name="connsiteY8" fmla="*/ 316440 h 1202265"/>
                <a:gd name="connsiteX9" fmla="*/ 395967 w 2881313"/>
                <a:gd name="connsiteY9" fmla="*/ 198057 h 1202265"/>
                <a:gd name="connsiteX10" fmla="*/ 418079 w 2881313"/>
                <a:gd name="connsiteY10" fmla="*/ 109952 h 1202265"/>
                <a:gd name="connsiteX11" fmla="*/ 449036 w 2881313"/>
                <a:gd name="connsiteY11" fmla="*/ 41236 h 1202265"/>
                <a:gd name="connsiteX12" fmla="*/ 481353 w 2881313"/>
                <a:gd name="connsiteY12" fmla="*/ 7558 h 1202265"/>
                <a:gd name="connsiteX13" fmla="*/ 506867 w 2881313"/>
                <a:gd name="connsiteY13" fmla="*/ 75 h 1202265"/>
                <a:gd name="connsiteX14" fmla="*/ 536122 w 2881313"/>
                <a:gd name="connsiteY14" fmla="*/ 9939 h 1202265"/>
                <a:gd name="connsiteX15" fmla="*/ 579665 w 2881313"/>
                <a:gd name="connsiteY15" fmla="*/ 43617 h 1202265"/>
                <a:gd name="connsiteX16" fmla="*/ 626609 w 2881313"/>
                <a:gd name="connsiteY16" fmla="*/ 117776 h 1202265"/>
                <a:gd name="connsiteX17" fmla="*/ 668111 w 2881313"/>
                <a:gd name="connsiteY17" fmla="*/ 220169 h 1202265"/>
                <a:gd name="connsiteX18" fmla="*/ 731384 w 2881313"/>
                <a:gd name="connsiteY18" fmla="*/ 406247 h 1202265"/>
                <a:gd name="connsiteX19" fmla="*/ 797379 w 2881313"/>
                <a:gd name="connsiteY19" fmla="*/ 618178 h 1202265"/>
                <a:gd name="connsiteX20" fmla="*/ 866435 w 2881313"/>
                <a:gd name="connsiteY20" fmla="*/ 816502 h 1202265"/>
                <a:gd name="connsiteX21" fmla="*/ 930389 w 2881313"/>
                <a:gd name="connsiteY21" fmla="*/ 953255 h 1202265"/>
                <a:gd name="connsiteX22" fmla="*/ 987198 w 2881313"/>
                <a:gd name="connsiteY22" fmla="*/ 1037959 h 1202265"/>
                <a:gd name="connsiteX23" fmla="*/ 1058636 w 2881313"/>
                <a:gd name="connsiteY23" fmla="*/ 1108036 h 1202265"/>
                <a:gd name="connsiteX24" fmla="*/ 1102179 w 2881313"/>
                <a:gd name="connsiteY24" fmla="*/ 1140693 h 1202265"/>
                <a:gd name="connsiteX25" fmla="*/ 1156608 w 2881313"/>
                <a:gd name="connsiteY25" fmla="*/ 1173350 h 1202265"/>
                <a:gd name="connsiteX26" fmla="*/ 1221922 w 2881313"/>
                <a:gd name="connsiteY26" fmla="*/ 1195121 h 1202265"/>
                <a:gd name="connsiteX27" fmla="*/ 1322274 w 2881313"/>
                <a:gd name="connsiteY27" fmla="*/ 1202265 h 1202265"/>
                <a:gd name="connsiteX28" fmla="*/ 1385208 w 2881313"/>
                <a:gd name="connsiteY28" fmla="*/ 1202265 h 1202265"/>
                <a:gd name="connsiteX29" fmla="*/ 1466171 w 2881313"/>
                <a:gd name="connsiteY29" fmla="*/ 1197503 h 1202265"/>
                <a:gd name="connsiteX30" fmla="*/ 1624693 w 2881313"/>
                <a:gd name="connsiteY30" fmla="*/ 1173350 h 1202265"/>
                <a:gd name="connsiteX31" fmla="*/ 1745456 w 2881313"/>
                <a:gd name="connsiteY31" fmla="*/ 1097150 h 1202265"/>
                <a:gd name="connsiteX32" fmla="*/ 1831522 w 2881313"/>
                <a:gd name="connsiteY32" fmla="*/ 988293 h 1202265"/>
                <a:gd name="connsiteX33" fmla="*/ 1896836 w 2881313"/>
                <a:gd name="connsiteY33" fmla="*/ 846778 h 1202265"/>
                <a:gd name="connsiteX34" fmla="*/ 1962150 w 2881313"/>
                <a:gd name="connsiteY34" fmla="*/ 650836 h 1202265"/>
                <a:gd name="connsiteX35" fmla="*/ 2005693 w 2881313"/>
                <a:gd name="connsiteY35" fmla="*/ 509321 h 1202265"/>
                <a:gd name="connsiteX36" fmla="*/ 2043453 w 2881313"/>
                <a:gd name="connsiteY36" fmla="*/ 387197 h 1202265"/>
                <a:gd name="connsiteX37" fmla="*/ 2091759 w 2881313"/>
                <a:gd name="connsiteY37" fmla="*/ 215407 h 1202265"/>
                <a:gd name="connsiteX38" fmla="*/ 2129178 w 2881313"/>
                <a:gd name="connsiteY38" fmla="*/ 106550 h 1202265"/>
                <a:gd name="connsiteX39" fmla="*/ 2158093 w 2881313"/>
                <a:gd name="connsiteY39" fmla="*/ 52121 h 1202265"/>
                <a:gd name="connsiteX40" fmla="*/ 2179865 w 2881313"/>
                <a:gd name="connsiteY40" fmla="*/ 19464 h 1202265"/>
                <a:gd name="connsiteX41" fmla="*/ 2223408 w 2881313"/>
                <a:gd name="connsiteY41" fmla="*/ 8578 h 1202265"/>
                <a:gd name="connsiteX42" fmla="*/ 2256065 w 2881313"/>
                <a:gd name="connsiteY42" fmla="*/ 8578 h 1202265"/>
                <a:gd name="connsiteX43" fmla="*/ 2299608 w 2881313"/>
                <a:gd name="connsiteY43" fmla="*/ 19464 h 1202265"/>
                <a:gd name="connsiteX44" fmla="*/ 2343150 w 2881313"/>
                <a:gd name="connsiteY44" fmla="*/ 128321 h 1202265"/>
                <a:gd name="connsiteX45" fmla="*/ 2364922 w 2881313"/>
                <a:gd name="connsiteY45" fmla="*/ 258950 h 1202265"/>
                <a:gd name="connsiteX46" fmla="*/ 2419350 w 2881313"/>
                <a:gd name="connsiteY46" fmla="*/ 422236 h 1202265"/>
                <a:gd name="connsiteX47" fmla="*/ 2447246 w 2881313"/>
                <a:gd name="connsiteY47" fmla="*/ 555586 h 1202265"/>
                <a:gd name="connsiteX48" fmla="*/ 2487386 w 2881313"/>
                <a:gd name="connsiteY48" fmla="*/ 742344 h 1202265"/>
                <a:gd name="connsiteX49" fmla="*/ 2527528 w 2881313"/>
                <a:gd name="connsiteY49" fmla="*/ 892703 h 1202265"/>
                <a:gd name="connsiteX50" fmla="*/ 2567328 w 2881313"/>
                <a:gd name="connsiteY50" fmla="*/ 1006662 h 1202265"/>
                <a:gd name="connsiteX51" fmla="*/ 2600326 w 2881313"/>
                <a:gd name="connsiteY51" fmla="*/ 1087624 h 1202265"/>
                <a:gd name="connsiteX52" fmla="*/ 2643528 w 2881313"/>
                <a:gd name="connsiteY52" fmla="*/ 1154639 h 1202265"/>
                <a:gd name="connsiteX53" fmla="*/ 2689792 w 2881313"/>
                <a:gd name="connsiteY53" fmla="*/ 1190358 h 1202265"/>
                <a:gd name="connsiteX54" fmla="*/ 2757148 w 2881313"/>
                <a:gd name="connsiteY54" fmla="*/ 1200905 h 1202265"/>
                <a:gd name="connsiteX55" fmla="*/ 2816679 w 2881313"/>
                <a:gd name="connsiteY55" fmla="*/ 1196142 h 1202265"/>
                <a:gd name="connsiteX56" fmla="*/ 2881313 w 2881313"/>
                <a:gd name="connsiteY56" fmla="*/ 1199545 h 1202265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29178 w 2881313"/>
                <a:gd name="connsiteY38" fmla="*/ 106550 h 1203438"/>
                <a:gd name="connsiteX39" fmla="*/ 2158093 w 2881313"/>
                <a:gd name="connsiteY39" fmla="*/ 52121 h 1203438"/>
                <a:gd name="connsiteX40" fmla="*/ 2179865 w 2881313"/>
                <a:gd name="connsiteY40" fmla="*/ 19464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64922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29178 w 2881313"/>
                <a:gd name="connsiteY38" fmla="*/ 106550 h 1203438"/>
                <a:gd name="connsiteX39" fmla="*/ 2158093 w 2881313"/>
                <a:gd name="connsiteY39" fmla="*/ 52121 h 1203438"/>
                <a:gd name="connsiteX40" fmla="*/ 2179865 w 2881313"/>
                <a:gd name="connsiteY40" fmla="*/ 19464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29178 w 2881313"/>
                <a:gd name="connsiteY38" fmla="*/ 106550 h 1203438"/>
                <a:gd name="connsiteX39" fmla="*/ 2158093 w 2881313"/>
                <a:gd name="connsiteY39" fmla="*/ 52121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29178 w 2881313"/>
                <a:gd name="connsiteY38" fmla="*/ 106550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31559 w 2881313"/>
                <a:gd name="connsiteY38" fmla="*/ 108931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31559 w 2881313"/>
                <a:gd name="connsiteY38" fmla="*/ 108931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2464 w 2881313"/>
                <a:gd name="connsiteY43" fmla="*/ 31370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31559 w 2881313"/>
                <a:gd name="connsiteY38" fmla="*/ 108931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2464 w 2881313"/>
                <a:gd name="connsiteY43" fmla="*/ 31370 h 1203438"/>
                <a:gd name="connsiteX44" fmla="*/ 2343150 w 2881313"/>
                <a:gd name="connsiteY44" fmla="*/ 125940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31559 w 2881313"/>
                <a:gd name="connsiteY38" fmla="*/ 108931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2464 w 2881313"/>
                <a:gd name="connsiteY43" fmla="*/ 31370 h 1203438"/>
                <a:gd name="connsiteX44" fmla="*/ 2343150 w 2881313"/>
                <a:gd name="connsiteY44" fmla="*/ 125940 h 1203438"/>
                <a:gd name="connsiteX45" fmla="*/ 2379210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1203438">
                  <a:moveTo>
                    <a:pt x="0" y="1201925"/>
                  </a:moveTo>
                  <a:cubicBezTo>
                    <a:pt x="57" y="1201739"/>
                    <a:pt x="47738" y="1199676"/>
                    <a:pt x="62252" y="1196047"/>
                  </a:cubicBezTo>
                  <a:cubicBezTo>
                    <a:pt x="76766" y="1192418"/>
                    <a:pt x="122521" y="1174127"/>
                    <a:pt x="144236" y="1151578"/>
                  </a:cubicBezTo>
                  <a:cubicBezTo>
                    <a:pt x="165951" y="1129029"/>
                    <a:pt x="178028" y="1097037"/>
                    <a:pt x="192542" y="1060751"/>
                  </a:cubicBezTo>
                  <a:cubicBezTo>
                    <a:pt x="207056" y="1024465"/>
                    <a:pt x="217205" y="989483"/>
                    <a:pt x="231322" y="933864"/>
                  </a:cubicBezTo>
                  <a:cubicBezTo>
                    <a:pt x="245439" y="878245"/>
                    <a:pt x="264546" y="783279"/>
                    <a:pt x="277246" y="727036"/>
                  </a:cubicBezTo>
                  <a:cubicBezTo>
                    <a:pt x="289946" y="670793"/>
                    <a:pt x="297033" y="641764"/>
                    <a:pt x="307522" y="596407"/>
                  </a:cubicBezTo>
                  <a:cubicBezTo>
                    <a:pt x="318011" y="551050"/>
                    <a:pt x="330087" y="501554"/>
                    <a:pt x="340179" y="454893"/>
                  </a:cubicBezTo>
                  <a:cubicBezTo>
                    <a:pt x="350271" y="408232"/>
                    <a:pt x="358775" y="359246"/>
                    <a:pt x="368073" y="316440"/>
                  </a:cubicBezTo>
                  <a:cubicBezTo>
                    <a:pt x="377371" y="273634"/>
                    <a:pt x="387633" y="232471"/>
                    <a:pt x="395967" y="198057"/>
                  </a:cubicBezTo>
                  <a:cubicBezTo>
                    <a:pt x="404301" y="163643"/>
                    <a:pt x="409234" y="136089"/>
                    <a:pt x="418079" y="109952"/>
                  </a:cubicBezTo>
                  <a:cubicBezTo>
                    <a:pt x="426924" y="83815"/>
                    <a:pt x="438490" y="58302"/>
                    <a:pt x="449036" y="41236"/>
                  </a:cubicBezTo>
                  <a:cubicBezTo>
                    <a:pt x="459582" y="24170"/>
                    <a:pt x="471714" y="14418"/>
                    <a:pt x="481353" y="7558"/>
                  </a:cubicBezTo>
                  <a:cubicBezTo>
                    <a:pt x="490992" y="698"/>
                    <a:pt x="497739" y="-322"/>
                    <a:pt x="506867" y="75"/>
                  </a:cubicBezTo>
                  <a:cubicBezTo>
                    <a:pt x="515995" y="472"/>
                    <a:pt x="523989" y="2682"/>
                    <a:pt x="536122" y="9939"/>
                  </a:cubicBezTo>
                  <a:cubicBezTo>
                    <a:pt x="548255" y="17196"/>
                    <a:pt x="564584" y="25644"/>
                    <a:pt x="579665" y="43617"/>
                  </a:cubicBezTo>
                  <a:cubicBezTo>
                    <a:pt x="594746" y="61590"/>
                    <a:pt x="611868" y="88351"/>
                    <a:pt x="626609" y="117776"/>
                  </a:cubicBezTo>
                  <a:cubicBezTo>
                    <a:pt x="641350" y="147201"/>
                    <a:pt x="650649" y="172091"/>
                    <a:pt x="668111" y="220169"/>
                  </a:cubicBezTo>
                  <a:cubicBezTo>
                    <a:pt x="685573" y="268247"/>
                    <a:pt x="709839" y="339912"/>
                    <a:pt x="731384" y="406247"/>
                  </a:cubicBezTo>
                  <a:cubicBezTo>
                    <a:pt x="752929" y="472582"/>
                    <a:pt x="774871" y="549802"/>
                    <a:pt x="797379" y="618178"/>
                  </a:cubicBezTo>
                  <a:cubicBezTo>
                    <a:pt x="819888" y="686554"/>
                    <a:pt x="844267" y="760656"/>
                    <a:pt x="866435" y="816502"/>
                  </a:cubicBezTo>
                  <a:cubicBezTo>
                    <a:pt x="888603" y="872348"/>
                    <a:pt x="910262" y="916345"/>
                    <a:pt x="930389" y="953255"/>
                  </a:cubicBezTo>
                  <a:cubicBezTo>
                    <a:pt x="950516" y="990165"/>
                    <a:pt x="965824" y="1012162"/>
                    <a:pt x="987198" y="1037959"/>
                  </a:cubicBezTo>
                  <a:cubicBezTo>
                    <a:pt x="1008572" y="1063756"/>
                    <a:pt x="1039473" y="1090914"/>
                    <a:pt x="1058636" y="1108036"/>
                  </a:cubicBezTo>
                  <a:cubicBezTo>
                    <a:pt x="1077799" y="1125158"/>
                    <a:pt x="1085850" y="1129807"/>
                    <a:pt x="1102179" y="1140693"/>
                  </a:cubicBezTo>
                  <a:cubicBezTo>
                    <a:pt x="1118508" y="1151579"/>
                    <a:pt x="1136651" y="1164279"/>
                    <a:pt x="1156608" y="1173350"/>
                  </a:cubicBezTo>
                  <a:cubicBezTo>
                    <a:pt x="1176565" y="1182421"/>
                    <a:pt x="1194311" y="1190302"/>
                    <a:pt x="1221922" y="1195121"/>
                  </a:cubicBezTo>
                  <a:cubicBezTo>
                    <a:pt x="1249533" y="1199940"/>
                    <a:pt x="1322274" y="1202265"/>
                    <a:pt x="1322274" y="1202265"/>
                  </a:cubicBezTo>
                  <a:lnTo>
                    <a:pt x="1385208" y="1202265"/>
                  </a:lnTo>
                  <a:cubicBezTo>
                    <a:pt x="1408794" y="1202265"/>
                    <a:pt x="1426257" y="1202322"/>
                    <a:pt x="1466171" y="1197503"/>
                  </a:cubicBezTo>
                  <a:cubicBezTo>
                    <a:pt x="1506085" y="1192684"/>
                    <a:pt x="1578146" y="1190075"/>
                    <a:pt x="1624693" y="1173350"/>
                  </a:cubicBezTo>
                  <a:cubicBezTo>
                    <a:pt x="1671240" y="1156625"/>
                    <a:pt x="1710985" y="1127993"/>
                    <a:pt x="1745456" y="1097150"/>
                  </a:cubicBezTo>
                  <a:cubicBezTo>
                    <a:pt x="1779927" y="1066307"/>
                    <a:pt x="1806292" y="1030022"/>
                    <a:pt x="1831522" y="988293"/>
                  </a:cubicBezTo>
                  <a:cubicBezTo>
                    <a:pt x="1856752" y="946564"/>
                    <a:pt x="1875065" y="903021"/>
                    <a:pt x="1896836" y="846778"/>
                  </a:cubicBezTo>
                  <a:cubicBezTo>
                    <a:pt x="1918607" y="790535"/>
                    <a:pt x="1944007" y="707079"/>
                    <a:pt x="1962150" y="650836"/>
                  </a:cubicBezTo>
                  <a:cubicBezTo>
                    <a:pt x="1980293" y="594593"/>
                    <a:pt x="1992143" y="553261"/>
                    <a:pt x="2005693" y="509321"/>
                  </a:cubicBezTo>
                  <a:cubicBezTo>
                    <a:pt x="2019244" y="465381"/>
                    <a:pt x="2029109" y="436183"/>
                    <a:pt x="2043453" y="387197"/>
                  </a:cubicBezTo>
                  <a:cubicBezTo>
                    <a:pt x="2057797" y="338211"/>
                    <a:pt x="2077075" y="261785"/>
                    <a:pt x="2091759" y="215407"/>
                  </a:cubicBezTo>
                  <a:cubicBezTo>
                    <a:pt x="2106443" y="169029"/>
                    <a:pt x="2120107" y="135351"/>
                    <a:pt x="2131559" y="108931"/>
                  </a:cubicBezTo>
                  <a:cubicBezTo>
                    <a:pt x="2143011" y="82511"/>
                    <a:pt x="2151629" y="71001"/>
                    <a:pt x="2160474" y="56884"/>
                  </a:cubicBezTo>
                  <a:cubicBezTo>
                    <a:pt x="2169319" y="42767"/>
                    <a:pt x="2174138" y="32277"/>
                    <a:pt x="2184627" y="24226"/>
                  </a:cubicBezTo>
                  <a:cubicBezTo>
                    <a:pt x="2195116" y="16175"/>
                    <a:pt x="2211502" y="11186"/>
                    <a:pt x="2223408" y="8578"/>
                  </a:cubicBezTo>
                  <a:cubicBezTo>
                    <a:pt x="2235314" y="5970"/>
                    <a:pt x="2244556" y="4779"/>
                    <a:pt x="2256065" y="8578"/>
                  </a:cubicBezTo>
                  <a:cubicBezTo>
                    <a:pt x="2267574" y="12377"/>
                    <a:pt x="2277950" y="11810"/>
                    <a:pt x="2292464" y="31370"/>
                  </a:cubicBezTo>
                  <a:cubicBezTo>
                    <a:pt x="2306978" y="50930"/>
                    <a:pt x="2328692" y="88010"/>
                    <a:pt x="2343150" y="125940"/>
                  </a:cubicBezTo>
                  <a:cubicBezTo>
                    <a:pt x="2357608" y="163870"/>
                    <a:pt x="2366510" y="209567"/>
                    <a:pt x="2379210" y="258950"/>
                  </a:cubicBezTo>
                  <a:cubicBezTo>
                    <a:pt x="2391910" y="308333"/>
                    <a:pt x="2408011" y="372797"/>
                    <a:pt x="2419350" y="422236"/>
                  </a:cubicBezTo>
                  <a:cubicBezTo>
                    <a:pt x="2430689" y="471675"/>
                    <a:pt x="2435907" y="502235"/>
                    <a:pt x="2447246" y="555586"/>
                  </a:cubicBezTo>
                  <a:cubicBezTo>
                    <a:pt x="2458585" y="608937"/>
                    <a:pt x="2474006" y="686158"/>
                    <a:pt x="2487386" y="742344"/>
                  </a:cubicBezTo>
                  <a:cubicBezTo>
                    <a:pt x="2500766" y="798530"/>
                    <a:pt x="2514204" y="848650"/>
                    <a:pt x="2527528" y="892703"/>
                  </a:cubicBezTo>
                  <a:cubicBezTo>
                    <a:pt x="2540852" y="936756"/>
                    <a:pt x="2555195" y="974175"/>
                    <a:pt x="2567328" y="1006662"/>
                  </a:cubicBezTo>
                  <a:cubicBezTo>
                    <a:pt x="2579461" y="1039149"/>
                    <a:pt x="2587626" y="1062961"/>
                    <a:pt x="2600326" y="1087624"/>
                  </a:cubicBezTo>
                  <a:cubicBezTo>
                    <a:pt x="2613026" y="1112287"/>
                    <a:pt x="2628617" y="1137517"/>
                    <a:pt x="2643528" y="1154639"/>
                  </a:cubicBezTo>
                  <a:cubicBezTo>
                    <a:pt x="2658439" y="1171761"/>
                    <a:pt x="2670855" y="1182647"/>
                    <a:pt x="2689792" y="1190358"/>
                  </a:cubicBezTo>
                  <a:cubicBezTo>
                    <a:pt x="2708729" y="1198069"/>
                    <a:pt x="2734810" y="1198751"/>
                    <a:pt x="2757148" y="1200905"/>
                  </a:cubicBezTo>
                  <a:cubicBezTo>
                    <a:pt x="2779486" y="1203059"/>
                    <a:pt x="2803129" y="1203512"/>
                    <a:pt x="2823823" y="1203285"/>
                  </a:cubicBezTo>
                  <a:cubicBezTo>
                    <a:pt x="2844517" y="1203058"/>
                    <a:pt x="2857330" y="1204988"/>
                    <a:pt x="2881313" y="1199545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1AE0430-9261-4414-BF5F-1020D7775080}"/>
                </a:ext>
              </a:extLst>
            </p:cNvPr>
            <p:cNvSpPr/>
            <p:nvPr/>
          </p:nvSpPr>
          <p:spPr>
            <a:xfrm>
              <a:off x="3145971" y="3018316"/>
              <a:ext cx="2830286" cy="1404576"/>
            </a:xfrm>
            <a:custGeom>
              <a:avLst/>
              <a:gdLst>
                <a:gd name="connsiteX0" fmla="*/ 0 w 2830286"/>
                <a:gd name="connsiteY0" fmla="*/ 1404660 h 1415723"/>
                <a:gd name="connsiteX1" fmla="*/ 87086 w 2830286"/>
                <a:gd name="connsiteY1" fmla="*/ 1404660 h 1415723"/>
                <a:gd name="connsiteX2" fmla="*/ 152400 w 2830286"/>
                <a:gd name="connsiteY2" fmla="*/ 1404660 h 1415723"/>
                <a:gd name="connsiteX3" fmla="*/ 217715 w 2830286"/>
                <a:gd name="connsiteY3" fmla="*/ 1361117 h 1415723"/>
                <a:gd name="connsiteX4" fmla="*/ 283029 w 2830286"/>
                <a:gd name="connsiteY4" fmla="*/ 1230489 h 1415723"/>
                <a:gd name="connsiteX5" fmla="*/ 326572 w 2830286"/>
                <a:gd name="connsiteY5" fmla="*/ 1154289 h 1415723"/>
                <a:gd name="connsiteX6" fmla="*/ 402772 w 2830286"/>
                <a:gd name="connsiteY6" fmla="*/ 1056317 h 1415723"/>
                <a:gd name="connsiteX7" fmla="*/ 446315 w 2830286"/>
                <a:gd name="connsiteY7" fmla="*/ 936575 h 1415723"/>
                <a:gd name="connsiteX8" fmla="*/ 489858 w 2830286"/>
                <a:gd name="connsiteY8" fmla="*/ 849489 h 1415723"/>
                <a:gd name="connsiteX9" fmla="*/ 511629 w 2830286"/>
                <a:gd name="connsiteY9" fmla="*/ 751517 h 1415723"/>
                <a:gd name="connsiteX10" fmla="*/ 566058 w 2830286"/>
                <a:gd name="connsiteY10" fmla="*/ 610003 h 1415723"/>
                <a:gd name="connsiteX11" fmla="*/ 620486 w 2830286"/>
                <a:gd name="connsiteY11" fmla="*/ 544689 h 1415723"/>
                <a:gd name="connsiteX12" fmla="*/ 620486 w 2830286"/>
                <a:gd name="connsiteY12" fmla="*/ 457603 h 1415723"/>
                <a:gd name="connsiteX13" fmla="*/ 653143 w 2830286"/>
                <a:gd name="connsiteY13" fmla="*/ 381403 h 1415723"/>
                <a:gd name="connsiteX14" fmla="*/ 696686 w 2830286"/>
                <a:gd name="connsiteY14" fmla="*/ 359632 h 1415723"/>
                <a:gd name="connsiteX15" fmla="*/ 762000 w 2830286"/>
                <a:gd name="connsiteY15" fmla="*/ 392289 h 1415723"/>
                <a:gd name="connsiteX16" fmla="*/ 816429 w 2830286"/>
                <a:gd name="connsiteY16" fmla="*/ 468489 h 1415723"/>
                <a:gd name="connsiteX17" fmla="*/ 859972 w 2830286"/>
                <a:gd name="connsiteY17" fmla="*/ 588232 h 1415723"/>
                <a:gd name="connsiteX18" fmla="*/ 892629 w 2830286"/>
                <a:gd name="connsiteY18" fmla="*/ 718860 h 1415723"/>
                <a:gd name="connsiteX19" fmla="*/ 936172 w 2830286"/>
                <a:gd name="connsiteY19" fmla="*/ 827717 h 1415723"/>
                <a:gd name="connsiteX20" fmla="*/ 947058 w 2830286"/>
                <a:gd name="connsiteY20" fmla="*/ 882146 h 1415723"/>
                <a:gd name="connsiteX21" fmla="*/ 968829 w 2830286"/>
                <a:gd name="connsiteY21" fmla="*/ 936575 h 1415723"/>
                <a:gd name="connsiteX22" fmla="*/ 979715 w 2830286"/>
                <a:gd name="connsiteY22" fmla="*/ 969232 h 1415723"/>
                <a:gd name="connsiteX23" fmla="*/ 990600 w 2830286"/>
                <a:gd name="connsiteY23" fmla="*/ 991003 h 1415723"/>
                <a:gd name="connsiteX24" fmla="*/ 1001486 w 2830286"/>
                <a:gd name="connsiteY24" fmla="*/ 1012775 h 1415723"/>
                <a:gd name="connsiteX25" fmla="*/ 1012372 w 2830286"/>
                <a:gd name="connsiteY25" fmla="*/ 1012775 h 1415723"/>
                <a:gd name="connsiteX26" fmla="*/ 1045029 w 2830286"/>
                <a:gd name="connsiteY26" fmla="*/ 980117 h 1415723"/>
                <a:gd name="connsiteX27" fmla="*/ 1066800 w 2830286"/>
                <a:gd name="connsiteY27" fmla="*/ 936575 h 1415723"/>
                <a:gd name="connsiteX28" fmla="*/ 1077686 w 2830286"/>
                <a:gd name="connsiteY28" fmla="*/ 871260 h 1415723"/>
                <a:gd name="connsiteX29" fmla="*/ 1121229 w 2830286"/>
                <a:gd name="connsiteY29" fmla="*/ 751517 h 1415723"/>
                <a:gd name="connsiteX30" fmla="*/ 1164772 w 2830286"/>
                <a:gd name="connsiteY30" fmla="*/ 544689 h 1415723"/>
                <a:gd name="connsiteX31" fmla="*/ 1208315 w 2830286"/>
                <a:gd name="connsiteY31" fmla="*/ 370517 h 1415723"/>
                <a:gd name="connsiteX32" fmla="*/ 1251858 w 2830286"/>
                <a:gd name="connsiteY32" fmla="*/ 239889 h 1415723"/>
                <a:gd name="connsiteX33" fmla="*/ 1295400 w 2830286"/>
                <a:gd name="connsiteY33" fmla="*/ 131032 h 1415723"/>
                <a:gd name="connsiteX34" fmla="*/ 1295400 w 2830286"/>
                <a:gd name="connsiteY34" fmla="*/ 131032 h 1415723"/>
                <a:gd name="connsiteX35" fmla="*/ 1317172 w 2830286"/>
                <a:gd name="connsiteY35" fmla="*/ 54832 h 1415723"/>
                <a:gd name="connsiteX36" fmla="*/ 1360715 w 2830286"/>
                <a:gd name="connsiteY36" fmla="*/ 11289 h 1415723"/>
                <a:gd name="connsiteX37" fmla="*/ 1393372 w 2830286"/>
                <a:gd name="connsiteY37" fmla="*/ 403 h 1415723"/>
                <a:gd name="connsiteX38" fmla="*/ 1447800 w 2830286"/>
                <a:gd name="connsiteY38" fmla="*/ 11289 h 1415723"/>
                <a:gd name="connsiteX39" fmla="*/ 1491343 w 2830286"/>
                <a:gd name="connsiteY39" fmla="*/ 87489 h 1415723"/>
                <a:gd name="connsiteX40" fmla="*/ 1545772 w 2830286"/>
                <a:gd name="connsiteY40" fmla="*/ 218117 h 1415723"/>
                <a:gd name="connsiteX41" fmla="*/ 1578429 w 2830286"/>
                <a:gd name="connsiteY41" fmla="*/ 326975 h 1415723"/>
                <a:gd name="connsiteX42" fmla="*/ 1600200 w 2830286"/>
                <a:gd name="connsiteY42" fmla="*/ 479375 h 1415723"/>
                <a:gd name="connsiteX43" fmla="*/ 1665515 w 2830286"/>
                <a:gd name="connsiteY43" fmla="*/ 631775 h 1415723"/>
                <a:gd name="connsiteX44" fmla="*/ 1719943 w 2830286"/>
                <a:gd name="connsiteY44" fmla="*/ 838603 h 1415723"/>
                <a:gd name="connsiteX45" fmla="*/ 1752600 w 2830286"/>
                <a:gd name="connsiteY45" fmla="*/ 958346 h 1415723"/>
                <a:gd name="connsiteX46" fmla="*/ 1763486 w 2830286"/>
                <a:gd name="connsiteY46" fmla="*/ 1012775 h 1415723"/>
                <a:gd name="connsiteX47" fmla="*/ 1785258 w 2830286"/>
                <a:gd name="connsiteY47" fmla="*/ 1034546 h 1415723"/>
                <a:gd name="connsiteX48" fmla="*/ 1828800 w 2830286"/>
                <a:gd name="connsiteY48" fmla="*/ 1001889 h 1415723"/>
                <a:gd name="connsiteX49" fmla="*/ 1850572 w 2830286"/>
                <a:gd name="connsiteY49" fmla="*/ 925689 h 1415723"/>
                <a:gd name="connsiteX50" fmla="*/ 1872343 w 2830286"/>
                <a:gd name="connsiteY50" fmla="*/ 860375 h 1415723"/>
                <a:gd name="connsiteX51" fmla="*/ 1926772 w 2830286"/>
                <a:gd name="connsiteY51" fmla="*/ 653546 h 1415723"/>
                <a:gd name="connsiteX52" fmla="*/ 1970315 w 2830286"/>
                <a:gd name="connsiteY52" fmla="*/ 555575 h 1415723"/>
                <a:gd name="connsiteX53" fmla="*/ 2002972 w 2830286"/>
                <a:gd name="connsiteY53" fmla="*/ 490260 h 1415723"/>
                <a:gd name="connsiteX54" fmla="*/ 2002972 w 2830286"/>
                <a:gd name="connsiteY54" fmla="*/ 414060 h 1415723"/>
                <a:gd name="connsiteX55" fmla="*/ 2046515 w 2830286"/>
                <a:gd name="connsiteY55" fmla="*/ 392289 h 1415723"/>
                <a:gd name="connsiteX56" fmla="*/ 2046515 w 2830286"/>
                <a:gd name="connsiteY56" fmla="*/ 359632 h 1415723"/>
                <a:gd name="connsiteX57" fmla="*/ 2068286 w 2830286"/>
                <a:gd name="connsiteY57" fmla="*/ 370517 h 1415723"/>
                <a:gd name="connsiteX58" fmla="*/ 2122715 w 2830286"/>
                <a:gd name="connsiteY58" fmla="*/ 381403 h 1415723"/>
                <a:gd name="connsiteX59" fmla="*/ 2198915 w 2830286"/>
                <a:gd name="connsiteY59" fmla="*/ 479375 h 1415723"/>
                <a:gd name="connsiteX60" fmla="*/ 2242458 w 2830286"/>
                <a:gd name="connsiteY60" fmla="*/ 588232 h 1415723"/>
                <a:gd name="connsiteX61" fmla="*/ 2318658 w 2830286"/>
                <a:gd name="connsiteY61" fmla="*/ 816832 h 1415723"/>
                <a:gd name="connsiteX62" fmla="*/ 2416629 w 2830286"/>
                <a:gd name="connsiteY62" fmla="*/ 1067203 h 1415723"/>
                <a:gd name="connsiteX63" fmla="*/ 2503715 w 2830286"/>
                <a:gd name="connsiteY63" fmla="*/ 1186946 h 1415723"/>
                <a:gd name="connsiteX64" fmla="*/ 2558143 w 2830286"/>
                <a:gd name="connsiteY64" fmla="*/ 1295803 h 1415723"/>
                <a:gd name="connsiteX65" fmla="*/ 2645229 w 2830286"/>
                <a:gd name="connsiteY65" fmla="*/ 1393775 h 1415723"/>
                <a:gd name="connsiteX66" fmla="*/ 2732315 w 2830286"/>
                <a:gd name="connsiteY66" fmla="*/ 1415546 h 1415723"/>
                <a:gd name="connsiteX67" fmla="*/ 2830286 w 2830286"/>
                <a:gd name="connsiteY67" fmla="*/ 1404660 h 1415723"/>
                <a:gd name="connsiteX68" fmla="*/ 2830286 w 2830286"/>
                <a:gd name="connsiteY68" fmla="*/ 1404660 h 1415723"/>
                <a:gd name="connsiteX0" fmla="*/ 0 w 2830286"/>
                <a:gd name="connsiteY0" fmla="*/ 1404660 h 1415723"/>
                <a:gd name="connsiteX1" fmla="*/ 87086 w 2830286"/>
                <a:gd name="connsiteY1" fmla="*/ 1404660 h 1415723"/>
                <a:gd name="connsiteX2" fmla="*/ 152400 w 2830286"/>
                <a:gd name="connsiteY2" fmla="*/ 1404660 h 1415723"/>
                <a:gd name="connsiteX3" fmla="*/ 217715 w 2830286"/>
                <a:gd name="connsiteY3" fmla="*/ 1361117 h 1415723"/>
                <a:gd name="connsiteX4" fmla="*/ 283029 w 2830286"/>
                <a:gd name="connsiteY4" fmla="*/ 1230489 h 1415723"/>
                <a:gd name="connsiteX5" fmla="*/ 326572 w 2830286"/>
                <a:gd name="connsiteY5" fmla="*/ 1154289 h 1415723"/>
                <a:gd name="connsiteX6" fmla="*/ 402772 w 2830286"/>
                <a:gd name="connsiteY6" fmla="*/ 1056317 h 1415723"/>
                <a:gd name="connsiteX7" fmla="*/ 446315 w 2830286"/>
                <a:gd name="connsiteY7" fmla="*/ 936575 h 1415723"/>
                <a:gd name="connsiteX8" fmla="*/ 489858 w 2830286"/>
                <a:gd name="connsiteY8" fmla="*/ 849489 h 1415723"/>
                <a:gd name="connsiteX9" fmla="*/ 511629 w 2830286"/>
                <a:gd name="connsiteY9" fmla="*/ 751517 h 1415723"/>
                <a:gd name="connsiteX10" fmla="*/ 566058 w 2830286"/>
                <a:gd name="connsiteY10" fmla="*/ 610003 h 1415723"/>
                <a:gd name="connsiteX11" fmla="*/ 620486 w 2830286"/>
                <a:gd name="connsiteY11" fmla="*/ 544689 h 1415723"/>
                <a:gd name="connsiteX12" fmla="*/ 620486 w 2830286"/>
                <a:gd name="connsiteY12" fmla="*/ 457603 h 1415723"/>
                <a:gd name="connsiteX13" fmla="*/ 653143 w 2830286"/>
                <a:gd name="connsiteY13" fmla="*/ 381403 h 1415723"/>
                <a:gd name="connsiteX14" fmla="*/ 696686 w 2830286"/>
                <a:gd name="connsiteY14" fmla="*/ 359632 h 1415723"/>
                <a:gd name="connsiteX15" fmla="*/ 762000 w 2830286"/>
                <a:gd name="connsiteY15" fmla="*/ 392289 h 1415723"/>
                <a:gd name="connsiteX16" fmla="*/ 816429 w 2830286"/>
                <a:gd name="connsiteY16" fmla="*/ 468489 h 1415723"/>
                <a:gd name="connsiteX17" fmla="*/ 859972 w 2830286"/>
                <a:gd name="connsiteY17" fmla="*/ 588232 h 1415723"/>
                <a:gd name="connsiteX18" fmla="*/ 892629 w 2830286"/>
                <a:gd name="connsiteY18" fmla="*/ 718860 h 1415723"/>
                <a:gd name="connsiteX19" fmla="*/ 936172 w 2830286"/>
                <a:gd name="connsiteY19" fmla="*/ 827717 h 1415723"/>
                <a:gd name="connsiteX20" fmla="*/ 947058 w 2830286"/>
                <a:gd name="connsiteY20" fmla="*/ 882146 h 1415723"/>
                <a:gd name="connsiteX21" fmla="*/ 968829 w 2830286"/>
                <a:gd name="connsiteY21" fmla="*/ 936575 h 1415723"/>
                <a:gd name="connsiteX22" fmla="*/ 979715 w 2830286"/>
                <a:gd name="connsiteY22" fmla="*/ 969232 h 1415723"/>
                <a:gd name="connsiteX23" fmla="*/ 990600 w 2830286"/>
                <a:gd name="connsiteY23" fmla="*/ 991003 h 1415723"/>
                <a:gd name="connsiteX24" fmla="*/ 1001486 w 2830286"/>
                <a:gd name="connsiteY24" fmla="*/ 1012775 h 1415723"/>
                <a:gd name="connsiteX25" fmla="*/ 1012372 w 2830286"/>
                <a:gd name="connsiteY25" fmla="*/ 1012775 h 1415723"/>
                <a:gd name="connsiteX26" fmla="*/ 1045029 w 2830286"/>
                <a:gd name="connsiteY26" fmla="*/ 980117 h 1415723"/>
                <a:gd name="connsiteX27" fmla="*/ 1066800 w 2830286"/>
                <a:gd name="connsiteY27" fmla="*/ 936575 h 1415723"/>
                <a:gd name="connsiteX28" fmla="*/ 1077686 w 2830286"/>
                <a:gd name="connsiteY28" fmla="*/ 871260 h 1415723"/>
                <a:gd name="connsiteX29" fmla="*/ 1121229 w 2830286"/>
                <a:gd name="connsiteY29" fmla="*/ 751517 h 1415723"/>
                <a:gd name="connsiteX30" fmla="*/ 1164772 w 2830286"/>
                <a:gd name="connsiteY30" fmla="*/ 544689 h 1415723"/>
                <a:gd name="connsiteX31" fmla="*/ 1208315 w 2830286"/>
                <a:gd name="connsiteY31" fmla="*/ 370517 h 1415723"/>
                <a:gd name="connsiteX32" fmla="*/ 1251858 w 2830286"/>
                <a:gd name="connsiteY32" fmla="*/ 239889 h 1415723"/>
                <a:gd name="connsiteX33" fmla="*/ 1295400 w 2830286"/>
                <a:gd name="connsiteY33" fmla="*/ 131032 h 1415723"/>
                <a:gd name="connsiteX34" fmla="*/ 1295400 w 2830286"/>
                <a:gd name="connsiteY34" fmla="*/ 131032 h 1415723"/>
                <a:gd name="connsiteX35" fmla="*/ 1317172 w 2830286"/>
                <a:gd name="connsiteY35" fmla="*/ 54832 h 1415723"/>
                <a:gd name="connsiteX36" fmla="*/ 1360715 w 2830286"/>
                <a:gd name="connsiteY36" fmla="*/ 11289 h 1415723"/>
                <a:gd name="connsiteX37" fmla="*/ 1393372 w 2830286"/>
                <a:gd name="connsiteY37" fmla="*/ 403 h 1415723"/>
                <a:gd name="connsiteX38" fmla="*/ 1447800 w 2830286"/>
                <a:gd name="connsiteY38" fmla="*/ 11289 h 1415723"/>
                <a:gd name="connsiteX39" fmla="*/ 1491343 w 2830286"/>
                <a:gd name="connsiteY39" fmla="*/ 87489 h 1415723"/>
                <a:gd name="connsiteX40" fmla="*/ 1545772 w 2830286"/>
                <a:gd name="connsiteY40" fmla="*/ 218117 h 1415723"/>
                <a:gd name="connsiteX41" fmla="*/ 1578429 w 2830286"/>
                <a:gd name="connsiteY41" fmla="*/ 326975 h 1415723"/>
                <a:gd name="connsiteX42" fmla="*/ 1621631 w 2830286"/>
                <a:gd name="connsiteY42" fmla="*/ 479375 h 1415723"/>
                <a:gd name="connsiteX43" fmla="*/ 1665515 w 2830286"/>
                <a:gd name="connsiteY43" fmla="*/ 631775 h 1415723"/>
                <a:gd name="connsiteX44" fmla="*/ 1719943 w 2830286"/>
                <a:gd name="connsiteY44" fmla="*/ 838603 h 1415723"/>
                <a:gd name="connsiteX45" fmla="*/ 1752600 w 2830286"/>
                <a:gd name="connsiteY45" fmla="*/ 958346 h 1415723"/>
                <a:gd name="connsiteX46" fmla="*/ 1763486 w 2830286"/>
                <a:gd name="connsiteY46" fmla="*/ 1012775 h 1415723"/>
                <a:gd name="connsiteX47" fmla="*/ 1785258 w 2830286"/>
                <a:gd name="connsiteY47" fmla="*/ 1034546 h 1415723"/>
                <a:gd name="connsiteX48" fmla="*/ 1828800 w 2830286"/>
                <a:gd name="connsiteY48" fmla="*/ 1001889 h 1415723"/>
                <a:gd name="connsiteX49" fmla="*/ 1850572 w 2830286"/>
                <a:gd name="connsiteY49" fmla="*/ 925689 h 1415723"/>
                <a:gd name="connsiteX50" fmla="*/ 1872343 w 2830286"/>
                <a:gd name="connsiteY50" fmla="*/ 860375 h 1415723"/>
                <a:gd name="connsiteX51" fmla="*/ 1926772 w 2830286"/>
                <a:gd name="connsiteY51" fmla="*/ 653546 h 1415723"/>
                <a:gd name="connsiteX52" fmla="*/ 1970315 w 2830286"/>
                <a:gd name="connsiteY52" fmla="*/ 555575 h 1415723"/>
                <a:gd name="connsiteX53" fmla="*/ 2002972 w 2830286"/>
                <a:gd name="connsiteY53" fmla="*/ 490260 h 1415723"/>
                <a:gd name="connsiteX54" fmla="*/ 2002972 w 2830286"/>
                <a:gd name="connsiteY54" fmla="*/ 414060 h 1415723"/>
                <a:gd name="connsiteX55" fmla="*/ 2046515 w 2830286"/>
                <a:gd name="connsiteY55" fmla="*/ 392289 h 1415723"/>
                <a:gd name="connsiteX56" fmla="*/ 2046515 w 2830286"/>
                <a:gd name="connsiteY56" fmla="*/ 359632 h 1415723"/>
                <a:gd name="connsiteX57" fmla="*/ 2068286 w 2830286"/>
                <a:gd name="connsiteY57" fmla="*/ 370517 h 1415723"/>
                <a:gd name="connsiteX58" fmla="*/ 2122715 w 2830286"/>
                <a:gd name="connsiteY58" fmla="*/ 381403 h 1415723"/>
                <a:gd name="connsiteX59" fmla="*/ 2198915 w 2830286"/>
                <a:gd name="connsiteY59" fmla="*/ 479375 h 1415723"/>
                <a:gd name="connsiteX60" fmla="*/ 2242458 w 2830286"/>
                <a:gd name="connsiteY60" fmla="*/ 588232 h 1415723"/>
                <a:gd name="connsiteX61" fmla="*/ 2318658 w 2830286"/>
                <a:gd name="connsiteY61" fmla="*/ 816832 h 1415723"/>
                <a:gd name="connsiteX62" fmla="*/ 2416629 w 2830286"/>
                <a:gd name="connsiteY62" fmla="*/ 1067203 h 1415723"/>
                <a:gd name="connsiteX63" fmla="*/ 2503715 w 2830286"/>
                <a:gd name="connsiteY63" fmla="*/ 1186946 h 1415723"/>
                <a:gd name="connsiteX64" fmla="*/ 2558143 w 2830286"/>
                <a:gd name="connsiteY64" fmla="*/ 1295803 h 1415723"/>
                <a:gd name="connsiteX65" fmla="*/ 2645229 w 2830286"/>
                <a:gd name="connsiteY65" fmla="*/ 1393775 h 1415723"/>
                <a:gd name="connsiteX66" fmla="*/ 2732315 w 2830286"/>
                <a:gd name="connsiteY66" fmla="*/ 1415546 h 1415723"/>
                <a:gd name="connsiteX67" fmla="*/ 2830286 w 2830286"/>
                <a:gd name="connsiteY67" fmla="*/ 1404660 h 1415723"/>
                <a:gd name="connsiteX68" fmla="*/ 2830286 w 2830286"/>
                <a:gd name="connsiteY68" fmla="*/ 1404660 h 1415723"/>
                <a:gd name="connsiteX0" fmla="*/ 0 w 2830286"/>
                <a:gd name="connsiteY0" fmla="*/ 1404660 h 1415723"/>
                <a:gd name="connsiteX1" fmla="*/ 87086 w 2830286"/>
                <a:gd name="connsiteY1" fmla="*/ 1404660 h 1415723"/>
                <a:gd name="connsiteX2" fmla="*/ 152400 w 2830286"/>
                <a:gd name="connsiteY2" fmla="*/ 1404660 h 1415723"/>
                <a:gd name="connsiteX3" fmla="*/ 217715 w 2830286"/>
                <a:gd name="connsiteY3" fmla="*/ 1361117 h 1415723"/>
                <a:gd name="connsiteX4" fmla="*/ 283029 w 2830286"/>
                <a:gd name="connsiteY4" fmla="*/ 1230489 h 1415723"/>
                <a:gd name="connsiteX5" fmla="*/ 326572 w 2830286"/>
                <a:gd name="connsiteY5" fmla="*/ 1154289 h 1415723"/>
                <a:gd name="connsiteX6" fmla="*/ 402772 w 2830286"/>
                <a:gd name="connsiteY6" fmla="*/ 1056317 h 1415723"/>
                <a:gd name="connsiteX7" fmla="*/ 446315 w 2830286"/>
                <a:gd name="connsiteY7" fmla="*/ 936575 h 1415723"/>
                <a:gd name="connsiteX8" fmla="*/ 489858 w 2830286"/>
                <a:gd name="connsiteY8" fmla="*/ 849489 h 1415723"/>
                <a:gd name="connsiteX9" fmla="*/ 511629 w 2830286"/>
                <a:gd name="connsiteY9" fmla="*/ 751517 h 1415723"/>
                <a:gd name="connsiteX10" fmla="*/ 566058 w 2830286"/>
                <a:gd name="connsiteY10" fmla="*/ 610003 h 1415723"/>
                <a:gd name="connsiteX11" fmla="*/ 620486 w 2830286"/>
                <a:gd name="connsiteY11" fmla="*/ 544689 h 1415723"/>
                <a:gd name="connsiteX12" fmla="*/ 620486 w 2830286"/>
                <a:gd name="connsiteY12" fmla="*/ 457603 h 1415723"/>
                <a:gd name="connsiteX13" fmla="*/ 653143 w 2830286"/>
                <a:gd name="connsiteY13" fmla="*/ 381403 h 1415723"/>
                <a:gd name="connsiteX14" fmla="*/ 696686 w 2830286"/>
                <a:gd name="connsiteY14" fmla="*/ 359632 h 1415723"/>
                <a:gd name="connsiteX15" fmla="*/ 762000 w 2830286"/>
                <a:gd name="connsiteY15" fmla="*/ 392289 h 1415723"/>
                <a:gd name="connsiteX16" fmla="*/ 816429 w 2830286"/>
                <a:gd name="connsiteY16" fmla="*/ 468489 h 1415723"/>
                <a:gd name="connsiteX17" fmla="*/ 859972 w 2830286"/>
                <a:gd name="connsiteY17" fmla="*/ 588232 h 1415723"/>
                <a:gd name="connsiteX18" fmla="*/ 892629 w 2830286"/>
                <a:gd name="connsiteY18" fmla="*/ 718860 h 1415723"/>
                <a:gd name="connsiteX19" fmla="*/ 936172 w 2830286"/>
                <a:gd name="connsiteY19" fmla="*/ 827717 h 1415723"/>
                <a:gd name="connsiteX20" fmla="*/ 947058 w 2830286"/>
                <a:gd name="connsiteY20" fmla="*/ 882146 h 1415723"/>
                <a:gd name="connsiteX21" fmla="*/ 968829 w 2830286"/>
                <a:gd name="connsiteY21" fmla="*/ 936575 h 1415723"/>
                <a:gd name="connsiteX22" fmla="*/ 979715 w 2830286"/>
                <a:gd name="connsiteY22" fmla="*/ 969232 h 1415723"/>
                <a:gd name="connsiteX23" fmla="*/ 990600 w 2830286"/>
                <a:gd name="connsiteY23" fmla="*/ 991003 h 1415723"/>
                <a:gd name="connsiteX24" fmla="*/ 1001486 w 2830286"/>
                <a:gd name="connsiteY24" fmla="*/ 1012775 h 1415723"/>
                <a:gd name="connsiteX25" fmla="*/ 1012372 w 2830286"/>
                <a:gd name="connsiteY25" fmla="*/ 1012775 h 1415723"/>
                <a:gd name="connsiteX26" fmla="*/ 1045029 w 2830286"/>
                <a:gd name="connsiteY26" fmla="*/ 980117 h 1415723"/>
                <a:gd name="connsiteX27" fmla="*/ 1066800 w 2830286"/>
                <a:gd name="connsiteY27" fmla="*/ 936575 h 1415723"/>
                <a:gd name="connsiteX28" fmla="*/ 1077686 w 2830286"/>
                <a:gd name="connsiteY28" fmla="*/ 871260 h 1415723"/>
                <a:gd name="connsiteX29" fmla="*/ 1121229 w 2830286"/>
                <a:gd name="connsiteY29" fmla="*/ 751517 h 1415723"/>
                <a:gd name="connsiteX30" fmla="*/ 1164772 w 2830286"/>
                <a:gd name="connsiteY30" fmla="*/ 544689 h 1415723"/>
                <a:gd name="connsiteX31" fmla="*/ 1208315 w 2830286"/>
                <a:gd name="connsiteY31" fmla="*/ 370517 h 1415723"/>
                <a:gd name="connsiteX32" fmla="*/ 1251858 w 2830286"/>
                <a:gd name="connsiteY32" fmla="*/ 239889 h 1415723"/>
                <a:gd name="connsiteX33" fmla="*/ 1295400 w 2830286"/>
                <a:gd name="connsiteY33" fmla="*/ 131032 h 1415723"/>
                <a:gd name="connsiteX34" fmla="*/ 1295400 w 2830286"/>
                <a:gd name="connsiteY34" fmla="*/ 131032 h 1415723"/>
                <a:gd name="connsiteX35" fmla="*/ 1317172 w 2830286"/>
                <a:gd name="connsiteY35" fmla="*/ 54832 h 1415723"/>
                <a:gd name="connsiteX36" fmla="*/ 1360715 w 2830286"/>
                <a:gd name="connsiteY36" fmla="*/ 11289 h 1415723"/>
                <a:gd name="connsiteX37" fmla="*/ 1393372 w 2830286"/>
                <a:gd name="connsiteY37" fmla="*/ 403 h 1415723"/>
                <a:gd name="connsiteX38" fmla="*/ 1447800 w 2830286"/>
                <a:gd name="connsiteY38" fmla="*/ 11289 h 1415723"/>
                <a:gd name="connsiteX39" fmla="*/ 1491343 w 2830286"/>
                <a:gd name="connsiteY39" fmla="*/ 87489 h 1415723"/>
                <a:gd name="connsiteX40" fmla="*/ 1543390 w 2830286"/>
                <a:gd name="connsiteY40" fmla="*/ 215736 h 1415723"/>
                <a:gd name="connsiteX41" fmla="*/ 1578429 w 2830286"/>
                <a:gd name="connsiteY41" fmla="*/ 326975 h 1415723"/>
                <a:gd name="connsiteX42" fmla="*/ 1621631 w 2830286"/>
                <a:gd name="connsiteY42" fmla="*/ 479375 h 1415723"/>
                <a:gd name="connsiteX43" fmla="*/ 1665515 w 2830286"/>
                <a:gd name="connsiteY43" fmla="*/ 631775 h 1415723"/>
                <a:gd name="connsiteX44" fmla="*/ 1719943 w 2830286"/>
                <a:gd name="connsiteY44" fmla="*/ 838603 h 1415723"/>
                <a:gd name="connsiteX45" fmla="*/ 1752600 w 2830286"/>
                <a:gd name="connsiteY45" fmla="*/ 958346 h 1415723"/>
                <a:gd name="connsiteX46" fmla="*/ 1763486 w 2830286"/>
                <a:gd name="connsiteY46" fmla="*/ 1012775 h 1415723"/>
                <a:gd name="connsiteX47" fmla="*/ 1785258 w 2830286"/>
                <a:gd name="connsiteY47" fmla="*/ 1034546 h 1415723"/>
                <a:gd name="connsiteX48" fmla="*/ 1828800 w 2830286"/>
                <a:gd name="connsiteY48" fmla="*/ 1001889 h 1415723"/>
                <a:gd name="connsiteX49" fmla="*/ 1850572 w 2830286"/>
                <a:gd name="connsiteY49" fmla="*/ 925689 h 1415723"/>
                <a:gd name="connsiteX50" fmla="*/ 1872343 w 2830286"/>
                <a:gd name="connsiteY50" fmla="*/ 860375 h 1415723"/>
                <a:gd name="connsiteX51" fmla="*/ 1926772 w 2830286"/>
                <a:gd name="connsiteY51" fmla="*/ 653546 h 1415723"/>
                <a:gd name="connsiteX52" fmla="*/ 1970315 w 2830286"/>
                <a:gd name="connsiteY52" fmla="*/ 555575 h 1415723"/>
                <a:gd name="connsiteX53" fmla="*/ 2002972 w 2830286"/>
                <a:gd name="connsiteY53" fmla="*/ 490260 h 1415723"/>
                <a:gd name="connsiteX54" fmla="*/ 2002972 w 2830286"/>
                <a:gd name="connsiteY54" fmla="*/ 414060 h 1415723"/>
                <a:gd name="connsiteX55" fmla="*/ 2046515 w 2830286"/>
                <a:gd name="connsiteY55" fmla="*/ 392289 h 1415723"/>
                <a:gd name="connsiteX56" fmla="*/ 2046515 w 2830286"/>
                <a:gd name="connsiteY56" fmla="*/ 359632 h 1415723"/>
                <a:gd name="connsiteX57" fmla="*/ 2068286 w 2830286"/>
                <a:gd name="connsiteY57" fmla="*/ 370517 h 1415723"/>
                <a:gd name="connsiteX58" fmla="*/ 2122715 w 2830286"/>
                <a:gd name="connsiteY58" fmla="*/ 381403 h 1415723"/>
                <a:gd name="connsiteX59" fmla="*/ 2198915 w 2830286"/>
                <a:gd name="connsiteY59" fmla="*/ 479375 h 1415723"/>
                <a:gd name="connsiteX60" fmla="*/ 2242458 w 2830286"/>
                <a:gd name="connsiteY60" fmla="*/ 588232 h 1415723"/>
                <a:gd name="connsiteX61" fmla="*/ 2318658 w 2830286"/>
                <a:gd name="connsiteY61" fmla="*/ 816832 h 1415723"/>
                <a:gd name="connsiteX62" fmla="*/ 2416629 w 2830286"/>
                <a:gd name="connsiteY62" fmla="*/ 1067203 h 1415723"/>
                <a:gd name="connsiteX63" fmla="*/ 2503715 w 2830286"/>
                <a:gd name="connsiteY63" fmla="*/ 1186946 h 1415723"/>
                <a:gd name="connsiteX64" fmla="*/ 2558143 w 2830286"/>
                <a:gd name="connsiteY64" fmla="*/ 1295803 h 1415723"/>
                <a:gd name="connsiteX65" fmla="*/ 2645229 w 2830286"/>
                <a:gd name="connsiteY65" fmla="*/ 1393775 h 1415723"/>
                <a:gd name="connsiteX66" fmla="*/ 2732315 w 2830286"/>
                <a:gd name="connsiteY66" fmla="*/ 1415546 h 1415723"/>
                <a:gd name="connsiteX67" fmla="*/ 2830286 w 2830286"/>
                <a:gd name="connsiteY67" fmla="*/ 1404660 h 1415723"/>
                <a:gd name="connsiteX68" fmla="*/ 2830286 w 2830286"/>
                <a:gd name="connsiteY68" fmla="*/ 1404660 h 1415723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08315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17172 w 2830286"/>
                <a:gd name="connsiteY35" fmla="*/ 54748 h 1415639"/>
                <a:gd name="connsiteX36" fmla="*/ 1360715 w 2830286"/>
                <a:gd name="connsiteY36" fmla="*/ 11205 h 1415639"/>
                <a:gd name="connsiteX37" fmla="*/ 1393372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08315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17172 w 2830286"/>
                <a:gd name="connsiteY35" fmla="*/ 54748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08315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17172 w 2830286"/>
                <a:gd name="connsiteY35" fmla="*/ 54748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08315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15458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5305 w 2830286"/>
                <a:gd name="connsiteY28" fmla="*/ 875938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75305 w 2830286"/>
                <a:gd name="connsiteY28" fmla="*/ 875938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75305 w 2830286"/>
                <a:gd name="connsiteY28" fmla="*/ 875938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9592 w 2830286"/>
                <a:gd name="connsiteY28" fmla="*/ 871175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4066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9440 w 2830286"/>
                <a:gd name="connsiteY20" fmla="*/ 879680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24266 w 2830286"/>
                <a:gd name="connsiteY19" fmla="*/ 815726 h 1415639"/>
                <a:gd name="connsiteX20" fmla="*/ 949440 w 2830286"/>
                <a:gd name="connsiteY20" fmla="*/ 879680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24266 w 2830286"/>
                <a:gd name="connsiteY19" fmla="*/ 815726 h 1415639"/>
                <a:gd name="connsiteX20" fmla="*/ 949440 w 2830286"/>
                <a:gd name="connsiteY20" fmla="*/ 879680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9440 w 2830286"/>
                <a:gd name="connsiteY20" fmla="*/ 879680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59303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83431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59303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713354 w 2830286"/>
                <a:gd name="connsiteY14" fmla="*/ 352404 h 1415639"/>
                <a:gd name="connsiteX15" fmla="*/ 783431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59303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701447 w 2830286"/>
                <a:gd name="connsiteY14" fmla="*/ 357167 h 1415639"/>
                <a:gd name="connsiteX15" fmla="*/ 783431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59303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701447 w 2830286"/>
                <a:gd name="connsiteY14" fmla="*/ 357167 h 1415639"/>
                <a:gd name="connsiteX15" fmla="*/ 704510 w 2830286"/>
                <a:gd name="connsiteY15" fmla="*/ 351043 h 1415639"/>
                <a:gd name="connsiteX16" fmla="*/ 783431 w 2830286"/>
                <a:gd name="connsiteY16" fmla="*/ 392205 h 1415639"/>
                <a:gd name="connsiteX17" fmla="*/ 816429 w 2830286"/>
                <a:gd name="connsiteY17" fmla="*/ 468405 h 1415639"/>
                <a:gd name="connsiteX18" fmla="*/ 859972 w 2830286"/>
                <a:gd name="connsiteY18" fmla="*/ 588148 h 1415639"/>
                <a:gd name="connsiteX19" fmla="*/ 890248 w 2830286"/>
                <a:gd name="connsiteY19" fmla="*/ 685438 h 1415639"/>
                <a:gd name="connsiteX20" fmla="*/ 919503 w 2830286"/>
                <a:gd name="connsiteY20" fmla="*/ 784770 h 1415639"/>
                <a:gd name="connsiteX21" fmla="*/ 944678 w 2830286"/>
                <a:gd name="connsiteY21" fmla="*/ 872537 h 1415639"/>
                <a:gd name="connsiteX22" fmla="*/ 959303 w 2830286"/>
                <a:gd name="connsiteY22" fmla="*/ 936491 h 1415639"/>
                <a:gd name="connsiteX23" fmla="*/ 972572 w 2830286"/>
                <a:gd name="connsiteY23" fmla="*/ 969148 h 1415639"/>
                <a:gd name="connsiteX24" fmla="*/ 988219 w 2830286"/>
                <a:gd name="connsiteY24" fmla="*/ 990919 h 1415639"/>
                <a:gd name="connsiteX25" fmla="*/ 1001486 w 2830286"/>
                <a:gd name="connsiteY25" fmla="*/ 1012691 h 1415639"/>
                <a:gd name="connsiteX26" fmla="*/ 1029041 w 2830286"/>
                <a:gd name="connsiteY26" fmla="*/ 1007929 h 1415639"/>
                <a:gd name="connsiteX27" fmla="*/ 1045029 w 2830286"/>
                <a:gd name="connsiteY27" fmla="*/ 980033 h 1415639"/>
                <a:gd name="connsiteX28" fmla="*/ 1062038 w 2830286"/>
                <a:gd name="connsiteY28" fmla="*/ 941254 h 1415639"/>
                <a:gd name="connsiteX29" fmla="*/ 1082448 w 2830286"/>
                <a:gd name="connsiteY29" fmla="*/ 871175 h 1415639"/>
                <a:gd name="connsiteX30" fmla="*/ 1111704 w 2830286"/>
                <a:gd name="connsiteY30" fmla="*/ 751433 h 1415639"/>
                <a:gd name="connsiteX31" fmla="*/ 1164772 w 2830286"/>
                <a:gd name="connsiteY31" fmla="*/ 546987 h 1415639"/>
                <a:gd name="connsiteX32" fmla="*/ 1210696 w 2830286"/>
                <a:gd name="connsiteY32" fmla="*/ 370433 h 1415639"/>
                <a:gd name="connsiteX33" fmla="*/ 1254239 w 2830286"/>
                <a:gd name="connsiteY33" fmla="*/ 239805 h 1415639"/>
                <a:gd name="connsiteX34" fmla="*/ 1295400 w 2830286"/>
                <a:gd name="connsiteY34" fmla="*/ 130948 h 1415639"/>
                <a:gd name="connsiteX35" fmla="*/ 1295400 w 2830286"/>
                <a:gd name="connsiteY35" fmla="*/ 130948 h 1415639"/>
                <a:gd name="connsiteX36" fmla="*/ 1324316 w 2830286"/>
                <a:gd name="connsiteY36" fmla="*/ 64273 h 1415639"/>
                <a:gd name="connsiteX37" fmla="*/ 1360715 w 2830286"/>
                <a:gd name="connsiteY37" fmla="*/ 11205 h 1415639"/>
                <a:gd name="connsiteX38" fmla="*/ 1400516 w 2830286"/>
                <a:gd name="connsiteY38" fmla="*/ 319 h 1415639"/>
                <a:gd name="connsiteX39" fmla="*/ 1447800 w 2830286"/>
                <a:gd name="connsiteY39" fmla="*/ 11205 h 1415639"/>
                <a:gd name="connsiteX40" fmla="*/ 1493724 w 2830286"/>
                <a:gd name="connsiteY40" fmla="*/ 85024 h 1415639"/>
                <a:gd name="connsiteX41" fmla="*/ 1543390 w 2830286"/>
                <a:gd name="connsiteY41" fmla="*/ 215652 h 1415639"/>
                <a:gd name="connsiteX42" fmla="*/ 1578429 w 2830286"/>
                <a:gd name="connsiteY42" fmla="*/ 326891 h 1415639"/>
                <a:gd name="connsiteX43" fmla="*/ 1621631 w 2830286"/>
                <a:gd name="connsiteY43" fmla="*/ 479291 h 1415639"/>
                <a:gd name="connsiteX44" fmla="*/ 1665515 w 2830286"/>
                <a:gd name="connsiteY44" fmla="*/ 631691 h 1415639"/>
                <a:gd name="connsiteX45" fmla="*/ 1719943 w 2830286"/>
                <a:gd name="connsiteY45" fmla="*/ 838519 h 1415639"/>
                <a:gd name="connsiteX46" fmla="*/ 1752600 w 2830286"/>
                <a:gd name="connsiteY46" fmla="*/ 958262 h 1415639"/>
                <a:gd name="connsiteX47" fmla="*/ 1763486 w 2830286"/>
                <a:gd name="connsiteY47" fmla="*/ 1012691 h 1415639"/>
                <a:gd name="connsiteX48" fmla="*/ 1785258 w 2830286"/>
                <a:gd name="connsiteY48" fmla="*/ 1034462 h 1415639"/>
                <a:gd name="connsiteX49" fmla="*/ 1828800 w 2830286"/>
                <a:gd name="connsiteY49" fmla="*/ 1001805 h 1415639"/>
                <a:gd name="connsiteX50" fmla="*/ 1850572 w 2830286"/>
                <a:gd name="connsiteY50" fmla="*/ 925605 h 1415639"/>
                <a:gd name="connsiteX51" fmla="*/ 1872343 w 2830286"/>
                <a:gd name="connsiteY51" fmla="*/ 860291 h 1415639"/>
                <a:gd name="connsiteX52" fmla="*/ 1926772 w 2830286"/>
                <a:gd name="connsiteY52" fmla="*/ 653462 h 1415639"/>
                <a:gd name="connsiteX53" fmla="*/ 1970315 w 2830286"/>
                <a:gd name="connsiteY53" fmla="*/ 555491 h 1415639"/>
                <a:gd name="connsiteX54" fmla="*/ 2002972 w 2830286"/>
                <a:gd name="connsiteY54" fmla="*/ 490176 h 1415639"/>
                <a:gd name="connsiteX55" fmla="*/ 2002972 w 2830286"/>
                <a:gd name="connsiteY55" fmla="*/ 413976 h 1415639"/>
                <a:gd name="connsiteX56" fmla="*/ 2046515 w 2830286"/>
                <a:gd name="connsiteY56" fmla="*/ 392205 h 1415639"/>
                <a:gd name="connsiteX57" fmla="*/ 2046515 w 2830286"/>
                <a:gd name="connsiteY57" fmla="*/ 359548 h 1415639"/>
                <a:gd name="connsiteX58" fmla="*/ 2068286 w 2830286"/>
                <a:gd name="connsiteY58" fmla="*/ 370433 h 1415639"/>
                <a:gd name="connsiteX59" fmla="*/ 2122715 w 2830286"/>
                <a:gd name="connsiteY59" fmla="*/ 381319 h 1415639"/>
                <a:gd name="connsiteX60" fmla="*/ 2198915 w 2830286"/>
                <a:gd name="connsiteY60" fmla="*/ 479291 h 1415639"/>
                <a:gd name="connsiteX61" fmla="*/ 2242458 w 2830286"/>
                <a:gd name="connsiteY61" fmla="*/ 588148 h 1415639"/>
                <a:gd name="connsiteX62" fmla="*/ 2318658 w 2830286"/>
                <a:gd name="connsiteY62" fmla="*/ 816748 h 1415639"/>
                <a:gd name="connsiteX63" fmla="*/ 2416629 w 2830286"/>
                <a:gd name="connsiteY63" fmla="*/ 1067119 h 1415639"/>
                <a:gd name="connsiteX64" fmla="*/ 2503715 w 2830286"/>
                <a:gd name="connsiteY64" fmla="*/ 1186862 h 1415639"/>
                <a:gd name="connsiteX65" fmla="*/ 2558143 w 2830286"/>
                <a:gd name="connsiteY65" fmla="*/ 1295719 h 1415639"/>
                <a:gd name="connsiteX66" fmla="*/ 2645229 w 2830286"/>
                <a:gd name="connsiteY66" fmla="*/ 1393691 h 1415639"/>
                <a:gd name="connsiteX67" fmla="*/ 2732315 w 2830286"/>
                <a:gd name="connsiteY67" fmla="*/ 1415462 h 1415639"/>
                <a:gd name="connsiteX68" fmla="*/ 2830286 w 2830286"/>
                <a:gd name="connsiteY68" fmla="*/ 1404576 h 1415639"/>
                <a:gd name="connsiteX69" fmla="*/ 2830286 w 2830286"/>
                <a:gd name="connsiteY69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701447 w 2830286"/>
                <a:gd name="connsiteY14" fmla="*/ 357167 h 1415639"/>
                <a:gd name="connsiteX15" fmla="*/ 740229 w 2830286"/>
                <a:gd name="connsiteY15" fmla="*/ 362949 h 1415639"/>
                <a:gd name="connsiteX16" fmla="*/ 783431 w 2830286"/>
                <a:gd name="connsiteY16" fmla="*/ 392205 h 1415639"/>
                <a:gd name="connsiteX17" fmla="*/ 816429 w 2830286"/>
                <a:gd name="connsiteY17" fmla="*/ 468405 h 1415639"/>
                <a:gd name="connsiteX18" fmla="*/ 859972 w 2830286"/>
                <a:gd name="connsiteY18" fmla="*/ 588148 h 1415639"/>
                <a:gd name="connsiteX19" fmla="*/ 890248 w 2830286"/>
                <a:gd name="connsiteY19" fmla="*/ 685438 h 1415639"/>
                <a:gd name="connsiteX20" fmla="*/ 919503 w 2830286"/>
                <a:gd name="connsiteY20" fmla="*/ 784770 h 1415639"/>
                <a:gd name="connsiteX21" fmla="*/ 944678 w 2830286"/>
                <a:gd name="connsiteY21" fmla="*/ 872537 h 1415639"/>
                <a:gd name="connsiteX22" fmla="*/ 959303 w 2830286"/>
                <a:gd name="connsiteY22" fmla="*/ 936491 h 1415639"/>
                <a:gd name="connsiteX23" fmla="*/ 972572 w 2830286"/>
                <a:gd name="connsiteY23" fmla="*/ 969148 h 1415639"/>
                <a:gd name="connsiteX24" fmla="*/ 988219 w 2830286"/>
                <a:gd name="connsiteY24" fmla="*/ 990919 h 1415639"/>
                <a:gd name="connsiteX25" fmla="*/ 1001486 w 2830286"/>
                <a:gd name="connsiteY25" fmla="*/ 1012691 h 1415639"/>
                <a:gd name="connsiteX26" fmla="*/ 1029041 w 2830286"/>
                <a:gd name="connsiteY26" fmla="*/ 1007929 h 1415639"/>
                <a:gd name="connsiteX27" fmla="*/ 1045029 w 2830286"/>
                <a:gd name="connsiteY27" fmla="*/ 980033 h 1415639"/>
                <a:gd name="connsiteX28" fmla="*/ 1062038 w 2830286"/>
                <a:gd name="connsiteY28" fmla="*/ 941254 h 1415639"/>
                <a:gd name="connsiteX29" fmla="*/ 1082448 w 2830286"/>
                <a:gd name="connsiteY29" fmla="*/ 871175 h 1415639"/>
                <a:gd name="connsiteX30" fmla="*/ 1111704 w 2830286"/>
                <a:gd name="connsiteY30" fmla="*/ 751433 h 1415639"/>
                <a:gd name="connsiteX31" fmla="*/ 1164772 w 2830286"/>
                <a:gd name="connsiteY31" fmla="*/ 546987 h 1415639"/>
                <a:gd name="connsiteX32" fmla="*/ 1210696 w 2830286"/>
                <a:gd name="connsiteY32" fmla="*/ 370433 h 1415639"/>
                <a:gd name="connsiteX33" fmla="*/ 1254239 w 2830286"/>
                <a:gd name="connsiteY33" fmla="*/ 239805 h 1415639"/>
                <a:gd name="connsiteX34" fmla="*/ 1295400 w 2830286"/>
                <a:gd name="connsiteY34" fmla="*/ 130948 h 1415639"/>
                <a:gd name="connsiteX35" fmla="*/ 1295400 w 2830286"/>
                <a:gd name="connsiteY35" fmla="*/ 130948 h 1415639"/>
                <a:gd name="connsiteX36" fmla="*/ 1324316 w 2830286"/>
                <a:gd name="connsiteY36" fmla="*/ 64273 h 1415639"/>
                <a:gd name="connsiteX37" fmla="*/ 1360715 w 2830286"/>
                <a:gd name="connsiteY37" fmla="*/ 11205 h 1415639"/>
                <a:gd name="connsiteX38" fmla="*/ 1400516 w 2830286"/>
                <a:gd name="connsiteY38" fmla="*/ 319 h 1415639"/>
                <a:gd name="connsiteX39" fmla="*/ 1447800 w 2830286"/>
                <a:gd name="connsiteY39" fmla="*/ 11205 h 1415639"/>
                <a:gd name="connsiteX40" fmla="*/ 1493724 w 2830286"/>
                <a:gd name="connsiteY40" fmla="*/ 85024 h 1415639"/>
                <a:gd name="connsiteX41" fmla="*/ 1543390 w 2830286"/>
                <a:gd name="connsiteY41" fmla="*/ 215652 h 1415639"/>
                <a:gd name="connsiteX42" fmla="*/ 1578429 w 2830286"/>
                <a:gd name="connsiteY42" fmla="*/ 326891 h 1415639"/>
                <a:gd name="connsiteX43" fmla="*/ 1621631 w 2830286"/>
                <a:gd name="connsiteY43" fmla="*/ 479291 h 1415639"/>
                <a:gd name="connsiteX44" fmla="*/ 1665515 w 2830286"/>
                <a:gd name="connsiteY44" fmla="*/ 631691 h 1415639"/>
                <a:gd name="connsiteX45" fmla="*/ 1719943 w 2830286"/>
                <a:gd name="connsiteY45" fmla="*/ 838519 h 1415639"/>
                <a:gd name="connsiteX46" fmla="*/ 1752600 w 2830286"/>
                <a:gd name="connsiteY46" fmla="*/ 958262 h 1415639"/>
                <a:gd name="connsiteX47" fmla="*/ 1763486 w 2830286"/>
                <a:gd name="connsiteY47" fmla="*/ 1012691 h 1415639"/>
                <a:gd name="connsiteX48" fmla="*/ 1785258 w 2830286"/>
                <a:gd name="connsiteY48" fmla="*/ 1034462 h 1415639"/>
                <a:gd name="connsiteX49" fmla="*/ 1828800 w 2830286"/>
                <a:gd name="connsiteY49" fmla="*/ 1001805 h 1415639"/>
                <a:gd name="connsiteX50" fmla="*/ 1850572 w 2830286"/>
                <a:gd name="connsiteY50" fmla="*/ 925605 h 1415639"/>
                <a:gd name="connsiteX51" fmla="*/ 1872343 w 2830286"/>
                <a:gd name="connsiteY51" fmla="*/ 860291 h 1415639"/>
                <a:gd name="connsiteX52" fmla="*/ 1926772 w 2830286"/>
                <a:gd name="connsiteY52" fmla="*/ 653462 h 1415639"/>
                <a:gd name="connsiteX53" fmla="*/ 1970315 w 2830286"/>
                <a:gd name="connsiteY53" fmla="*/ 555491 h 1415639"/>
                <a:gd name="connsiteX54" fmla="*/ 2002972 w 2830286"/>
                <a:gd name="connsiteY54" fmla="*/ 490176 h 1415639"/>
                <a:gd name="connsiteX55" fmla="*/ 2002972 w 2830286"/>
                <a:gd name="connsiteY55" fmla="*/ 413976 h 1415639"/>
                <a:gd name="connsiteX56" fmla="*/ 2046515 w 2830286"/>
                <a:gd name="connsiteY56" fmla="*/ 392205 h 1415639"/>
                <a:gd name="connsiteX57" fmla="*/ 2046515 w 2830286"/>
                <a:gd name="connsiteY57" fmla="*/ 359548 h 1415639"/>
                <a:gd name="connsiteX58" fmla="*/ 2068286 w 2830286"/>
                <a:gd name="connsiteY58" fmla="*/ 370433 h 1415639"/>
                <a:gd name="connsiteX59" fmla="*/ 2122715 w 2830286"/>
                <a:gd name="connsiteY59" fmla="*/ 381319 h 1415639"/>
                <a:gd name="connsiteX60" fmla="*/ 2198915 w 2830286"/>
                <a:gd name="connsiteY60" fmla="*/ 479291 h 1415639"/>
                <a:gd name="connsiteX61" fmla="*/ 2242458 w 2830286"/>
                <a:gd name="connsiteY61" fmla="*/ 588148 h 1415639"/>
                <a:gd name="connsiteX62" fmla="*/ 2318658 w 2830286"/>
                <a:gd name="connsiteY62" fmla="*/ 816748 h 1415639"/>
                <a:gd name="connsiteX63" fmla="*/ 2416629 w 2830286"/>
                <a:gd name="connsiteY63" fmla="*/ 1067119 h 1415639"/>
                <a:gd name="connsiteX64" fmla="*/ 2503715 w 2830286"/>
                <a:gd name="connsiteY64" fmla="*/ 1186862 h 1415639"/>
                <a:gd name="connsiteX65" fmla="*/ 2558143 w 2830286"/>
                <a:gd name="connsiteY65" fmla="*/ 1295719 h 1415639"/>
                <a:gd name="connsiteX66" fmla="*/ 2645229 w 2830286"/>
                <a:gd name="connsiteY66" fmla="*/ 1393691 h 1415639"/>
                <a:gd name="connsiteX67" fmla="*/ 2732315 w 2830286"/>
                <a:gd name="connsiteY67" fmla="*/ 1415462 h 1415639"/>
                <a:gd name="connsiteX68" fmla="*/ 2830286 w 2830286"/>
                <a:gd name="connsiteY68" fmla="*/ 1404576 h 1415639"/>
                <a:gd name="connsiteX69" fmla="*/ 2830286 w 2830286"/>
                <a:gd name="connsiteY69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9540 w 2830286"/>
                <a:gd name="connsiteY14" fmla="*/ 361929 h 1415639"/>
                <a:gd name="connsiteX15" fmla="*/ 740229 w 2830286"/>
                <a:gd name="connsiteY15" fmla="*/ 362949 h 1415639"/>
                <a:gd name="connsiteX16" fmla="*/ 783431 w 2830286"/>
                <a:gd name="connsiteY16" fmla="*/ 392205 h 1415639"/>
                <a:gd name="connsiteX17" fmla="*/ 816429 w 2830286"/>
                <a:gd name="connsiteY17" fmla="*/ 468405 h 1415639"/>
                <a:gd name="connsiteX18" fmla="*/ 859972 w 2830286"/>
                <a:gd name="connsiteY18" fmla="*/ 588148 h 1415639"/>
                <a:gd name="connsiteX19" fmla="*/ 890248 w 2830286"/>
                <a:gd name="connsiteY19" fmla="*/ 685438 h 1415639"/>
                <a:gd name="connsiteX20" fmla="*/ 919503 w 2830286"/>
                <a:gd name="connsiteY20" fmla="*/ 784770 h 1415639"/>
                <a:gd name="connsiteX21" fmla="*/ 944678 w 2830286"/>
                <a:gd name="connsiteY21" fmla="*/ 872537 h 1415639"/>
                <a:gd name="connsiteX22" fmla="*/ 959303 w 2830286"/>
                <a:gd name="connsiteY22" fmla="*/ 936491 h 1415639"/>
                <a:gd name="connsiteX23" fmla="*/ 972572 w 2830286"/>
                <a:gd name="connsiteY23" fmla="*/ 969148 h 1415639"/>
                <a:gd name="connsiteX24" fmla="*/ 988219 w 2830286"/>
                <a:gd name="connsiteY24" fmla="*/ 990919 h 1415639"/>
                <a:gd name="connsiteX25" fmla="*/ 1001486 w 2830286"/>
                <a:gd name="connsiteY25" fmla="*/ 1012691 h 1415639"/>
                <a:gd name="connsiteX26" fmla="*/ 1029041 w 2830286"/>
                <a:gd name="connsiteY26" fmla="*/ 1007929 h 1415639"/>
                <a:gd name="connsiteX27" fmla="*/ 1045029 w 2830286"/>
                <a:gd name="connsiteY27" fmla="*/ 980033 h 1415639"/>
                <a:gd name="connsiteX28" fmla="*/ 1062038 w 2830286"/>
                <a:gd name="connsiteY28" fmla="*/ 941254 h 1415639"/>
                <a:gd name="connsiteX29" fmla="*/ 1082448 w 2830286"/>
                <a:gd name="connsiteY29" fmla="*/ 871175 h 1415639"/>
                <a:gd name="connsiteX30" fmla="*/ 1111704 w 2830286"/>
                <a:gd name="connsiteY30" fmla="*/ 751433 h 1415639"/>
                <a:gd name="connsiteX31" fmla="*/ 1164772 w 2830286"/>
                <a:gd name="connsiteY31" fmla="*/ 546987 h 1415639"/>
                <a:gd name="connsiteX32" fmla="*/ 1210696 w 2830286"/>
                <a:gd name="connsiteY32" fmla="*/ 370433 h 1415639"/>
                <a:gd name="connsiteX33" fmla="*/ 1254239 w 2830286"/>
                <a:gd name="connsiteY33" fmla="*/ 239805 h 1415639"/>
                <a:gd name="connsiteX34" fmla="*/ 1295400 w 2830286"/>
                <a:gd name="connsiteY34" fmla="*/ 130948 h 1415639"/>
                <a:gd name="connsiteX35" fmla="*/ 1295400 w 2830286"/>
                <a:gd name="connsiteY35" fmla="*/ 130948 h 1415639"/>
                <a:gd name="connsiteX36" fmla="*/ 1324316 w 2830286"/>
                <a:gd name="connsiteY36" fmla="*/ 64273 h 1415639"/>
                <a:gd name="connsiteX37" fmla="*/ 1360715 w 2830286"/>
                <a:gd name="connsiteY37" fmla="*/ 11205 h 1415639"/>
                <a:gd name="connsiteX38" fmla="*/ 1400516 w 2830286"/>
                <a:gd name="connsiteY38" fmla="*/ 319 h 1415639"/>
                <a:gd name="connsiteX39" fmla="*/ 1447800 w 2830286"/>
                <a:gd name="connsiteY39" fmla="*/ 11205 h 1415639"/>
                <a:gd name="connsiteX40" fmla="*/ 1493724 w 2830286"/>
                <a:gd name="connsiteY40" fmla="*/ 85024 h 1415639"/>
                <a:gd name="connsiteX41" fmla="*/ 1543390 w 2830286"/>
                <a:gd name="connsiteY41" fmla="*/ 215652 h 1415639"/>
                <a:gd name="connsiteX42" fmla="*/ 1578429 w 2830286"/>
                <a:gd name="connsiteY42" fmla="*/ 326891 h 1415639"/>
                <a:gd name="connsiteX43" fmla="*/ 1621631 w 2830286"/>
                <a:gd name="connsiteY43" fmla="*/ 479291 h 1415639"/>
                <a:gd name="connsiteX44" fmla="*/ 1665515 w 2830286"/>
                <a:gd name="connsiteY44" fmla="*/ 631691 h 1415639"/>
                <a:gd name="connsiteX45" fmla="*/ 1719943 w 2830286"/>
                <a:gd name="connsiteY45" fmla="*/ 838519 h 1415639"/>
                <a:gd name="connsiteX46" fmla="*/ 1752600 w 2830286"/>
                <a:gd name="connsiteY46" fmla="*/ 958262 h 1415639"/>
                <a:gd name="connsiteX47" fmla="*/ 1763486 w 2830286"/>
                <a:gd name="connsiteY47" fmla="*/ 1012691 h 1415639"/>
                <a:gd name="connsiteX48" fmla="*/ 1785258 w 2830286"/>
                <a:gd name="connsiteY48" fmla="*/ 1034462 h 1415639"/>
                <a:gd name="connsiteX49" fmla="*/ 1828800 w 2830286"/>
                <a:gd name="connsiteY49" fmla="*/ 1001805 h 1415639"/>
                <a:gd name="connsiteX50" fmla="*/ 1850572 w 2830286"/>
                <a:gd name="connsiteY50" fmla="*/ 925605 h 1415639"/>
                <a:gd name="connsiteX51" fmla="*/ 1872343 w 2830286"/>
                <a:gd name="connsiteY51" fmla="*/ 860291 h 1415639"/>
                <a:gd name="connsiteX52" fmla="*/ 1926772 w 2830286"/>
                <a:gd name="connsiteY52" fmla="*/ 653462 h 1415639"/>
                <a:gd name="connsiteX53" fmla="*/ 1970315 w 2830286"/>
                <a:gd name="connsiteY53" fmla="*/ 555491 h 1415639"/>
                <a:gd name="connsiteX54" fmla="*/ 2002972 w 2830286"/>
                <a:gd name="connsiteY54" fmla="*/ 490176 h 1415639"/>
                <a:gd name="connsiteX55" fmla="*/ 2002972 w 2830286"/>
                <a:gd name="connsiteY55" fmla="*/ 413976 h 1415639"/>
                <a:gd name="connsiteX56" fmla="*/ 2046515 w 2830286"/>
                <a:gd name="connsiteY56" fmla="*/ 392205 h 1415639"/>
                <a:gd name="connsiteX57" fmla="*/ 2046515 w 2830286"/>
                <a:gd name="connsiteY57" fmla="*/ 359548 h 1415639"/>
                <a:gd name="connsiteX58" fmla="*/ 2068286 w 2830286"/>
                <a:gd name="connsiteY58" fmla="*/ 370433 h 1415639"/>
                <a:gd name="connsiteX59" fmla="*/ 2122715 w 2830286"/>
                <a:gd name="connsiteY59" fmla="*/ 381319 h 1415639"/>
                <a:gd name="connsiteX60" fmla="*/ 2198915 w 2830286"/>
                <a:gd name="connsiteY60" fmla="*/ 479291 h 1415639"/>
                <a:gd name="connsiteX61" fmla="*/ 2242458 w 2830286"/>
                <a:gd name="connsiteY61" fmla="*/ 588148 h 1415639"/>
                <a:gd name="connsiteX62" fmla="*/ 2318658 w 2830286"/>
                <a:gd name="connsiteY62" fmla="*/ 816748 h 1415639"/>
                <a:gd name="connsiteX63" fmla="*/ 2416629 w 2830286"/>
                <a:gd name="connsiteY63" fmla="*/ 1067119 h 1415639"/>
                <a:gd name="connsiteX64" fmla="*/ 2503715 w 2830286"/>
                <a:gd name="connsiteY64" fmla="*/ 1186862 h 1415639"/>
                <a:gd name="connsiteX65" fmla="*/ 2558143 w 2830286"/>
                <a:gd name="connsiteY65" fmla="*/ 1295719 h 1415639"/>
                <a:gd name="connsiteX66" fmla="*/ 2645229 w 2830286"/>
                <a:gd name="connsiteY66" fmla="*/ 1393691 h 1415639"/>
                <a:gd name="connsiteX67" fmla="*/ 2732315 w 2830286"/>
                <a:gd name="connsiteY67" fmla="*/ 1415462 h 1415639"/>
                <a:gd name="connsiteX68" fmla="*/ 2830286 w 2830286"/>
                <a:gd name="connsiteY68" fmla="*/ 1404576 h 1415639"/>
                <a:gd name="connsiteX69" fmla="*/ 2830286 w 2830286"/>
                <a:gd name="connsiteY69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9540 w 2830286"/>
                <a:gd name="connsiteY14" fmla="*/ 361929 h 1415639"/>
                <a:gd name="connsiteX15" fmla="*/ 697367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9540 w 2830286"/>
                <a:gd name="connsiteY14" fmla="*/ 361929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13343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594292 w 2830286"/>
                <a:gd name="connsiteY11" fmla="*/ 537462 h 1415639"/>
                <a:gd name="connsiteX12" fmla="*/ 613343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3343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26572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40694 w 2830286"/>
                <a:gd name="connsiteY47" fmla="*/ 922543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0418 w 2830286"/>
                <a:gd name="connsiteY46" fmla="*/ 783751 h 1415639"/>
                <a:gd name="connsiteX47" fmla="*/ 1740694 w 2830286"/>
                <a:gd name="connsiteY47" fmla="*/ 922543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696131 w 2830286"/>
                <a:gd name="connsiteY46" fmla="*/ 790894 h 1415639"/>
                <a:gd name="connsiteX47" fmla="*/ 1740694 w 2830286"/>
                <a:gd name="connsiteY47" fmla="*/ 922543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40694 w 2830286"/>
                <a:gd name="connsiteY47" fmla="*/ 922543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30829 w 2830286"/>
                <a:gd name="connsiteY48" fmla="*/ 913018 h 1415639"/>
                <a:gd name="connsiteX49" fmla="*/ 1763486 w 2830286"/>
                <a:gd name="connsiteY49" fmla="*/ 1012691 h 1415639"/>
                <a:gd name="connsiteX50" fmla="*/ 1785258 w 2830286"/>
                <a:gd name="connsiteY50" fmla="*/ 1034462 h 1415639"/>
                <a:gd name="connsiteX51" fmla="*/ 1828800 w 2830286"/>
                <a:gd name="connsiteY51" fmla="*/ 1001805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63486 w 2830286"/>
                <a:gd name="connsiteY49" fmla="*/ 1012691 h 1415639"/>
                <a:gd name="connsiteX50" fmla="*/ 1785258 w 2830286"/>
                <a:gd name="connsiteY50" fmla="*/ 1034462 h 1415639"/>
                <a:gd name="connsiteX51" fmla="*/ 1828800 w 2830286"/>
                <a:gd name="connsiteY51" fmla="*/ 1001805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5258 w 2830286"/>
                <a:gd name="connsiteY50" fmla="*/ 1034462 h 1415639"/>
                <a:gd name="connsiteX51" fmla="*/ 1828800 w 2830286"/>
                <a:gd name="connsiteY51" fmla="*/ 1001805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28800 w 2830286"/>
                <a:gd name="connsiteY51" fmla="*/ 1001805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8630 w 2830286"/>
                <a:gd name="connsiteY26" fmla="*/ 1060316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09410 w 2830286"/>
                <a:gd name="connsiteY52" fmla="*/ 993981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30841 w 2830286"/>
                <a:gd name="connsiteY52" fmla="*/ 963025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0841 w 2830286"/>
                <a:gd name="connsiteY52" fmla="*/ 963025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0841 w 2830286"/>
                <a:gd name="connsiteY52" fmla="*/ 963025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0191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70191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07042 w 2830286"/>
                <a:gd name="connsiteY56" fmla="*/ 743950 h 1415639"/>
                <a:gd name="connsiteX57" fmla="*/ 1970315 w 2830286"/>
                <a:gd name="connsiteY57" fmla="*/ 555491 h 1415639"/>
                <a:gd name="connsiteX58" fmla="*/ 2002972 w 2830286"/>
                <a:gd name="connsiteY58" fmla="*/ 490176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70315 w 2830286"/>
                <a:gd name="connsiteY57" fmla="*/ 555491 h 1415639"/>
                <a:gd name="connsiteX58" fmla="*/ 2002972 w 2830286"/>
                <a:gd name="connsiteY58" fmla="*/ 490176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63171 w 2830286"/>
                <a:gd name="connsiteY57" fmla="*/ 548348 h 1415639"/>
                <a:gd name="connsiteX58" fmla="*/ 2002972 w 2830286"/>
                <a:gd name="connsiteY58" fmla="*/ 490176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63171 w 2830286"/>
                <a:gd name="connsiteY57" fmla="*/ 548348 h 1415639"/>
                <a:gd name="connsiteX58" fmla="*/ 1981541 w 2830286"/>
                <a:gd name="connsiteY58" fmla="*/ 487795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63171 w 2830286"/>
                <a:gd name="connsiteY57" fmla="*/ 548348 h 1415639"/>
                <a:gd name="connsiteX58" fmla="*/ 1981541 w 2830286"/>
                <a:gd name="connsiteY58" fmla="*/ 487795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81541 w 2830286"/>
                <a:gd name="connsiteY58" fmla="*/ 487795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53764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53764 h 1415639"/>
                <a:gd name="connsiteX63" fmla="*/ 2113190 w 2830286"/>
                <a:gd name="connsiteY63" fmla="*/ 364651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53764 h 1415639"/>
                <a:gd name="connsiteX63" fmla="*/ 2113190 w 2830286"/>
                <a:gd name="connsiteY63" fmla="*/ 364651 h 1415639"/>
                <a:gd name="connsiteX64" fmla="*/ 2107067 w 2830286"/>
                <a:gd name="connsiteY64" fmla="*/ 360568 h 1415639"/>
                <a:gd name="connsiteX65" fmla="*/ 2198915 w 2830286"/>
                <a:gd name="connsiteY65" fmla="*/ 479291 h 1415639"/>
                <a:gd name="connsiteX66" fmla="*/ 2242458 w 2830286"/>
                <a:gd name="connsiteY66" fmla="*/ 588148 h 1415639"/>
                <a:gd name="connsiteX67" fmla="*/ 2318658 w 2830286"/>
                <a:gd name="connsiteY67" fmla="*/ 816748 h 1415639"/>
                <a:gd name="connsiteX68" fmla="*/ 2416629 w 2830286"/>
                <a:gd name="connsiteY68" fmla="*/ 1067119 h 1415639"/>
                <a:gd name="connsiteX69" fmla="*/ 2503715 w 2830286"/>
                <a:gd name="connsiteY69" fmla="*/ 1186862 h 1415639"/>
                <a:gd name="connsiteX70" fmla="*/ 2558143 w 2830286"/>
                <a:gd name="connsiteY70" fmla="*/ 1295719 h 1415639"/>
                <a:gd name="connsiteX71" fmla="*/ 2645229 w 2830286"/>
                <a:gd name="connsiteY71" fmla="*/ 1393691 h 1415639"/>
                <a:gd name="connsiteX72" fmla="*/ 2732315 w 2830286"/>
                <a:gd name="connsiteY72" fmla="*/ 1415462 h 1415639"/>
                <a:gd name="connsiteX73" fmla="*/ 2830286 w 2830286"/>
                <a:gd name="connsiteY73" fmla="*/ 1404576 h 1415639"/>
                <a:gd name="connsiteX74" fmla="*/ 2830286 w 2830286"/>
                <a:gd name="connsiteY74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98915 w 2830286"/>
                <a:gd name="connsiteY65" fmla="*/ 479291 h 1415639"/>
                <a:gd name="connsiteX66" fmla="*/ 2242458 w 2830286"/>
                <a:gd name="connsiteY66" fmla="*/ 588148 h 1415639"/>
                <a:gd name="connsiteX67" fmla="*/ 2318658 w 2830286"/>
                <a:gd name="connsiteY67" fmla="*/ 816748 h 1415639"/>
                <a:gd name="connsiteX68" fmla="*/ 2416629 w 2830286"/>
                <a:gd name="connsiteY68" fmla="*/ 1067119 h 1415639"/>
                <a:gd name="connsiteX69" fmla="*/ 2503715 w 2830286"/>
                <a:gd name="connsiteY69" fmla="*/ 1186862 h 1415639"/>
                <a:gd name="connsiteX70" fmla="*/ 2558143 w 2830286"/>
                <a:gd name="connsiteY70" fmla="*/ 1295719 h 1415639"/>
                <a:gd name="connsiteX71" fmla="*/ 2645229 w 2830286"/>
                <a:gd name="connsiteY71" fmla="*/ 1393691 h 1415639"/>
                <a:gd name="connsiteX72" fmla="*/ 2732315 w 2830286"/>
                <a:gd name="connsiteY72" fmla="*/ 1415462 h 1415639"/>
                <a:gd name="connsiteX73" fmla="*/ 2830286 w 2830286"/>
                <a:gd name="connsiteY73" fmla="*/ 1404576 h 1415639"/>
                <a:gd name="connsiteX74" fmla="*/ 2830286 w 2830286"/>
                <a:gd name="connsiteY74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98915 w 2830286"/>
                <a:gd name="connsiteY65" fmla="*/ 479291 h 1415639"/>
                <a:gd name="connsiteX66" fmla="*/ 2242458 w 2830286"/>
                <a:gd name="connsiteY66" fmla="*/ 588148 h 1415639"/>
                <a:gd name="connsiteX67" fmla="*/ 2318658 w 2830286"/>
                <a:gd name="connsiteY67" fmla="*/ 816748 h 1415639"/>
                <a:gd name="connsiteX68" fmla="*/ 2416629 w 2830286"/>
                <a:gd name="connsiteY68" fmla="*/ 1067119 h 1415639"/>
                <a:gd name="connsiteX69" fmla="*/ 2503715 w 2830286"/>
                <a:gd name="connsiteY69" fmla="*/ 1186862 h 1415639"/>
                <a:gd name="connsiteX70" fmla="*/ 2558143 w 2830286"/>
                <a:gd name="connsiteY70" fmla="*/ 1295719 h 1415639"/>
                <a:gd name="connsiteX71" fmla="*/ 2645229 w 2830286"/>
                <a:gd name="connsiteY71" fmla="*/ 1393691 h 1415639"/>
                <a:gd name="connsiteX72" fmla="*/ 2732315 w 2830286"/>
                <a:gd name="connsiteY72" fmla="*/ 1415462 h 1415639"/>
                <a:gd name="connsiteX73" fmla="*/ 2830286 w 2830286"/>
                <a:gd name="connsiteY73" fmla="*/ 1404576 h 1415639"/>
                <a:gd name="connsiteX74" fmla="*/ 2830286 w 2830286"/>
                <a:gd name="connsiteY74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82246 w 2830286"/>
                <a:gd name="connsiteY65" fmla="*/ 450716 h 1415639"/>
                <a:gd name="connsiteX66" fmla="*/ 2242458 w 2830286"/>
                <a:gd name="connsiteY66" fmla="*/ 588148 h 1415639"/>
                <a:gd name="connsiteX67" fmla="*/ 2318658 w 2830286"/>
                <a:gd name="connsiteY67" fmla="*/ 816748 h 1415639"/>
                <a:gd name="connsiteX68" fmla="*/ 2416629 w 2830286"/>
                <a:gd name="connsiteY68" fmla="*/ 1067119 h 1415639"/>
                <a:gd name="connsiteX69" fmla="*/ 2503715 w 2830286"/>
                <a:gd name="connsiteY69" fmla="*/ 1186862 h 1415639"/>
                <a:gd name="connsiteX70" fmla="*/ 2558143 w 2830286"/>
                <a:gd name="connsiteY70" fmla="*/ 1295719 h 1415639"/>
                <a:gd name="connsiteX71" fmla="*/ 2645229 w 2830286"/>
                <a:gd name="connsiteY71" fmla="*/ 1393691 h 1415639"/>
                <a:gd name="connsiteX72" fmla="*/ 2732315 w 2830286"/>
                <a:gd name="connsiteY72" fmla="*/ 1415462 h 1415639"/>
                <a:gd name="connsiteX73" fmla="*/ 2830286 w 2830286"/>
                <a:gd name="connsiteY73" fmla="*/ 1404576 h 1415639"/>
                <a:gd name="connsiteX74" fmla="*/ 2830286 w 2830286"/>
                <a:gd name="connsiteY74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82246 w 2830286"/>
                <a:gd name="connsiteY65" fmla="*/ 450716 h 1415639"/>
                <a:gd name="connsiteX66" fmla="*/ 2180885 w 2830286"/>
                <a:gd name="connsiteY66" fmla="*/ 443912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416629 w 2830286"/>
                <a:gd name="connsiteY69" fmla="*/ 1067119 h 1415639"/>
                <a:gd name="connsiteX70" fmla="*/ 2503715 w 2830286"/>
                <a:gd name="connsiteY70" fmla="*/ 1186862 h 1415639"/>
                <a:gd name="connsiteX71" fmla="*/ 2558143 w 2830286"/>
                <a:gd name="connsiteY71" fmla="*/ 1295719 h 1415639"/>
                <a:gd name="connsiteX72" fmla="*/ 2645229 w 2830286"/>
                <a:gd name="connsiteY72" fmla="*/ 1393691 h 1415639"/>
                <a:gd name="connsiteX73" fmla="*/ 2732315 w 2830286"/>
                <a:gd name="connsiteY73" fmla="*/ 1415462 h 1415639"/>
                <a:gd name="connsiteX74" fmla="*/ 2830286 w 2830286"/>
                <a:gd name="connsiteY74" fmla="*/ 1404576 h 1415639"/>
                <a:gd name="connsiteX75" fmla="*/ 2830286 w 2830286"/>
                <a:gd name="connsiteY75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416629 w 2830286"/>
                <a:gd name="connsiteY69" fmla="*/ 1067119 h 1415639"/>
                <a:gd name="connsiteX70" fmla="*/ 2503715 w 2830286"/>
                <a:gd name="connsiteY70" fmla="*/ 1186862 h 1415639"/>
                <a:gd name="connsiteX71" fmla="*/ 2558143 w 2830286"/>
                <a:gd name="connsiteY71" fmla="*/ 1295719 h 1415639"/>
                <a:gd name="connsiteX72" fmla="*/ 2645229 w 2830286"/>
                <a:gd name="connsiteY72" fmla="*/ 1393691 h 1415639"/>
                <a:gd name="connsiteX73" fmla="*/ 2732315 w 2830286"/>
                <a:gd name="connsiteY73" fmla="*/ 1415462 h 1415639"/>
                <a:gd name="connsiteX74" fmla="*/ 2830286 w 2830286"/>
                <a:gd name="connsiteY74" fmla="*/ 1404576 h 1415639"/>
                <a:gd name="connsiteX75" fmla="*/ 2830286 w 2830286"/>
                <a:gd name="connsiteY75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416629 w 2830286"/>
                <a:gd name="connsiteY69" fmla="*/ 1067119 h 1415639"/>
                <a:gd name="connsiteX70" fmla="*/ 2503715 w 2830286"/>
                <a:gd name="connsiteY70" fmla="*/ 1186862 h 1415639"/>
                <a:gd name="connsiteX71" fmla="*/ 2558143 w 2830286"/>
                <a:gd name="connsiteY71" fmla="*/ 1295719 h 1415639"/>
                <a:gd name="connsiteX72" fmla="*/ 2645229 w 2830286"/>
                <a:gd name="connsiteY72" fmla="*/ 1393691 h 1415639"/>
                <a:gd name="connsiteX73" fmla="*/ 2732315 w 2830286"/>
                <a:gd name="connsiteY73" fmla="*/ 1415462 h 1415639"/>
                <a:gd name="connsiteX74" fmla="*/ 2830286 w 2830286"/>
                <a:gd name="connsiteY74" fmla="*/ 1404576 h 1415639"/>
                <a:gd name="connsiteX75" fmla="*/ 2830286 w 2830286"/>
                <a:gd name="connsiteY75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311854 w 2830286"/>
                <a:gd name="connsiteY69" fmla="*/ 813006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292464 w 2830286"/>
                <a:gd name="connsiteY68" fmla="*/ 735785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4840 w 2830286"/>
                <a:gd name="connsiteY67" fmla="*/ 595292 h 1415639"/>
                <a:gd name="connsiteX68" fmla="*/ 2292464 w 2830286"/>
                <a:gd name="connsiteY68" fmla="*/ 735785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37696 w 2830286"/>
                <a:gd name="connsiteY67" fmla="*/ 597673 h 1415639"/>
                <a:gd name="connsiteX68" fmla="*/ 2292464 w 2830286"/>
                <a:gd name="connsiteY68" fmla="*/ 735785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92464 w 2830286"/>
                <a:gd name="connsiteY68" fmla="*/ 735785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416629 w 2830286"/>
                <a:gd name="connsiteY70" fmla="*/ 1067119 h 1415639"/>
                <a:gd name="connsiteX71" fmla="*/ 2419010 w 2830286"/>
                <a:gd name="connsiteY71" fmla="*/ 1065418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416629 w 2830286"/>
                <a:gd name="connsiteY70" fmla="*/ 1067119 h 1415639"/>
                <a:gd name="connsiteX71" fmla="*/ 2426153 w 2830286"/>
                <a:gd name="connsiteY71" fmla="*/ 1079706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416629 w 2830286"/>
                <a:gd name="connsiteY70" fmla="*/ 1067119 h 1415639"/>
                <a:gd name="connsiteX71" fmla="*/ 2385671 w 2830286"/>
                <a:gd name="connsiteY71" fmla="*/ 1003506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66623 w 2830286"/>
                <a:gd name="connsiteY70" fmla="*/ 1148082 h 1415639"/>
                <a:gd name="connsiteX71" fmla="*/ 2385671 w 2830286"/>
                <a:gd name="connsiteY71" fmla="*/ 1003506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66623 w 2830286"/>
                <a:gd name="connsiteY70" fmla="*/ 1148082 h 1415639"/>
                <a:gd name="connsiteX71" fmla="*/ 2428534 w 2830286"/>
                <a:gd name="connsiteY71" fmla="*/ 1072562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8534 w 2830286"/>
                <a:gd name="connsiteY71" fmla="*/ 1072562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72759 w 2830286"/>
                <a:gd name="connsiteY72" fmla="*/ 1155906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72759 w 2830286"/>
                <a:gd name="connsiteY72" fmla="*/ 1155906 h 1415639"/>
                <a:gd name="connsiteX73" fmla="*/ 2558143 w 2830286"/>
                <a:gd name="connsiteY73" fmla="*/ 1295719 h 1415639"/>
                <a:gd name="connsiteX74" fmla="*/ 2549979 w 2830286"/>
                <a:gd name="connsiteY74" fmla="*/ 1289256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72759 w 2830286"/>
                <a:gd name="connsiteY72" fmla="*/ 1155906 h 1415639"/>
                <a:gd name="connsiteX73" fmla="*/ 2558143 w 2830286"/>
                <a:gd name="connsiteY73" fmla="*/ 1295719 h 1415639"/>
                <a:gd name="connsiteX74" fmla="*/ 2573792 w 2830286"/>
                <a:gd name="connsiteY74" fmla="*/ 1310687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72759 w 2830286"/>
                <a:gd name="connsiteY72" fmla="*/ 1155906 h 1415639"/>
                <a:gd name="connsiteX73" fmla="*/ 2529568 w 2830286"/>
                <a:gd name="connsiteY73" fmla="*/ 1255237 h 1415639"/>
                <a:gd name="connsiteX74" fmla="*/ 2573792 w 2830286"/>
                <a:gd name="connsiteY74" fmla="*/ 1310687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63234 w 2830286"/>
                <a:gd name="connsiteY72" fmla="*/ 1155906 h 1415639"/>
                <a:gd name="connsiteX73" fmla="*/ 2529568 w 2830286"/>
                <a:gd name="connsiteY73" fmla="*/ 1255237 h 1415639"/>
                <a:gd name="connsiteX74" fmla="*/ 2573792 w 2830286"/>
                <a:gd name="connsiteY74" fmla="*/ 1310687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1391 w 2830286"/>
                <a:gd name="connsiteY71" fmla="*/ 1084469 h 1415639"/>
                <a:gd name="connsiteX72" fmla="*/ 2463234 w 2830286"/>
                <a:gd name="connsiteY72" fmla="*/ 1155906 h 1415639"/>
                <a:gd name="connsiteX73" fmla="*/ 2529568 w 2830286"/>
                <a:gd name="connsiteY73" fmla="*/ 1255237 h 1415639"/>
                <a:gd name="connsiteX74" fmla="*/ 2573792 w 2830286"/>
                <a:gd name="connsiteY74" fmla="*/ 1310687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462"/>
                <a:gd name="connsiteX1" fmla="*/ 87086 w 2830286"/>
                <a:gd name="connsiteY1" fmla="*/ 1404576 h 1415462"/>
                <a:gd name="connsiteX2" fmla="*/ 154782 w 2830286"/>
                <a:gd name="connsiteY2" fmla="*/ 1387907 h 1415462"/>
                <a:gd name="connsiteX3" fmla="*/ 215334 w 2830286"/>
                <a:gd name="connsiteY3" fmla="*/ 1334839 h 1415462"/>
                <a:gd name="connsiteX4" fmla="*/ 287791 w 2830286"/>
                <a:gd name="connsiteY4" fmla="*/ 1230405 h 1415462"/>
                <a:gd name="connsiteX5" fmla="*/ 336097 w 2830286"/>
                <a:gd name="connsiteY5" fmla="*/ 1154205 h 1415462"/>
                <a:gd name="connsiteX6" fmla="*/ 388484 w 2830286"/>
                <a:gd name="connsiteY6" fmla="*/ 1053852 h 1415462"/>
                <a:gd name="connsiteX7" fmla="*/ 446315 w 2830286"/>
                <a:gd name="connsiteY7" fmla="*/ 936491 h 1415462"/>
                <a:gd name="connsiteX8" fmla="*/ 485096 w 2830286"/>
                <a:gd name="connsiteY8" fmla="*/ 849405 h 1415462"/>
                <a:gd name="connsiteX9" fmla="*/ 525916 w 2830286"/>
                <a:gd name="connsiteY9" fmla="*/ 734764 h 1415462"/>
                <a:gd name="connsiteX10" fmla="*/ 566058 w 2830286"/>
                <a:gd name="connsiteY10" fmla="*/ 609919 h 1415462"/>
                <a:gd name="connsiteX11" fmla="*/ 591910 w 2830286"/>
                <a:gd name="connsiteY11" fmla="*/ 537462 h 1415462"/>
                <a:gd name="connsiteX12" fmla="*/ 615724 w 2830286"/>
                <a:gd name="connsiteY12" fmla="*/ 459900 h 1415462"/>
                <a:gd name="connsiteX13" fmla="*/ 645999 w 2830286"/>
                <a:gd name="connsiteY13" fmla="*/ 390844 h 1415462"/>
                <a:gd name="connsiteX14" fmla="*/ 680015 w 2830286"/>
                <a:gd name="connsiteY14" fmla="*/ 364310 h 1415462"/>
                <a:gd name="connsiteX15" fmla="*/ 704511 w 2830286"/>
                <a:gd name="connsiteY15" fmla="*/ 358187 h 1415462"/>
                <a:gd name="connsiteX16" fmla="*/ 740229 w 2830286"/>
                <a:gd name="connsiteY16" fmla="*/ 362949 h 1415462"/>
                <a:gd name="connsiteX17" fmla="*/ 783431 w 2830286"/>
                <a:gd name="connsiteY17" fmla="*/ 392205 h 1415462"/>
                <a:gd name="connsiteX18" fmla="*/ 816429 w 2830286"/>
                <a:gd name="connsiteY18" fmla="*/ 468405 h 1415462"/>
                <a:gd name="connsiteX19" fmla="*/ 859972 w 2830286"/>
                <a:gd name="connsiteY19" fmla="*/ 588148 h 1415462"/>
                <a:gd name="connsiteX20" fmla="*/ 887867 w 2830286"/>
                <a:gd name="connsiteY20" fmla="*/ 687819 h 1415462"/>
                <a:gd name="connsiteX21" fmla="*/ 914740 w 2830286"/>
                <a:gd name="connsiteY21" fmla="*/ 787151 h 1415462"/>
                <a:gd name="connsiteX22" fmla="*/ 939916 w 2830286"/>
                <a:gd name="connsiteY22" fmla="*/ 874918 h 1415462"/>
                <a:gd name="connsiteX23" fmla="*/ 949778 w 2830286"/>
                <a:gd name="connsiteY23" fmla="*/ 922203 h 1415462"/>
                <a:gd name="connsiteX24" fmla="*/ 963048 w 2830286"/>
                <a:gd name="connsiteY24" fmla="*/ 964385 h 1415462"/>
                <a:gd name="connsiteX25" fmla="*/ 978694 w 2830286"/>
                <a:gd name="connsiteY25" fmla="*/ 993301 h 1415462"/>
                <a:gd name="connsiteX26" fmla="*/ 1003868 w 2830286"/>
                <a:gd name="connsiteY26" fmla="*/ 1019835 h 1415462"/>
                <a:gd name="connsiteX27" fmla="*/ 1029041 w 2830286"/>
                <a:gd name="connsiteY27" fmla="*/ 1007929 h 1415462"/>
                <a:gd name="connsiteX28" fmla="*/ 1045029 w 2830286"/>
                <a:gd name="connsiteY28" fmla="*/ 980033 h 1415462"/>
                <a:gd name="connsiteX29" fmla="*/ 1062038 w 2830286"/>
                <a:gd name="connsiteY29" fmla="*/ 941254 h 1415462"/>
                <a:gd name="connsiteX30" fmla="*/ 1082448 w 2830286"/>
                <a:gd name="connsiteY30" fmla="*/ 871175 h 1415462"/>
                <a:gd name="connsiteX31" fmla="*/ 1111704 w 2830286"/>
                <a:gd name="connsiteY31" fmla="*/ 751433 h 1415462"/>
                <a:gd name="connsiteX32" fmla="*/ 1164772 w 2830286"/>
                <a:gd name="connsiteY32" fmla="*/ 546987 h 1415462"/>
                <a:gd name="connsiteX33" fmla="*/ 1210696 w 2830286"/>
                <a:gd name="connsiteY33" fmla="*/ 370433 h 1415462"/>
                <a:gd name="connsiteX34" fmla="*/ 1254239 w 2830286"/>
                <a:gd name="connsiteY34" fmla="*/ 239805 h 1415462"/>
                <a:gd name="connsiteX35" fmla="*/ 1295400 w 2830286"/>
                <a:gd name="connsiteY35" fmla="*/ 130948 h 1415462"/>
                <a:gd name="connsiteX36" fmla="*/ 1295400 w 2830286"/>
                <a:gd name="connsiteY36" fmla="*/ 130948 h 1415462"/>
                <a:gd name="connsiteX37" fmla="*/ 1324316 w 2830286"/>
                <a:gd name="connsiteY37" fmla="*/ 64273 h 1415462"/>
                <a:gd name="connsiteX38" fmla="*/ 1360715 w 2830286"/>
                <a:gd name="connsiteY38" fmla="*/ 11205 h 1415462"/>
                <a:gd name="connsiteX39" fmla="*/ 1400516 w 2830286"/>
                <a:gd name="connsiteY39" fmla="*/ 319 h 1415462"/>
                <a:gd name="connsiteX40" fmla="*/ 1447800 w 2830286"/>
                <a:gd name="connsiteY40" fmla="*/ 11205 h 1415462"/>
                <a:gd name="connsiteX41" fmla="*/ 1493724 w 2830286"/>
                <a:gd name="connsiteY41" fmla="*/ 85024 h 1415462"/>
                <a:gd name="connsiteX42" fmla="*/ 1543390 w 2830286"/>
                <a:gd name="connsiteY42" fmla="*/ 215652 h 1415462"/>
                <a:gd name="connsiteX43" fmla="*/ 1578429 w 2830286"/>
                <a:gd name="connsiteY43" fmla="*/ 326891 h 1415462"/>
                <a:gd name="connsiteX44" fmla="*/ 1621631 w 2830286"/>
                <a:gd name="connsiteY44" fmla="*/ 479291 h 1415462"/>
                <a:gd name="connsiteX45" fmla="*/ 1665515 w 2830286"/>
                <a:gd name="connsiteY45" fmla="*/ 631691 h 1415462"/>
                <a:gd name="connsiteX46" fmla="*/ 1703274 w 2830286"/>
                <a:gd name="connsiteY46" fmla="*/ 783750 h 1415462"/>
                <a:gd name="connsiteX47" fmla="*/ 1731169 w 2830286"/>
                <a:gd name="connsiteY47" fmla="*/ 908256 h 1415462"/>
                <a:gd name="connsiteX48" fmla="*/ 1745117 w 2830286"/>
                <a:gd name="connsiteY48" fmla="*/ 958262 h 1415462"/>
                <a:gd name="connsiteX49" fmla="*/ 1758723 w 2830286"/>
                <a:gd name="connsiteY49" fmla="*/ 993641 h 1415462"/>
                <a:gd name="connsiteX50" fmla="*/ 1787640 w 2830286"/>
                <a:gd name="connsiteY50" fmla="*/ 1017793 h 1415462"/>
                <a:gd name="connsiteX51" fmla="*/ 1814512 w 2830286"/>
                <a:gd name="connsiteY51" fmla="*/ 1001806 h 1415462"/>
                <a:gd name="connsiteX52" fmla="*/ 1837984 w 2830286"/>
                <a:gd name="connsiteY52" fmla="*/ 960644 h 1415462"/>
                <a:gd name="connsiteX53" fmla="*/ 1850572 w 2830286"/>
                <a:gd name="connsiteY53" fmla="*/ 925605 h 1415462"/>
                <a:gd name="connsiteX54" fmla="*/ 1872343 w 2830286"/>
                <a:gd name="connsiteY54" fmla="*/ 860291 h 1415462"/>
                <a:gd name="connsiteX55" fmla="*/ 1905341 w 2830286"/>
                <a:gd name="connsiteY55" fmla="*/ 743950 h 1415462"/>
                <a:gd name="connsiteX56" fmla="*/ 1928473 w 2830286"/>
                <a:gd name="connsiteY56" fmla="*/ 655844 h 1415462"/>
                <a:gd name="connsiteX57" fmla="*/ 1958408 w 2830286"/>
                <a:gd name="connsiteY57" fmla="*/ 548348 h 1415462"/>
                <a:gd name="connsiteX58" fmla="*/ 1979160 w 2830286"/>
                <a:gd name="connsiteY58" fmla="*/ 480651 h 1415462"/>
                <a:gd name="connsiteX59" fmla="*/ 2007735 w 2830286"/>
                <a:gd name="connsiteY59" fmla="*/ 413976 h 1415462"/>
                <a:gd name="connsiteX60" fmla="*/ 2027465 w 2830286"/>
                <a:gd name="connsiteY60" fmla="*/ 377917 h 1415462"/>
                <a:gd name="connsiteX61" fmla="*/ 2046515 w 2830286"/>
                <a:gd name="connsiteY61" fmla="*/ 359548 h 1415462"/>
                <a:gd name="connsiteX62" fmla="*/ 2077811 w 2830286"/>
                <a:gd name="connsiteY62" fmla="*/ 353764 h 1415462"/>
                <a:gd name="connsiteX63" fmla="*/ 2113190 w 2830286"/>
                <a:gd name="connsiteY63" fmla="*/ 364651 h 1415462"/>
                <a:gd name="connsiteX64" fmla="*/ 2147547 w 2830286"/>
                <a:gd name="connsiteY64" fmla="*/ 398668 h 1415462"/>
                <a:gd name="connsiteX65" fmla="*/ 2182246 w 2830286"/>
                <a:gd name="connsiteY65" fmla="*/ 450716 h 1415462"/>
                <a:gd name="connsiteX66" fmla="*/ 2209461 w 2830286"/>
                <a:gd name="connsiteY66" fmla="*/ 515350 h 1415462"/>
                <a:gd name="connsiteX67" fmla="*/ 2237696 w 2830286"/>
                <a:gd name="connsiteY67" fmla="*/ 597673 h 1415462"/>
                <a:gd name="connsiteX68" fmla="*/ 2285320 w 2830286"/>
                <a:gd name="connsiteY68" fmla="*/ 738166 h 1415462"/>
                <a:gd name="connsiteX69" fmla="*/ 2328523 w 2830286"/>
                <a:gd name="connsiteY69" fmla="*/ 874918 h 1415462"/>
                <a:gd name="connsiteX70" fmla="*/ 2383292 w 2830286"/>
                <a:gd name="connsiteY70" fmla="*/ 1005207 h 1415462"/>
                <a:gd name="connsiteX71" fmla="*/ 2421391 w 2830286"/>
                <a:gd name="connsiteY71" fmla="*/ 1084469 h 1415462"/>
                <a:gd name="connsiteX72" fmla="*/ 2463234 w 2830286"/>
                <a:gd name="connsiteY72" fmla="*/ 1155906 h 1415462"/>
                <a:gd name="connsiteX73" fmla="*/ 2529568 w 2830286"/>
                <a:gd name="connsiteY73" fmla="*/ 1255237 h 1415462"/>
                <a:gd name="connsiteX74" fmla="*/ 2573792 w 2830286"/>
                <a:gd name="connsiteY74" fmla="*/ 1310687 h 1415462"/>
                <a:gd name="connsiteX75" fmla="*/ 2652373 w 2830286"/>
                <a:gd name="connsiteY75" fmla="*/ 1384166 h 1415462"/>
                <a:gd name="connsiteX76" fmla="*/ 2732315 w 2830286"/>
                <a:gd name="connsiteY76" fmla="*/ 1415462 h 1415462"/>
                <a:gd name="connsiteX77" fmla="*/ 2830286 w 2830286"/>
                <a:gd name="connsiteY77" fmla="*/ 1404576 h 1415462"/>
                <a:gd name="connsiteX78" fmla="*/ 2830286 w 2830286"/>
                <a:gd name="connsiteY78" fmla="*/ 1404576 h 1415462"/>
                <a:gd name="connsiteX0" fmla="*/ 0 w 2830286"/>
                <a:gd name="connsiteY0" fmla="*/ 1404576 h 1404576"/>
                <a:gd name="connsiteX1" fmla="*/ 87086 w 2830286"/>
                <a:gd name="connsiteY1" fmla="*/ 1404576 h 1404576"/>
                <a:gd name="connsiteX2" fmla="*/ 154782 w 2830286"/>
                <a:gd name="connsiteY2" fmla="*/ 1387907 h 1404576"/>
                <a:gd name="connsiteX3" fmla="*/ 215334 w 2830286"/>
                <a:gd name="connsiteY3" fmla="*/ 1334839 h 1404576"/>
                <a:gd name="connsiteX4" fmla="*/ 287791 w 2830286"/>
                <a:gd name="connsiteY4" fmla="*/ 1230405 h 1404576"/>
                <a:gd name="connsiteX5" fmla="*/ 336097 w 2830286"/>
                <a:gd name="connsiteY5" fmla="*/ 1154205 h 1404576"/>
                <a:gd name="connsiteX6" fmla="*/ 388484 w 2830286"/>
                <a:gd name="connsiteY6" fmla="*/ 1053852 h 1404576"/>
                <a:gd name="connsiteX7" fmla="*/ 446315 w 2830286"/>
                <a:gd name="connsiteY7" fmla="*/ 936491 h 1404576"/>
                <a:gd name="connsiteX8" fmla="*/ 485096 w 2830286"/>
                <a:gd name="connsiteY8" fmla="*/ 849405 h 1404576"/>
                <a:gd name="connsiteX9" fmla="*/ 525916 w 2830286"/>
                <a:gd name="connsiteY9" fmla="*/ 734764 h 1404576"/>
                <a:gd name="connsiteX10" fmla="*/ 566058 w 2830286"/>
                <a:gd name="connsiteY10" fmla="*/ 609919 h 1404576"/>
                <a:gd name="connsiteX11" fmla="*/ 591910 w 2830286"/>
                <a:gd name="connsiteY11" fmla="*/ 537462 h 1404576"/>
                <a:gd name="connsiteX12" fmla="*/ 615724 w 2830286"/>
                <a:gd name="connsiteY12" fmla="*/ 459900 h 1404576"/>
                <a:gd name="connsiteX13" fmla="*/ 645999 w 2830286"/>
                <a:gd name="connsiteY13" fmla="*/ 390844 h 1404576"/>
                <a:gd name="connsiteX14" fmla="*/ 680015 w 2830286"/>
                <a:gd name="connsiteY14" fmla="*/ 364310 h 1404576"/>
                <a:gd name="connsiteX15" fmla="*/ 704511 w 2830286"/>
                <a:gd name="connsiteY15" fmla="*/ 358187 h 1404576"/>
                <a:gd name="connsiteX16" fmla="*/ 740229 w 2830286"/>
                <a:gd name="connsiteY16" fmla="*/ 362949 h 1404576"/>
                <a:gd name="connsiteX17" fmla="*/ 783431 w 2830286"/>
                <a:gd name="connsiteY17" fmla="*/ 392205 h 1404576"/>
                <a:gd name="connsiteX18" fmla="*/ 816429 w 2830286"/>
                <a:gd name="connsiteY18" fmla="*/ 468405 h 1404576"/>
                <a:gd name="connsiteX19" fmla="*/ 859972 w 2830286"/>
                <a:gd name="connsiteY19" fmla="*/ 588148 h 1404576"/>
                <a:gd name="connsiteX20" fmla="*/ 887867 w 2830286"/>
                <a:gd name="connsiteY20" fmla="*/ 687819 h 1404576"/>
                <a:gd name="connsiteX21" fmla="*/ 914740 w 2830286"/>
                <a:gd name="connsiteY21" fmla="*/ 787151 h 1404576"/>
                <a:gd name="connsiteX22" fmla="*/ 939916 w 2830286"/>
                <a:gd name="connsiteY22" fmla="*/ 874918 h 1404576"/>
                <a:gd name="connsiteX23" fmla="*/ 949778 w 2830286"/>
                <a:gd name="connsiteY23" fmla="*/ 922203 h 1404576"/>
                <a:gd name="connsiteX24" fmla="*/ 963048 w 2830286"/>
                <a:gd name="connsiteY24" fmla="*/ 964385 h 1404576"/>
                <a:gd name="connsiteX25" fmla="*/ 978694 w 2830286"/>
                <a:gd name="connsiteY25" fmla="*/ 993301 h 1404576"/>
                <a:gd name="connsiteX26" fmla="*/ 1003868 w 2830286"/>
                <a:gd name="connsiteY26" fmla="*/ 1019835 h 1404576"/>
                <a:gd name="connsiteX27" fmla="*/ 1029041 w 2830286"/>
                <a:gd name="connsiteY27" fmla="*/ 1007929 h 1404576"/>
                <a:gd name="connsiteX28" fmla="*/ 1045029 w 2830286"/>
                <a:gd name="connsiteY28" fmla="*/ 980033 h 1404576"/>
                <a:gd name="connsiteX29" fmla="*/ 1062038 w 2830286"/>
                <a:gd name="connsiteY29" fmla="*/ 941254 h 1404576"/>
                <a:gd name="connsiteX30" fmla="*/ 1082448 w 2830286"/>
                <a:gd name="connsiteY30" fmla="*/ 871175 h 1404576"/>
                <a:gd name="connsiteX31" fmla="*/ 1111704 w 2830286"/>
                <a:gd name="connsiteY31" fmla="*/ 751433 h 1404576"/>
                <a:gd name="connsiteX32" fmla="*/ 1164772 w 2830286"/>
                <a:gd name="connsiteY32" fmla="*/ 546987 h 1404576"/>
                <a:gd name="connsiteX33" fmla="*/ 1210696 w 2830286"/>
                <a:gd name="connsiteY33" fmla="*/ 370433 h 1404576"/>
                <a:gd name="connsiteX34" fmla="*/ 1254239 w 2830286"/>
                <a:gd name="connsiteY34" fmla="*/ 239805 h 1404576"/>
                <a:gd name="connsiteX35" fmla="*/ 1295400 w 2830286"/>
                <a:gd name="connsiteY35" fmla="*/ 130948 h 1404576"/>
                <a:gd name="connsiteX36" fmla="*/ 1295400 w 2830286"/>
                <a:gd name="connsiteY36" fmla="*/ 130948 h 1404576"/>
                <a:gd name="connsiteX37" fmla="*/ 1324316 w 2830286"/>
                <a:gd name="connsiteY37" fmla="*/ 64273 h 1404576"/>
                <a:gd name="connsiteX38" fmla="*/ 1360715 w 2830286"/>
                <a:gd name="connsiteY38" fmla="*/ 11205 h 1404576"/>
                <a:gd name="connsiteX39" fmla="*/ 1400516 w 2830286"/>
                <a:gd name="connsiteY39" fmla="*/ 319 h 1404576"/>
                <a:gd name="connsiteX40" fmla="*/ 1447800 w 2830286"/>
                <a:gd name="connsiteY40" fmla="*/ 11205 h 1404576"/>
                <a:gd name="connsiteX41" fmla="*/ 1493724 w 2830286"/>
                <a:gd name="connsiteY41" fmla="*/ 85024 h 1404576"/>
                <a:gd name="connsiteX42" fmla="*/ 1543390 w 2830286"/>
                <a:gd name="connsiteY42" fmla="*/ 215652 h 1404576"/>
                <a:gd name="connsiteX43" fmla="*/ 1578429 w 2830286"/>
                <a:gd name="connsiteY43" fmla="*/ 326891 h 1404576"/>
                <a:gd name="connsiteX44" fmla="*/ 1621631 w 2830286"/>
                <a:gd name="connsiteY44" fmla="*/ 479291 h 1404576"/>
                <a:gd name="connsiteX45" fmla="*/ 1665515 w 2830286"/>
                <a:gd name="connsiteY45" fmla="*/ 631691 h 1404576"/>
                <a:gd name="connsiteX46" fmla="*/ 1703274 w 2830286"/>
                <a:gd name="connsiteY46" fmla="*/ 783750 h 1404576"/>
                <a:gd name="connsiteX47" fmla="*/ 1731169 w 2830286"/>
                <a:gd name="connsiteY47" fmla="*/ 908256 h 1404576"/>
                <a:gd name="connsiteX48" fmla="*/ 1745117 w 2830286"/>
                <a:gd name="connsiteY48" fmla="*/ 958262 h 1404576"/>
                <a:gd name="connsiteX49" fmla="*/ 1758723 w 2830286"/>
                <a:gd name="connsiteY49" fmla="*/ 993641 h 1404576"/>
                <a:gd name="connsiteX50" fmla="*/ 1787640 w 2830286"/>
                <a:gd name="connsiteY50" fmla="*/ 1017793 h 1404576"/>
                <a:gd name="connsiteX51" fmla="*/ 1814512 w 2830286"/>
                <a:gd name="connsiteY51" fmla="*/ 1001806 h 1404576"/>
                <a:gd name="connsiteX52" fmla="*/ 1837984 w 2830286"/>
                <a:gd name="connsiteY52" fmla="*/ 960644 h 1404576"/>
                <a:gd name="connsiteX53" fmla="*/ 1850572 w 2830286"/>
                <a:gd name="connsiteY53" fmla="*/ 925605 h 1404576"/>
                <a:gd name="connsiteX54" fmla="*/ 1872343 w 2830286"/>
                <a:gd name="connsiteY54" fmla="*/ 860291 h 1404576"/>
                <a:gd name="connsiteX55" fmla="*/ 1905341 w 2830286"/>
                <a:gd name="connsiteY55" fmla="*/ 743950 h 1404576"/>
                <a:gd name="connsiteX56" fmla="*/ 1928473 w 2830286"/>
                <a:gd name="connsiteY56" fmla="*/ 655844 h 1404576"/>
                <a:gd name="connsiteX57" fmla="*/ 1958408 w 2830286"/>
                <a:gd name="connsiteY57" fmla="*/ 548348 h 1404576"/>
                <a:gd name="connsiteX58" fmla="*/ 1979160 w 2830286"/>
                <a:gd name="connsiteY58" fmla="*/ 480651 h 1404576"/>
                <a:gd name="connsiteX59" fmla="*/ 2007735 w 2830286"/>
                <a:gd name="connsiteY59" fmla="*/ 413976 h 1404576"/>
                <a:gd name="connsiteX60" fmla="*/ 2027465 w 2830286"/>
                <a:gd name="connsiteY60" fmla="*/ 377917 h 1404576"/>
                <a:gd name="connsiteX61" fmla="*/ 2046515 w 2830286"/>
                <a:gd name="connsiteY61" fmla="*/ 359548 h 1404576"/>
                <a:gd name="connsiteX62" fmla="*/ 2077811 w 2830286"/>
                <a:gd name="connsiteY62" fmla="*/ 353764 h 1404576"/>
                <a:gd name="connsiteX63" fmla="*/ 2113190 w 2830286"/>
                <a:gd name="connsiteY63" fmla="*/ 364651 h 1404576"/>
                <a:gd name="connsiteX64" fmla="*/ 2147547 w 2830286"/>
                <a:gd name="connsiteY64" fmla="*/ 398668 h 1404576"/>
                <a:gd name="connsiteX65" fmla="*/ 2182246 w 2830286"/>
                <a:gd name="connsiteY65" fmla="*/ 450716 h 1404576"/>
                <a:gd name="connsiteX66" fmla="*/ 2209461 w 2830286"/>
                <a:gd name="connsiteY66" fmla="*/ 515350 h 1404576"/>
                <a:gd name="connsiteX67" fmla="*/ 2237696 w 2830286"/>
                <a:gd name="connsiteY67" fmla="*/ 597673 h 1404576"/>
                <a:gd name="connsiteX68" fmla="*/ 2285320 w 2830286"/>
                <a:gd name="connsiteY68" fmla="*/ 738166 h 1404576"/>
                <a:gd name="connsiteX69" fmla="*/ 2328523 w 2830286"/>
                <a:gd name="connsiteY69" fmla="*/ 874918 h 1404576"/>
                <a:gd name="connsiteX70" fmla="*/ 2383292 w 2830286"/>
                <a:gd name="connsiteY70" fmla="*/ 1005207 h 1404576"/>
                <a:gd name="connsiteX71" fmla="*/ 2421391 w 2830286"/>
                <a:gd name="connsiteY71" fmla="*/ 1084469 h 1404576"/>
                <a:gd name="connsiteX72" fmla="*/ 2463234 w 2830286"/>
                <a:gd name="connsiteY72" fmla="*/ 1155906 h 1404576"/>
                <a:gd name="connsiteX73" fmla="*/ 2529568 w 2830286"/>
                <a:gd name="connsiteY73" fmla="*/ 1255237 h 1404576"/>
                <a:gd name="connsiteX74" fmla="*/ 2573792 w 2830286"/>
                <a:gd name="connsiteY74" fmla="*/ 1310687 h 1404576"/>
                <a:gd name="connsiteX75" fmla="*/ 2652373 w 2830286"/>
                <a:gd name="connsiteY75" fmla="*/ 1384166 h 1404576"/>
                <a:gd name="connsiteX76" fmla="*/ 2734696 w 2830286"/>
                <a:gd name="connsiteY76" fmla="*/ 1403556 h 1404576"/>
                <a:gd name="connsiteX77" fmla="*/ 2830286 w 2830286"/>
                <a:gd name="connsiteY77" fmla="*/ 1404576 h 1404576"/>
                <a:gd name="connsiteX78" fmla="*/ 2830286 w 2830286"/>
                <a:gd name="connsiteY78" fmla="*/ 1404576 h 140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30286" h="1404576">
                  <a:moveTo>
                    <a:pt x="0" y="1404576"/>
                  </a:moveTo>
                  <a:lnTo>
                    <a:pt x="87086" y="1404576"/>
                  </a:lnTo>
                  <a:cubicBezTo>
                    <a:pt x="112486" y="1404576"/>
                    <a:pt x="133407" y="1399530"/>
                    <a:pt x="154782" y="1387907"/>
                  </a:cubicBezTo>
                  <a:cubicBezTo>
                    <a:pt x="176157" y="1376284"/>
                    <a:pt x="193166" y="1361089"/>
                    <a:pt x="215334" y="1334839"/>
                  </a:cubicBezTo>
                  <a:cubicBezTo>
                    <a:pt x="237502" y="1308589"/>
                    <a:pt x="267664" y="1260511"/>
                    <a:pt x="287791" y="1230405"/>
                  </a:cubicBezTo>
                  <a:cubicBezTo>
                    <a:pt x="307918" y="1200299"/>
                    <a:pt x="319315" y="1183631"/>
                    <a:pt x="336097" y="1154205"/>
                  </a:cubicBezTo>
                  <a:cubicBezTo>
                    <a:pt x="352879" y="1124780"/>
                    <a:pt x="370114" y="1090138"/>
                    <a:pt x="388484" y="1053852"/>
                  </a:cubicBezTo>
                  <a:cubicBezTo>
                    <a:pt x="406854" y="1017566"/>
                    <a:pt x="430213" y="970565"/>
                    <a:pt x="446315" y="936491"/>
                  </a:cubicBezTo>
                  <a:cubicBezTo>
                    <a:pt x="462417" y="902417"/>
                    <a:pt x="471829" y="883026"/>
                    <a:pt x="485096" y="849405"/>
                  </a:cubicBezTo>
                  <a:cubicBezTo>
                    <a:pt x="498363" y="815784"/>
                    <a:pt x="512422" y="774678"/>
                    <a:pt x="525916" y="734764"/>
                  </a:cubicBezTo>
                  <a:cubicBezTo>
                    <a:pt x="539410" y="694850"/>
                    <a:pt x="555059" y="642803"/>
                    <a:pt x="566058" y="609919"/>
                  </a:cubicBezTo>
                  <a:cubicBezTo>
                    <a:pt x="577057" y="577035"/>
                    <a:pt x="583632" y="562465"/>
                    <a:pt x="591910" y="537462"/>
                  </a:cubicBezTo>
                  <a:cubicBezTo>
                    <a:pt x="600188" y="512459"/>
                    <a:pt x="606709" y="484336"/>
                    <a:pt x="615724" y="459900"/>
                  </a:cubicBezTo>
                  <a:cubicBezTo>
                    <a:pt x="624739" y="435464"/>
                    <a:pt x="635284" y="406776"/>
                    <a:pt x="645999" y="390844"/>
                  </a:cubicBezTo>
                  <a:cubicBezTo>
                    <a:pt x="656714" y="374912"/>
                    <a:pt x="670263" y="369753"/>
                    <a:pt x="680015" y="364310"/>
                  </a:cubicBezTo>
                  <a:cubicBezTo>
                    <a:pt x="689767" y="358867"/>
                    <a:pt x="696063" y="358017"/>
                    <a:pt x="704511" y="358187"/>
                  </a:cubicBezTo>
                  <a:cubicBezTo>
                    <a:pt x="712959" y="358357"/>
                    <a:pt x="725885" y="357279"/>
                    <a:pt x="740229" y="362949"/>
                  </a:cubicBezTo>
                  <a:cubicBezTo>
                    <a:pt x="754573" y="368619"/>
                    <a:pt x="770731" y="374629"/>
                    <a:pt x="783431" y="392205"/>
                  </a:cubicBezTo>
                  <a:cubicBezTo>
                    <a:pt x="796131" y="409781"/>
                    <a:pt x="803672" y="435748"/>
                    <a:pt x="816429" y="468405"/>
                  </a:cubicBezTo>
                  <a:cubicBezTo>
                    <a:pt x="829186" y="501062"/>
                    <a:pt x="848066" y="551579"/>
                    <a:pt x="859972" y="588148"/>
                  </a:cubicBezTo>
                  <a:cubicBezTo>
                    <a:pt x="871878" y="624717"/>
                    <a:pt x="878739" y="654652"/>
                    <a:pt x="887867" y="687819"/>
                  </a:cubicBezTo>
                  <a:cubicBezTo>
                    <a:pt x="896995" y="720986"/>
                    <a:pt x="906065" y="755968"/>
                    <a:pt x="914740" y="787151"/>
                  </a:cubicBezTo>
                  <a:cubicBezTo>
                    <a:pt x="923415" y="818334"/>
                    <a:pt x="934076" y="852409"/>
                    <a:pt x="939916" y="874918"/>
                  </a:cubicBezTo>
                  <a:cubicBezTo>
                    <a:pt x="945756" y="897427"/>
                    <a:pt x="945923" y="907292"/>
                    <a:pt x="949778" y="922203"/>
                  </a:cubicBezTo>
                  <a:cubicBezTo>
                    <a:pt x="953633" y="937114"/>
                    <a:pt x="958229" y="952535"/>
                    <a:pt x="963048" y="964385"/>
                  </a:cubicBezTo>
                  <a:cubicBezTo>
                    <a:pt x="967867" y="976235"/>
                    <a:pt x="978694" y="993301"/>
                    <a:pt x="978694" y="993301"/>
                  </a:cubicBezTo>
                  <a:lnTo>
                    <a:pt x="1003868" y="1019835"/>
                  </a:lnTo>
                  <a:cubicBezTo>
                    <a:pt x="1007497" y="1023464"/>
                    <a:pt x="1022181" y="1014563"/>
                    <a:pt x="1029041" y="1007929"/>
                  </a:cubicBezTo>
                  <a:cubicBezTo>
                    <a:pt x="1035901" y="1001295"/>
                    <a:pt x="1039530" y="991145"/>
                    <a:pt x="1045029" y="980033"/>
                  </a:cubicBezTo>
                  <a:cubicBezTo>
                    <a:pt x="1050528" y="968921"/>
                    <a:pt x="1055802" y="959397"/>
                    <a:pt x="1062038" y="941254"/>
                  </a:cubicBezTo>
                  <a:cubicBezTo>
                    <a:pt x="1068274" y="923111"/>
                    <a:pt x="1074170" y="902812"/>
                    <a:pt x="1082448" y="871175"/>
                  </a:cubicBezTo>
                  <a:cubicBezTo>
                    <a:pt x="1090726" y="839538"/>
                    <a:pt x="1097983" y="805464"/>
                    <a:pt x="1111704" y="751433"/>
                  </a:cubicBezTo>
                  <a:cubicBezTo>
                    <a:pt x="1125425" y="697402"/>
                    <a:pt x="1148273" y="610487"/>
                    <a:pt x="1164772" y="546987"/>
                  </a:cubicBezTo>
                  <a:cubicBezTo>
                    <a:pt x="1181271" y="483487"/>
                    <a:pt x="1195785" y="421630"/>
                    <a:pt x="1210696" y="370433"/>
                  </a:cubicBezTo>
                  <a:cubicBezTo>
                    <a:pt x="1225607" y="319236"/>
                    <a:pt x="1240122" y="279719"/>
                    <a:pt x="1254239" y="239805"/>
                  </a:cubicBezTo>
                  <a:cubicBezTo>
                    <a:pt x="1268356" y="199891"/>
                    <a:pt x="1295400" y="130948"/>
                    <a:pt x="1295400" y="130948"/>
                  </a:cubicBezTo>
                  <a:lnTo>
                    <a:pt x="1295400" y="130948"/>
                  </a:lnTo>
                  <a:cubicBezTo>
                    <a:pt x="1299029" y="118248"/>
                    <a:pt x="1313430" y="84230"/>
                    <a:pt x="1324316" y="64273"/>
                  </a:cubicBezTo>
                  <a:cubicBezTo>
                    <a:pt x="1335202" y="44316"/>
                    <a:pt x="1348015" y="21864"/>
                    <a:pt x="1360715" y="11205"/>
                  </a:cubicBezTo>
                  <a:cubicBezTo>
                    <a:pt x="1373415" y="546"/>
                    <a:pt x="1386002" y="319"/>
                    <a:pt x="1400516" y="319"/>
                  </a:cubicBezTo>
                  <a:cubicBezTo>
                    <a:pt x="1415030" y="319"/>
                    <a:pt x="1432265" y="-2912"/>
                    <a:pt x="1447800" y="11205"/>
                  </a:cubicBezTo>
                  <a:cubicBezTo>
                    <a:pt x="1463335" y="25322"/>
                    <a:pt x="1477792" y="50949"/>
                    <a:pt x="1493724" y="85024"/>
                  </a:cubicBezTo>
                  <a:cubicBezTo>
                    <a:pt x="1509656" y="119099"/>
                    <a:pt x="1529273" y="175341"/>
                    <a:pt x="1543390" y="215652"/>
                  </a:cubicBezTo>
                  <a:cubicBezTo>
                    <a:pt x="1557508" y="255963"/>
                    <a:pt x="1565389" y="282951"/>
                    <a:pt x="1578429" y="326891"/>
                  </a:cubicBezTo>
                  <a:cubicBezTo>
                    <a:pt x="1591469" y="370831"/>
                    <a:pt x="1607117" y="428491"/>
                    <a:pt x="1621631" y="479291"/>
                  </a:cubicBezTo>
                  <a:cubicBezTo>
                    <a:pt x="1636145" y="530091"/>
                    <a:pt x="1651908" y="580948"/>
                    <a:pt x="1665515" y="631691"/>
                  </a:cubicBezTo>
                  <a:cubicBezTo>
                    <a:pt x="1679122" y="682434"/>
                    <a:pt x="1692332" y="737656"/>
                    <a:pt x="1703274" y="783750"/>
                  </a:cubicBezTo>
                  <a:cubicBezTo>
                    <a:pt x="1714216" y="829844"/>
                    <a:pt x="1724195" y="879171"/>
                    <a:pt x="1731169" y="908256"/>
                  </a:cubicBezTo>
                  <a:cubicBezTo>
                    <a:pt x="1738143" y="937341"/>
                    <a:pt x="1739731" y="940856"/>
                    <a:pt x="1745117" y="958262"/>
                  </a:cubicBezTo>
                  <a:cubicBezTo>
                    <a:pt x="1750503" y="975668"/>
                    <a:pt x="1751636" y="983719"/>
                    <a:pt x="1758723" y="993641"/>
                  </a:cubicBezTo>
                  <a:cubicBezTo>
                    <a:pt x="1765810" y="1003563"/>
                    <a:pt x="1778342" y="1016432"/>
                    <a:pt x="1787640" y="1017793"/>
                  </a:cubicBezTo>
                  <a:cubicBezTo>
                    <a:pt x="1796938" y="1019154"/>
                    <a:pt x="1806121" y="1011331"/>
                    <a:pt x="1814512" y="1001806"/>
                  </a:cubicBezTo>
                  <a:cubicBezTo>
                    <a:pt x="1822903" y="992281"/>
                    <a:pt x="1831974" y="972153"/>
                    <a:pt x="1837984" y="960644"/>
                  </a:cubicBezTo>
                  <a:cubicBezTo>
                    <a:pt x="1843994" y="949135"/>
                    <a:pt x="1844845" y="942331"/>
                    <a:pt x="1850572" y="925605"/>
                  </a:cubicBezTo>
                  <a:cubicBezTo>
                    <a:pt x="1856299" y="908879"/>
                    <a:pt x="1863215" y="890567"/>
                    <a:pt x="1872343" y="860291"/>
                  </a:cubicBezTo>
                  <a:cubicBezTo>
                    <a:pt x="1881471" y="830015"/>
                    <a:pt x="1895986" y="778024"/>
                    <a:pt x="1905341" y="743950"/>
                  </a:cubicBezTo>
                  <a:cubicBezTo>
                    <a:pt x="1914696" y="709876"/>
                    <a:pt x="1917644" y="687254"/>
                    <a:pt x="1928473" y="655844"/>
                  </a:cubicBezTo>
                  <a:cubicBezTo>
                    <a:pt x="1939302" y="624434"/>
                    <a:pt x="1949960" y="577547"/>
                    <a:pt x="1958408" y="548348"/>
                  </a:cubicBezTo>
                  <a:cubicBezTo>
                    <a:pt x="1966856" y="519149"/>
                    <a:pt x="1970939" y="503046"/>
                    <a:pt x="1979160" y="480651"/>
                  </a:cubicBezTo>
                  <a:cubicBezTo>
                    <a:pt x="1987381" y="458256"/>
                    <a:pt x="1999684" y="431098"/>
                    <a:pt x="2007735" y="413976"/>
                  </a:cubicBezTo>
                  <a:cubicBezTo>
                    <a:pt x="2015786" y="396854"/>
                    <a:pt x="2021002" y="386988"/>
                    <a:pt x="2027465" y="377917"/>
                  </a:cubicBezTo>
                  <a:cubicBezTo>
                    <a:pt x="2033928" y="368846"/>
                    <a:pt x="2038124" y="363573"/>
                    <a:pt x="2046515" y="359548"/>
                  </a:cubicBezTo>
                  <a:cubicBezTo>
                    <a:pt x="2054906" y="355523"/>
                    <a:pt x="2066699" y="352914"/>
                    <a:pt x="2077811" y="353764"/>
                  </a:cubicBezTo>
                  <a:cubicBezTo>
                    <a:pt x="2088923" y="354614"/>
                    <a:pt x="2101568" y="357167"/>
                    <a:pt x="2113190" y="364651"/>
                  </a:cubicBezTo>
                  <a:cubicBezTo>
                    <a:pt x="2124812" y="372135"/>
                    <a:pt x="2133260" y="379561"/>
                    <a:pt x="2147547" y="398668"/>
                  </a:cubicBezTo>
                  <a:cubicBezTo>
                    <a:pt x="2161834" y="417775"/>
                    <a:pt x="2171927" y="431269"/>
                    <a:pt x="2182246" y="450716"/>
                  </a:cubicBezTo>
                  <a:cubicBezTo>
                    <a:pt x="2192565" y="470163"/>
                    <a:pt x="2199426" y="492445"/>
                    <a:pt x="2209461" y="515350"/>
                  </a:cubicBezTo>
                  <a:cubicBezTo>
                    <a:pt x="2219496" y="538255"/>
                    <a:pt x="2225053" y="560537"/>
                    <a:pt x="2237696" y="597673"/>
                  </a:cubicBezTo>
                  <a:cubicBezTo>
                    <a:pt x="2250339" y="634809"/>
                    <a:pt x="2270182" y="691959"/>
                    <a:pt x="2285320" y="738166"/>
                  </a:cubicBezTo>
                  <a:cubicBezTo>
                    <a:pt x="2300458" y="784373"/>
                    <a:pt x="2312195" y="833190"/>
                    <a:pt x="2328523" y="874918"/>
                  </a:cubicBezTo>
                  <a:cubicBezTo>
                    <a:pt x="2344851" y="916646"/>
                    <a:pt x="2367814" y="970282"/>
                    <a:pt x="2383292" y="1005207"/>
                  </a:cubicBezTo>
                  <a:cubicBezTo>
                    <a:pt x="2398770" y="1040132"/>
                    <a:pt x="2406877" y="1064512"/>
                    <a:pt x="2421391" y="1084469"/>
                  </a:cubicBezTo>
                  <a:cubicBezTo>
                    <a:pt x="2435905" y="1104426"/>
                    <a:pt x="2445205" y="1127445"/>
                    <a:pt x="2463234" y="1155906"/>
                  </a:cubicBezTo>
                  <a:cubicBezTo>
                    <a:pt x="2481264" y="1184367"/>
                    <a:pt x="2511142" y="1229440"/>
                    <a:pt x="2529568" y="1255237"/>
                  </a:cubicBezTo>
                  <a:cubicBezTo>
                    <a:pt x="2547994" y="1281034"/>
                    <a:pt x="2559278" y="1294358"/>
                    <a:pt x="2573792" y="1310687"/>
                  </a:cubicBezTo>
                  <a:cubicBezTo>
                    <a:pt x="2588306" y="1327016"/>
                    <a:pt x="2625556" y="1368688"/>
                    <a:pt x="2652373" y="1384166"/>
                  </a:cubicBezTo>
                  <a:cubicBezTo>
                    <a:pt x="2679190" y="1399644"/>
                    <a:pt x="2705044" y="1400154"/>
                    <a:pt x="2734696" y="1403556"/>
                  </a:cubicBezTo>
                  <a:lnTo>
                    <a:pt x="2830286" y="1404576"/>
                  </a:lnTo>
                  <a:lnTo>
                    <a:pt x="2830286" y="1404576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E3DEC4B-8C54-4D01-985E-1CB51726CA58}"/>
                </a:ext>
              </a:extLst>
            </p:cNvPr>
            <p:cNvSpPr/>
            <p:nvPr/>
          </p:nvSpPr>
          <p:spPr>
            <a:xfrm>
              <a:off x="6203940" y="2862623"/>
              <a:ext cx="2833687" cy="1560269"/>
            </a:xfrm>
            <a:custGeom>
              <a:avLst/>
              <a:gdLst>
                <a:gd name="connsiteX0" fmla="*/ 0 w 2819400"/>
                <a:gd name="connsiteY0" fmla="*/ 1556834 h 1561023"/>
                <a:gd name="connsiteX1" fmla="*/ 152400 w 2819400"/>
                <a:gd name="connsiteY1" fmla="*/ 1556834 h 1561023"/>
                <a:gd name="connsiteX2" fmla="*/ 348343 w 2819400"/>
                <a:gd name="connsiteY2" fmla="*/ 1513291 h 1561023"/>
                <a:gd name="connsiteX3" fmla="*/ 446314 w 2819400"/>
                <a:gd name="connsiteY3" fmla="*/ 1480634 h 1561023"/>
                <a:gd name="connsiteX4" fmla="*/ 533400 w 2819400"/>
                <a:gd name="connsiteY4" fmla="*/ 1382663 h 1561023"/>
                <a:gd name="connsiteX5" fmla="*/ 576943 w 2819400"/>
                <a:gd name="connsiteY5" fmla="*/ 1241148 h 1561023"/>
                <a:gd name="connsiteX6" fmla="*/ 631372 w 2819400"/>
                <a:gd name="connsiteY6" fmla="*/ 1099634 h 1561023"/>
                <a:gd name="connsiteX7" fmla="*/ 685800 w 2819400"/>
                <a:gd name="connsiteY7" fmla="*/ 871034 h 1561023"/>
                <a:gd name="connsiteX8" fmla="*/ 762000 w 2819400"/>
                <a:gd name="connsiteY8" fmla="*/ 664205 h 1561023"/>
                <a:gd name="connsiteX9" fmla="*/ 794657 w 2819400"/>
                <a:gd name="connsiteY9" fmla="*/ 522691 h 1561023"/>
                <a:gd name="connsiteX10" fmla="*/ 838200 w 2819400"/>
                <a:gd name="connsiteY10" fmla="*/ 402948 h 1561023"/>
                <a:gd name="connsiteX11" fmla="*/ 881743 w 2819400"/>
                <a:gd name="connsiteY11" fmla="*/ 272320 h 1561023"/>
                <a:gd name="connsiteX12" fmla="*/ 925286 w 2819400"/>
                <a:gd name="connsiteY12" fmla="*/ 207005 h 1561023"/>
                <a:gd name="connsiteX13" fmla="*/ 936172 w 2819400"/>
                <a:gd name="connsiteY13" fmla="*/ 130805 h 1561023"/>
                <a:gd name="connsiteX14" fmla="*/ 979714 w 2819400"/>
                <a:gd name="connsiteY14" fmla="*/ 109034 h 1561023"/>
                <a:gd name="connsiteX15" fmla="*/ 1034143 w 2819400"/>
                <a:gd name="connsiteY15" fmla="*/ 98148 h 1561023"/>
                <a:gd name="connsiteX16" fmla="*/ 1077686 w 2819400"/>
                <a:gd name="connsiteY16" fmla="*/ 119920 h 1561023"/>
                <a:gd name="connsiteX17" fmla="*/ 1110343 w 2819400"/>
                <a:gd name="connsiteY17" fmla="*/ 163463 h 1561023"/>
                <a:gd name="connsiteX18" fmla="*/ 1110343 w 2819400"/>
                <a:gd name="connsiteY18" fmla="*/ 207005 h 1561023"/>
                <a:gd name="connsiteX19" fmla="*/ 1121229 w 2819400"/>
                <a:gd name="connsiteY19" fmla="*/ 217891 h 1561023"/>
                <a:gd name="connsiteX20" fmla="*/ 1143000 w 2819400"/>
                <a:gd name="connsiteY20" fmla="*/ 250548 h 1561023"/>
                <a:gd name="connsiteX21" fmla="*/ 1164772 w 2819400"/>
                <a:gd name="connsiteY21" fmla="*/ 261434 h 1561023"/>
                <a:gd name="connsiteX22" fmla="*/ 1208314 w 2819400"/>
                <a:gd name="connsiteY22" fmla="*/ 239663 h 1561023"/>
                <a:gd name="connsiteX23" fmla="*/ 1230086 w 2819400"/>
                <a:gd name="connsiteY23" fmla="*/ 163463 h 1561023"/>
                <a:gd name="connsiteX24" fmla="*/ 1273629 w 2819400"/>
                <a:gd name="connsiteY24" fmla="*/ 119920 h 1561023"/>
                <a:gd name="connsiteX25" fmla="*/ 1306286 w 2819400"/>
                <a:gd name="connsiteY25" fmla="*/ 65491 h 1561023"/>
                <a:gd name="connsiteX26" fmla="*/ 1328057 w 2819400"/>
                <a:gd name="connsiteY26" fmla="*/ 21948 h 1561023"/>
                <a:gd name="connsiteX27" fmla="*/ 1371600 w 2819400"/>
                <a:gd name="connsiteY27" fmla="*/ 177 h 1561023"/>
                <a:gd name="connsiteX28" fmla="*/ 1415143 w 2819400"/>
                <a:gd name="connsiteY28" fmla="*/ 11063 h 1561023"/>
                <a:gd name="connsiteX29" fmla="*/ 1447800 w 2819400"/>
                <a:gd name="connsiteY29" fmla="*/ 43720 h 1561023"/>
                <a:gd name="connsiteX30" fmla="*/ 1480457 w 2819400"/>
                <a:gd name="connsiteY30" fmla="*/ 109034 h 1561023"/>
                <a:gd name="connsiteX31" fmla="*/ 1534886 w 2819400"/>
                <a:gd name="connsiteY31" fmla="*/ 152577 h 1561023"/>
                <a:gd name="connsiteX32" fmla="*/ 1567543 w 2819400"/>
                <a:gd name="connsiteY32" fmla="*/ 207005 h 1561023"/>
                <a:gd name="connsiteX33" fmla="*/ 1567543 w 2819400"/>
                <a:gd name="connsiteY33" fmla="*/ 250548 h 1561023"/>
                <a:gd name="connsiteX34" fmla="*/ 1589314 w 2819400"/>
                <a:gd name="connsiteY34" fmla="*/ 272320 h 1561023"/>
                <a:gd name="connsiteX35" fmla="*/ 1611086 w 2819400"/>
                <a:gd name="connsiteY35" fmla="*/ 228777 h 1561023"/>
                <a:gd name="connsiteX36" fmla="*/ 1654629 w 2819400"/>
                <a:gd name="connsiteY36" fmla="*/ 185234 h 1561023"/>
                <a:gd name="connsiteX37" fmla="*/ 1676400 w 2819400"/>
                <a:gd name="connsiteY37" fmla="*/ 152577 h 1561023"/>
                <a:gd name="connsiteX38" fmla="*/ 1698172 w 2819400"/>
                <a:gd name="connsiteY38" fmla="*/ 130805 h 1561023"/>
                <a:gd name="connsiteX39" fmla="*/ 1730829 w 2819400"/>
                <a:gd name="connsiteY39" fmla="*/ 119920 h 1561023"/>
                <a:gd name="connsiteX40" fmla="*/ 1796143 w 2819400"/>
                <a:gd name="connsiteY40" fmla="*/ 141691 h 1561023"/>
                <a:gd name="connsiteX41" fmla="*/ 1850572 w 2819400"/>
                <a:gd name="connsiteY41" fmla="*/ 228777 h 1561023"/>
                <a:gd name="connsiteX42" fmla="*/ 1883229 w 2819400"/>
                <a:gd name="connsiteY42" fmla="*/ 337634 h 1561023"/>
                <a:gd name="connsiteX43" fmla="*/ 1948543 w 2819400"/>
                <a:gd name="connsiteY43" fmla="*/ 479148 h 1561023"/>
                <a:gd name="connsiteX44" fmla="*/ 2013857 w 2819400"/>
                <a:gd name="connsiteY44" fmla="*/ 664205 h 1561023"/>
                <a:gd name="connsiteX45" fmla="*/ 2090057 w 2819400"/>
                <a:gd name="connsiteY45" fmla="*/ 947234 h 1561023"/>
                <a:gd name="connsiteX46" fmla="*/ 2133600 w 2819400"/>
                <a:gd name="connsiteY46" fmla="*/ 1099634 h 1561023"/>
                <a:gd name="connsiteX47" fmla="*/ 2188029 w 2819400"/>
                <a:gd name="connsiteY47" fmla="*/ 1241148 h 1561023"/>
                <a:gd name="connsiteX48" fmla="*/ 2242457 w 2819400"/>
                <a:gd name="connsiteY48" fmla="*/ 1350005 h 1561023"/>
                <a:gd name="connsiteX49" fmla="*/ 2307772 w 2819400"/>
                <a:gd name="connsiteY49" fmla="*/ 1437091 h 1561023"/>
                <a:gd name="connsiteX50" fmla="*/ 2405743 w 2819400"/>
                <a:gd name="connsiteY50" fmla="*/ 1513291 h 1561023"/>
                <a:gd name="connsiteX51" fmla="*/ 2481943 w 2819400"/>
                <a:gd name="connsiteY51" fmla="*/ 1535063 h 1561023"/>
                <a:gd name="connsiteX52" fmla="*/ 2667000 w 2819400"/>
                <a:gd name="connsiteY52" fmla="*/ 1556834 h 1561023"/>
                <a:gd name="connsiteX53" fmla="*/ 2764972 w 2819400"/>
                <a:gd name="connsiteY53" fmla="*/ 1556834 h 1561023"/>
                <a:gd name="connsiteX54" fmla="*/ 2819400 w 2819400"/>
                <a:gd name="connsiteY54" fmla="*/ 1545948 h 1561023"/>
                <a:gd name="connsiteX55" fmla="*/ 2819400 w 2819400"/>
                <a:gd name="connsiteY55" fmla="*/ 1545948 h 1561023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348343 w 2819400"/>
                <a:gd name="connsiteY2" fmla="*/ 1513291 h 1558928"/>
                <a:gd name="connsiteX3" fmla="*/ 446314 w 2819400"/>
                <a:gd name="connsiteY3" fmla="*/ 1480634 h 1558928"/>
                <a:gd name="connsiteX4" fmla="*/ 533400 w 2819400"/>
                <a:gd name="connsiteY4" fmla="*/ 1382663 h 1558928"/>
                <a:gd name="connsiteX5" fmla="*/ 576943 w 2819400"/>
                <a:gd name="connsiteY5" fmla="*/ 1241148 h 1558928"/>
                <a:gd name="connsiteX6" fmla="*/ 631372 w 2819400"/>
                <a:gd name="connsiteY6" fmla="*/ 1099634 h 1558928"/>
                <a:gd name="connsiteX7" fmla="*/ 685800 w 2819400"/>
                <a:gd name="connsiteY7" fmla="*/ 871034 h 1558928"/>
                <a:gd name="connsiteX8" fmla="*/ 762000 w 2819400"/>
                <a:gd name="connsiteY8" fmla="*/ 664205 h 1558928"/>
                <a:gd name="connsiteX9" fmla="*/ 794657 w 2819400"/>
                <a:gd name="connsiteY9" fmla="*/ 522691 h 1558928"/>
                <a:gd name="connsiteX10" fmla="*/ 838200 w 2819400"/>
                <a:gd name="connsiteY10" fmla="*/ 402948 h 1558928"/>
                <a:gd name="connsiteX11" fmla="*/ 881743 w 2819400"/>
                <a:gd name="connsiteY11" fmla="*/ 272320 h 1558928"/>
                <a:gd name="connsiteX12" fmla="*/ 925286 w 2819400"/>
                <a:gd name="connsiteY12" fmla="*/ 207005 h 1558928"/>
                <a:gd name="connsiteX13" fmla="*/ 936172 w 2819400"/>
                <a:gd name="connsiteY13" fmla="*/ 130805 h 1558928"/>
                <a:gd name="connsiteX14" fmla="*/ 979714 w 2819400"/>
                <a:gd name="connsiteY14" fmla="*/ 109034 h 1558928"/>
                <a:gd name="connsiteX15" fmla="*/ 1034143 w 2819400"/>
                <a:gd name="connsiteY15" fmla="*/ 98148 h 1558928"/>
                <a:gd name="connsiteX16" fmla="*/ 1077686 w 2819400"/>
                <a:gd name="connsiteY16" fmla="*/ 119920 h 1558928"/>
                <a:gd name="connsiteX17" fmla="*/ 1110343 w 2819400"/>
                <a:gd name="connsiteY17" fmla="*/ 163463 h 1558928"/>
                <a:gd name="connsiteX18" fmla="*/ 1110343 w 2819400"/>
                <a:gd name="connsiteY18" fmla="*/ 207005 h 1558928"/>
                <a:gd name="connsiteX19" fmla="*/ 1121229 w 2819400"/>
                <a:gd name="connsiteY19" fmla="*/ 217891 h 1558928"/>
                <a:gd name="connsiteX20" fmla="*/ 1143000 w 2819400"/>
                <a:gd name="connsiteY20" fmla="*/ 250548 h 1558928"/>
                <a:gd name="connsiteX21" fmla="*/ 1164772 w 2819400"/>
                <a:gd name="connsiteY21" fmla="*/ 261434 h 1558928"/>
                <a:gd name="connsiteX22" fmla="*/ 1208314 w 2819400"/>
                <a:gd name="connsiteY22" fmla="*/ 239663 h 1558928"/>
                <a:gd name="connsiteX23" fmla="*/ 1230086 w 2819400"/>
                <a:gd name="connsiteY23" fmla="*/ 163463 h 1558928"/>
                <a:gd name="connsiteX24" fmla="*/ 1273629 w 2819400"/>
                <a:gd name="connsiteY24" fmla="*/ 119920 h 1558928"/>
                <a:gd name="connsiteX25" fmla="*/ 1306286 w 2819400"/>
                <a:gd name="connsiteY25" fmla="*/ 65491 h 1558928"/>
                <a:gd name="connsiteX26" fmla="*/ 1328057 w 2819400"/>
                <a:gd name="connsiteY26" fmla="*/ 21948 h 1558928"/>
                <a:gd name="connsiteX27" fmla="*/ 1371600 w 2819400"/>
                <a:gd name="connsiteY27" fmla="*/ 177 h 1558928"/>
                <a:gd name="connsiteX28" fmla="*/ 1415143 w 2819400"/>
                <a:gd name="connsiteY28" fmla="*/ 11063 h 1558928"/>
                <a:gd name="connsiteX29" fmla="*/ 1447800 w 2819400"/>
                <a:gd name="connsiteY29" fmla="*/ 43720 h 1558928"/>
                <a:gd name="connsiteX30" fmla="*/ 1480457 w 2819400"/>
                <a:gd name="connsiteY30" fmla="*/ 109034 h 1558928"/>
                <a:gd name="connsiteX31" fmla="*/ 1534886 w 2819400"/>
                <a:gd name="connsiteY31" fmla="*/ 152577 h 1558928"/>
                <a:gd name="connsiteX32" fmla="*/ 1567543 w 2819400"/>
                <a:gd name="connsiteY32" fmla="*/ 207005 h 1558928"/>
                <a:gd name="connsiteX33" fmla="*/ 1567543 w 2819400"/>
                <a:gd name="connsiteY33" fmla="*/ 250548 h 1558928"/>
                <a:gd name="connsiteX34" fmla="*/ 1589314 w 2819400"/>
                <a:gd name="connsiteY34" fmla="*/ 272320 h 1558928"/>
                <a:gd name="connsiteX35" fmla="*/ 1611086 w 2819400"/>
                <a:gd name="connsiteY35" fmla="*/ 228777 h 1558928"/>
                <a:gd name="connsiteX36" fmla="*/ 1654629 w 2819400"/>
                <a:gd name="connsiteY36" fmla="*/ 185234 h 1558928"/>
                <a:gd name="connsiteX37" fmla="*/ 1676400 w 2819400"/>
                <a:gd name="connsiteY37" fmla="*/ 152577 h 1558928"/>
                <a:gd name="connsiteX38" fmla="*/ 1698172 w 2819400"/>
                <a:gd name="connsiteY38" fmla="*/ 130805 h 1558928"/>
                <a:gd name="connsiteX39" fmla="*/ 1730829 w 2819400"/>
                <a:gd name="connsiteY39" fmla="*/ 119920 h 1558928"/>
                <a:gd name="connsiteX40" fmla="*/ 1796143 w 2819400"/>
                <a:gd name="connsiteY40" fmla="*/ 141691 h 1558928"/>
                <a:gd name="connsiteX41" fmla="*/ 1850572 w 2819400"/>
                <a:gd name="connsiteY41" fmla="*/ 228777 h 1558928"/>
                <a:gd name="connsiteX42" fmla="*/ 1883229 w 2819400"/>
                <a:gd name="connsiteY42" fmla="*/ 337634 h 1558928"/>
                <a:gd name="connsiteX43" fmla="*/ 1948543 w 2819400"/>
                <a:gd name="connsiteY43" fmla="*/ 479148 h 1558928"/>
                <a:gd name="connsiteX44" fmla="*/ 2013857 w 2819400"/>
                <a:gd name="connsiteY44" fmla="*/ 664205 h 1558928"/>
                <a:gd name="connsiteX45" fmla="*/ 2090057 w 2819400"/>
                <a:gd name="connsiteY45" fmla="*/ 947234 h 1558928"/>
                <a:gd name="connsiteX46" fmla="*/ 2133600 w 2819400"/>
                <a:gd name="connsiteY46" fmla="*/ 1099634 h 1558928"/>
                <a:gd name="connsiteX47" fmla="*/ 2188029 w 2819400"/>
                <a:gd name="connsiteY47" fmla="*/ 1241148 h 1558928"/>
                <a:gd name="connsiteX48" fmla="*/ 2242457 w 2819400"/>
                <a:gd name="connsiteY48" fmla="*/ 1350005 h 1558928"/>
                <a:gd name="connsiteX49" fmla="*/ 2307772 w 2819400"/>
                <a:gd name="connsiteY49" fmla="*/ 1437091 h 1558928"/>
                <a:gd name="connsiteX50" fmla="*/ 2405743 w 2819400"/>
                <a:gd name="connsiteY50" fmla="*/ 1513291 h 1558928"/>
                <a:gd name="connsiteX51" fmla="*/ 2481943 w 2819400"/>
                <a:gd name="connsiteY51" fmla="*/ 1535063 h 1558928"/>
                <a:gd name="connsiteX52" fmla="*/ 2667000 w 2819400"/>
                <a:gd name="connsiteY52" fmla="*/ 1556834 h 1558928"/>
                <a:gd name="connsiteX53" fmla="*/ 2764972 w 2819400"/>
                <a:gd name="connsiteY53" fmla="*/ 1556834 h 1558928"/>
                <a:gd name="connsiteX54" fmla="*/ 2819400 w 2819400"/>
                <a:gd name="connsiteY54" fmla="*/ 1545948 h 1558928"/>
                <a:gd name="connsiteX55" fmla="*/ 2819400 w 2819400"/>
                <a:gd name="connsiteY55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167368 w 2819400"/>
                <a:gd name="connsiteY2" fmla="*/ 1552072 h 1558928"/>
                <a:gd name="connsiteX3" fmla="*/ 348343 w 2819400"/>
                <a:gd name="connsiteY3" fmla="*/ 1513291 h 1558928"/>
                <a:gd name="connsiteX4" fmla="*/ 446314 w 2819400"/>
                <a:gd name="connsiteY4" fmla="*/ 1480634 h 1558928"/>
                <a:gd name="connsiteX5" fmla="*/ 533400 w 2819400"/>
                <a:gd name="connsiteY5" fmla="*/ 1382663 h 1558928"/>
                <a:gd name="connsiteX6" fmla="*/ 576943 w 2819400"/>
                <a:gd name="connsiteY6" fmla="*/ 1241148 h 1558928"/>
                <a:gd name="connsiteX7" fmla="*/ 631372 w 2819400"/>
                <a:gd name="connsiteY7" fmla="*/ 1099634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46314 w 2819400"/>
                <a:gd name="connsiteY4" fmla="*/ 1480634 h 1558928"/>
                <a:gd name="connsiteX5" fmla="*/ 533400 w 2819400"/>
                <a:gd name="connsiteY5" fmla="*/ 1382663 h 1558928"/>
                <a:gd name="connsiteX6" fmla="*/ 576943 w 2819400"/>
                <a:gd name="connsiteY6" fmla="*/ 1241148 h 1558928"/>
                <a:gd name="connsiteX7" fmla="*/ 631372 w 2819400"/>
                <a:gd name="connsiteY7" fmla="*/ 1099634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33400 w 2819400"/>
                <a:gd name="connsiteY5" fmla="*/ 1382663 h 1558928"/>
                <a:gd name="connsiteX6" fmla="*/ 576943 w 2819400"/>
                <a:gd name="connsiteY6" fmla="*/ 1241148 h 1558928"/>
                <a:gd name="connsiteX7" fmla="*/ 631372 w 2819400"/>
                <a:gd name="connsiteY7" fmla="*/ 1099634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31372 w 2819400"/>
                <a:gd name="connsiteY7" fmla="*/ 1099634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7763 w 2819400"/>
                <a:gd name="connsiteY21" fmla="*/ 260073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3610 w 2819400"/>
                <a:gd name="connsiteY20" fmla="*/ 227416 h 1558928"/>
                <a:gd name="connsiteX21" fmla="*/ 1147763 w 2819400"/>
                <a:gd name="connsiteY21" fmla="*/ 260073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51491 w 2819400"/>
                <a:gd name="connsiteY17" fmla="*/ 143732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3610 w 2819400"/>
                <a:gd name="connsiteY20" fmla="*/ 227416 h 1558928"/>
                <a:gd name="connsiteX21" fmla="*/ 1147763 w 2819400"/>
                <a:gd name="connsiteY21" fmla="*/ 260073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38905 w 2819400"/>
                <a:gd name="connsiteY16" fmla="*/ 117198 h 1558928"/>
                <a:gd name="connsiteX17" fmla="*/ 1051491 w 2819400"/>
                <a:gd name="connsiteY17" fmla="*/ 143732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3610 w 2819400"/>
                <a:gd name="connsiteY20" fmla="*/ 227416 h 1558928"/>
                <a:gd name="connsiteX21" fmla="*/ 1147763 w 2819400"/>
                <a:gd name="connsiteY21" fmla="*/ 260073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984137 w 2819400"/>
                <a:gd name="connsiteY16" fmla="*/ 118559 h 1558928"/>
                <a:gd name="connsiteX17" fmla="*/ 1038905 w 2819400"/>
                <a:gd name="connsiteY17" fmla="*/ 117198 h 1558928"/>
                <a:gd name="connsiteX18" fmla="*/ 1051491 w 2819400"/>
                <a:gd name="connsiteY18" fmla="*/ 143732 h 1558928"/>
                <a:gd name="connsiteX19" fmla="*/ 1088912 w 2819400"/>
                <a:gd name="connsiteY19" fmla="*/ 177750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8905 w 2819400"/>
                <a:gd name="connsiteY17" fmla="*/ 117198 h 1558928"/>
                <a:gd name="connsiteX18" fmla="*/ 1051491 w 2819400"/>
                <a:gd name="connsiteY18" fmla="*/ 143732 h 1558928"/>
                <a:gd name="connsiteX19" fmla="*/ 1088912 w 2819400"/>
                <a:gd name="connsiteY19" fmla="*/ 177750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51491 w 2819400"/>
                <a:gd name="connsiteY18" fmla="*/ 143732 h 1558928"/>
                <a:gd name="connsiteX19" fmla="*/ 1088912 w 2819400"/>
                <a:gd name="connsiteY19" fmla="*/ 177750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51491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174637 w 2819400"/>
                <a:gd name="connsiteY24" fmla="*/ 273340 h 1558928"/>
                <a:gd name="connsiteX25" fmla="*/ 1208314 w 2819400"/>
                <a:gd name="connsiteY25" fmla="*/ 239663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191306 w 2819400"/>
                <a:gd name="connsiteY24" fmla="*/ 270959 h 1558928"/>
                <a:gd name="connsiteX25" fmla="*/ 1208314 w 2819400"/>
                <a:gd name="connsiteY25" fmla="*/ 239663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191306 w 2819400"/>
                <a:gd name="connsiteY24" fmla="*/ 270959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5991 w 2819400"/>
                <a:gd name="connsiteY21" fmla="*/ 229798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5991 w 2819400"/>
                <a:gd name="connsiteY21" fmla="*/ 229798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54579 w 2819400"/>
                <a:gd name="connsiteY27" fmla="*/ 108014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5991 w 2819400"/>
                <a:gd name="connsiteY21" fmla="*/ 229798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54579 w 2819400"/>
                <a:gd name="connsiteY27" fmla="*/ 108014 h 1558928"/>
                <a:gd name="connsiteX28" fmla="*/ 1287236 w 2819400"/>
                <a:gd name="connsiteY28" fmla="*/ 60729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5991 w 2819400"/>
                <a:gd name="connsiteY21" fmla="*/ 229798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54579 w 2819400"/>
                <a:gd name="connsiteY27" fmla="*/ 108014 h 1558928"/>
                <a:gd name="connsiteX28" fmla="*/ 1287236 w 2819400"/>
                <a:gd name="connsiteY28" fmla="*/ 60729 h 1558928"/>
                <a:gd name="connsiteX29" fmla="*/ 1318532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0086 w 2819400"/>
                <a:gd name="connsiteY26" fmla="*/ 165944 h 1561409"/>
                <a:gd name="connsiteX27" fmla="*/ 1254579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5143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0086 w 2819400"/>
                <a:gd name="connsiteY26" fmla="*/ 165944 h 1561409"/>
                <a:gd name="connsiteX27" fmla="*/ 1254579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0086 w 2819400"/>
                <a:gd name="connsiteY26" fmla="*/ 165944 h 1561409"/>
                <a:gd name="connsiteX27" fmla="*/ 1254579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0086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7230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7230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20598 w 2819400"/>
                <a:gd name="connsiteY34" fmla="*/ 159820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20598 w 2819400"/>
                <a:gd name="connsiteY34" fmla="*/ 159820 h 1561409"/>
                <a:gd name="connsiteX35" fmla="*/ 1543730 w 2819400"/>
                <a:gd name="connsiteY35" fmla="*/ 214249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20598 w 2819400"/>
                <a:gd name="connsiteY34" fmla="*/ 159820 h 1561409"/>
                <a:gd name="connsiteX35" fmla="*/ 1543730 w 2819400"/>
                <a:gd name="connsiteY35" fmla="*/ 214249 h 1561409"/>
                <a:gd name="connsiteX36" fmla="*/ 1562780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20598 w 2819400"/>
                <a:gd name="connsiteY34" fmla="*/ 159820 h 1561409"/>
                <a:gd name="connsiteX35" fmla="*/ 1543730 w 2819400"/>
                <a:gd name="connsiteY35" fmla="*/ 214249 h 1561409"/>
                <a:gd name="connsiteX36" fmla="*/ 1562780 w 2819400"/>
                <a:gd name="connsiteY36" fmla="*/ 253029 h 1561409"/>
                <a:gd name="connsiteX37" fmla="*/ 1584551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8076 w 2819400"/>
                <a:gd name="connsiteY33" fmla="*/ 90084 h 1561409"/>
                <a:gd name="connsiteX34" fmla="*/ 1520598 w 2819400"/>
                <a:gd name="connsiteY34" fmla="*/ 159820 h 1561409"/>
                <a:gd name="connsiteX35" fmla="*/ 1543730 w 2819400"/>
                <a:gd name="connsiteY35" fmla="*/ 214249 h 1561409"/>
                <a:gd name="connsiteX36" fmla="*/ 1562780 w 2819400"/>
                <a:gd name="connsiteY36" fmla="*/ 253029 h 1561409"/>
                <a:gd name="connsiteX37" fmla="*/ 1584551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7010 h 1559104"/>
                <a:gd name="connsiteX1" fmla="*/ 164306 w 2819400"/>
                <a:gd name="connsiteY1" fmla="*/ 1552247 h 1559104"/>
                <a:gd name="connsiteX2" fmla="*/ 264999 w 2819400"/>
                <a:gd name="connsiteY2" fmla="*/ 1540342 h 1559104"/>
                <a:gd name="connsiteX3" fmla="*/ 348343 w 2819400"/>
                <a:gd name="connsiteY3" fmla="*/ 1513467 h 1559104"/>
                <a:gd name="connsiteX4" fmla="*/ 434408 w 2819400"/>
                <a:gd name="connsiteY4" fmla="*/ 1459378 h 1559104"/>
                <a:gd name="connsiteX5" fmla="*/ 509587 w 2819400"/>
                <a:gd name="connsiteY5" fmla="*/ 1366170 h 1559104"/>
                <a:gd name="connsiteX6" fmla="*/ 576943 w 2819400"/>
                <a:gd name="connsiteY6" fmla="*/ 1241324 h 1559104"/>
                <a:gd name="connsiteX7" fmla="*/ 626609 w 2819400"/>
                <a:gd name="connsiteY7" fmla="*/ 1097428 h 1559104"/>
                <a:gd name="connsiteX8" fmla="*/ 690563 w 2819400"/>
                <a:gd name="connsiteY8" fmla="*/ 878354 h 1559104"/>
                <a:gd name="connsiteX9" fmla="*/ 752475 w 2819400"/>
                <a:gd name="connsiteY9" fmla="*/ 664381 h 1559104"/>
                <a:gd name="connsiteX10" fmla="*/ 794657 w 2819400"/>
                <a:gd name="connsiteY10" fmla="*/ 522867 h 1559104"/>
                <a:gd name="connsiteX11" fmla="*/ 838200 w 2819400"/>
                <a:gd name="connsiteY11" fmla="*/ 403124 h 1559104"/>
                <a:gd name="connsiteX12" fmla="*/ 881743 w 2819400"/>
                <a:gd name="connsiteY12" fmla="*/ 272496 h 1559104"/>
                <a:gd name="connsiteX13" fmla="*/ 913379 w 2819400"/>
                <a:gd name="connsiteY13" fmla="*/ 202419 h 1559104"/>
                <a:gd name="connsiteX14" fmla="*/ 948078 w 2819400"/>
                <a:gd name="connsiteY14" fmla="*/ 142887 h 1559104"/>
                <a:gd name="connsiteX15" fmla="*/ 977332 w 2819400"/>
                <a:gd name="connsiteY15" fmla="*/ 116354 h 1559104"/>
                <a:gd name="connsiteX16" fmla="*/ 1000806 w 2819400"/>
                <a:gd name="connsiteY16" fmla="*/ 111591 h 1559104"/>
                <a:gd name="connsiteX17" fmla="*/ 1034142 w 2819400"/>
                <a:gd name="connsiteY17" fmla="*/ 124518 h 1559104"/>
                <a:gd name="connsiteX18" fmla="*/ 1061016 w 2819400"/>
                <a:gd name="connsiteY18" fmla="*/ 143908 h 1559104"/>
                <a:gd name="connsiteX19" fmla="*/ 1084150 w 2819400"/>
                <a:gd name="connsiteY19" fmla="*/ 170783 h 1559104"/>
                <a:gd name="connsiteX20" fmla="*/ 1110343 w 2819400"/>
                <a:gd name="connsiteY20" fmla="*/ 202418 h 1559104"/>
                <a:gd name="connsiteX21" fmla="*/ 1125991 w 2819400"/>
                <a:gd name="connsiteY21" fmla="*/ 229974 h 1559104"/>
                <a:gd name="connsiteX22" fmla="*/ 1147763 w 2819400"/>
                <a:gd name="connsiteY22" fmla="*/ 260249 h 1559104"/>
                <a:gd name="connsiteX23" fmla="*/ 1174297 w 2819400"/>
                <a:gd name="connsiteY23" fmla="*/ 271135 h 1559104"/>
                <a:gd name="connsiteX24" fmla="*/ 1203212 w 2819400"/>
                <a:gd name="connsiteY24" fmla="*/ 259229 h 1559104"/>
                <a:gd name="connsiteX25" fmla="*/ 1222601 w 2819400"/>
                <a:gd name="connsiteY25" fmla="*/ 216027 h 1559104"/>
                <a:gd name="connsiteX26" fmla="*/ 1239611 w 2819400"/>
                <a:gd name="connsiteY26" fmla="*/ 163639 h 1559104"/>
                <a:gd name="connsiteX27" fmla="*/ 1259342 w 2819400"/>
                <a:gd name="connsiteY27" fmla="*/ 108190 h 1559104"/>
                <a:gd name="connsiteX28" fmla="*/ 1287236 w 2819400"/>
                <a:gd name="connsiteY28" fmla="*/ 60905 h 1559104"/>
                <a:gd name="connsiteX29" fmla="*/ 1318532 w 2819400"/>
                <a:gd name="connsiteY29" fmla="*/ 22124 h 1559104"/>
                <a:gd name="connsiteX30" fmla="*/ 1350168 w 2819400"/>
                <a:gd name="connsiteY30" fmla="*/ 352 h 1559104"/>
                <a:gd name="connsiteX31" fmla="*/ 1410381 w 2819400"/>
                <a:gd name="connsiteY31" fmla="*/ 11239 h 1559104"/>
                <a:gd name="connsiteX32" fmla="*/ 1447800 w 2819400"/>
                <a:gd name="connsiteY32" fmla="*/ 43896 h 1559104"/>
                <a:gd name="connsiteX33" fmla="*/ 1478076 w 2819400"/>
                <a:gd name="connsiteY33" fmla="*/ 87779 h 1559104"/>
                <a:gd name="connsiteX34" fmla="*/ 1520598 w 2819400"/>
                <a:gd name="connsiteY34" fmla="*/ 157515 h 1559104"/>
                <a:gd name="connsiteX35" fmla="*/ 1543730 w 2819400"/>
                <a:gd name="connsiteY35" fmla="*/ 211944 h 1559104"/>
                <a:gd name="connsiteX36" fmla="*/ 1562780 w 2819400"/>
                <a:gd name="connsiteY36" fmla="*/ 250724 h 1559104"/>
                <a:gd name="connsiteX37" fmla="*/ 1584551 w 2819400"/>
                <a:gd name="connsiteY37" fmla="*/ 272496 h 1559104"/>
                <a:gd name="connsiteX38" fmla="*/ 1611086 w 2819400"/>
                <a:gd name="connsiteY38" fmla="*/ 228953 h 1559104"/>
                <a:gd name="connsiteX39" fmla="*/ 1654629 w 2819400"/>
                <a:gd name="connsiteY39" fmla="*/ 185410 h 1559104"/>
                <a:gd name="connsiteX40" fmla="*/ 1676400 w 2819400"/>
                <a:gd name="connsiteY40" fmla="*/ 152753 h 1559104"/>
                <a:gd name="connsiteX41" fmla="*/ 1698172 w 2819400"/>
                <a:gd name="connsiteY41" fmla="*/ 130981 h 1559104"/>
                <a:gd name="connsiteX42" fmla="*/ 1730829 w 2819400"/>
                <a:gd name="connsiteY42" fmla="*/ 120096 h 1559104"/>
                <a:gd name="connsiteX43" fmla="*/ 1796143 w 2819400"/>
                <a:gd name="connsiteY43" fmla="*/ 141867 h 1559104"/>
                <a:gd name="connsiteX44" fmla="*/ 1850572 w 2819400"/>
                <a:gd name="connsiteY44" fmla="*/ 228953 h 1559104"/>
                <a:gd name="connsiteX45" fmla="*/ 1883229 w 2819400"/>
                <a:gd name="connsiteY45" fmla="*/ 337810 h 1559104"/>
                <a:gd name="connsiteX46" fmla="*/ 1948543 w 2819400"/>
                <a:gd name="connsiteY46" fmla="*/ 479324 h 1559104"/>
                <a:gd name="connsiteX47" fmla="*/ 2013857 w 2819400"/>
                <a:gd name="connsiteY47" fmla="*/ 664381 h 1559104"/>
                <a:gd name="connsiteX48" fmla="*/ 2090057 w 2819400"/>
                <a:gd name="connsiteY48" fmla="*/ 947410 h 1559104"/>
                <a:gd name="connsiteX49" fmla="*/ 2133600 w 2819400"/>
                <a:gd name="connsiteY49" fmla="*/ 1099810 h 1559104"/>
                <a:gd name="connsiteX50" fmla="*/ 2188029 w 2819400"/>
                <a:gd name="connsiteY50" fmla="*/ 1241324 h 1559104"/>
                <a:gd name="connsiteX51" fmla="*/ 2242457 w 2819400"/>
                <a:gd name="connsiteY51" fmla="*/ 1350181 h 1559104"/>
                <a:gd name="connsiteX52" fmla="*/ 2307772 w 2819400"/>
                <a:gd name="connsiteY52" fmla="*/ 1437267 h 1559104"/>
                <a:gd name="connsiteX53" fmla="*/ 2405743 w 2819400"/>
                <a:gd name="connsiteY53" fmla="*/ 1513467 h 1559104"/>
                <a:gd name="connsiteX54" fmla="*/ 2481943 w 2819400"/>
                <a:gd name="connsiteY54" fmla="*/ 1535239 h 1559104"/>
                <a:gd name="connsiteX55" fmla="*/ 2667000 w 2819400"/>
                <a:gd name="connsiteY55" fmla="*/ 1557010 h 1559104"/>
                <a:gd name="connsiteX56" fmla="*/ 2764972 w 2819400"/>
                <a:gd name="connsiteY56" fmla="*/ 1557010 h 1559104"/>
                <a:gd name="connsiteX57" fmla="*/ 2819400 w 2819400"/>
                <a:gd name="connsiteY57" fmla="*/ 1546124 h 1559104"/>
                <a:gd name="connsiteX58" fmla="*/ 2819400 w 2819400"/>
                <a:gd name="connsiteY58" fmla="*/ 1546124 h 1559104"/>
                <a:gd name="connsiteX0" fmla="*/ 0 w 2819400"/>
                <a:gd name="connsiteY0" fmla="*/ 1558110 h 1560204"/>
                <a:gd name="connsiteX1" fmla="*/ 164306 w 2819400"/>
                <a:gd name="connsiteY1" fmla="*/ 1553347 h 1560204"/>
                <a:gd name="connsiteX2" fmla="*/ 264999 w 2819400"/>
                <a:gd name="connsiteY2" fmla="*/ 1541442 h 1560204"/>
                <a:gd name="connsiteX3" fmla="*/ 348343 w 2819400"/>
                <a:gd name="connsiteY3" fmla="*/ 1514567 h 1560204"/>
                <a:gd name="connsiteX4" fmla="*/ 434408 w 2819400"/>
                <a:gd name="connsiteY4" fmla="*/ 1460478 h 1560204"/>
                <a:gd name="connsiteX5" fmla="*/ 509587 w 2819400"/>
                <a:gd name="connsiteY5" fmla="*/ 1367270 h 1560204"/>
                <a:gd name="connsiteX6" fmla="*/ 576943 w 2819400"/>
                <a:gd name="connsiteY6" fmla="*/ 1242424 h 1560204"/>
                <a:gd name="connsiteX7" fmla="*/ 626609 w 2819400"/>
                <a:gd name="connsiteY7" fmla="*/ 1098528 h 1560204"/>
                <a:gd name="connsiteX8" fmla="*/ 690563 w 2819400"/>
                <a:gd name="connsiteY8" fmla="*/ 879454 h 1560204"/>
                <a:gd name="connsiteX9" fmla="*/ 752475 w 2819400"/>
                <a:gd name="connsiteY9" fmla="*/ 665481 h 1560204"/>
                <a:gd name="connsiteX10" fmla="*/ 794657 w 2819400"/>
                <a:gd name="connsiteY10" fmla="*/ 523967 h 1560204"/>
                <a:gd name="connsiteX11" fmla="*/ 838200 w 2819400"/>
                <a:gd name="connsiteY11" fmla="*/ 404224 h 1560204"/>
                <a:gd name="connsiteX12" fmla="*/ 881743 w 2819400"/>
                <a:gd name="connsiteY12" fmla="*/ 273596 h 1560204"/>
                <a:gd name="connsiteX13" fmla="*/ 913379 w 2819400"/>
                <a:gd name="connsiteY13" fmla="*/ 203519 h 1560204"/>
                <a:gd name="connsiteX14" fmla="*/ 948078 w 2819400"/>
                <a:gd name="connsiteY14" fmla="*/ 143987 h 1560204"/>
                <a:gd name="connsiteX15" fmla="*/ 977332 w 2819400"/>
                <a:gd name="connsiteY15" fmla="*/ 117454 h 1560204"/>
                <a:gd name="connsiteX16" fmla="*/ 1000806 w 2819400"/>
                <a:gd name="connsiteY16" fmla="*/ 112691 h 1560204"/>
                <a:gd name="connsiteX17" fmla="*/ 1034142 w 2819400"/>
                <a:gd name="connsiteY17" fmla="*/ 125618 h 1560204"/>
                <a:gd name="connsiteX18" fmla="*/ 1061016 w 2819400"/>
                <a:gd name="connsiteY18" fmla="*/ 145008 h 1560204"/>
                <a:gd name="connsiteX19" fmla="*/ 1084150 w 2819400"/>
                <a:gd name="connsiteY19" fmla="*/ 171883 h 1560204"/>
                <a:gd name="connsiteX20" fmla="*/ 1110343 w 2819400"/>
                <a:gd name="connsiteY20" fmla="*/ 203518 h 1560204"/>
                <a:gd name="connsiteX21" fmla="*/ 1125991 w 2819400"/>
                <a:gd name="connsiteY21" fmla="*/ 231074 h 1560204"/>
                <a:gd name="connsiteX22" fmla="*/ 1147763 w 2819400"/>
                <a:gd name="connsiteY22" fmla="*/ 261349 h 1560204"/>
                <a:gd name="connsiteX23" fmla="*/ 1174297 w 2819400"/>
                <a:gd name="connsiteY23" fmla="*/ 272235 h 1560204"/>
                <a:gd name="connsiteX24" fmla="*/ 1203212 w 2819400"/>
                <a:gd name="connsiteY24" fmla="*/ 260329 h 1560204"/>
                <a:gd name="connsiteX25" fmla="*/ 1222601 w 2819400"/>
                <a:gd name="connsiteY25" fmla="*/ 217127 h 1560204"/>
                <a:gd name="connsiteX26" fmla="*/ 1239611 w 2819400"/>
                <a:gd name="connsiteY26" fmla="*/ 164739 h 1560204"/>
                <a:gd name="connsiteX27" fmla="*/ 1259342 w 2819400"/>
                <a:gd name="connsiteY27" fmla="*/ 109290 h 1560204"/>
                <a:gd name="connsiteX28" fmla="*/ 1287236 w 2819400"/>
                <a:gd name="connsiteY28" fmla="*/ 62005 h 1560204"/>
                <a:gd name="connsiteX29" fmla="*/ 1318532 w 2819400"/>
                <a:gd name="connsiteY29" fmla="*/ 23224 h 1560204"/>
                <a:gd name="connsiteX30" fmla="*/ 1350168 w 2819400"/>
                <a:gd name="connsiteY30" fmla="*/ 1452 h 1560204"/>
                <a:gd name="connsiteX31" fmla="*/ 1350849 w 2819400"/>
                <a:gd name="connsiteY31" fmla="*/ 3154 h 1560204"/>
                <a:gd name="connsiteX32" fmla="*/ 1410381 w 2819400"/>
                <a:gd name="connsiteY32" fmla="*/ 12339 h 1560204"/>
                <a:gd name="connsiteX33" fmla="*/ 1447800 w 2819400"/>
                <a:gd name="connsiteY33" fmla="*/ 44996 h 1560204"/>
                <a:gd name="connsiteX34" fmla="*/ 1478076 w 2819400"/>
                <a:gd name="connsiteY34" fmla="*/ 88879 h 1560204"/>
                <a:gd name="connsiteX35" fmla="*/ 1520598 w 2819400"/>
                <a:gd name="connsiteY35" fmla="*/ 158615 h 1560204"/>
                <a:gd name="connsiteX36" fmla="*/ 1543730 w 2819400"/>
                <a:gd name="connsiteY36" fmla="*/ 213044 h 1560204"/>
                <a:gd name="connsiteX37" fmla="*/ 1562780 w 2819400"/>
                <a:gd name="connsiteY37" fmla="*/ 251824 h 1560204"/>
                <a:gd name="connsiteX38" fmla="*/ 1584551 w 2819400"/>
                <a:gd name="connsiteY38" fmla="*/ 273596 h 1560204"/>
                <a:gd name="connsiteX39" fmla="*/ 1611086 w 2819400"/>
                <a:gd name="connsiteY39" fmla="*/ 230053 h 1560204"/>
                <a:gd name="connsiteX40" fmla="*/ 1654629 w 2819400"/>
                <a:gd name="connsiteY40" fmla="*/ 186510 h 1560204"/>
                <a:gd name="connsiteX41" fmla="*/ 1676400 w 2819400"/>
                <a:gd name="connsiteY41" fmla="*/ 153853 h 1560204"/>
                <a:gd name="connsiteX42" fmla="*/ 1698172 w 2819400"/>
                <a:gd name="connsiteY42" fmla="*/ 132081 h 1560204"/>
                <a:gd name="connsiteX43" fmla="*/ 1730829 w 2819400"/>
                <a:gd name="connsiteY43" fmla="*/ 121196 h 1560204"/>
                <a:gd name="connsiteX44" fmla="*/ 1796143 w 2819400"/>
                <a:gd name="connsiteY44" fmla="*/ 142967 h 1560204"/>
                <a:gd name="connsiteX45" fmla="*/ 1850572 w 2819400"/>
                <a:gd name="connsiteY45" fmla="*/ 230053 h 1560204"/>
                <a:gd name="connsiteX46" fmla="*/ 1883229 w 2819400"/>
                <a:gd name="connsiteY46" fmla="*/ 338910 h 1560204"/>
                <a:gd name="connsiteX47" fmla="*/ 1948543 w 2819400"/>
                <a:gd name="connsiteY47" fmla="*/ 480424 h 1560204"/>
                <a:gd name="connsiteX48" fmla="*/ 2013857 w 2819400"/>
                <a:gd name="connsiteY48" fmla="*/ 665481 h 1560204"/>
                <a:gd name="connsiteX49" fmla="*/ 2090057 w 2819400"/>
                <a:gd name="connsiteY49" fmla="*/ 948510 h 1560204"/>
                <a:gd name="connsiteX50" fmla="*/ 2133600 w 2819400"/>
                <a:gd name="connsiteY50" fmla="*/ 1100910 h 1560204"/>
                <a:gd name="connsiteX51" fmla="*/ 2188029 w 2819400"/>
                <a:gd name="connsiteY51" fmla="*/ 1242424 h 1560204"/>
                <a:gd name="connsiteX52" fmla="*/ 2242457 w 2819400"/>
                <a:gd name="connsiteY52" fmla="*/ 1351281 h 1560204"/>
                <a:gd name="connsiteX53" fmla="*/ 2307772 w 2819400"/>
                <a:gd name="connsiteY53" fmla="*/ 1438367 h 1560204"/>
                <a:gd name="connsiteX54" fmla="*/ 2405743 w 2819400"/>
                <a:gd name="connsiteY54" fmla="*/ 1514567 h 1560204"/>
                <a:gd name="connsiteX55" fmla="*/ 2481943 w 2819400"/>
                <a:gd name="connsiteY55" fmla="*/ 1536339 h 1560204"/>
                <a:gd name="connsiteX56" fmla="*/ 2667000 w 2819400"/>
                <a:gd name="connsiteY56" fmla="*/ 1558110 h 1560204"/>
                <a:gd name="connsiteX57" fmla="*/ 2764972 w 2819400"/>
                <a:gd name="connsiteY57" fmla="*/ 1558110 h 1560204"/>
                <a:gd name="connsiteX58" fmla="*/ 2819400 w 2819400"/>
                <a:gd name="connsiteY58" fmla="*/ 1547224 h 1560204"/>
                <a:gd name="connsiteX59" fmla="*/ 2819400 w 2819400"/>
                <a:gd name="connsiteY59" fmla="*/ 1547224 h 1560204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1086 w 2819400"/>
                <a:gd name="connsiteY39" fmla="*/ 231029 h 1561180"/>
                <a:gd name="connsiteX40" fmla="*/ 1654629 w 2819400"/>
                <a:gd name="connsiteY40" fmla="*/ 187486 h 1561180"/>
                <a:gd name="connsiteX41" fmla="*/ 1676400 w 2819400"/>
                <a:gd name="connsiteY41" fmla="*/ 154829 h 1561180"/>
                <a:gd name="connsiteX42" fmla="*/ 1698172 w 2819400"/>
                <a:gd name="connsiteY42" fmla="*/ 133057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54629 w 2819400"/>
                <a:gd name="connsiteY40" fmla="*/ 187486 h 1561180"/>
                <a:gd name="connsiteX41" fmla="*/ 1676400 w 2819400"/>
                <a:gd name="connsiteY41" fmla="*/ 154829 h 1561180"/>
                <a:gd name="connsiteX42" fmla="*/ 1698172 w 2819400"/>
                <a:gd name="connsiteY42" fmla="*/ 133057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76400 w 2819400"/>
                <a:gd name="connsiteY41" fmla="*/ 154829 h 1561180"/>
                <a:gd name="connsiteX42" fmla="*/ 1698172 w 2819400"/>
                <a:gd name="connsiteY42" fmla="*/ 133057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98172 w 2819400"/>
                <a:gd name="connsiteY42" fmla="*/ 133057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53281 w 2819400"/>
                <a:gd name="connsiteY45" fmla="*/ 125574 h 1561180"/>
                <a:gd name="connsiteX46" fmla="*/ 1850572 w 2819400"/>
                <a:gd name="connsiteY46" fmla="*/ 231029 h 1561180"/>
                <a:gd name="connsiteX47" fmla="*/ 1883229 w 2819400"/>
                <a:gd name="connsiteY47" fmla="*/ 339886 h 1561180"/>
                <a:gd name="connsiteX48" fmla="*/ 1948543 w 2819400"/>
                <a:gd name="connsiteY48" fmla="*/ 481400 h 1561180"/>
                <a:gd name="connsiteX49" fmla="*/ 2013857 w 2819400"/>
                <a:gd name="connsiteY49" fmla="*/ 666457 h 1561180"/>
                <a:gd name="connsiteX50" fmla="*/ 2090057 w 2819400"/>
                <a:gd name="connsiteY50" fmla="*/ 949486 h 1561180"/>
                <a:gd name="connsiteX51" fmla="*/ 2133600 w 2819400"/>
                <a:gd name="connsiteY51" fmla="*/ 1101886 h 1561180"/>
                <a:gd name="connsiteX52" fmla="*/ 2188029 w 2819400"/>
                <a:gd name="connsiteY52" fmla="*/ 1243400 h 1561180"/>
                <a:gd name="connsiteX53" fmla="*/ 2242457 w 2819400"/>
                <a:gd name="connsiteY53" fmla="*/ 1352257 h 1561180"/>
                <a:gd name="connsiteX54" fmla="*/ 2307772 w 2819400"/>
                <a:gd name="connsiteY54" fmla="*/ 1439343 h 1561180"/>
                <a:gd name="connsiteX55" fmla="*/ 2405743 w 2819400"/>
                <a:gd name="connsiteY55" fmla="*/ 1515543 h 1561180"/>
                <a:gd name="connsiteX56" fmla="*/ 2481943 w 2819400"/>
                <a:gd name="connsiteY56" fmla="*/ 1537315 h 1561180"/>
                <a:gd name="connsiteX57" fmla="*/ 2667000 w 2819400"/>
                <a:gd name="connsiteY57" fmla="*/ 1559086 h 1561180"/>
                <a:gd name="connsiteX58" fmla="*/ 2764972 w 2819400"/>
                <a:gd name="connsiteY58" fmla="*/ 1559086 h 1561180"/>
                <a:gd name="connsiteX59" fmla="*/ 2819400 w 2819400"/>
                <a:gd name="connsiteY59" fmla="*/ 1548200 h 1561180"/>
                <a:gd name="connsiteX60" fmla="*/ 2819400 w 2819400"/>
                <a:gd name="connsiteY60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9000 w 2819400"/>
                <a:gd name="connsiteY45" fmla="*/ 154149 h 1561180"/>
                <a:gd name="connsiteX46" fmla="*/ 1850572 w 2819400"/>
                <a:gd name="connsiteY46" fmla="*/ 231029 h 1561180"/>
                <a:gd name="connsiteX47" fmla="*/ 1883229 w 2819400"/>
                <a:gd name="connsiteY47" fmla="*/ 339886 h 1561180"/>
                <a:gd name="connsiteX48" fmla="*/ 1948543 w 2819400"/>
                <a:gd name="connsiteY48" fmla="*/ 481400 h 1561180"/>
                <a:gd name="connsiteX49" fmla="*/ 2013857 w 2819400"/>
                <a:gd name="connsiteY49" fmla="*/ 666457 h 1561180"/>
                <a:gd name="connsiteX50" fmla="*/ 2090057 w 2819400"/>
                <a:gd name="connsiteY50" fmla="*/ 949486 h 1561180"/>
                <a:gd name="connsiteX51" fmla="*/ 2133600 w 2819400"/>
                <a:gd name="connsiteY51" fmla="*/ 1101886 h 1561180"/>
                <a:gd name="connsiteX52" fmla="*/ 2188029 w 2819400"/>
                <a:gd name="connsiteY52" fmla="*/ 1243400 h 1561180"/>
                <a:gd name="connsiteX53" fmla="*/ 2242457 w 2819400"/>
                <a:gd name="connsiteY53" fmla="*/ 1352257 h 1561180"/>
                <a:gd name="connsiteX54" fmla="*/ 2307772 w 2819400"/>
                <a:gd name="connsiteY54" fmla="*/ 1439343 h 1561180"/>
                <a:gd name="connsiteX55" fmla="*/ 2405743 w 2819400"/>
                <a:gd name="connsiteY55" fmla="*/ 1515543 h 1561180"/>
                <a:gd name="connsiteX56" fmla="*/ 2481943 w 2819400"/>
                <a:gd name="connsiteY56" fmla="*/ 1537315 h 1561180"/>
                <a:gd name="connsiteX57" fmla="*/ 2667000 w 2819400"/>
                <a:gd name="connsiteY57" fmla="*/ 1559086 h 1561180"/>
                <a:gd name="connsiteX58" fmla="*/ 2764972 w 2819400"/>
                <a:gd name="connsiteY58" fmla="*/ 1559086 h 1561180"/>
                <a:gd name="connsiteX59" fmla="*/ 2819400 w 2819400"/>
                <a:gd name="connsiteY59" fmla="*/ 1548200 h 1561180"/>
                <a:gd name="connsiteX60" fmla="*/ 2819400 w 2819400"/>
                <a:gd name="connsiteY60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50572 w 2819400"/>
                <a:gd name="connsiteY46" fmla="*/ 231029 h 1561180"/>
                <a:gd name="connsiteX47" fmla="*/ 1883229 w 2819400"/>
                <a:gd name="connsiteY47" fmla="*/ 339886 h 1561180"/>
                <a:gd name="connsiteX48" fmla="*/ 1948543 w 2819400"/>
                <a:gd name="connsiteY48" fmla="*/ 481400 h 1561180"/>
                <a:gd name="connsiteX49" fmla="*/ 2013857 w 2819400"/>
                <a:gd name="connsiteY49" fmla="*/ 666457 h 1561180"/>
                <a:gd name="connsiteX50" fmla="*/ 2090057 w 2819400"/>
                <a:gd name="connsiteY50" fmla="*/ 949486 h 1561180"/>
                <a:gd name="connsiteX51" fmla="*/ 2133600 w 2819400"/>
                <a:gd name="connsiteY51" fmla="*/ 1101886 h 1561180"/>
                <a:gd name="connsiteX52" fmla="*/ 2188029 w 2819400"/>
                <a:gd name="connsiteY52" fmla="*/ 1243400 h 1561180"/>
                <a:gd name="connsiteX53" fmla="*/ 2242457 w 2819400"/>
                <a:gd name="connsiteY53" fmla="*/ 1352257 h 1561180"/>
                <a:gd name="connsiteX54" fmla="*/ 2307772 w 2819400"/>
                <a:gd name="connsiteY54" fmla="*/ 1439343 h 1561180"/>
                <a:gd name="connsiteX55" fmla="*/ 2405743 w 2819400"/>
                <a:gd name="connsiteY55" fmla="*/ 1515543 h 1561180"/>
                <a:gd name="connsiteX56" fmla="*/ 2481943 w 2819400"/>
                <a:gd name="connsiteY56" fmla="*/ 1537315 h 1561180"/>
                <a:gd name="connsiteX57" fmla="*/ 2667000 w 2819400"/>
                <a:gd name="connsiteY57" fmla="*/ 1559086 h 1561180"/>
                <a:gd name="connsiteX58" fmla="*/ 2764972 w 2819400"/>
                <a:gd name="connsiteY58" fmla="*/ 1559086 h 1561180"/>
                <a:gd name="connsiteX59" fmla="*/ 2819400 w 2819400"/>
                <a:gd name="connsiteY59" fmla="*/ 1548200 h 1561180"/>
                <a:gd name="connsiteX60" fmla="*/ 2819400 w 2819400"/>
                <a:gd name="connsiteY60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781856 w 2819400"/>
                <a:gd name="connsiteY46" fmla="*/ 144624 h 1561180"/>
                <a:gd name="connsiteX47" fmla="*/ 1850572 w 2819400"/>
                <a:gd name="connsiteY47" fmla="*/ 231029 h 1561180"/>
                <a:gd name="connsiteX48" fmla="*/ 1883229 w 2819400"/>
                <a:gd name="connsiteY48" fmla="*/ 339886 h 1561180"/>
                <a:gd name="connsiteX49" fmla="*/ 1948543 w 2819400"/>
                <a:gd name="connsiteY49" fmla="*/ 481400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50572 w 2819400"/>
                <a:gd name="connsiteY47" fmla="*/ 231029 h 1561180"/>
                <a:gd name="connsiteX48" fmla="*/ 1883229 w 2819400"/>
                <a:gd name="connsiteY48" fmla="*/ 339886 h 1561180"/>
                <a:gd name="connsiteX49" fmla="*/ 1948543 w 2819400"/>
                <a:gd name="connsiteY49" fmla="*/ 481400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48191 w 2819400"/>
                <a:gd name="connsiteY47" fmla="*/ 214360 h 1561180"/>
                <a:gd name="connsiteX48" fmla="*/ 1883229 w 2819400"/>
                <a:gd name="connsiteY48" fmla="*/ 339886 h 1561180"/>
                <a:gd name="connsiteX49" fmla="*/ 1948543 w 2819400"/>
                <a:gd name="connsiteY49" fmla="*/ 481400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48543 w 2819400"/>
                <a:gd name="connsiteY49" fmla="*/ 481400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1991406 w 2819400"/>
                <a:gd name="connsiteY51" fmla="*/ 670880 h 1561180"/>
                <a:gd name="connsiteX52" fmla="*/ 2090057 w 2819400"/>
                <a:gd name="connsiteY52" fmla="*/ 949486 h 1561180"/>
                <a:gd name="connsiteX53" fmla="*/ 2133600 w 2819400"/>
                <a:gd name="connsiteY53" fmla="*/ 1101886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36650 w 2819400"/>
                <a:gd name="connsiteY51" fmla="*/ 768512 h 1561180"/>
                <a:gd name="connsiteX52" fmla="*/ 2090057 w 2819400"/>
                <a:gd name="connsiteY52" fmla="*/ 949486 h 1561180"/>
                <a:gd name="connsiteX53" fmla="*/ 2133600 w 2819400"/>
                <a:gd name="connsiteY53" fmla="*/ 1101886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75655 h 1561180"/>
                <a:gd name="connsiteX52" fmla="*/ 2090057 w 2819400"/>
                <a:gd name="connsiteY52" fmla="*/ 949486 h 1561180"/>
                <a:gd name="connsiteX53" fmla="*/ 2133600 w 2819400"/>
                <a:gd name="connsiteY53" fmla="*/ 1101886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75655 h 1561180"/>
                <a:gd name="connsiteX52" fmla="*/ 2082913 w 2819400"/>
                <a:gd name="connsiteY52" fmla="*/ 954249 h 1561180"/>
                <a:gd name="connsiteX53" fmla="*/ 2133600 w 2819400"/>
                <a:gd name="connsiteY53" fmla="*/ 1101886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75655 h 1561180"/>
                <a:gd name="connsiteX52" fmla="*/ 2082913 w 2819400"/>
                <a:gd name="connsiteY52" fmla="*/ 954249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75655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7125 w 2819400"/>
                <a:gd name="connsiteY51" fmla="*/ 782799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7125 w 2819400"/>
                <a:gd name="connsiteY51" fmla="*/ 782799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7125 w 2819400"/>
                <a:gd name="connsiteY51" fmla="*/ 782799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7125 w 2819400"/>
                <a:gd name="connsiteY51" fmla="*/ 782799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87562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87562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3266 w 2819400"/>
                <a:gd name="connsiteY54" fmla="*/ 1238637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3266 w 2819400"/>
                <a:gd name="connsiteY54" fmla="*/ 1238637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3266 w 2819400"/>
                <a:gd name="connsiteY54" fmla="*/ 1238637 h 1561180"/>
                <a:gd name="connsiteX55" fmla="*/ 2242457 w 2819400"/>
                <a:gd name="connsiteY55" fmla="*/ 1352257 h 1561180"/>
                <a:gd name="connsiteX56" fmla="*/ 2303009 w 2819400"/>
                <a:gd name="connsiteY56" fmla="*/ 1441725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3266 w 2819400"/>
                <a:gd name="connsiteY54" fmla="*/ 1238637 h 1561180"/>
                <a:gd name="connsiteX55" fmla="*/ 2242457 w 2819400"/>
                <a:gd name="connsiteY55" fmla="*/ 1352257 h 1561180"/>
                <a:gd name="connsiteX56" fmla="*/ 2303009 w 2819400"/>
                <a:gd name="connsiteY56" fmla="*/ 1441725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57725 h 1561180"/>
                <a:gd name="connsiteX0" fmla="*/ 0 w 2819400"/>
                <a:gd name="connsiteY0" fmla="*/ 1559086 h 1560344"/>
                <a:gd name="connsiteX1" fmla="*/ 164306 w 2819400"/>
                <a:gd name="connsiteY1" fmla="*/ 1554323 h 1560344"/>
                <a:gd name="connsiteX2" fmla="*/ 264999 w 2819400"/>
                <a:gd name="connsiteY2" fmla="*/ 1542418 h 1560344"/>
                <a:gd name="connsiteX3" fmla="*/ 348343 w 2819400"/>
                <a:gd name="connsiteY3" fmla="*/ 1515543 h 1560344"/>
                <a:gd name="connsiteX4" fmla="*/ 434408 w 2819400"/>
                <a:gd name="connsiteY4" fmla="*/ 1461454 h 1560344"/>
                <a:gd name="connsiteX5" fmla="*/ 509587 w 2819400"/>
                <a:gd name="connsiteY5" fmla="*/ 1368246 h 1560344"/>
                <a:gd name="connsiteX6" fmla="*/ 576943 w 2819400"/>
                <a:gd name="connsiteY6" fmla="*/ 1243400 h 1560344"/>
                <a:gd name="connsiteX7" fmla="*/ 626609 w 2819400"/>
                <a:gd name="connsiteY7" fmla="*/ 1099504 h 1560344"/>
                <a:gd name="connsiteX8" fmla="*/ 690563 w 2819400"/>
                <a:gd name="connsiteY8" fmla="*/ 880430 h 1560344"/>
                <a:gd name="connsiteX9" fmla="*/ 752475 w 2819400"/>
                <a:gd name="connsiteY9" fmla="*/ 666457 h 1560344"/>
                <a:gd name="connsiteX10" fmla="*/ 794657 w 2819400"/>
                <a:gd name="connsiteY10" fmla="*/ 524943 h 1560344"/>
                <a:gd name="connsiteX11" fmla="*/ 838200 w 2819400"/>
                <a:gd name="connsiteY11" fmla="*/ 405200 h 1560344"/>
                <a:gd name="connsiteX12" fmla="*/ 881743 w 2819400"/>
                <a:gd name="connsiteY12" fmla="*/ 274572 h 1560344"/>
                <a:gd name="connsiteX13" fmla="*/ 913379 w 2819400"/>
                <a:gd name="connsiteY13" fmla="*/ 204495 h 1560344"/>
                <a:gd name="connsiteX14" fmla="*/ 948078 w 2819400"/>
                <a:gd name="connsiteY14" fmla="*/ 144963 h 1560344"/>
                <a:gd name="connsiteX15" fmla="*/ 977332 w 2819400"/>
                <a:gd name="connsiteY15" fmla="*/ 118430 h 1560344"/>
                <a:gd name="connsiteX16" fmla="*/ 1000806 w 2819400"/>
                <a:gd name="connsiteY16" fmla="*/ 113667 h 1560344"/>
                <a:gd name="connsiteX17" fmla="*/ 1034142 w 2819400"/>
                <a:gd name="connsiteY17" fmla="*/ 126594 h 1560344"/>
                <a:gd name="connsiteX18" fmla="*/ 1061016 w 2819400"/>
                <a:gd name="connsiteY18" fmla="*/ 145984 h 1560344"/>
                <a:gd name="connsiteX19" fmla="*/ 1084150 w 2819400"/>
                <a:gd name="connsiteY19" fmla="*/ 172859 h 1560344"/>
                <a:gd name="connsiteX20" fmla="*/ 1110343 w 2819400"/>
                <a:gd name="connsiteY20" fmla="*/ 204494 h 1560344"/>
                <a:gd name="connsiteX21" fmla="*/ 1125991 w 2819400"/>
                <a:gd name="connsiteY21" fmla="*/ 232050 h 1560344"/>
                <a:gd name="connsiteX22" fmla="*/ 1147763 w 2819400"/>
                <a:gd name="connsiteY22" fmla="*/ 262325 h 1560344"/>
                <a:gd name="connsiteX23" fmla="*/ 1174297 w 2819400"/>
                <a:gd name="connsiteY23" fmla="*/ 273211 h 1560344"/>
                <a:gd name="connsiteX24" fmla="*/ 1203212 w 2819400"/>
                <a:gd name="connsiteY24" fmla="*/ 261305 h 1560344"/>
                <a:gd name="connsiteX25" fmla="*/ 1222601 w 2819400"/>
                <a:gd name="connsiteY25" fmla="*/ 218103 h 1560344"/>
                <a:gd name="connsiteX26" fmla="*/ 1239611 w 2819400"/>
                <a:gd name="connsiteY26" fmla="*/ 165715 h 1560344"/>
                <a:gd name="connsiteX27" fmla="*/ 1259342 w 2819400"/>
                <a:gd name="connsiteY27" fmla="*/ 110266 h 1560344"/>
                <a:gd name="connsiteX28" fmla="*/ 1287236 w 2819400"/>
                <a:gd name="connsiteY28" fmla="*/ 62981 h 1560344"/>
                <a:gd name="connsiteX29" fmla="*/ 1318532 w 2819400"/>
                <a:gd name="connsiteY29" fmla="*/ 24200 h 1560344"/>
                <a:gd name="connsiteX30" fmla="*/ 1350168 w 2819400"/>
                <a:gd name="connsiteY30" fmla="*/ 2428 h 1560344"/>
                <a:gd name="connsiteX31" fmla="*/ 1379424 w 2819400"/>
                <a:gd name="connsiteY31" fmla="*/ 1749 h 1560344"/>
                <a:gd name="connsiteX32" fmla="*/ 1410381 w 2819400"/>
                <a:gd name="connsiteY32" fmla="*/ 13315 h 1560344"/>
                <a:gd name="connsiteX33" fmla="*/ 1447800 w 2819400"/>
                <a:gd name="connsiteY33" fmla="*/ 45972 h 1560344"/>
                <a:gd name="connsiteX34" fmla="*/ 1478076 w 2819400"/>
                <a:gd name="connsiteY34" fmla="*/ 89855 h 1560344"/>
                <a:gd name="connsiteX35" fmla="*/ 1520598 w 2819400"/>
                <a:gd name="connsiteY35" fmla="*/ 159591 h 1560344"/>
                <a:gd name="connsiteX36" fmla="*/ 1543730 w 2819400"/>
                <a:gd name="connsiteY36" fmla="*/ 214020 h 1560344"/>
                <a:gd name="connsiteX37" fmla="*/ 1562780 w 2819400"/>
                <a:gd name="connsiteY37" fmla="*/ 252800 h 1560344"/>
                <a:gd name="connsiteX38" fmla="*/ 1584551 w 2819400"/>
                <a:gd name="connsiteY38" fmla="*/ 274572 h 1560344"/>
                <a:gd name="connsiteX39" fmla="*/ 1618229 w 2819400"/>
                <a:gd name="connsiteY39" fmla="*/ 242935 h 1560344"/>
                <a:gd name="connsiteX40" fmla="*/ 1642723 w 2819400"/>
                <a:gd name="connsiteY40" fmla="*/ 206536 h 1560344"/>
                <a:gd name="connsiteX41" fmla="*/ 1666875 w 2819400"/>
                <a:gd name="connsiteY41" fmla="*/ 166735 h 1560344"/>
                <a:gd name="connsiteX42" fmla="*/ 1688647 w 2819400"/>
                <a:gd name="connsiteY42" fmla="*/ 144963 h 1560344"/>
                <a:gd name="connsiteX43" fmla="*/ 1721304 w 2819400"/>
                <a:gd name="connsiteY43" fmla="*/ 124553 h 1560344"/>
                <a:gd name="connsiteX44" fmla="*/ 1753281 w 2819400"/>
                <a:gd name="connsiteY44" fmla="*/ 122512 h 1560344"/>
                <a:gd name="connsiteX45" fmla="*/ 1786619 w 2819400"/>
                <a:gd name="connsiteY45" fmla="*/ 142242 h 1560344"/>
                <a:gd name="connsiteX46" fmla="*/ 1805669 w 2819400"/>
                <a:gd name="connsiteY46" fmla="*/ 170818 h 1560344"/>
                <a:gd name="connsiteX47" fmla="*/ 1829141 w 2819400"/>
                <a:gd name="connsiteY47" fmla="*/ 214360 h 1560344"/>
                <a:gd name="connsiteX48" fmla="*/ 1883229 w 2819400"/>
                <a:gd name="connsiteY48" fmla="*/ 339886 h 1560344"/>
                <a:gd name="connsiteX49" fmla="*/ 1931874 w 2819400"/>
                <a:gd name="connsiteY49" fmla="*/ 486162 h 1560344"/>
                <a:gd name="connsiteX50" fmla="*/ 1992426 w 2819400"/>
                <a:gd name="connsiteY50" fmla="*/ 668839 h 1560344"/>
                <a:gd name="connsiteX51" fmla="*/ 2029507 w 2819400"/>
                <a:gd name="connsiteY51" fmla="*/ 787562 h 1560344"/>
                <a:gd name="connsiteX52" fmla="*/ 2075770 w 2819400"/>
                <a:gd name="connsiteY52" fmla="*/ 947105 h 1560344"/>
                <a:gd name="connsiteX53" fmla="*/ 2128838 w 2819400"/>
                <a:gd name="connsiteY53" fmla="*/ 1106648 h 1560344"/>
                <a:gd name="connsiteX54" fmla="*/ 2183266 w 2819400"/>
                <a:gd name="connsiteY54" fmla="*/ 1238637 h 1560344"/>
                <a:gd name="connsiteX55" fmla="*/ 2242457 w 2819400"/>
                <a:gd name="connsiteY55" fmla="*/ 1352257 h 1560344"/>
                <a:gd name="connsiteX56" fmla="*/ 2303009 w 2819400"/>
                <a:gd name="connsiteY56" fmla="*/ 1441725 h 1560344"/>
                <a:gd name="connsiteX57" fmla="*/ 2405743 w 2819400"/>
                <a:gd name="connsiteY57" fmla="*/ 1515543 h 1560344"/>
                <a:gd name="connsiteX58" fmla="*/ 2481943 w 2819400"/>
                <a:gd name="connsiteY58" fmla="*/ 1537315 h 1560344"/>
                <a:gd name="connsiteX59" fmla="*/ 2667000 w 2819400"/>
                <a:gd name="connsiteY59" fmla="*/ 1559086 h 1560344"/>
                <a:gd name="connsiteX60" fmla="*/ 2736397 w 2819400"/>
                <a:gd name="connsiteY60" fmla="*/ 1556704 h 1560344"/>
                <a:gd name="connsiteX61" fmla="*/ 2819400 w 2819400"/>
                <a:gd name="connsiteY61" fmla="*/ 1548200 h 1560344"/>
                <a:gd name="connsiteX62" fmla="*/ 2819400 w 2819400"/>
                <a:gd name="connsiteY62" fmla="*/ 1557725 h 1560344"/>
                <a:gd name="connsiteX0" fmla="*/ 0 w 2819400"/>
                <a:gd name="connsiteY0" fmla="*/ 1559086 h 1560269"/>
                <a:gd name="connsiteX1" fmla="*/ 164306 w 2819400"/>
                <a:gd name="connsiteY1" fmla="*/ 1554323 h 1560269"/>
                <a:gd name="connsiteX2" fmla="*/ 264999 w 2819400"/>
                <a:gd name="connsiteY2" fmla="*/ 1542418 h 1560269"/>
                <a:gd name="connsiteX3" fmla="*/ 348343 w 2819400"/>
                <a:gd name="connsiteY3" fmla="*/ 1515543 h 1560269"/>
                <a:gd name="connsiteX4" fmla="*/ 434408 w 2819400"/>
                <a:gd name="connsiteY4" fmla="*/ 1461454 h 1560269"/>
                <a:gd name="connsiteX5" fmla="*/ 509587 w 2819400"/>
                <a:gd name="connsiteY5" fmla="*/ 1368246 h 1560269"/>
                <a:gd name="connsiteX6" fmla="*/ 576943 w 2819400"/>
                <a:gd name="connsiteY6" fmla="*/ 1243400 h 1560269"/>
                <a:gd name="connsiteX7" fmla="*/ 626609 w 2819400"/>
                <a:gd name="connsiteY7" fmla="*/ 1099504 h 1560269"/>
                <a:gd name="connsiteX8" fmla="*/ 690563 w 2819400"/>
                <a:gd name="connsiteY8" fmla="*/ 880430 h 1560269"/>
                <a:gd name="connsiteX9" fmla="*/ 752475 w 2819400"/>
                <a:gd name="connsiteY9" fmla="*/ 666457 h 1560269"/>
                <a:gd name="connsiteX10" fmla="*/ 794657 w 2819400"/>
                <a:gd name="connsiteY10" fmla="*/ 524943 h 1560269"/>
                <a:gd name="connsiteX11" fmla="*/ 838200 w 2819400"/>
                <a:gd name="connsiteY11" fmla="*/ 405200 h 1560269"/>
                <a:gd name="connsiteX12" fmla="*/ 881743 w 2819400"/>
                <a:gd name="connsiteY12" fmla="*/ 274572 h 1560269"/>
                <a:gd name="connsiteX13" fmla="*/ 913379 w 2819400"/>
                <a:gd name="connsiteY13" fmla="*/ 204495 h 1560269"/>
                <a:gd name="connsiteX14" fmla="*/ 948078 w 2819400"/>
                <a:gd name="connsiteY14" fmla="*/ 144963 h 1560269"/>
                <a:gd name="connsiteX15" fmla="*/ 977332 w 2819400"/>
                <a:gd name="connsiteY15" fmla="*/ 118430 h 1560269"/>
                <a:gd name="connsiteX16" fmla="*/ 1000806 w 2819400"/>
                <a:gd name="connsiteY16" fmla="*/ 113667 h 1560269"/>
                <a:gd name="connsiteX17" fmla="*/ 1034142 w 2819400"/>
                <a:gd name="connsiteY17" fmla="*/ 126594 h 1560269"/>
                <a:gd name="connsiteX18" fmla="*/ 1061016 w 2819400"/>
                <a:gd name="connsiteY18" fmla="*/ 145984 h 1560269"/>
                <a:gd name="connsiteX19" fmla="*/ 1084150 w 2819400"/>
                <a:gd name="connsiteY19" fmla="*/ 172859 h 1560269"/>
                <a:gd name="connsiteX20" fmla="*/ 1110343 w 2819400"/>
                <a:gd name="connsiteY20" fmla="*/ 204494 h 1560269"/>
                <a:gd name="connsiteX21" fmla="*/ 1125991 w 2819400"/>
                <a:gd name="connsiteY21" fmla="*/ 232050 h 1560269"/>
                <a:gd name="connsiteX22" fmla="*/ 1147763 w 2819400"/>
                <a:gd name="connsiteY22" fmla="*/ 262325 h 1560269"/>
                <a:gd name="connsiteX23" fmla="*/ 1174297 w 2819400"/>
                <a:gd name="connsiteY23" fmla="*/ 273211 h 1560269"/>
                <a:gd name="connsiteX24" fmla="*/ 1203212 w 2819400"/>
                <a:gd name="connsiteY24" fmla="*/ 261305 h 1560269"/>
                <a:gd name="connsiteX25" fmla="*/ 1222601 w 2819400"/>
                <a:gd name="connsiteY25" fmla="*/ 218103 h 1560269"/>
                <a:gd name="connsiteX26" fmla="*/ 1239611 w 2819400"/>
                <a:gd name="connsiteY26" fmla="*/ 165715 h 1560269"/>
                <a:gd name="connsiteX27" fmla="*/ 1259342 w 2819400"/>
                <a:gd name="connsiteY27" fmla="*/ 110266 h 1560269"/>
                <a:gd name="connsiteX28" fmla="*/ 1287236 w 2819400"/>
                <a:gd name="connsiteY28" fmla="*/ 62981 h 1560269"/>
                <a:gd name="connsiteX29" fmla="*/ 1318532 w 2819400"/>
                <a:gd name="connsiteY29" fmla="*/ 24200 h 1560269"/>
                <a:gd name="connsiteX30" fmla="*/ 1350168 w 2819400"/>
                <a:gd name="connsiteY30" fmla="*/ 2428 h 1560269"/>
                <a:gd name="connsiteX31" fmla="*/ 1379424 w 2819400"/>
                <a:gd name="connsiteY31" fmla="*/ 1749 h 1560269"/>
                <a:gd name="connsiteX32" fmla="*/ 1410381 w 2819400"/>
                <a:gd name="connsiteY32" fmla="*/ 13315 h 1560269"/>
                <a:gd name="connsiteX33" fmla="*/ 1447800 w 2819400"/>
                <a:gd name="connsiteY33" fmla="*/ 45972 h 1560269"/>
                <a:gd name="connsiteX34" fmla="*/ 1478076 w 2819400"/>
                <a:gd name="connsiteY34" fmla="*/ 89855 h 1560269"/>
                <a:gd name="connsiteX35" fmla="*/ 1520598 w 2819400"/>
                <a:gd name="connsiteY35" fmla="*/ 159591 h 1560269"/>
                <a:gd name="connsiteX36" fmla="*/ 1543730 w 2819400"/>
                <a:gd name="connsiteY36" fmla="*/ 214020 h 1560269"/>
                <a:gd name="connsiteX37" fmla="*/ 1562780 w 2819400"/>
                <a:gd name="connsiteY37" fmla="*/ 252800 h 1560269"/>
                <a:gd name="connsiteX38" fmla="*/ 1584551 w 2819400"/>
                <a:gd name="connsiteY38" fmla="*/ 274572 h 1560269"/>
                <a:gd name="connsiteX39" fmla="*/ 1618229 w 2819400"/>
                <a:gd name="connsiteY39" fmla="*/ 242935 h 1560269"/>
                <a:gd name="connsiteX40" fmla="*/ 1642723 w 2819400"/>
                <a:gd name="connsiteY40" fmla="*/ 206536 h 1560269"/>
                <a:gd name="connsiteX41" fmla="*/ 1666875 w 2819400"/>
                <a:gd name="connsiteY41" fmla="*/ 166735 h 1560269"/>
                <a:gd name="connsiteX42" fmla="*/ 1688647 w 2819400"/>
                <a:gd name="connsiteY42" fmla="*/ 144963 h 1560269"/>
                <a:gd name="connsiteX43" fmla="*/ 1721304 w 2819400"/>
                <a:gd name="connsiteY43" fmla="*/ 124553 h 1560269"/>
                <a:gd name="connsiteX44" fmla="*/ 1753281 w 2819400"/>
                <a:gd name="connsiteY44" fmla="*/ 122512 h 1560269"/>
                <a:gd name="connsiteX45" fmla="*/ 1786619 w 2819400"/>
                <a:gd name="connsiteY45" fmla="*/ 142242 h 1560269"/>
                <a:gd name="connsiteX46" fmla="*/ 1805669 w 2819400"/>
                <a:gd name="connsiteY46" fmla="*/ 170818 h 1560269"/>
                <a:gd name="connsiteX47" fmla="*/ 1829141 w 2819400"/>
                <a:gd name="connsiteY47" fmla="*/ 214360 h 1560269"/>
                <a:gd name="connsiteX48" fmla="*/ 1883229 w 2819400"/>
                <a:gd name="connsiteY48" fmla="*/ 339886 h 1560269"/>
                <a:gd name="connsiteX49" fmla="*/ 1931874 w 2819400"/>
                <a:gd name="connsiteY49" fmla="*/ 486162 h 1560269"/>
                <a:gd name="connsiteX50" fmla="*/ 1992426 w 2819400"/>
                <a:gd name="connsiteY50" fmla="*/ 668839 h 1560269"/>
                <a:gd name="connsiteX51" fmla="*/ 2029507 w 2819400"/>
                <a:gd name="connsiteY51" fmla="*/ 787562 h 1560269"/>
                <a:gd name="connsiteX52" fmla="*/ 2075770 w 2819400"/>
                <a:gd name="connsiteY52" fmla="*/ 947105 h 1560269"/>
                <a:gd name="connsiteX53" fmla="*/ 2128838 w 2819400"/>
                <a:gd name="connsiteY53" fmla="*/ 1106648 h 1560269"/>
                <a:gd name="connsiteX54" fmla="*/ 2183266 w 2819400"/>
                <a:gd name="connsiteY54" fmla="*/ 1238637 h 1560269"/>
                <a:gd name="connsiteX55" fmla="*/ 2242457 w 2819400"/>
                <a:gd name="connsiteY55" fmla="*/ 1352257 h 1560269"/>
                <a:gd name="connsiteX56" fmla="*/ 2303009 w 2819400"/>
                <a:gd name="connsiteY56" fmla="*/ 1441725 h 1560269"/>
                <a:gd name="connsiteX57" fmla="*/ 2405743 w 2819400"/>
                <a:gd name="connsiteY57" fmla="*/ 1515543 h 1560269"/>
                <a:gd name="connsiteX58" fmla="*/ 2481943 w 2819400"/>
                <a:gd name="connsiteY58" fmla="*/ 1537315 h 1560269"/>
                <a:gd name="connsiteX59" fmla="*/ 2569369 w 2819400"/>
                <a:gd name="connsiteY59" fmla="*/ 1547180 h 1560269"/>
                <a:gd name="connsiteX60" fmla="*/ 2736397 w 2819400"/>
                <a:gd name="connsiteY60" fmla="*/ 1556704 h 1560269"/>
                <a:gd name="connsiteX61" fmla="*/ 2819400 w 2819400"/>
                <a:gd name="connsiteY61" fmla="*/ 1548200 h 1560269"/>
                <a:gd name="connsiteX62" fmla="*/ 2819400 w 2819400"/>
                <a:gd name="connsiteY62" fmla="*/ 1557725 h 1560269"/>
                <a:gd name="connsiteX0" fmla="*/ 0 w 2819400"/>
                <a:gd name="connsiteY0" fmla="*/ 1559086 h 1617256"/>
                <a:gd name="connsiteX1" fmla="*/ 164306 w 2819400"/>
                <a:gd name="connsiteY1" fmla="*/ 1554323 h 1617256"/>
                <a:gd name="connsiteX2" fmla="*/ 264999 w 2819400"/>
                <a:gd name="connsiteY2" fmla="*/ 1542418 h 1617256"/>
                <a:gd name="connsiteX3" fmla="*/ 348343 w 2819400"/>
                <a:gd name="connsiteY3" fmla="*/ 1515543 h 1617256"/>
                <a:gd name="connsiteX4" fmla="*/ 434408 w 2819400"/>
                <a:gd name="connsiteY4" fmla="*/ 1461454 h 1617256"/>
                <a:gd name="connsiteX5" fmla="*/ 509587 w 2819400"/>
                <a:gd name="connsiteY5" fmla="*/ 1368246 h 1617256"/>
                <a:gd name="connsiteX6" fmla="*/ 576943 w 2819400"/>
                <a:gd name="connsiteY6" fmla="*/ 1243400 h 1617256"/>
                <a:gd name="connsiteX7" fmla="*/ 626609 w 2819400"/>
                <a:gd name="connsiteY7" fmla="*/ 1099504 h 1617256"/>
                <a:gd name="connsiteX8" fmla="*/ 690563 w 2819400"/>
                <a:gd name="connsiteY8" fmla="*/ 880430 h 1617256"/>
                <a:gd name="connsiteX9" fmla="*/ 752475 w 2819400"/>
                <a:gd name="connsiteY9" fmla="*/ 666457 h 1617256"/>
                <a:gd name="connsiteX10" fmla="*/ 794657 w 2819400"/>
                <a:gd name="connsiteY10" fmla="*/ 524943 h 1617256"/>
                <a:gd name="connsiteX11" fmla="*/ 838200 w 2819400"/>
                <a:gd name="connsiteY11" fmla="*/ 405200 h 1617256"/>
                <a:gd name="connsiteX12" fmla="*/ 881743 w 2819400"/>
                <a:gd name="connsiteY12" fmla="*/ 274572 h 1617256"/>
                <a:gd name="connsiteX13" fmla="*/ 913379 w 2819400"/>
                <a:gd name="connsiteY13" fmla="*/ 204495 h 1617256"/>
                <a:gd name="connsiteX14" fmla="*/ 948078 w 2819400"/>
                <a:gd name="connsiteY14" fmla="*/ 144963 h 1617256"/>
                <a:gd name="connsiteX15" fmla="*/ 977332 w 2819400"/>
                <a:gd name="connsiteY15" fmla="*/ 118430 h 1617256"/>
                <a:gd name="connsiteX16" fmla="*/ 1000806 w 2819400"/>
                <a:gd name="connsiteY16" fmla="*/ 113667 h 1617256"/>
                <a:gd name="connsiteX17" fmla="*/ 1034142 w 2819400"/>
                <a:gd name="connsiteY17" fmla="*/ 126594 h 1617256"/>
                <a:gd name="connsiteX18" fmla="*/ 1061016 w 2819400"/>
                <a:gd name="connsiteY18" fmla="*/ 145984 h 1617256"/>
                <a:gd name="connsiteX19" fmla="*/ 1084150 w 2819400"/>
                <a:gd name="connsiteY19" fmla="*/ 172859 h 1617256"/>
                <a:gd name="connsiteX20" fmla="*/ 1110343 w 2819400"/>
                <a:gd name="connsiteY20" fmla="*/ 204494 h 1617256"/>
                <a:gd name="connsiteX21" fmla="*/ 1125991 w 2819400"/>
                <a:gd name="connsiteY21" fmla="*/ 232050 h 1617256"/>
                <a:gd name="connsiteX22" fmla="*/ 1147763 w 2819400"/>
                <a:gd name="connsiteY22" fmla="*/ 262325 h 1617256"/>
                <a:gd name="connsiteX23" fmla="*/ 1174297 w 2819400"/>
                <a:gd name="connsiteY23" fmla="*/ 273211 h 1617256"/>
                <a:gd name="connsiteX24" fmla="*/ 1203212 w 2819400"/>
                <a:gd name="connsiteY24" fmla="*/ 261305 h 1617256"/>
                <a:gd name="connsiteX25" fmla="*/ 1222601 w 2819400"/>
                <a:gd name="connsiteY25" fmla="*/ 218103 h 1617256"/>
                <a:gd name="connsiteX26" fmla="*/ 1239611 w 2819400"/>
                <a:gd name="connsiteY26" fmla="*/ 165715 h 1617256"/>
                <a:gd name="connsiteX27" fmla="*/ 1259342 w 2819400"/>
                <a:gd name="connsiteY27" fmla="*/ 110266 h 1617256"/>
                <a:gd name="connsiteX28" fmla="*/ 1287236 w 2819400"/>
                <a:gd name="connsiteY28" fmla="*/ 62981 h 1617256"/>
                <a:gd name="connsiteX29" fmla="*/ 1318532 w 2819400"/>
                <a:gd name="connsiteY29" fmla="*/ 24200 h 1617256"/>
                <a:gd name="connsiteX30" fmla="*/ 1350168 w 2819400"/>
                <a:gd name="connsiteY30" fmla="*/ 2428 h 1617256"/>
                <a:gd name="connsiteX31" fmla="*/ 1379424 w 2819400"/>
                <a:gd name="connsiteY31" fmla="*/ 1749 h 1617256"/>
                <a:gd name="connsiteX32" fmla="*/ 1410381 w 2819400"/>
                <a:gd name="connsiteY32" fmla="*/ 13315 h 1617256"/>
                <a:gd name="connsiteX33" fmla="*/ 1447800 w 2819400"/>
                <a:gd name="connsiteY33" fmla="*/ 45972 h 1617256"/>
                <a:gd name="connsiteX34" fmla="*/ 1478076 w 2819400"/>
                <a:gd name="connsiteY34" fmla="*/ 89855 h 1617256"/>
                <a:gd name="connsiteX35" fmla="*/ 1520598 w 2819400"/>
                <a:gd name="connsiteY35" fmla="*/ 159591 h 1617256"/>
                <a:gd name="connsiteX36" fmla="*/ 1543730 w 2819400"/>
                <a:gd name="connsiteY36" fmla="*/ 214020 h 1617256"/>
                <a:gd name="connsiteX37" fmla="*/ 1562780 w 2819400"/>
                <a:gd name="connsiteY37" fmla="*/ 252800 h 1617256"/>
                <a:gd name="connsiteX38" fmla="*/ 1584551 w 2819400"/>
                <a:gd name="connsiteY38" fmla="*/ 274572 h 1617256"/>
                <a:gd name="connsiteX39" fmla="*/ 1618229 w 2819400"/>
                <a:gd name="connsiteY39" fmla="*/ 242935 h 1617256"/>
                <a:gd name="connsiteX40" fmla="*/ 1642723 w 2819400"/>
                <a:gd name="connsiteY40" fmla="*/ 206536 h 1617256"/>
                <a:gd name="connsiteX41" fmla="*/ 1666875 w 2819400"/>
                <a:gd name="connsiteY41" fmla="*/ 166735 h 1617256"/>
                <a:gd name="connsiteX42" fmla="*/ 1688647 w 2819400"/>
                <a:gd name="connsiteY42" fmla="*/ 144963 h 1617256"/>
                <a:gd name="connsiteX43" fmla="*/ 1721304 w 2819400"/>
                <a:gd name="connsiteY43" fmla="*/ 124553 h 1617256"/>
                <a:gd name="connsiteX44" fmla="*/ 1753281 w 2819400"/>
                <a:gd name="connsiteY44" fmla="*/ 122512 h 1617256"/>
                <a:gd name="connsiteX45" fmla="*/ 1786619 w 2819400"/>
                <a:gd name="connsiteY45" fmla="*/ 142242 h 1617256"/>
                <a:gd name="connsiteX46" fmla="*/ 1805669 w 2819400"/>
                <a:gd name="connsiteY46" fmla="*/ 170818 h 1617256"/>
                <a:gd name="connsiteX47" fmla="*/ 1829141 w 2819400"/>
                <a:gd name="connsiteY47" fmla="*/ 214360 h 1617256"/>
                <a:gd name="connsiteX48" fmla="*/ 1883229 w 2819400"/>
                <a:gd name="connsiteY48" fmla="*/ 339886 h 1617256"/>
                <a:gd name="connsiteX49" fmla="*/ 1931874 w 2819400"/>
                <a:gd name="connsiteY49" fmla="*/ 486162 h 1617256"/>
                <a:gd name="connsiteX50" fmla="*/ 1992426 w 2819400"/>
                <a:gd name="connsiteY50" fmla="*/ 668839 h 1617256"/>
                <a:gd name="connsiteX51" fmla="*/ 2029507 w 2819400"/>
                <a:gd name="connsiteY51" fmla="*/ 787562 h 1617256"/>
                <a:gd name="connsiteX52" fmla="*/ 2075770 w 2819400"/>
                <a:gd name="connsiteY52" fmla="*/ 947105 h 1617256"/>
                <a:gd name="connsiteX53" fmla="*/ 2128838 w 2819400"/>
                <a:gd name="connsiteY53" fmla="*/ 1106648 h 1617256"/>
                <a:gd name="connsiteX54" fmla="*/ 2183266 w 2819400"/>
                <a:gd name="connsiteY54" fmla="*/ 1238637 h 1617256"/>
                <a:gd name="connsiteX55" fmla="*/ 2242457 w 2819400"/>
                <a:gd name="connsiteY55" fmla="*/ 1352257 h 1617256"/>
                <a:gd name="connsiteX56" fmla="*/ 2303009 w 2819400"/>
                <a:gd name="connsiteY56" fmla="*/ 1441725 h 1617256"/>
                <a:gd name="connsiteX57" fmla="*/ 2405743 w 2819400"/>
                <a:gd name="connsiteY57" fmla="*/ 1515543 h 1617256"/>
                <a:gd name="connsiteX58" fmla="*/ 2481943 w 2819400"/>
                <a:gd name="connsiteY58" fmla="*/ 1537315 h 1617256"/>
                <a:gd name="connsiteX59" fmla="*/ 2569369 w 2819400"/>
                <a:gd name="connsiteY59" fmla="*/ 1547180 h 1617256"/>
                <a:gd name="connsiteX60" fmla="*/ 2736397 w 2819400"/>
                <a:gd name="connsiteY60" fmla="*/ 1556704 h 1617256"/>
                <a:gd name="connsiteX61" fmla="*/ 2819400 w 2819400"/>
                <a:gd name="connsiteY61" fmla="*/ 1548200 h 1617256"/>
                <a:gd name="connsiteX62" fmla="*/ 2805112 w 2819400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03009 w 2805112"/>
                <a:gd name="connsiteY56" fmla="*/ 1441725 h 1617256"/>
                <a:gd name="connsiteX57" fmla="*/ 2405743 w 2805112"/>
                <a:gd name="connsiteY57" fmla="*/ 1515543 h 1617256"/>
                <a:gd name="connsiteX58" fmla="*/ 2481943 w 2805112"/>
                <a:gd name="connsiteY58" fmla="*/ 1537315 h 1617256"/>
                <a:gd name="connsiteX59" fmla="*/ 2569369 w 2805112"/>
                <a:gd name="connsiteY59" fmla="*/ 1547180 h 1617256"/>
                <a:gd name="connsiteX60" fmla="*/ 2736397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03009 w 2805112"/>
                <a:gd name="connsiteY56" fmla="*/ 1441725 h 1617256"/>
                <a:gd name="connsiteX57" fmla="*/ 2405743 w 2805112"/>
                <a:gd name="connsiteY57" fmla="*/ 1515543 h 1617256"/>
                <a:gd name="connsiteX58" fmla="*/ 2481943 w 2805112"/>
                <a:gd name="connsiteY58" fmla="*/ 1537315 h 1617256"/>
                <a:gd name="connsiteX59" fmla="*/ 2569369 w 2805112"/>
                <a:gd name="connsiteY59" fmla="*/ 1547180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03009 w 2805112"/>
                <a:gd name="connsiteY56" fmla="*/ 1441725 h 1617256"/>
                <a:gd name="connsiteX57" fmla="*/ 2370024 w 2805112"/>
                <a:gd name="connsiteY57" fmla="*/ 1494112 h 1617256"/>
                <a:gd name="connsiteX58" fmla="*/ 2481943 w 2805112"/>
                <a:gd name="connsiteY58" fmla="*/ 1537315 h 1617256"/>
                <a:gd name="connsiteX59" fmla="*/ 2569369 w 2805112"/>
                <a:gd name="connsiteY59" fmla="*/ 1547180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03009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69369 w 2805112"/>
                <a:gd name="connsiteY59" fmla="*/ 1547180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10153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69369 w 2805112"/>
                <a:gd name="connsiteY59" fmla="*/ 1547180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10153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40794 w 2805112"/>
                <a:gd name="connsiteY59" fmla="*/ 1542418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10153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40794 w 2805112"/>
                <a:gd name="connsiteY59" fmla="*/ 1542418 h 1617256"/>
                <a:gd name="connsiteX60" fmla="*/ 2641147 w 2805112"/>
                <a:gd name="connsiteY60" fmla="*/ 1542417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10153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40794 w 2805112"/>
                <a:gd name="connsiteY59" fmla="*/ 1542418 h 1617256"/>
                <a:gd name="connsiteX60" fmla="*/ 2641147 w 2805112"/>
                <a:gd name="connsiteY60" fmla="*/ 1542417 h 1617256"/>
                <a:gd name="connsiteX61" fmla="*/ 2733675 w 2805112"/>
                <a:gd name="connsiteY61" fmla="*/ 1536294 h 1617256"/>
                <a:gd name="connsiteX62" fmla="*/ 2805112 w 2805112"/>
                <a:gd name="connsiteY62" fmla="*/ 1617256 h 1617256"/>
                <a:gd name="connsiteX0" fmla="*/ 0 w 2833687"/>
                <a:gd name="connsiteY0" fmla="*/ 1559086 h 1560269"/>
                <a:gd name="connsiteX1" fmla="*/ 164306 w 2833687"/>
                <a:gd name="connsiteY1" fmla="*/ 1554323 h 1560269"/>
                <a:gd name="connsiteX2" fmla="*/ 264999 w 2833687"/>
                <a:gd name="connsiteY2" fmla="*/ 1542418 h 1560269"/>
                <a:gd name="connsiteX3" fmla="*/ 348343 w 2833687"/>
                <a:gd name="connsiteY3" fmla="*/ 1515543 h 1560269"/>
                <a:gd name="connsiteX4" fmla="*/ 434408 w 2833687"/>
                <a:gd name="connsiteY4" fmla="*/ 1461454 h 1560269"/>
                <a:gd name="connsiteX5" fmla="*/ 509587 w 2833687"/>
                <a:gd name="connsiteY5" fmla="*/ 1368246 h 1560269"/>
                <a:gd name="connsiteX6" fmla="*/ 576943 w 2833687"/>
                <a:gd name="connsiteY6" fmla="*/ 1243400 h 1560269"/>
                <a:gd name="connsiteX7" fmla="*/ 626609 w 2833687"/>
                <a:gd name="connsiteY7" fmla="*/ 1099504 h 1560269"/>
                <a:gd name="connsiteX8" fmla="*/ 690563 w 2833687"/>
                <a:gd name="connsiteY8" fmla="*/ 880430 h 1560269"/>
                <a:gd name="connsiteX9" fmla="*/ 752475 w 2833687"/>
                <a:gd name="connsiteY9" fmla="*/ 666457 h 1560269"/>
                <a:gd name="connsiteX10" fmla="*/ 794657 w 2833687"/>
                <a:gd name="connsiteY10" fmla="*/ 524943 h 1560269"/>
                <a:gd name="connsiteX11" fmla="*/ 838200 w 2833687"/>
                <a:gd name="connsiteY11" fmla="*/ 405200 h 1560269"/>
                <a:gd name="connsiteX12" fmla="*/ 881743 w 2833687"/>
                <a:gd name="connsiteY12" fmla="*/ 274572 h 1560269"/>
                <a:gd name="connsiteX13" fmla="*/ 913379 w 2833687"/>
                <a:gd name="connsiteY13" fmla="*/ 204495 h 1560269"/>
                <a:gd name="connsiteX14" fmla="*/ 948078 w 2833687"/>
                <a:gd name="connsiteY14" fmla="*/ 144963 h 1560269"/>
                <a:gd name="connsiteX15" fmla="*/ 977332 w 2833687"/>
                <a:gd name="connsiteY15" fmla="*/ 118430 h 1560269"/>
                <a:gd name="connsiteX16" fmla="*/ 1000806 w 2833687"/>
                <a:gd name="connsiteY16" fmla="*/ 113667 h 1560269"/>
                <a:gd name="connsiteX17" fmla="*/ 1034142 w 2833687"/>
                <a:gd name="connsiteY17" fmla="*/ 126594 h 1560269"/>
                <a:gd name="connsiteX18" fmla="*/ 1061016 w 2833687"/>
                <a:gd name="connsiteY18" fmla="*/ 145984 h 1560269"/>
                <a:gd name="connsiteX19" fmla="*/ 1084150 w 2833687"/>
                <a:gd name="connsiteY19" fmla="*/ 172859 h 1560269"/>
                <a:gd name="connsiteX20" fmla="*/ 1110343 w 2833687"/>
                <a:gd name="connsiteY20" fmla="*/ 204494 h 1560269"/>
                <a:gd name="connsiteX21" fmla="*/ 1125991 w 2833687"/>
                <a:gd name="connsiteY21" fmla="*/ 232050 h 1560269"/>
                <a:gd name="connsiteX22" fmla="*/ 1147763 w 2833687"/>
                <a:gd name="connsiteY22" fmla="*/ 262325 h 1560269"/>
                <a:gd name="connsiteX23" fmla="*/ 1174297 w 2833687"/>
                <a:gd name="connsiteY23" fmla="*/ 273211 h 1560269"/>
                <a:gd name="connsiteX24" fmla="*/ 1203212 w 2833687"/>
                <a:gd name="connsiteY24" fmla="*/ 261305 h 1560269"/>
                <a:gd name="connsiteX25" fmla="*/ 1222601 w 2833687"/>
                <a:gd name="connsiteY25" fmla="*/ 218103 h 1560269"/>
                <a:gd name="connsiteX26" fmla="*/ 1239611 w 2833687"/>
                <a:gd name="connsiteY26" fmla="*/ 165715 h 1560269"/>
                <a:gd name="connsiteX27" fmla="*/ 1259342 w 2833687"/>
                <a:gd name="connsiteY27" fmla="*/ 110266 h 1560269"/>
                <a:gd name="connsiteX28" fmla="*/ 1287236 w 2833687"/>
                <a:gd name="connsiteY28" fmla="*/ 62981 h 1560269"/>
                <a:gd name="connsiteX29" fmla="*/ 1318532 w 2833687"/>
                <a:gd name="connsiteY29" fmla="*/ 24200 h 1560269"/>
                <a:gd name="connsiteX30" fmla="*/ 1350168 w 2833687"/>
                <a:gd name="connsiteY30" fmla="*/ 2428 h 1560269"/>
                <a:gd name="connsiteX31" fmla="*/ 1379424 w 2833687"/>
                <a:gd name="connsiteY31" fmla="*/ 1749 h 1560269"/>
                <a:gd name="connsiteX32" fmla="*/ 1410381 w 2833687"/>
                <a:gd name="connsiteY32" fmla="*/ 13315 h 1560269"/>
                <a:gd name="connsiteX33" fmla="*/ 1447800 w 2833687"/>
                <a:gd name="connsiteY33" fmla="*/ 45972 h 1560269"/>
                <a:gd name="connsiteX34" fmla="*/ 1478076 w 2833687"/>
                <a:gd name="connsiteY34" fmla="*/ 89855 h 1560269"/>
                <a:gd name="connsiteX35" fmla="*/ 1520598 w 2833687"/>
                <a:gd name="connsiteY35" fmla="*/ 159591 h 1560269"/>
                <a:gd name="connsiteX36" fmla="*/ 1543730 w 2833687"/>
                <a:gd name="connsiteY36" fmla="*/ 214020 h 1560269"/>
                <a:gd name="connsiteX37" fmla="*/ 1562780 w 2833687"/>
                <a:gd name="connsiteY37" fmla="*/ 252800 h 1560269"/>
                <a:gd name="connsiteX38" fmla="*/ 1584551 w 2833687"/>
                <a:gd name="connsiteY38" fmla="*/ 274572 h 1560269"/>
                <a:gd name="connsiteX39" fmla="*/ 1618229 w 2833687"/>
                <a:gd name="connsiteY39" fmla="*/ 242935 h 1560269"/>
                <a:gd name="connsiteX40" fmla="*/ 1642723 w 2833687"/>
                <a:gd name="connsiteY40" fmla="*/ 206536 h 1560269"/>
                <a:gd name="connsiteX41" fmla="*/ 1666875 w 2833687"/>
                <a:gd name="connsiteY41" fmla="*/ 166735 h 1560269"/>
                <a:gd name="connsiteX42" fmla="*/ 1688647 w 2833687"/>
                <a:gd name="connsiteY42" fmla="*/ 144963 h 1560269"/>
                <a:gd name="connsiteX43" fmla="*/ 1721304 w 2833687"/>
                <a:gd name="connsiteY43" fmla="*/ 124553 h 1560269"/>
                <a:gd name="connsiteX44" fmla="*/ 1753281 w 2833687"/>
                <a:gd name="connsiteY44" fmla="*/ 122512 h 1560269"/>
                <a:gd name="connsiteX45" fmla="*/ 1786619 w 2833687"/>
                <a:gd name="connsiteY45" fmla="*/ 142242 h 1560269"/>
                <a:gd name="connsiteX46" fmla="*/ 1805669 w 2833687"/>
                <a:gd name="connsiteY46" fmla="*/ 170818 h 1560269"/>
                <a:gd name="connsiteX47" fmla="*/ 1829141 w 2833687"/>
                <a:gd name="connsiteY47" fmla="*/ 214360 h 1560269"/>
                <a:gd name="connsiteX48" fmla="*/ 1883229 w 2833687"/>
                <a:gd name="connsiteY48" fmla="*/ 339886 h 1560269"/>
                <a:gd name="connsiteX49" fmla="*/ 1931874 w 2833687"/>
                <a:gd name="connsiteY49" fmla="*/ 486162 h 1560269"/>
                <a:gd name="connsiteX50" fmla="*/ 1992426 w 2833687"/>
                <a:gd name="connsiteY50" fmla="*/ 668839 h 1560269"/>
                <a:gd name="connsiteX51" fmla="*/ 2029507 w 2833687"/>
                <a:gd name="connsiteY51" fmla="*/ 787562 h 1560269"/>
                <a:gd name="connsiteX52" fmla="*/ 2075770 w 2833687"/>
                <a:gd name="connsiteY52" fmla="*/ 947105 h 1560269"/>
                <a:gd name="connsiteX53" fmla="*/ 2128838 w 2833687"/>
                <a:gd name="connsiteY53" fmla="*/ 1106648 h 1560269"/>
                <a:gd name="connsiteX54" fmla="*/ 2183266 w 2833687"/>
                <a:gd name="connsiteY54" fmla="*/ 1238637 h 1560269"/>
                <a:gd name="connsiteX55" fmla="*/ 2242457 w 2833687"/>
                <a:gd name="connsiteY55" fmla="*/ 1352257 h 1560269"/>
                <a:gd name="connsiteX56" fmla="*/ 2310153 w 2833687"/>
                <a:gd name="connsiteY56" fmla="*/ 1441725 h 1560269"/>
                <a:gd name="connsiteX57" fmla="*/ 2370024 w 2833687"/>
                <a:gd name="connsiteY57" fmla="*/ 1494112 h 1560269"/>
                <a:gd name="connsiteX58" fmla="*/ 2443843 w 2833687"/>
                <a:gd name="connsiteY58" fmla="*/ 1532553 h 1560269"/>
                <a:gd name="connsiteX59" fmla="*/ 2540794 w 2833687"/>
                <a:gd name="connsiteY59" fmla="*/ 1542418 h 1560269"/>
                <a:gd name="connsiteX60" fmla="*/ 2641147 w 2833687"/>
                <a:gd name="connsiteY60" fmla="*/ 1542417 h 1560269"/>
                <a:gd name="connsiteX61" fmla="*/ 2733675 w 2833687"/>
                <a:gd name="connsiteY61" fmla="*/ 1536294 h 1560269"/>
                <a:gd name="connsiteX62" fmla="*/ 2833687 w 2833687"/>
                <a:gd name="connsiteY62" fmla="*/ 1548200 h 1560269"/>
                <a:gd name="connsiteX0" fmla="*/ 0 w 2833687"/>
                <a:gd name="connsiteY0" fmla="*/ 1559086 h 1560269"/>
                <a:gd name="connsiteX1" fmla="*/ 164306 w 2833687"/>
                <a:gd name="connsiteY1" fmla="*/ 1554323 h 1560269"/>
                <a:gd name="connsiteX2" fmla="*/ 264999 w 2833687"/>
                <a:gd name="connsiteY2" fmla="*/ 1542418 h 1560269"/>
                <a:gd name="connsiteX3" fmla="*/ 348343 w 2833687"/>
                <a:gd name="connsiteY3" fmla="*/ 1515543 h 1560269"/>
                <a:gd name="connsiteX4" fmla="*/ 434408 w 2833687"/>
                <a:gd name="connsiteY4" fmla="*/ 1461454 h 1560269"/>
                <a:gd name="connsiteX5" fmla="*/ 509587 w 2833687"/>
                <a:gd name="connsiteY5" fmla="*/ 1368246 h 1560269"/>
                <a:gd name="connsiteX6" fmla="*/ 576943 w 2833687"/>
                <a:gd name="connsiteY6" fmla="*/ 1243400 h 1560269"/>
                <a:gd name="connsiteX7" fmla="*/ 626609 w 2833687"/>
                <a:gd name="connsiteY7" fmla="*/ 1099504 h 1560269"/>
                <a:gd name="connsiteX8" fmla="*/ 690563 w 2833687"/>
                <a:gd name="connsiteY8" fmla="*/ 880430 h 1560269"/>
                <a:gd name="connsiteX9" fmla="*/ 752475 w 2833687"/>
                <a:gd name="connsiteY9" fmla="*/ 666457 h 1560269"/>
                <a:gd name="connsiteX10" fmla="*/ 794657 w 2833687"/>
                <a:gd name="connsiteY10" fmla="*/ 524943 h 1560269"/>
                <a:gd name="connsiteX11" fmla="*/ 838200 w 2833687"/>
                <a:gd name="connsiteY11" fmla="*/ 405200 h 1560269"/>
                <a:gd name="connsiteX12" fmla="*/ 881743 w 2833687"/>
                <a:gd name="connsiteY12" fmla="*/ 274572 h 1560269"/>
                <a:gd name="connsiteX13" fmla="*/ 913379 w 2833687"/>
                <a:gd name="connsiteY13" fmla="*/ 204495 h 1560269"/>
                <a:gd name="connsiteX14" fmla="*/ 948078 w 2833687"/>
                <a:gd name="connsiteY14" fmla="*/ 144963 h 1560269"/>
                <a:gd name="connsiteX15" fmla="*/ 977332 w 2833687"/>
                <a:gd name="connsiteY15" fmla="*/ 118430 h 1560269"/>
                <a:gd name="connsiteX16" fmla="*/ 1000806 w 2833687"/>
                <a:gd name="connsiteY16" fmla="*/ 113667 h 1560269"/>
                <a:gd name="connsiteX17" fmla="*/ 1034142 w 2833687"/>
                <a:gd name="connsiteY17" fmla="*/ 126594 h 1560269"/>
                <a:gd name="connsiteX18" fmla="*/ 1061016 w 2833687"/>
                <a:gd name="connsiteY18" fmla="*/ 145984 h 1560269"/>
                <a:gd name="connsiteX19" fmla="*/ 1084150 w 2833687"/>
                <a:gd name="connsiteY19" fmla="*/ 172859 h 1560269"/>
                <a:gd name="connsiteX20" fmla="*/ 1110343 w 2833687"/>
                <a:gd name="connsiteY20" fmla="*/ 204494 h 1560269"/>
                <a:gd name="connsiteX21" fmla="*/ 1125991 w 2833687"/>
                <a:gd name="connsiteY21" fmla="*/ 232050 h 1560269"/>
                <a:gd name="connsiteX22" fmla="*/ 1147763 w 2833687"/>
                <a:gd name="connsiteY22" fmla="*/ 262325 h 1560269"/>
                <a:gd name="connsiteX23" fmla="*/ 1174297 w 2833687"/>
                <a:gd name="connsiteY23" fmla="*/ 273211 h 1560269"/>
                <a:gd name="connsiteX24" fmla="*/ 1203212 w 2833687"/>
                <a:gd name="connsiteY24" fmla="*/ 261305 h 1560269"/>
                <a:gd name="connsiteX25" fmla="*/ 1222601 w 2833687"/>
                <a:gd name="connsiteY25" fmla="*/ 218103 h 1560269"/>
                <a:gd name="connsiteX26" fmla="*/ 1239611 w 2833687"/>
                <a:gd name="connsiteY26" fmla="*/ 165715 h 1560269"/>
                <a:gd name="connsiteX27" fmla="*/ 1259342 w 2833687"/>
                <a:gd name="connsiteY27" fmla="*/ 110266 h 1560269"/>
                <a:gd name="connsiteX28" fmla="*/ 1287236 w 2833687"/>
                <a:gd name="connsiteY28" fmla="*/ 62981 h 1560269"/>
                <a:gd name="connsiteX29" fmla="*/ 1318532 w 2833687"/>
                <a:gd name="connsiteY29" fmla="*/ 24200 h 1560269"/>
                <a:gd name="connsiteX30" fmla="*/ 1350168 w 2833687"/>
                <a:gd name="connsiteY30" fmla="*/ 2428 h 1560269"/>
                <a:gd name="connsiteX31" fmla="*/ 1379424 w 2833687"/>
                <a:gd name="connsiteY31" fmla="*/ 1749 h 1560269"/>
                <a:gd name="connsiteX32" fmla="*/ 1410381 w 2833687"/>
                <a:gd name="connsiteY32" fmla="*/ 13315 h 1560269"/>
                <a:gd name="connsiteX33" fmla="*/ 1447800 w 2833687"/>
                <a:gd name="connsiteY33" fmla="*/ 45972 h 1560269"/>
                <a:gd name="connsiteX34" fmla="*/ 1478076 w 2833687"/>
                <a:gd name="connsiteY34" fmla="*/ 89855 h 1560269"/>
                <a:gd name="connsiteX35" fmla="*/ 1520598 w 2833687"/>
                <a:gd name="connsiteY35" fmla="*/ 159591 h 1560269"/>
                <a:gd name="connsiteX36" fmla="*/ 1543730 w 2833687"/>
                <a:gd name="connsiteY36" fmla="*/ 214020 h 1560269"/>
                <a:gd name="connsiteX37" fmla="*/ 1562780 w 2833687"/>
                <a:gd name="connsiteY37" fmla="*/ 252800 h 1560269"/>
                <a:gd name="connsiteX38" fmla="*/ 1584551 w 2833687"/>
                <a:gd name="connsiteY38" fmla="*/ 274572 h 1560269"/>
                <a:gd name="connsiteX39" fmla="*/ 1618229 w 2833687"/>
                <a:gd name="connsiteY39" fmla="*/ 242935 h 1560269"/>
                <a:gd name="connsiteX40" fmla="*/ 1642723 w 2833687"/>
                <a:gd name="connsiteY40" fmla="*/ 206536 h 1560269"/>
                <a:gd name="connsiteX41" fmla="*/ 1666875 w 2833687"/>
                <a:gd name="connsiteY41" fmla="*/ 166735 h 1560269"/>
                <a:gd name="connsiteX42" fmla="*/ 1688647 w 2833687"/>
                <a:gd name="connsiteY42" fmla="*/ 144963 h 1560269"/>
                <a:gd name="connsiteX43" fmla="*/ 1721304 w 2833687"/>
                <a:gd name="connsiteY43" fmla="*/ 124553 h 1560269"/>
                <a:gd name="connsiteX44" fmla="*/ 1753281 w 2833687"/>
                <a:gd name="connsiteY44" fmla="*/ 122512 h 1560269"/>
                <a:gd name="connsiteX45" fmla="*/ 1786619 w 2833687"/>
                <a:gd name="connsiteY45" fmla="*/ 142242 h 1560269"/>
                <a:gd name="connsiteX46" fmla="*/ 1805669 w 2833687"/>
                <a:gd name="connsiteY46" fmla="*/ 170818 h 1560269"/>
                <a:gd name="connsiteX47" fmla="*/ 1829141 w 2833687"/>
                <a:gd name="connsiteY47" fmla="*/ 214360 h 1560269"/>
                <a:gd name="connsiteX48" fmla="*/ 1883229 w 2833687"/>
                <a:gd name="connsiteY48" fmla="*/ 339886 h 1560269"/>
                <a:gd name="connsiteX49" fmla="*/ 1931874 w 2833687"/>
                <a:gd name="connsiteY49" fmla="*/ 486162 h 1560269"/>
                <a:gd name="connsiteX50" fmla="*/ 1992426 w 2833687"/>
                <a:gd name="connsiteY50" fmla="*/ 668839 h 1560269"/>
                <a:gd name="connsiteX51" fmla="*/ 2029507 w 2833687"/>
                <a:gd name="connsiteY51" fmla="*/ 787562 h 1560269"/>
                <a:gd name="connsiteX52" fmla="*/ 2075770 w 2833687"/>
                <a:gd name="connsiteY52" fmla="*/ 947105 h 1560269"/>
                <a:gd name="connsiteX53" fmla="*/ 2128838 w 2833687"/>
                <a:gd name="connsiteY53" fmla="*/ 1106648 h 1560269"/>
                <a:gd name="connsiteX54" fmla="*/ 2183266 w 2833687"/>
                <a:gd name="connsiteY54" fmla="*/ 1238637 h 1560269"/>
                <a:gd name="connsiteX55" fmla="*/ 2242457 w 2833687"/>
                <a:gd name="connsiteY55" fmla="*/ 1352257 h 1560269"/>
                <a:gd name="connsiteX56" fmla="*/ 2310153 w 2833687"/>
                <a:gd name="connsiteY56" fmla="*/ 1441725 h 1560269"/>
                <a:gd name="connsiteX57" fmla="*/ 2370024 w 2833687"/>
                <a:gd name="connsiteY57" fmla="*/ 1494112 h 1560269"/>
                <a:gd name="connsiteX58" fmla="*/ 2443843 w 2833687"/>
                <a:gd name="connsiteY58" fmla="*/ 1532553 h 1560269"/>
                <a:gd name="connsiteX59" fmla="*/ 2540794 w 2833687"/>
                <a:gd name="connsiteY59" fmla="*/ 1542418 h 1560269"/>
                <a:gd name="connsiteX60" fmla="*/ 2641147 w 2833687"/>
                <a:gd name="connsiteY60" fmla="*/ 1542417 h 1560269"/>
                <a:gd name="connsiteX61" fmla="*/ 2733675 w 2833687"/>
                <a:gd name="connsiteY61" fmla="*/ 1543438 h 1560269"/>
                <a:gd name="connsiteX62" fmla="*/ 2833687 w 2833687"/>
                <a:gd name="connsiteY62" fmla="*/ 1548200 h 156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33687" h="1560269">
                  <a:moveTo>
                    <a:pt x="0" y="1559086"/>
                  </a:moveTo>
                  <a:cubicBezTo>
                    <a:pt x="47171" y="1562714"/>
                    <a:pt x="120140" y="1557101"/>
                    <a:pt x="164306" y="1554323"/>
                  </a:cubicBezTo>
                  <a:cubicBezTo>
                    <a:pt x="208472" y="1551545"/>
                    <a:pt x="234326" y="1548881"/>
                    <a:pt x="264999" y="1542418"/>
                  </a:cubicBezTo>
                  <a:cubicBezTo>
                    <a:pt x="295672" y="1535955"/>
                    <a:pt x="320108" y="1529037"/>
                    <a:pt x="348343" y="1515543"/>
                  </a:cubicBezTo>
                  <a:cubicBezTo>
                    <a:pt x="376578" y="1502049"/>
                    <a:pt x="407534" y="1486003"/>
                    <a:pt x="434408" y="1461454"/>
                  </a:cubicBezTo>
                  <a:cubicBezTo>
                    <a:pt x="461282" y="1436905"/>
                    <a:pt x="485831" y="1404588"/>
                    <a:pt x="509587" y="1368246"/>
                  </a:cubicBezTo>
                  <a:cubicBezTo>
                    <a:pt x="533343" y="1331904"/>
                    <a:pt x="557439" y="1288190"/>
                    <a:pt x="576943" y="1243400"/>
                  </a:cubicBezTo>
                  <a:cubicBezTo>
                    <a:pt x="596447" y="1198610"/>
                    <a:pt x="607672" y="1159999"/>
                    <a:pt x="626609" y="1099504"/>
                  </a:cubicBezTo>
                  <a:cubicBezTo>
                    <a:pt x="645546" y="1039009"/>
                    <a:pt x="669585" y="952604"/>
                    <a:pt x="690563" y="880430"/>
                  </a:cubicBezTo>
                  <a:cubicBezTo>
                    <a:pt x="711541" y="808256"/>
                    <a:pt x="735126" y="725705"/>
                    <a:pt x="752475" y="666457"/>
                  </a:cubicBezTo>
                  <a:cubicBezTo>
                    <a:pt x="769824" y="607209"/>
                    <a:pt x="780369" y="568486"/>
                    <a:pt x="794657" y="524943"/>
                  </a:cubicBezTo>
                  <a:cubicBezTo>
                    <a:pt x="808945" y="481400"/>
                    <a:pt x="823686" y="446928"/>
                    <a:pt x="838200" y="405200"/>
                  </a:cubicBezTo>
                  <a:cubicBezTo>
                    <a:pt x="852714" y="363472"/>
                    <a:pt x="869213" y="308023"/>
                    <a:pt x="881743" y="274572"/>
                  </a:cubicBezTo>
                  <a:cubicBezTo>
                    <a:pt x="894273" y="241121"/>
                    <a:pt x="902323" y="226096"/>
                    <a:pt x="913379" y="204495"/>
                  </a:cubicBezTo>
                  <a:cubicBezTo>
                    <a:pt x="924435" y="182894"/>
                    <a:pt x="937419" y="159307"/>
                    <a:pt x="948078" y="144963"/>
                  </a:cubicBezTo>
                  <a:cubicBezTo>
                    <a:pt x="958737" y="130619"/>
                    <a:pt x="968544" y="123646"/>
                    <a:pt x="977332" y="118430"/>
                  </a:cubicBezTo>
                  <a:cubicBezTo>
                    <a:pt x="986120" y="113214"/>
                    <a:pt x="990544" y="113497"/>
                    <a:pt x="1000806" y="113667"/>
                  </a:cubicBezTo>
                  <a:cubicBezTo>
                    <a:pt x="1011068" y="113837"/>
                    <a:pt x="1024107" y="121208"/>
                    <a:pt x="1034142" y="126594"/>
                  </a:cubicBezTo>
                  <a:cubicBezTo>
                    <a:pt x="1044177" y="131980"/>
                    <a:pt x="1052681" y="138273"/>
                    <a:pt x="1061016" y="145984"/>
                  </a:cubicBezTo>
                  <a:cubicBezTo>
                    <a:pt x="1069351" y="153695"/>
                    <a:pt x="1075929" y="163107"/>
                    <a:pt x="1084150" y="172859"/>
                  </a:cubicBezTo>
                  <a:cubicBezTo>
                    <a:pt x="1092371" y="182611"/>
                    <a:pt x="1103370" y="194629"/>
                    <a:pt x="1110343" y="204494"/>
                  </a:cubicBezTo>
                  <a:cubicBezTo>
                    <a:pt x="1117317" y="214359"/>
                    <a:pt x="1119754" y="222412"/>
                    <a:pt x="1125991" y="232050"/>
                  </a:cubicBezTo>
                  <a:cubicBezTo>
                    <a:pt x="1132228" y="241689"/>
                    <a:pt x="1139712" y="255465"/>
                    <a:pt x="1147763" y="262325"/>
                  </a:cubicBezTo>
                  <a:cubicBezTo>
                    <a:pt x="1155814" y="269185"/>
                    <a:pt x="1165056" y="273381"/>
                    <a:pt x="1174297" y="273211"/>
                  </a:cubicBezTo>
                  <a:cubicBezTo>
                    <a:pt x="1183538" y="273041"/>
                    <a:pt x="1197543" y="266521"/>
                    <a:pt x="1203212" y="261305"/>
                  </a:cubicBezTo>
                  <a:cubicBezTo>
                    <a:pt x="1208881" y="256089"/>
                    <a:pt x="1216535" y="234035"/>
                    <a:pt x="1222601" y="218103"/>
                  </a:cubicBezTo>
                  <a:cubicBezTo>
                    <a:pt x="1228667" y="202171"/>
                    <a:pt x="1233488" y="183688"/>
                    <a:pt x="1239611" y="165715"/>
                  </a:cubicBezTo>
                  <a:cubicBezTo>
                    <a:pt x="1245734" y="147742"/>
                    <a:pt x="1251405" y="127388"/>
                    <a:pt x="1259342" y="110266"/>
                  </a:cubicBezTo>
                  <a:cubicBezTo>
                    <a:pt x="1267280" y="93144"/>
                    <a:pt x="1277371" y="77325"/>
                    <a:pt x="1287236" y="62981"/>
                  </a:cubicBezTo>
                  <a:cubicBezTo>
                    <a:pt x="1297101" y="48637"/>
                    <a:pt x="1308043" y="34292"/>
                    <a:pt x="1318532" y="24200"/>
                  </a:cubicBezTo>
                  <a:cubicBezTo>
                    <a:pt x="1329021" y="14108"/>
                    <a:pt x="1340019" y="6170"/>
                    <a:pt x="1350168" y="2428"/>
                  </a:cubicBezTo>
                  <a:cubicBezTo>
                    <a:pt x="1360317" y="-1314"/>
                    <a:pt x="1369389" y="-65"/>
                    <a:pt x="1379424" y="1749"/>
                  </a:cubicBezTo>
                  <a:cubicBezTo>
                    <a:pt x="1389459" y="3563"/>
                    <a:pt x="1398985" y="5945"/>
                    <a:pt x="1410381" y="13315"/>
                  </a:cubicBezTo>
                  <a:cubicBezTo>
                    <a:pt x="1421777" y="20685"/>
                    <a:pt x="1436518" y="33215"/>
                    <a:pt x="1447800" y="45972"/>
                  </a:cubicBezTo>
                  <a:cubicBezTo>
                    <a:pt x="1459082" y="58729"/>
                    <a:pt x="1465943" y="70919"/>
                    <a:pt x="1478076" y="89855"/>
                  </a:cubicBezTo>
                  <a:cubicBezTo>
                    <a:pt x="1490209" y="108792"/>
                    <a:pt x="1509656" y="138897"/>
                    <a:pt x="1520598" y="159591"/>
                  </a:cubicBezTo>
                  <a:cubicBezTo>
                    <a:pt x="1531540" y="180285"/>
                    <a:pt x="1536700" y="198485"/>
                    <a:pt x="1543730" y="214020"/>
                  </a:cubicBezTo>
                  <a:cubicBezTo>
                    <a:pt x="1550760" y="229555"/>
                    <a:pt x="1555977" y="242708"/>
                    <a:pt x="1562780" y="252800"/>
                  </a:cubicBezTo>
                  <a:cubicBezTo>
                    <a:pt x="1569583" y="262892"/>
                    <a:pt x="1575310" y="276216"/>
                    <a:pt x="1584551" y="274572"/>
                  </a:cubicBezTo>
                  <a:cubicBezTo>
                    <a:pt x="1593792" y="272928"/>
                    <a:pt x="1608534" y="254274"/>
                    <a:pt x="1618229" y="242935"/>
                  </a:cubicBezTo>
                  <a:cubicBezTo>
                    <a:pt x="1627924" y="231596"/>
                    <a:pt x="1634615" y="219236"/>
                    <a:pt x="1642723" y="206536"/>
                  </a:cubicBezTo>
                  <a:cubicBezTo>
                    <a:pt x="1650831" y="193836"/>
                    <a:pt x="1659221" y="176997"/>
                    <a:pt x="1666875" y="166735"/>
                  </a:cubicBezTo>
                  <a:cubicBezTo>
                    <a:pt x="1674529" y="156473"/>
                    <a:pt x="1679576" y="151993"/>
                    <a:pt x="1688647" y="144963"/>
                  </a:cubicBezTo>
                  <a:cubicBezTo>
                    <a:pt x="1697718" y="137933"/>
                    <a:pt x="1710532" y="128295"/>
                    <a:pt x="1721304" y="124553"/>
                  </a:cubicBezTo>
                  <a:cubicBezTo>
                    <a:pt x="1732076" y="120811"/>
                    <a:pt x="1742395" y="119564"/>
                    <a:pt x="1753281" y="122512"/>
                  </a:cubicBezTo>
                  <a:cubicBezTo>
                    <a:pt x="1764167" y="125460"/>
                    <a:pt x="1781857" y="138557"/>
                    <a:pt x="1786619" y="142242"/>
                  </a:cubicBezTo>
                  <a:cubicBezTo>
                    <a:pt x="1791381" y="145927"/>
                    <a:pt x="1795010" y="156020"/>
                    <a:pt x="1805669" y="170818"/>
                  </a:cubicBezTo>
                  <a:cubicBezTo>
                    <a:pt x="1816328" y="185616"/>
                    <a:pt x="1816214" y="186182"/>
                    <a:pt x="1829141" y="214360"/>
                  </a:cubicBezTo>
                  <a:cubicBezTo>
                    <a:pt x="1842068" y="242538"/>
                    <a:pt x="1866107" y="294586"/>
                    <a:pt x="1883229" y="339886"/>
                  </a:cubicBezTo>
                  <a:cubicBezTo>
                    <a:pt x="1900351" y="385186"/>
                    <a:pt x="1913674" y="431336"/>
                    <a:pt x="1931874" y="486162"/>
                  </a:cubicBezTo>
                  <a:cubicBezTo>
                    <a:pt x="1950074" y="540988"/>
                    <a:pt x="1976154" y="618606"/>
                    <a:pt x="1992426" y="668839"/>
                  </a:cubicBezTo>
                  <a:cubicBezTo>
                    <a:pt x="2008698" y="719072"/>
                    <a:pt x="2015616" y="741185"/>
                    <a:pt x="2029507" y="787562"/>
                  </a:cubicBezTo>
                  <a:cubicBezTo>
                    <a:pt x="2043398" y="833939"/>
                    <a:pt x="2059215" y="893924"/>
                    <a:pt x="2075770" y="947105"/>
                  </a:cubicBezTo>
                  <a:cubicBezTo>
                    <a:pt x="2092325" y="1000286"/>
                    <a:pt x="2110922" y="1058059"/>
                    <a:pt x="2128838" y="1106648"/>
                  </a:cubicBezTo>
                  <a:cubicBezTo>
                    <a:pt x="2146754" y="1155237"/>
                    <a:pt x="2164330" y="1197702"/>
                    <a:pt x="2183266" y="1238637"/>
                  </a:cubicBezTo>
                  <a:cubicBezTo>
                    <a:pt x="2202203" y="1279572"/>
                    <a:pt x="2221309" y="1318409"/>
                    <a:pt x="2242457" y="1352257"/>
                  </a:cubicBezTo>
                  <a:cubicBezTo>
                    <a:pt x="2263605" y="1386105"/>
                    <a:pt x="2288892" y="1418083"/>
                    <a:pt x="2310153" y="1441725"/>
                  </a:cubicBezTo>
                  <a:cubicBezTo>
                    <a:pt x="2331414" y="1465368"/>
                    <a:pt x="2347742" y="1478974"/>
                    <a:pt x="2370024" y="1494112"/>
                  </a:cubicBezTo>
                  <a:cubicBezTo>
                    <a:pt x="2392306" y="1509250"/>
                    <a:pt x="2415381" y="1524502"/>
                    <a:pt x="2443843" y="1532553"/>
                  </a:cubicBezTo>
                  <a:cubicBezTo>
                    <a:pt x="2472305" y="1540604"/>
                    <a:pt x="2507910" y="1540774"/>
                    <a:pt x="2540794" y="1542418"/>
                  </a:cubicBezTo>
                  <a:cubicBezTo>
                    <a:pt x="2573678" y="1544062"/>
                    <a:pt x="2609000" y="1542247"/>
                    <a:pt x="2641147" y="1542417"/>
                  </a:cubicBezTo>
                  <a:cubicBezTo>
                    <a:pt x="2673294" y="1542587"/>
                    <a:pt x="2702832" y="1545479"/>
                    <a:pt x="2733675" y="1543438"/>
                  </a:cubicBezTo>
                  <a:lnTo>
                    <a:pt x="2833687" y="1548200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FCBE257-8A26-4CD8-ABE9-F5EF37173C80}"/>
                </a:ext>
              </a:extLst>
            </p:cNvPr>
            <p:cNvSpPr/>
            <p:nvPr/>
          </p:nvSpPr>
          <p:spPr>
            <a:xfrm>
              <a:off x="46605" y="4698207"/>
              <a:ext cx="2925195" cy="1703247"/>
            </a:xfrm>
            <a:custGeom>
              <a:avLst/>
              <a:gdLst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891728 w 2916471"/>
                <a:gd name="connsiteY9" fmla="*/ 928006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98557 w 2916471"/>
                <a:gd name="connsiteY12" fmla="*/ 220435 h 1722739"/>
                <a:gd name="connsiteX13" fmla="*/ 1131214 w 2916471"/>
                <a:gd name="connsiteY13" fmla="*/ 133349 h 1722739"/>
                <a:gd name="connsiteX14" fmla="*/ 1174757 w 2916471"/>
                <a:gd name="connsiteY14" fmla="*/ 89806 h 1722739"/>
                <a:gd name="connsiteX15" fmla="*/ 1207414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925065 w 2916471"/>
                <a:gd name="connsiteY9" fmla="*/ 925624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98557 w 2916471"/>
                <a:gd name="connsiteY12" fmla="*/ 220435 h 1722739"/>
                <a:gd name="connsiteX13" fmla="*/ 1131214 w 2916471"/>
                <a:gd name="connsiteY13" fmla="*/ 133349 h 1722739"/>
                <a:gd name="connsiteX14" fmla="*/ 1174757 w 2916471"/>
                <a:gd name="connsiteY14" fmla="*/ 89806 h 1722739"/>
                <a:gd name="connsiteX15" fmla="*/ 1207414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925065 w 2916471"/>
                <a:gd name="connsiteY9" fmla="*/ 925624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89032 w 2916471"/>
                <a:gd name="connsiteY12" fmla="*/ 215672 h 1722739"/>
                <a:gd name="connsiteX13" fmla="*/ 1131214 w 2916471"/>
                <a:gd name="connsiteY13" fmla="*/ 133349 h 1722739"/>
                <a:gd name="connsiteX14" fmla="*/ 1174757 w 2916471"/>
                <a:gd name="connsiteY14" fmla="*/ 89806 h 1722739"/>
                <a:gd name="connsiteX15" fmla="*/ 1207414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925065 w 2916471"/>
                <a:gd name="connsiteY9" fmla="*/ 925624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89032 w 2916471"/>
                <a:gd name="connsiteY12" fmla="*/ 215672 h 1722739"/>
                <a:gd name="connsiteX13" fmla="*/ 1131214 w 2916471"/>
                <a:gd name="connsiteY13" fmla="*/ 133349 h 1722739"/>
                <a:gd name="connsiteX14" fmla="*/ 1165232 w 2916471"/>
                <a:gd name="connsiteY14" fmla="*/ 82662 h 1722739"/>
                <a:gd name="connsiteX15" fmla="*/ 1207414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925065 w 2916471"/>
                <a:gd name="connsiteY9" fmla="*/ 925624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89032 w 2916471"/>
                <a:gd name="connsiteY12" fmla="*/ 215672 h 1722739"/>
                <a:gd name="connsiteX13" fmla="*/ 1131214 w 2916471"/>
                <a:gd name="connsiteY13" fmla="*/ 133349 h 1722739"/>
                <a:gd name="connsiteX14" fmla="*/ 1165232 w 2916471"/>
                <a:gd name="connsiteY14" fmla="*/ 82662 h 1722739"/>
                <a:gd name="connsiteX15" fmla="*/ 1216939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742 w 2888456"/>
                <a:gd name="connsiteY0" fmla="*/ 1700892 h 1722739"/>
                <a:gd name="connsiteX1" fmla="*/ 91507 w 2888456"/>
                <a:gd name="connsiteY1" fmla="*/ 1687625 h 1722739"/>
                <a:gd name="connsiteX2" fmla="*/ 145256 w 2888456"/>
                <a:gd name="connsiteY2" fmla="*/ 1679121 h 1722739"/>
                <a:gd name="connsiteX3" fmla="*/ 330313 w 2888456"/>
                <a:gd name="connsiteY3" fmla="*/ 1668235 h 1722739"/>
                <a:gd name="connsiteX4" fmla="*/ 460942 w 2888456"/>
                <a:gd name="connsiteY4" fmla="*/ 1668235 h 1722739"/>
                <a:gd name="connsiteX5" fmla="*/ 602456 w 2888456"/>
                <a:gd name="connsiteY5" fmla="*/ 1657349 h 1722739"/>
                <a:gd name="connsiteX6" fmla="*/ 700427 w 2888456"/>
                <a:gd name="connsiteY6" fmla="*/ 1581149 h 1722739"/>
                <a:gd name="connsiteX7" fmla="*/ 754856 w 2888456"/>
                <a:gd name="connsiteY7" fmla="*/ 1439635 h 1722739"/>
                <a:gd name="connsiteX8" fmla="*/ 820170 w 2888456"/>
                <a:gd name="connsiteY8" fmla="*/ 1211035 h 1722739"/>
                <a:gd name="connsiteX9" fmla="*/ 897050 w 2888456"/>
                <a:gd name="connsiteY9" fmla="*/ 925624 h 1722739"/>
                <a:gd name="connsiteX10" fmla="*/ 961685 w 2888456"/>
                <a:gd name="connsiteY10" fmla="*/ 590549 h 1722739"/>
                <a:gd name="connsiteX11" fmla="*/ 1026999 w 2888456"/>
                <a:gd name="connsiteY11" fmla="*/ 329292 h 1722739"/>
                <a:gd name="connsiteX12" fmla="*/ 1061017 w 2888456"/>
                <a:gd name="connsiteY12" fmla="*/ 215672 h 1722739"/>
                <a:gd name="connsiteX13" fmla="*/ 1103199 w 2888456"/>
                <a:gd name="connsiteY13" fmla="*/ 133349 h 1722739"/>
                <a:gd name="connsiteX14" fmla="*/ 1137217 w 2888456"/>
                <a:gd name="connsiteY14" fmla="*/ 82662 h 1722739"/>
                <a:gd name="connsiteX15" fmla="*/ 1188924 w 2888456"/>
                <a:gd name="connsiteY15" fmla="*/ 35378 h 1722739"/>
                <a:gd name="connsiteX16" fmla="*/ 1233827 w 2888456"/>
                <a:gd name="connsiteY16" fmla="*/ 24492 h 1722739"/>
                <a:gd name="connsiteX17" fmla="*/ 1331799 w 2888456"/>
                <a:gd name="connsiteY17" fmla="*/ 2721 h 1722739"/>
                <a:gd name="connsiteX18" fmla="*/ 1418885 w 2888456"/>
                <a:gd name="connsiteY18" fmla="*/ 2721 h 1722739"/>
                <a:gd name="connsiteX19" fmla="*/ 1538627 w 2888456"/>
                <a:gd name="connsiteY19" fmla="*/ 24492 h 1722739"/>
                <a:gd name="connsiteX20" fmla="*/ 1636599 w 2888456"/>
                <a:gd name="connsiteY20" fmla="*/ 57149 h 1722739"/>
                <a:gd name="connsiteX21" fmla="*/ 1701913 w 2888456"/>
                <a:gd name="connsiteY21" fmla="*/ 155121 h 1722739"/>
                <a:gd name="connsiteX22" fmla="*/ 1767227 w 2888456"/>
                <a:gd name="connsiteY22" fmla="*/ 285749 h 1722739"/>
                <a:gd name="connsiteX23" fmla="*/ 1832542 w 2888456"/>
                <a:gd name="connsiteY23" fmla="*/ 547006 h 1722739"/>
                <a:gd name="connsiteX24" fmla="*/ 1876085 w 2888456"/>
                <a:gd name="connsiteY24" fmla="*/ 808263 h 1722739"/>
                <a:gd name="connsiteX25" fmla="*/ 1952285 w 2888456"/>
                <a:gd name="connsiteY25" fmla="*/ 1091292 h 1722739"/>
                <a:gd name="connsiteX26" fmla="*/ 2017599 w 2888456"/>
                <a:gd name="connsiteY26" fmla="*/ 1363435 h 1722739"/>
                <a:gd name="connsiteX27" fmla="*/ 2093799 w 2888456"/>
                <a:gd name="connsiteY27" fmla="*/ 1559378 h 1722739"/>
                <a:gd name="connsiteX28" fmla="*/ 2202656 w 2888456"/>
                <a:gd name="connsiteY28" fmla="*/ 1668235 h 1722739"/>
                <a:gd name="connsiteX29" fmla="*/ 2289742 w 2888456"/>
                <a:gd name="connsiteY29" fmla="*/ 1679121 h 1722739"/>
                <a:gd name="connsiteX30" fmla="*/ 2540113 w 2888456"/>
                <a:gd name="connsiteY30" fmla="*/ 1722663 h 1722739"/>
                <a:gd name="connsiteX31" fmla="*/ 2725170 w 2888456"/>
                <a:gd name="connsiteY31" fmla="*/ 1690006 h 1722739"/>
                <a:gd name="connsiteX32" fmla="*/ 2888456 w 2888456"/>
                <a:gd name="connsiteY32" fmla="*/ 1700892 h 1722739"/>
                <a:gd name="connsiteX33" fmla="*/ 2888456 w 2888456"/>
                <a:gd name="connsiteY33" fmla="*/ 1700892 h 1722739"/>
                <a:gd name="connsiteX0" fmla="*/ 2862 w 2925676"/>
                <a:gd name="connsiteY0" fmla="*/ 1696130 h 1722739"/>
                <a:gd name="connsiteX1" fmla="*/ 128727 w 2925676"/>
                <a:gd name="connsiteY1" fmla="*/ 1687625 h 1722739"/>
                <a:gd name="connsiteX2" fmla="*/ 182476 w 2925676"/>
                <a:gd name="connsiteY2" fmla="*/ 1679121 h 1722739"/>
                <a:gd name="connsiteX3" fmla="*/ 367533 w 2925676"/>
                <a:gd name="connsiteY3" fmla="*/ 1668235 h 1722739"/>
                <a:gd name="connsiteX4" fmla="*/ 498162 w 2925676"/>
                <a:gd name="connsiteY4" fmla="*/ 1668235 h 1722739"/>
                <a:gd name="connsiteX5" fmla="*/ 639676 w 2925676"/>
                <a:gd name="connsiteY5" fmla="*/ 1657349 h 1722739"/>
                <a:gd name="connsiteX6" fmla="*/ 737647 w 2925676"/>
                <a:gd name="connsiteY6" fmla="*/ 1581149 h 1722739"/>
                <a:gd name="connsiteX7" fmla="*/ 792076 w 2925676"/>
                <a:gd name="connsiteY7" fmla="*/ 1439635 h 1722739"/>
                <a:gd name="connsiteX8" fmla="*/ 857390 w 2925676"/>
                <a:gd name="connsiteY8" fmla="*/ 1211035 h 1722739"/>
                <a:gd name="connsiteX9" fmla="*/ 934270 w 2925676"/>
                <a:gd name="connsiteY9" fmla="*/ 925624 h 1722739"/>
                <a:gd name="connsiteX10" fmla="*/ 998905 w 2925676"/>
                <a:gd name="connsiteY10" fmla="*/ 590549 h 1722739"/>
                <a:gd name="connsiteX11" fmla="*/ 1064219 w 2925676"/>
                <a:gd name="connsiteY11" fmla="*/ 329292 h 1722739"/>
                <a:gd name="connsiteX12" fmla="*/ 1098237 w 2925676"/>
                <a:gd name="connsiteY12" fmla="*/ 215672 h 1722739"/>
                <a:gd name="connsiteX13" fmla="*/ 1140419 w 2925676"/>
                <a:gd name="connsiteY13" fmla="*/ 133349 h 1722739"/>
                <a:gd name="connsiteX14" fmla="*/ 1174437 w 2925676"/>
                <a:gd name="connsiteY14" fmla="*/ 82662 h 1722739"/>
                <a:gd name="connsiteX15" fmla="*/ 1226144 w 2925676"/>
                <a:gd name="connsiteY15" fmla="*/ 35378 h 1722739"/>
                <a:gd name="connsiteX16" fmla="*/ 1271047 w 2925676"/>
                <a:gd name="connsiteY16" fmla="*/ 24492 h 1722739"/>
                <a:gd name="connsiteX17" fmla="*/ 1369019 w 2925676"/>
                <a:gd name="connsiteY17" fmla="*/ 2721 h 1722739"/>
                <a:gd name="connsiteX18" fmla="*/ 1456105 w 2925676"/>
                <a:gd name="connsiteY18" fmla="*/ 2721 h 1722739"/>
                <a:gd name="connsiteX19" fmla="*/ 1575847 w 2925676"/>
                <a:gd name="connsiteY19" fmla="*/ 24492 h 1722739"/>
                <a:gd name="connsiteX20" fmla="*/ 1673819 w 2925676"/>
                <a:gd name="connsiteY20" fmla="*/ 57149 h 1722739"/>
                <a:gd name="connsiteX21" fmla="*/ 1739133 w 2925676"/>
                <a:gd name="connsiteY21" fmla="*/ 155121 h 1722739"/>
                <a:gd name="connsiteX22" fmla="*/ 1804447 w 2925676"/>
                <a:gd name="connsiteY22" fmla="*/ 285749 h 1722739"/>
                <a:gd name="connsiteX23" fmla="*/ 1869762 w 2925676"/>
                <a:gd name="connsiteY23" fmla="*/ 547006 h 1722739"/>
                <a:gd name="connsiteX24" fmla="*/ 1913305 w 2925676"/>
                <a:gd name="connsiteY24" fmla="*/ 808263 h 1722739"/>
                <a:gd name="connsiteX25" fmla="*/ 1989505 w 2925676"/>
                <a:gd name="connsiteY25" fmla="*/ 1091292 h 1722739"/>
                <a:gd name="connsiteX26" fmla="*/ 2054819 w 2925676"/>
                <a:gd name="connsiteY26" fmla="*/ 1363435 h 1722739"/>
                <a:gd name="connsiteX27" fmla="*/ 2131019 w 2925676"/>
                <a:gd name="connsiteY27" fmla="*/ 1559378 h 1722739"/>
                <a:gd name="connsiteX28" fmla="*/ 2239876 w 2925676"/>
                <a:gd name="connsiteY28" fmla="*/ 1668235 h 1722739"/>
                <a:gd name="connsiteX29" fmla="*/ 2326962 w 2925676"/>
                <a:gd name="connsiteY29" fmla="*/ 1679121 h 1722739"/>
                <a:gd name="connsiteX30" fmla="*/ 2577333 w 2925676"/>
                <a:gd name="connsiteY30" fmla="*/ 1722663 h 1722739"/>
                <a:gd name="connsiteX31" fmla="*/ 2762390 w 2925676"/>
                <a:gd name="connsiteY31" fmla="*/ 1690006 h 1722739"/>
                <a:gd name="connsiteX32" fmla="*/ 2925676 w 2925676"/>
                <a:gd name="connsiteY32" fmla="*/ 1700892 h 1722739"/>
                <a:gd name="connsiteX33" fmla="*/ 2925676 w 2925676"/>
                <a:gd name="connsiteY33" fmla="*/ 1700892 h 1722739"/>
                <a:gd name="connsiteX0" fmla="*/ 2862 w 2925676"/>
                <a:gd name="connsiteY0" fmla="*/ 1696130 h 1722739"/>
                <a:gd name="connsiteX1" fmla="*/ 128727 w 2925676"/>
                <a:gd name="connsiteY1" fmla="*/ 1687625 h 1722739"/>
                <a:gd name="connsiteX2" fmla="*/ 182476 w 2925676"/>
                <a:gd name="connsiteY2" fmla="*/ 1679121 h 1722739"/>
                <a:gd name="connsiteX3" fmla="*/ 367533 w 2925676"/>
                <a:gd name="connsiteY3" fmla="*/ 1668235 h 1722739"/>
                <a:gd name="connsiteX4" fmla="*/ 498162 w 2925676"/>
                <a:gd name="connsiteY4" fmla="*/ 1668235 h 1722739"/>
                <a:gd name="connsiteX5" fmla="*/ 639676 w 2925676"/>
                <a:gd name="connsiteY5" fmla="*/ 1657349 h 1722739"/>
                <a:gd name="connsiteX6" fmla="*/ 737647 w 2925676"/>
                <a:gd name="connsiteY6" fmla="*/ 1581149 h 1722739"/>
                <a:gd name="connsiteX7" fmla="*/ 792076 w 2925676"/>
                <a:gd name="connsiteY7" fmla="*/ 1439635 h 1722739"/>
                <a:gd name="connsiteX8" fmla="*/ 857390 w 2925676"/>
                <a:gd name="connsiteY8" fmla="*/ 1211035 h 1722739"/>
                <a:gd name="connsiteX9" fmla="*/ 934270 w 2925676"/>
                <a:gd name="connsiteY9" fmla="*/ 925624 h 1722739"/>
                <a:gd name="connsiteX10" fmla="*/ 998905 w 2925676"/>
                <a:gd name="connsiteY10" fmla="*/ 590549 h 1722739"/>
                <a:gd name="connsiteX11" fmla="*/ 1064219 w 2925676"/>
                <a:gd name="connsiteY11" fmla="*/ 329292 h 1722739"/>
                <a:gd name="connsiteX12" fmla="*/ 1098237 w 2925676"/>
                <a:gd name="connsiteY12" fmla="*/ 215672 h 1722739"/>
                <a:gd name="connsiteX13" fmla="*/ 1140419 w 2925676"/>
                <a:gd name="connsiteY13" fmla="*/ 133349 h 1722739"/>
                <a:gd name="connsiteX14" fmla="*/ 1174437 w 2925676"/>
                <a:gd name="connsiteY14" fmla="*/ 82662 h 1722739"/>
                <a:gd name="connsiteX15" fmla="*/ 1226144 w 2925676"/>
                <a:gd name="connsiteY15" fmla="*/ 35378 h 1722739"/>
                <a:gd name="connsiteX16" fmla="*/ 1271047 w 2925676"/>
                <a:gd name="connsiteY16" fmla="*/ 24492 h 1722739"/>
                <a:gd name="connsiteX17" fmla="*/ 1369019 w 2925676"/>
                <a:gd name="connsiteY17" fmla="*/ 2721 h 1722739"/>
                <a:gd name="connsiteX18" fmla="*/ 1456105 w 2925676"/>
                <a:gd name="connsiteY18" fmla="*/ 2721 h 1722739"/>
                <a:gd name="connsiteX19" fmla="*/ 1575847 w 2925676"/>
                <a:gd name="connsiteY19" fmla="*/ 24492 h 1722739"/>
                <a:gd name="connsiteX20" fmla="*/ 1673819 w 2925676"/>
                <a:gd name="connsiteY20" fmla="*/ 57149 h 1722739"/>
                <a:gd name="connsiteX21" fmla="*/ 1739133 w 2925676"/>
                <a:gd name="connsiteY21" fmla="*/ 155121 h 1722739"/>
                <a:gd name="connsiteX22" fmla="*/ 1804447 w 2925676"/>
                <a:gd name="connsiteY22" fmla="*/ 285749 h 1722739"/>
                <a:gd name="connsiteX23" fmla="*/ 1869762 w 2925676"/>
                <a:gd name="connsiteY23" fmla="*/ 547006 h 1722739"/>
                <a:gd name="connsiteX24" fmla="*/ 1913305 w 2925676"/>
                <a:gd name="connsiteY24" fmla="*/ 808263 h 1722739"/>
                <a:gd name="connsiteX25" fmla="*/ 1989505 w 2925676"/>
                <a:gd name="connsiteY25" fmla="*/ 1091292 h 1722739"/>
                <a:gd name="connsiteX26" fmla="*/ 2054819 w 2925676"/>
                <a:gd name="connsiteY26" fmla="*/ 1363435 h 1722739"/>
                <a:gd name="connsiteX27" fmla="*/ 2131019 w 2925676"/>
                <a:gd name="connsiteY27" fmla="*/ 1559378 h 1722739"/>
                <a:gd name="connsiteX28" fmla="*/ 2239876 w 2925676"/>
                <a:gd name="connsiteY28" fmla="*/ 1668235 h 1722739"/>
                <a:gd name="connsiteX29" fmla="*/ 2326962 w 2925676"/>
                <a:gd name="connsiteY29" fmla="*/ 1679121 h 1722739"/>
                <a:gd name="connsiteX30" fmla="*/ 2577333 w 2925676"/>
                <a:gd name="connsiteY30" fmla="*/ 1722663 h 1722739"/>
                <a:gd name="connsiteX31" fmla="*/ 2762390 w 2925676"/>
                <a:gd name="connsiteY31" fmla="*/ 1690006 h 1722739"/>
                <a:gd name="connsiteX32" fmla="*/ 2925676 w 2925676"/>
                <a:gd name="connsiteY32" fmla="*/ 1700892 h 1722739"/>
                <a:gd name="connsiteX33" fmla="*/ 2925676 w 2925676"/>
                <a:gd name="connsiteY33" fmla="*/ 1700892 h 1722739"/>
                <a:gd name="connsiteX0" fmla="*/ 2862 w 2925676"/>
                <a:gd name="connsiteY0" fmla="*/ 1696130 h 1722739"/>
                <a:gd name="connsiteX1" fmla="*/ 128727 w 2925676"/>
                <a:gd name="connsiteY1" fmla="*/ 1687625 h 1722739"/>
                <a:gd name="connsiteX2" fmla="*/ 182476 w 2925676"/>
                <a:gd name="connsiteY2" fmla="*/ 1686264 h 1722739"/>
                <a:gd name="connsiteX3" fmla="*/ 367533 w 2925676"/>
                <a:gd name="connsiteY3" fmla="*/ 1668235 h 1722739"/>
                <a:gd name="connsiteX4" fmla="*/ 498162 w 2925676"/>
                <a:gd name="connsiteY4" fmla="*/ 1668235 h 1722739"/>
                <a:gd name="connsiteX5" fmla="*/ 639676 w 2925676"/>
                <a:gd name="connsiteY5" fmla="*/ 1657349 h 1722739"/>
                <a:gd name="connsiteX6" fmla="*/ 737647 w 2925676"/>
                <a:gd name="connsiteY6" fmla="*/ 1581149 h 1722739"/>
                <a:gd name="connsiteX7" fmla="*/ 792076 w 2925676"/>
                <a:gd name="connsiteY7" fmla="*/ 1439635 h 1722739"/>
                <a:gd name="connsiteX8" fmla="*/ 857390 w 2925676"/>
                <a:gd name="connsiteY8" fmla="*/ 1211035 h 1722739"/>
                <a:gd name="connsiteX9" fmla="*/ 934270 w 2925676"/>
                <a:gd name="connsiteY9" fmla="*/ 925624 h 1722739"/>
                <a:gd name="connsiteX10" fmla="*/ 998905 w 2925676"/>
                <a:gd name="connsiteY10" fmla="*/ 590549 h 1722739"/>
                <a:gd name="connsiteX11" fmla="*/ 1064219 w 2925676"/>
                <a:gd name="connsiteY11" fmla="*/ 329292 h 1722739"/>
                <a:gd name="connsiteX12" fmla="*/ 1098237 w 2925676"/>
                <a:gd name="connsiteY12" fmla="*/ 215672 h 1722739"/>
                <a:gd name="connsiteX13" fmla="*/ 1140419 w 2925676"/>
                <a:gd name="connsiteY13" fmla="*/ 133349 h 1722739"/>
                <a:gd name="connsiteX14" fmla="*/ 1174437 w 2925676"/>
                <a:gd name="connsiteY14" fmla="*/ 82662 h 1722739"/>
                <a:gd name="connsiteX15" fmla="*/ 1226144 w 2925676"/>
                <a:gd name="connsiteY15" fmla="*/ 35378 h 1722739"/>
                <a:gd name="connsiteX16" fmla="*/ 1271047 w 2925676"/>
                <a:gd name="connsiteY16" fmla="*/ 24492 h 1722739"/>
                <a:gd name="connsiteX17" fmla="*/ 1369019 w 2925676"/>
                <a:gd name="connsiteY17" fmla="*/ 2721 h 1722739"/>
                <a:gd name="connsiteX18" fmla="*/ 1456105 w 2925676"/>
                <a:gd name="connsiteY18" fmla="*/ 2721 h 1722739"/>
                <a:gd name="connsiteX19" fmla="*/ 1575847 w 2925676"/>
                <a:gd name="connsiteY19" fmla="*/ 24492 h 1722739"/>
                <a:gd name="connsiteX20" fmla="*/ 1673819 w 2925676"/>
                <a:gd name="connsiteY20" fmla="*/ 57149 h 1722739"/>
                <a:gd name="connsiteX21" fmla="*/ 1739133 w 2925676"/>
                <a:gd name="connsiteY21" fmla="*/ 155121 h 1722739"/>
                <a:gd name="connsiteX22" fmla="*/ 1804447 w 2925676"/>
                <a:gd name="connsiteY22" fmla="*/ 285749 h 1722739"/>
                <a:gd name="connsiteX23" fmla="*/ 1869762 w 2925676"/>
                <a:gd name="connsiteY23" fmla="*/ 547006 h 1722739"/>
                <a:gd name="connsiteX24" fmla="*/ 1913305 w 2925676"/>
                <a:gd name="connsiteY24" fmla="*/ 808263 h 1722739"/>
                <a:gd name="connsiteX25" fmla="*/ 1989505 w 2925676"/>
                <a:gd name="connsiteY25" fmla="*/ 1091292 h 1722739"/>
                <a:gd name="connsiteX26" fmla="*/ 2054819 w 2925676"/>
                <a:gd name="connsiteY26" fmla="*/ 1363435 h 1722739"/>
                <a:gd name="connsiteX27" fmla="*/ 2131019 w 2925676"/>
                <a:gd name="connsiteY27" fmla="*/ 1559378 h 1722739"/>
                <a:gd name="connsiteX28" fmla="*/ 2239876 w 2925676"/>
                <a:gd name="connsiteY28" fmla="*/ 1668235 h 1722739"/>
                <a:gd name="connsiteX29" fmla="*/ 2326962 w 2925676"/>
                <a:gd name="connsiteY29" fmla="*/ 1679121 h 1722739"/>
                <a:gd name="connsiteX30" fmla="*/ 2577333 w 2925676"/>
                <a:gd name="connsiteY30" fmla="*/ 1722663 h 1722739"/>
                <a:gd name="connsiteX31" fmla="*/ 2762390 w 2925676"/>
                <a:gd name="connsiteY31" fmla="*/ 1690006 h 1722739"/>
                <a:gd name="connsiteX32" fmla="*/ 2925676 w 2925676"/>
                <a:gd name="connsiteY32" fmla="*/ 1700892 h 1722739"/>
                <a:gd name="connsiteX33" fmla="*/ 2925676 w 2925676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67732 w 2925875"/>
                <a:gd name="connsiteY3" fmla="*/ 1668235 h 1722739"/>
                <a:gd name="connsiteX4" fmla="*/ 498361 w 2925875"/>
                <a:gd name="connsiteY4" fmla="*/ 1668235 h 1722739"/>
                <a:gd name="connsiteX5" fmla="*/ 639875 w 2925875"/>
                <a:gd name="connsiteY5" fmla="*/ 1657349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77760 h 1722739"/>
                <a:gd name="connsiteX4" fmla="*/ 498361 w 2925875"/>
                <a:gd name="connsiteY4" fmla="*/ 1668235 h 1722739"/>
                <a:gd name="connsiteX5" fmla="*/ 639875 w 2925875"/>
                <a:gd name="connsiteY5" fmla="*/ 1657349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77760 h 1722739"/>
                <a:gd name="connsiteX4" fmla="*/ 538842 w 2925875"/>
                <a:gd name="connsiteY4" fmla="*/ 1672997 h 1722739"/>
                <a:gd name="connsiteX5" fmla="*/ 639875 w 2925875"/>
                <a:gd name="connsiteY5" fmla="*/ 1657349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77760 h 1722739"/>
                <a:gd name="connsiteX4" fmla="*/ 538842 w 2925875"/>
                <a:gd name="connsiteY4" fmla="*/ 1672997 h 1722739"/>
                <a:gd name="connsiteX5" fmla="*/ 644638 w 2925875"/>
                <a:gd name="connsiteY5" fmla="*/ 1662112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77760 h 1722739"/>
                <a:gd name="connsiteX4" fmla="*/ 538842 w 2925875"/>
                <a:gd name="connsiteY4" fmla="*/ 1687284 h 1722739"/>
                <a:gd name="connsiteX5" fmla="*/ 644638 w 2925875"/>
                <a:gd name="connsiteY5" fmla="*/ 1662112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89666 h 1722739"/>
                <a:gd name="connsiteX4" fmla="*/ 538842 w 2925875"/>
                <a:gd name="connsiteY4" fmla="*/ 1687284 h 1722739"/>
                <a:gd name="connsiteX5" fmla="*/ 644638 w 2925875"/>
                <a:gd name="connsiteY5" fmla="*/ 1662112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89666 h 1722739"/>
                <a:gd name="connsiteX4" fmla="*/ 538842 w 2925875"/>
                <a:gd name="connsiteY4" fmla="*/ 1687284 h 1722739"/>
                <a:gd name="connsiteX5" fmla="*/ 644638 w 2925875"/>
                <a:gd name="connsiteY5" fmla="*/ 1662112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53 w 2925867"/>
                <a:gd name="connsiteY0" fmla="*/ 1696130 h 1722739"/>
                <a:gd name="connsiteX1" fmla="*/ 128918 w 2925867"/>
                <a:gd name="connsiteY1" fmla="*/ 1687625 h 1722739"/>
                <a:gd name="connsiteX2" fmla="*/ 235054 w 2925867"/>
                <a:gd name="connsiteY2" fmla="*/ 1693407 h 1722739"/>
                <a:gd name="connsiteX3" fmla="*/ 398680 w 2925867"/>
                <a:gd name="connsiteY3" fmla="*/ 1689666 h 1722739"/>
                <a:gd name="connsiteX4" fmla="*/ 538834 w 2925867"/>
                <a:gd name="connsiteY4" fmla="*/ 1687284 h 1722739"/>
                <a:gd name="connsiteX5" fmla="*/ 644630 w 2925867"/>
                <a:gd name="connsiteY5" fmla="*/ 1662112 h 1722739"/>
                <a:gd name="connsiteX6" fmla="*/ 737838 w 2925867"/>
                <a:gd name="connsiteY6" fmla="*/ 1581149 h 1722739"/>
                <a:gd name="connsiteX7" fmla="*/ 792267 w 2925867"/>
                <a:gd name="connsiteY7" fmla="*/ 1439635 h 1722739"/>
                <a:gd name="connsiteX8" fmla="*/ 857581 w 2925867"/>
                <a:gd name="connsiteY8" fmla="*/ 1211035 h 1722739"/>
                <a:gd name="connsiteX9" fmla="*/ 934461 w 2925867"/>
                <a:gd name="connsiteY9" fmla="*/ 925624 h 1722739"/>
                <a:gd name="connsiteX10" fmla="*/ 999096 w 2925867"/>
                <a:gd name="connsiteY10" fmla="*/ 590549 h 1722739"/>
                <a:gd name="connsiteX11" fmla="*/ 1064410 w 2925867"/>
                <a:gd name="connsiteY11" fmla="*/ 329292 h 1722739"/>
                <a:gd name="connsiteX12" fmla="*/ 1098428 w 2925867"/>
                <a:gd name="connsiteY12" fmla="*/ 215672 h 1722739"/>
                <a:gd name="connsiteX13" fmla="*/ 1140610 w 2925867"/>
                <a:gd name="connsiteY13" fmla="*/ 133349 h 1722739"/>
                <a:gd name="connsiteX14" fmla="*/ 1174628 w 2925867"/>
                <a:gd name="connsiteY14" fmla="*/ 82662 h 1722739"/>
                <a:gd name="connsiteX15" fmla="*/ 1226335 w 2925867"/>
                <a:gd name="connsiteY15" fmla="*/ 35378 h 1722739"/>
                <a:gd name="connsiteX16" fmla="*/ 1271238 w 2925867"/>
                <a:gd name="connsiteY16" fmla="*/ 24492 h 1722739"/>
                <a:gd name="connsiteX17" fmla="*/ 1369210 w 2925867"/>
                <a:gd name="connsiteY17" fmla="*/ 2721 h 1722739"/>
                <a:gd name="connsiteX18" fmla="*/ 1456296 w 2925867"/>
                <a:gd name="connsiteY18" fmla="*/ 2721 h 1722739"/>
                <a:gd name="connsiteX19" fmla="*/ 1576038 w 2925867"/>
                <a:gd name="connsiteY19" fmla="*/ 24492 h 1722739"/>
                <a:gd name="connsiteX20" fmla="*/ 1674010 w 2925867"/>
                <a:gd name="connsiteY20" fmla="*/ 57149 h 1722739"/>
                <a:gd name="connsiteX21" fmla="*/ 1739324 w 2925867"/>
                <a:gd name="connsiteY21" fmla="*/ 155121 h 1722739"/>
                <a:gd name="connsiteX22" fmla="*/ 1804638 w 2925867"/>
                <a:gd name="connsiteY22" fmla="*/ 285749 h 1722739"/>
                <a:gd name="connsiteX23" fmla="*/ 1869953 w 2925867"/>
                <a:gd name="connsiteY23" fmla="*/ 547006 h 1722739"/>
                <a:gd name="connsiteX24" fmla="*/ 1913496 w 2925867"/>
                <a:gd name="connsiteY24" fmla="*/ 808263 h 1722739"/>
                <a:gd name="connsiteX25" fmla="*/ 1989696 w 2925867"/>
                <a:gd name="connsiteY25" fmla="*/ 1091292 h 1722739"/>
                <a:gd name="connsiteX26" fmla="*/ 2055010 w 2925867"/>
                <a:gd name="connsiteY26" fmla="*/ 1363435 h 1722739"/>
                <a:gd name="connsiteX27" fmla="*/ 2131210 w 2925867"/>
                <a:gd name="connsiteY27" fmla="*/ 1559378 h 1722739"/>
                <a:gd name="connsiteX28" fmla="*/ 2240067 w 2925867"/>
                <a:gd name="connsiteY28" fmla="*/ 1668235 h 1722739"/>
                <a:gd name="connsiteX29" fmla="*/ 2327153 w 2925867"/>
                <a:gd name="connsiteY29" fmla="*/ 1679121 h 1722739"/>
                <a:gd name="connsiteX30" fmla="*/ 2577524 w 2925867"/>
                <a:gd name="connsiteY30" fmla="*/ 1722663 h 1722739"/>
                <a:gd name="connsiteX31" fmla="*/ 2762581 w 2925867"/>
                <a:gd name="connsiteY31" fmla="*/ 1690006 h 1722739"/>
                <a:gd name="connsiteX32" fmla="*/ 2925867 w 2925867"/>
                <a:gd name="connsiteY32" fmla="*/ 1700892 h 1722739"/>
                <a:gd name="connsiteX33" fmla="*/ 2925867 w 2925867"/>
                <a:gd name="connsiteY33" fmla="*/ 1700892 h 1722739"/>
                <a:gd name="connsiteX0" fmla="*/ 3053 w 2925867"/>
                <a:gd name="connsiteY0" fmla="*/ 1696130 h 1722739"/>
                <a:gd name="connsiteX1" fmla="*/ 128918 w 2925867"/>
                <a:gd name="connsiteY1" fmla="*/ 1694769 h 1722739"/>
                <a:gd name="connsiteX2" fmla="*/ 235054 w 2925867"/>
                <a:gd name="connsiteY2" fmla="*/ 1693407 h 1722739"/>
                <a:gd name="connsiteX3" fmla="*/ 398680 w 2925867"/>
                <a:gd name="connsiteY3" fmla="*/ 1689666 h 1722739"/>
                <a:gd name="connsiteX4" fmla="*/ 538834 w 2925867"/>
                <a:gd name="connsiteY4" fmla="*/ 1687284 h 1722739"/>
                <a:gd name="connsiteX5" fmla="*/ 644630 w 2925867"/>
                <a:gd name="connsiteY5" fmla="*/ 1662112 h 1722739"/>
                <a:gd name="connsiteX6" fmla="*/ 737838 w 2925867"/>
                <a:gd name="connsiteY6" fmla="*/ 1581149 h 1722739"/>
                <a:gd name="connsiteX7" fmla="*/ 792267 w 2925867"/>
                <a:gd name="connsiteY7" fmla="*/ 1439635 h 1722739"/>
                <a:gd name="connsiteX8" fmla="*/ 857581 w 2925867"/>
                <a:gd name="connsiteY8" fmla="*/ 1211035 h 1722739"/>
                <a:gd name="connsiteX9" fmla="*/ 934461 w 2925867"/>
                <a:gd name="connsiteY9" fmla="*/ 925624 h 1722739"/>
                <a:gd name="connsiteX10" fmla="*/ 999096 w 2925867"/>
                <a:gd name="connsiteY10" fmla="*/ 590549 h 1722739"/>
                <a:gd name="connsiteX11" fmla="*/ 1064410 w 2925867"/>
                <a:gd name="connsiteY11" fmla="*/ 329292 h 1722739"/>
                <a:gd name="connsiteX12" fmla="*/ 1098428 w 2925867"/>
                <a:gd name="connsiteY12" fmla="*/ 215672 h 1722739"/>
                <a:gd name="connsiteX13" fmla="*/ 1140610 w 2925867"/>
                <a:gd name="connsiteY13" fmla="*/ 133349 h 1722739"/>
                <a:gd name="connsiteX14" fmla="*/ 1174628 w 2925867"/>
                <a:gd name="connsiteY14" fmla="*/ 82662 h 1722739"/>
                <a:gd name="connsiteX15" fmla="*/ 1226335 w 2925867"/>
                <a:gd name="connsiteY15" fmla="*/ 35378 h 1722739"/>
                <a:gd name="connsiteX16" fmla="*/ 1271238 w 2925867"/>
                <a:gd name="connsiteY16" fmla="*/ 24492 h 1722739"/>
                <a:gd name="connsiteX17" fmla="*/ 1369210 w 2925867"/>
                <a:gd name="connsiteY17" fmla="*/ 2721 h 1722739"/>
                <a:gd name="connsiteX18" fmla="*/ 1456296 w 2925867"/>
                <a:gd name="connsiteY18" fmla="*/ 2721 h 1722739"/>
                <a:gd name="connsiteX19" fmla="*/ 1576038 w 2925867"/>
                <a:gd name="connsiteY19" fmla="*/ 24492 h 1722739"/>
                <a:gd name="connsiteX20" fmla="*/ 1674010 w 2925867"/>
                <a:gd name="connsiteY20" fmla="*/ 57149 h 1722739"/>
                <a:gd name="connsiteX21" fmla="*/ 1739324 w 2925867"/>
                <a:gd name="connsiteY21" fmla="*/ 155121 h 1722739"/>
                <a:gd name="connsiteX22" fmla="*/ 1804638 w 2925867"/>
                <a:gd name="connsiteY22" fmla="*/ 285749 h 1722739"/>
                <a:gd name="connsiteX23" fmla="*/ 1869953 w 2925867"/>
                <a:gd name="connsiteY23" fmla="*/ 547006 h 1722739"/>
                <a:gd name="connsiteX24" fmla="*/ 1913496 w 2925867"/>
                <a:gd name="connsiteY24" fmla="*/ 808263 h 1722739"/>
                <a:gd name="connsiteX25" fmla="*/ 1989696 w 2925867"/>
                <a:gd name="connsiteY25" fmla="*/ 1091292 h 1722739"/>
                <a:gd name="connsiteX26" fmla="*/ 2055010 w 2925867"/>
                <a:gd name="connsiteY26" fmla="*/ 1363435 h 1722739"/>
                <a:gd name="connsiteX27" fmla="*/ 2131210 w 2925867"/>
                <a:gd name="connsiteY27" fmla="*/ 1559378 h 1722739"/>
                <a:gd name="connsiteX28" fmla="*/ 2240067 w 2925867"/>
                <a:gd name="connsiteY28" fmla="*/ 1668235 h 1722739"/>
                <a:gd name="connsiteX29" fmla="*/ 2327153 w 2925867"/>
                <a:gd name="connsiteY29" fmla="*/ 1679121 h 1722739"/>
                <a:gd name="connsiteX30" fmla="*/ 2577524 w 2925867"/>
                <a:gd name="connsiteY30" fmla="*/ 1722663 h 1722739"/>
                <a:gd name="connsiteX31" fmla="*/ 2762581 w 2925867"/>
                <a:gd name="connsiteY31" fmla="*/ 1690006 h 1722739"/>
                <a:gd name="connsiteX32" fmla="*/ 2925867 w 2925867"/>
                <a:gd name="connsiteY32" fmla="*/ 1700892 h 1722739"/>
                <a:gd name="connsiteX33" fmla="*/ 2925867 w 2925867"/>
                <a:gd name="connsiteY33" fmla="*/ 1700892 h 1722739"/>
                <a:gd name="connsiteX0" fmla="*/ 3005 w 2928200"/>
                <a:gd name="connsiteY0" fmla="*/ 1696130 h 1722739"/>
                <a:gd name="connsiteX1" fmla="*/ 131251 w 2928200"/>
                <a:gd name="connsiteY1" fmla="*/ 1694769 h 1722739"/>
                <a:gd name="connsiteX2" fmla="*/ 237387 w 2928200"/>
                <a:gd name="connsiteY2" fmla="*/ 1693407 h 1722739"/>
                <a:gd name="connsiteX3" fmla="*/ 401013 w 2928200"/>
                <a:gd name="connsiteY3" fmla="*/ 1689666 h 1722739"/>
                <a:gd name="connsiteX4" fmla="*/ 541167 w 2928200"/>
                <a:gd name="connsiteY4" fmla="*/ 1687284 h 1722739"/>
                <a:gd name="connsiteX5" fmla="*/ 646963 w 2928200"/>
                <a:gd name="connsiteY5" fmla="*/ 1662112 h 1722739"/>
                <a:gd name="connsiteX6" fmla="*/ 740171 w 2928200"/>
                <a:gd name="connsiteY6" fmla="*/ 1581149 h 1722739"/>
                <a:gd name="connsiteX7" fmla="*/ 794600 w 2928200"/>
                <a:gd name="connsiteY7" fmla="*/ 1439635 h 1722739"/>
                <a:gd name="connsiteX8" fmla="*/ 859914 w 2928200"/>
                <a:gd name="connsiteY8" fmla="*/ 1211035 h 1722739"/>
                <a:gd name="connsiteX9" fmla="*/ 936794 w 2928200"/>
                <a:gd name="connsiteY9" fmla="*/ 925624 h 1722739"/>
                <a:gd name="connsiteX10" fmla="*/ 1001429 w 2928200"/>
                <a:gd name="connsiteY10" fmla="*/ 590549 h 1722739"/>
                <a:gd name="connsiteX11" fmla="*/ 1066743 w 2928200"/>
                <a:gd name="connsiteY11" fmla="*/ 329292 h 1722739"/>
                <a:gd name="connsiteX12" fmla="*/ 1100761 w 2928200"/>
                <a:gd name="connsiteY12" fmla="*/ 215672 h 1722739"/>
                <a:gd name="connsiteX13" fmla="*/ 1142943 w 2928200"/>
                <a:gd name="connsiteY13" fmla="*/ 133349 h 1722739"/>
                <a:gd name="connsiteX14" fmla="*/ 1176961 w 2928200"/>
                <a:gd name="connsiteY14" fmla="*/ 82662 h 1722739"/>
                <a:gd name="connsiteX15" fmla="*/ 1228668 w 2928200"/>
                <a:gd name="connsiteY15" fmla="*/ 35378 h 1722739"/>
                <a:gd name="connsiteX16" fmla="*/ 1273571 w 2928200"/>
                <a:gd name="connsiteY16" fmla="*/ 24492 h 1722739"/>
                <a:gd name="connsiteX17" fmla="*/ 1371543 w 2928200"/>
                <a:gd name="connsiteY17" fmla="*/ 2721 h 1722739"/>
                <a:gd name="connsiteX18" fmla="*/ 1458629 w 2928200"/>
                <a:gd name="connsiteY18" fmla="*/ 2721 h 1722739"/>
                <a:gd name="connsiteX19" fmla="*/ 1578371 w 2928200"/>
                <a:gd name="connsiteY19" fmla="*/ 24492 h 1722739"/>
                <a:gd name="connsiteX20" fmla="*/ 1676343 w 2928200"/>
                <a:gd name="connsiteY20" fmla="*/ 57149 h 1722739"/>
                <a:gd name="connsiteX21" fmla="*/ 1741657 w 2928200"/>
                <a:gd name="connsiteY21" fmla="*/ 155121 h 1722739"/>
                <a:gd name="connsiteX22" fmla="*/ 1806971 w 2928200"/>
                <a:gd name="connsiteY22" fmla="*/ 285749 h 1722739"/>
                <a:gd name="connsiteX23" fmla="*/ 1872286 w 2928200"/>
                <a:gd name="connsiteY23" fmla="*/ 547006 h 1722739"/>
                <a:gd name="connsiteX24" fmla="*/ 1915829 w 2928200"/>
                <a:gd name="connsiteY24" fmla="*/ 808263 h 1722739"/>
                <a:gd name="connsiteX25" fmla="*/ 1992029 w 2928200"/>
                <a:gd name="connsiteY25" fmla="*/ 1091292 h 1722739"/>
                <a:gd name="connsiteX26" fmla="*/ 2057343 w 2928200"/>
                <a:gd name="connsiteY26" fmla="*/ 1363435 h 1722739"/>
                <a:gd name="connsiteX27" fmla="*/ 2133543 w 2928200"/>
                <a:gd name="connsiteY27" fmla="*/ 1559378 h 1722739"/>
                <a:gd name="connsiteX28" fmla="*/ 2242400 w 2928200"/>
                <a:gd name="connsiteY28" fmla="*/ 1668235 h 1722739"/>
                <a:gd name="connsiteX29" fmla="*/ 2329486 w 2928200"/>
                <a:gd name="connsiteY29" fmla="*/ 1679121 h 1722739"/>
                <a:gd name="connsiteX30" fmla="*/ 2579857 w 2928200"/>
                <a:gd name="connsiteY30" fmla="*/ 1722663 h 1722739"/>
                <a:gd name="connsiteX31" fmla="*/ 2764914 w 2928200"/>
                <a:gd name="connsiteY31" fmla="*/ 1690006 h 1722739"/>
                <a:gd name="connsiteX32" fmla="*/ 2928200 w 2928200"/>
                <a:gd name="connsiteY32" fmla="*/ 1700892 h 1722739"/>
                <a:gd name="connsiteX33" fmla="*/ 2928200 w 2928200"/>
                <a:gd name="connsiteY33" fmla="*/ 1700892 h 1722739"/>
                <a:gd name="connsiteX0" fmla="*/ 0 w 2925195"/>
                <a:gd name="connsiteY0" fmla="*/ 1696130 h 1722739"/>
                <a:gd name="connsiteX1" fmla="*/ 128246 w 2925195"/>
                <a:gd name="connsiteY1" fmla="*/ 1694769 h 1722739"/>
                <a:gd name="connsiteX2" fmla="*/ 234382 w 2925195"/>
                <a:gd name="connsiteY2" fmla="*/ 1693407 h 1722739"/>
                <a:gd name="connsiteX3" fmla="*/ 398008 w 2925195"/>
                <a:gd name="connsiteY3" fmla="*/ 1689666 h 1722739"/>
                <a:gd name="connsiteX4" fmla="*/ 538162 w 2925195"/>
                <a:gd name="connsiteY4" fmla="*/ 1687284 h 1722739"/>
                <a:gd name="connsiteX5" fmla="*/ 643958 w 2925195"/>
                <a:gd name="connsiteY5" fmla="*/ 1662112 h 1722739"/>
                <a:gd name="connsiteX6" fmla="*/ 737166 w 2925195"/>
                <a:gd name="connsiteY6" fmla="*/ 1581149 h 1722739"/>
                <a:gd name="connsiteX7" fmla="*/ 791595 w 2925195"/>
                <a:gd name="connsiteY7" fmla="*/ 1439635 h 1722739"/>
                <a:gd name="connsiteX8" fmla="*/ 856909 w 2925195"/>
                <a:gd name="connsiteY8" fmla="*/ 1211035 h 1722739"/>
                <a:gd name="connsiteX9" fmla="*/ 933789 w 2925195"/>
                <a:gd name="connsiteY9" fmla="*/ 925624 h 1722739"/>
                <a:gd name="connsiteX10" fmla="*/ 998424 w 2925195"/>
                <a:gd name="connsiteY10" fmla="*/ 590549 h 1722739"/>
                <a:gd name="connsiteX11" fmla="*/ 1063738 w 2925195"/>
                <a:gd name="connsiteY11" fmla="*/ 329292 h 1722739"/>
                <a:gd name="connsiteX12" fmla="*/ 1097756 w 2925195"/>
                <a:gd name="connsiteY12" fmla="*/ 215672 h 1722739"/>
                <a:gd name="connsiteX13" fmla="*/ 1139938 w 2925195"/>
                <a:gd name="connsiteY13" fmla="*/ 133349 h 1722739"/>
                <a:gd name="connsiteX14" fmla="*/ 1173956 w 2925195"/>
                <a:gd name="connsiteY14" fmla="*/ 82662 h 1722739"/>
                <a:gd name="connsiteX15" fmla="*/ 1225663 w 2925195"/>
                <a:gd name="connsiteY15" fmla="*/ 35378 h 1722739"/>
                <a:gd name="connsiteX16" fmla="*/ 1270566 w 2925195"/>
                <a:gd name="connsiteY16" fmla="*/ 24492 h 1722739"/>
                <a:gd name="connsiteX17" fmla="*/ 1368538 w 2925195"/>
                <a:gd name="connsiteY17" fmla="*/ 2721 h 1722739"/>
                <a:gd name="connsiteX18" fmla="*/ 1455624 w 2925195"/>
                <a:gd name="connsiteY18" fmla="*/ 2721 h 1722739"/>
                <a:gd name="connsiteX19" fmla="*/ 1575366 w 2925195"/>
                <a:gd name="connsiteY19" fmla="*/ 24492 h 1722739"/>
                <a:gd name="connsiteX20" fmla="*/ 1673338 w 2925195"/>
                <a:gd name="connsiteY20" fmla="*/ 57149 h 1722739"/>
                <a:gd name="connsiteX21" fmla="*/ 1738652 w 2925195"/>
                <a:gd name="connsiteY21" fmla="*/ 155121 h 1722739"/>
                <a:gd name="connsiteX22" fmla="*/ 1803966 w 2925195"/>
                <a:gd name="connsiteY22" fmla="*/ 285749 h 1722739"/>
                <a:gd name="connsiteX23" fmla="*/ 1869281 w 2925195"/>
                <a:gd name="connsiteY23" fmla="*/ 547006 h 1722739"/>
                <a:gd name="connsiteX24" fmla="*/ 1912824 w 2925195"/>
                <a:gd name="connsiteY24" fmla="*/ 808263 h 1722739"/>
                <a:gd name="connsiteX25" fmla="*/ 1989024 w 2925195"/>
                <a:gd name="connsiteY25" fmla="*/ 1091292 h 1722739"/>
                <a:gd name="connsiteX26" fmla="*/ 2054338 w 2925195"/>
                <a:gd name="connsiteY26" fmla="*/ 1363435 h 1722739"/>
                <a:gd name="connsiteX27" fmla="*/ 2130538 w 2925195"/>
                <a:gd name="connsiteY27" fmla="*/ 1559378 h 1722739"/>
                <a:gd name="connsiteX28" fmla="*/ 2239395 w 2925195"/>
                <a:gd name="connsiteY28" fmla="*/ 1668235 h 1722739"/>
                <a:gd name="connsiteX29" fmla="*/ 2326481 w 2925195"/>
                <a:gd name="connsiteY29" fmla="*/ 1679121 h 1722739"/>
                <a:gd name="connsiteX30" fmla="*/ 2576852 w 2925195"/>
                <a:gd name="connsiteY30" fmla="*/ 1722663 h 1722739"/>
                <a:gd name="connsiteX31" fmla="*/ 2761909 w 2925195"/>
                <a:gd name="connsiteY31" fmla="*/ 1690006 h 1722739"/>
                <a:gd name="connsiteX32" fmla="*/ 2925195 w 2925195"/>
                <a:gd name="connsiteY32" fmla="*/ 1700892 h 1722739"/>
                <a:gd name="connsiteX33" fmla="*/ 2925195 w 2925195"/>
                <a:gd name="connsiteY33" fmla="*/ 1700892 h 1722739"/>
                <a:gd name="connsiteX0" fmla="*/ 0 w 2925195"/>
                <a:gd name="connsiteY0" fmla="*/ 1696130 h 1722739"/>
                <a:gd name="connsiteX1" fmla="*/ 128246 w 2925195"/>
                <a:gd name="connsiteY1" fmla="*/ 1694769 h 1722739"/>
                <a:gd name="connsiteX2" fmla="*/ 234382 w 2925195"/>
                <a:gd name="connsiteY2" fmla="*/ 1693407 h 1722739"/>
                <a:gd name="connsiteX3" fmla="*/ 398008 w 2925195"/>
                <a:gd name="connsiteY3" fmla="*/ 1689666 h 1722739"/>
                <a:gd name="connsiteX4" fmla="*/ 538162 w 2925195"/>
                <a:gd name="connsiteY4" fmla="*/ 1687284 h 1722739"/>
                <a:gd name="connsiteX5" fmla="*/ 643958 w 2925195"/>
                <a:gd name="connsiteY5" fmla="*/ 1662112 h 1722739"/>
                <a:gd name="connsiteX6" fmla="*/ 737166 w 2925195"/>
                <a:gd name="connsiteY6" fmla="*/ 1581149 h 1722739"/>
                <a:gd name="connsiteX7" fmla="*/ 791595 w 2925195"/>
                <a:gd name="connsiteY7" fmla="*/ 1439635 h 1722739"/>
                <a:gd name="connsiteX8" fmla="*/ 856909 w 2925195"/>
                <a:gd name="connsiteY8" fmla="*/ 1211035 h 1722739"/>
                <a:gd name="connsiteX9" fmla="*/ 933789 w 2925195"/>
                <a:gd name="connsiteY9" fmla="*/ 925624 h 1722739"/>
                <a:gd name="connsiteX10" fmla="*/ 998424 w 2925195"/>
                <a:gd name="connsiteY10" fmla="*/ 590549 h 1722739"/>
                <a:gd name="connsiteX11" fmla="*/ 1051832 w 2925195"/>
                <a:gd name="connsiteY11" fmla="*/ 355485 h 1722739"/>
                <a:gd name="connsiteX12" fmla="*/ 1097756 w 2925195"/>
                <a:gd name="connsiteY12" fmla="*/ 215672 h 1722739"/>
                <a:gd name="connsiteX13" fmla="*/ 1139938 w 2925195"/>
                <a:gd name="connsiteY13" fmla="*/ 133349 h 1722739"/>
                <a:gd name="connsiteX14" fmla="*/ 1173956 w 2925195"/>
                <a:gd name="connsiteY14" fmla="*/ 82662 h 1722739"/>
                <a:gd name="connsiteX15" fmla="*/ 1225663 w 2925195"/>
                <a:gd name="connsiteY15" fmla="*/ 35378 h 1722739"/>
                <a:gd name="connsiteX16" fmla="*/ 1270566 w 2925195"/>
                <a:gd name="connsiteY16" fmla="*/ 24492 h 1722739"/>
                <a:gd name="connsiteX17" fmla="*/ 1368538 w 2925195"/>
                <a:gd name="connsiteY17" fmla="*/ 2721 h 1722739"/>
                <a:gd name="connsiteX18" fmla="*/ 1455624 w 2925195"/>
                <a:gd name="connsiteY18" fmla="*/ 2721 h 1722739"/>
                <a:gd name="connsiteX19" fmla="*/ 1575366 w 2925195"/>
                <a:gd name="connsiteY19" fmla="*/ 24492 h 1722739"/>
                <a:gd name="connsiteX20" fmla="*/ 1673338 w 2925195"/>
                <a:gd name="connsiteY20" fmla="*/ 57149 h 1722739"/>
                <a:gd name="connsiteX21" fmla="*/ 1738652 w 2925195"/>
                <a:gd name="connsiteY21" fmla="*/ 155121 h 1722739"/>
                <a:gd name="connsiteX22" fmla="*/ 1803966 w 2925195"/>
                <a:gd name="connsiteY22" fmla="*/ 285749 h 1722739"/>
                <a:gd name="connsiteX23" fmla="*/ 1869281 w 2925195"/>
                <a:gd name="connsiteY23" fmla="*/ 547006 h 1722739"/>
                <a:gd name="connsiteX24" fmla="*/ 1912824 w 2925195"/>
                <a:gd name="connsiteY24" fmla="*/ 808263 h 1722739"/>
                <a:gd name="connsiteX25" fmla="*/ 1989024 w 2925195"/>
                <a:gd name="connsiteY25" fmla="*/ 1091292 h 1722739"/>
                <a:gd name="connsiteX26" fmla="*/ 2054338 w 2925195"/>
                <a:gd name="connsiteY26" fmla="*/ 1363435 h 1722739"/>
                <a:gd name="connsiteX27" fmla="*/ 2130538 w 2925195"/>
                <a:gd name="connsiteY27" fmla="*/ 1559378 h 1722739"/>
                <a:gd name="connsiteX28" fmla="*/ 2239395 w 2925195"/>
                <a:gd name="connsiteY28" fmla="*/ 1668235 h 1722739"/>
                <a:gd name="connsiteX29" fmla="*/ 2326481 w 2925195"/>
                <a:gd name="connsiteY29" fmla="*/ 1679121 h 1722739"/>
                <a:gd name="connsiteX30" fmla="*/ 2576852 w 2925195"/>
                <a:gd name="connsiteY30" fmla="*/ 1722663 h 1722739"/>
                <a:gd name="connsiteX31" fmla="*/ 2761909 w 2925195"/>
                <a:gd name="connsiteY31" fmla="*/ 1690006 h 1722739"/>
                <a:gd name="connsiteX32" fmla="*/ 2925195 w 2925195"/>
                <a:gd name="connsiteY32" fmla="*/ 1700892 h 1722739"/>
                <a:gd name="connsiteX33" fmla="*/ 2925195 w 2925195"/>
                <a:gd name="connsiteY33" fmla="*/ 1700892 h 1722739"/>
                <a:gd name="connsiteX0" fmla="*/ 0 w 2925195"/>
                <a:gd name="connsiteY0" fmla="*/ 1695452 h 1722061"/>
                <a:gd name="connsiteX1" fmla="*/ 128246 w 2925195"/>
                <a:gd name="connsiteY1" fmla="*/ 1694091 h 1722061"/>
                <a:gd name="connsiteX2" fmla="*/ 234382 w 2925195"/>
                <a:gd name="connsiteY2" fmla="*/ 1692729 h 1722061"/>
                <a:gd name="connsiteX3" fmla="*/ 398008 w 2925195"/>
                <a:gd name="connsiteY3" fmla="*/ 1688988 h 1722061"/>
                <a:gd name="connsiteX4" fmla="*/ 538162 w 2925195"/>
                <a:gd name="connsiteY4" fmla="*/ 1686606 h 1722061"/>
                <a:gd name="connsiteX5" fmla="*/ 643958 w 2925195"/>
                <a:gd name="connsiteY5" fmla="*/ 1661434 h 1722061"/>
                <a:gd name="connsiteX6" fmla="*/ 737166 w 2925195"/>
                <a:gd name="connsiteY6" fmla="*/ 1580471 h 1722061"/>
                <a:gd name="connsiteX7" fmla="*/ 791595 w 2925195"/>
                <a:gd name="connsiteY7" fmla="*/ 1438957 h 1722061"/>
                <a:gd name="connsiteX8" fmla="*/ 856909 w 2925195"/>
                <a:gd name="connsiteY8" fmla="*/ 1210357 h 1722061"/>
                <a:gd name="connsiteX9" fmla="*/ 933789 w 2925195"/>
                <a:gd name="connsiteY9" fmla="*/ 924946 h 1722061"/>
                <a:gd name="connsiteX10" fmla="*/ 998424 w 2925195"/>
                <a:gd name="connsiteY10" fmla="*/ 589871 h 1722061"/>
                <a:gd name="connsiteX11" fmla="*/ 1051832 w 2925195"/>
                <a:gd name="connsiteY11" fmla="*/ 354807 h 1722061"/>
                <a:gd name="connsiteX12" fmla="*/ 1097756 w 2925195"/>
                <a:gd name="connsiteY12" fmla="*/ 214994 h 1722061"/>
                <a:gd name="connsiteX13" fmla="*/ 1139938 w 2925195"/>
                <a:gd name="connsiteY13" fmla="*/ 132671 h 1722061"/>
                <a:gd name="connsiteX14" fmla="*/ 1173956 w 2925195"/>
                <a:gd name="connsiteY14" fmla="*/ 81984 h 1722061"/>
                <a:gd name="connsiteX15" fmla="*/ 1225663 w 2925195"/>
                <a:gd name="connsiteY15" fmla="*/ 34700 h 1722061"/>
                <a:gd name="connsiteX16" fmla="*/ 1289616 w 2925195"/>
                <a:gd name="connsiteY16" fmla="*/ 11907 h 1722061"/>
                <a:gd name="connsiteX17" fmla="*/ 1368538 w 2925195"/>
                <a:gd name="connsiteY17" fmla="*/ 2043 h 1722061"/>
                <a:gd name="connsiteX18" fmla="*/ 1455624 w 2925195"/>
                <a:gd name="connsiteY18" fmla="*/ 2043 h 1722061"/>
                <a:gd name="connsiteX19" fmla="*/ 1575366 w 2925195"/>
                <a:gd name="connsiteY19" fmla="*/ 23814 h 1722061"/>
                <a:gd name="connsiteX20" fmla="*/ 1673338 w 2925195"/>
                <a:gd name="connsiteY20" fmla="*/ 56471 h 1722061"/>
                <a:gd name="connsiteX21" fmla="*/ 1738652 w 2925195"/>
                <a:gd name="connsiteY21" fmla="*/ 154443 h 1722061"/>
                <a:gd name="connsiteX22" fmla="*/ 1803966 w 2925195"/>
                <a:gd name="connsiteY22" fmla="*/ 285071 h 1722061"/>
                <a:gd name="connsiteX23" fmla="*/ 1869281 w 2925195"/>
                <a:gd name="connsiteY23" fmla="*/ 546328 h 1722061"/>
                <a:gd name="connsiteX24" fmla="*/ 1912824 w 2925195"/>
                <a:gd name="connsiteY24" fmla="*/ 807585 h 1722061"/>
                <a:gd name="connsiteX25" fmla="*/ 1989024 w 2925195"/>
                <a:gd name="connsiteY25" fmla="*/ 1090614 h 1722061"/>
                <a:gd name="connsiteX26" fmla="*/ 2054338 w 2925195"/>
                <a:gd name="connsiteY26" fmla="*/ 1362757 h 1722061"/>
                <a:gd name="connsiteX27" fmla="*/ 2130538 w 2925195"/>
                <a:gd name="connsiteY27" fmla="*/ 1558700 h 1722061"/>
                <a:gd name="connsiteX28" fmla="*/ 2239395 w 2925195"/>
                <a:gd name="connsiteY28" fmla="*/ 1667557 h 1722061"/>
                <a:gd name="connsiteX29" fmla="*/ 2326481 w 2925195"/>
                <a:gd name="connsiteY29" fmla="*/ 1678443 h 1722061"/>
                <a:gd name="connsiteX30" fmla="*/ 2576852 w 2925195"/>
                <a:gd name="connsiteY30" fmla="*/ 1721985 h 1722061"/>
                <a:gd name="connsiteX31" fmla="*/ 2761909 w 2925195"/>
                <a:gd name="connsiteY31" fmla="*/ 1689328 h 1722061"/>
                <a:gd name="connsiteX32" fmla="*/ 2925195 w 2925195"/>
                <a:gd name="connsiteY32" fmla="*/ 1700214 h 1722061"/>
                <a:gd name="connsiteX33" fmla="*/ 2925195 w 2925195"/>
                <a:gd name="connsiteY33" fmla="*/ 1700214 h 1722061"/>
                <a:gd name="connsiteX0" fmla="*/ 0 w 2925195"/>
                <a:gd name="connsiteY0" fmla="*/ 1695452 h 1722061"/>
                <a:gd name="connsiteX1" fmla="*/ 128246 w 2925195"/>
                <a:gd name="connsiteY1" fmla="*/ 1694091 h 1722061"/>
                <a:gd name="connsiteX2" fmla="*/ 234382 w 2925195"/>
                <a:gd name="connsiteY2" fmla="*/ 1692729 h 1722061"/>
                <a:gd name="connsiteX3" fmla="*/ 398008 w 2925195"/>
                <a:gd name="connsiteY3" fmla="*/ 1688988 h 1722061"/>
                <a:gd name="connsiteX4" fmla="*/ 538162 w 2925195"/>
                <a:gd name="connsiteY4" fmla="*/ 1686606 h 1722061"/>
                <a:gd name="connsiteX5" fmla="*/ 643958 w 2925195"/>
                <a:gd name="connsiteY5" fmla="*/ 1661434 h 1722061"/>
                <a:gd name="connsiteX6" fmla="*/ 737166 w 2925195"/>
                <a:gd name="connsiteY6" fmla="*/ 1580471 h 1722061"/>
                <a:gd name="connsiteX7" fmla="*/ 791595 w 2925195"/>
                <a:gd name="connsiteY7" fmla="*/ 1438957 h 1722061"/>
                <a:gd name="connsiteX8" fmla="*/ 856909 w 2925195"/>
                <a:gd name="connsiteY8" fmla="*/ 1210357 h 1722061"/>
                <a:gd name="connsiteX9" fmla="*/ 933789 w 2925195"/>
                <a:gd name="connsiteY9" fmla="*/ 924946 h 1722061"/>
                <a:gd name="connsiteX10" fmla="*/ 998424 w 2925195"/>
                <a:gd name="connsiteY10" fmla="*/ 589871 h 1722061"/>
                <a:gd name="connsiteX11" fmla="*/ 1051832 w 2925195"/>
                <a:gd name="connsiteY11" fmla="*/ 354807 h 1722061"/>
                <a:gd name="connsiteX12" fmla="*/ 1097756 w 2925195"/>
                <a:gd name="connsiteY12" fmla="*/ 214994 h 1722061"/>
                <a:gd name="connsiteX13" fmla="*/ 1139938 w 2925195"/>
                <a:gd name="connsiteY13" fmla="*/ 132671 h 1722061"/>
                <a:gd name="connsiteX14" fmla="*/ 1173956 w 2925195"/>
                <a:gd name="connsiteY14" fmla="*/ 81984 h 1722061"/>
                <a:gd name="connsiteX15" fmla="*/ 1225663 w 2925195"/>
                <a:gd name="connsiteY15" fmla="*/ 34700 h 1722061"/>
                <a:gd name="connsiteX16" fmla="*/ 1289616 w 2925195"/>
                <a:gd name="connsiteY16" fmla="*/ 11907 h 1722061"/>
                <a:gd name="connsiteX17" fmla="*/ 1368538 w 2925195"/>
                <a:gd name="connsiteY17" fmla="*/ 2043 h 1722061"/>
                <a:gd name="connsiteX18" fmla="*/ 1455624 w 2925195"/>
                <a:gd name="connsiteY18" fmla="*/ 2043 h 1722061"/>
                <a:gd name="connsiteX19" fmla="*/ 1575366 w 2925195"/>
                <a:gd name="connsiteY19" fmla="*/ 23814 h 1722061"/>
                <a:gd name="connsiteX20" fmla="*/ 1673338 w 2925195"/>
                <a:gd name="connsiteY20" fmla="*/ 56471 h 1722061"/>
                <a:gd name="connsiteX21" fmla="*/ 1738652 w 2925195"/>
                <a:gd name="connsiteY21" fmla="*/ 154443 h 1722061"/>
                <a:gd name="connsiteX22" fmla="*/ 1803966 w 2925195"/>
                <a:gd name="connsiteY22" fmla="*/ 285071 h 1722061"/>
                <a:gd name="connsiteX23" fmla="*/ 1869281 w 2925195"/>
                <a:gd name="connsiteY23" fmla="*/ 546328 h 1722061"/>
                <a:gd name="connsiteX24" fmla="*/ 1912824 w 2925195"/>
                <a:gd name="connsiteY24" fmla="*/ 807585 h 1722061"/>
                <a:gd name="connsiteX25" fmla="*/ 1989024 w 2925195"/>
                <a:gd name="connsiteY25" fmla="*/ 1090614 h 1722061"/>
                <a:gd name="connsiteX26" fmla="*/ 2054338 w 2925195"/>
                <a:gd name="connsiteY26" fmla="*/ 1362757 h 1722061"/>
                <a:gd name="connsiteX27" fmla="*/ 2130538 w 2925195"/>
                <a:gd name="connsiteY27" fmla="*/ 1558700 h 1722061"/>
                <a:gd name="connsiteX28" fmla="*/ 2239395 w 2925195"/>
                <a:gd name="connsiteY28" fmla="*/ 1667557 h 1722061"/>
                <a:gd name="connsiteX29" fmla="*/ 2326481 w 2925195"/>
                <a:gd name="connsiteY29" fmla="*/ 1678443 h 1722061"/>
                <a:gd name="connsiteX30" fmla="*/ 2576852 w 2925195"/>
                <a:gd name="connsiteY30" fmla="*/ 1721985 h 1722061"/>
                <a:gd name="connsiteX31" fmla="*/ 2761909 w 2925195"/>
                <a:gd name="connsiteY31" fmla="*/ 1689328 h 1722061"/>
                <a:gd name="connsiteX32" fmla="*/ 2925195 w 2925195"/>
                <a:gd name="connsiteY32" fmla="*/ 1700214 h 1722061"/>
                <a:gd name="connsiteX33" fmla="*/ 2925195 w 2925195"/>
                <a:gd name="connsiteY33" fmla="*/ 1700214 h 1722061"/>
                <a:gd name="connsiteX0" fmla="*/ 0 w 2925195"/>
                <a:gd name="connsiteY0" fmla="*/ 1695918 h 1722527"/>
                <a:gd name="connsiteX1" fmla="*/ 128246 w 2925195"/>
                <a:gd name="connsiteY1" fmla="*/ 1694557 h 1722527"/>
                <a:gd name="connsiteX2" fmla="*/ 234382 w 2925195"/>
                <a:gd name="connsiteY2" fmla="*/ 1693195 h 1722527"/>
                <a:gd name="connsiteX3" fmla="*/ 398008 w 2925195"/>
                <a:gd name="connsiteY3" fmla="*/ 1689454 h 1722527"/>
                <a:gd name="connsiteX4" fmla="*/ 538162 w 2925195"/>
                <a:gd name="connsiteY4" fmla="*/ 1687072 h 1722527"/>
                <a:gd name="connsiteX5" fmla="*/ 643958 w 2925195"/>
                <a:gd name="connsiteY5" fmla="*/ 1661900 h 1722527"/>
                <a:gd name="connsiteX6" fmla="*/ 737166 w 2925195"/>
                <a:gd name="connsiteY6" fmla="*/ 1580937 h 1722527"/>
                <a:gd name="connsiteX7" fmla="*/ 791595 w 2925195"/>
                <a:gd name="connsiteY7" fmla="*/ 1439423 h 1722527"/>
                <a:gd name="connsiteX8" fmla="*/ 856909 w 2925195"/>
                <a:gd name="connsiteY8" fmla="*/ 1210823 h 1722527"/>
                <a:gd name="connsiteX9" fmla="*/ 933789 w 2925195"/>
                <a:gd name="connsiteY9" fmla="*/ 925412 h 1722527"/>
                <a:gd name="connsiteX10" fmla="*/ 998424 w 2925195"/>
                <a:gd name="connsiteY10" fmla="*/ 590337 h 1722527"/>
                <a:gd name="connsiteX11" fmla="*/ 1051832 w 2925195"/>
                <a:gd name="connsiteY11" fmla="*/ 355273 h 1722527"/>
                <a:gd name="connsiteX12" fmla="*/ 1097756 w 2925195"/>
                <a:gd name="connsiteY12" fmla="*/ 215460 h 1722527"/>
                <a:gd name="connsiteX13" fmla="*/ 1139938 w 2925195"/>
                <a:gd name="connsiteY13" fmla="*/ 133137 h 1722527"/>
                <a:gd name="connsiteX14" fmla="*/ 1173956 w 2925195"/>
                <a:gd name="connsiteY14" fmla="*/ 82450 h 1722527"/>
                <a:gd name="connsiteX15" fmla="*/ 1225663 w 2925195"/>
                <a:gd name="connsiteY15" fmla="*/ 35166 h 1722527"/>
                <a:gd name="connsiteX16" fmla="*/ 1289616 w 2925195"/>
                <a:gd name="connsiteY16" fmla="*/ 12373 h 1722527"/>
                <a:gd name="connsiteX17" fmla="*/ 1368538 w 2925195"/>
                <a:gd name="connsiteY17" fmla="*/ 2509 h 1722527"/>
                <a:gd name="connsiteX18" fmla="*/ 1370239 w 2925195"/>
                <a:gd name="connsiteY18" fmla="*/ 468 h 1722527"/>
                <a:gd name="connsiteX19" fmla="*/ 1455624 w 2925195"/>
                <a:gd name="connsiteY19" fmla="*/ 2509 h 1722527"/>
                <a:gd name="connsiteX20" fmla="*/ 1575366 w 2925195"/>
                <a:gd name="connsiteY20" fmla="*/ 24280 h 1722527"/>
                <a:gd name="connsiteX21" fmla="*/ 1673338 w 2925195"/>
                <a:gd name="connsiteY21" fmla="*/ 56937 h 1722527"/>
                <a:gd name="connsiteX22" fmla="*/ 1738652 w 2925195"/>
                <a:gd name="connsiteY22" fmla="*/ 154909 h 1722527"/>
                <a:gd name="connsiteX23" fmla="*/ 1803966 w 2925195"/>
                <a:gd name="connsiteY23" fmla="*/ 285537 h 1722527"/>
                <a:gd name="connsiteX24" fmla="*/ 1869281 w 2925195"/>
                <a:gd name="connsiteY24" fmla="*/ 546794 h 1722527"/>
                <a:gd name="connsiteX25" fmla="*/ 1912824 w 2925195"/>
                <a:gd name="connsiteY25" fmla="*/ 808051 h 1722527"/>
                <a:gd name="connsiteX26" fmla="*/ 1989024 w 2925195"/>
                <a:gd name="connsiteY26" fmla="*/ 1091080 h 1722527"/>
                <a:gd name="connsiteX27" fmla="*/ 2054338 w 2925195"/>
                <a:gd name="connsiteY27" fmla="*/ 1363223 h 1722527"/>
                <a:gd name="connsiteX28" fmla="*/ 2130538 w 2925195"/>
                <a:gd name="connsiteY28" fmla="*/ 1559166 h 1722527"/>
                <a:gd name="connsiteX29" fmla="*/ 2239395 w 2925195"/>
                <a:gd name="connsiteY29" fmla="*/ 1668023 h 1722527"/>
                <a:gd name="connsiteX30" fmla="*/ 2326481 w 2925195"/>
                <a:gd name="connsiteY30" fmla="*/ 1678909 h 1722527"/>
                <a:gd name="connsiteX31" fmla="*/ 2576852 w 2925195"/>
                <a:gd name="connsiteY31" fmla="*/ 1722451 h 1722527"/>
                <a:gd name="connsiteX32" fmla="*/ 2761909 w 2925195"/>
                <a:gd name="connsiteY32" fmla="*/ 1689794 h 1722527"/>
                <a:gd name="connsiteX33" fmla="*/ 2925195 w 2925195"/>
                <a:gd name="connsiteY33" fmla="*/ 1700680 h 1722527"/>
                <a:gd name="connsiteX34" fmla="*/ 2925195 w 2925195"/>
                <a:gd name="connsiteY34" fmla="*/ 1700680 h 1722527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68538 w 2925195"/>
                <a:gd name="connsiteY17" fmla="*/ 4422 h 1724440"/>
                <a:gd name="connsiteX18" fmla="*/ 1405957 w 2925195"/>
                <a:gd name="connsiteY18" fmla="*/ 0 h 1724440"/>
                <a:gd name="connsiteX19" fmla="*/ 1455624 w 2925195"/>
                <a:gd name="connsiteY19" fmla="*/ 4422 h 1724440"/>
                <a:gd name="connsiteX20" fmla="*/ 1575366 w 2925195"/>
                <a:gd name="connsiteY20" fmla="*/ 26193 h 1724440"/>
                <a:gd name="connsiteX21" fmla="*/ 1673338 w 2925195"/>
                <a:gd name="connsiteY21" fmla="*/ 58850 h 1724440"/>
                <a:gd name="connsiteX22" fmla="*/ 1738652 w 2925195"/>
                <a:gd name="connsiteY22" fmla="*/ 156822 h 1724440"/>
                <a:gd name="connsiteX23" fmla="*/ 1803966 w 2925195"/>
                <a:gd name="connsiteY23" fmla="*/ 287450 h 1724440"/>
                <a:gd name="connsiteX24" fmla="*/ 1869281 w 2925195"/>
                <a:gd name="connsiteY24" fmla="*/ 548707 h 1724440"/>
                <a:gd name="connsiteX25" fmla="*/ 1912824 w 2925195"/>
                <a:gd name="connsiteY25" fmla="*/ 809964 h 1724440"/>
                <a:gd name="connsiteX26" fmla="*/ 1989024 w 2925195"/>
                <a:gd name="connsiteY26" fmla="*/ 1092993 h 1724440"/>
                <a:gd name="connsiteX27" fmla="*/ 2054338 w 2925195"/>
                <a:gd name="connsiteY27" fmla="*/ 1365136 h 1724440"/>
                <a:gd name="connsiteX28" fmla="*/ 2130538 w 2925195"/>
                <a:gd name="connsiteY28" fmla="*/ 1561079 h 1724440"/>
                <a:gd name="connsiteX29" fmla="*/ 2239395 w 2925195"/>
                <a:gd name="connsiteY29" fmla="*/ 1669936 h 1724440"/>
                <a:gd name="connsiteX30" fmla="*/ 2326481 w 2925195"/>
                <a:gd name="connsiteY30" fmla="*/ 1680822 h 1724440"/>
                <a:gd name="connsiteX31" fmla="*/ 2576852 w 2925195"/>
                <a:gd name="connsiteY31" fmla="*/ 1724364 h 1724440"/>
                <a:gd name="connsiteX32" fmla="*/ 2761909 w 2925195"/>
                <a:gd name="connsiteY32" fmla="*/ 1691707 h 1724440"/>
                <a:gd name="connsiteX33" fmla="*/ 2925195 w 2925195"/>
                <a:gd name="connsiteY33" fmla="*/ 1702593 h 1724440"/>
                <a:gd name="connsiteX34" fmla="*/ 2925195 w 2925195"/>
                <a:gd name="connsiteY34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55624 w 2925195"/>
                <a:gd name="connsiteY19" fmla="*/ 4422 h 1724440"/>
                <a:gd name="connsiteX20" fmla="*/ 1575366 w 2925195"/>
                <a:gd name="connsiteY20" fmla="*/ 26193 h 1724440"/>
                <a:gd name="connsiteX21" fmla="*/ 1673338 w 2925195"/>
                <a:gd name="connsiteY21" fmla="*/ 58850 h 1724440"/>
                <a:gd name="connsiteX22" fmla="*/ 1738652 w 2925195"/>
                <a:gd name="connsiteY22" fmla="*/ 156822 h 1724440"/>
                <a:gd name="connsiteX23" fmla="*/ 1803966 w 2925195"/>
                <a:gd name="connsiteY23" fmla="*/ 287450 h 1724440"/>
                <a:gd name="connsiteX24" fmla="*/ 1869281 w 2925195"/>
                <a:gd name="connsiteY24" fmla="*/ 548707 h 1724440"/>
                <a:gd name="connsiteX25" fmla="*/ 1912824 w 2925195"/>
                <a:gd name="connsiteY25" fmla="*/ 809964 h 1724440"/>
                <a:gd name="connsiteX26" fmla="*/ 1989024 w 2925195"/>
                <a:gd name="connsiteY26" fmla="*/ 1092993 h 1724440"/>
                <a:gd name="connsiteX27" fmla="*/ 2054338 w 2925195"/>
                <a:gd name="connsiteY27" fmla="*/ 1365136 h 1724440"/>
                <a:gd name="connsiteX28" fmla="*/ 2130538 w 2925195"/>
                <a:gd name="connsiteY28" fmla="*/ 1561079 h 1724440"/>
                <a:gd name="connsiteX29" fmla="*/ 2239395 w 2925195"/>
                <a:gd name="connsiteY29" fmla="*/ 1669936 h 1724440"/>
                <a:gd name="connsiteX30" fmla="*/ 2326481 w 2925195"/>
                <a:gd name="connsiteY30" fmla="*/ 1680822 h 1724440"/>
                <a:gd name="connsiteX31" fmla="*/ 2576852 w 2925195"/>
                <a:gd name="connsiteY31" fmla="*/ 1724364 h 1724440"/>
                <a:gd name="connsiteX32" fmla="*/ 2761909 w 2925195"/>
                <a:gd name="connsiteY32" fmla="*/ 1691707 h 1724440"/>
                <a:gd name="connsiteX33" fmla="*/ 2925195 w 2925195"/>
                <a:gd name="connsiteY33" fmla="*/ 1702593 h 1724440"/>
                <a:gd name="connsiteX34" fmla="*/ 2925195 w 2925195"/>
                <a:gd name="connsiteY34" fmla="*/ 1702593 h 1724440"/>
                <a:gd name="connsiteX0" fmla="*/ 0 w 2925195"/>
                <a:gd name="connsiteY0" fmla="*/ 1698449 h 1725058"/>
                <a:gd name="connsiteX1" fmla="*/ 128246 w 2925195"/>
                <a:gd name="connsiteY1" fmla="*/ 1697088 h 1725058"/>
                <a:gd name="connsiteX2" fmla="*/ 234382 w 2925195"/>
                <a:gd name="connsiteY2" fmla="*/ 1695726 h 1725058"/>
                <a:gd name="connsiteX3" fmla="*/ 398008 w 2925195"/>
                <a:gd name="connsiteY3" fmla="*/ 1691985 h 1725058"/>
                <a:gd name="connsiteX4" fmla="*/ 538162 w 2925195"/>
                <a:gd name="connsiteY4" fmla="*/ 1689603 h 1725058"/>
                <a:gd name="connsiteX5" fmla="*/ 643958 w 2925195"/>
                <a:gd name="connsiteY5" fmla="*/ 1664431 h 1725058"/>
                <a:gd name="connsiteX6" fmla="*/ 737166 w 2925195"/>
                <a:gd name="connsiteY6" fmla="*/ 1583468 h 1725058"/>
                <a:gd name="connsiteX7" fmla="*/ 791595 w 2925195"/>
                <a:gd name="connsiteY7" fmla="*/ 1441954 h 1725058"/>
                <a:gd name="connsiteX8" fmla="*/ 856909 w 2925195"/>
                <a:gd name="connsiteY8" fmla="*/ 1213354 h 1725058"/>
                <a:gd name="connsiteX9" fmla="*/ 933789 w 2925195"/>
                <a:gd name="connsiteY9" fmla="*/ 927943 h 1725058"/>
                <a:gd name="connsiteX10" fmla="*/ 998424 w 2925195"/>
                <a:gd name="connsiteY10" fmla="*/ 592868 h 1725058"/>
                <a:gd name="connsiteX11" fmla="*/ 1051832 w 2925195"/>
                <a:gd name="connsiteY11" fmla="*/ 357804 h 1725058"/>
                <a:gd name="connsiteX12" fmla="*/ 1097756 w 2925195"/>
                <a:gd name="connsiteY12" fmla="*/ 217991 h 1725058"/>
                <a:gd name="connsiteX13" fmla="*/ 1139938 w 2925195"/>
                <a:gd name="connsiteY13" fmla="*/ 135668 h 1725058"/>
                <a:gd name="connsiteX14" fmla="*/ 1173956 w 2925195"/>
                <a:gd name="connsiteY14" fmla="*/ 84981 h 1725058"/>
                <a:gd name="connsiteX15" fmla="*/ 1225663 w 2925195"/>
                <a:gd name="connsiteY15" fmla="*/ 37697 h 1725058"/>
                <a:gd name="connsiteX16" fmla="*/ 1289616 w 2925195"/>
                <a:gd name="connsiteY16" fmla="*/ 14904 h 1725058"/>
                <a:gd name="connsiteX17" fmla="*/ 1347107 w 2925195"/>
                <a:gd name="connsiteY17" fmla="*/ 5040 h 1725058"/>
                <a:gd name="connsiteX18" fmla="*/ 1405957 w 2925195"/>
                <a:gd name="connsiteY18" fmla="*/ 618 h 1725058"/>
                <a:gd name="connsiteX19" fmla="*/ 1460386 w 2925195"/>
                <a:gd name="connsiteY19" fmla="*/ 2658 h 1725058"/>
                <a:gd name="connsiteX20" fmla="*/ 1575366 w 2925195"/>
                <a:gd name="connsiteY20" fmla="*/ 26811 h 1725058"/>
                <a:gd name="connsiteX21" fmla="*/ 1673338 w 2925195"/>
                <a:gd name="connsiteY21" fmla="*/ 59468 h 1725058"/>
                <a:gd name="connsiteX22" fmla="*/ 1738652 w 2925195"/>
                <a:gd name="connsiteY22" fmla="*/ 157440 h 1725058"/>
                <a:gd name="connsiteX23" fmla="*/ 1803966 w 2925195"/>
                <a:gd name="connsiteY23" fmla="*/ 288068 h 1725058"/>
                <a:gd name="connsiteX24" fmla="*/ 1869281 w 2925195"/>
                <a:gd name="connsiteY24" fmla="*/ 549325 h 1725058"/>
                <a:gd name="connsiteX25" fmla="*/ 1912824 w 2925195"/>
                <a:gd name="connsiteY25" fmla="*/ 810582 h 1725058"/>
                <a:gd name="connsiteX26" fmla="*/ 1989024 w 2925195"/>
                <a:gd name="connsiteY26" fmla="*/ 1093611 h 1725058"/>
                <a:gd name="connsiteX27" fmla="*/ 2054338 w 2925195"/>
                <a:gd name="connsiteY27" fmla="*/ 1365754 h 1725058"/>
                <a:gd name="connsiteX28" fmla="*/ 2130538 w 2925195"/>
                <a:gd name="connsiteY28" fmla="*/ 1561697 h 1725058"/>
                <a:gd name="connsiteX29" fmla="*/ 2239395 w 2925195"/>
                <a:gd name="connsiteY29" fmla="*/ 1670554 h 1725058"/>
                <a:gd name="connsiteX30" fmla="*/ 2326481 w 2925195"/>
                <a:gd name="connsiteY30" fmla="*/ 1681440 h 1725058"/>
                <a:gd name="connsiteX31" fmla="*/ 2576852 w 2925195"/>
                <a:gd name="connsiteY31" fmla="*/ 1724982 h 1725058"/>
                <a:gd name="connsiteX32" fmla="*/ 2761909 w 2925195"/>
                <a:gd name="connsiteY32" fmla="*/ 1692325 h 1725058"/>
                <a:gd name="connsiteX33" fmla="*/ 2925195 w 2925195"/>
                <a:gd name="connsiteY33" fmla="*/ 1703211 h 1725058"/>
                <a:gd name="connsiteX34" fmla="*/ 2925195 w 2925195"/>
                <a:gd name="connsiteY34" fmla="*/ 1703211 h 1725058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673338 w 2925195"/>
                <a:gd name="connsiteY21" fmla="*/ 58867 h 1724457"/>
                <a:gd name="connsiteX22" fmla="*/ 1738652 w 2925195"/>
                <a:gd name="connsiteY22" fmla="*/ 156839 h 1724457"/>
                <a:gd name="connsiteX23" fmla="*/ 1803966 w 2925195"/>
                <a:gd name="connsiteY23" fmla="*/ 287467 h 1724457"/>
                <a:gd name="connsiteX24" fmla="*/ 1869281 w 2925195"/>
                <a:gd name="connsiteY24" fmla="*/ 548724 h 1724457"/>
                <a:gd name="connsiteX25" fmla="*/ 1912824 w 2925195"/>
                <a:gd name="connsiteY25" fmla="*/ 809981 h 1724457"/>
                <a:gd name="connsiteX26" fmla="*/ 1989024 w 2925195"/>
                <a:gd name="connsiteY26" fmla="*/ 1093010 h 1724457"/>
                <a:gd name="connsiteX27" fmla="*/ 2054338 w 2925195"/>
                <a:gd name="connsiteY27" fmla="*/ 1365153 h 1724457"/>
                <a:gd name="connsiteX28" fmla="*/ 2130538 w 2925195"/>
                <a:gd name="connsiteY28" fmla="*/ 1561096 h 1724457"/>
                <a:gd name="connsiteX29" fmla="*/ 2239395 w 2925195"/>
                <a:gd name="connsiteY29" fmla="*/ 1669953 h 1724457"/>
                <a:gd name="connsiteX30" fmla="*/ 2326481 w 2925195"/>
                <a:gd name="connsiteY30" fmla="*/ 1680839 h 1724457"/>
                <a:gd name="connsiteX31" fmla="*/ 2576852 w 2925195"/>
                <a:gd name="connsiteY31" fmla="*/ 1724381 h 1724457"/>
                <a:gd name="connsiteX32" fmla="*/ 2761909 w 2925195"/>
                <a:gd name="connsiteY32" fmla="*/ 1691724 h 1724457"/>
                <a:gd name="connsiteX33" fmla="*/ 2925195 w 2925195"/>
                <a:gd name="connsiteY33" fmla="*/ 1702610 h 1724457"/>
                <a:gd name="connsiteX34" fmla="*/ 2925195 w 2925195"/>
                <a:gd name="connsiteY34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527401 w 2925195"/>
                <a:gd name="connsiteY21" fmla="*/ 19066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594076 w 2925195"/>
                <a:gd name="connsiteY21" fmla="*/ 38116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594076 w 2925195"/>
                <a:gd name="connsiteY21" fmla="*/ 38116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594076 w 2925195"/>
                <a:gd name="connsiteY21" fmla="*/ 33354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4076 w 2925195"/>
                <a:gd name="connsiteY21" fmla="*/ 33354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4076 w 2925195"/>
                <a:gd name="connsiteY21" fmla="*/ 33354 h 1724457"/>
                <a:gd name="connsiteX22" fmla="*/ 1656670 w 2925195"/>
                <a:gd name="connsiteY22" fmla="*/ 56486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605983 w 2925195"/>
                <a:gd name="connsiteY21" fmla="*/ 7160 h 1724457"/>
                <a:gd name="connsiteX22" fmla="*/ 1656670 w 2925195"/>
                <a:gd name="connsiteY22" fmla="*/ 56486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6458 w 2925195"/>
                <a:gd name="connsiteY21" fmla="*/ 30973 h 1724457"/>
                <a:gd name="connsiteX22" fmla="*/ 1656670 w 2925195"/>
                <a:gd name="connsiteY22" fmla="*/ 56486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6458 w 2925195"/>
                <a:gd name="connsiteY21" fmla="*/ 30973 h 1724457"/>
                <a:gd name="connsiteX22" fmla="*/ 1651907 w 2925195"/>
                <a:gd name="connsiteY22" fmla="*/ 66011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6458 w 2925195"/>
                <a:gd name="connsiteY21" fmla="*/ 30973 h 1724457"/>
                <a:gd name="connsiteX22" fmla="*/ 1651907 w 2925195"/>
                <a:gd name="connsiteY22" fmla="*/ 66011 h 1724457"/>
                <a:gd name="connsiteX23" fmla="*/ 1733889 w 2925195"/>
                <a:gd name="connsiteY23" fmla="*/ 159220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6458 w 2925195"/>
                <a:gd name="connsiteY21" fmla="*/ 30973 h 1724457"/>
                <a:gd name="connsiteX22" fmla="*/ 1651907 w 2925195"/>
                <a:gd name="connsiteY22" fmla="*/ 66011 h 1724457"/>
                <a:gd name="connsiteX23" fmla="*/ 1733889 w 2925195"/>
                <a:gd name="connsiteY23" fmla="*/ 159220 h 1724457"/>
                <a:gd name="connsiteX24" fmla="*/ 1796823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596458 w 2925195"/>
                <a:gd name="connsiteY21" fmla="*/ 30956 h 1724440"/>
                <a:gd name="connsiteX22" fmla="*/ 1651907 w 2925195"/>
                <a:gd name="connsiteY22" fmla="*/ 65994 h 1724440"/>
                <a:gd name="connsiteX23" fmla="*/ 1733889 w 2925195"/>
                <a:gd name="connsiteY23" fmla="*/ 159203 h 1724440"/>
                <a:gd name="connsiteX24" fmla="*/ 1796823 w 2925195"/>
                <a:gd name="connsiteY24" fmla="*/ 287450 h 1724440"/>
                <a:gd name="connsiteX25" fmla="*/ 1869281 w 2925195"/>
                <a:gd name="connsiteY25" fmla="*/ 548707 h 1724440"/>
                <a:gd name="connsiteX26" fmla="*/ 1912824 w 2925195"/>
                <a:gd name="connsiteY26" fmla="*/ 809964 h 1724440"/>
                <a:gd name="connsiteX27" fmla="*/ 1989024 w 2925195"/>
                <a:gd name="connsiteY27" fmla="*/ 1092993 h 1724440"/>
                <a:gd name="connsiteX28" fmla="*/ 2054338 w 2925195"/>
                <a:gd name="connsiteY28" fmla="*/ 1365136 h 1724440"/>
                <a:gd name="connsiteX29" fmla="*/ 2130538 w 2925195"/>
                <a:gd name="connsiteY29" fmla="*/ 1561079 h 1724440"/>
                <a:gd name="connsiteX30" fmla="*/ 2239395 w 2925195"/>
                <a:gd name="connsiteY30" fmla="*/ 1669936 h 1724440"/>
                <a:gd name="connsiteX31" fmla="*/ 2326481 w 2925195"/>
                <a:gd name="connsiteY31" fmla="*/ 1680822 h 1724440"/>
                <a:gd name="connsiteX32" fmla="*/ 2576852 w 2925195"/>
                <a:gd name="connsiteY32" fmla="*/ 1724364 h 1724440"/>
                <a:gd name="connsiteX33" fmla="*/ 2761909 w 2925195"/>
                <a:gd name="connsiteY33" fmla="*/ 1691707 h 1724440"/>
                <a:gd name="connsiteX34" fmla="*/ 2925195 w 2925195"/>
                <a:gd name="connsiteY34" fmla="*/ 1702593 h 1724440"/>
                <a:gd name="connsiteX35" fmla="*/ 2925195 w 2925195"/>
                <a:gd name="connsiteY35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3601 w 2925195"/>
                <a:gd name="connsiteY21" fmla="*/ 26194 h 1724440"/>
                <a:gd name="connsiteX22" fmla="*/ 1651907 w 2925195"/>
                <a:gd name="connsiteY22" fmla="*/ 65994 h 1724440"/>
                <a:gd name="connsiteX23" fmla="*/ 1733889 w 2925195"/>
                <a:gd name="connsiteY23" fmla="*/ 159203 h 1724440"/>
                <a:gd name="connsiteX24" fmla="*/ 1796823 w 2925195"/>
                <a:gd name="connsiteY24" fmla="*/ 287450 h 1724440"/>
                <a:gd name="connsiteX25" fmla="*/ 1869281 w 2925195"/>
                <a:gd name="connsiteY25" fmla="*/ 548707 h 1724440"/>
                <a:gd name="connsiteX26" fmla="*/ 1912824 w 2925195"/>
                <a:gd name="connsiteY26" fmla="*/ 809964 h 1724440"/>
                <a:gd name="connsiteX27" fmla="*/ 1989024 w 2925195"/>
                <a:gd name="connsiteY27" fmla="*/ 1092993 h 1724440"/>
                <a:gd name="connsiteX28" fmla="*/ 2054338 w 2925195"/>
                <a:gd name="connsiteY28" fmla="*/ 1365136 h 1724440"/>
                <a:gd name="connsiteX29" fmla="*/ 2130538 w 2925195"/>
                <a:gd name="connsiteY29" fmla="*/ 1561079 h 1724440"/>
                <a:gd name="connsiteX30" fmla="*/ 2239395 w 2925195"/>
                <a:gd name="connsiteY30" fmla="*/ 1669936 h 1724440"/>
                <a:gd name="connsiteX31" fmla="*/ 2326481 w 2925195"/>
                <a:gd name="connsiteY31" fmla="*/ 1680822 h 1724440"/>
                <a:gd name="connsiteX32" fmla="*/ 2576852 w 2925195"/>
                <a:gd name="connsiteY32" fmla="*/ 1724364 h 1724440"/>
                <a:gd name="connsiteX33" fmla="*/ 2761909 w 2925195"/>
                <a:gd name="connsiteY33" fmla="*/ 1691707 h 1724440"/>
                <a:gd name="connsiteX34" fmla="*/ 2925195 w 2925195"/>
                <a:gd name="connsiteY34" fmla="*/ 1702593 h 1724440"/>
                <a:gd name="connsiteX35" fmla="*/ 2925195 w 2925195"/>
                <a:gd name="connsiteY35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3601 w 2925195"/>
                <a:gd name="connsiteY21" fmla="*/ 26194 h 1724440"/>
                <a:gd name="connsiteX22" fmla="*/ 1649525 w 2925195"/>
                <a:gd name="connsiteY22" fmla="*/ 61231 h 1724440"/>
                <a:gd name="connsiteX23" fmla="*/ 1733889 w 2925195"/>
                <a:gd name="connsiteY23" fmla="*/ 159203 h 1724440"/>
                <a:gd name="connsiteX24" fmla="*/ 1796823 w 2925195"/>
                <a:gd name="connsiteY24" fmla="*/ 287450 h 1724440"/>
                <a:gd name="connsiteX25" fmla="*/ 1869281 w 2925195"/>
                <a:gd name="connsiteY25" fmla="*/ 548707 h 1724440"/>
                <a:gd name="connsiteX26" fmla="*/ 1912824 w 2925195"/>
                <a:gd name="connsiteY26" fmla="*/ 809964 h 1724440"/>
                <a:gd name="connsiteX27" fmla="*/ 1989024 w 2925195"/>
                <a:gd name="connsiteY27" fmla="*/ 1092993 h 1724440"/>
                <a:gd name="connsiteX28" fmla="*/ 2054338 w 2925195"/>
                <a:gd name="connsiteY28" fmla="*/ 1365136 h 1724440"/>
                <a:gd name="connsiteX29" fmla="*/ 2130538 w 2925195"/>
                <a:gd name="connsiteY29" fmla="*/ 1561079 h 1724440"/>
                <a:gd name="connsiteX30" fmla="*/ 2239395 w 2925195"/>
                <a:gd name="connsiteY30" fmla="*/ 1669936 h 1724440"/>
                <a:gd name="connsiteX31" fmla="*/ 2326481 w 2925195"/>
                <a:gd name="connsiteY31" fmla="*/ 1680822 h 1724440"/>
                <a:gd name="connsiteX32" fmla="*/ 2576852 w 2925195"/>
                <a:gd name="connsiteY32" fmla="*/ 1724364 h 1724440"/>
                <a:gd name="connsiteX33" fmla="*/ 2761909 w 2925195"/>
                <a:gd name="connsiteY33" fmla="*/ 1691707 h 1724440"/>
                <a:gd name="connsiteX34" fmla="*/ 2925195 w 2925195"/>
                <a:gd name="connsiteY34" fmla="*/ 1702593 h 1724440"/>
                <a:gd name="connsiteX35" fmla="*/ 2925195 w 2925195"/>
                <a:gd name="connsiteY35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3601 w 2925195"/>
                <a:gd name="connsiteY21" fmla="*/ 26194 h 1724440"/>
                <a:gd name="connsiteX22" fmla="*/ 1649525 w 2925195"/>
                <a:gd name="connsiteY22" fmla="*/ 61231 h 1724440"/>
                <a:gd name="connsiteX23" fmla="*/ 1651226 w 2925195"/>
                <a:gd name="connsiteY23" fmla="*/ 54767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9281 w 2925195"/>
                <a:gd name="connsiteY26" fmla="*/ 548707 h 1724440"/>
                <a:gd name="connsiteX27" fmla="*/ 1912824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3601 w 2925195"/>
                <a:gd name="connsiteY21" fmla="*/ 26194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9281 w 2925195"/>
                <a:gd name="connsiteY26" fmla="*/ 548707 h 1724440"/>
                <a:gd name="connsiteX27" fmla="*/ 1912824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9281 w 2925195"/>
                <a:gd name="connsiteY26" fmla="*/ 548707 h 1724440"/>
                <a:gd name="connsiteX27" fmla="*/ 1912824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4518 w 2925195"/>
                <a:gd name="connsiteY26" fmla="*/ 548707 h 1724440"/>
                <a:gd name="connsiteX27" fmla="*/ 1912824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4518 w 2925195"/>
                <a:gd name="connsiteY26" fmla="*/ 548707 h 1724440"/>
                <a:gd name="connsiteX27" fmla="*/ 1917586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4518 w 2925195"/>
                <a:gd name="connsiteY26" fmla="*/ 548707 h 1724440"/>
                <a:gd name="connsiteX27" fmla="*/ 1917586 w 2925195"/>
                <a:gd name="connsiteY27" fmla="*/ 809964 h 1724440"/>
                <a:gd name="connsiteX28" fmla="*/ 1979499 w 2925195"/>
                <a:gd name="connsiteY28" fmla="*/ 1095374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4518 w 2925195"/>
                <a:gd name="connsiteY26" fmla="*/ 548707 h 1724440"/>
                <a:gd name="connsiteX27" fmla="*/ 1917586 w 2925195"/>
                <a:gd name="connsiteY27" fmla="*/ 809964 h 1724440"/>
                <a:gd name="connsiteX28" fmla="*/ 1979499 w 2925195"/>
                <a:gd name="connsiteY28" fmla="*/ 1095374 h 1724440"/>
                <a:gd name="connsiteX29" fmla="*/ 2051957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615"/>
                <a:gd name="connsiteX1" fmla="*/ 128246 w 2925195"/>
                <a:gd name="connsiteY1" fmla="*/ 1696470 h 1724615"/>
                <a:gd name="connsiteX2" fmla="*/ 234382 w 2925195"/>
                <a:gd name="connsiteY2" fmla="*/ 1695108 h 1724615"/>
                <a:gd name="connsiteX3" fmla="*/ 398008 w 2925195"/>
                <a:gd name="connsiteY3" fmla="*/ 1691367 h 1724615"/>
                <a:gd name="connsiteX4" fmla="*/ 538162 w 2925195"/>
                <a:gd name="connsiteY4" fmla="*/ 1688985 h 1724615"/>
                <a:gd name="connsiteX5" fmla="*/ 643958 w 2925195"/>
                <a:gd name="connsiteY5" fmla="*/ 1663813 h 1724615"/>
                <a:gd name="connsiteX6" fmla="*/ 737166 w 2925195"/>
                <a:gd name="connsiteY6" fmla="*/ 1582850 h 1724615"/>
                <a:gd name="connsiteX7" fmla="*/ 791595 w 2925195"/>
                <a:gd name="connsiteY7" fmla="*/ 1441336 h 1724615"/>
                <a:gd name="connsiteX8" fmla="*/ 856909 w 2925195"/>
                <a:gd name="connsiteY8" fmla="*/ 1212736 h 1724615"/>
                <a:gd name="connsiteX9" fmla="*/ 933789 w 2925195"/>
                <a:gd name="connsiteY9" fmla="*/ 927325 h 1724615"/>
                <a:gd name="connsiteX10" fmla="*/ 998424 w 2925195"/>
                <a:gd name="connsiteY10" fmla="*/ 592250 h 1724615"/>
                <a:gd name="connsiteX11" fmla="*/ 1051832 w 2925195"/>
                <a:gd name="connsiteY11" fmla="*/ 357186 h 1724615"/>
                <a:gd name="connsiteX12" fmla="*/ 1097756 w 2925195"/>
                <a:gd name="connsiteY12" fmla="*/ 217373 h 1724615"/>
                <a:gd name="connsiteX13" fmla="*/ 1139938 w 2925195"/>
                <a:gd name="connsiteY13" fmla="*/ 135050 h 1724615"/>
                <a:gd name="connsiteX14" fmla="*/ 1173956 w 2925195"/>
                <a:gd name="connsiteY14" fmla="*/ 84363 h 1724615"/>
                <a:gd name="connsiteX15" fmla="*/ 1225663 w 2925195"/>
                <a:gd name="connsiteY15" fmla="*/ 37079 h 1724615"/>
                <a:gd name="connsiteX16" fmla="*/ 1289616 w 2925195"/>
                <a:gd name="connsiteY16" fmla="*/ 14286 h 1724615"/>
                <a:gd name="connsiteX17" fmla="*/ 1347107 w 2925195"/>
                <a:gd name="connsiteY17" fmla="*/ 4422 h 1724615"/>
                <a:gd name="connsiteX18" fmla="*/ 1405957 w 2925195"/>
                <a:gd name="connsiteY18" fmla="*/ 0 h 1724615"/>
                <a:gd name="connsiteX19" fmla="*/ 1460386 w 2925195"/>
                <a:gd name="connsiteY19" fmla="*/ 2040 h 1724615"/>
                <a:gd name="connsiteX20" fmla="*/ 1530122 w 2925195"/>
                <a:gd name="connsiteY20" fmla="*/ 7143 h 1724615"/>
                <a:gd name="connsiteX21" fmla="*/ 1601219 w 2925195"/>
                <a:gd name="connsiteY21" fmla="*/ 30957 h 1724615"/>
                <a:gd name="connsiteX22" fmla="*/ 1649525 w 2925195"/>
                <a:gd name="connsiteY22" fmla="*/ 61231 h 1724615"/>
                <a:gd name="connsiteX23" fmla="*/ 1701233 w 2925195"/>
                <a:gd name="connsiteY23" fmla="*/ 107155 h 1724615"/>
                <a:gd name="connsiteX24" fmla="*/ 1733889 w 2925195"/>
                <a:gd name="connsiteY24" fmla="*/ 159203 h 1724615"/>
                <a:gd name="connsiteX25" fmla="*/ 1796823 w 2925195"/>
                <a:gd name="connsiteY25" fmla="*/ 287450 h 1724615"/>
                <a:gd name="connsiteX26" fmla="*/ 1864518 w 2925195"/>
                <a:gd name="connsiteY26" fmla="*/ 548707 h 1724615"/>
                <a:gd name="connsiteX27" fmla="*/ 1917586 w 2925195"/>
                <a:gd name="connsiteY27" fmla="*/ 809964 h 1724615"/>
                <a:gd name="connsiteX28" fmla="*/ 1979499 w 2925195"/>
                <a:gd name="connsiteY28" fmla="*/ 1095374 h 1724615"/>
                <a:gd name="connsiteX29" fmla="*/ 2051957 w 2925195"/>
                <a:gd name="connsiteY29" fmla="*/ 1365136 h 1724615"/>
                <a:gd name="connsiteX30" fmla="*/ 2130538 w 2925195"/>
                <a:gd name="connsiteY30" fmla="*/ 1561079 h 1724615"/>
                <a:gd name="connsiteX31" fmla="*/ 2239395 w 2925195"/>
                <a:gd name="connsiteY31" fmla="*/ 1669936 h 1724615"/>
                <a:gd name="connsiteX32" fmla="*/ 2326481 w 2925195"/>
                <a:gd name="connsiteY32" fmla="*/ 1680822 h 1724615"/>
                <a:gd name="connsiteX33" fmla="*/ 2576852 w 2925195"/>
                <a:gd name="connsiteY33" fmla="*/ 1724364 h 1724615"/>
                <a:gd name="connsiteX34" fmla="*/ 2764291 w 2925195"/>
                <a:gd name="connsiteY34" fmla="*/ 1698851 h 1724615"/>
                <a:gd name="connsiteX35" fmla="*/ 2925195 w 2925195"/>
                <a:gd name="connsiteY35" fmla="*/ 1702593 h 1724615"/>
                <a:gd name="connsiteX36" fmla="*/ 2925195 w 2925195"/>
                <a:gd name="connsiteY36" fmla="*/ 1702593 h 1724615"/>
                <a:gd name="connsiteX0" fmla="*/ 0 w 2925195"/>
                <a:gd name="connsiteY0" fmla="*/ 1697831 h 1704076"/>
                <a:gd name="connsiteX1" fmla="*/ 128246 w 2925195"/>
                <a:gd name="connsiteY1" fmla="*/ 1696470 h 1704076"/>
                <a:gd name="connsiteX2" fmla="*/ 234382 w 2925195"/>
                <a:gd name="connsiteY2" fmla="*/ 1695108 h 1704076"/>
                <a:gd name="connsiteX3" fmla="*/ 398008 w 2925195"/>
                <a:gd name="connsiteY3" fmla="*/ 1691367 h 1704076"/>
                <a:gd name="connsiteX4" fmla="*/ 538162 w 2925195"/>
                <a:gd name="connsiteY4" fmla="*/ 1688985 h 1704076"/>
                <a:gd name="connsiteX5" fmla="*/ 643958 w 2925195"/>
                <a:gd name="connsiteY5" fmla="*/ 1663813 h 1704076"/>
                <a:gd name="connsiteX6" fmla="*/ 737166 w 2925195"/>
                <a:gd name="connsiteY6" fmla="*/ 1582850 h 1704076"/>
                <a:gd name="connsiteX7" fmla="*/ 791595 w 2925195"/>
                <a:gd name="connsiteY7" fmla="*/ 1441336 h 1704076"/>
                <a:gd name="connsiteX8" fmla="*/ 856909 w 2925195"/>
                <a:gd name="connsiteY8" fmla="*/ 1212736 h 1704076"/>
                <a:gd name="connsiteX9" fmla="*/ 933789 w 2925195"/>
                <a:gd name="connsiteY9" fmla="*/ 927325 h 1704076"/>
                <a:gd name="connsiteX10" fmla="*/ 998424 w 2925195"/>
                <a:gd name="connsiteY10" fmla="*/ 592250 h 1704076"/>
                <a:gd name="connsiteX11" fmla="*/ 1051832 w 2925195"/>
                <a:gd name="connsiteY11" fmla="*/ 357186 h 1704076"/>
                <a:gd name="connsiteX12" fmla="*/ 1097756 w 2925195"/>
                <a:gd name="connsiteY12" fmla="*/ 217373 h 1704076"/>
                <a:gd name="connsiteX13" fmla="*/ 1139938 w 2925195"/>
                <a:gd name="connsiteY13" fmla="*/ 135050 h 1704076"/>
                <a:gd name="connsiteX14" fmla="*/ 1173956 w 2925195"/>
                <a:gd name="connsiteY14" fmla="*/ 84363 h 1704076"/>
                <a:gd name="connsiteX15" fmla="*/ 1225663 w 2925195"/>
                <a:gd name="connsiteY15" fmla="*/ 37079 h 1704076"/>
                <a:gd name="connsiteX16" fmla="*/ 1289616 w 2925195"/>
                <a:gd name="connsiteY16" fmla="*/ 14286 h 1704076"/>
                <a:gd name="connsiteX17" fmla="*/ 1347107 w 2925195"/>
                <a:gd name="connsiteY17" fmla="*/ 4422 h 1704076"/>
                <a:gd name="connsiteX18" fmla="*/ 1405957 w 2925195"/>
                <a:gd name="connsiteY18" fmla="*/ 0 h 1704076"/>
                <a:gd name="connsiteX19" fmla="*/ 1460386 w 2925195"/>
                <a:gd name="connsiteY19" fmla="*/ 2040 h 1704076"/>
                <a:gd name="connsiteX20" fmla="*/ 1530122 w 2925195"/>
                <a:gd name="connsiteY20" fmla="*/ 7143 h 1704076"/>
                <a:gd name="connsiteX21" fmla="*/ 1601219 w 2925195"/>
                <a:gd name="connsiteY21" fmla="*/ 30957 h 1704076"/>
                <a:gd name="connsiteX22" fmla="*/ 1649525 w 2925195"/>
                <a:gd name="connsiteY22" fmla="*/ 61231 h 1704076"/>
                <a:gd name="connsiteX23" fmla="*/ 1701233 w 2925195"/>
                <a:gd name="connsiteY23" fmla="*/ 107155 h 1704076"/>
                <a:gd name="connsiteX24" fmla="*/ 1733889 w 2925195"/>
                <a:gd name="connsiteY24" fmla="*/ 159203 h 1704076"/>
                <a:gd name="connsiteX25" fmla="*/ 1796823 w 2925195"/>
                <a:gd name="connsiteY25" fmla="*/ 287450 h 1704076"/>
                <a:gd name="connsiteX26" fmla="*/ 1864518 w 2925195"/>
                <a:gd name="connsiteY26" fmla="*/ 548707 h 1704076"/>
                <a:gd name="connsiteX27" fmla="*/ 1917586 w 2925195"/>
                <a:gd name="connsiteY27" fmla="*/ 809964 h 1704076"/>
                <a:gd name="connsiteX28" fmla="*/ 1979499 w 2925195"/>
                <a:gd name="connsiteY28" fmla="*/ 1095374 h 1704076"/>
                <a:gd name="connsiteX29" fmla="*/ 2051957 w 2925195"/>
                <a:gd name="connsiteY29" fmla="*/ 1365136 h 1704076"/>
                <a:gd name="connsiteX30" fmla="*/ 2130538 w 2925195"/>
                <a:gd name="connsiteY30" fmla="*/ 1561079 h 1704076"/>
                <a:gd name="connsiteX31" fmla="*/ 2239395 w 2925195"/>
                <a:gd name="connsiteY31" fmla="*/ 1669936 h 1704076"/>
                <a:gd name="connsiteX32" fmla="*/ 2326481 w 2925195"/>
                <a:gd name="connsiteY32" fmla="*/ 1680822 h 1704076"/>
                <a:gd name="connsiteX33" fmla="*/ 2581614 w 2925195"/>
                <a:gd name="connsiteY33" fmla="*/ 1702932 h 1704076"/>
                <a:gd name="connsiteX34" fmla="*/ 2764291 w 2925195"/>
                <a:gd name="connsiteY34" fmla="*/ 1698851 h 1704076"/>
                <a:gd name="connsiteX35" fmla="*/ 2925195 w 2925195"/>
                <a:gd name="connsiteY35" fmla="*/ 1702593 h 1704076"/>
                <a:gd name="connsiteX36" fmla="*/ 2925195 w 2925195"/>
                <a:gd name="connsiteY36" fmla="*/ 1702593 h 1704076"/>
                <a:gd name="connsiteX0" fmla="*/ 0 w 2925195"/>
                <a:gd name="connsiteY0" fmla="*/ 1697831 h 1703247"/>
                <a:gd name="connsiteX1" fmla="*/ 128246 w 2925195"/>
                <a:gd name="connsiteY1" fmla="*/ 1696470 h 1703247"/>
                <a:gd name="connsiteX2" fmla="*/ 234382 w 2925195"/>
                <a:gd name="connsiteY2" fmla="*/ 1695108 h 1703247"/>
                <a:gd name="connsiteX3" fmla="*/ 398008 w 2925195"/>
                <a:gd name="connsiteY3" fmla="*/ 1691367 h 1703247"/>
                <a:gd name="connsiteX4" fmla="*/ 538162 w 2925195"/>
                <a:gd name="connsiteY4" fmla="*/ 1688985 h 1703247"/>
                <a:gd name="connsiteX5" fmla="*/ 643958 w 2925195"/>
                <a:gd name="connsiteY5" fmla="*/ 1663813 h 1703247"/>
                <a:gd name="connsiteX6" fmla="*/ 737166 w 2925195"/>
                <a:gd name="connsiteY6" fmla="*/ 1582850 h 1703247"/>
                <a:gd name="connsiteX7" fmla="*/ 791595 w 2925195"/>
                <a:gd name="connsiteY7" fmla="*/ 1441336 h 1703247"/>
                <a:gd name="connsiteX8" fmla="*/ 856909 w 2925195"/>
                <a:gd name="connsiteY8" fmla="*/ 1212736 h 1703247"/>
                <a:gd name="connsiteX9" fmla="*/ 933789 w 2925195"/>
                <a:gd name="connsiteY9" fmla="*/ 927325 h 1703247"/>
                <a:gd name="connsiteX10" fmla="*/ 998424 w 2925195"/>
                <a:gd name="connsiteY10" fmla="*/ 592250 h 1703247"/>
                <a:gd name="connsiteX11" fmla="*/ 1051832 w 2925195"/>
                <a:gd name="connsiteY11" fmla="*/ 357186 h 1703247"/>
                <a:gd name="connsiteX12" fmla="*/ 1097756 w 2925195"/>
                <a:gd name="connsiteY12" fmla="*/ 217373 h 1703247"/>
                <a:gd name="connsiteX13" fmla="*/ 1139938 w 2925195"/>
                <a:gd name="connsiteY13" fmla="*/ 135050 h 1703247"/>
                <a:gd name="connsiteX14" fmla="*/ 1173956 w 2925195"/>
                <a:gd name="connsiteY14" fmla="*/ 84363 h 1703247"/>
                <a:gd name="connsiteX15" fmla="*/ 1225663 w 2925195"/>
                <a:gd name="connsiteY15" fmla="*/ 37079 h 1703247"/>
                <a:gd name="connsiteX16" fmla="*/ 1289616 w 2925195"/>
                <a:gd name="connsiteY16" fmla="*/ 14286 h 1703247"/>
                <a:gd name="connsiteX17" fmla="*/ 1347107 w 2925195"/>
                <a:gd name="connsiteY17" fmla="*/ 4422 h 1703247"/>
                <a:gd name="connsiteX18" fmla="*/ 1405957 w 2925195"/>
                <a:gd name="connsiteY18" fmla="*/ 0 h 1703247"/>
                <a:gd name="connsiteX19" fmla="*/ 1460386 w 2925195"/>
                <a:gd name="connsiteY19" fmla="*/ 2040 h 1703247"/>
                <a:gd name="connsiteX20" fmla="*/ 1530122 w 2925195"/>
                <a:gd name="connsiteY20" fmla="*/ 7143 h 1703247"/>
                <a:gd name="connsiteX21" fmla="*/ 1601219 w 2925195"/>
                <a:gd name="connsiteY21" fmla="*/ 30957 h 1703247"/>
                <a:gd name="connsiteX22" fmla="*/ 1649525 w 2925195"/>
                <a:gd name="connsiteY22" fmla="*/ 61231 h 1703247"/>
                <a:gd name="connsiteX23" fmla="*/ 1701233 w 2925195"/>
                <a:gd name="connsiteY23" fmla="*/ 107155 h 1703247"/>
                <a:gd name="connsiteX24" fmla="*/ 1733889 w 2925195"/>
                <a:gd name="connsiteY24" fmla="*/ 159203 h 1703247"/>
                <a:gd name="connsiteX25" fmla="*/ 1796823 w 2925195"/>
                <a:gd name="connsiteY25" fmla="*/ 287450 h 1703247"/>
                <a:gd name="connsiteX26" fmla="*/ 1864518 w 2925195"/>
                <a:gd name="connsiteY26" fmla="*/ 548707 h 1703247"/>
                <a:gd name="connsiteX27" fmla="*/ 1917586 w 2925195"/>
                <a:gd name="connsiteY27" fmla="*/ 809964 h 1703247"/>
                <a:gd name="connsiteX28" fmla="*/ 1979499 w 2925195"/>
                <a:gd name="connsiteY28" fmla="*/ 1095374 h 1703247"/>
                <a:gd name="connsiteX29" fmla="*/ 2051957 w 2925195"/>
                <a:gd name="connsiteY29" fmla="*/ 1365136 h 1703247"/>
                <a:gd name="connsiteX30" fmla="*/ 2130538 w 2925195"/>
                <a:gd name="connsiteY30" fmla="*/ 1561079 h 1703247"/>
                <a:gd name="connsiteX31" fmla="*/ 2239395 w 2925195"/>
                <a:gd name="connsiteY31" fmla="*/ 1669936 h 1703247"/>
                <a:gd name="connsiteX32" fmla="*/ 2331244 w 2925195"/>
                <a:gd name="connsiteY32" fmla="*/ 1692728 h 1703247"/>
                <a:gd name="connsiteX33" fmla="*/ 2581614 w 2925195"/>
                <a:gd name="connsiteY33" fmla="*/ 1702932 h 1703247"/>
                <a:gd name="connsiteX34" fmla="*/ 2764291 w 2925195"/>
                <a:gd name="connsiteY34" fmla="*/ 1698851 h 1703247"/>
                <a:gd name="connsiteX35" fmla="*/ 2925195 w 2925195"/>
                <a:gd name="connsiteY35" fmla="*/ 1702593 h 1703247"/>
                <a:gd name="connsiteX36" fmla="*/ 2925195 w 2925195"/>
                <a:gd name="connsiteY36" fmla="*/ 1702593 h 170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25195" h="1703247">
                  <a:moveTo>
                    <a:pt x="0" y="1697831"/>
                  </a:moveTo>
                  <a:cubicBezTo>
                    <a:pt x="39234" y="1696583"/>
                    <a:pt x="89182" y="1696924"/>
                    <a:pt x="128246" y="1696470"/>
                  </a:cubicBezTo>
                  <a:lnTo>
                    <a:pt x="234382" y="1695108"/>
                  </a:lnTo>
                  <a:lnTo>
                    <a:pt x="398008" y="1691367"/>
                  </a:lnTo>
                  <a:lnTo>
                    <a:pt x="538162" y="1688985"/>
                  </a:lnTo>
                  <a:cubicBezTo>
                    <a:pt x="579154" y="1684393"/>
                    <a:pt x="610791" y="1681502"/>
                    <a:pt x="643958" y="1663813"/>
                  </a:cubicBezTo>
                  <a:cubicBezTo>
                    <a:pt x="677125" y="1646124"/>
                    <a:pt x="712560" y="1619930"/>
                    <a:pt x="737166" y="1582850"/>
                  </a:cubicBezTo>
                  <a:cubicBezTo>
                    <a:pt x="761772" y="1545771"/>
                    <a:pt x="771638" y="1503022"/>
                    <a:pt x="791595" y="1441336"/>
                  </a:cubicBezTo>
                  <a:cubicBezTo>
                    <a:pt x="811552" y="1379650"/>
                    <a:pt x="833210" y="1298404"/>
                    <a:pt x="856909" y="1212736"/>
                  </a:cubicBezTo>
                  <a:cubicBezTo>
                    <a:pt x="880608" y="1127068"/>
                    <a:pt x="910203" y="1030739"/>
                    <a:pt x="933789" y="927325"/>
                  </a:cubicBezTo>
                  <a:cubicBezTo>
                    <a:pt x="957375" y="823911"/>
                    <a:pt x="978750" y="687273"/>
                    <a:pt x="998424" y="592250"/>
                  </a:cubicBezTo>
                  <a:cubicBezTo>
                    <a:pt x="1018098" y="497227"/>
                    <a:pt x="1035277" y="419666"/>
                    <a:pt x="1051832" y="357186"/>
                  </a:cubicBezTo>
                  <a:cubicBezTo>
                    <a:pt x="1068387" y="294706"/>
                    <a:pt x="1083072" y="254396"/>
                    <a:pt x="1097756" y="217373"/>
                  </a:cubicBezTo>
                  <a:cubicBezTo>
                    <a:pt x="1112440" y="180350"/>
                    <a:pt x="1127238" y="157218"/>
                    <a:pt x="1139938" y="135050"/>
                  </a:cubicBezTo>
                  <a:cubicBezTo>
                    <a:pt x="1152638" y="112882"/>
                    <a:pt x="1159669" y="100691"/>
                    <a:pt x="1173956" y="84363"/>
                  </a:cubicBezTo>
                  <a:cubicBezTo>
                    <a:pt x="1188243" y="68035"/>
                    <a:pt x="1206386" y="48758"/>
                    <a:pt x="1225663" y="37079"/>
                  </a:cubicBezTo>
                  <a:cubicBezTo>
                    <a:pt x="1244940" y="25400"/>
                    <a:pt x="1269375" y="19729"/>
                    <a:pt x="1289616" y="14286"/>
                  </a:cubicBezTo>
                  <a:cubicBezTo>
                    <a:pt x="1309857" y="8843"/>
                    <a:pt x="1327717" y="6803"/>
                    <a:pt x="1347107" y="4422"/>
                  </a:cubicBezTo>
                  <a:cubicBezTo>
                    <a:pt x="1366497" y="2041"/>
                    <a:pt x="1391443" y="0"/>
                    <a:pt x="1405957" y="0"/>
                  </a:cubicBezTo>
                  <a:cubicBezTo>
                    <a:pt x="1420471" y="0"/>
                    <a:pt x="1439692" y="850"/>
                    <a:pt x="1460386" y="2040"/>
                  </a:cubicBezTo>
                  <a:cubicBezTo>
                    <a:pt x="1481080" y="3230"/>
                    <a:pt x="1506650" y="2324"/>
                    <a:pt x="1530122" y="7143"/>
                  </a:cubicBezTo>
                  <a:cubicBezTo>
                    <a:pt x="1553594" y="11962"/>
                    <a:pt x="1581318" y="21942"/>
                    <a:pt x="1601219" y="30957"/>
                  </a:cubicBezTo>
                  <a:cubicBezTo>
                    <a:pt x="1621120" y="39972"/>
                    <a:pt x="1632856" y="48531"/>
                    <a:pt x="1649525" y="61231"/>
                  </a:cubicBezTo>
                  <a:cubicBezTo>
                    <a:pt x="1666194" y="73931"/>
                    <a:pt x="1687172" y="90827"/>
                    <a:pt x="1701233" y="107155"/>
                  </a:cubicBezTo>
                  <a:cubicBezTo>
                    <a:pt x="1715294" y="123483"/>
                    <a:pt x="1717957" y="129154"/>
                    <a:pt x="1733889" y="159203"/>
                  </a:cubicBezTo>
                  <a:cubicBezTo>
                    <a:pt x="1749821" y="189252"/>
                    <a:pt x="1775052" y="222533"/>
                    <a:pt x="1796823" y="287450"/>
                  </a:cubicBezTo>
                  <a:cubicBezTo>
                    <a:pt x="1818594" y="352367"/>
                    <a:pt x="1844391" y="461621"/>
                    <a:pt x="1864518" y="548707"/>
                  </a:cubicBezTo>
                  <a:cubicBezTo>
                    <a:pt x="1884645" y="635793"/>
                    <a:pt x="1898422" y="718853"/>
                    <a:pt x="1917586" y="809964"/>
                  </a:cubicBezTo>
                  <a:cubicBezTo>
                    <a:pt x="1936750" y="901075"/>
                    <a:pt x="1957104" y="1002845"/>
                    <a:pt x="1979499" y="1095374"/>
                  </a:cubicBezTo>
                  <a:cubicBezTo>
                    <a:pt x="2001894" y="1187903"/>
                    <a:pt x="2026784" y="1287518"/>
                    <a:pt x="2051957" y="1365136"/>
                  </a:cubicBezTo>
                  <a:cubicBezTo>
                    <a:pt x="2077130" y="1442754"/>
                    <a:pt x="2099298" y="1510279"/>
                    <a:pt x="2130538" y="1561079"/>
                  </a:cubicBezTo>
                  <a:cubicBezTo>
                    <a:pt x="2161778" y="1611879"/>
                    <a:pt x="2205944" y="1647995"/>
                    <a:pt x="2239395" y="1669936"/>
                  </a:cubicBezTo>
                  <a:cubicBezTo>
                    <a:pt x="2272846" y="1691878"/>
                    <a:pt x="2274208" y="1687229"/>
                    <a:pt x="2331244" y="1692728"/>
                  </a:cubicBezTo>
                  <a:cubicBezTo>
                    <a:pt x="2388280" y="1698227"/>
                    <a:pt x="2509440" y="1701912"/>
                    <a:pt x="2581614" y="1702932"/>
                  </a:cubicBezTo>
                  <a:cubicBezTo>
                    <a:pt x="2653788" y="1703952"/>
                    <a:pt x="2706234" y="1702479"/>
                    <a:pt x="2764291" y="1698851"/>
                  </a:cubicBezTo>
                  <a:lnTo>
                    <a:pt x="2925195" y="1702593"/>
                  </a:lnTo>
                  <a:lnTo>
                    <a:pt x="2925195" y="1702593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403BBF6-11B1-42A2-A73F-A61AFEC21B3E}"/>
                </a:ext>
              </a:extLst>
            </p:cNvPr>
            <p:cNvSpPr/>
            <p:nvPr/>
          </p:nvSpPr>
          <p:spPr>
            <a:xfrm>
              <a:off x="3081407" y="4662377"/>
              <a:ext cx="2927508" cy="1749305"/>
            </a:xfrm>
            <a:custGeom>
              <a:avLst/>
              <a:gdLst>
                <a:gd name="connsiteX0" fmla="*/ 19064 w 2853704"/>
                <a:gd name="connsiteY0" fmla="*/ 1724025 h 1750013"/>
                <a:gd name="connsiteX1" fmla="*/ 19064 w 2853704"/>
                <a:gd name="connsiteY1" fmla="*/ 1602105 h 1750013"/>
                <a:gd name="connsiteX2" fmla="*/ 217184 w 2853704"/>
                <a:gd name="connsiteY2" fmla="*/ 1739265 h 1750013"/>
                <a:gd name="connsiteX3" fmla="*/ 491504 w 2853704"/>
                <a:gd name="connsiteY3" fmla="*/ 1739265 h 1750013"/>
                <a:gd name="connsiteX4" fmla="*/ 689624 w 2853704"/>
                <a:gd name="connsiteY4" fmla="*/ 1724025 h 1750013"/>
                <a:gd name="connsiteX5" fmla="*/ 811544 w 2853704"/>
                <a:gd name="connsiteY5" fmla="*/ 1708785 h 1750013"/>
                <a:gd name="connsiteX6" fmla="*/ 826784 w 2853704"/>
                <a:gd name="connsiteY6" fmla="*/ 1678305 h 1750013"/>
                <a:gd name="connsiteX7" fmla="*/ 857264 w 2853704"/>
                <a:gd name="connsiteY7" fmla="*/ 1617345 h 1750013"/>
                <a:gd name="connsiteX8" fmla="*/ 948704 w 2853704"/>
                <a:gd name="connsiteY8" fmla="*/ 1266825 h 1750013"/>
                <a:gd name="connsiteX9" fmla="*/ 1085864 w 2853704"/>
                <a:gd name="connsiteY9" fmla="*/ 718185 h 1750013"/>
                <a:gd name="connsiteX10" fmla="*/ 1192544 w 2853704"/>
                <a:gd name="connsiteY10" fmla="*/ 367665 h 1750013"/>
                <a:gd name="connsiteX11" fmla="*/ 1268744 w 2853704"/>
                <a:gd name="connsiteY11" fmla="*/ 184785 h 1750013"/>
                <a:gd name="connsiteX12" fmla="*/ 1314464 w 2853704"/>
                <a:gd name="connsiteY12" fmla="*/ 78105 h 1750013"/>
                <a:gd name="connsiteX13" fmla="*/ 1360184 w 2853704"/>
                <a:gd name="connsiteY13" fmla="*/ 17145 h 1750013"/>
                <a:gd name="connsiteX14" fmla="*/ 1405904 w 2853704"/>
                <a:gd name="connsiteY14" fmla="*/ 1905 h 1750013"/>
                <a:gd name="connsiteX15" fmla="*/ 1466864 w 2853704"/>
                <a:gd name="connsiteY15" fmla="*/ 1905 h 1750013"/>
                <a:gd name="connsiteX16" fmla="*/ 1558304 w 2853704"/>
                <a:gd name="connsiteY16" fmla="*/ 17145 h 1750013"/>
                <a:gd name="connsiteX17" fmla="*/ 1649744 w 2853704"/>
                <a:gd name="connsiteY17" fmla="*/ 169545 h 1750013"/>
                <a:gd name="connsiteX18" fmla="*/ 1741184 w 2853704"/>
                <a:gd name="connsiteY18" fmla="*/ 382905 h 1750013"/>
                <a:gd name="connsiteX19" fmla="*/ 1832624 w 2853704"/>
                <a:gd name="connsiteY19" fmla="*/ 794385 h 1750013"/>
                <a:gd name="connsiteX20" fmla="*/ 1939304 w 2853704"/>
                <a:gd name="connsiteY20" fmla="*/ 1190625 h 1750013"/>
                <a:gd name="connsiteX21" fmla="*/ 2015504 w 2853704"/>
                <a:gd name="connsiteY21" fmla="*/ 1510665 h 1750013"/>
                <a:gd name="connsiteX22" fmla="*/ 2106944 w 2853704"/>
                <a:gd name="connsiteY22" fmla="*/ 1693545 h 1750013"/>
                <a:gd name="connsiteX23" fmla="*/ 2152664 w 2853704"/>
                <a:gd name="connsiteY23" fmla="*/ 1724025 h 1750013"/>
                <a:gd name="connsiteX24" fmla="*/ 2381264 w 2853704"/>
                <a:gd name="connsiteY24" fmla="*/ 1739265 h 1750013"/>
                <a:gd name="connsiteX25" fmla="*/ 2670824 w 2853704"/>
                <a:gd name="connsiteY25" fmla="*/ 1739265 h 1750013"/>
                <a:gd name="connsiteX26" fmla="*/ 2853704 w 2853704"/>
                <a:gd name="connsiteY26" fmla="*/ 1739265 h 1750013"/>
                <a:gd name="connsiteX27" fmla="*/ 2853704 w 2853704"/>
                <a:gd name="connsiteY27" fmla="*/ 1739265 h 1750013"/>
                <a:gd name="connsiteX0" fmla="*/ 5920 w 2883422"/>
                <a:gd name="connsiteY0" fmla="*/ 1721644 h 1750013"/>
                <a:gd name="connsiteX1" fmla="*/ 48782 w 2883422"/>
                <a:gd name="connsiteY1" fmla="*/ 1602105 h 1750013"/>
                <a:gd name="connsiteX2" fmla="*/ 246902 w 2883422"/>
                <a:gd name="connsiteY2" fmla="*/ 1739265 h 1750013"/>
                <a:gd name="connsiteX3" fmla="*/ 521222 w 2883422"/>
                <a:gd name="connsiteY3" fmla="*/ 1739265 h 1750013"/>
                <a:gd name="connsiteX4" fmla="*/ 719342 w 2883422"/>
                <a:gd name="connsiteY4" fmla="*/ 1724025 h 1750013"/>
                <a:gd name="connsiteX5" fmla="*/ 841262 w 2883422"/>
                <a:gd name="connsiteY5" fmla="*/ 1708785 h 1750013"/>
                <a:gd name="connsiteX6" fmla="*/ 856502 w 2883422"/>
                <a:gd name="connsiteY6" fmla="*/ 1678305 h 1750013"/>
                <a:gd name="connsiteX7" fmla="*/ 886982 w 2883422"/>
                <a:gd name="connsiteY7" fmla="*/ 1617345 h 1750013"/>
                <a:gd name="connsiteX8" fmla="*/ 978422 w 2883422"/>
                <a:gd name="connsiteY8" fmla="*/ 1266825 h 1750013"/>
                <a:gd name="connsiteX9" fmla="*/ 1115582 w 2883422"/>
                <a:gd name="connsiteY9" fmla="*/ 718185 h 1750013"/>
                <a:gd name="connsiteX10" fmla="*/ 1222262 w 2883422"/>
                <a:gd name="connsiteY10" fmla="*/ 367665 h 1750013"/>
                <a:gd name="connsiteX11" fmla="*/ 1298462 w 2883422"/>
                <a:gd name="connsiteY11" fmla="*/ 184785 h 1750013"/>
                <a:gd name="connsiteX12" fmla="*/ 1344182 w 2883422"/>
                <a:gd name="connsiteY12" fmla="*/ 78105 h 1750013"/>
                <a:gd name="connsiteX13" fmla="*/ 1389902 w 2883422"/>
                <a:gd name="connsiteY13" fmla="*/ 17145 h 1750013"/>
                <a:gd name="connsiteX14" fmla="*/ 1435622 w 2883422"/>
                <a:gd name="connsiteY14" fmla="*/ 1905 h 1750013"/>
                <a:gd name="connsiteX15" fmla="*/ 1496582 w 2883422"/>
                <a:gd name="connsiteY15" fmla="*/ 1905 h 1750013"/>
                <a:gd name="connsiteX16" fmla="*/ 1588022 w 2883422"/>
                <a:gd name="connsiteY16" fmla="*/ 17145 h 1750013"/>
                <a:gd name="connsiteX17" fmla="*/ 1679462 w 2883422"/>
                <a:gd name="connsiteY17" fmla="*/ 169545 h 1750013"/>
                <a:gd name="connsiteX18" fmla="*/ 1770902 w 2883422"/>
                <a:gd name="connsiteY18" fmla="*/ 382905 h 1750013"/>
                <a:gd name="connsiteX19" fmla="*/ 1862342 w 2883422"/>
                <a:gd name="connsiteY19" fmla="*/ 794385 h 1750013"/>
                <a:gd name="connsiteX20" fmla="*/ 1969022 w 2883422"/>
                <a:gd name="connsiteY20" fmla="*/ 1190625 h 1750013"/>
                <a:gd name="connsiteX21" fmla="*/ 2045222 w 2883422"/>
                <a:gd name="connsiteY21" fmla="*/ 1510665 h 1750013"/>
                <a:gd name="connsiteX22" fmla="*/ 2136662 w 2883422"/>
                <a:gd name="connsiteY22" fmla="*/ 1693545 h 1750013"/>
                <a:gd name="connsiteX23" fmla="*/ 2182382 w 2883422"/>
                <a:gd name="connsiteY23" fmla="*/ 1724025 h 1750013"/>
                <a:gd name="connsiteX24" fmla="*/ 2410982 w 2883422"/>
                <a:gd name="connsiteY24" fmla="*/ 1739265 h 1750013"/>
                <a:gd name="connsiteX25" fmla="*/ 2700542 w 2883422"/>
                <a:gd name="connsiteY25" fmla="*/ 1739265 h 1750013"/>
                <a:gd name="connsiteX26" fmla="*/ 2883422 w 2883422"/>
                <a:gd name="connsiteY26" fmla="*/ 1739265 h 1750013"/>
                <a:gd name="connsiteX27" fmla="*/ 2883422 w 2883422"/>
                <a:gd name="connsiteY27" fmla="*/ 1739265 h 1750013"/>
                <a:gd name="connsiteX0" fmla="*/ 0 w 2877502"/>
                <a:gd name="connsiteY0" fmla="*/ 1721644 h 1750013"/>
                <a:gd name="connsiteX1" fmla="*/ 42862 w 2877502"/>
                <a:gd name="connsiteY1" fmla="*/ 1602105 h 1750013"/>
                <a:gd name="connsiteX2" fmla="*/ 240982 w 2877502"/>
                <a:gd name="connsiteY2" fmla="*/ 1739265 h 1750013"/>
                <a:gd name="connsiteX3" fmla="*/ 515302 w 2877502"/>
                <a:gd name="connsiteY3" fmla="*/ 1739265 h 1750013"/>
                <a:gd name="connsiteX4" fmla="*/ 713422 w 2877502"/>
                <a:gd name="connsiteY4" fmla="*/ 1724025 h 1750013"/>
                <a:gd name="connsiteX5" fmla="*/ 835342 w 2877502"/>
                <a:gd name="connsiteY5" fmla="*/ 1708785 h 1750013"/>
                <a:gd name="connsiteX6" fmla="*/ 850582 w 2877502"/>
                <a:gd name="connsiteY6" fmla="*/ 1678305 h 1750013"/>
                <a:gd name="connsiteX7" fmla="*/ 881062 w 2877502"/>
                <a:gd name="connsiteY7" fmla="*/ 1617345 h 1750013"/>
                <a:gd name="connsiteX8" fmla="*/ 972502 w 2877502"/>
                <a:gd name="connsiteY8" fmla="*/ 1266825 h 1750013"/>
                <a:gd name="connsiteX9" fmla="*/ 1109662 w 2877502"/>
                <a:gd name="connsiteY9" fmla="*/ 718185 h 1750013"/>
                <a:gd name="connsiteX10" fmla="*/ 1216342 w 2877502"/>
                <a:gd name="connsiteY10" fmla="*/ 367665 h 1750013"/>
                <a:gd name="connsiteX11" fmla="*/ 1292542 w 2877502"/>
                <a:gd name="connsiteY11" fmla="*/ 184785 h 1750013"/>
                <a:gd name="connsiteX12" fmla="*/ 1338262 w 2877502"/>
                <a:gd name="connsiteY12" fmla="*/ 78105 h 1750013"/>
                <a:gd name="connsiteX13" fmla="*/ 1383982 w 2877502"/>
                <a:gd name="connsiteY13" fmla="*/ 17145 h 1750013"/>
                <a:gd name="connsiteX14" fmla="*/ 1429702 w 2877502"/>
                <a:gd name="connsiteY14" fmla="*/ 1905 h 1750013"/>
                <a:gd name="connsiteX15" fmla="*/ 1490662 w 2877502"/>
                <a:gd name="connsiteY15" fmla="*/ 1905 h 1750013"/>
                <a:gd name="connsiteX16" fmla="*/ 1582102 w 2877502"/>
                <a:gd name="connsiteY16" fmla="*/ 17145 h 1750013"/>
                <a:gd name="connsiteX17" fmla="*/ 1673542 w 2877502"/>
                <a:gd name="connsiteY17" fmla="*/ 169545 h 1750013"/>
                <a:gd name="connsiteX18" fmla="*/ 1764982 w 2877502"/>
                <a:gd name="connsiteY18" fmla="*/ 382905 h 1750013"/>
                <a:gd name="connsiteX19" fmla="*/ 1856422 w 2877502"/>
                <a:gd name="connsiteY19" fmla="*/ 794385 h 1750013"/>
                <a:gd name="connsiteX20" fmla="*/ 1963102 w 2877502"/>
                <a:gd name="connsiteY20" fmla="*/ 1190625 h 1750013"/>
                <a:gd name="connsiteX21" fmla="*/ 2039302 w 2877502"/>
                <a:gd name="connsiteY21" fmla="*/ 1510665 h 1750013"/>
                <a:gd name="connsiteX22" fmla="*/ 2130742 w 2877502"/>
                <a:gd name="connsiteY22" fmla="*/ 1693545 h 1750013"/>
                <a:gd name="connsiteX23" fmla="*/ 2176462 w 2877502"/>
                <a:gd name="connsiteY23" fmla="*/ 1724025 h 1750013"/>
                <a:gd name="connsiteX24" fmla="*/ 2405062 w 2877502"/>
                <a:gd name="connsiteY24" fmla="*/ 1739265 h 1750013"/>
                <a:gd name="connsiteX25" fmla="*/ 2694622 w 2877502"/>
                <a:gd name="connsiteY25" fmla="*/ 1739265 h 1750013"/>
                <a:gd name="connsiteX26" fmla="*/ 2877502 w 2877502"/>
                <a:gd name="connsiteY26" fmla="*/ 1739265 h 1750013"/>
                <a:gd name="connsiteX27" fmla="*/ 2877502 w 2877502"/>
                <a:gd name="connsiteY27" fmla="*/ 1739265 h 1750013"/>
                <a:gd name="connsiteX0" fmla="*/ 0 w 2877502"/>
                <a:gd name="connsiteY0" fmla="*/ 1721644 h 1741199"/>
                <a:gd name="connsiteX1" fmla="*/ 107156 w 2877502"/>
                <a:gd name="connsiteY1" fmla="*/ 1723549 h 1741199"/>
                <a:gd name="connsiteX2" fmla="*/ 240982 w 2877502"/>
                <a:gd name="connsiteY2" fmla="*/ 1739265 h 1741199"/>
                <a:gd name="connsiteX3" fmla="*/ 515302 w 2877502"/>
                <a:gd name="connsiteY3" fmla="*/ 1739265 h 1741199"/>
                <a:gd name="connsiteX4" fmla="*/ 713422 w 2877502"/>
                <a:gd name="connsiteY4" fmla="*/ 1724025 h 1741199"/>
                <a:gd name="connsiteX5" fmla="*/ 835342 w 2877502"/>
                <a:gd name="connsiteY5" fmla="*/ 1708785 h 1741199"/>
                <a:gd name="connsiteX6" fmla="*/ 850582 w 2877502"/>
                <a:gd name="connsiteY6" fmla="*/ 1678305 h 1741199"/>
                <a:gd name="connsiteX7" fmla="*/ 881062 w 2877502"/>
                <a:gd name="connsiteY7" fmla="*/ 1617345 h 1741199"/>
                <a:gd name="connsiteX8" fmla="*/ 972502 w 2877502"/>
                <a:gd name="connsiteY8" fmla="*/ 1266825 h 1741199"/>
                <a:gd name="connsiteX9" fmla="*/ 1109662 w 2877502"/>
                <a:gd name="connsiteY9" fmla="*/ 718185 h 1741199"/>
                <a:gd name="connsiteX10" fmla="*/ 1216342 w 2877502"/>
                <a:gd name="connsiteY10" fmla="*/ 367665 h 1741199"/>
                <a:gd name="connsiteX11" fmla="*/ 1292542 w 2877502"/>
                <a:gd name="connsiteY11" fmla="*/ 184785 h 1741199"/>
                <a:gd name="connsiteX12" fmla="*/ 1338262 w 2877502"/>
                <a:gd name="connsiteY12" fmla="*/ 78105 h 1741199"/>
                <a:gd name="connsiteX13" fmla="*/ 1383982 w 2877502"/>
                <a:gd name="connsiteY13" fmla="*/ 17145 h 1741199"/>
                <a:gd name="connsiteX14" fmla="*/ 1429702 w 2877502"/>
                <a:gd name="connsiteY14" fmla="*/ 1905 h 1741199"/>
                <a:gd name="connsiteX15" fmla="*/ 1490662 w 2877502"/>
                <a:gd name="connsiteY15" fmla="*/ 1905 h 1741199"/>
                <a:gd name="connsiteX16" fmla="*/ 1582102 w 2877502"/>
                <a:gd name="connsiteY16" fmla="*/ 17145 h 1741199"/>
                <a:gd name="connsiteX17" fmla="*/ 1673542 w 2877502"/>
                <a:gd name="connsiteY17" fmla="*/ 169545 h 1741199"/>
                <a:gd name="connsiteX18" fmla="*/ 1764982 w 2877502"/>
                <a:gd name="connsiteY18" fmla="*/ 382905 h 1741199"/>
                <a:gd name="connsiteX19" fmla="*/ 1856422 w 2877502"/>
                <a:gd name="connsiteY19" fmla="*/ 794385 h 1741199"/>
                <a:gd name="connsiteX20" fmla="*/ 1963102 w 2877502"/>
                <a:gd name="connsiteY20" fmla="*/ 1190625 h 1741199"/>
                <a:gd name="connsiteX21" fmla="*/ 2039302 w 2877502"/>
                <a:gd name="connsiteY21" fmla="*/ 1510665 h 1741199"/>
                <a:gd name="connsiteX22" fmla="*/ 2130742 w 2877502"/>
                <a:gd name="connsiteY22" fmla="*/ 1693545 h 1741199"/>
                <a:gd name="connsiteX23" fmla="*/ 2176462 w 2877502"/>
                <a:gd name="connsiteY23" fmla="*/ 1724025 h 1741199"/>
                <a:gd name="connsiteX24" fmla="*/ 2405062 w 2877502"/>
                <a:gd name="connsiteY24" fmla="*/ 1739265 h 1741199"/>
                <a:gd name="connsiteX25" fmla="*/ 2694622 w 2877502"/>
                <a:gd name="connsiteY25" fmla="*/ 1739265 h 1741199"/>
                <a:gd name="connsiteX26" fmla="*/ 2877502 w 2877502"/>
                <a:gd name="connsiteY26" fmla="*/ 1739265 h 1741199"/>
                <a:gd name="connsiteX27" fmla="*/ 2877502 w 2877502"/>
                <a:gd name="connsiteY27" fmla="*/ 1739265 h 1741199"/>
                <a:gd name="connsiteX0" fmla="*/ 0 w 2867977"/>
                <a:gd name="connsiteY0" fmla="*/ 1733550 h 1741199"/>
                <a:gd name="connsiteX1" fmla="*/ 97631 w 2867977"/>
                <a:gd name="connsiteY1" fmla="*/ 1723549 h 1741199"/>
                <a:gd name="connsiteX2" fmla="*/ 231457 w 2867977"/>
                <a:gd name="connsiteY2" fmla="*/ 1739265 h 1741199"/>
                <a:gd name="connsiteX3" fmla="*/ 505777 w 2867977"/>
                <a:gd name="connsiteY3" fmla="*/ 1739265 h 1741199"/>
                <a:gd name="connsiteX4" fmla="*/ 703897 w 2867977"/>
                <a:gd name="connsiteY4" fmla="*/ 1724025 h 1741199"/>
                <a:gd name="connsiteX5" fmla="*/ 825817 w 2867977"/>
                <a:gd name="connsiteY5" fmla="*/ 1708785 h 1741199"/>
                <a:gd name="connsiteX6" fmla="*/ 841057 w 2867977"/>
                <a:gd name="connsiteY6" fmla="*/ 1678305 h 1741199"/>
                <a:gd name="connsiteX7" fmla="*/ 871537 w 2867977"/>
                <a:gd name="connsiteY7" fmla="*/ 1617345 h 1741199"/>
                <a:gd name="connsiteX8" fmla="*/ 962977 w 2867977"/>
                <a:gd name="connsiteY8" fmla="*/ 1266825 h 1741199"/>
                <a:gd name="connsiteX9" fmla="*/ 1100137 w 2867977"/>
                <a:gd name="connsiteY9" fmla="*/ 718185 h 1741199"/>
                <a:gd name="connsiteX10" fmla="*/ 1206817 w 2867977"/>
                <a:gd name="connsiteY10" fmla="*/ 367665 h 1741199"/>
                <a:gd name="connsiteX11" fmla="*/ 1283017 w 2867977"/>
                <a:gd name="connsiteY11" fmla="*/ 184785 h 1741199"/>
                <a:gd name="connsiteX12" fmla="*/ 1328737 w 2867977"/>
                <a:gd name="connsiteY12" fmla="*/ 78105 h 1741199"/>
                <a:gd name="connsiteX13" fmla="*/ 1374457 w 2867977"/>
                <a:gd name="connsiteY13" fmla="*/ 17145 h 1741199"/>
                <a:gd name="connsiteX14" fmla="*/ 1420177 w 2867977"/>
                <a:gd name="connsiteY14" fmla="*/ 1905 h 1741199"/>
                <a:gd name="connsiteX15" fmla="*/ 1481137 w 2867977"/>
                <a:gd name="connsiteY15" fmla="*/ 1905 h 1741199"/>
                <a:gd name="connsiteX16" fmla="*/ 1572577 w 2867977"/>
                <a:gd name="connsiteY16" fmla="*/ 17145 h 1741199"/>
                <a:gd name="connsiteX17" fmla="*/ 1664017 w 2867977"/>
                <a:gd name="connsiteY17" fmla="*/ 169545 h 1741199"/>
                <a:gd name="connsiteX18" fmla="*/ 1755457 w 2867977"/>
                <a:gd name="connsiteY18" fmla="*/ 382905 h 1741199"/>
                <a:gd name="connsiteX19" fmla="*/ 1846897 w 2867977"/>
                <a:gd name="connsiteY19" fmla="*/ 794385 h 1741199"/>
                <a:gd name="connsiteX20" fmla="*/ 1953577 w 2867977"/>
                <a:gd name="connsiteY20" fmla="*/ 1190625 h 1741199"/>
                <a:gd name="connsiteX21" fmla="*/ 2029777 w 2867977"/>
                <a:gd name="connsiteY21" fmla="*/ 1510665 h 1741199"/>
                <a:gd name="connsiteX22" fmla="*/ 2121217 w 2867977"/>
                <a:gd name="connsiteY22" fmla="*/ 1693545 h 1741199"/>
                <a:gd name="connsiteX23" fmla="*/ 2166937 w 2867977"/>
                <a:gd name="connsiteY23" fmla="*/ 1724025 h 1741199"/>
                <a:gd name="connsiteX24" fmla="*/ 2395537 w 2867977"/>
                <a:gd name="connsiteY24" fmla="*/ 1739265 h 1741199"/>
                <a:gd name="connsiteX25" fmla="*/ 2685097 w 2867977"/>
                <a:gd name="connsiteY25" fmla="*/ 1739265 h 1741199"/>
                <a:gd name="connsiteX26" fmla="*/ 2867977 w 2867977"/>
                <a:gd name="connsiteY26" fmla="*/ 1739265 h 1741199"/>
                <a:gd name="connsiteX27" fmla="*/ 2867977 w 2867977"/>
                <a:gd name="connsiteY27" fmla="*/ 1739265 h 1741199"/>
                <a:gd name="connsiteX0" fmla="*/ 0 w 2867977"/>
                <a:gd name="connsiteY0" fmla="*/ 1733550 h 1740781"/>
                <a:gd name="connsiteX1" fmla="*/ 102393 w 2867977"/>
                <a:gd name="connsiteY1" fmla="*/ 1730693 h 1740781"/>
                <a:gd name="connsiteX2" fmla="*/ 231457 w 2867977"/>
                <a:gd name="connsiteY2" fmla="*/ 1739265 h 1740781"/>
                <a:gd name="connsiteX3" fmla="*/ 505777 w 2867977"/>
                <a:gd name="connsiteY3" fmla="*/ 1739265 h 1740781"/>
                <a:gd name="connsiteX4" fmla="*/ 703897 w 2867977"/>
                <a:gd name="connsiteY4" fmla="*/ 1724025 h 1740781"/>
                <a:gd name="connsiteX5" fmla="*/ 825817 w 2867977"/>
                <a:gd name="connsiteY5" fmla="*/ 1708785 h 1740781"/>
                <a:gd name="connsiteX6" fmla="*/ 841057 w 2867977"/>
                <a:gd name="connsiteY6" fmla="*/ 1678305 h 1740781"/>
                <a:gd name="connsiteX7" fmla="*/ 871537 w 2867977"/>
                <a:gd name="connsiteY7" fmla="*/ 1617345 h 1740781"/>
                <a:gd name="connsiteX8" fmla="*/ 962977 w 2867977"/>
                <a:gd name="connsiteY8" fmla="*/ 1266825 h 1740781"/>
                <a:gd name="connsiteX9" fmla="*/ 1100137 w 2867977"/>
                <a:gd name="connsiteY9" fmla="*/ 718185 h 1740781"/>
                <a:gd name="connsiteX10" fmla="*/ 1206817 w 2867977"/>
                <a:gd name="connsiteY10" fmla="*/ 367665 h 1740781"/>
                <a:gd name="connsiteX11" fmla="*/ 1283017 w 2867977"/>
                <a:gd name="connsiteY11" fmla="*/ 184785 h 1740781"/>
                <a:gd name="connsiteX12" fmla="*/ 1328737 w 2867977"/>
                <a:gd name="connsiteY12" fmla="*/ 78105 h 1740781"/>
                <a:gd name="connsiteX13" fmla="*/ 1374457 w 2867977"/>
                <a:gd name="connsiteY13" fmla="*/ 17145 h 1740781"/>
                <a:gd name="connsiteX14" fmla="*/ 1420177 w 2867977"/>
                <a:gd name="connsiteY14" fmla="*/ 1905 h 1740781"/>
                <a:gd name="connsiteX15" fmla="*/ 1481137 w 2867977"/>
                <a:gd name="connsiteY15" fmla="*/ 1905 h 1740781"/>
                <a:gd name="connsiteX16" fmla="*/ 1572577 w 2867977"/>
                <a:gd name="connsiteY16" fmla="*/ 17145 h 1740781"/>
                <a:gd name="connsiteX17" fmla="*/ 1664017 w 2867977"/>
                <a:gd name="connsiteY17" fmla="*/ 169545 h 1740781"/>
                <a:gd name="connsiteX18" fmla="*/ 1755457 w 2867977"/>
                <a:gd name="connsiteY18" fmla="*/ 382905 h 1740781"/>
                <a:gd name="connsiteX19" fmla="*/ 1846897 w 2867977"/>
                <a:gd name="connsiteY19" fmla="*/ 794385 h 1740781"/>
                <a:gd name="connsiteX20" fmla="*/ 1953577 w 2867977"/>
                <a:gd name="connsiteY20" fmla="*/ 1190625 h 1740781"/>
                <a:gd name="connsiteX21" fmla="*/ 2029777 w 2867977"/>
                <a:gd name="connsiteY21" fmla="*/ 1510665 h 1740781"/>
                <a:gd name="connsiteX22" fmla="*/ 2121217 w 2867977"/>
                <a:gd name="connsiteY22" fmla="*/ 1693545 h 1740781"/>
                <a:gd name="connsiteX23" fmla="*/ 2166937 w 2867977"/>
                <a:gd name="connsiteY23" fmla="*/ 1724025 h 1740781"/>
                <a:gd name="connsiteX24" fmla="*/ 2395537 w 2867977"/>
                <a:gd name="connsiteY24" fmla="*/ 1739265 h 1740781"/>
                <a:gd name="connsiteX25" fmla="*/ 2685097 w 2867977"/>
                <a:gd name="connsiteY25" fmla="*/ 1739265 h 1740781"/>
                <a:gd name="connsiteX26" fmla="*/ 2867977 w 2867977"/>
                <a:gd name="connsiteY26" fmla="*/ 1739265 h 1740781"/>
                <a:gd name="connsiteX27" fmla="*/ 2867977 w 2867977"/>
                <a:gd name="connsiteY27" fmla="*/ 1739265 h 1740781"/>
                <a:gd name="connsiteX0" fmla="*/ 0 w 2867977"/>
                <a:gd name="connsiteY0" fmla="*/ 1733550 h 1740393"/>
                <a:gd name="connsiteX1" fmla="*/ 102393 w 2867977"/>
                <a:gd name="connsiteY1" fmla="*/ 1730693 h 1740393"/>
                <a:gd name="connsiteX2" fmla="*/ 24812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24812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1647"/>
                <a:gd name="connsiteX1" fmla="*/ 102393 w 2867977"/>
                <a:gd name="connsiteY1" fmla="*/ 1733074 h 1741647"/>
                <a:gd name="connsiteX2" fmla="*/ 329087 w 2867977"/>
                <a:gd name="connsiteY2" fmla="*/ 1741647 h 1741647"/>
                <a:gd name="connsiteX3" fmla="*/ 505777 w 2867977"/>
                <a:gd name="connsiteY3" fmla="*/ 1739265 h 1741647"/>
                <a:gd name="connsiteX4" fmla="*/ 703897 w 2867977"/>
                <a:gd name="connsiteY4" fmla="*/ 1724025 h 1741647"/>
                <a:gd name="connsiteX5" fmla="*/ 825817 w 2867977"/>
                <a:gd name="connsiteY5" fmla="*/ 1708785 h 1741647"/>
                <a:gd name="connsiteX6" fmla="*/ 841057 w 2867977"/>
                <a:gd name="connsiteY6" fmla="*/ 1678305 h 1741647"/>
                <a:gd name="connsiteX7" fmla="*/ 871537 w 2867977"/>
                <a:gd name="connsiteY7" fmla="*/ 1617345 h 1741647"/>
                <a:gd name="connsiteX8" fmla="*/ 962977 w 2867977"/>
                <a:gd name="connsiteY8" fmla="*/ 1266825 h 1741647"/>
                <a:gd name="connsiteX9" fmla="*/ 1100137 w 2867977"/>
                <a:gd name="connsiteY9" fmla="*/ 718185 h 1741647"/>
                <a:gd name="connsiteX10" fmla="*/ 1206817 w 2867977"/>
                <a:gd name="connsiteY10" fmla="*/ 367665 h 1741647"/>
                <a:gd name="connsiteX11" fmla="*/ 1283017 w 2867977"/>
                <a:gd name="connsiteY11" fmla="*/ 184785 h 1741647"/>
                <a:gd name="connsiteX12" fmla="*/ 1328737 w 2867977"/>
                <a:gd name="connsiteY12" fmla="*/ 78105 h 1741647"/>
                <a:gd name="connsiteX13" fmla="*/ 1374457 w 2867977"/>
                <a:gd name="connsiteY13" fmla="*/ 17145 h 1741647"/>
                <a:gd name="connsiteX14" fmla="*/ 1420177 w 2867977"/>
                <a:gd name="connsiteY14" fmla="*/ 1905 h 1741647"/>
                <a:gd name="connsiteX15" fmla="*/ 1481137 w 2867977"/>
                <a:gd name="connsiteY15" fmla="*/ 1905 h 1741647"/>
                <a:gd name="connsiteX16" fmla="*/ 1572577 w 2867977"/>
                <a:gd name="connsiteY16" fmla="*/ 17145 h 1741647"/>
                <a:gd name="connsiteX17" fmla="*/ 1664017 w 2867977"/>
                <a:gd name="connsiteY17" fmla="*/ 169545 h 1741647"/>
                <a:gd name="connsiteX18" fmla="*/ 1755457 w 2867977"/>
                <a:gd name="connsiteY18" fmla="*/ 382905 h 1741647"/>
                <a:gd name="connsiteX19" fmla="*/ 1846897 w 2867977"/>
                <a:gd name="connsiteY19" fmla="*/ 794385 h 1741647"/>
                <a:gd name="connsiteX20" fmla="*/ 1953577 w 2867977"/>
                <a:gd name="connsiteY20" fmla="*/ 1190625 h 1741647"/>
                <a:gd name="connsiteX21" fmla="*/ 2029777 w 2867977"/>
                <a:gd name="connsiteY21" fmla="*/ 1510665 h 1741647"/>
                <a:gd name="connsiteX22" fmla="*/ 2121217 w 2867977"/>
                <a:gd name="connsiteY22" fmla="*/ 1693545 h 1741647"/>
                <a:gd name="connsiteX23" fmla="*/ 2166937 w 2867977"/>
                <a:gd name="connsiteY23" fmla="*/ 1724025 h 1741647"/>
                <a:gd name="connsiteX24" fmla="*/ 2395537 w 2867977"/>
                <a:gd name="connsiteY24" fmla="*/ 1739265 h 1741647"/>
                <a:gd name="connsiteX25" fmla="*/ 2685097 w 2867977"/>
                <a:gd name="connsiteY25" fmla="*/ 1739265 h 1741647"/>
                <a:gd name="connsiteX26" fmla="*/ 2867977 w 2867977"/>
                <a:gd name="connsiteY26" fmla="*/ 1739265 h 1741647"/>
                <a:gd name="connsiteX27" fmla="*/ 2867977 w 2867977"/>
                <a:gd name="connsiteY27" fmla="*/ 1739265 h 1741647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24852 w 2867977"/>
                <a:gd name="connsiteY5" fmla="*/ 1724978 h 1740393"/>
                <a:gd name="connsiteX6" fmla="*/ 825817 w 2867977"/>
                <a:gd name="connsiteY6" fmla="*/ 1708785 h 1740393"/>
                <a:gd name="connsiteX7" fmla="*/ 841057 w 2867977"/>
                <a:gd name="connsiteY7" fmla="*/ 1678305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41057 w 2867977"/>
                <a:gd name="connsiteY7" fmla="*/ 1678305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3918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3918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0635 w 2867977"/>
                <a:gd name="connsiteY12" fmla="*/ 182404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857 h 1740700"/>
                <a:gd name="connsiteX1" fmla="*/ 102393 w 2867977"/>
                <a:gd name="connsiteY1" fmla="*/ 1733381 h 1740700"/>
                <a:gd name="connsiteX2" fmla="*/ 326705 w 2867977"/>
                <a:gd name="connsiteY2" fmla="*/ 1734810 h 1740700"/>
                <a:gd name="connsiteX3" fmla="*/ 541495 w 2867977"/>
                <a:gd name="connsiteY3" fmla="*/ 1732428 h 1740700"/>
                <a:gd name="connsiteX4" fmla="*/ 727709 w 2867977"/>
                <a:gd name="connsiteY4" fmla="*/ 1721950 h 1740700"/>
                <a:gd name="connsiteX5" fmla="*/ 784383 w 2867977"/>
                <a:gd name="connsiteY5" fmla="*/ 1718141 h 1740700"/>
                <a:gd name="connsiteX6" fmla="*/ 825817 w 2867977"/>
                <a:gd name="connsiteY6" fmla="*/ 1709092 h 1740700"/>
                <a:gd name="connsiteX7" fmla="*/ 850582 w 2867977"/>
                <a:gd name="connsiteY7" fmla="*/ 1680994 h 1740700"/>
                <a:gd name="connsiteX8" fmla="*/ 873918 w 2867977"/>
                <a:gd name="connsiteY8" fmla="*/ 1617652 h 1740700"/>
                <a:gd name="connsiteX9" fmla="*/ 962977 w 2867977"/>
                <a:gd name="connsiteY9" fmla="*/ 1267132 h 1740700"/>
                <a:gd name="connsiteX10" fmla="*/ 1100137 w 2867977"/>
                <a:gd name="connsiteY10" fmla="*/ 718492 h 1740700"/>
                <a:gd name="connsiteX11" fmla="*/ 1206817 w 2867977"/>
                <a:gd name="connsiteY11" fmla="*/ 367972 h 1740700"/>
                <a:gd name="connsiteX12" fmla="*/ 1280635 w 2867977"/>
                <a:gd name="connsiteY12" fmla="*/ 182711 h 1740700"/>
                <a:gd name="connsiteX13" fmla="*/ 1328737 w 2867977"/>
                <a:gd name="connsiteY13" fmla="*/ 78412 h 1740700"/>
                <a:gd name="connsiteX14" fmla="*/ 1381601 w 2867977"/>
                <a:gd name="connsiteY14" fmla="*/ 22215 h 1740700"/>
                <a:gd name="connsiteX15" fmla="*/ 1420177 w 2867977"/>
                <a:gd name="connsiteY15" fmla="*/ 2212 h 1740700"/>
                <a:gd name="connsiteX16" fmla="*/ 1481137 w 2867977"/>
                <a:gd name="connsiteY16" fmla="*/ 2212 h 1740700"/>
                <a:gd name="connsiteX17" fmla="*/ 1572577 w 2867977"/>
                <a:gd name="connsiteY17" fmla="*/ 17452 h 1740700"/>
                <a:gd name="connsiteX18" fmla="*/ 1664017 w 2867977"/>
                <a:gd name="connsiteY18" fmla="*/ 169852 h 1740700"/>
                <a:gd name="connsiteX19" fmla="*/ 1755457 w 2867977"/>
                <a:gd name="connsiteY19" fmla="*/ 383212 h 1740700"/>
                <a:gd name="connsiteX20" fmla="*/ 1846897 w 2867977"/>
                <a:gd name="connsiteY20" fmla="*/ 794692 h 1740700"/>
                <a:gd name="connsiteX21" fmla="*/ 1953577 w 2867977"/>
                <a:gd name="connsiteY21" fmla="*/ 1190932 h 1740700"/>
                <a:gd name="connsiteX22" fmla="*/ 2029777 w 2867977"/>
                <a:gd name="connsiteY22" fmla="*/ 1510972 h 1740700"/>
                <a:gd name="connsiteX23" fmla="*/ 2121217 w 2867977"/>
                <a:gd name="connsiteY23" fmla="*/ 1693852 h 1740700"/>
                <a:gd name="connsiteX24" fmla="*/ 2166937 w 2867977"/>
                <a:gd name="connsiteY24" fmla="*/ 1724332 h 1740700"/>
                <a:gd name="connsiteX25" fmla="*/ 2395537 w 2867977"/>
                <a:gd name="connsiteY25" fmla="*/ 1739572 h 1740700"/>
                <a:gd name="connsiteX26" fmla="*/ 2685097 w 2867977"/>
                <a:gd name="connsiteY26" fmla="*/ 1739572 h 1740700"/>
                <a:gd name="connsiteX27" fmla="*/ 2867977 w 2867977"/>
                <a:gd name="connsiteY27" fmla="*/ 1739572 h 1740700"/>
                <a:gd name="connsiteX28" fmla="*/ 2867977 w 2867977"/>
                <a:gd name="connsiteY28" fmla="*/ 1739572 h 1740700"/>
                <a:gd name="connsiteX0" fmla="*/ 0 w 2867977"/>
                <a:gd name="connsiteY0" fmla="*/ 1733857 h 1740700"/>
                <a:gd name="connsiteX1" fmla="*/ 102393 w 2867977"/>
                <a:gd name="connsiteY1" fmla="*/ 1733381 h 1740700"/>
                <a:gd name="connsiteX2" fmla="*/ 326705 w 2867977"/>
                <a:gd name="connsiteY2" fmla="*/ 1734810 h 1740700"/>
                <a:gd name="connsiteX3" fmla="*/ 541495 w 2867977"/>
                <a:gd name="connsiteY3" fmla="*/ 1732428 h 1740700"/>
                <a:gd name="connsiteX4" fmla="*/ 727709 w 2867977"/>
                <a:gd name="connsiteY4" fmla="*/ 1721950 h 1740700"/>
                <a:gd name="connsiteX5" fmla="*/ 784383 w 2867977"/>
                <a:gd name="connsiteY5" fmla="*/ 1718141 h 1740700"/>
                <a:gd name="connsiteX6" fmla="*/ 825817 w 2867977"/>
                <a:gd name="connsiteY6" fmla="*/ 1709092 h 1740700"/>
                <a:gd name="connsiteX7" fmla="*/ 850582 w 2867977"/>
                <a:gd name="connsiteY7" fmla="*/ 1680994 h 1740700"/>
                <a:gd name="connsiteX8" fmla="*/ 873918 w 2867977"/>
                <a:gd name="connsiteY8" fmla="*/ 1617652 h 1740700"/>
                <a:gd name="connsiteX9" fmla="*/ 962977 w 2867977"/>
                <a:gd name="connsiteY9" fmla="*/ 1267132 h 1740700"/>
                <a:gd name="connsiteX10" fmla="*/ 1100137 w 2867977"/>
                <a:gd name="connsiteY10" fmla="*/ 718492 h 1740700"/>
                <a:gd name="connsiteX11" fmla="*/ 1206817 w 2867977"/>
                <a:gd name="connsiteY11" fmla="*/ 367972 h 1740700"/>
                <a:gd name="connsiteX12" fmla="*/ 1280635 w 2867977"/>
                <a:gd name="connsiteY12" fmla="*/ 182711 h 1740700"/>
                <a:gd name="connsiteX13" fmla="*/ 1333499 w 2867977"/>
                <a:gd name="connsiteY13" fmla="*/ 83174 h 1740700"/>
                <a:gd name="connsiteX14" fmla="*/ 1381601 w 2867977"/>
                <a:gd name="connsiteY14" fmla="*/ 22215 h 1740700"/>
                <a:gd name="connsiteX15" fmla="*/ 1420177 w 2867977"/>
                <a:gd name="connsiteY15" fmla="*/ 2212 h 1740700"/>
                <a:gd name="connsiteX16" fmla="*/ 1481137 w 2867977"/>
                <a:gd name="connsiteY16" fmla="*/ 2212 h 1740700"/>
                <a:gd name="connsiteX17" fmla="*/ 1572577 w 2867977"/>
                <a:gd name="connsiteY17" fmla="*/ 17452 h 1740700"/>
                <a:gd name="connsiteX18" fmla="*/ 1664017 w 2867977"/>
                <a:gd name="connsiteY18" fmla="*/ 169852 h 1740700"/>
                <a:gd name="connsiteX19" fmla="*/ 1755457 w 2867977"/>
                <a:gd name="connsiteY19" fmla="*/ 383212 h 1740700"/>
                <a:gd name="connsiteX20" fmla="*/ 1846897 w 2867977"/>
                <a:gd name="connsiteY20" fmla="*/ 794692 h 1740700"/>
                <a:gd name="connsiteX21" fmla="*/ 1953577 w 2867977"/>
                <a:gd name="connsiteY21" fmla="*/ 1190932 h 1740700"/>
                <a:gd name="connsiteX22" fmla="*/ 2029777 w 2867977"/>
                <a:gd name="connsiteY22" fmla="*/ 1510972 h 1740700"/>
                <a:gd name="connsiteX23" fmla="*/ 2121217 w 2867977"/>
                <a:gd name="connsiteY23" fmla="*/ 1693852 h 1740700"/>
                <a:gd name="connsiteX24" fmla="*/ 2166937 w 2867977"/>
                <a:gd name="connsiteY24" fmla="*/ 1724332 h 1740700"/>
                <a:gd name="connsiteX25" fmla="*/ 2395537 w 2867977"/>
                <a:gd name="connsiteY25" fmla="*/ 1739572 h 1740700"/>
                <a:gd name="connsiteX26" fmla="*/ 2685097 w 2867977"/>
                <a:gd name="connsiteY26" fmla="*/ 1739572 h 1740700"/>
                <a:gd name="connsiteX27" fmla="*/ 2867977 w 2867977"/>
                <a:gd name="connsiteY27" fmla="*/ 1739572 h 1740700"/>
                <a:gd name="connsiteX28" fmla="*/ 2867977 w 2867977"/>
                <a:gd name="connsiteY28" fmla="*/ 1739572 h 1740700"/>
                <a:gd name="connsiteX0" fmla="*/ 0 w 2867977"/>
                <a:gd name="connsiteY0" fmla="*/ 1739460 h 1746303"/>
                <a:gd name="connsiteX1" fmla="*/ 102393 w 2867977"/>
                <a:gd name="connsiteY1" fmla="*/ 1738984 h 1746303"/>
                <a:gd name="connsiteX2" fmla="*/ 326705 w 2867977"/>
                <a:gd name="connsiteY2" fmla="*/ 1740413 h 1746303"/>
                <a:gd name="connsiteX3" fmla="*/ 541495 w 2867977"/>
                <a:gd name="connsiteY3" fmla="*/ 1738031 h 1746303"/>
                <a:gd name="connsiteX4" fmla="*/ 727709 w 2867977"/>
                <a:gd name="connsiteY4" fmla="*/ 1727553 h 1746303"/>
                <a:gd name="connsiteX5" fmla="*/ 784383 w 2867977"/>
                <a:gd name="connsiteY5" fmla="*/ 1723744 h 1746303"/>
                <a:gd name="connsiteX6" fmla="*/ 825817 w 2867977"/>
                <a:gd name="connsiteY6" fmla="*/ 1714695 h 1746303"/>
                <a:gd name="connsiteX7" fmla="*/ 850582 w 2867977"/>
                <a:gd name="connsiteY7" fmla="*/ 1686597 h 1746303"/>
                <a:gd name="connsiteX8" fmla="*/ 873918 w 2867977"/>
                <a:gd name="connsiteY8" fmla="*/ 1623255 h 1746303"/>
                <a:gd name="connsiteX9" fmla="*/ 962977 w 2867977"/>
                <a:gd name="connsiteY9" fmla="*/ 1272735 h 1746303"/>
                <a:gd name="connsiteX10" fmla="*/ 1100137 w 2867977"/>
                <a:gd name="connsiteY10" fmla="*/ 724095 h 1746303"/>
                <a:gd name="connsiteX11" fmla="*/ 1206817 w 2867977"/>
                <a:gd name="connsiteY11" fmla="*/ 373575 h 1746303"/>
                <a:gd name="connsiteX12" fmla="*/ 1280635 w 2867977"/>
                <a:gd name="connsiteY12" fmla="*/ 188314 h 1746303"/>
                <a:gd name="connsiteX13" fmla="*/ 1333499 w 2867977"/>
                <a:gd name="connsiteY13" fmla="*/ 88777 h 1746303"/>
                <a:gd name="connsiteX14" fmla="*/ 1381601 w 2867977"/>
                <a:gd name="connsiteY14" fmla="*/ 27818 h 1746303"/>
                <a:gd name="connsiteX15" fmla="*/ 1420177 w 2867977"/>
                <a:gd name="connsiteY15" fmla="*/ 7815 h 1746303"/>
                <a:gd name="connsiteX16" fmla="*/ 1473994 w 2867977"/>
                <a:gd name="connsiteY16" fmla="*/ 671 h 1746303"/>
                <a:gd name="connsiteX17" fmla="*/ 1572577 w 2867977"/>
                <a:gd name="connsiteY17" fmla="*/ 23055 h 1746303"/>
                <a:gd name="connsiteX18" fmla="*/ 1664017 w 2867977"/>
                <a:gd name="connsiteY18" fmla="*/ 175455 h 1746303"/>
                <a:gd name="connsiteX19" fmla="*/ 1755457 w 2867977"/>
                <a:gd name="connsiteY19" fmla="*/ 388815 h 1746303"/>
                <a:gd name="connsiteX20" fmla="*/ 1846897 w 2867977"/>
                <a:gd name="connsiteY20" fmla="*/ 800295 h 1746303"/>
                <a:gd name="connsiteX21" fmla="*/ 1953577 w 2867977"/>
                <a:gd name="connsiteY21" fmla="*/ 1196535 h 1746303"/>
                <a:gd name="connsiteX22" fmla="*/ 2029777 w 2867977"/>
                <a:gd name="connsiteY22" fmla="*/ 1516575 h 1746303"/>
                <a:gd name="connsiteX23" fmla="*/ 2121217 w 2867977"/>
                <a:gd name="connsiteY23" fmla="*/ 1699455 h 1746303"/>
                <a:gd name="connsiteX24" fmla="*/ 2166937 w 2867977"/>
                <a:gd name="connsiteY24" fmla="*/ 1729935 h 1746303"/>
                <a:gd name="connsiteX25" fmla="*/ 2395537 w 2867977"/>
                <a:gd name="connsiteY25" fmla="*/ 1745175 h 1746303"/>
                <a:gd name="connsiteX26" fmla="*/ 2685097 w 2867977"/>
                <a:gd name="connsiteY26" fmla="*/ 1745175 h 1746303"/>
                <a:gd name="connsiteX27" fmla="*/ 2867977 w 2867977"/>
                <a:gd name="connsiteY27" fmla="*/ 1745175 h 1746303"/>
                <a:gd name="connsiteX28" fmla="*/ 2867977 w 2867977"/>
                <a:gd name="connsiteY28" fmla="*/ 1745175 h 1746303"/>
                <a:gd name="connsiteX0" fmla="*/ 0 w 2867977"/>
                <a:gd name="connsiteY0" fmla="*/ 1745547 h 1752390"/>
                <a:gd name="connsiteX1" fmla="*/ 102393 w 2867977"/>
                <a:gd name="connsiteY1" fmla="*/ 1745071 h 1752390"/>
                <a:gd name="connsiteX2" fmla="*/ 326705 w 2867977"/>
                <a:gd name="connsiteY2" fmla="*/ 1746500 h 1752390"/>
                <a:gd name="connsiteX3" fmla="*/ 541495 w 2867977"/>
                <a:gd name="connsiteY3" fmla="*/ 1744118 h 1752390"/>
                <a:gd name="connsiteX4" fmla="*/ 727709 w 2867977"/>
                <a:gd name="connsiteY4" fmla="*/ 1733640 h 1752390"/>
                <a:gd name="connsiteX5" fmla="*/ 784383 w 2867977"/>
                <a:gd name="connsiteY5" fmla="*/ 1729831 h 1752390"/>
                <a:gd name="connsiteX6" fmla="*/ 825817 w 2867977"/>
                <a:gd name="connsiteY6" fmla="*/ 1720782 h 1752390"/>
                <a:gd name="connsiteX7" fmla="*/ 850582 w 2867977"/>
                <a:gd name="connsiteY7" fmla="*/ 1692684 h 1752390"/>
                <a:gd name="connsiteX8" fmla="*/ 873918 w 2867977"/>
                <a:gd name="connsiteY8" fmla="*/ 1629342 h 1752390"/>
                <a:gd name="connsiteX9" fmla="*/ 962977 w 2867977"/>
                <a:gd name="connsiteY9" fmla="*/ 1278822 h 1752390"/>
                <a:gd name="connsiteX10" fmla="*/ 1100137 w 2867977"/>
                <a:gd name="connsiteY10" fmla="*/ 730182 h 1752390"/>
                <a:gd name="connsiteX11" fmla="*/ 1206817 w 2867977"/>
                <a:gd name="connsiteY11" fmla="*/ 379662 h 1752390"/>
                <a:gd name="connsiteX12" fmla="*/ 1280635 w 2867977"/>
                <a:gd name="connsiteY12" fmla="*/ 194401 h 1752390"/>
                <a:gd name="connsiteX13" fmla="*/ 1333499 w 2867977"/>
                <a:gd name="connsiteY13" fmla="*/ 94864 h 1752390"/>
                <a:gd name="connsiteX14" fmla="*/ 1381601 w 2867977"/>
                <a:gd name="connsiteY14" fmla="*/ 33905 h 1752390"/>
                <a:gd name="connsiteX15" fmla="*/ 1420177 w 2867977"/>
                <a:gd name="connsiteY15" fmla="*/ 13902 h 1752390"/>
                <a:gd name="connsiteX16" fmla="*/ 1473994 w 2867977"/>
                <a:gd name="connsiteY16" fmla="*/ 6758 h 1752390"/>
                <a:gd name="connsiteX17" fmla="*/ 1463040 w 2867977"/>
                <a:gd name="connsiteY17" fmla="*/ 1044 h 1752390"/>
                <a:gd name="connsiteX18" fmla="*/ 1572577 w 2867977"/>
                <a:gd name="connsiteY18" fmla="*/ 29142 h 1752390"/>
                <a:gd name="connsiteX19" fmla="*/ 1664017 w 2867977"/>
                <a:gd name="connsiteY19" fmla="*/ 181542 h 1752390"/>
                <a:gd name="connsiteX20" fmla="*/ 1755457 w 2867977"/>
                <a:gd name="connsiteY20" fmla="*/ 394902 h 1752390"/>
                <a:gd name="connsiteX21" fmla="*/ 1846897 w 2867977"/>
                <a:gd name="connsiteY21" fmla="*/ 806382 h 1752390"/>
                <a:gd name="connsiteX22" fmla="*/ 1953577 w 2867977"/>
                <a:gd name="connsiteY22" fmla="*/ 1202622 h 1752390"/>
                <a:gd name="connsiteX23" fmla="*/ 2029777 w 2867977"/>
                <a:gd name="connsiteY23" fmla="*/ 1522662 h 1752390"/>
                <a:gd name="connsiteX24" fmla="*/ 2121217 w 2867977"/>
                <a:gd name="connsiteY24" fmla="*/ 1705542 h 1752390"/>
                <a:gd name="connsiteX25" fmla="*/ 2166937 w 2867977"/>
                <a:gd name="connsiteY25" fmla="*/ 1736022 h 1752390"/>
                <a:gd name="connsiteX26" fmla="*/ 2395537 w 2867977"/>
                <a:gd name="connsiteY26" fmla="*/ 1751262 h 1752390"/>
                <a:gd name="connsiteX27" fmla="*/ 2685097 w 2867977"/>
                <a:gd name="connsiteY27" fmla="*/ 1751262 h 1752390"/>
                <a:gd name="connsiteX28" fmla="*/ 2867977 w 2867977"/>
                <a:gd name="connsiteY28" fmla="*/ 1751262 h 1752390"/>
                <a:gd name="connsiteX29" fmla="*/ 2867977 w 2867977"/>
                <a:gd name="connsiteY29" fmla="*/ 1751262 h 1752390"/>
                <a:gd name="connsiteX0" fmla="*/ 0 w 2867977"/>
                <a:gd name="connsiteY0" fmla="*/ 1739831 h 1746674"/>
                <a:gd name="connsiteX1" fmla="*/ 102393 w 2867977"/>
                <a:gd name="connsiteY1" fmla="*/ 1739355 h 1746674"/>
                <a:gd name="connsiteX2" fmla="*/ 326705 w 2867977"/>
                <a:gd name="connsiteY2" fmla="*/ 1740784 h 1746674"/>
                <a:gd name="connsiteX3" fmla="*/ 541495 w 2867977"/>
                <a:gd name="connsiteY3" fmla="*/ 1738402 h 1746674"/>
                <a:gd name="connsiteX4" fmla="*/ 727709 w 2867977"/>
                <a:gd name="connsiteY4" fmla="*/ 1727924 h 1746674"/>
                <a:gd name="connsiteX5" fmla="*/ 784383 w 2867977"/>
                <a:gd name="connsiteY5" fmla="*/ 1724115 h 1746674"/>
                <a:gd name="connsiteX6" fmla="*/ 825817 w 2867977"/>
                <a:gd name="connsiteY6" fmla="*/ 1715066 h 1746674"/>
                <a:gd name="connsiteX7" fmla="*/ 850582 w 2867977"/>
                <a:gd name="connsiteY7" fmla="*/ 1686968 h 1746674"/>
                <a:gd name="connsiteX8" fmla="*/ 873918 w 2867977"/>
                <a:gd name="connsiteY8" fmla="*/ 1623626 h 1746674"/>
                <a:gd name="connsiteX9" fmla="*/ 962977 w 2867977"/>
                <a:gd name="connsiteY9" fmla="*/ 1273106 h 1746674"/>
                <a:gd name="connsiteX10" fmla="*/ 1100137 w 2867977"/>
                <a:gd name="connsiteY10" fmla="*/ 724466 h 1746674"/>
                <a:gd name="connsiteX11" fmla="*/ 1206817 w 2867977"/>
                <a:gd name="connsiteY11" fmla="*/ 373946 h 1746674"/>
                <a:gd name="connsiteX12" fmla="*/ 1280635 w 2867977"/>
                <a:gd name="connsiteY12" fmla="*/ 188685 h 1746674"/>
                <a:gd name="connsiteX13" fmla="*/ 1333499 w 2867977"/>
                <a:gd name="connsiteY13" fmla="*/ 89148 h 1746674"/>
                <a:gd name="connsiteX14" fmla="*/ 1381601 w 2867977"/>
                <a:gd name="connsiteY14" fmla="*/ 28189 h 1746674"/>
                <a:gd name="connsiteX15" fmla="*/ 1420177 w 2867977"/>
                <a:gd name="connsiteY15" fmla="*/ 8186 h 1746674"/>
                <a:gd name="connsiteX16" fmla="*/ 1473994 w 2867977"/>
                <a:gd name="connsiteY16" fmla="*/ 1042 h 1746674"/>
                <a:gd name="connsiteX17" fmla="*/ 1513047 w 2867977"/>
                <a:gd name="connsiteY17" fmla="*/ 2471 h 1746674"/>
                <a:gd name="connsiteX18" fmla="*/ 1572577 w 2867977"/>
                <a:gd name="connsiteY18" fmla="*/ 23426 h 1746674"/>
                <a:gd name="connsiteX19" fmla="*/ 1664017 w 2867977"/>
                <a:gd name="connsiteY19" fmla="*/ 175826 h 1746674"/>
                <a:gd name="connsiteX20" fmla="*/ 1755457 w 2867977"/>
                <a:gd name="connsiteY20" fmla="*/ 389186 h 1746674"/>
                <a:gd name="connsiteX21" fmla="*/ 1846897 w 2867977"/>
                <a:gd name="connsiteY21" fmla="*/ 800666 h 1746674"/>
                <a:gd name="connsiteX22" fmla="*/ 1953577 w 2867977"/>
                <a:gd name="connsiteY22" fmla="*/ 1196906 h 1746674"/>
                <a:gd name="connsiteX23" fmla="*/ 2029777 w 2867977"/>
                <a:gd name="connsiteY23" fmla="*/ 1516946 h 1746674"/>
                <a:gd name="connsiteX24" fmla="*/ 2121217 w 2867977"/>
                <a:gd name="connsiteY24" fmla="*/ 1699826 h 1746674"/>
                <a:gd name="connsiteX25" fmla="*/ 2166937 w 2867977"/>
                <a:gd name="connsiteY25" fmla="*/ 1730306 h 1746674"/>
                <a:gd name="connsiteX26" fmla="*/ 2395537 w 2867977"/>
                <a:gd name="connsiteY26" fmla="*/ 1745546 h 1746674"/>
                <a:gd name="connsiteX27" fmla="*/ 2685097 w 2867977"/>
                <a:gd name="connsiteY27" fmla="*/ 1745546 h 1746674"/>
                <a:gd name="connsiteX28" fmla="*/ 2867977 w 2867977"/>
                <a:gd name="connsiteY28" fmla="*/ 1745546 h 1746674"/>
                <a:gd name="connsiteX29" fmla="*/ 2867977 w 2867977"/>
                <a:gd name="connsiteY29" fmla="*/ 1745546 h 1746674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3047 w 2867977"/>
                <a:gd name="connsiteY17" fmla="*/ 4143 h 1748346"/>
                <a:gd name="connsiteX18" fmla="*/ 1572577 w 2867977"/>
                <a:gd name="connsiteY18" fmla="*/ 25098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3047 w 2867977"/>
                <a:gd name="connsiteY17" fmla="*/ 4143 h 1748346"/>
                <a:gd name="connsiteX18" fmla="*/ 1555908 w 2867977"/>
                <a:gd name="connsiteY18" fmla="*/ 27479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7809 w 2867977"/>
                <a:gd name="connsiteY17" fmla="*/ 4143 h 1748346"/>
                <a:gd name="connsiteX18" fmla="*/ 1555908 w 2867977"/>
                <a:gd name="connsiteY18" fmla="*/ 27479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3712 h 1750555"/>
                <a:gd name="connsiteX1" fmla="*/ 102393 w 2867977"/>
                <a:gd name="connsiteY1" fmla="*/ 1743236 h 1750555"/>
                <a:gd name="connsiteX2" fmla="*/ 326705 w 2867977"/>
                <a:gd name="connsiteY2" fmla="*/ 1744665 h 1750555"/>
                <a:gd name="connsiteX3" fmla="*/ 541495 w 2867977"/>
                <a:gd name="connsiteY3" fmla="*/ 1742283 h 1750555"/>
                <a:gd name="connsiteX4" fmla="*/ 727709 w 2867977"/>
                <a:gd name="connsiteY4" fmla="*/ 1731805 h 1750555"/>
                <a:gd name="connsiteX5" fmla="*/ 784383 w 2867977"/>
                <a:gd name="connsiteY5" fmla="*/ 1727996 h 1750555"/>
                <a:gd name="connsiteX6" fmla="*/ 825817 w 2867977"/>
                <a:gd name="connsiteY6" fmla="*/ 1718947 h 1750555"/>
                <a:gd name="connsiteX7" fmla="*/ 850582 w 2867977"/>
                <a:gd name="connsiteY7" fmla="*/ 1690849 h 1750555"/>
                <a:gd name="connsiteX8" fmla="*/ 873918 w 2867977"/>
                <a:gd name="connsiteY8" fmla="*/ 1627507 h 1750555"/>
                <a:gd name="connsiteX9" fmla="*/ 962977 w 2867977"/>
                <a:gd name="connsiteY9" fmla="*/ 1276987 h 1750555"/>
                <a:gd name="connsiteX10" fmla="*/ 1100137 w 2867977"/>
                <a:gd name="connsiteY10" fmla="*/ 728347 h 1750555"/>
                <a:gd name="connsiteX11" fmla="*/ 1206817 w 2867977"/>
                <a:gd name="connsiteY11" fmla="*/ 377827 h 1750555"/>
                <a:gd name="connsiteX12" fmla="*/ 1280635 w 2867977"/>
                <a:gd name="connsiteY12" fmla="*/ 192566 h 1750555"/>
                <a:gd name="connsiteX13" fmla="*/ 1333499 w 2867977"/>
                <a:gd name="connsiteY13" fmla="*/ 93029 h 1750555"/>
                <a:gd name="connsiteX14" fmla="*/ 1381601 w 2867977"/>
                <a:gd name="connsiteY14" fmla="*/ 32070 h 1750555"/>
                <a:gd name="connsiteX15" fmla="*/ 1420177 w 2867977"/>
                <a:gd name="connsiteY15" fmla="*/ 12067 h 1750555"/>
                <a:gd name="connsiteX16" fmla="*/ 1471612 w 2867977"/>
                <a:gd name="connsiteY16" fmla="*/ 161 h 1750555"/>
                <a:gd name="connsiteX17" fmla="*/ 1517809 w 2867977"/>
                <a:gd name="connsiteY17" fmla="*/ 6352 h 1750555"/>
                <a:gd name="connsiteX18" fmla="*/ 1555908 w 2867977"/>
                <a:gd name="connsiteY18" fmla="*/ 29688 h 1750555"/>
                <a:gd name="connsiteX19" fmla="*/ 1664017 w 2867977"/>
                <a:gd name="connsiteY19" fmla="*/ 179707 h 1750555"/>
                <a:gd name="connsiteX20" fmla="*/ 1755457 w 2867977"/>
                <a:gd name="connsiteY20" fmla="*/ 393067 h 1750555"/>
                <a:gd name="connsiteX21" fmla="*/ 1846897 w 2867977"/>
                <a:gd name="connsiteY21" fmla="*/ 804547 h 1750555"/>
                <a:gd name="connsiteX22" fmla="*/ 1953577 w 2867977"/>
                <a:gd name="connsiteY22" fmla="*/ 1200787 h 1750555"/>
                <a:gd name="connsiteX23" fmla="*/ 2029777 w 2867977"/>
                <a:gd name="connsiteY23" fmla="*/ 1520827 h 1750555"/>
                <a:gd name="connsiteX24" fmla="*/ 2121217 w 2867977"/>
                <a:gd name="connsiteY24" fmla="*/ 1703707 h 1750555"/>
                <a:gd name="connsiteX25" fmla="*/ 2166937 w 2867977"/>
                <a:gd name="connsiteY25" fmla="*/ 1734187 h 1750555"/>
                <a:gd name="connsiteX26" fmla="*/ 2395537 w 2867977"/>
                <a:gd name="connsiteY26" fmla="*/ 1749427 h 1750555"/>
                <a:gd name="connsiteX27" fmla="*/ 2685097 w 2867977"/>
                <a:gd name="connsiteY27" fmla="*/ 1749427 h 1750555"/>
                <a:gd name="connsiteX28" fmla="*/ 2867977 w 2867977"/>
                <a:gd name="connsiteY28" fmla="*/ 1749427 h 1750555"/>
                <a:gd name="connsiteX29" fmla="*/ 2867977 w 2867977"/>
                <a:gd name="connsiteY29" fmla="*/ 1749427 h 1750555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664017 w 2867977"/>
                <a:gd name="connsiteY19" fmla="*/ 179586 h 1750434"/>
                <a:gd name="connsiteX20" fmla="*/ 1755457 w 2867977"/>
                <a:gd name="connsiteY20" fmla="*/ 392946 h 1750434"/>
                <a:gd name="connsiteX21" fmla="*/ 1846897 w 2867977"/>
                <a:gd name="connsiteY21" fmla="*/ 804426 h 1750434"/>
                <a:gd name="connsiteX22" fmla="*/ 1953577 w 2867977"/>
                <a:gd name="connsiteY22" fmla="*/ 1200666 h 1750434"/>
                <a:gd name="connsiteX23" fmla="*/ 2029777 w 2867977"/>
                <a:gd name="connsiteY23" fmla="*/ 1520706 h 1750434"/>
                <a:gd name="connsiteX24" fmla="*/ 2121217 w 2867977"/>
                <a:gd name="connsiteY24" fmla="*/ 1703586 h 1750434"/>
                <a:gd name="connsiteX25" fmla="*/ 2166937 w 2867977"/>
                <a:gd name="connsiteY25" fmla="*/ 1734066 h 1750434"/>
                <a:gd name="connsiteX26" fmla="*/ 2395537 w 2867977"/>
                <a:gd name="connsiteY26" fmla="*/ 1749306 h 1750434"/>
                <a:gd name="connsiteX27" fmla="*/ 2685097 w 2867977"/>
                <a:gd name="connsiteY27" fmla="*/ 1749306 h 1750434"/>
                <a:gd name="connsiteX28" fmla="*/ 2867977 w 2867977"/>
                <a:gd name="connsiteY28" fmla="*/ 1749306 h 1750434"/>
                <a:gd name="connsiteX29" fmla="*/ 2867977 w 2867977"/>
                <a:gd name="connsiteY29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664017 w 2867977"/>
                <a:gd name="connsiteY19" fmla="*/ 179586 h 1750434"/>
                <a:gd name="connsiteX20" fmla="*/ 1755457 w 2867977"/>
                <a:gd name="connsiteY20" fmla="*/ 392946 h 1750434"/>
                <a:gd name="connsiteX21" fmla="*/ 1846897 w 2867977"/>
                <a:gd name="connsiteY21" fmla="*/ 804426 h 1750434"/>
                <a:gd name="connsiteX22" fmla="*/ 1953577 w 2867977"/>
                <a:gd name="connsiteY22" fmla="*/ 1200666 h 1750434"/>
                <a:gd name="connsiteX23" fmla="*/ 2029777 w 2867977"/>
                <a:gd name="connsiteY23" fmla="*/ 1520706 h 1750434"/>
                <a:gd name="connsiteX24" fmla="*/ 2121217 w 2867977"/>
                <a:gd name="connsiteY24" fmla="*/ 1703586 h 1750434"/>
                <a:gd name="connsiteX25" fmla="*/ 2166937 w 2867977"/>
                <a:gd name="connsiteY25" fmla="*/ 1734066 h 1750434"/>
                <a:gd name="connsiteX26" fmla="*/ 2395537 w 2867977"/>
                <a:gd name="connsiteY26" fmla="*/ 1749306 h 1750434"/>
                <a:gd name="connsiteX27" fmla="*/ 2685097 w 2867977"/>
                <a:gd name="connsiteY27" fmla="*/ 1749306 h 1750434"/>
                <a:gd name="connsiteX28" fmla="*/ 2867977 w 2867977"/>
                <a:gd name="connsiteY28" fmla="*/ 1749306 h 1750434"/>
                <a:gd name="connsiteX29" fmla="*/ 2867977 w 2867977"/>
                <a:gd name="connsiteY29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60671 w 2867977"/>
                <a:gd name="connsiteY19" fmla="*/ 30045 h 1750434"/>
                <a:gd name="connsiteX20" fmla="*/ 1664017 w 2867977"/>
                <a:gd name="connsiteY20" fmla="*/ 17958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64017 w 2867977"/>
                <a:gd name="connsiteY20" fmla="*/ 17958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7348 w 2867977"/>
                <a:gd name="connsiteY20" fmla="*/ 16053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7348 w 2867977"/>
                <a:gd name="connsiteY20" fmla="*/ 160536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60721 w 2867977"/>
                <a:gd name="connsiteY23" fmla="*/ 1253054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60721 w 2867977"/>
                <a:gd name="connsiteY23" fmla="*/ 1253054 h 1750434"/>
                <a:gd name="connsiteX24" fmla="*/ 2046446 w 2867977"/>
                <a:gd name="connsiteY24" fmla="*/ 1575475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6446 w 2867977"/>
                <a:gd name="connsiteY24" fmla="*/ 1575475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51209 w 2867977"/>
                <a:gd name="connsiteY24" fmla="*/ 1580238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51209 w 2867977"/>
                <a:gd name="connsiteY24" fmla="*/ 1580238 h 1750434"/>
                <a:gd name="connsiteX25" fmla="*/ 2092641 w 2867977"/>
                <a:gd name="connsiteY25" fmla="*/ 1672629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1493"/>
                <a:gd name="connsiteX1" fmla="*/ 102393 w 2867977"/>
                <a:gd name="connsiteY1" fmla="*/ 1743115 h 1751493"/>
                <a:gd name="connsiteX2" fmla="*/ 326705 w 2867977"/>
                <a:gd name="connsiteY2" fmla="*/ 1744544 h 1751493"/>
                <a:gd name="connsiteX3" fmla="*/ 541495 w 2867977"/>
                <a:gd name="connsiteY3" fmla="*/ 1742162 h 1751493"/>
                <a:gd name="connsiteX4" fmla="*/ 727709 w 2867977"/>
                <a:gd name="connsiteY4" fmla="*/ 1731684 h 1751493"/>
                <a:gd name="connsiteX5" fmla="*/ 784383 w 2867977"/>
                <a:gd name="connsiteY5" fmla="*/ 1727875 h 1751493"/>
                <a:gd name="connsiteX6" fmla="*/ 825817 w 2867977"/>
                <a:gd name="connsiteY6" fmla="*/ 1718826 h 1751493"/>
                <a:gd name="connsiteX7" fmla="*/ 850582 w 2867977"/>
                <a:gd name="connsiteY7" fmla="*/ 1690728 h 1751493"/>
                <a:gd name="connsiteX8" fmla="*/ 873918 w 2867977"/>
                <a:gd name="connsiteY8" fmla="*/ 1627386 h 1751493"/>
                <a:gd name="connsiteX9" fmla="*/ 962977 w 2867977"/>
                <a:gd name="connsiteY9" fmla="*/ 1276866 h 1751493"/>
                <a:gd name="connsiteX10" fmla="*/ 1100137 w 2867977"/>
                <a:gd name="connsiteY10" fmla="*/ 728226 h 1751493"/>
                <a:gd name="connsiteX11" fmla="*/ 1206817 w 2867977"/>
                <a:gd name="connsiteY11" fmla="*/ 377706 h 1751493"/>
                <a:gd name="connsiteX12" fmla="*/ 1280635 w 2867977"/>
                <a:gd name="connsiteY12" fmla="*/ 192445 h 1751493"/>
                <a:gd name="connsiteX13" fmla="*/ 1333499 w 2867977"/>
                <a:gd name="connsiteY13" fmla="*/ 92908 h 1751493"/>
                <a:gd name="connsiteX14" fmla="*/ 1381601 w 2867977"/>
                <a:gd name="connsiteY14" fmla="*/ 31949 h 1751493"/>
                <a:gd name="connsiteX15" fmla="*/ 1420177 w 2867977"/>
                <a:gd name="connsiteY15" fmla="*/ 11946 h 1751493"/>
                <a:gd name="connsiteX16" fmla="*/ 1471612 w 2867977"/>
                <a:gd name="connsiteY16" fmla="*/ 40 h 1751493"/>
                <a:gd name="connsiteX17" fmla="*/ 1522571 w 2867977"/>
                <a:gd name="connsiteY17" fmla="*/ 8613 h 1751493"/>
                <a:gd name="connsiteX18" fmla="*/ 1555908 w 2867977"/>
                <a:gd name="connsiteY18" fmla="*/ 29567 h 1751493"/>
                <a:gd name="connsiteX19" fmla="*/ 1598771 w 2867977"/>
                <a:gd name="connsiteY19" fmla="*/ 80051 h 1751493"/>
                <a:gd name="connsiteX20" fmla="*/ 1649729 w 2867977"/>
                <a:gd name="connsiteY20" fmla="*/ 177205 h 1751493"/>
                <a:gd name="connsiteX21" fmla="*/ 1738788 w 2867977"/>
                <a:gd name="connsiteY21" fmla="*/ 409615 h 1751493"/>
                <a:gd name="connsiteX22" fmla="*/ 1823084 w 2867977"/>
                <a:gd name="connsiteY22" fmla="*/ 723464 h 1751493"/>
                <a:gd name="connsiteX23" fmla="*/ 1955959 w 2867977"/>
                <a:gd name="connsiteY23" fmla="*/ 1241148 h 1751493"/>
                <a:gd name="connsiteX24" fmla="*/ 2051209 w 2867977"/>
                <a:gd name="connsiteY24" fmla="*/ 1580238 h 1751493"/>
                <a:gd name="connsiteX25" fmla="*/ 2092641 w 2867977"/>
                <a:gd name="connsiteY25" fmla="*/ 1672629 h 1751493"/>
                <a:gd name="connsiteX26" fmla="*/ 2138362 w 2867977"/>
                <a:gd name="connsiteY26" fmla="*/ 1719778 h 1751493"/>
                <a:gd name="connsiteX27" fmla="*/ 2395537 w 2867977"/>
                <a:gd name="connsiteY27" fmla="*/ 1749306 h 1751493"/>
                <a:gd name="connsiteX28" fmla="*/ 2685097 w 2867977"/>
                <a:gd name="connsiteY28" fmla="*/ 1749306 h 1751493"/>
                <a:gd name="connsiteX29" fmla="*/ 2867977 w 2867977"/>
                <a:gd name="connsiteY29" fmla="*/ 1749306 h 1751493"/>
                <a:gd name="connsiteX30" fmla="*/ 2867977 w 2867977"/>
                <a:gd name="connsiteY30" fmla="*/ 1749306 h 1751493"/>
                <a:gd name="connsiteX0" fmla="*/ 0 w 2867977"/>
                <a:gd name="connsiteY0" fmla="*/ 1743591 h 1751493"/>
                <a:gd name="connsiteX1" fmla="*/ 102393 w 2867977"/>
                <a:gd name="connsiteY1" fmla="*/ 1743115 h 1751493"/>
                <a:gd name="connsiteX2" fmla="*/ 326705 w 2867977"/>
                <a:gd name="connsiteY2" fmla="*/ 1744544 h 1751493"/>
                <a:gd name="connsiteX3" fmla="*/ 541495 w 2867977"/>
                <a:gd name="connsiteY3" fmla="*/ 1742162 h 1751493"/>
                <a:gd name="connsiteX4" fmla="*/ 727709 w 2867977"/>
                <a:gd name="connsiteY4" fmla="*/ 1731684 h 1751493"/>
                <a:gd name="connsiteX5" fmla="*/ 784383 w 2867977"/>
                <a:gd name="connsiteY5" fmla="*/ 1727875 h 1751493"/>
                <a:gd name="connsiteX6" fmla="*/ 825817 w 2867977"/>
                <a:gd name="connsiteY6" fmla="*/ 1718826 h 1751493"/>
                <a:gd name="connsiteX7" fmla="*/ 850582 w 2867977"/>
                <a:gd name="connsiteY7" fmla="*/ 1690728 h 1751493"/>
                <a:gd name="connsiteX8" fmla="*/ 873918 w 2867977"/>
                <a:gd name="connsiteY8" fmla="*/ 1627386 h 1751493"/>
                <a:gd name="connsiteX9" fmla="*/ 962977 w 2867977"/>
                <a:gd name="connsiteY9" fmla="*/ 1276866 h 1751493"/>
                <a:gd name="connsiteX10" fmla="*/ 1100137 w 2867977"/>
                <a:gd name="connsiteY10" fmla="*/ 728226 h 1751493"/>
                <a:gd name="connsiteX11" fmla="*/ 1206817 w 2867977"/>
                <a:gd name="connsiteY11" fmla="*/ 377706 h 1751493"/>
                <a:gd name="connsiteX12" fmla="*/ 1280635 w 2867977"/>
                <a:gd name="connsiteY12" fmla="*/ 192445 h 1751493"/>
                <a:gd name="connsiteX13" fmla="*/ 1333499 w 2867977"/>
                <a:gd name="connsiteY13" fmla="*/ 92908 h 1751493"/>
                <a:gd name="connsiteX14" fmla="*/ 1381601 w 2867977"/>
                <a:gd name="connsiteY14" fmla="*/ 31949 h 1751493"/>
                <a:gd name="connsiteX15" fmla="*/ 1420177 w 2867977"/>
                <a:gd name="connsiteY15" fmla="*/ 11946 h 1751493"/>
                <a:gd name="connsiteX16" fmla="*/ 1471612 w 2867977"/>
                <a:gd name="connsiteY16" fmla="*/ 40 h 1751493"/>
                <a:gd name="connsiteX17" fmla="*/ 1522571 w 2867977"/>
                <a:gd name="connsiteY17" fmla="*/ 8613 h 1751493"/>
                <a:gd name="connsiteX18" fmla="*/ 1555908 w 2867977"/>
                <a:gd name="connsiteY18" fmla="*/ 29567 h 1751493"/>
                <a:gd name="connsiteX19" fmla="*/ 1598771 w 2867977"/>
                <a:gd name="connsiteY19" fmla="*/ 80051 h 1751493"/>
                <a:gd name="connsiteX20" fmla="*/ 1649729 w 2867977"/>
                <a:gd name="connsiteY20" fmla="*/ 177205 h 1751493"/>
                <a:gd name="connsiteX21" fmla="*/ 1738788 w 2867977"/>
                <a:gd name="connsiteY21" fmla="*/ 409615 h 1751493"/>
                <a:gd name="connsiteX22" fmla="*/ 1823084 w 2867977"/>
                <a:gd name="connsiteY22" fmla="*/ 723464 h 1751493"/>
                <a:gd name="connsiteX23" fmla="*/ 1955959 w 2867977"/>
                <a:gd name="connsiteY23" fmla="*/ 1241148 h 1751493"/>
                <a:gd name="connsiteX24" fmla="*/ 2051209 w 2867977"/>
                <a:gd name="connsiteY24" fmla="*/ 1580238 h 1751493"/>
                <a:gd name="connsiteX25" fmla="*/ 2092641 w 2867977"/>
                <a:gd name="connsiteY25" fmla="*/ 1672629 h 1751493"/>
                <a:gd name="connsiteX26" fmla="*/ 2138362 w 2867977"/>
                <a:gd name="connsiteY26" fmla="*/ 1719778 h 1751493"/>
                <a:gd name="connsiteX27" fmla="*/ 2395537 w 2867977"/>
                <a:gd name="connsiteY27" fmla="*/ 1749306 h 1751493"/>
                <a:gd name="connsiteX28" fmla="*/ 2685097 w 2867977"/>
                <a:gd name="connsiteY28" fmla="*/ 1749306 h 1751493"/>
                <a:gd name="connsiteX29" fmla="*/ 2867977 w 2867977"/>
                <a:gd name="connsiteY29" fmla="*/ 1749306 h 1751493"/>
                <a:gd name="connsiteX30" fmla="*/ 2867977 w 2867977"/>
                <a:gd name="connsiteY30" fmla="*/ 1749306 h 1751493"/>
                <a:gd name="connsiteX0" fmla="*/ 0 w 2867977"/>
                <a:gd name="connsiteY0" fmla="*/ 1743591 h 1752551"/>
                <a:gd name="connsiteX1" fmla="*/ 102393 w 2867977"/>
                <a:gd name="connsiteY1" fmla="*/ 1743115 h 1752551"/>
                <a:gd name="connsiteX2" fmla="*/ 326705 w 2867977"/>
                <a:gd name="connsiteY2" fmla="*/ 1744544 h 1752551"/>
                <a:gd name="connsiteX3" fmla="*/ 541495 w 2867977"/>
                <a:gd name="connsiteY3" fmla="*/ 1742162 h 1752551"/>
                <a:gd name="connsiteX4" fmla="*/ 727709 w 2867977"/>
                <a:gd name="connsiteY4" fmla="*/ 1731684 h 1752551"/>
                <a:gd name="connsiteX5" fmla="*/ 784383 w 2867977"/>
                <a:gd name="connsiteY5" fmla="*/ 1727875 h 1752551"/>
                <a:gd name="connsiteX6" fmla="*/ 825817 w 2867977"/>
                <a:gd name="connsiteY6" fmla="*/ 1718826 h 1752551"/>
                <a:gd name="connsiteX7" fmla="*/ 850582 w 2867977"/>
                <a:gd name="connsiteY7" fmla="*/ 1690728 h 1752551"/>
                <a:gd name="connsiteX8" fmla="*/ 873918 w 2867977"/>
                <a:gd name="connsiteY8" fmla="*/ 1627386 h 1752551"/>
                <a:gd name="connsiteX9" fmla="*/ 962977 w 2867977"/>
                <a:gd name="connsiteY9" fmla="*/ 1276866 h 1752551"/>
                <a:gd name="connsiteX10" fmla="*/ 1100137 w 2867977"/>
                <a:gd name="connsiteY10" fmla="*/ 728226 h 1752551"/>
                <a:gd name="connsiteX11" fmla="*/ 1206817 w 2867977"/>
                <a:gd name="connsiteY11" fmla="*/ 377706 h 1752551"/>
                <a:gd name="connsiteX12" fmla="*/ 1280635 w 2867977"/>
                <a:gd name="connsiteY12" fmla="*/ 192445 h 1752551"/>
                <a:gd name="connsiteX13" fmla="*/ 1333499 w 2867977"/>
                <a:gd name="connsiteY13" fmla="*/ 92908 h 1752551"/>
                <a:gd name="connsiteX14" fmla="*/ 1381601 w 2867977"/>
                <a:gd name="connsiteY14" fmla="*/ 31949 h 1752551"/>
                <a:gd name="connsiteX15" fmla="*/ 1420177 w 2867977"/>
                <a:gd name="connsiteY15" fmla="*/ 11946 h 1752551"/>
                <a:gd name="connsiteX16" fmla="*/ 1471612 w 2867977"/>
                <a:gd name="connsiteY16" fmla="*/ 40 h 1752551"/>
                <a:gd name="connsiteX17" fmla="*/ 1522571 w 2867977"/>
                <a:gd name="connsiteY17" fmla="*/ 8613 h 1752551"/>
                <a:gd name="connsiteX18" fmla="*/ 1555908 w 2867977"/>
                <a:gd name="connsiteY18" fmla="*/ 29567 h 1752551"/>
                <a:gd name="connsiteX19" fmla="*/ 1598771 w 2867977"/>
                <a:gd name="connsiteY19" fmla="*/ 80051 h 1752551"/>
                <a:gd name="connsiteX20" fmla="*/ 1649729 w 2867977"/>
                <a:gd name="connsiteY20" fmla="*/ 177205 h 1752551"/>
                <a:gd name="connsiteX21" fmla="*/ 1738788 w 2867977"/>
                <a:gd name="connsiteY21" fmla="*/ 409615 h 1752551"/>
                <a:gd name="connsiteX22" fmla="*/ 1823084 w 2867977"/>
                <a:gd name="connsiteY22" fmla="*/ 723464 h 1752551"/>
                <a:gd name="connsiteX23" fmla="*/ 1955959 w 2867977"/>
                <a:gd name="connsiteY23" fmla="*/ 1241148 h 1752551"/>
                <a:gd name="connsiteX24" fmla="*/ 2051209 w 2867977"/>
                <a:gd name="connsiteY24" fmla="*/ 1580238 h 1752551"/>
                <a:gd name="connsiteX25" fmla="*/ 2092641 w 2867977"/>
                <a:gd name="connsiteY25" fmla="*/ 1672629 h 1752551"/>
                <a:gd name="connsiteX26" fmla="*/ 2124074 w 2867977"/>
                <a:gd name="connsiteY26" fmla="*/ 1705490 h 1752551"/>
                <a:gd name="connsiteX27" fmla="*/ 2395537 w 2867977"/>
                <a:gd name="connsiteY27" fmla="*/ 1749306 h 1752551"/>
                <a:gd name="connsiteX28" fmla="*/ 2685097 w 2867977"/>
                <a:gd name="connsiteY28" fmla="*/ 1749306 h 1752551"/>
                <a:gd name="connsiteX29" fmla="*/ 2867977 w 2867977"/>
                <a:gd name="connsiteY29" fmla="*/ 1749306 h 1752551"/>
                <a:gd name="connsiteX30" fmla="*/ 2867977 w 2867977"/>
                <a:gd name="connsiteY30" fmla="*/ 1749306 h 1752551"/>
                <a:gd name="connsiteX0" fmla="*/ 0 w 2867977"/>
                <a:gd name="connsiteY0" fmla="*/ 1743591 h 1752551"/>
                <a:gd name="connsiteX1" fmla="*/ 102393 w 2867977"/>
                <a:gd name="connsiteY1" fmla="*/ 1743115 h 1752551"/>
                <a:gd name="connsiteX2" fmla="*/ 326705 w 2867977"/>
                <a:gd name="connsiteY2" fmla="*/ 1744544 h 1752551"/>
                <a:gd name="connsiteX3" fmla="*/ 541495 w 2867977"/>
                <a:gd name="connsiteY3" fmla="*/ 1742162 h 1752551"/>
                <a:gd name="connsiteX4" fmla="*/ 727709 w 2867977"/>
                <a:gd name="connsiteY4" fmla="*/ 1731684 h 1752551"/>
                <a:gd name="connsiteX5" fmla="*/ 784383 w 2867977"/>
                <a:gd name="connsiteY5" fmla="*/ 1727875 h 1752551"/>
                <a:gd name="connsiteX6" fmla="*/ 825817 w 2867977"/>
                <a:gd name="connsiteY6" fmla="*/ 1718826 h 1752551"/>
                <a:gd name="connsiteX7" fmla="*/ 850582 w 2867977"/>
                <a:gd name="connsiteY7" fmla="*/ 1690728 h 1752551"/>
                <a:gd name="connsiteX8" fmla="*/ 873918 w 2867977"/>
                <a:gd name="connsiteY8" fmla="*/ 1627386 h 1752551"/>
                <a:gd name="connsiteX9" fmla="*/ 962977 w 2867977"/>
                <a:gd name="connsiteY9" fmla="*/ 1276866 h 1752551"/>
                <a:gd name="connsiteX10" fmla="*/ 1100137 w 2867977"/>
                <a:gd name="connsiteY10" fmla="*/ 728226 h 1752551"/>
                <a:gd name="connsiteX11" fmla="*/ 1206817 w 2867977"/>
                <a:gd name="connsiteY11" fmla="*/ 377706 h 1752551"/>
                <a:gd name="connsiteX12" fmla="*/ 1280635 w 2867977"/>
                <a:gd name="connsiteY12" fmla="*/ 192445 h 1752551"/>
                <a:gd name="connsiteX13" fmla="*/ 1333499 w 2867977"/>
                <a:gd name="connsiteY13" fmla="*/ 92908 h 1752551"/>
                <a:gd name="connsiteX14" fmla="*/ 1381601 w 2867977"/>
                <a:gd name="connsiteY14" fmla="*/ 31949 h 1752551"/>
                <a:gd name="connsiteX15" fmla="*/ 1420177 w 2867977"/>
                <a:gd name="connsiteY15" fmla="*/ 11946 h 1752551"/>
                <a:gd name="connsiteX16" fmla="*/ 1471612 w 2867977"/>
                <a:gd name="connsiteY16" fmla="*/ 40 h 1752551"/>
                <a:gd name="connsiteX17" fmla="*/ 1522571 w 2867977"/>
                <a:gd name="connsiteY17" fmla="*/ 8613 h 1752551"/>
                <a:gd name="connsiteX18" fmla="*/ 1555908 w 2867977"/>
                <a:gd name="connsiteY18" fmla="*/ 29567 h 1752551"/>
                <a:gd name="connsiteX19" fmla="*/ 1598771 w 2867977"/>
                <a:gd name="connsiteY19" fmla="*/ 80051 h 1752551"/>
                <a:gd name="connsiteX20" fmla="*/ 1649729 w 2867977"/>
                <a:gd name="connsiteY20" fmla="*/ 177205 h 1752551"/>
                <a:gd name="connsiteX21" fmla="*/ 1738788 w 2867977"/>
                <a:gd name="connsiteY21" fmla="*/ 409615 h 1752551"/>
                <a:gd name="connsiteX22" fmla="*/ 1823084 w 2867977"/>
                <a:gd name="connsiteY22" fmla="*/ 723464 h 1752551"/>
                <a:gd name="connsiteX23" fmla="*/ 1955959 w 2867977"/>
                <a:gd name="connsiteY23" fmla="*/ 1241148 h 1752551"/>
                <a:gd name="connsiteX24" fmla="*/ 2051209 w 2867977"/>
                <a:gd name="connsiteY24" fmla="*/ 1580238 h 1752551"/>
                <a:gd name="connsiteX25" fmla="*/ 2095022 w 2867977"/>
                <a:gd name="connsiteY25" fmla="*/ 1670248 h 1752551"/>
                <a:gd name="connsiteX26" fmla="*/ 2124074 w 2867977"/>
                <a:gd name="connsiteY26" fmla="*/ 1705490 h 1752551"/>
                <a:gd name="connsiteX27" fmla="*/ 2395537 w 2867977"/>
                <a:gd name="connsiteY27" fmla="*/ 1749306 h 1752551"/>
                <a:gd name="connsiteX28" fmla="*/ 2685097 w 2867977"/>
                <a:gd name="connsiteY28" fmla="*/ 1749306 h 1752551"/>
                <a:gd name="connsiteX29" fmla="*/ 2867977 w 2867977"/>
                <a:gd name="connsiteY29" fmla="*/ 1749306 h 1752551"/>
                <a:gd name="connsiteX30" fmla="*/ 2867977 w 2867977"/>
                <a:gd name="connsiteY30" fmla="*/ 1749306 h 1752551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5022 w 2867977"/>
                <a:gd name="connsiteY25" fmla="*/ 1670248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5022 w 2867977"/>
                <a:gd name="connsiteY25" fmla="*/ 1670248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2641 w 2867977"/>
                <a:gd name="connsiteY25" fmla="*/ 1663104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086927 w 2867977"/>
                <a:gd name="connsiteY26" fmla="*/ 1665963 h 1752375"/>
                <a:gd name="connsiteX27" fmla="*/ 2133599 w 2867977"/>
                <a:gd name="connsiteY27" fmla="*/ 1707871 h 1752375"/>
                <a:gd name="connsiteX28" fmla="*/ 2395537 w 2867977"/>
                <a:gd name="connsiteY28" fmla="*/ 1749306 h 1752375"/>
                <a:gd name="connsiteX29" fmla="*/ 2685097 w 2867977"/>
                <a:gd name="connsiteY29" fmla="*/ 1749306 h 1752375"/>
                <a:gd name="connsiteX30" fmla="*/ 2867977 w 2867977"/>
                <a:gd name="connsiteY30" fmla="*/ 1749306 h 1752375"/>
                <a:gd name="connsiteX31" fmla="*/ 2867977 w 2867977"/>
                <a:gd name="connsiteY31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13121 w 2867977"/>
                <a:gd name="connsiteY26" fmla="*/ 1692156 h 1752375"/>
                <a:gd name="connsiteX27" fmla="*/ 2133599 w 2867977"/>
                <a:gd name="connsiteY27" fmla="*/ 1707871 h 1752375"/>
                <a:gd name="connsiteX28" fmla="*/ 2395537 w 2867977"/>
                <a:gd name="connsiteY28" fmla="*/ 1749306 h 1752375"/>
                <a:gd name="connsiteX29" fmla="*/ 2685097 w 2867977"/>
                <a:gd name="connsiteY29" fmla="*/ 1749306 h 1752375"/>
                <a:gd name="connsiteX30" fmla="*/ 2867977 w 2867977"/>
                <a:gd name="connsiteY30" fmla="*/ 1749306 h 1752375"/>
                <a:gd name="connsiteX31" fmla="*/ 2867977 w 2867977"/>
                <a:gd name="connsiteY31" fmla="*/ 1749306 h 1752375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3121 w 2867977"/>
                <a:gd name="connsiteY26" fmla="*/ 1692156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7977 w 2867977"/>
                <a:gd name="connsiteY31" fmla="*/ 1749306 h 1751317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5502 w 2867977"/>
                <a:gd name="connsiteY26" fmla="*/ 1694537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7977 w 2867977"/>
                <a:gd name="connsiteY31" fmla="*/ 1749306 h 1751317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5502 w 2867977"/>
                <a:gd name="connsiteY26" fmla="*/ 1694537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3215 w 2867977"/>
                <a:gd name="connsiteY31" fmla="*/ 1699299 h 1751317"/>
                <a:gd name="connsiteX0" fmla="*/ 0 w 2927508"/>
                <a:gd name="connsiteY0" fmla="*/ 1743591 h 1751317"/>
                <a:gd name="connsiteX1" fmla="*/ 102393 w 2927508"/>
                <a:gd name="connsiteY1" fmla="*/ 1743115 h 1751317"/>
                <a:gd name="connsiteX2" fmla="*/ 326705 w 2927508"/>
                <a:gd name="connsiteY2" fmla="*/ 1744544 h 1751317"/>
                <a:gd name="connsiteX3" fmla="*/ 541495 w 2927508"/>
                <a:gd name="connsiteY3" fmla="*/ 1742162 h 1751317"/>
                <a:gd name="connsiteX4" fmla="*/ 727709 w 2927508"/>
                <a:gd name="connsiteY4" fmla="*/ 1731684 h 1751317"/>
                <a:gd name="connsiteX5" fmla="*/ 784383 w 2927508"/>
                <a:gd name="connsiteY5" fmla="*/ 1727875 h 1751317"/>
                <a:gd name="connsiteX6" fmla="*/ 825817 w 2927508"/>
                <a:gd name="connsiteY6" fmla="*/ 1718826 h 1751317"/>
                <a:gd name="connsiteX7" fmla="*/ 850582 w 2927508"/>
                <a:gd name="connsiteY7" fmla="*/ 1690728 h 1751317"/>
                <a:gd name="connsiteX8" fmla="*/ 873918 w 2927508"/>
                <a:gd name="connsiteY8" fmla="*/ 1627386 h 1751317"/>
                <a:gd name="connsiteX9" fmla="*/ 962977 w 2927508"/>
                <a:gd name="connsiteY9" fmla="*/ 1276866 h 1751317"/>
                <a:gd name="connsiteX10" fmla="*/ 1100137 w 2927508"/>
                <a:gd name="connsiteY10" fmla="*/ 728226 h 1751317"/>
                <a:gd name="connsiteX11" fmla="*/ 1206817 w 2927508"/>
                <a:gd name="connsiteY11" fmla="*/ 377706 h 1751317"/>
                <a:gd name="connsiteX12" fmla="*/ 1280635 w 2927508"/>
                <a:gd name="connsiteY12" fmla="*/ 192445 h 1751317"/>
                <a:gd name="connsiteX13" fmla="*/ 1333499 w 2927508"/>
                <a:gd name="connsiteY13" fmla="*/ 92908 h 1751317"/>
                <a:gd name="connsiteX14" fmla="*/ 1381601 w 2927508"/>
                <a:gd name="connsiteY14" fmla="*/ 31949 h 1751317"/>
                <a:gd name="connsiteX15" fmla="*/ 1420177 w 2927508"/>
                <a:gd name="connsiteY15" fmla="*/ 11946 h 1751317"/>
                <a:gd name="connsiteX16" fmla="*/ 1471612 w 2927508"/>
                <a:gd name="connsiteY16" fmla="*/ 40 h 1751317"/>
                <a:gd name="connsiteX17" fmla="*/ 1522571 w 2927508"/>
                <a:gd name="connsiteY17" fmla="*/ 8613 h 1751317"/>
                <a:gd name="connsiteX18" fmla="*/ 1555908 w 2927508"/>
                <a:gd name="connsiteY18" fmla="*/ 29567 h 1751317"/>
                <a:gd name="connsiteX19" fmla="*/ 1598771 w 2927508"/>
                <a:gd name="connsiteY19" fmla="*/ 80051 h 1751317"/>
                <a:gd name="connsiteX20" fmla="*/ 1649729 w 2927508"/>
                <a:gd name="connsiteY20" fmla="*/ 177205 h 1751317"/>
                <a:gd name="connsiteX21" fmla="*/ 1738788 w 2927508"/>
                <a:gd name="connsiteY21" fmla="*/ 409615 h 1751317"/>
                <a:gd name="connsiteX22" fmla="*/ 1823084 w 2927508"/>
                <a:gd name="connsiteY22" fmla="*/ 723464 h 1751317"/>
                <a:gd name="connsiteX23" fmla="*/ 1955959 w 2927508"/>
                <a:gd name="connsiteY23" fmla="*/ 1241148 h 1751317"/>
                <a:gd name="connsiteX24" fmla="*/ 2051209 w 2927508"/>
                <a:gd name="connsiteY24" fmla="*/ 1580238 h 1751317"/>
                <a:gd name="connsiteX25" fmla="*/ 2092641 w 2927508"/>
                <a:gd name="connsiteY25" fmla="*/ 1663104 h 1751317"/>
                <a:gd name="connsiteX26" fmla="*/ 2115502 w 2927508"/>
                <a:gd name="connsiteY26" fmla="*/ 1694537 h 1751317"/>
                <a:gd name="connsiteX27" fmla="*/ 2152649 w 2927508"/>
                <a:gd name="connsiteY27" fmla="*/ 1722158 h 1751317"/>
                <a:gd name="connsiteX28" fmla="*/ 2395537 w 2927508"/>
                <a:gd name="connsiteY28" fmla="*/ 1749306 h 1751317"/>
                <a:gd name="connsiteX29" fmla="*/ 2685097 w 2927508"/>
                <a:gd name="connsiteY29" fmla="*/ 1749306 h 1751317"/>
                <a:gd name="connsiteX30" fmla="*/ 2867977 w 2927508"/>
                <a:gd name="connsiteY30" fmla="*/ 1749306 h 1751317"/>
                <a:gd name="connsiteX31" fmla="*/ 2927508 w 2927508"/>
                <a:gd name="connsiteY31" fmla="*/ 1749305 h 1751317"/>
                <a:gd name="connsiteX0" fmla="*/ 0 w 2927508"/>
                <a:gd name="connsiteY0" fmla="*/ 1743591 h 1749306"/>
                <a:gd name="connsiteX1" fmla="*/ 102393 w 2927508"/>
                <a:gd name="connsiteY1" fmla="*/ 1743115 h 1749306"/>
                <a:gd name="connsiteX2" fmla="*/ 326705 w 2927508"/>
                <a:gd name="connsiteY2" fmla="*/ 1744544 h 1749306"/>
                <a:gd name="connsiteX3" fmla="*/ 541495 w 2927508"/>
                <a:gd name="connsiteY3" fmla="*/ 1742162 h 1749306"/>
                <a:gd name="connsiteX4" fmla="*/ 727709 w 2927508"/>
                <a:gd name="connsiteY4" fmla="*/ 1731684 h 1749306"/>
                <a:gd name="connsiteX5" fmla="*/ 784383 w 2927508"/>
                <a:gd name="connsiteY5" fmla="*/ 1727875 h 1749306"/>
                <a:gd name="connsiteX6" fmla="*/ 825817 w 2927508"/>
                <a:gd name="connsiteY6" fmla="*/ 1718826 h 1749306"/>
                <a:gd name="connsiteX7" fmla="*/ 850582 w 2927508"/>
                <a:gd name="connsiteY7" fmla="*/ 1690728 h 1749306"/>
                <a:gd name="connsiteX8" fmla="*/ 873918 w 2927508"/>
                <a:gd name="connsiteY8" fmla="*/ 1627386 h 1749306"/>
                <a:gd name="connsiteX9" fmla="*/ 962977 w 2927508"/>
                <a:gd name="connsiteY9" fmla="*/ 1276866 h 1749306"/>
                <a:gd name="connsiteX10" fmla="*/ 1100137 w 2927508"/>
                <a:gd name="connsiteY10" fmla="*/ 728226 h 1749306"/>
                <a:gd name="connsiteX11" fmla="*/ 1206817 w 2927508"/>
                <a:gd name="connsiteY11" fmla="*/ 377706 h 1749306"/>
                <a:gd name="connsiteX12" fmla="*/ 1280635 w 2927508"/>
                <a:gd name="connsiteY12" fmla="*/ 192445 h 1749306"/>
                <a:gd name="connsiteX13" fmla="*/ 1333499 w 2927508"/>
                <a:gd name="connsiteY13" fmla="*/ 92908 h 1749306"/>
                <a:gd name="connsiteX14" fmla="*/ 1381601 w 2927508"/>
                <a:gd name="connsiteY14" fmla="*/ 31949 h 1749306"/>
                <a:gd name="connsiteX15" fmla="*/ 1420177 w 2927508"/>
                <a:gd name="connsiteY15" fmla="*/ 11946 h 1749306"/>
                <a:gd name="connsiteX16" fmla="*/ 1471612 w 2927508"/>
                <a:gd name="connsiteY16" fmla="*/ 40 h 1749306"/>
                <a:gd name="connsiteX17" fmla="*/ 1522571 w 2927508"/>
                <a:gd name="connsiteY17" fmla="*/ 8613 h 1749306"/>
                <a:gd name="connsiteX18" fmla="*/ 1555908 w 2927508"/>
                <a:gd name="connsiteY18" fmla="*/ 29567 h 1749306"/>
                <a:gd name="connsiteX19" fmla="*/ 1598771 w 2927508"/>
                <a:gd name="connsiteY19" fmla="*/ 80051 h 1749306"/>
                <a:gd name="connsiteX20" fmla="*/ 1649729 w 2927508"/>
                <a:gd name="connsiteY20" fmla="*/ 177205 h 1749306"/>
                <a:gd name="connsiteX21" fmla="*/ 1738788 w 2927508"/>
                <a:gd name="connsiteY21" fmla="*/ 409615 h 1749306"/>
                <a:gd name="connsiteX22" fmla="*/ 1823084 w 2927508"/>
                <a:gd name="connsiteY22" fmla="*/ 723464 h 1749306"/>
                <a:gd name="connsiteX23" fmla="*/ 1955959 w 2927508"/>
                <a:gd name="connsiteY23" fmla="*/ 1241148 h 1749306"/>
                <a:gd name="connsiteX24" fmla="*/ 2051209 w 2927508"/>
                <a:gd name="connsiteY24" fmla="*/ 1580238 h 1749306"/>
                <a:gd name="connsiteX25" fmla="*/ 2092641 w 2927508"/>
                <a:gd name="connsiteY25" fmla="*/ 1663104 h 1749306"/>
                <a:gd name="connsiteX26" fmla="*/ 2115502 w 2927508"/>
                <a:gd name="connsiteY26" fmla="*/ 1694537 h 1749306"/>
                <a:gd name="connsiteX27" fmla="*/ 2152649 w 2927508"/>
                <a:gd name="connsiteY27" fmla="*/ 1722158 h 1749306"/>
                <a:gd name="connsiteX28" fmla="*/ 2231231 w 2927508"/>
                <a:gd name="connsiteY28" fmla="*/ 1737400 h 1749306"/>
                <a:gd name="connsiteX29" fmla="*/ 2685097 w 2927508"/>
                <a:gd name="connsiteY29" fmla="*/ 1749306 h 1749306"/>
                <a:gd name="connsiteX30" fmla="*/ 2867977 w 2927508"/>
                <a:gd name="connsiteY30" fmla="*/ 1749306 h 1749306"/>
                <a:gd name="connsiteX31" fmla="*/ 2927508 w 2927508"/>
                <a:gd name="connsiteY31" fmla="*/ 1749305 h 1749306"/>
                <a:gd name="connsiteX0" fmla="*/ 0 w 2927508"/>
                <a:gd name="connsiteY0" fmla="*/ 1743591 h 1749306"/>
                <a:gd name="connsiteX1" fmla="*/ 102393 w 2927508"/>
                <a:gd name="connsiteY1" fmla="*/ 1743115 h 1749306"/>
                <a:gd name="connsiteX2" fmla="*/ 326705 w 2927508"/>
                <a:gd name="connsiteY2" fmla="*/ 1744544 h 1749306"/>
                <a:gd name="connsiteX3" fmla="*/ 541495 w 2927508"/>
                <a:gd name="connsiteY3" fmla="*/ 1742162 h 1749306"/>
                <a:gd name="connsiteX4" fmla="*/ 727709 w 2927508"/>
                <a:gd name="connsiteY4" fmla="*/ 1731684 h 1749306"/>
                <a:gd name="connsiteX5" fmla="*/ 784383 w 2927508"/>
                <a:gd name="connsiteY5" fmla="*/ 1727875 h 1749306"/>
                <a:gd name="connsiteX6" fmla="*/ 825817 w 2927508"/>
                <a:gd name="connsiteY6" fmla="*/ 1718826 h 1749306"/>
                <a:gd name="connsiteX7" fmla="*/ 850582 w 2927508"/>
                <a:gd name="connsiteY7" fmla="*/ 1690728 h 1749306"/>
                <a:gd name="connsiteX8" fmla="*/ 873918 w 2927508"/>
                <a:gd name="connsiteY8" fmla="*/ 1627386 h 1749306"/>
                <a:gd name="connsiteX9" fmla="*/ 962977 w 2927508"/>
                <a:gd name="connsiteY9" fmla="*/ 1276866 h 1749306"/>
                <a:gd name="connsiteX10" fmla="*/ 1100137 w 2927508"/>
                <a:gd name="connsiteY10" fmla="*/ 728226 h 1749306"/>
                <a:gd name="connsiteX11" fmla="*/ 1206817 w 2927508"/>
                <a:gd name="connsiteY11" fmla="*/ 377706 h 1749306"/>
                <a:gd name="connsiteX12" fmla="*/ 1280635 w 2927508"/>
                <a:gd name="connsiteY12" fmla="*/ 192445 h 1749306"/>
                <a:gd name="connsiteX13" fmla="*/ 1333499 w 2927508"/>
                <a:gd name="connsiteY13" fmla="*/ 92908 h 1749306"/>
                <a:gd name="connsiteX14" fmla="*/ 1381601 w 2927508"/>
                <a:gd name="connsiteY14" fmla="*/ 31949 h 1749306"/>
                <a:gd name="connsiteX15" fmla="*/ 1420177 w 2927508"/>
                <a:gd name="connsiteY15" fmla="*/ 11946 h 1749306"/>
                <a:gd name="connsiteX16" fmla="*/ 1471612 w 2927508"/>
                <a:gd name="connsiteY16" fmla="*/ 40 h 1749306"/>
                <a:gd name="connsiteX17" fmla="*/ 1522571 w 2927508"/>
                <a:gd name="connsiteY17" fmla="*/ 8613 h 1749306"/>
                <a:gd name="connsiteX18" fmla="*/ 1555908 w 2927508"/>
                <a:gd name="connsiteY18" fmla="*/ 29567 h 1749306"/>
                <a:gd name="connsiteX19" fmla="*/ 1598771 w 2927508"/>
                <a:gd name="connsiteY19" fmla="*/ 80051 h 1749306"/>
                <a:gd name="connsiteX20" fmla="*/ 1649729 w 2927508"/>
                <a:gd name="connsiteY20" fmla="*/ 177205 h 1749306"/>
                <a:gd name="connsiteX21" fmla="*/ 1738788 w 2927508"/>
                <a:gd name="connsiteY21" fmla="*/ 409615 h 1749306"/>
                <a:gd name="connsiteX22" fmla="*/ 1823084 w 2927508"/>
                <a:gd name="connsiteY22" fmla="*/ 723464 h 1749306"/>
                <a:gd name="connsiteX23" fmla="*/ 1955959 w 2927508"/>
                <a:gd name="connsiteY23" fmla="*/ 1241148 h 1749306"/>
                <a:gd name="connsiteX24" fmla="*/ 2051209 w 2927508"/>
                <a:gd name="connsiteY24" fmla="*/ 1580238 h 1749306"/>
                <a:gd name="connsiteX25" fmla="*/ 2092641 w 2927508"/>
                <a:gd name="connsiteY25" fmla="*/ 1663104 h 1749306"/>
                <a:gd name="connsiteX26" fmla="*/ 2115502 w 2927508"/>
                <a:gd name="connsiteY26" fmla="*/ 1694537 h 1749306"/>
                <a:gd name="connsiteX27" fmla="*/ 2152649 w 2927508"/>
                <a:gd name="connsiteY27" fmla="*/ 1722158 h 1749306"/>
                <a:gd name="connsiteX28" fmla="*/ 2231231 w 2927508"/>
                <a:gd name="connsiteY28" fmla="*/ 1737400 h 1749306"/>
                <a:gd name="connsiteX29" fmla="*/ 2375534 w 2927508"/>
                <a:gd name="connsiteY29" fmla="*/ 1744544 h 1749306"/>
                <a:gd name="connsiteX30" fmla="*/ 2867977 w 2927508"/>
                <a:gd name="connsiteY30" fmla="*/ 1749306 h 1749306"/>
                <a:gd name="connsiteX31" fmla="*/ 2927508 w 2927508"/>
                <a:gd name="connsiteY31" fmla="*/ 1749305 h 1749306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2162 h 1749305"/>
                <a:gd name="connsiteX4" fmla="*/ 727709 w 2927508"/>
                <a:gd name="connsiteY4" fmla="*/ 1731684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37400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2162 h 1749305"/>
                <a:gd name="connsiteX4" fmla="*/ 727709 w 2927508"/>
                <a:gd name="connsiteY4" fmla="*/ 1731684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27508" h="1749305">
                  <a:moveTo>
                    <a:pt x="0" y="1743591"/>
                  </a:moveTo>
                  <a:cubicBezTo>
                    <a:pt x="62072" y="1748036"/>
                    <a:pt x="47942" y="1742956"/>
                    <a:pt x="102393" y="1743115"/>
                  </a:cubicBezTo>
                  <a:lnTo>
                    <a:pt x="326705" y="1744544"/>
                  </a:lnTo>
                  <a:lnTo>
                    <a:pt x="541495" y="1742162"/>
                  </a:lnTo>
                  <a:cubicBezTo>
                    <a:pt x="608329" y="1740019"/>
                    <a:pt x="687228" y="1734065"/>
                    <a:pt x="727709" y="1731684"/>
                  </a:cubicBezTo>
                  <a:cubicBezTo>
                    <a:pt x="768190" y="1729303"/>
                    <a:pt x="768032" y="1730018"/>
                    <a:pt x="784383" y="1727875"/>
                  </a:cubicBezTo>
                  <a:cubicBezTo>
                    <a:pt x="800734" y="1725732"/>
                    <a:pt x="814784" y="1725017"/>
                    <a:pt x="825817" y="1718826"/>
                  </a:cubicBezTo>
                  <a:cubicBezTo>
                    <a:pt x="836850" y="1712635"/>
                    <a:pt x="842565" y="1705968"/>
                    <a:pt x="850582" y="1690728"/>
                  </a:cubicBezTo>
                  <a:cubicBezTo>
                    <a:pt x="858599" y="1675488"/>
                    <a:pt x="855186" y="1696363"/>
                    <a:pt x="873918" y="1627386"/>
                  </a:cubicBezTo>
                  <a:cubicBezTo>
                    <a:pt x="892650" y="1558409"/>
                    <a:pt x="925274" y="1426726"/>
                    <a:pt x="962977" y="1276866"/>
                  </a:cubicBezTo>
                  <a:cubicBezTo>
                    <a:pt x="1000680" y="1127006"/>
                    <a:pt x="1059497" y="878086"/>
                    <a:pt x="1100137" y="728226"/>
                  </a:cubicBezTo>
                  <a:cubicBezTo>
                    <a:pt x="1140777" y="578366"/>
                    <a:pt x="1176734" y="467003"/>
                    <a:pt x="1206817" y="377706"/>
                  </a:cubicBezTo>
                  <a:cubicBezTo>
                    <a:pt x="1236900" y="288409"/>
                    <a:pt x="1259521" y="239911"/>
                    <a:pt x="1280635" y="192445"/>
                  </a:cubicBezTo>
                  <a:cubicBezTo>
                    <a:pt x="1301749" y="144979"/>
                    <a:pt x="1316671" y="119657"/>
                    <a:pt x="1333499" y="92908"/>
                  </a:cubicBezTo>
                  <a:cubicBezTo>
                    <a:pt x="1350327" y="66159"/>
                    <a:pt x="1367155" y="45443"/>
                    <a:pt x="1381601" y="31949"/>
                  </a:cubicBezTo>
                  <a:cubicBezTo>
                    <a:pt x="1396047" y="18455"/>
                    <a:pt x="1405175" y="17264"/>
                    <a:pt x="1420177" y="11946"/>
                  </a:cubicBezTo>
                  <a:cubicBezTo>
                    <a:pt x="1435179" y="6628"/>
                    <a:pt x="1454546" y="596"/>
                    <a:pt x="1471612" y="40"/>
                  </a:cubicBezTo>
                  <a:cubicBezTo>
                    <a:pt x="1488678" y="-516"/>
                    <a:pt x="1506141" y="4882"/>
                    <a:pt x="1522571" y="8613"/>
                  </a:cubicBezTo>
                  <a:cubicBezTo>
                    <a:pt x="1539001" y="12344"/>
                    <a:pt x="1543208" y="17661"/>
                    <a:pt x="1555908" y="29567"/>
                  </a:cubicBezTo>
                  <a:cubicBezTo>
                    <a:pt x="1568608" y="41473"/>
                    <a:pt x="1580753" y="55048"/>
                    <a:pt x="1598771" y="80051"/>
                  </a:cubicBezTo>
                  <a:cubicBezTo>
                    <a:pt x="1616789" y="105054"/>
                    <a:pt x="1626393" y="122278"/>
                    <a:pt x="1649729" y="177205"/>
                  </a:cubicBezTo>
                  <a:cubicBezTo>
                    <a:pt x="1673065" y="232132"/>
                    <a:pt x="1709896" y="318572"/>
                    <a:pt x="1738788" y="409615"/>
                  </a:cubicBezTo>
                  <a:cubicBezTo>
                    <a:pt x="1767681" y="500658"/>
                    <a:pt x="1786889" y="584875"/>
                    <a:pt x="1823084" y="723464"/>
                  </a:cubicBezTo>
                  <a:cubicBezTo>
                    <a:pt x="1859279" y="862053"/>
                    <a:pt x="1917938" y="1098352"/>
                    <a:pt x="1955959" y="1241148"/>
                  </a:cubicBezTo>
                  <a:cubicBezTo>
                    <a:pt x="1993980" y="1383944"/>
                    <a:pt x="2025538" y="1510915"/>
                    <a:pt x="2051209" y="1580238"/>
                  </a:cubicBezTo>
                  <a:cubicBezTo>
                    <a:pt x="2076370" y="1648183"/>
                    <a:pt x="2081926" y="1644054"/>
                    <a:pt x="2092641" y="1663104"/>
                  </a:cubicBezTo>
                  <a:cubicBezTo>
                    <a:pt x="2103356" y="1682154"/>
                    <a:pt x="2108676" y="1687076"/>
                    <a:pt x="2115502" y="1694537"/>
                  </a:cubicBezTo>
                  <a:cubicBezTo>
                    <a:pt x="2122328" y="1701998"/>
                    <a:pt x="2133361" y="1715014"/>
                    <a:pt x="2152649" y="1722158"/>
                  </a:cubicBezTo>
                  <a:cubicBezTo>
                    <a:pt x="2171937" y="1729302"/>
                    <a:pt x="2194084" y="1733669"/>
                    <a:pt x="2231231" y="1737400"/>
                  </a:cubicBezTo>
                  <a:cubicBezTo>
                    <a:pt x="2268379" y="1741131"/>
                    <a:pt x="2375534" y="1744544"/>
                    <a:pt x="2375534" y="1744544"/>
                  </a:cubicBezTo>
                  <a:lnTo>
                    <a:pt x="2610802" y="1744544"/>
                  </a:lnTo>
                  <a:lnTo>
                    <a:pt x="2927508" y="1749305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606328C-19D7-4174-933B-ADBCE79CC367}"/>
                </a:ext>
              </a:extLst>
            </p:cNvPr>
            <p:cNvSpPr/>
            <p:nvPr/>
          </p:nvSpPr>
          <p:spPr>
            <a:xfrm>
              <a:off x="6165124" y="4568110"/>
              <a:ext cx="2932271" cy="1832690"/>
            </a:xfrm>
            <a:custGeom>
              <a:avLst/>
              <a:gdLst>
                <a:gd name="connsiteX0" fmla="*/ 19064 w 2853704"/>
                <a:gd name="connsiteY0" fmla="*/ 1724025 h 1750013"/>
                <a:gd name="connsiteX1" fmla="*/ 19064 w 2853704"/>
                <a:gd name="connsiteY1" fmla="*/ 1602105 h 1750013"/>
                <a:gd name="connsiteX2" fmla="*/ 217184 w 2853704"/>
                <a:gd name="connsiteY2" fmla="*/ 1739265 h 1750013"/>
                <a:gd name="connsiteX3" fmla="*/ 491504 w 2853704"/>
                <a:gd name="connsiteY3" fmla="*/ 1739265 h 1750013"/>
                <a:gd name="connsiteX4" fmla="*/ 689624 w 2853704"/>
                <a:gd name="connsiteY4" fmla="*/ 1724025 h 1750013"/>
                <a:gd name="connsiteX5" fmla="*/ 811544 w 2853704"/>
                <a:gd name="connsiteY5" fmla="*/ 1708785 h 1750013"/>
                <a:gd name="connsiteX6" fmla="*/ 826784 w 2853704"/>
                <a:gd name="connsiteY6" fmla="*/ 1678305 h 1750013"/>
                <a:gd name="connsiteX7" fmla="*/ 857264 w 2853704"/>
                <a:gd name="connsiteY7" fmla="*/ 1617345 h 1750013"/>
                <a:gd name="connsiteX8" fmla="*/ 948704 w 2853704"/>
                <a:gd name="connsiteY8" fmla="*/ 1266825 h 1750013"/>
                <a:gd name="connsiteX9" fmla="*/ 1085864 w 2853704"/>
                <a:gd name="connsiteY9" fmla="*/ 718185 h 1750013"/>
                <a:gd name="connsiteX10" fmla="*/ 1192544 w 2853704"/>
                <a:gd name="connsiteY10" fmla="*/ 367665 h 1750013"/>
                <a:gd name="connsiteX11" fmla="*/ 1268744 w 2853704"/>
                <a:gd name="connsiteY11" fmla="*/ 184785 h 1750013"/>
                <a:gd name="connsiteX12" fmla="*/ 1314464 w 2853704"/>
                <a:gd name="connsiteY12" fmla="*/ 78105 h 1750013"/>
                <a:gd name="connsiteX13" fmla="*/ 1360184 w 2853704"/>
                <a:gd name="connsiteY13" fmla="*/ 17145 h 1750013"/>
                <a:gd name="connsiteX14" fmla="*/ 1405904 w 2853704"/>
                <a:gd name="connsiteY14" fmla="*/ 1905 h 1750013"/>
                <a:gd name="connsiteX15" fmla="*/ 1466864 w 2853704"/>
                <a:gd name="connsiteY15" fmla="*/ 1905 h 1750013"/>
                <a:gd name="connsiteX16" fmla="*/ 1558304 w 2853704"/>
                <a:gd name="connsiteY16" fmla="*/ 17145 h 1750013"/>
                <a:gd name="connsiteX17" fmla="*/ 1649744 w 2853704"/>
                <a:gd name="connsiteY17" fmla="*/ 169545 h 1750013"/>
                <a:gd name="connsiteX18" fmla="*/ 1741184 w 2853704"/>
                <a:gd name="connsiteY18" fmla="*/ 382905 h 1750013"/>
                <a:gd name="connsiteX19" fmla="*/ 1832624 w 2853704"/>
                <a:gd name="connsiteY19" fmla="*/ 794385 h 1750013"/>
                <a:gd name="connsiteX20" fmla="*/ 1939304 w 2853704"/>
                <a:gd name="connsiteY20" fmla="*/ 1190625 h 1750013"/>
                <a:gd name="connsiteX21" fmla="*/ 2015504 w 2853704"/>
                <a:gd name="connsiteY21" fmla="*/ 1510665 h 1750013"/>
                <a:gd name="connsiteX22" fmla="*/ 2106944 w 2853704"/>
                <a:gd name="connsiteY22" fmla="*/ 1693545 h 1750013"/>
                <a:gd name="connsiteX23" fmla="*/ 2152664 w 2853704"/>
                <a:gd name="connsiteY23" fmla="*/ 1724025 h 1750013"/>
                <a:gd name="connsiteX24" fmla="*/ 2381264 w 2853704"/>
                <a:gd name="connsiteY24" fmla="*/ 1739265 h 1750013"/>
                <a:gd name="connsiteX25" fmla="*/ 2670824 w 2853704"/>
                <a:gd name="connsiteY25" fmla="*/ 1739265 h 1750013"/>
                <a:gd name="connsiteX26" fmla="*/ 2853704 w 2853704"/>
                <a:gd name="connsiteY26" fmla="*/ 1739265 h 1750013"/>
                <a:gd name="connsiteX27" fmla="*/ 2853704 w 2853704"/>
                <a:gd name="connsiteY27" fmla="*/ 1739265 h 1750013"/>
                <a:gd name="connsiteX0" fmla="*/ 5920 w 2883422"/>
                <a:gd name="connsiteY0" fmla="*/ 1721644 h 1750013"/>
                <a:gd name="connsiteX1" fmla="*/ 48782 w 2883422"/>
                <a:gd name="connsiteY1" fmla="*/ 1602105 h 1750013"/>
                <a:gd name="connsiteX2" fmla="*/ 246902 w 2883422"/>
                <a:gd name="connsiteY2" fmla="*/ 1739265 h 1750013"/>
                <a:gd name="connsiteX3" fmla="*/ 521222 w 2883422"/>
                <a:gd name="connsiteY3" fmla="*/ 1739265 h 1750013"/>
                <a:gd name="connsiteX4" fmla="*/ 719342 w 2883422"/>
                <a:gd name="connsiteY4" fmla="*/ 1724025 h 1750013"/>
                <a:gd name="connsiteX5" fmla="*/ 841262 w 2883422"/>
                <a:gd name="connsiteY5" fmla="*/ 1708785 h 1750013"/>
                <a:gd name="connsiteX6" fmla="*/ 856502 w 2883422"/>
                <a:gd name="connsiteY6" fmla="*/ 1678305 h 1750013"/>
                <a:gd name="connsiteX7" fmla="*/ 886982 w 2883422"/>
                <a:gd name="connsiteY7" fmla="*/ 1617345 h 1750013"/>
                <a:gd name="connsiteX8" fmla="*/ 978422 w 2883422"/>
                <a:gd name="connsiteY8" fmla="*/ 1266825 h 1750013"/>
                <a:gd name="connsiteX9" fmla="*/ 1115582 w 2883422"/>
                <a:gd name="connsiteY9" fmla="*/ 718185 h 1750013"/>
                <a:gd name="connsiteX10" fmla="*/ 1222262 w 2883422"/>
                <a:gd name="connsiteY10" fmla="*/ 367665 h 1750013"/>
                <a:gd name="connsiteX11" fmla="*/ 1298462 w 2883422"/>
                <a:gd name="connsiteY11" fmla="*/ 184785 h 1750013"/>
                <a:gd name="connsiteX12" fmla="*/ 1344182 w 2883422"/>
                <a:gd name="connsiteY12" fmla="*/ 78105 h 1750013"/>
                <a:gd name="connsiteX13" fmla="*/ 1389902 w 2883422"/>
                <a:gd name="connsiteY13" fmla="*/ 17145 h 1750013"/>
                <a:gd name="connsiteX14" fmla="*/ 1435622 w 2883422"/>
                <a:gd name="connsiteY14" fmla="*/ 1905 h 1750013"/>
                <a:gd name="connsiteX15" fmla="*/ 1496582 w 2883422"/>
                <a:gd name="connsiteY15" fmla="*/ 1905 h 1750013"/>
                <a:gd name="connsiteX16" fmla="*/ 1588022 w 2883422"/>
                <a:gd name="connsiteY16" fmla="*/ 17145 h 1750013"/>
                <a:gd name="connsiteX17" fmla="*/ 1679462 w 2883422"/>
                <a:gd name="connsiteY17" fmla="*/ 169545 h 1750013"/>
                <a:gd name="connsiteX18" fmla="*/ 1770902 w 2883422"/>
                <a:gd name="connsiteY18" fmla="*/ 382905 h 1750013"/>
                <a:gd name="connsiteX19" fmla="*/ 1862342 w 2883422"/>
                <a:gd name="connsiteY19" fmla="*/ 794385 h 1750013"/>
                <a:gd name="connsiteX20" fmla="*/ 1969022 w 2883422"/>
                <a:gd name="connsiteY20" fmla="*/ 1190625 h 1750013"/>
                <a:gd name="connsiteX21" fmla="*/ 2045222 w 2883422"/>
                <a:gd name="connsiteY21" fmla="*/ 1510665 h 1750013"/>
                <a:gd name="connsiteX22" fmla="*/ 2136662 w 2883422"/>
                <a:gd name="connsiteY22" fmla="*/ 1693545 h 1750013"/>
                <a:gd name="connsiteX23" fmla="*/ 2182382 w 2883422"/>
                <a:gd name="connsiteY23" fmla="*/ 1724025 h 1750013"/>
                <a:gd name="connsiteX24" fmla="*/ 2410982 w 2883422"/>
                <a:gd name="connsiteY24" fmla="*/ 1739265 h 1750013"/>
                <a:gd name="connsiteX25" fmla="*/ 2700542 w 2883422"/>
                <a:gd name="connsiteY25" fmla="*/ 1739265 h 1750013"/>
                <a:gd name="connsiteX26" fmla="*/ 2883422 w 2883422"/>
                <a:gd name="connsiteY26" fmla="*/ 1739265 h 1750013"/>
                <a:gd name="connsiteX27" fmla="*/ 2883422 w 2883422"/>
                <a:gd name="connsiteY27" fmla="*/ 1739265 h 1750013"/>
                <a:gd name="connsiteX0" fmla="*/ 0 w 2877502"/>
                <a:gd name="connsiteY0" fmla="*/ 1721644 h 1750013"/>
                <a:gd name="connsiteX1" fmla="*/ 42862 w 2877502"/>
                <a:gd name="connsiteY1" fmla="*/ 1602105 h 1750013"/>
                <a:gd name="connsiteX2" fmla="*/ 240982 w 2877502"/>
                <a:gd name="connsiteY2" fmla="*/ 1739265 h 1750013"/>
                <a:gd name="connsiteX3" fmla="*/ 515302 w 2877502"/>
                <a:gd name="connsiteY3" fmla="*/ 1739265 h 1750013"/>
                <a:gd name="connsiteX4" fmla="*/ 713422 w 2877502"/>
                <a:gd name="connsiteY4" fmla="*/ 1724025 h 1750013"/>
                <a:gd name="connsiteX5" fmla="*/ 835342 w 2877502"/>
                <a:gd name="connsiteY5" fmla="*/ 1708785 h 1750013"/>
                <a:gd name="connsiteX6" fmla="*/ 850582 w 2877502"/>
                <a:gd name="connsiteY6" fmla="*/ 1678305 h 1750013"/>
                <a:gd name="connsiteX7" fmla="*/ 881062 w 2877502"/>
                <a:gd name="connsiteY7" fmla="*/ 1617345 h 1750013"/>
                <a:gd name="connsiteX8" fmla="*/ 972502 w 2877502"/>
                <a:gd name="connsiteY8" fmla="*/ 1266825 h 1750013"/>
                <a:gd name="connsiteX9" fmla="*/ 1109662 w 2877502"/>
                <a:gd name="connsiteY9" fmla="*/ 718185 h 1750013"/>
                <a:gd name="connsiteX10" fmla="*/ 1216342 w 2877502"/>
                <a:gd name="connsiteY10" fmla="*/ 367665 h 1750013"/>
                <a:gd name="connsiteX11" fmla="*/ 1292542 w 2877502"/>
                <a:gd name="connsiteY11" fmla="*/ 184785 h 1750013"/>
                <a:gd name="connsiteX12" fmla="*/ 1338262 w 2877502"/>
                <a:gd name="connsiteY12" fmla="*/ 78105 h 1750013"/>
                <a:gd name="connsiteX13" fmla="*/ 1383982 w 2877502"/>
                <a:gd name="connsiteY13" fmla="*/ 17145 h 1750013"/>
                <a:gd name="connsiteX14" fmla="*/ 1429702 w 2877502"/>
                <a:gd name="connsiteY14" fmla="*/ 1905 h 1750013"/>
                <a:gd name="connsiteX15" fmla="*/ 1490662 w 2877502"/>
                <a:gd name="connsiteY15" fmla="*/ 1905 h 1750013"/>
                <a:gd name="connsiteX16" fmla="*/ 1582102 w 2877502"/>
                <a:gd name="connsiteY16" fmla="*/ 17145 h 1750013"/>
                <a:gd name="connsiteX17" fmla="*/ 1673542 w 2877502"/>
                <a:gd name="connsiteY17" fmla="*/ 169545 h 1750013"/>
                <a:gd name="connsiteX18" fmla="*/ 1764982 w 2877502"/>
                <a:gd name="connsiteY18" fmla="*/ 382905 h 1750013"/>
                <a:gd name="connsiteX19" fmla="*/ 1856422 w 2877502"/>
                <a:gd name="connsiteY19" fmla="*/ 794385 h 1750013"/>
                <a:gd name="connsiteX20" fmla="*/ 1963102 w 2877502"/>
                <a:gd name="connsiteY20" fmla="*/ 1190625 h 1750013"/>
                <a:gd name="connsiteX21" fmla="*/ 2039302 w 2877502"/>
                <a:gd name="connsiteY21" fmla="*/ 1510665 h 1750013"/>
                <a:gd name="connsiteX22" fmla="*/ 2130742 w 2877502"/>
                <a:gd name="connsiteY22" fmla="*/ 1693545 h 1750013"/>
                <a:gd name="connsiteX23" fmla="*/ 2176462 w 2877502"/>
                <a:gd name="connsiteY23" fmla="*/ 1724025 h 1750013"/>
                <a:gd name="connsiteX24" fmla="*/ 2405062 w 2877502"/>
                <a:gd name="connsiteY24" fmla="*/ 1739265 h 1750013"/>
                <a:gd name="connsiteX25" fmla="*/ 2694622 w 2877502"/>
                <a:gd name="connsiteY25" fmla="*/ 1739265 h 1750013"/>
                <a:gd name="connsiteX26" fmla="*/ 2877502 w 2877502"/>
                <a:gd name="connsiteY26" fmla="*/ 1739265 h 1750013"/>
                <a:gd name="connsiteX27" fmla="*/ 2877502 w 2877502"/>
                <a:gd name="connsiteY27" fmla="*/ 1739265 h 1750013"/>
                <a:gd name="connsiteX0" fmla="*/ 0 w 2877502"/>
                <a:gd name="connsiteY0" fmla="*/ 1721644 h 1741199"/>
                <a:gd name="connsiteX1" fmla="*/ 107156 w 2877502"/>
                <a:gd name="connsiteY1" fmla="*/ 1723549 h 1741199"/>
                <a:gd name="connsiteX2" fmla="*/ 240982 w 2877502"/>
                <a:gd name="connsiteY2" fmla="*/ 1739265 h 1741199"/>
                <a:gd name="connsiteX3" fmla="*/ 515302 w 2877502"/>
                <a:gd name="connsiteY3" fmla="*/ 1739265 h 1741199"/>
                <a:gd name="connsiteX4" fmla="*/ 713422 w 2877502"/>
                <a:gd name="connsiteY4" fmla="*/ 1724025 h 1741199"/>
                <a:gd name="connsiteX5" fmla="*/ 835342 w 2877502"/>
                <a:gd name="connsiteY5" fmla="*/ 1708785 h 1741199"/>
                <a:gd name="connsiteX6" fmla="*/ 850582 w 2877502"/>
                <a:gd name="connsiteY6" fmla="*/ 1678305 h 1741199"/>
                <a:gd name="connsiteX7" fmla="*/ 881062 w 2877502"/>
                <a:gd name="connsiteY7" fmla="*/ 1617345 h 1741199"/>
                <a:gd name="connsiteX8" fmla="*/ 972502 w 2877502"/>
                <a:gd name="connsiteY8" fmla="*/ 1266825 h 1741199"/>
                <a:gd name="connsiteX9" fmla="*/ 1109662 w 2877502"/>
                <a:gd name="connsiteY9" fmla="*/ 718185 h 1741199"/>
                <a:gd name="connsiteX10" fmla="*/ 1216342 w 2877502"/>
                <a:gd name="connsiteY10" fmla="*/ 367665 h 1741199"/>
                <a:gd name="connsiteX11" fmla="*/ 1292542 w 2877502"/>
                <a:gd name="connsiteY11" fmla="*/ 184785 h 1741199"/>
                <a:gd name="connsiteX12" fmla="*/ 1338262 w 2877502"/>
                <a:gd name="connsiteY12" fmla="*/ 78105 h 1741199"/>
                <a:gd name="connsiteX13" fmla="*/ 1383982 w 2877502"/>
                <a:gd name="connsiteY13" fmla="*/ 17145 h 1741199"/>
                <a:gd name="connsiteX14" fmla="*/ 1429702 w 2877502"/>
                <a:gd name="connsiteY14" fmla="*/ 1905 h 1741199"/>
                <a:gd name="connsiteX15" fmla="*/ 1490662 w 2877502"/>
                <a:gd name="connsiteY15" fmla="*/ 1905 h 1741199"/>
                <a:gd name="connsiteX16" fmla="*/ 1582102 w 2877502"/>
                <a:gd name="connsiteY16" fmla="*/ 17145 h 1741199"/>
                <a:gd name="connsiteX17" fmla="*/ 1673542 w 2877502"/>
                <a:gd name="connsiteY17" fmla="*/ 169545 h 1741199"/>
                <a:gd name="connsiteX18" fmla="*/ 1764982 w 2877502"/>
                <a:gd name="connsiteY18" fmla="*/ 382905 h 1741199"/>
                <a:gd name="connsiteX19" fmla="*/ 1856422 w 2877502"/>
                <a:gd name="connsiteY19" fmla="*/ 794385 h 1741199"/>
                <a:gd name="connsiteX20" fmla="*/ 1963102 w 2877502"/>
                <a:gd name="connsiteY20" fmla="*/ 1190625 h 1741199"/>
                <a:gd name="connsiteX21" fmla="*/ 2039302 w 2877502"/>
                <a:gd name="connsiteY21" fmla="*/ 1510665 h 1741199"/>
                <a:gd name="connsiteX22" fmla="*/ 2130742 w 2877502"/>
                <a:gd name="connsiteY22" fmla="*/ 1693545 h 1741199"/>
                <a:gd name="connsiteX23" fmla="*/ 2176462 w 2877502"/>
                <a:gd name="connsiteY23" fmla="*/ 1724025 h 1741199"/>
                <a:gd name="connsiteX24" fmla="*/ 2405062 w 2877502"/>
                <a:gd name="connsiteY24" fmla="*/ 1739265 h 1741199"/>
                <a:gd name="connsiteX25" fmla="*/ 2694622 w 2877502"/>
                <a:gd name="connsiteY25" fmla="*/ 1739265 h 1741199"/>
                <a:gd name="connsiteX26" fmla="*/ 2877502 w 2877502"/>
                <a:gd name="connsiteY26" fmla="*/ 1739265 h 1741199"/>
                <a:gd name="connsiteX27" fmla="*/ 2877502 w 2877502"/>
                <a:gd name="connsiteY27" fmla="*/ 1739265 h 1741199"/>
                <a:gd name="connsiteX0" fmla="*/ 0 w 2867977"/>
                <a:gd name="connsiteY0" fmla="*/ 1733550 h 1741199"/>
                <a:gd name="connsiteX1" fmla="*/ 97631 w 2867977"/>
                <a:gd name="connsiteY1" fmla="*/ 1723549 h 1741199"/>
                <a:gd name="connsiteX2" fmla="*/ 231457 w 2867977"/>
                <a:gd name="connsiteY2" fmla="*/ 1739265 h 1741199"/>
                <a:gd name="connsiteX3" fmla="*/ 505777 w 2867977"/>
                <a:gd name="connsiteY3" fmla="*/ 1739265 h 1741199"/>
                <a:gd name="connsiteX4" fmla="*/ 703897 w 2867977"/>
                <a:gd name="connsiteY4" fmla="*/ 1724025 h 1741199"/>
                <a:gd name="connsiteX5" fmla="*/ 825817 w 2867977"/>
                <a:gd name="connsiteY5" fmla="*/ 1708785 h 1741199"/>
                <a:gd name="connsiteX6" fmla="*/ 841057 w 2867977"/>
                <a:gd name="connsiteY6" fmla="*/ 1678305 h 1741199"/>
                <a:gd name="connsiteX7" fmla="*/ 871537 w 2867977"/>
                <a:gd name="connsiteY7" fmla="*/ 1617345 h 1741199"/>
                <a:gd name="connsiteX8" fmla="*/ 962977 w 2867977"/>
                <a:gd name="connsiteY8" fmla="*/ 1266825 h 1741199"/>
                <a:gd name="connsiteX9" fmla="*/ 1100137 w 2867977"/>
                <a:gd name="connsiteY9" fmla="*/ 718185 h 1741199"/>
                <a:gd name="connsiteX10" fmla="*/ 1206817 w 2867977"/>
                <a:gd name="connsiteY10" fmla="*/ 367665 h 1741199"/>
                <a:gd name="connsiteX11" fmla="*/ 1283017 w 2867977"/>
                <a:gd name="connsiteY11" fmla="*/ 184785 h 1741199"/>
                <a:gd name="connsiteX12" fmla="*/ 1328737 w 2867977"/>
                <a:gd name="connsiteY12" fmla="*/ 78105 h 1741199"/>
                <a:gd name="connsiteX13" fmla="*/ 1374457 w 2867977"/>
                <a:gd name="connsiteY13" fmla="*/ 17145 h 1741199"/>
                <a:gd name="connsiteX14" fmla="*/ 1420177 w 2867977"/>
                <a:gd name="connsiteY14" fmla="*/ 1905 h 1741199"/>
                <a:gd name="connsiteX15" fmla="*/ 1481137 w 2867977"/>
                <a:gd name="connsiteY15" fmla="*/ 1905 h 1741199"/>
                <a:gd name="connsiteX16" fmla="*/ 1572577 w 2867977"/>
                <a:gd name="connsiteY16" fmla="*/ 17145 h 1741199"/>
                <a:gd name="connsiteX17" fmla="*/ 1664017 w 2867977"/>
                <a:gd name="connsiteY17" fmla="*/ 169545 h 1741199"/>
                <a:gd name="connsiteX18" fmla="*/ 1755457 w 2867977"/>
                <a:gd name="connsiteY18" fmla="*/ 382905 h 1741199"/>
                <a:gd name="connsiteX19" fmla="*/ 1846897 w 2867977"/>
                <a:gd name="connsiteY19" fmla="*/ 794385 h 1741199"/>
                <a:gd name="connsiteX20" fmla="*/ 1953577 w 2867977"/>
                <a:gd name="connsiteY20" fmla="*/ 1190625 h 1741199"/>
                <a:gd name="connsiteX21" fmla="*/ 2029777 w 2867977"/>
                <a:gd name="connsiteY21" fmla="*/ 1510665 h 1741199"/>
                <a:gd name="connsiteX22" fmla="*/ 2121217 w 2867977"/>
                <a:gd name="connsiteY22" fmla="*/ 1693545 h 1741199"/>
                <a:gd name="connsiteX23" fmla="*/ 2166937 w 2867977"/>
                <a:gd name="connsiteY23" fmla="*/ 1724025 h 1741199"/>
                <a:gd name="connsiteX24" fmla="*/ 2395537 w 2867977"/>
                <a:gd name="connsiteY24" fmla="*/ 1739265 h 1741199"/>
                <a:gd name="connsiteX25" fmla="*/ 2685097 w 2867977"/>
                <a:gd name="connsiteY25" fmla="*/ 1739265 h 1741199"/>
                <a:gd name="connsiteX26" fmla="*/ 2867977 w 2867977"/>
                <a:gd name="connsiteY26" fmla="*/ 1739265 h 1741199"/>
                <a:gd name="connsiteX27" fmla="*/ 2867977 w 2867977"/>
                <a:gd name="connsiteY27" fmla="*/ 1739265 h 1741199"/>
                <a:gd name="connsiteX0" fmla="*/ 0 w 2867977"/>
                <a:gd name="connsiteY0" fmla="*/ 1733550 h 1740781"/>
                <a:gd name="connsiteX1" fmla="*/ 102393 w 2867977"/>
                <a:gd name="connsiteY1" fmla="*/ 1730693 h 1740781"/>
                <a:gd name="connsiteX2" fmla="*/ 231457 w 2867977"/>
                <a:gd name="connsiteY2" fmla="*/ 1739265 h 1740781"/>
                <a:gd name="connsiteX3" fmla="*/ 505777 w 2867977"/>
                <a:gd name="connsiteY3" fmla="*/ 1739265 h 1740781"/>
                <a:gd name="connsiteX4" fmla="*/ 703897 w 2867977"/>
                <a:gd name="connsiteY4" fmla="*/ 1724025 h 1740781"/>
                <a:gd name="connsiteX5" fmla="*/ 825817 w 2867977"/>
                <a:gd name="connsiteY5" fmla="*/ 1708785 h 1740781"/>
                <a:gd name="connsiteX6" fmla="*/ 841057 w 2867977"/>
                <a:gd name="connsiteY6" fmla="*/ 1678305 h 1740781"/>
                <a:gd name="connsiteX7" fmla="*/ 871537 w 2867977"/>
                <a:gd name="connsiteY7" fmla="*/ 1617345 h 1740781"/>
                <a:gd name="connsiteX8" fmla="*/ 962977 w 2867977"/>
                <a:gd name="connsiteY8" fmla="*/ 1266825 h 1740781"/>
                <a:gd name="connsiteX9" fmla="*/ 1100137 w 2867977"/>
                <a:gd name="connsiteY9" fmla="*/ 718185 h 1740781"/>
                <a:gd name="connsiteX10" fmla="*/ 1206817 w 2867977"/>
                <a:gd name="connsiteY10" fmla="*/ 367665 h 1740781"/>
                <a:gd name="connsiteX11" fmla="*/ 1283017 w 2867977"/>
                <a:gd name="connsiteY11" fmla="*/ 184785 h 1740781"/>
                <a:gd name="connsiteX12" fmla="*/ 1328737 w 2867977"/>
                <a:gd name="connsiteY12" fmla="*/ 78105 h 1740781"/>
                <a:gd name="connsiteX13" fmla="*/ 1374457 w 2867977"/>
                <a:gd name="connsiteY13" fmla="*/ 17145 h 1740781"/>
                <a:gd name="connsiteX14" fmla="*/ 1420177 w 2867977"/>
                <a:gd name="connsiteY14" fmla="*/ 1905 h 1740781"/>
                <a:gd name="connsiteX15" fmla="*/ 1481137 w 2867977"/>
                <a:gd name="connsiteY15" fmla="*/ 1905 h 1740781"/>
                <a:gd name="connsiteX16" fmla="*/ 1572577 w 2867977"/>
                <a:gd name="connsiteY16" fmla="*/ 17145 h 1740781"/>
                <a:gd name="connsiteX17" fmla="*/ 1664017 w 2867977"/>
                <a:gd name="connsiteY17" fmla="*/ 169545 h 1740781"/>
                <a:gd name="connsiteX18" fmla="*/ 1755457 w 2867977"/>
                <a:gd name="connsiteY18" fmla="*/ 382905 h 1740781"/>
                <a:gd name="connsiteX19" fmla="*/ 1846897 w 2867977"/>
                <a:gd name="connsiteY19" fmla="*/ 794385 h 1740781"/>
                <a:gd name="connsiteX20" fmla="*/ 1953577 w 2867977"/>
                <a:gd name="connsiteY20" fmla="*/ 1190625 h 1740781"/>
                <a:gd name="connsiteX21" fmla="*/ 2029777 w 2867977"/>
                <a:gd name="connsiteY21" fmla="*/ 1510665 h 1740781"/>
                <a:gd name="connsiteX22" fmla="*/ 2121217 w 2867977"/>
                <a:gd name="connsiteY22" fmla="*/ 1693545 h 1740781"/>
                <a:gd name="connsiteX23" fmla="*/ 2166937 w 2867977"/>
                <a:gd name="connsiteY23" fmla="*/ 1724025 h 1740781"/>
                <a:gd name="connsiteX24" fmla="*/ 2395537 w 2867977"/>
                <a:gd name="connsiteY24" fmla="*/ 1739265 h 1740781"/>
                <a:gd name="connsiteX25" fmla="*/ 2685097 w 2867977"/>
                <a:gd name="connsiteY25" fmla="*/ 1739265 h 1740781"/>
                <a:gd name="connsiteX26" fmla="*/ 2867977 w 2867977"/>
                <a:gd name="connsiteY26" fmla="*/ 1739265 h 1740781"/>
                <a:gd name="connsiteX27" fmla="*/ 2867977 w 2867977"/>
                <a:gd name="connsiteY27" fmla="*/ 1739265 h 1740781"/>
                <a:gd name="connsiteX0" fmla="*/ 0 w 2867977"/>
                <a:gd name="connsiteY0" fmla="*/ 1733550 h 1740393"/>
                <a:gd name="connsiteX1" fmla="*/ 102393 w 2867977"/>
                <a:gd name="connsiteY1" fmla="*/ 1730693 h 1740393"/>
                <a:gd name="connsiteX2" fmla="*/ 24812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24812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1647"/>
                <a:gd name="connsiteX1" fmla="*/ 102393 w 2867977"/>
                <a:gd name="connsiteY1" fmla="*/ 1733074 h 1741647"/>
                <a:gd name="connsiteX2" fmla="*/ 329087 w 2867977"/>
                <a:gd name="connsiteY2" fmla="*/ 1741647 h 1741647"/>
                <a:gd name="connsiteX3" fmla="*/ 505777 w 2867977"/>
                <a:gd name="connsiteY3" fmla="*/ 1739265 h 1741647"/>
                <a:gd name="connsiteX4" fmla="*/ 703897 w 2867977"/>
                <a:gd name="connsiteY4" fmla="*/ 1724025 h 1741647"/>
                <a:gd name="connsiteX5" fmla="*/ 825817 w 2867977"/>
                <a:gd name="connsiteY5" fmla="*/ 1708785 h 1741647"/>
                <a:gd name="connsiteX6" fmla="*/ 841057 w 2867977"/>
                <a:gd name="connsiteY6" fmla="*/ 1678305 h 1741647"/>
                <a:gd name="connsiteX7" fmla="*/ 871537 w 2867977"/>
                <a:gd name="connsiteY7" fmla="*/ 1617345 h 1741647"/>
                <a:gd name="connsiteX8" fmla="*/ 962977 w 2867977"/>
                <a:gd name="connsiteY8" fmla="*/ 1266825 h 1741647"/>
                <a:gd name="connsiteX9" fmla="*/ 1100137 w 2867977"/>
                <a:gd name="connsiteY9" fmla="*/ 718185 h 1741647"/>
                <a:gd name="connsiteX10" fmla="*/ 1206817 w 2867977"/>
                <a:gd name="connsiteY10" fmla="*/ 367665 h 1741647"/>
                <a:gd name="connsiteX11" fmla="*/ 1283017 w 2867977"/>
                <a:gd name="connsiteY11" fmla="*/ 184785 h 1741647"/>
                <a:gd name="connsiteX12" fmla="*/ 1328737 w 2867977"/>
                <a:gd name="connsiteY12" fmla="*/ 78105 h 1741647"/>
                <a:gd name="connsiteX13" fmla="*/ 1374457 w 2867977"/>
                <a:gd name="connsiteY13" fmla="*/ 17145 h 1741647"/>
                <a:gd name="connsiteX14" fmla="*/ 1420177 w 2867977"/>
                <a:gd name="connsiteY14" fmla="*/ 1905 h 1741647"/>
                <a:gd name="connsiteX15" fmla="*/ 1481137 w 2867977"/>
                <a:gd name="connsiteY15" fmla="*/ 1905 h 1741647"/>
                <a:gd name="connsiteX16" fmla="*/ 1572577 w 2867977"/>
                <a:gd name="connsiteY16" fmla="*/ 17145 h 1741647"/>
                <a:gd name="connsiteX17" fmla="*/ 1664017 w 2867977"/>
                <a:gd name="connsiteY17" fmla="*/ 169545 h 1741647"/>
                <a:gd name="connsiteX18" fmla="*/ 1755457 w 2867977"/>
                <a:gd name="connsiteY18" fmla="*/ 382905 h 1741647"/>
                <a:gd name="connsiteX19" fmla="*/ 1846897 w 2867977"/>
                <a:gd name="connsiteY19" fmla="*/ 794385 h 1741647"/>
                <a:gd name="connsiteX20" fmla="*/ 1953577 w 2867977"/>
                <a:gd name="connsiteY20" fmla="*/ 1190625 h 1741647"/>
                <a:gd name="connsiteX21" fmla="*/ 2029777 w 2867977"/>
                <a:gd name="connsiteY21" fmla="*/ 1510665 h 1741647"/>
                <a:gd name="connsiteX22" fmla="*/ 2121217 w 2867977"/>
                <a:gd name="connsiteY22" fmla="*/ 1693545 h 1741647"/>
                <a:gd name="connsiteX23" fmla="*/ 2166937 w 2867977"/>
                <a:gd name="connsiteY23" fmla="*/ 1724025 h 1741647"/>
                <a:gd name="connsiteX24" fmla="*/ 2395537 w 2867977"/>
                <a:gd name="connsiteY24" fmla="*/ 1739265 h 1741647"/>
                <a:gd name="connsiteX25" fmla="*/ 2685097 w 2867977"/>
                <a:gd name="connsiteY25" fmla="*/ 1739265 h 1741647"/>
                <a:gd name="connsiteX26" fmla="*/ 2867977 w 2867977"/>
                <a:gd name="connsiteY26" fmla="*/ 1739265 h 1741647"/>
                <a:gd name="connsiteX27" fmla="*/ 2867977 w 2867977"/>
                <a:gd name="connsiteY27" fmla="*/ 1739265 h 1741647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24852 w 2867977"/>
                <a:gd name="connsiteY5" fmla="*/ 1724978 h 1740393"/>
                <a:gd name="connsiteX6" fmla="*/ 825817 w 2867977"/>
                <a:gd name="connsiteY6" fmla="*/ 1708785 h 1740393"/>
                <a:gd name="connsiteX7" fmla="*/ 841057 w 2867977"/>
                <a:gd name="connsiteY7" fmla="*/ 1678305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41057 w 2867977"/>
                <a:gd name="connsiteY7" fmla="*/ 1678305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3918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3918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0635 w 2867977"/>
                <a:gd name="connsiteY12" fmla="*/ 182404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857 h 1740700"/>
                <a:gd name="connsiteX1" fmla="*/ 102393 w 2867977"/>
                <a:gd name="connsiteY1" fmla="*/ 1733381 h 1740700"/>
                <a:gd name="connsiteX2" fmla="*/ 326705 w 2867977"/>
                <a:gd name="connsiteY2" fmla="*/ 1734810 h 1740700"/>
                <a:gd name="connsiteX3" fmla="*/ 541495 w 2867977"/>
                <a:gd name="connsiteY3" fmla="*/ 1732428 h 1740700"/>
                <a:gd name="connsiteX4" fmla="*/ 727709 w 2867977"/>
                <a:gd name="connsiteY4" fmla="*/ 1721950 h 1740700"/>
                <a:gd name="connsiteX5" fmla="*/ 784383 w 2867977"/>
                <a:gd name="connsiteY5" fmla="*/ 1718141 h 1740700"/>
                <a:gd name="connsiteX6" fmla="*/ 825817 w 2867977"/>
                <a:gd name="connsiteY6" fmla="*/ 1709092 h 1740700"/>
                <a:gd name="connsiteX7" fmla="*/ 850582 w 2867977"/>
                <a:gd name="connsiteY7" fmla="*/ 1680994 h 1740700"/>
                <a:gd name="connsiteX8" fmla="*/ 873918 w 2867977"/>
                <a:gd name="connsiteY8" fmla="*/ 1617652 h 1740700"/>
                <a:gd name="connsiteX9" fmla="*/ 962977 w 2867977"/>
                <a:gd name="connsiteY9" fmla="*/ 1267132 h 1740700"/>
                <a:gd name="connsiteX10" fmla="*/ 1100137 w 2867977"/>
                <a:gd name="connsiteY10" fmla="*/ 718492 h 1740700"/>
                <a:gd name="connsiteX11" fmla="*/ 1206817 w 2867977"/>
                <a:gd name="connsiteY11" fmla="*/ 367972 h 1740700"/>
                <a:gd name="connsiteX12" fmla="*/ 1280635 w 2867977"/>
                <a:gd name="connsiteY12" fmla="*/ 182711 h 1740700"/>
                <a:gd name="connsiteX13" fmla="*/ 1328737 w 2867977"/>
                <a:gd name="connsiteY13" fmla="*/ 78412 h 1740700"/>
                <a:gd name="connsiteX14" fmla="*/ 1381601 w 2867977"/>
                <a:gd name="connsiteY14" fmla="*/ 22215 h 1740700"/>
                <a:gd name="connsiteX15" fmla="*/ 1420177 w 2867977"/>
                <a:gd name="connsiteY15" fmla="*/ 2212 h 1740700"/>
                <a:gd name="connsiteX16" fmla="*/ 1481137 w 2867977"/>
                <a:gd name="connsiteY16" fmla="*/ 2212 h 1740700"/>
                <a:gd name="connsiteX17" fmla="*/ 1572577 w 2867977"/>
                <a:gd name="connsiteY17" fmla="*/ 17452 h 1740700"/>
                <a:gd name="connsiteX18" fmla="*/ 1664017 w 2867977"/>
                <a:gd name="connsiteY18" fmla="*/ 169852 h 1740700"/>
                <a:gd name="connsiteX19" fmla="*/ 1755457 w 2867977"/>
                <a:gd name="connsiteY19" fmla="*/ 383212 h 1740700"/>
                <a:gd name="connsiteX20" fmla="*/ 1846897 w 2867977"/>
                <a:gd name="connsiteY20" fmla="*/ 794692 h 1740700"/>
                <a:gd name="connsiteX21" fmla="*/ 1953577 w 2867977"/>
                <a:gd name="connsiteY21" fmla="*/ 1190932 h 1740700"/>
                <a:gd name="connsiteX22" fmla="*/ 2029777 w 2867977"/>
                <a:gd name="connsiteY22" fmla="*/ 1510972 h 1740700"/>
                <a:gd name="connsiteX23" fmla="*/ 2121217 w 2867977"/>
                <a:gd name="connsiteY23" fmla="*/ 1693852 h 1740700"/>
                <a:gd name="connsiteX24" fmla="*/ 2166937 w 2867977"/>
                <a:gd name="connsiteY24" fmla="*/ 1724332 h 1740700"/>
                <a:gd name="connsiteX25" fmla="*/ 2395537 w 2867977"/>
                <a:gd name="connsiteY25" fmla="*/ 1739572 h 1740700"/>
                <a:gd name="connsiteX26" fmla="*/ 2685097 w 2867977"/>
                <a:gd name="connsiteY26" fmla="*/ 1739572 h 1740700"/>
                <a:gd name="connsiteX27" fmla="*/ 2867977 w 2867977"/>
                <a:gd name="connsiteY27" fmla="*/ 1739572 h 1740700"/>
                <a:gd name="connsiteX28" fmla="*/ 2867977 w 2867977"/>
                <a:gd name="connsiteY28" fmla="*/ 1739572 h 1740700"/>
                <a:gd name="connsiteX0" fmla="*/ 0 w 2867977"/>
                <a:gd name="connsiteY0" fmla="*/ 1733857 h 1740700"/>
                <a:gd name="connsiteX1" fmla="*/ 102393 w 2867977"/>
                <a:gd name="connsiteY1" fmla="*/ 1733381 h 1740700"/>
                <a:gd name="connsiteX2" fmla="*/ 326705 w 2867977"/>
                <a:gd name="connsiteY2" fmla="*/ 1734810 h 1740700"/>
                <a:gd name="connsiteX3" fmla="*/ 541495 w 2867977"/>
                <a:gd name="connsiteY3" fmla="*/ 1732428 h 1740700"/>
                <a:gd name="connsiteX4" fmla="*/ 727709 w 2867977"/>
                <a:gd name="connsiteY4" fmla="*/ 1721950 h 1740700"/>
                <a:gd name="connsiteX5" fmla="*/ 784383 w 2867977"/>
                <a:gd name="connsiteY5" fmla="*/ 1718141 h 1740700"/>
                <a:gd name="connsiteX6" fmla="*/ 825817 w 2867977"/>
                <a:gd name="connsiteY6" fmla="*/ 1709092 h 1740700"/>
                <a:gd name="connsiteX7" fmla="*/ 850582 w 2867977"/>
                <a:gd name="connsiteY7" fmla="*/ 1680994 h 1740700"/>
                <a:gd name="connsiteX8" fmla="*/ 873918 w 2867977"/>
                <a:gd name="connsiteY8" fmla="*/ 1617652 h 1740700"/>
                <a:gd name="connsiteX9" fmla="*/ 962977 w 2867977"/>
                <a:gd name="connsiteY9" fmla="*/ 1267132 h 1740700"/>
                <a:gd name="connsiteX10" fmla="*/ 1100137 w 2867977"/>
                <a:gd name="connsiteY10" fmla="*/ 718492 h 1740700"/>
                <a:gd name="connsiteX11" fmla="*/ 1206817 w 2867977"/>
                <a:gd name="connsiteY11" fmla="*/ 367972 h 1740700"/>
                <a:gd name="connsiteX12" fmla="*/ 1280635 w 2867977"/>
                <a:gd name="connsiteY12" fmla="*/ 182711 h 1740700"/>
                <a:gd name="connsiteX13" fmla="*/ 1333499 w 2867977"/>
                <a:gd name="connsiteY13" fmla="*/ 83174 h 1740700"/>
                <a:gd name="connsiteX14" fmla="*/ 1381601 w 2867977"/>
                <a:gd name="connsiteY14" fmla="*/ 22215 h 1740700"/>
                <a:gd name="connsiteX15" fmla="*/ 1420177 w 2867977"/>
                <a:gd name="connsiteY15" fmla="*/ 2212 h 1740700"/>
                <a:gd name="connsiteX16" fmla="*/ 1481137 w 2867977"/>
                <a:gd name="connsiteY16" fmla="*/ 2212 h 1740700"/>
                <a:gd name="connsiteX17" fmla="*/ 1572577 w 2867977"/>
                <a:gd name="connsiteY17" fmla="*/ 17452 h 1740700"/>
                <a:gd name="connsiteX18" fmla="*/ 1664017 w 2867977"/>
                <a:gd name="connsiteY18" fmla="*/ 169852 h 1740700"/>
                <a:gd name="connsiteX19" fmla="*/ 1755457 w 2867977"/>
                <a:gd name="connsiteY19" fmla="*/ 383212 h 1740700"/>
                <a:gd name="connsiteX20" fmla="*/ 1846897 w 2867977"/>
                <a:gd name="connsiteY20" fmla="*/ 794692 h 1740700"/>
                <a:gd name="connsiteX21" fmla="*/ 1953577 w 2867977"/>
                <a:gd name="connsiteY21" fmla="*/ 1190932 h 1740700"/>
                <a:gd name="connsiteX22" fmla="*/ 2029777 w 2867977"/>
                <a:gd name="connsiteY22" fmla="*/ 1510972 h 1740700"/>
                <a:gd name="connsiteX23" fmla="*/ 2121217 w 2867977"/>
                <a:gd name="connsiteY23" fmla="*/ 1693852 h 1740700"/>
                <a:gd name="connsiteX24" fmla="*/ 2166937 w 2867977"/>
                <a:gd name="connsiteY24" fmla="*/ 1724332 h 1740700"/>
                <a:gd name="connsiteX25" fmla="*/ 2395537 w 2867977"/>
                <a:gd name="connsiteY25" fmla="*/ 1739572 h 1740700"/>
                <a:gd name="connsiteX26" fmla="*/ 2685097 w 2867977"/>
                <a:gd name="connsiteY26" fmla="*/ 1739572 h 1740700"/>
                <a:gd name="connsiteX27" fmla="*/ 2867977 w 2867977"/>
                <a:gd name="connsiteY27" fmla="*/ 1739572 h 1740700"/>
                <a:gd name="connsiteX28" fmla="*/ 2867977 w 2867977"/>
                <a:gd name="connsiteY28" fmla="*/ 1739572 h 1740700"/>
                <a:gd name="connsiteX0" fmla="*/ 0 w 2867977"/>
                <a:gd name="connsiteY0" fmla="*/ 1739460 h 1746303"/>
                <a:gd name="connsiteX1" fmla="*/ 102393 w 2867977"/>
                <a:gd name="connsiteY1" fmla="*/ 1738984 h 1746303"/>
                <a:gd name="connsiteX2" fmla="*/ 326705 w 2867977"/>
                <a:gd name="connsiteY2" fmla="*/ 1740413 h 1746303"/>
                <a:gd name="connsiteX3" fmla="*/ 541495 w 2867977"/>
                <a:gd name="connsiteY3" fmla="*/ 1738031 h 1746303"/>
                <a:gd name="connsiteX4" fmla="*/ 727709 w 2867977"/>
                <a:gd name="connsiteY4" fmla="*/ 1727553 h 1746303"/>
                <a:gd name="connsiteX5" fmla="*/ 784383 w 2867977"/>
                <a:gd name="connsiteY5" fmla="*/ 1723744 h 1746303"/>
                <a:gd name="connsiteX6" fmla="*/ 825817 w 2867977"/>
                <a:gd name="connsiteY6" fmla="*/ 1714695 h 1746303"/>
                <a:gd name="connsiteX7" fmla="*/ 850582 w 2867977"/>
                <a:gd name="connsiteY7" fmla="*/ 1686597 h 1746303"/>
                <a:gd name="connsiteX8" fmla="*/ 873918 w 2867977"/>
                <a:gd name="connsiteY8" fmla="*/ 1623255 h 1746303"/>
                <a:gd name="connsiteX9" fmla="*/ 962977 w 2867977"/>
                <a:gd name="connsiteY9" fmla="*/ 1272735 h 1746303"/>
                <a:gd name="connsiteX10" fmla="*/ 1100137 w 2867977"/>
                <a:gd name="connsiteY10" fmla="*/ 724095 h 1746303"/>
                <a:gd name="connsiteX11" fmla="*/ 1206817 w 2867977"/>
                <a:gd name="connsiteY11" fmla="*/ 373575 h 1746303"/>
                <a:gd name="connsiteX12" fmla="*/ 1280635 w 2867977"/>
                <a:gd name="connsiteY12" fmla="*/ 188314 h 1746303"/>
                <a:gd name="connsiteX13" fmla="*/ 1333499 w 2867977"/>
                <a:gd name="connsiteY13" fmla="*/ 88777 h 1746303"/>
                <a:gd name="connsiteX14" fmla="*/ 1381601 w 2867977"/>
                <a:gd name="connsiteY14" fmla="*/ 27818 h 1746303"/>
                <a:gd name="connsiteX15" fmla="*/ 1420177 w 2867977"/>
                <a:gd name="connsiteY15" fmla="*/ 7815 h 1746303"/>
                <a:gd name="connsiteX16" fmla="*/ 1473994 w 2867977"/>
                <a:gd name="connsiteY16" fmla="*/ 671 h 1746303"/>
                <a:gd name="connsiteX17" fmla="*/ 1572577 w 2867977"/>
                <a:gd name="connsiteY17" fmla="*/ 23055 h 1746303"/>
                <a:gd name="connsiteX18" fmla="*/ 1664017 w 2867977"/>
                <a:gd name="connsiteY18" fmla="*/ 175455 h 1746303"/>
                <a:gd name="connsiteX19" fmla="*/ 1755457 w 2867977"/>
                <a:gd name="connsiteY19" fmla="*/ 388815 h 1746303"/>
                <a:gd name="connsiteX20" fmla="*/ 1846897 w 2867977"/>
                <a:gd name="connsiteY20" fmla="*/ 800295 h 1746303"/>
                <a:gd name="connsiteX21" fmla="*/ 1953577 w 2867977"/>
                <a:gd name="connsiteY21" fmla="*/ 1196535 h 1746303"/>
                <a:gd name="connsiteX22" fmla="*/ 2029777 w 2867977"/>
                <a:gd name="connsiteY22" fmla="*/ 1516575 h 1746303"/>
                <a:gd name="connsiteX23" fmla="*/ 2121217 w 2867977"/>
                <a:gd name="connsiteY23" fmla="*/ 1699455 h 1746303"/>
                <a:gd name="connsiteX24" fmla="*/ 2166937 w 2867977"/>
                <a:gd name="connsiteY24" fmla="*/ 1729935 h 1746303"/>
                <a:gd name="connsiteX25" fmla="*/ 2395537 w 2867977"/>
                <a:gd name="connsiteY25" fmla="*/ 1745175 h 1746303"/>
                <a:gd name="connsiteX26" fmla="*/ 2685097 w 2867977"/>
                <a:gd name="connsiteY26" fmla="*/ 1745175 h 1746303"/>
                <a:gd name="connsiteX27" fmla="*/ 2867977 w 2867977"/>
                <a:gd name="connsiteY27" fmla="*/ 1745175 h 1746303"/>
                <a:gd name="connsiteX28" fmla="*/ 2867977 w 2867977"/>
                <a:gd name="connsiteY28" fmla="*/ 1745175 h 1746303"/>
                <a:gd name="connsiteX0" fmla="*/ 0 w 2867977"/>
                <a:gd name="connsiteY0" fmla="*/ 1745547 h 1752390"/>
                <a:gd name="connsiteX1" fmla="*/ 102393 w 2867977"/>
                <a:gd name="connsiteY1" fmla="*/ 1745071 h 1752390"/>
                <a:gd name="connsiteX2" fmla="*/ 326705 w 2867977"/>
                <a:gd name="connsiteY2" fmla="*/ 1746500 h 1752390"/>
                <a:gd name="connsiteX3" fmla="*/ 541495 w 2867977"/>
                <a:gd name="connsiteY3" fmla="*/ 1744118 h 1752390"/>
                <a:gd name="connsiteX4" fmla="*/ 727709 w 2867977"/>
                <a:gd name="connsiteY4" fmla="*/ 1733640 h 1752390"/>
                <a:gd name="connsiteX5" fmla="*/ 784383 w 2867977"/>
                <a:gd name="connsiteY5" fmla="*/ 1729831 h 1752390"/>
                <a:gd name="connsiteX6" fmla="*/ 825817 w 2867977"/>
                <a:gd name="connsiteY6" fmla="*/ 1720782 h 1752390"/>
                <a:gd name="connsiteX7" fmla="*/ 850582 w 2867977"/>
                <a:gd name="connsiteY7" fmla="*/ 1692684 h 1752390"/>
                <a:gd name="connsiteX8" fmla="*/ 873918 w 2867977"/>
                <a:gd name="connsiteY8" fmla="*/ 1629342 h 1752390"/>
                <a:gd name="connsiteX9" fmla="*/ 962977 w 2867977"/>
                <a:gd name="connsiteY9" fmla="*/ 1278822 h 1752390"/>
                <a:gd name="connsiteX10" fmla="*/ 1100137 w 2867977"/>
                <a:gd name="connsiteY10" fmla="*/ 730182 h 1752390"/>
                <a:gd name="connsiteX11" fmla="*/ 1206817 w 2867977"/>
                <a:gd name="connsiteY11" fmla="*/ 379662 h 1752390"/>
                <a:gd name="connsiteX12" fmla="*/ 1280635 w 2867977"/>
                <a:gd name="connsiteY12" fmla="*/ 194401 h 1752390"/>
                <a:gd name="connsiteX13" fmla="*/ 1333499 w 2867977"/>
                <a:gd name="connsiteY13" fmla="*/ 94864 h 1752390"/>
                <a:gd name="connsiteX14" fmla="*/ 1381601 w 2867977"/>
                <a:gd name="connsiteY14" fmla="*/ 33905 h 1752390"/>
                <a:gd name="connsiteX15" fmla="*/ 1420177 w 2867977"/>
                <a:gd name="connsiteY15" fmla="*/ 13902 h 1752390"/>
                <a:gd name="connsiteX16" fmla="*/ 1473994 w 2867977"/>
                <a:gd name="connsiteY16" fmla="*/ 6758 h 1752390"/>
                <a:gd name="connsiteX17" fmla="*/ 1463040 w 2867977"/>
                <a:gd name="connsiteY17" fmla="*/ 1044 h 1752390"/>
                <a:gd name="connsiteX18" fmla="*/ 1572577 w 2867977"/>
                <a:gd name="connsiteY18" fmla="*/ 29142 h 1752390"/>
                <a:gd name="connsiteX19" fmla="*/ 1664017 w 2867977"/>
                <a:gd name="connsiteY19" fmla="*/ 181542 h 1752390"/>
                <a:gd name="connsiteX20" fmla="*/ 1755457 w 2867977"/>
                <a:gd name="connsiteY20" fmla="*/ 394902 h 1752390"/>
                <a:gd name="connsiteX21" fmla="*/ 1846897 w 2867977"/>
                <a:gd name="connsiteY21" fmla="*/ 806382 h 1752390"/>
                <a:gd name="connsiteX22" fmla="*/ 1953577 w 2867977"/>
                <a:gd name="connsiteY22" fmla="*/ 1202622 h 1752390"/>
                <a:gd name="connsiteX23" fmla="*/ 2029777 w 2867977"/>
                <a:gd name="connsiteY23" fmla="*/ 1522662 h 1752390"/>
                <a:gd name="connsiteX24" fmla="*/ 2121217 w 2867977"/>
                <a:gd name="connsiteY24" fmla="*/ 1705542 h 1752390"/>
                <a:gd name="connsiteX25" fmla="*/ 2166937 w 2867977"/>
                <a:gd name="connsiteY25" fmla="*/ 1736022 h 1752390"/>
                <a:gd name="connsiteX26" fmla="*/ 2395537 w 2867977"/>
                <a:gd name="connsiteY26" fmla="*/ 1751262 h 1752390"/>
                <a:gd name="connsiteX27" fmla="*/ 2685097 w 2867977"/>
                <a:gd name="connsiteY27" fmla="*/ 1751262 h 1752390"/>
                <a:gd name="connsiteX28" fmla="*/ 2867977 w 2867977"/>
                <a:gd name="connsiteY28" fmla="*/ 1751262 h 1752390"/>
                <a:gd name="connsiteX29" fmla="*/ 2867977 w 2867977"/>
                <a:gd name="connsiteY29" fmla="*/ 1751262 h 1752390"/>
                <a:gd name="connsiteX0" fmla="*/ 0 w 2867977"/>
                <a:gd name="connsiteY0" fmla="*/ 1739831 h 1746674"/>
                <a:gd name="connsiteX1" fmla="*/ 102393 w 2867977"/>
                <a:gd name="connsiteY1" fmla="*/ 1739355 h 1746674"/>
                <a:gd name="connsiteX2" fmla="*/ 326705 w 2867977"/>
                <a:gd name="connsiteY2" fmla="*/ 1740784 h 1746674"/>
                <a:gd name="connsiteX3" fmla="*/ 541495 w 2867977"/>
                <a:gd name="connsiteY3" fmla="*/ 1738402 h 1746674"/>
                <a:gd name="connsiteX4" fmla="*/ 727709 w 2867977"/>
                <a:gd name="connsiteY4" fmla="*/ 1727924 h 1746674"/>
                <a:gd name="connsiteX5" fmla="*/ 784383 w 2867977"/>
                <a:gd name="connsiteY5" fmla="*/ 1724115 h 1746674"/>
                <a:gd name="connsiteX6" fmla="*/ 825817 w 2867977"/>
                <a:gd name="connsiteY6" fmla="*/ 1715066 h 1746674"/>
                <a:gd name="connsiteX7" fmla="*/ 850582 w 2867977"/>
                <a:gd name="connsiteY7" fmla="*/ 1686968 h 1746674"/>
                <a:gd name="connsiteX8" fmla="*/ 873918 w 2867977"/>
                <a:gd name="connsiteY8" fmla="*/ 1623626 h 1746674"/>
                <a:gd name="connsiteX9" fmla="*/ 962977 w 2867977"/>
                <a:gd name="connsiteY9" fmla="*/ 1273106 h 1746674"/>
                <a:gd name="connsiteX10" fmla="*/ 1100137 w 2867977"/>
                <a:gd name="connsiteY10" fmla="*/ 724466 h 1746674"/>
                <a:gd name="connsiteX11" fmla="*/ 1206817 w 2867977"/>
                <a:gd name="connsiteY11" fmla="*/ 373946 h 1746674"/>
                <a:gd name="connsiteX12" fmla="*/ 1280635 w 2867977"/>
                <a:gd name="connsiteY12" fmla="*/ 188685 h 1746674"/>
                <a:gd name="connsiteX13" fmla="*/ 1333499 w 2867977"/>
                <a:gd name="connsiteY13" fmla="*/ 89148 h 1746674"/>
                <a:gd name="connsiteX14" fmla="*/ 1381601 w 2867977"/>
                <a:gd name="connsiteY14" fmla="*/ 28189 h 1746674"/>
                <a:gd name="connsiteX15" fmla="*/ 1420177 w 2867977"/>
                <a:gd name="connsiteY15" fmla="*/ 8186 h 1746674"/>
                <a:gd name="connsiteX16" fmla="*/ 1473994 w 2867977"/>
                <a:gd name="connsiteY16" fmla="*/ 1042 h 1746674"/>
                <a:gd name="connsiteX17" fmla="*/ 1513047 w 2867977"/>
                <a:gd name="connsiteY17" fmla="*/ 2471 h 1746674"/>
                <a:gd name="connsiteX18" fmla="*/ 1572577 w 2867977"/>
                <a:gd name="connsiteY18" fmla="*/ 23426 h 1746674"/>
                <a:gd name="connsiteX19" fmla="*/ 1664017 w 2867977"/>
                <a:gd name="connsiteY19" fmla="*/ 175826 h 1746674"/>
                <a:gd name="connsiteX20" fmla="*/ 1755457 w 2867977"/>
                <a:gd name="connsiteY20" fmla="*/ 389186 h 1746674"/>
                <a:gd name="connsiteX21" fmla="*/ 1846897 w 2867977"/>
                <a:gd name="connsiteY21" fmla="*/ 800666 h 1746674"/>
                <a:gd name="connsiteX22" fmla="*/ 1953577 w 2867977"/>
                <a:gd name="connsiteY22" fmla="*/ 1196906 h 1746674"/>
                <a:gd name="connsiteX23" fmla="*/ 2029777 w 2867977"/>
                <a:gd name="connsiteY23" fmla="*/ 1516946 h 1746674"/>
                <a:gd name="connsiteX24" fmla="*/ 2121217 w 2867977"/>
                <a:gd name="connsiteY24" fmla="*/ 1699826 h 1746674"/>
                <a:gd name="connsiteX25" fmla="*/ 2166937 w 2867977"/>
                <a:gd name="connsiteY25" fmla="*/ 1730306 h 1746674"/>
                <a:gd name="connsiteX26" fmla="*/ 2395537 w 2867977"/>
                <a:gd name="connsiteY26" fmla="*/ 1745546 h 1746674"/>
                <a:gd name="connsiteX27" fmla="*/ 2685097 w 2867977"/>
                <a:gd name="connsiteY27" fmla="*/ 1745546 h 1746674"/>
                <a:gd name="connsiteX28" fmla="*/ 2867977 w 2867977"/>
                <a:gd name="connsiteY28" fmla="*/ 1745546 h 1746674"/>
                <a:gd name="connsiteX29" fmla="*/ 2867977 w 2867977"/>
                <a:gd name="connsiteY29" fmla="*/ 1745546 h 1746674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3047 w 2867977"/>
                <a:gd name="connsiteY17" fmla="*/ 4143 h 1748346"/>
                <a:gd name="connsiteX18" fmla="*/ 1572577 w 2867977"/>
                <a:gd name="connsiteY18" fmla="*/ 25098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3047 w 2867977"/>
                <a:gd name="connsiteY17" fmla="*/ 4143 h 1748346"/>
                <a:gd name="connsiteX18" fmla="*/ 1555908 w 2867977"/>
                <a:gd name="connsiteY18" fmla="*/ 27479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7809 w 2867977"/>
                <a:gd name="connsiteY17" fmla="*/ 4143 h 1748346"/>
                <a:gd name="connsiteX18" fmla="*/ 1555908 w 2867977"/>
                <a:gd name="connsiteY18" fmla="*/ 27479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3712 h 1750555"/>
                <a:gd name="connsiteX1" fmla="*/ 102393 w 2867977"/>
                <a:gd name="connsiteY1" fmla="*/ 1743236 h 1750555"/>
                <a:gd name="connsiteX2" fmla="*/ 326705 w 2867977"/>
                <a:gd name="connsiteY2" fmla="*/ 1744665 h 1750555"/>
                <a:gd name="connsiteX3" fmla="*/ 541495 w 2867977"/>
                <a:gd name="connsiteY3" fmla="*/ 1742283 h 1750555"/>
                <a:gd name="connsiteX4" fmla="*/ 727709 w 2867977"/>
                <a:gd name="connsiteY4" fmla="*/ 1731805 h 1750555"/>
                <a:gd name="connsiteX5" fmla="*/ 784383 w 2867977"/>
                <a:gd name="connsiteY5" fmla="*/ 1727996 h 1750555"/>
                <a:gd name="connsiteX6" fmla="*/ 825817 w 2867977"/>
                <a:gd name="connsiteY6" fmla="*/ 1718947 h 1750555"/>
                <a:gd name="connsiteX7" fmla="*/ 850582 w 2867977"/>
                <a:gd name="connsiteY7" fmla="*/ 1690849 h 1750555"/>
                <a:gd name="connsiteX8" fmla="*/ 873918 w 2867977"/>
                <a:gd name="connsiteY8" fmla="*/ 1627507 h 1750555"/>
                <a:gd name="connsiteX9" fmla="*/ 962977 w 2867977"/>
                <a:gd name="connsiteY9" fmla="*/ 1276987 h 1750555"/>
                <a:gd name="connsiteX10" fmla="*/ 1100137 w 2867977"/>
                <a:gd name="connsiteY10" fmla="*/ 728347 h 1750555"/>
                <a:gd name="connsiteX11" fmla="*/ 1206817 w 2867977"/>
                <a:gd name="connsiteY11" fmla="*/ 377827 h 1750555"/>
                <a:gd name="connsiteX12" fmla="*/ 1280635 w 2867977"/>
                <a:gd name="connsiteY12" fmla="*/ 192566 h 1750555"/>
                <a:gd name="connsiteX13" fmla="*/ 1333499 w 2867977"/>
                <a:gd name="connsiteY13" fmla="*/ 93029 h 1750555"/>
                <a:gd name="connsiteX14" fmla="*/ 1381601 w 2867977"/>
                <a:gd name="connsiteY14" fmla="*/ 32070 h 1750555"/>
                <a:gd name="connsiteX15" fmla="*/ 1420177 w 2867977"/>
                <a:gd name="connsiteY15" fmla="*/ 12067 h 1750555"/>
                <a:gd name="connsiteX16" fmla="*/ 1471612 w 2867977"/>
                <a:gd name="connsiteY16" fmla="*/ 161 h 1750555"/>
                <a:gd name="connsiteX17" fmla="*/ 1517809 w 2867977"/>
                <a:gd name="connsiteY17" fmla="*/ 6352 h 1750555"/>
                <a:gd name="connsiteX18" fmla="*/ 1555908 w 2867977"/>
                <a:gd name="connsiteY18" fmla="*/ 29688 h 1750555"/>
                <a:gd name="connsiteX19" fmla="*/ 1664017 w 2867977"/>
                <a:gd name="connsiteY19" fmla="*/ 179707 h 1750555"/>
                <a:gd name="connsiteX20" fmla="*/ 1755457 w 2867977"/>
                <a:gd name="connsiteY20" fmla="*/ 393067 h 1750555"/>
                <a:gd name="connsiteX21" fmla="*/ 1846897 w 2867977"/>
                <a:gd name="connsiteY21" fmla="*/ 804547 h 1750555"/>
                <a:gd name="connsiteX22" fmla="*/ 1953577 w 2867977"/>
                <a:gd name="connsiteY22" fmla="*/ 1200787 h 1750555"/>
                <a:gd name="connsiteX23" fmla="*/ 2029777 w 2867977"/>
                <a:gd name="connsiteY23" fmla="*/ 1520827 h 1750555"/>
                <a:gd name="connsiteX24" fmla="*/ 2121217 w 2867977"/>
                <a:gd name="connsiteY24" fmla="*/ 1703707 h 1750555"/>
                <a:gd name="connsiteX25" fmla="*/ 2166937 w 2867977"/>
                <a:gd name="connsiteY25" fmla="*/ 1734187 h 1750555"/>
                <a:gd name="connsiteX26" fmla="*/ 2395537 w 2867977"/>
                <a:gd name="connsiteY26" fmla="*/ 1749427 h 1750555"/>
                <a:gd name="connsiteX27" fmla="*/ 2685097 w 2867977"/>
                <a:gd name="connsiteY27" fmla="*/ 1749427 h 1750555"/>
                <a:gd name="connsiteX28" fmla="*/ 2867977 w 2867977"/>
                <a:gd name="connsiteY28" fmla="*/ 1749427 h 1750555"/>
                <a:gd name="connsiteX29" fmla="*/ 2867977 w 2867977"/>
                <a:gd name="connsiteY29" fmla="*/ 1749427 h 1750555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664017 w 2867977"/>
                <a:gd name="connsiteY19" fmla="*/ 179586 h 1750434"/>
                <a:gd name="connsiteX20" fmla="*/ 1755457 w 2867977"/>
                <a:gd name="connsiteY20" fmla="*/ 392946 h 1750434"/>
                <a:gd name="connsiteX21" fmla="*/ 1846897 w 2867977"/>
                <a:gd name="connsiteY21" fmla="*/ 804426 h 1750434"/>
                <a:gd name="connsiteX22" fmla="*/ 1953577 w 2867977"/>
                <a:gd name="connsiteY22" fmla="*/ 1200666 h 1750434"/>
                <a:gd name="connsiteX23" fmla="*/ 2029777 w 2867977"/>
                <a:gd name="connsiteY23" fmla="*/ 1520706 h 1750434"/>
                <a:gd name="connsiteX24" fmla="*/ 2121217 w 2867977"/>
                <a:gd name="connsiteY24" fmla="*/ 1703586 h 1750434"/>
                <a:gd name="connsiteX25" fmla="*/ 2166937 w 2867977"/>
                <a:gd name="connsiteY25" fmla="*/ 1734066 h 1750434"/>
                <a:gd name="connsiteX26" fmla="*/ 2395537 w 2867977"/>
                <a:gd name="connsiteY26" fmla="*/ 1749306 h 1750434"/>
                <a:gd name="connsiteX27" fmla="*/ 2685097 w 2867977"/>
                <a:gd name="connsiteY27" fmla="*/ 1749306 h 1750434"/>
                <a:gd name="connsiteX28" fmla="*/ 2867977 w 2867977"/>
                <a:gd name="connsiteY28" fmla="*/ 1749306 h 1750434"/>
                <a:gd name="connsiteX29" fmla="*/ 2867977 w 2867977"/>
                <a:gd name="connsiteY29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664017 w 2867977"/>
                <a:gd name="connsiteY19" fmla="*/ 179586 h 1750434"/>
                <a:gd name="connsiteX20" fmla="*/ 1755457 w 2867977"/>
                <a:gd name="connsiteY20" fmla="*/ 392946 h 1750434"/>
                <a:gd name="connsiteX21" fmla="*/ 1846897 w 2867977"/>
                <a:gd name="connsiteY21" fmla="*/ 804426 h 1750434"/>
                <a:gd name="connsiteX22" fmla="*/ 1953577 w 2867977"/>
                <a:gd name="connsiteY22" fmla="*/ 1200666 h 1750434"/>
                <a:gd name="connsiteX23" fmla="*/ 2029777 w 2867977"/>
                <a:gd name="connsiteY23" fmla="*/ 1520706 h 1750434"/>
                <a:gd name="connsiteX24" fmla="*/ 2121217 w 2867977"/>
                <a:gd name="connsiteY24" fmla="*/ 1703586 h 1750434"/>
                <a:gd name="connsiteX25" fmla="*/ 2166937 w 2867977"/>
                <a:gd name="connsiteY25" fmla="*/ 1734066 h 1750434"/>
                <a:gd name="connsiteX26" fmla="*/ 2395537 w 2867977"/>
                <a:gd name="connsiteY26" fmla="*/ 1749306 h 1750434"/>
                <a:gd name="connsiteX27" fmla="*/ 2685097 w 2867977"/>
                <a:gd name="connsiteY27" fmla="*/ 1749306 h 1750434"/>
                <a:gd name="connsiteX28" fmla="*/ 2867977 w 2867977"/>
                <a:gd name="connsiteY28" fmla="*/ 1749306 h 1750434"/>
                <a:gd name="connsiteX29" fmla="*/ 2867977 w 2867977"/>
                <a:gd name="connsiteY29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60671 w 2867977"/>
                <a:gd name="connsiteY19" fmla="*/ 30045 h 1750434"/>
                <a:gd name="connsiteX20" fmla="*/ 1664017 w 2867977"/>
                <a:gd name="connsiteY20" fmla="*/ 17958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64017 w 2867977"/>
                <a:gd name="connsiteY20" fmla="*/ 17958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7348 w 2867977"/>
                <a:gd name="connsiteY20" fmla="*/ 16053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7348 w 2867977"/>
                <a:gd name="connsiteY20" fmla="*/ 160536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60721 w 2867977"/>
                <a:gd name="connsiteY23" fmla="*/ 1253054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60721 w 2867977"/>
                <a:gd name="connsiteY23" fmla="*/ 1253054 h 1750434"/>
                <a:gd name="connsiteX24" fmla="*/ 2046446 w 2867977"/>
                <a:gd name="connsiteY24" fmla="*/ 1575475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6446 w 2867977"/>
                <a:gd name="connsiteY24" fmla="*/ 1575475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51209 w 2867977"/>
                <a:gd name="connsiteY24" fmla="*/ 1580238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51209 w 2867977"/>
                <a:gd name="connsiteY24" fmla="*/ 1580238 h 1750434"/>
                <a:gd name="connsiteX25" fmla="*/ 2092641 w 2867977"/>
                <a:gd name="connsiteY25" fmla="*/ 1672629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1493"/>
                <a:gd name="connsiteX1" fmla="*/ 102393 w 2867977"/>
                <a:gd name="connsiteY1" fmla="*/ 1743115 h 1751493"/>
                <a:gd name="connsiteX2" fmla="*/ 326705 w 2867977"/>
                <a:gd name="connsiteY2" fmla="*/ 1744544 h 1751493"/>
                <a:gd name="connsiteX3" fmla="*/ 541495 w 2867977"/>
                <a:gd name="connsiteY3" fmla="*/ 1742162 h 1751493"/>
                <a:gd name="connsiteX4" fmla="*/ 727709 w 2867977"/>
                <a:gd name="connsiteY4" fmla="*/ 1731684 h 1751493"/>
                <a:gd name="connsiteX5" fmla="*/ 784383 w 2867977"/>
                <a:gd name="connsiteY5" fmla="*/ 1727875 h 1751493"/>
                <a:gd name="connsiteX6" fmla="*/ 825817 w 2867977"/>
                <a:gd name="connsiteY6" fmla="*/ 1718826 h 1751493"/>
                <a:gd name="connsiteX7" fmla="*/ 850582 w 2867977"/>
                <a:gd name="connsiteY7" fmla="*/ 1690728 h 1751493"/>
                <a:gd name="connsiteX8" fmla="*/ 873918 w 2867977"/>
                <a:gd name="connsiteY8" fmla="*/ 1627386 h 1751493"/>
                <a:gd name="connsiteX9" fmla="*/ 962977 w 2867977"/>
                <a:gd name="connsiteY9" fmla="*/ 1276866 h 1751493"/>
                <a:gd name="connsiteX10" fmla="*/ 1100137 w 2867977"/>
                <a:gd name="connsiteY10" fmla="*/ 728226 h 1751493"/>
                <a:gd name="connsiteX11" fmla="*/ 1206817 w 2867977"/>
                <a:gd name="connsiteY11" fmla="*/ 377706 h 1751493"/>
                <a:gd name="connsiteX12" fmla="*/ 1280635 w 2867977"/>
                <a:gd name="connsiteY12" fmla="*/ 192445 h 1751493"/>
                <a:gd name="connsiteX13" fmla="*/ 1333499 w 2867977"/>
                <a:gd name="connsiteY13" fmla="*/ 92908 h 1751493"/>
                <a:gd name="connsiteX14" fmla="*/ 1381601 w 2867977"/>
                <a:gd name="connsiteY14" fmla="*/ 31949 h 1751493"/>
                <a:gd name="connsiteX15" fmla="*/ 1420177 w 2867977"/>
                <a:gd name="connsiteY15" fmla="*/ 11946 h 1751493"/>
                <a:gd name="connsiteX16" fmla="*/ 1471612 w 2867977"/>
                <a:gd name="connsiteY16" fmla="*/ 40 h 1751493"/>
                <a:gd name="connsiteX17" fmla="*/ 1522571 w 2867977"/>
                <a:gd name="connsiteY17" fmla="*/ 8613 h 1751493"/>
                <a:gd name="connsiteX18" fmla="*/ 1555908 w 2867977"/>
                <a:gd name="connsiteY18" fmla="*/ 29567 h 1751493"/>
                <a:gd name="connsiteX19" fmla="*/ 1598771 w 2867977"/>
                <a:gd name="connsiteY19" fmla="*/ 80051 h 1751493"/>
                <a:gd name="connsiteX20" fmla="*/ 1649729 w 2867977"/>
                <a:gd name="connsiteY20" fmla="*/ 177205 h 1751493"/>
                <a:gd name="connsiteX21" fmla="*/ 1738788 w 2867977"/>
                <a:gd name="connsiteY21" fmla="*/ 409615 h 1751493"/>
                <a:gd name="connsiteX22" fmla="*/ 1823084 w 2867977"/>
                <a:gd name="connsiteY22" fmla="*/ 723464 h 1751493"/>
                <a:gd name="connsiteX23" fmla="*/ 1955959 w 2867977"/>
                <a:gd name="connsiteY23" fmla="*/ 1241148 h 1751493"/>
                <a:gd name="connsiteX24" fmla="*/ 2051209 w 2867977"/>
                <a:gd name="connsiteY24" fmla="*/ 1580238 h 1751493"/>
                <a:gd name="connsiteX25" fmla="*/ 2092641 w 2867977"/>
                <a:gd name="connsiteY25" fmla="*/ 1672629 h 1751493"/>
                <a:gd name="connsiteX26" fmla="*/ 2138362 w 2867977"/>
                <a:gd name="connsiteY26" fmla="*/ 1719778 h 1751493"/>
                <a:gd name="connsiteX27" fmla="*/ 2395537 w 2867977"/>
                <a:gd name="connsiteY27" fmla="*/ 1749306 h 1751493"/>
                <a:gd name="connsiteX28" fmla="*/ 2685097 w 2867977"/>
                <a:gd name="connsiteY28" fmla="*/ 1749306 h 1751493"/>
                <a:gd name="connsiteX29" fmla="*/ 2867977 w 2867977"/>
                <a:gd name="connsiteY29" fmla="*/ 1749306 h 1751493"/>
                <a:gd name="connsiteX30" fmla="*/ 2867977 w 2867977"/>
                <a:gd name="connsiteY30" fmla="*/ 1749306 h 1751493"/>
                <a:gd name="connsiteX0" fmla="*/ 0 w 2867977"/>
                <a:gd name="connsiteY0" fmla="*/ 1743591 h 1751493"/>
                <a:gd name="connsiteX1" fmla="*/ 102393 w 2867977"/>
                <a:gd name="connsiteY1" fmla="*/ 1743115 h 1751493"/>
                <a:gd name="connsiteX2" fmla="*/ 326705 w 2867977"/>
                <a:gd name="connsiteY2" fmla="*/ 1744544 h 1751493"/>
                <a:gd name="connsiteX3" fmla="*/ 541495 w 2867977"/>
                <a:gd name="connsiteY3" fmla="*/ 1742162 h 1751493"/>
                <a:gd name="connsiteX4" fmla="*/ 727709 w 2867977"/>
                <a:gd name="connsiteY4" fmla="*/ 1731684 h 1751493"/>
                <a:gd name="connsiteX5" fmla="*/ 784383 w 2867977"/>
                <a:gd name="connsiteY5" fmla="*/ 1727875 h 1751493"/>
                <a:gd name="connsiteX6" fmla="*/ 825817 w 2867977"/>
                <a:gd name="connsiteY6" fmla="*/ 1718826 h 1751493"/>
                <a:gd name="connsiteX7" fmla="*/ 850582 w 2867977"/>
                <a:gd name="connsiteY7" fmla="*/ 1690728 h 1751493"/>
                <a:gd name="connsiteX8" fmla="*/ 873918 w 2867977"/>
                <a:gd name="connsiteY8" fmla="*/ 1627386 h 1751493"/>
                <a:gd name="connsiteX9" fmla="*/ 962977 w 2867977"/>
                <a:gd name="connsiteY9" fmla="*/ 1276866 h 1751493"/>
                <a:gd name="connsiteX10" fmla="*/ 1100137 w 2867977"/>
                <a:gd name="connsiteY10" fmla="*/ 728226 h 1751493"/>
                <a:gd name="connsiteX11" fmla="*/ 1206817 w 2867977"/>
                <a:gd name="connsiteY11" fmla="*/ 377706 h 1751493"/>
                <a:gd name="connsiteX12" fmla="*/ 1280635 w 2867977"/>
                <a:gd name="connsiteY12" fmla="*/ 192445 h 1751493"/>
                <a:gd name="connsiteX13" fmla="*/ 1333499 w 2867977"/>
                <a:gd name="connsiteY13" fmla="*/ 92908 h 1751493"/>
                <a:gd name="connsiteX14" fmla="*/ 1381601 w 2867977"/>
                <a:gd name="connsiteY14" fmla="*/ 31949 h 1751493"/>
                <a:gd name="connsiteX15" fmla="*/ 1420177 w 2867977"/>
                <a:gd name="connsiteY15" fmla="*/ 11946 h 1751493"/>
                <a:gd name="connsiteX16" fmla="*/ 1471612 w 2867977"/>
                <a:gd name="connsiteY16" fmla="*/ 40 h 1751493"/>
                <a:gd name="connsiteX17" fmla="*/ 1522571 w 2867977"/>
                <a:gd name="connsiteY17" fmla="*/ 8613 h 1751493"/>
                <a:gd name="connsiteX18" fmla="*/ 1555908 w 2867977"/>
                <a:gd name="connsiteY18" fmla="*/ 29567 h 1751493"/>
                <a:gd name="connsiteX19" fmla="*/ 1598771 w 2867977"/>
                <a:gd name="connsiteY19" fmla="*/ 80051 h 1751493"/>
                <a:gd name="connsiteX20" fmla="*/ 1649729 w 2867977"/>
                <a:gd name="connsiteY20" fmla="*/ 177205 h 1751493"/>
                <a:gd name="connsiteX21" fmla="*/ 1738788 w 2867977"/>
                <a:gd name="connsiteY21" fmla="*/ 409615 h 1751493"/>
                <a:gd name="connsiteX22" fmla="*/ 1823084 w 2867977"/>
                <a:gd name="connsiteY22" fmla="*/ 723464 h 1751493"/>
                <a:gd name="connsiteX23" fmla="*/ 1955959 w 2867977"/>
                <a:gd name="connsiteY23" fmla="*/ 1241148 h 1751493"/>
                <a:gd name="connsiteX24" fmla="*/ 2051209 w 2867977"/>
                <a:gd name="connsiteY24" fmla="*/ 1580238 h 1751493"/>
                <a:gd name="connsiteX25" fmla="*/ 2092641 w 2867977"/>
                <a:gd name="connsiteY25" fmla="*/ 1672629 h 1751493"/>
                <a:gd name="connsiteX26" fmla="*/ 2138362 w 2867977"/>
                <a:gd name="connsiteY26" fmla="*/ 1719778 h 1751493"/>
                <a:gd name="connsiteX27" fmla="*/ 2395537 w 2867977"/>
                <a:gd name="connsiteY27" fmla="*/ 1749306 h 1751493"/>
                <a:gd name="connsiteX28" fmla="*/ 2685097 w 2867977"/>
                <a:gd name="connsiteY28" fmla="*/ 1749306 h 1751493"/>
                <a:gd name="connsiteX29" fmla="*/ 2867977 w 2867977"/>
                <a:gd name="connsiteY29" fmla="*/ 1749306 h 1751493"/>
                <a:gd name="connsiteX30" fmla="*/ 2867977 w 2867977"/>
                <a:gd name="connsiteY30" fmla="*/ 1749306 h 1751493"/>
                <a:gd name="connsiteX0" fmla="*/ 0 w 2867977"/>
                <a:gd name="connsiteY0" fmla="*/ 1743591 h 1752551"/>
                <a:gd name="connsiteX1" fmla="*/ 102393 w 2867977"/>
                <a:gd name="connsiteY1" fmla="*/ 1743115 h 1752551"/>
                <a:gd name="connsiteX2" fmla="*/ 326705 w 2867977"/>
                <a:gd name="connsiteY2" fmla="*/ 1744544 h 1752551"/>
                <a:gd name="connsiteX3" fmla="*/ 541495 w 2867977"/>
                <a:gd name="connsiteY3" fmla="*/ 1742162 h 1752551"/>
                <a:gd name="connsiteX4" fmla="*/ 727709 w 2867977"/>
                <a:gd name="connsiteY4" fmla="*/ 1731684 h 1752551"/>
                <a:gd name="connsiteX5" fmla="*/ 784383 w 2867977"/>
                <a:gd name="connsiteY5" fmla="*/ 1727875 h 1752551"/>
                <a:gd name="connsiteX6" fmla="*/ 825817 w 2867977"/>
                <a:gd name="connsiteY6" fmla="*/ 1718826 h 1752551"/>
                <a:gd name="connsiteX7" fmla="*/ 850582 w 2867977"/>
                <a:gd name="connsiteY7" fmla="*/ 1690728 h 1752551"/>
                <a:gd name="connsiteX8" fmla="*/ 873918 w 2867977"/>
                <a:gd name="connsiteY8" fmla="*/ 1627386 h 1752551"/>
                <a:gd name="connsiteX9" fmla="*/ 962977 w 2867977"/>
                <a:gd name="connsiteY9" fmla="*/ 1276866 h 1752551"/>
                <a:gd name="connsiteX10" fmla="*/ 1100137 w 2867977"/>
                <a:gd name="connsiteY10" fmla="*/ 728226 h 1752551"/>
                <a:gd name="connsiteX11" fmla="*/ 1206817 w 2867977"/>
                <a:gd name="connsiteY11" fmla="*/ 377706 h 1752551"/>
                <a:gd name="connsiteX12" fmla="*/ 1280635 w 2867977"/>
                <a:gd name="connsiteY12" fmla="*/ 192445 h 1752551"/>
                <a:gd name="connsiteX13" fmla="*/ 1333499 w 2867977"/>
                <a:gd name="connsiteY13" fmla="*/ 92908 h 1752551"/>
                <a:gd name="connsiteX14" fmla="*/ 1381601 w 2867977"/>
                <a:gd name="connsiteY14" fmla="*/ 31949 h 1752551"/>
                <a:gd name="connsiteX15" fmla="*/ 1420177 w 2867977"/>
                <a:gd name="connsiteY15" fmla="*/ 11946 h 1752551"/>
                <a:gd name="connsiteX16" fmla="*/ 1471612 w 2867977"/>
                <a:gd name="connsiteY16" fmla="*/ 40 h 1752551"/>
                <a:gd name="connsiteX17" fmla="*/ 1522571 w 2867977"/>
                <a:gd name="connsiteY17" fmla="*/ 8613 h 1752551"/>
                <a:gd name="connsiteX18" fmla="*/ 1555908 w 2867977"/>
                <a:gd name="connsiteY18" fmla="*/ 29567 h 1752551"/>
                <a:gd name="connsiteX19" fmla="*/ 1598771 w 2867977"/>
                <a:gd name="connsiteY19" fmla="*/ 80051 h 1752551"/>
                <a:gd name="connsiteX20" fmla="*/ 1649729 w 2867977"/>
                <a:gd name="connsiteY20" fmla="*/ 177205 h 1752551"/>
                <a:gd name="connsiteX21" fmla="*/ 1738788 w 2867977"/>
                <a:gd name="connsiteY21" fmla="*/ 409615 h 1752551"/>
                <a:gd name="connsiteX22" fmla="*/ 1823084 w 2867977"/>
                <a:gd name="connsiteY22" fmla="*/ 723464 h 1752551"/>
                <a:gd name="connsiteX23" fmla="*/ 1955959 w 2867977"/>
                <a:gd name="connsiteY23" fmla="*/ 1241148 h 1752551"/>
                <a:gd name="connsiteX24" fmla="*/ 2051209 w 2867977"/>
                <a:gd name="connsiteY24" fmla="*/ 1580238 h 1752551"/>
                <a:gd name="connsiteX25" fmla="*/ 2092641 w 2867977"/>
                <a:gd name="connsiteY25" fmla="*/ 1672629 h 1752551"/>
                <a:gd name="connsiteX26" fmla="*/ 2124074 w 2867977"/>
                <a:gd name="connsiteY26" fmla="*/ 1705490 h 1752551"/>
                <a:gd name="connsiteX27" fmla="*/ 2395537 w 2867977"/>
                <a:gd name="connsiteY27" fmla="*/ 1749306 h 1752551"/>
                <a:gd name="connsiteX28" fmla="*/ 2685097 w 2867977"/>
                <a:gd name="connsiteY28" fmla="*/ 1749306 h 1752551"/>
                <a:gd name="connsiteX29" fmla="*/ 2867977 w 2867977"/>
                <a:gd name="connsiteY29" fmla="*/ 1749306 h 1752551"/>
                <a:gd name="connsiteX30" fmla="*/ 2867977 w 2867977"/>
                <a:gd name="connsiteY30" fmla="*/ 1749306 h 1752551"/>
                <a:gd name="connsiteX0" fmla="*/ 0 w 2867977"/>
                <a:gd name="connsiteY0" fmla="*/ 1743591 h 1752551"/>
                <a:gd name="connsiteX1" fmla="*/ 102393 w 2867977"/>
                <a:gd name="connsiteY1" fmla="*/ 1743115 h 1752551"/>
                <a:gd name="connsiteX2" fmla="*/ 326705 w 2867977"/>
                <a:gd name="connsiteY2" fmla="*/ 1744544 h 1752551"/>
                <a:gd name="connsiteX3" fmla="*/ 541495 w 2867977"/>
                <a:gd name="connsiteY3" fmla="*/ 1742162 h 1752551"/>
                <a:gd name="connsiteX4" fmla="*/ 727709 w 2867977"/>
                <a:gd name="connsiteY4" fmla="*/ 1731684 h 1752551"/>
                <a:gd name="connsiteX5" fmla="*/ 784383 w 2867977"/>
                <a:gd name="connsiteY5" fmla="*/ 1727875 h 1752551"/>
                <a:gd name="connsiteX6" fmla="*/ 825817 w 2867977"/>
                <a:gd name="connsiteY6" fmla="*/ 1718826 h 1752551"/>
                <a:gd name="connsiteX7" fmla="*/ 850582 w 2867977"/>
                <a:gd name="connsiteY7" fmla="*/ 1690728 h 1752551"/>
                <a:gd name="connsiteX8" fmla="*/ 873918 w 2867977"/>
                <a:gd name="connsiteY8" fmla="*/ 1627386 h 1752551"/>
                <a:gd name="connsiteX9" fmla="*/ 962977 w 2867977"/>
                <a:gd name="connsiteY9" fmla="*/ 1276866 h 1752551"/>
                <a:gd name="connsiteX10" fmla="*/ 1100137 w 2867977"/>
                <a:gd name="connsiteY10" fmla="*/ 728226 h 1752551"/>
                <a:gd name="connsiteX11" fmla="*/ 1206817 w 2867977"/>
                <a:gd name="connsiteY11" fmla="*/ 377706 h 1752551"/>
                <a:gd name="connsiteX12" fmla="*/ 1280635 w 2867977"/>
                <a:gd name="connsiteY12" fmla="*/ 192445 h 1752551"/>
                <a:gd name="connsiteX13" fmla="*/ 1333499 w 2867977"/>
                <a:gd name="connsiteY13" fmla="*/ 92908 h 1752551"/>
                <a:gd name="connsiteX14" fmla="*/ 1381601 w 2867977"/>
                <a:gd name="connsiteY14" fmla="*/ 31949 h 1752551"/>
                <a:gd name="connsiteX15" fmla="*/ 1420177 w 2867977"/>
                <a:gd name="connsiteY15" fmla="*/ 11946 h 1752551"/>
                <a:gd name="connsiteX16" fmla="*/ 1471612 w 2867977"/>
                <a:gd name="connsiteY16" fmla="*/ 40 h 1752551"/>
                <a:gd name="connsiteX17" fmla="*/ 1522571 w 2867977"/>
                <a:gd name="connsiteY17" fmla="*/ 8613 h 1752551"/>
                <a:gd name="connsiteX18" fmla="*/ 1555908 w 2867977"/>
                <a:gd name="connsiteY18" fmla="*/ 29567 h 1752551"/>
                <a:gd name="connsiteX19" fmla="*/ 1598771 w 2867977"/>
                <a:gd name="connsiteY19" fmla="*/ 80051 h 1752551"/>
                <a:gd name="connsiteX20" fmla="*/ 1649729 w 2867977"/>
                <a:gd name="connsiteY20" fmla="*/ 177205 h 1752551"/>
                <a:gd name="connsiteX21" fmla="*/ 1738788 w 2867977"/>
                <a:gd name="connsiteY21" fmla="*/ 409615 h 1752551"/>
                <a:gd name="connsiteX22" fmla="*/ 1823084 w 2867977"/>
                <a:gd name="connsiteY22" fmla="*/ 723464 h 1752551"/>
                <a:gd name="connsiteX23" fmla="*/ 1955959 w 2867977"/>
                <a:gd name="connsiteY23" fmla="*/ 1241148 h 1752551"/>
                <a:gd name="connsiteX24" fmla="*/ 2051209 w 2867977"/>
                <a:gd name="connsiteY24" fmla="*/ 1580238 h 1752551"/>
                <a:gd name="connsiteX25" fmla="*/ 2095022 w 2867977"/>
                <a:gd name="connsiteY25" fmla="*/ 1670248 h 1752551"/>
                <a:gd name="connsiteX26" fmla="*/ 2124074 w 2867977"/>
                <a:gd name="connsiteY26" fmla="*/ 1705490 h 1752551"/>
                <a:gd name="connsiteX27" fmla="*/ 2395537 w 2867977"/>
                <a:gd name="connsiteY27" fmla="*/ 1749306 h 1752551"/>
                <a:gd name="connsiteX28" fmla="*/ 2685097 w 2867977"/>
                <a:gd name="connsiteY28" fmla="*/ 1749306 h 1752551"/>
                <a:gd name="connsiteX29" fmla="*/ 2867977 w 2867977"/>
                <a:gd name="connsiteY29" fmla="*/ 1749306 h 1752551"/>
                <a:gd name="connsiteX30" fmla="*/ 2867977 w 2867977"/>
                <a:gd name="connsiteY30" fmla="*/ 1749306 h 1752551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5022 w 2867977"/>
                <a:gd name="connsiteY25" fmla="*/ 1670248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5022 w 2867977"/>
                <a:gd name="connsiteY25" fmla="*/ 1670248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2641 w 2867977"/>
                <a:gd name="connsiteY25" fmla="*/ 1663104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086927 w 2867977"/>
                <a:gd name="connsiteY26" fmla="*/ 1665963 h 1752375"/>
                <a:gd name="connsiteX27" fmla="*/ 2133599 w 2867977"/>
                <a:gd name="connsiteY27" fmla="*/ 1707871 h 1752375"/>
                <a:gd name="connsiteX28" fmla="*/ 2395537 w 2867977"/>
                <a:gd name="connsiteY28" fmla="*/ 1749306 h 1752375"/>
                <a:gd name="connsiteX29" fmla="*/ 2685097 w 2867977"/>
                <a:gd name="connsiteY29" fmla="*/ 1749306 h 1752375"/>
                <a:gd name="connsiteX30" fmla="*/ 2867977 w 2867977"/>
                <a:gd name="connsiteY30" fmla="*/ 1749306 h 1752375"/>
                <a:gd name="connsiteX31" fmla="*/ 2867977 w 2867977"/>
                <a:gd name="connsiteY31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13121 w 2867977"/>
                <a:gd name="connsiteY26" fmla="*/ 1692156 h 1752375"/>
                <a:gd name="connsiteX27" fmla="*/ 2133599 w 2867977"/>
                <a:gd name="connsiteY27" fmla="*/ 1707871 h 1752375"/>
                <a:gd name="connsiteX28" fmla="*/ 2395537 w 2867977"/>
                <a:gd name="connsiteY28" fmla="*/ 1749306 h 1752375"/>
                <a:gd name="connsiteX29" fmla="*/ 2685097 w 2867977"/>
                <a:gd name="connsiteY29" fmla="*/ 1749306 h 1752375"/>
                <a:gd name="connsiteX30" fmla="*/ 2867977 w 2867977"/>
                <a:gd name="connsiteY30" fmla="*/ 1749306 h 1752375"/>
                <a:gd name="connsiteX31" fmla="*/ 2867977 w 2867977"/>
                <a:gd name="connsiteY31" fmla="*/ 1749306 h 1752375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3121 w 2867977"/>
                <a:gd name="connsiteY26" fmla="*/ 1692156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7977 w 2867977"/>
                <a:gd name="connsiteY31" fmla="*/ 1749306 h 1751317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5502 w 2867977"/>
                <a:gd name="connsiteY26" fmla="*/ 1694537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7977 w 2867977"/>
                <a:gd name="connsiteY31" fmla="*/ 1749306 h 1751317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5502 w 2867977"/>
                <a:gd name="connsiteY26" fmla="*/ 1694537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3215 w 2867977"/>
                <a:gd name="connsiteY31" fmla="*/ 1699299 h 1751317"/>
                <a:gd name="connsiteX0" fmla="*/ 0 w 2927508"/>
                <a:gd name="connsiteY0" fmla="*/ 1743591 h 1751317"/>
                <a:gd name="connsiteX1" fmla="*/ 102393 w 2927508"/>
                <a:gd name="connsiteY1" fmla="*/ 1743115 h 1751317"/>
                <a:gd name="connsiteX2" fmla="*/ 326705 w 2927508"/>
                <a:gd name="connsiteY2" fmla="*/ 1744544 h 1751317"/>
                <a:gd name="connsiteX3" fmla="*/ 541495 w 2927508"/>
                <a:gd name="connsiteY3" fmla="*/ 1742162 h 1751317"/>
                <a:gd name="connsiteX4" fmla="*/ 727709 w 2927508"/>
                <a:gd name="connsiteY4" fmla="*/ 1731684 h 1751317"/>
                <a:gd name="connsiteX5" fmla="*/ 784383 w 2927508"/>
                <a:gd name="connsiteY5" fmla="*/ 1727875 h 1751317"/>
                <a:gd name="connsiteX6" fmla="*/ 825817 w 2927508"/>
                <a:gd name="connsiteY6" fmla="*/ 1718826 h 1751317"/>
                <a:gd name="connsiteX7" fmla="*/ 850582 w 2927508"/>
                <a:gd name="connsiteY7" fmla="*/ 1690728 h 1751317"/>
                <a:gd name="connsiteX8" fmla="*/ 873918 w 2927508"/>
                <a:gd name="connsiteY8" fmla="*/ 1627386 h 1751317"/>
                <a:gd name="connsiteX9" fmla="*/ 962977 w 2927508"/>
                <a:gd name="connsiteY9" fmla="*/ 1276866 h 1751317"/>
                <a:gd name="connsiteX10" fmla="*/ 1100137 w 2927508"/>
                <a:gd name="connsiteY10" fmla="*/ 728226 h 1751317"/>
                <a:gd name="connsiteX11" fmla="*/ 1206817 w 2927508"/>
                <a:gd name="connsiteY11" fmla="*/ 377706 h 1751317"/>
                <a:gd name="connsiteX12" fmla="*/ 1280635 w 2927508"/>
                <a:gd name="connsiteY12" fmla="*/ 192445 h 1751317"/>
                <a:gd name="connsiteX13" fmla="*/ 1333499 w 2927508"/>
                <a:gd name="connsiteY13" fmla="*/ 92908 h 1751317"/>
                <a:gd name="connsiteX14" fmla="*/ 1381601 w 2927508"/>
                <a:gd name="connsiteY14" fmla="*/ 31949 h 1751317"/>
                <a:gd name="connsiteX15" fmla="*/ 1420177 w 2927508"/>
                <a:gd name="connsiteY15" fmla="*/ 11946 h 1751317"/>
                <a:gd name="connsiteX16" fmla="*/ 1471612 w 2927508"/>
                <a:gd name="connsiteY16" fmla="*/ 40 h 1751317"/>
                <a:gd name="connsiteX17" fmla="*/ 1522571 w 2927508"/>
                <a:gd name="connsiteY17" fmla="*/ 8613 h 1751317"/>
                <a:gd name="connsiteX18" fmla="*/ 1555908 w 2927508"/>
                <a:gd name="connsiteY18" fmla="*/ 29567 h 1751317"/>
                <a:gd name="connsiteX19" fmla="*/ 1598771 w 2927508"/>
                <a:gd name="connsiteY19" fmla="*/ 80051 h 1751317"/>
                <a:gd name="connsiteX20" fmla="*/ 1649729 w 2927508"/>
                <a:gd name="connsiteY20" fmla="*/ 177205 h 1751317"/>
                <a:gd name="connsiteX21" fmla="*/ 1738788 w 2927508"/>
                <a:gd name="connsiteY21" fmla="*/ 409615 h 1751317"/>
                <a:gd name="connsiteX22" fmla="*/ 1823084 w 2927508"/>
                <a:gd name="connsiteY22" fmla="*/ 723464 h 1751317"/>
                <a:gd name="connsiteX23" fmla="*/ 1955959 w 2927508"/>
                <a:gd name="connsiteY23" fmla="*/ 1241148 h 1751317"/>
                <a:gd name="connsiteX24" fmla="*/ 2051209 w 2927508"/>
                <a:gd name="connsiteY24" fmla="*/ 1580238 h 1751317"/>
                <a:gd name="connsiteX25" fmla="*/ 2092641 w 2927508"/>
                <a:gd name="connsiteY25" fmla="*/ 1663104 h 1751317"/>
                <a:gd name="connsiteX26" fmla="*/ 2115502 w 2927508"/>
                <a:gd name="connsiteY26" fmla="*/ 1694537 h 1751317"/>
                <a:gd name="connsiteX27" fmla="*/ 2152649 w 2927508"/>
                <a:gd name="connsiteY27" fmla="*/ 1722158 h 1751317"/>
                <a:gd name="connsiteX28" fmla="*/ 2395537 w 2927508"/>
                <a:gd name="connsiteY28" fmla="*/ 1749306 h 1751317"/>
                <a:gd name="connsiteX29" fmla="*/ 2685097 w 2927508"/>
                <a:gd name="connsiteY29" fmla="*/ 1749306 h 1751317"/>
                <a:gd name="connsiteX30" fmla="*/ 2867977 w 2927508"/>
                <a:gd name="connsiteY30" fmla="*/ 1749306 h 1751317"/>
                <a:gd name="connsiteX31" fmla="*/ 2927508 w 2927508"/>
                <a:gd name="connsiteY31" fmla="*/ 1749305 h 1751317"/>
                <a:gd name="connsiteX0" fmla="*/ 0 w 2927508"/>
                <a:gd name="connsiteY0" fmla="*/ 1743591 h 1749306"/>
                <a:gd name="connsiteX1" fmla="*/ 102393 w 2927508"/>
                <a:gd name="connsiteY1" fmla="*/ 1743115 h 1749306"/>
                <a:gd name="connsiteX2" fmla="*/ 326705 w 2927508"/>
                <a:gd name="connsiteY2" fmla="*/ 1744544 h 1749306"/>
                <a:gd name="connsiteX3" fmla="*/ 541495 w 2927508"/>
                <a:gd name="connsiteY3" fmla="*/ 1742162 h 1749306"/>
                <a:gd name="connsiteX4" fmla="*/ 727709 w 2927508"/>
                <a:gd name="connsiteY4" fmla="*/ 1731684 h 1749306"/>
                <a:gd name="connsiteX5" fmla="*/ 784383 w 2927508"/>
                <a:gd name="connsiteY5" fmla="*/ 1727875 h 1749306"/>
                <a:gd name="connsiteX6" fmla="*/ 825817 w 2927508"/>
                <a:gd name="connsiteY6" fmla="*/ 1718826 h 1749306"/>
                <a:gd name="connsiteX7" fmla="*/ 850582 w 2927508"/>
                <a:gd name="connsiteY7" fmla="*/ 1690728 h 1749306"/>
                <a:gd name="connsiteX8" fmla="*/ 873918 w 2927508"/>
                <a:gd name="connsiteY8" fmla="*/ 1627386 h 1749306"/>
                <a:gd name="connsiteX9" fmla="*/ 962977 w 2927508"/>
                <a:gd name="connsiteY9" fmla="*/ 1276866 h 1749306"/>
                <a:gd name="connsiteX10" fmla="*/ 1100137 w 2927508"/>
                <a:gd name="connsiteY10" fmla="*/ 728226 h 1749306"/>
                <a:gd name="connsiteX11" fmla="*/ 1206817 w 2927508"/>
                <a:gd name="connsiteY11" fmla="*/ 377706 h 1749306"/>
                <a:gd name="connsiteX12" fmla="*/ 1280635 w 2927508"/>
                <a:gd name="connsiteY12" fmla="*/ 192445 h 1749306"/>
                <a:gd name="connsiteX13" fmla="*/ 1333499 w 2927508"/>
                <a:gd name="connsiteY13" fmla="*/ 92908 h 1749306"/>
                <a:gd name="connsiteX14" fmla="*/ 1381601 w 2927508"/>
                <a:gd name="connsiteY14" fmla="*/ 31949 h 1749306"/>
                <a:gd name="connsiteX15" fmla="*/ 1420177 w 2927508"/>
                <a:gd name="connsiteY15" fmla="*/ 11946 h 1749306"/>
                <a:gd name="connsiteX16" fmla="*/ 1471612 w 2927508"/>
                <a:gd name="connsiteY16" fmla="*/ 40 h 1749306"/>
                <a:gd name="connsiteX17" fmla="*/ 1522571 w 2927508"/>
                <a:gd name="connsiteY17" fmla="*/ 8613 h 1749306"/>
                <a:gd name="connsiteX18" fmla="*/ 1555908 w 2927508"/>
                <a:gd name="connsiteY18" fmla="*/ 29567 h 1749306"/>
                <a:gd name="connsiteX19" fmla="*/ 1598771 w 2927508"/>
                <a:gd name="connsiteY19" fmla="*/ 80051 h 1749306"/>
                <a:gd name="connsiteX20" fmla="*/ 1649729 w 2927508"/>
                <a:gd name="connsiteY20" fmla="*/ 177205 h 1749306"/>
                <a:gd name="connsiteX21" fmla="*/ 1738788 w 2927508"/>
                <a:gd name="connsiteY21" fmla="*/ 409615 h 1749306"/>
                <a:gd name="connsiteX22" fmla="*/ 1823084 w 2927508"/>
                <a:gd name="connsiteY22" fmla="*/ 723464 h 1749306"/>
                <a:gd name="connsiteX23" fmla="*/ 1955959 w 2927508"/>
                <a:gd name="connsiteY23" fmla="*/ 1241148 h 1749306"/>
                <a:gd name="connsiteX24" fmla="*/ 2051209 w 2927508"/>
                <a:gd name="connsiteY24" fmla="*/ 1580238 h 1749306"/>
                <a:gd name="connsiteX25" fmla="*/ 2092641 w 2927508"/>
                <a:gd name="connsiteY25" fmla="*/ 1663104 h 1749306"/>
                <a:gd name="connsiteX26" fmla="*/ 2115502 w 2927508"/>
                <a:gd name="connsiteY26" fmla="*/ 1694537 h 1749306"/>
                <a:gd name="connsiteX27" fmla="*/ 2152649 w 2927508"/>
                <a:gd name="connsiteY27" fmla="*/ 1722158 h 1749306"/>
                <a:gd name="connsiteX28" fmla="*/ 2231231 w 2927508"/>
                <a:gd name="connsiteY28" fmla="*/ 1737400 h 1749306"/>
                <a:gd name="connsiteX29" fmla="*/ 2685097 w 2927508"/>
                <a:gd name="connsiteY29" fmla="*/ 1749306 h 1749306"/>
                <a:gd name="connsiteX30" fmla="*/ 2867977 w 2927508"/>
                <a:gd name="connsiteY30" fmla="*/ 1749306 h 1749306"/>
                <a:gd name="connsiteX31" fmla="*/ 2927508 w 2927508"/>
                <a:gd name="connsiteY31" fmla="*/ 1749305 h 1749306"/>
                <a:gd name="connsiteX0" fmla="*/ 0 w 2927508"/>
                <a:gd name="connsiteY0" fmla="*/ 1743591 h 1749306"/>
                <a:gd name="connsiteX1" fmla="*/ 102393 w 2927508"/>
                <a:gd name="connsiteY1" fmla="*/ 1743115 h 1749306"/>
                <a:gd name="connsiteX2" fmla="*/ 326705 w 2927508"/>
                <a:gd name="connsiteY2" fmla="*/ 1744544 h 1749306"/>
                <a:gd name="connsiteX3" fmla="*/ 541495 w 2927508"/>
                <a:gd name="connsiteY3" fmla="*/ 1742162 h 1749306"/>
                <a:gd name="connsiteX4" fmla="*/ 727709 w 2927508"/>
                <a:gd name="connsiteY4" fmla="*/ 1731684 h 1749306"/>
                <a:gd name="connsiteX5" fmla="*/ 784383 w 2927508"/>
                <a:gd name="connsiteY5" fmla="*/ 1727875 h 1749306"/>
                <a:gd name="connsiteX6" fmla="*/ 825817 w 2927508"/>
                <a:gd name="connsiteY6" fmla="*/ 1718826 h 1749306"/>
                <a:gd name="connsiteX7" fmla="*/ 850582 w 2927508"/>
                <a:gd name="connsiteY7" fmla="*/ 1690728 h 1749306"/>
                <a:gd name="connsiteX8" fmla="*/ 873918 w 2927508"/>
                <a:gd name="connsiteY8" fmla="*/ 1627386 h 1749306"/>
                <a:gd name="connsiteX9" fmla="*/ 962977 w 2927508"/>
                <a:gd name="connsiteY9" fmla="*/ 1276866 h 1749306"/>
                <a:gd name="connsiteX10" fmla="*/ 1100137 w 2927508"/>
                <a:gd name="connsiteY10" fmla="*/ 728226 h 1749306"/>
                <a:gd name="connsiteX11" fmla="*/ 1206817 w 2927508"/>
                <a:gd name="connsiteY11" fmla="*/ 377706 h 1749306"/>
                <a:gd name="connsiteX12" fmla="*/ 1280635 w 2927508"/>
                <a:gd name="connsiteY12" fmla="*/ 192445 h 1749306"/>
                <a:gd name="connsiteX13" fmla="*/ 1333499 w 2927508"/>
                <a:gd name="connsiteY13" fmla="*/ 92908 h 1749306"/>
                <a:gd name="connsiteX14" fmla="*/ 1381601 w 2927508"/>
                <a:gd name="connsiteY14" fmla="*/ 31949 h 1749306"/>
                <a:gd name="connsiteX15" fmla="*/ 1420177 w 2927508"/>
                <a:gd name="connsiteY15" fmla="*/ 11946 h 1749306"/>
                <a:gd name="connsiteX16" fmla="*/ 1471612 w 2927508"/>
                <a:gd name="connsiteY16" fmla="*/ 40 h 1749306"/>
                <a:gd name="connsiteX17" fmla="*/ 1522571 w 2927508"/>
                <a:gd name="connsiteY17" fmla="*/ 8613 h 1749306"/>
                <a:gd name="connsiteX18" fmla="*/ 1555908 w 2927508"/>
                <a:gd name="connsiteY18" fmla="*/ 29567 h 1749306"/>
                <a:gd name="connsiteX19" fmla="*/ 1598771 w 2927508"/>
                <a:gd name="connsiteY19" fmla="*/ 80051 h 1749306"/>
                <a:gd name="connsiteX20" fmla="*/ 1649729 w 2927508"/>
                <a:gd name="connsiteY20" fmla="*/ 177205 h 1749306"/>
                <a:gd name="connsiteX21" fmla="*/ 1738788 w 2927508"/>
                <a:gd name="connsiteY21" fmla="*/ 409615 h 1749306"/>
                <a:gd name="connsiteX22" fmla="*/ 1823084 w 2927508"/>
                <a:gd name="connsiteY22" fmla="*/ 723464 h 1749306"/>
                <a:gd name="connsiteX23" fmla="*/ 1955959 w 2927508"/>
                <a:gd name="connsiteY23" fmla="*/ 1241148 h 1749306"/>
                <a:gd name="connsiteX24" fmla="*/ 2051209 w 2927508"/>
                <a:gd name="connsiteY24" fmla="*/ 1580238 h 1749306"/>
                <a:gd name="connsiteX25" fmla="*/ 2092641 w 2927508"/>
                <a:gd name="connsiteY25" fmla="*/ 1663104 h 1749306"/>
                <a:gd name="connsiteX26" fmla="*/ 2115502 w 2927508"/>
                <a:gd name="connsiteY26" fmla="*/ 1694537 h 1749306"/>
                <a:gd name="connsiteX27" fmla="*/ 2152649 w 2927508"/>
                <a:gd name="connsiteY27" fmla="*/ 1722158 h 1749306"/>
                <a:gd name="connsiteX28" fmla="*/ 2231231 w 2927508"/>
                <a:gd name="connsiteY28" fmla="*/ 1737400 h 1749306"/>
                <a:gd name="connsiteX29" fmla="*/ 2375534 w 2927508"/>
                <a:gd name="connsiteY29" fmla="*/ 1744544 h 1749306"/>
                <a:gd name="connsiteX30" fmla="*/ 2867977 w 2927508"/>
                <a:gd name="connsiteY30" fmla="*/ 1749306 h 1749306"/>
                <a:gd name="connsiteX31" fmla="*/ 2927508 w 2927508"/>
                <a:gd name="connsiteY31" fmla="*/ 1749305 h 1749306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2162 h 1749305"/>
                <a:gd name="connsiteX4" fmla="*/ 727709 w 2927508"/>
                <a:gd name="connsiteY4" fmla="*/ 1731684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37400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2162 h 1749305"/>
                <a:gd name="connsiteX4" fmla="*/ 727709 w 2927508"/>
                <a:gd name="connsiteY4" fmla="*/ 1731684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836422 h 1842136"/>
                <a:gd name="connsiteX1" fmla="*/ 102393 w 2927508"/>
                <a:gd name="connsiteY1" fmla="*/ 1835946 h 1842136"/>
                <a:gd name="connsiteX2" fmla="*/ 326705 w 2927508"/>
                <a:gd name="connsiteY2" fmla="*/ 1837375 h 1842136"/>
                <a:gd name="connsiteX3" fmla="*/ 541495 w 2927508"/>
                <a:gd name="connsiteY3" fmla="*/ 1834993 h 1842136"/>
                <a:gd name="connsiteX4" fmla="*/ 727709 w 2927508"/>
                <a:gd name="connsiteY4" fmla="*/ 1824515 h 1842136"/>
                <a:gd name="connsiteX5" fmla="*/ 784383 w 2927508"/>
                <a:gd name="connsiteY5" fmla="*/ 1820706 h 1842136"/>
                <a:gd name="connsiteX6" fmla="*/ 825817 w 2927508"/>
                <a:gd name="connsiteY6" fmla="*/ 1811657 h 1842136"/>
                <a:gd name="connsiteX7" fmla="*/ 850582 w 2927508"/>
                <a:gd name="connsiteY7" fmla="*/ 1783559 h 1842136"/>
                <a:gd name="connsiteX8" fmla="*/ 873918 w 2927508"/>
                <a:gd name="connsiteY8" fmla="*/ 1720217 h 1842136"/>
                <a:gd name="connsiteX9" fmla="*/ 962977 w 2927508"/>
                <a:gd name="connsiteY9" fmla="*/ 1369697 h 1842136"/>
                <a:gd name="connsiteX10" fmla="*/ 1100137 w 2927508"/>
                <a:gd name="connsiteY10" fmla="*/ 821057 h 1842136"/>
                <a:gd name="connsiteX11" fmla="*/ 1206817 w 2927508"/>
                <a:gd name="connsiteY11" fmla="*/ 470537 h 1842136"/>
                <a:gd name="connsiteX12" fmla="*/ 1280635 w 2927508"/>
                <a:gd name="connsiteY12" fmla="*/ 285276 h 1842136"/>
                <a:gd name="connsiteX13" fmla="*/ 1333499 w 2927508"/>
                <a:gd name="connsiteY13" fmla="*/ 185739 h 1842136"/>
                <a:gd name="connsiteX14" fmla="*/ 1381601 w 2927508"/>
                <a:gd name="connsiteY14" fmla="*/ 124780 h 1842136"/>
                <a:gd name="connsiteX15" fmla="*/ 1420177 w 2927508"/>
                <a:gd name="connsiteY15" fmla="*/ 104777 h 1842136"/>
                <a:gd name="connsiteX16" fmla="*/ 1423987 w 2927508"/>
                <a:gd name="connsiteY16" fmla="*/ 2 h 1842136"/>
                <a:gd name="connsiteX17" fmla="*/ 1522571 w 2927508"/>
                <a:gd name="connsiteY17" fmla="*/ 101444 h 1842136"/>
                <a:gd name="connsiteX18" fmla="*/ 1555908 w 2927508"/>
                <a:gd name="connsiteY18" fmla="*/ 122398 h 1842136"/>
                <a:gd name="connsiteX19" fmla="*/ 1598771 w 2927508"/>
                <a:gd name="connsiteY19" fmla="*/ 172882 h 1842136"/>
                <a:gd name="connsiteX20" fmla="*/ 1649729 w 2927508"/>
                <a:gd name="connsiteY20" fmla="*/ 270036 h 1842136"/>
                <a:gd name="connsiteX21" fmla="*/ 1738788 w 2927508"/>
                <a:gd name="connsiteY21" fmla="*/ 502446 h 1842136"/>
                <a:gd name="connsiteX22" fmla="*/ 1823084 w 2927508"/>
                <a:gd name="connsiteY22" fmla="*/ 816295 h 1842136"/>
                <a:gd name="connsiteX23" fmla="*/ 1955959 w 2927508"/>
                <a:gd name="connsiteY23" fmla="*/ 1333979 h 1842136"/>
                <a:gd name="connsiteX24" fmla="*/ 2051209 w 2927508"/>
                <a:gd name="connsiteY24" fmla="*/ 1673069 h 1842136"/>
                <a:gd name="connsiteX25" fmla="*/ 2092641 w 2927508"/>
                <a:gd name="connsiteY25" fmla="*/ 1755935 h 1842136"/>
                <a:gd name="connsiteX26" fmla="*/ 2115502 w 2927508"/>
                <a:gd name="connsiteY26" fmla="*/ 1787368 h 1842136"/>
                <a:gd name="connsiteX27" fmla="*/ 2152649 w 2927508"/>
                <a:gd name="connsiteY27" fmla="*/ 1814989 h 1842136"/>
                <a:gd name="connsiteX28" fmla="*/ 2231231 w 2927508"/>
                <a:gd name="connsiteY28" fmla="*/ 1830231 h 1842136"/>
                <a:gd name="connsiteX29" fmla="*/ 2375534 w 2927508"/>
                <a:gd name="connsiteY29" fmla="*/ 1837375 h 1842136"/>
                <a:gd name="connsiteX30" fmla="*/ 2610802 w 2927508"/>
                <a:gd name="connsiteY30" fmla="*/ 1837375 h 1842136"/>
                <a:gd name="connsiteX31" fmla="*/ 2927508 w 2927508"/>
                <a:gd name="connsiteY31" fmla="*/ 1842136 h 1842136"/>
                <a:gd name="connsiteX0" fmla="*/ 0 w 2927508"/>
                <a:gd name="connsiteY0" fmla="*/ 1837834 h 1843548"/>
                <a:gd name="connsiteX1" fmla="*/ 102393 w 2927508"/>
                <a:gd name="connsiteY1" fmla="*/ 1837358 h 1843548"/>
                <a:gd name="connsiteX2" fmla="*/ 326705 w 2927508"/>
                <a:gd name="connsiteY2" fmla="*/ 1838787 h 1843548"/>
                <a:gd name="connsiteX3" fmla="*/ 541495 w 2927508"/>
                <a:gd name="connsiteY3" fmla="*/ 1836405 h 1843548"/>
                <a:gd name="connsiteX4" fmla="*/ 727709 w 2927508"/>
                <a:gd name="connsiteY4" fmla="*/ 1825927 h 1843548"/>
                <a:gd name="connsiteX5" fmla="*/ 784383 w 2927508"/>
                <a:gd name="connsiteY5" fmla="*/ 1822118 h 1843548"/>
                <a:gd name="connsiteX6" fmla="*/ 825817 w 2927508"/>
                <a:gd name="connsiteY6" fmla="*/ 1813069 h 1843548"/>
                <a:gd name="connsiteX7" fmla="*/ 850582 w 2927508"/>
                <a:gd name="connsiteY7" fmla="*/ 1784971 h 1843548"/>
                <a:gd name="connsiteX8" fmla="*/ 873918 w 2927508"/>
                <a:gd name="connsiteY8" fmla="*/ 1721629 h 1843548"/>
                <a:gd name="connsiteX9" fmla="*/ 962977 w 2927508"/>
                <a:gd name="connsiteY9" fmla="*/ 1371109 h 1843548"/>
                <a:gd name="connsiteX10" fmla="*/ 1100137 w 2927508"/>
                <a:gd name="connsiteY10" fmla="*/ 822469 h 1843548"/>
                <a:gd name="connsiteX11" fmla="*/ 1206817 w 2927508"/>
                <a:gd name="connsiteY11" fmla="*/ 471949 h 1843548"/>
                <a:gd name="connsiteX12" fmla="*/ 1280635 w 2927508"/>
                <a:gd name="connsiteY12" fmla="*/ 286688 h 1843548"/>
                <a:gd name="connsiteX13" fmla="*/ 1333499 w 2927508"/>
                <a:gd name="connsiteY13" fmla="*/ 187151 h 1843548"/>
                <a:gd name="connsiteX14" fmla="*/ 1381601 w 2927508"/>
                <a:gd name="connsiteY14" fmla="*/ 126192 h 1843548"/>
                <a:gd name="connsiteX15" fmla="*/ 1379696 w 2927508"/>
                <a:gd name="connsiteY15" fmla="*/ 49039 h 1843548"/>
                <a:gd name="connsiteX16" fmla="*/ 1423987 w 2927508"/>
                <a:gd name="connsiteY16" fmla="*/ 1414 h 1843548"/>
                <a:gd name="connsiteX17" fmla="*/ 1522571 w 2927508"/>
                <a:gd name="connsiteY17" fmla="*/ 102856 h 1843548"/>
                <a:gd name="connsiteX18" fmla="*/ 1555908 w 2927508"/>
                <a:gd name="connsiteY18" fmla="*/ 123810 h 1843548"/>
                <a:gd name="connsiteX19" fmla="*/ 1598771 w 2927508"/>
                <a:gd name="connsiteY19" fmla="*/ 174294 h 1843548"/>
                <a:gd name="connsiteX20" fmla="*/ 1649729 w 2927508"/>
                <a:gd name="connsiteY20" fmla="*/ 271448 h 1843548"/>
                <a:gd name="connsiteX21" fmla="*/ 1738788 w 2927508"/>
                <a:gd name="connsiteY21" fmla="*/ 503858 h 1843548"/>
                <a:gd name="connsiteX22" fmla="*/ 1823084 w 2927508"/>
                <a:gd name="connsiteY22" fmla="*/ 817707 h 1843548"/>
                <a:gd name="connsiteX23" fmla="*/ 1955959 w 2927508"/>
                <a:gd name="connsiteY23" fmla="*/ 1335391 h 1843548"/>
                <a:gd name="connsiteX24" fmla="*/ 2051209 w 2927508"/>
                <a:gd name="connsiteY24" fmla="*/ 1674481 h 1843548"/>
                <a:gd name="connsiteX25" fmla="*/ 2092641 w 2927508"/>
                <a:gd name="connsiteY25" fmla="*/ 1757347 h 1843548"/>
                <a:gd name="connsiteX26" fmla="*/ 2115502 w 2927508"/>
                <a:gd name="connsiteY26" fmla="*/ 1788780 h 1843548"/>
                <a:gd name="connsiteX27" fmla="*/ 2152649 w 2927508"/>
                <a:gd name="connsiteY27" fmla="*/ 1816401 h 1843548"/>
                <a:gd name="connsiteX28" fmla="*/ 2231231 w 2927508"/>
                <a:gd name="connsiteY28" fmla="*/ 1831643 h 1843548"/>
                <a:gd name="connsiteX29" fmla="*/ 2375534 w 2927508"/>
                <a:gd name="connsiteY29" fmla="*/ 1838787 h 1843548"/>
                <a:gd name="connsiteX30" fmla="*/ 2610802 w 2927508"/>
                <a:gd name="connsiteY30" fmla="*/ 1838787 h 1843548"/>
                <a:gd name="connsiteX31" fmla="*/ 2927508 w 2927508"/>
                <a:gd name="connsiteY31" fmla="*/ 1843548 h 1843548"/>
                <a:gd name="connsiteX0" fmla="*/ 0 w 2927508"/>
                <a:gd name="connsiteY0" fmla="*/ 1837787 h 1843501"/>
                <a:gd name="connsiteX1" fmla="*/ 102393 w 2927508"/>
                <a:gd name="connsiteY1" fmla="*/ 1837311 h 1843501"/>
                <a:gd name="connsiteX2" fmla="*/ 326705 w 2927508"/>
                <a:gd name="connsiteY2" fmla="*/ 1838740 h 1843501"/>
                <a:gd name="connsiteX3" fmla="*/ 541495 w 2927508"/>
                <a:gd name="connsiteY3" fmla="*/ 1836358 h 1843501"/>
                <a:gd name="connsiteX4" fmla="*/ 727709 w 2927508"/>
                <a:gd name="connsiteY4" fmla="*/ 1825880 h 1843501"/>
                <a:gd name="connsiteX5" fmla="*/ 784383 w 2927508"/>
                <a:gd name="connsiteY5" fmla="*/ 1822071 h 1843501"/>
                <a:gd name="connsiteX6" fmla="*/ 825817 w 2927508"/>
                <a:gd name="connsiteY6" fmla="*/ 1813022 h 1843501"/>
                <a:gd name="connsiteX7" fmla="*/ 850582 w 2927508"/>
                <a:gd name="connsiteY7" fmla="*/ 1784924 h 1843501"/>
                <a:gd name="connsiteX8" fmla="*/ 873918 w 2927508"/>
                <a:gd name="connsiteY8" fmla="*/ 1721582 h 1843501"/>
                <a:gd name="connsiteX9" fmla="*/ 962977 w 2927508"/>
                <a:gd name="connsiteY9" fmla="*/ 1371062 h 1843501"/>
                <a:gd name="connsiteX10" fmla="*/ 1100137 w 2927508"/>
                <a:gd name="connsiteY10" fmla="*/ 822422 h 1843501"/>
                <a:gd name="connsiteX11" fmla="*/ 1206817 w 2927508"/>
                <a:gd name="connsiteY11" fmla="*/ 471902 h 1843501"/>
                <a:gd name="connsiteX12" fmla="*/ 1280635 w 2927508"/>
                <a:gd name="connsiteY12" fmla="*/ 286641 h 1843501"/>
                <a:gd name="connsiteX13" fmla="*/ 1333499 w 2927508"/>
                <a:gd name="connsiteY13" fmla="*/ 187104 h 1843501"/>
                <a:gd name="connsiteX14" fmla="*/ 1353026 w 2927508"/>
                <a:gd name="connsiteY14" fmla="*/ 116620 h 1843501"/>
                <a:gd name="connsiteX15" fmla="*/ 1379696 w 2927508"/>
                <a:gd name="connsiteY15" fmla="*/ 48992 h 1843501"/>
                <a:gd name="connsiteX16" fmla="*/ 1423987 w 2927508"/>
                <a:gd name="connsiteY16" fmla="*/ 1367 h 1843501"/>
                <a:gd name="connsiteX17" fmla="*/ 1522571 w 2927508"/>
                <a:gd name="connsiteY17" fmla="*/ 102809 h 1843501"/>
                <a:gd name="connsiteX18" fmla="*/ 1555908 w 2927508"/>
                <a:gd name="connsiteY18" fmla="*/ 123763 h 1843501"/>
                <a:gd name="connsiteX19" fmla="*/ 1598771 w 2927508"/>
                <a:gd name="connsiteY19" fmla="*/ 174247 h 1843501"/>
                <a:gd name="connsiteX20" fmla="*/ 1649729 w 2927508"/>
                <a:gd name="connsiteY20" fmla="*/ 271401 h 1843501"/>
                <a:gd name="connsiteX21" fmla="*/ 1738788 w 2927508"/>
                <a:gd name="connsiteY21" fmla="*/ 503811 h 1843501"/>
                <a:gd name="connsiteX22" fmla="*/ 1823084 w 2927508"/>
                <a:gd name="connsiteY22" fmla="*/ 817660 h 1843501"/>
                <a:gd name="connsiteX23" fmla="*/ 1955959 w 2927508"/>
                <a:gd name="connsiteY23" fmla="*/ 1335344 h 1843501"/>
                <a:gd name="connsiteX24" fmla="*/ 2051209 w 2927508"/>
                <a:gd name="connsiteY24" fmla="*/ 1674434 h 1843501"/>
                <a:gd name="connsiteX25" fmla="*/ 2092641 w 2927508"/>
                <a:gd name="connsiteY25" fmla="*/ 1757300 h 1843501"/>
                <a:gd name="connsiteX26" fmla="*/ 2115502 w 2927508"/>
                <a:gd name="connsiteY26" fmla="*/ 1788733 h 1843501"/>
                <a:gd name="connsiteX27" fmla="*/ 2152649 w 2927508"/>
                <a:gd name="connsiteY27" fmla="*/ 1816354 h 1843501"/>
                <a:gd name="connsiteX28" fmla="*/ 2231231 w 2927508"/>
                <a:gd name="connsiteY28" fmla="*/ 1831596 h 1843501"/>
                <a:gd name="connsiteX29" fmla="*/ 2375534 w 2927508"/>
                <a:gd name="connsiteY29" fmla="*/ 1838740 h 1843501"/>
                <a:gd name="connsiteX30" fmla="*/ 2610802 w 2927508"/>
                <a:gd name="connsiteY30" fmla="*/ 1838740 h 1843501"/>
                <a:gd name="connsiteX31" fmla="*/ 2927508 w 2927508"/>
                <a:gd name="connsiteY31" fmla="*/ 1843501 h 1843501"/>
                <a:gd name="connsiteX0" fmla="*/ 0 w 2927508"/>
                <a:gd name="connsiteY0" fmla="*/ 1836483 h 1842197"/>
                <a:gd name="connsiteX1" fmla="*/ 102393 w 2927508"/>
                <a:gd name="connsiteY1" fmla="*/ 1836007 h 1842197"/>
                <a:gd name="connsiteX2" fmla="*/ 326705 w 2927508"/>
                <a:gd name="connsiteY2" fmla="*/ 1837436 h 1842197"/>
                <a:gd name="connsiteX3" fmla="*/ 541495 w 2927508"/>
                <a:gd name="connsiteY3" fmla="*/ 1835054 h 1842197"/>
                <a:gd name="connsiteX4" fmla="*/ 727709 w 2927508"/>
                <a:gd name="connsiteY4" fmla="*/ 1824576 h 1842197"/>
                <a:gd name="connsiteX5" fmla="*/ 784383 w 2927508"/>
                <a:gd name="connsiteY5" fmla="*/ 1820767 h 1842197"/>
                <a:gd name="connsiteX6" fmla="*/ 825817 w 2927508"/>
                <a:gd name="connsiteY6" fmla="*/ 1811718 h 1842197"/>
                <a:gd name="connsiteX7" fmla="*/ 850582 w 2927508"/>
                <a:gd name="connsiteY7" fmla="*/ 1783620 h 1842197"/>
                <a:gd name="connsiteX8" fmla="*/ 873918 w 2927508"/>
                <a:gd name="connsiteY8" fmla="*/ 1720278 h 1842197"/>
                <a:gd name="connsiteX9" fmla="*/ 962977 w 2927508"/>
                <a:gd name="connsiteY9" fmla="*/ 1369758 h 1842197"/>
                <a:gd name="connsiteX10" fmla="*/ 1100137 w 2927508"/>
                <a:gd name="connsiteY10" fmla="*/ 821118 h 1842197"/>
                <a:gd name="connsiteX11" fmla="*/ 1206817 w 2927508"/>
                <a:gd name="connsiteY11" fmla="*/ 470598 h 1842197"/>
                <a:gd name="connsiteX12" fmla="*/ 1280635 w 2927508"/>
                <a:gd name="connsiteY12" fmla="*/ 285337 h 1842197"/>
                <a:gd name="connsiteX13" fmla="*/ 1333499 w 2927508"/>
                <a:gd name="connsiteY13" fmla="*/ 185800 h 1842197"/>
                <a:gd name="connsiteX14" fmla="*/ 1353026 w 2927508"/>
                <a:gd name="connsiteY14" fmla="*/ 115316 h 1842197"/>
                <a:gd name="connsiteX15" fmla="*/ 1379696 w 2927508"/>
                <a:gd name="connsiteY15" fmla="*/ 47688 h 1842197"/>
                <a:gd name="connsiteX16" fmla="*/ 1423987 w 2927508"/>
                <a:gd name="connsiteY16" fmla="*/ 63 h 1842197"/>
                <a:gd name="connsiteX17" fmla="*/ 1470183 w 2927508"/>
                <a:gd name="connsiteY17" fmla="*/ 37211 h 1842197"/>
                <a:gd name="connsiteX18" fmla="*/ 1555908 w 2927508"/>
                <a:gd name="connsiteY18" fmla="*/ 122459 h 1842197"/>
                <a:gd name="connsiteX19" fmla="*/ 1598771 w 2927508"/>
                <a:gd name="connsiteY19" fmla="*/ 172943 h 1842197"/>
                <a:gd name="connsiteX20" fmla="*/ 1649729 w 2927508"/>
                <a:gd name="connsiteY20" fmla="*/ 270097 h 1842197"/>
                <a:gd name="connsiteX21" fmla="*/ 1738788 w 2927508"/>
                <a:gd name="connsiteY21" fmla="*/ 502507 h 1842197"/>
                <a:gd name="connsiteX22" fmla="*/ 1823084 w 2927508"/>
                <a:gd name="connsiteY22" fmla="*/ 816356 h 1842197"/>
                <a:gd name="connsiteX23" fmla="*/ 1955959 w 2927508"/>
                <a:gd name="connsiteY23" fmla="*/ 1334040 h 1842197"/>
                <a:gd name="connsiteX24" fmla="*/ 2051209 w 2927508"/>
                <a:gd name="connsiteY24" fmla="*/ 1673130 h 1842197"/>
                <a:gd name="connsiteX25" fmla="*/ 2092641 w 2927508"/>
                <a:gd name="connsiteY25" fmla="*/ 1755996 h 1842197"/>
                <a:gd name="connsiteX26" fmla="*/ 2115502 w 2927508"/>
                <a:gd name="connsiteY26" fmla="*/ 1787429 h 1842197"/>
                <a:gd name="connsiteX27" fmla="*/ 2152649 w 2927508"/>
                <a:gd name="connsiteY27" fmla="*/ 1815050 h 1842197"/>
                <a:gd name="connsiteX28" fmla="*/ 2231231 w 2927508"/>
                <a:gd name="connsiteY28" fmla="*/ 1830292 h 1842197"/>
                <a:gd name="connsiteX29" fmla="*/ 2375534 w 2927508"/>
                <a:gd name="connsiteY29" fmla="*/ 1837436 h 1842197"/>
                <a:gd name="connsiteX30" fmla="*/ 2610802 w 2927508"/>
                <a:gd name="connsiteY30" fmla="*/ 1837436 h 1842197"/>
                <a:gd name="connsiteX31" fmla="*/ 2927508 w 2927508"/>
                <a:gd name="connsiteY31" fmla="*/ 1842197 h 1842197"/>
                <a:gd name="connsiteX0" fmla="*/ 0 w 2927508"/>
                <a:gd name="connsiteY0" fmla="*/ 1836423 h 1842137"/>
                <a:gd name="connsiteX1" fmla="*/ 102393 w 2927508"/>
                <a:gd name="connsiteY1" fmla="*/ 1835947 h 1842137"/>
                <a:gd name="connsiteX2" fmla="*/ 326705 w 2927508"/>
                <a:gd name="connsiteY2" fmla="*/ 1837376 h 1842137"/>
                <a:gd name="connsiteX3" fmla="*/ 541495 w 2927508"/>
                <a:gd name="connsiteY3" fmla="*/ 1834994 h 1842137"/>
                <a:gd name="connsiteX4" fmla="*/ 727709 w 2927508"/>
                <a:gd name="connsiteY4" fmla="*/ 1824516 h 1842137"/>
                <a:gd name="connsiteX5" fmla="*/ 784383 w 2927508"/>
                <a:gd name="connsiteY5" fmla="*/ 1820707 h 1842137"/>
                <a:gd name="connsiteX6" fmla="*/ 825817 w 2927508"/>
                <a:gd name="connsiteY6" fmla="*/ 1811658 h 1842137"/>
                <a:gd name="connsiteX7" fmla="*/ 850582 w 2927508"/>
                <a:gd name="connsiteY7" fmla="*/ 1783560 h 1842137"/>
                <a:gd name="connsiteX8" fmla="*/ 873918 w 2927508"/>
                <a:gd name="connsiteY8" fmla="*/ 1720218 h 1842137"/>
                <a:gd name="connsiteX9" fmla="*/ 962977 w 2927508"/>
                <a:gd name="connsiteY9" fmla="*/ 1369698 h 1842137"/>
                <a:gd name="connsiteX10" fmla="*/ 1100137 w 2927508"/>
                <a:gd name="connsiteY10" fmla="*/ 821058 h 1842137"/>
                <a:gd name="connsiteX11" fmla="*/ 1206817 w 2927508"/>
                <a:gd name="connsiteY11" fmla="*/ 470538 h 1842137"/>
                <a:gd name="connsiteX12" fmla="*/ 1280635 w 2927508"/>
                <a:gd name="connsiteY12" fmla="*/ 285277 h 1842137"/>
                <a:gd name="connsiteX13" fmla="*/ 1333499 w 2927508"/>
                <a:gd name="connsiteY13" fmla="*/ 185740 h 1842137"/>
                <a:gd name="connsiteX14" fmla="*/ 1353026 w 2927508"/>
                <a:gd name="connsiteY14" fmla="*/ 115256 h 1842137"/>
                <a:gd name="connsiteX15" fmla="*/ 1377315 w 2927508"/>
                <a:gd name="connsiteY15" fmla="*/ 35721 h 1842137"/>
                <a:gd name="connsiteX16" fmla="*/ 1423987 w 2927508"/>
                <a:gd name="connsiteY16" fmla="*/ 3 h 1842137"/>
                <a:gd name="connsiteX17" fmla="*/ 1470183 w 2927508"/>
                <a:gd name="connsiteY17" fmla="*/ 37151 h 1842137"/>
                <a:gd name="connsiteX18" fmla="*/ 1555908 w 2927508"/>
                <a:gd name="connsiteY18" fmla="*/ 122399 h 1842137"/>
                <a:gd name="connsiteX19" fmla="*/ 1598771 w 2927508"/>
                <a:gd name="connsiteY19" fmla="*/ 172883 h 1842137"/>
                <a:gd name="connsiteX20" fmla="*/ 1649729 w 2927508"/>
                <a:gd name="connsiteY20" fmla="*/ 270037 h 1842137"/>
                <a:gd name="connsiteX21" fmla="*/ 1738788 w 2927508"/>
                <a:gd name="connsiteY21" fmla="*/ 502447 h 1842137"/>
                <a:gd name="connsiteX22" fmla="*/ 1823084 w 2927508"/>
                <a:gd name="connsiteY22" fmla="*/ 816296 h 1842137"/>
                <a:gd name="connsiteX23" fmla="*/ 1955959 w 2927508"/>
                <a:gd name="connsiteY23" fmla="*/ 1333980 h 1842137"/>
                <a:gd name="connsiteX24" fmla="*/ 2051209 w 2927508"/>
                <a:gd name="connsiteY24" fmla="*/ 1673070 h 1842137"/>
                <a:gd name="connsiteX25" fmla="*/ 2092641 w 2927508"/>
                <a:gd name="connsiteY25" fmla="*/ 1755936 h 1842137"/>
                <a:gd name="connsiteX26" fmla="*/ 2115502 w 2927508"/>
                <a:gd name="connsiteY26" fmla="*/ 1787369 h 1842137"/>
                <a:gd name="connsiteX27" fmla="*/ 2152649 w 2927508"/>
                <a:gd name="connsiteY27" fmla="*/ 1814990 h 1842137"/>
                <a:gd name="connsiteX28" fmla="*/ 2231231 w 2927508"/>
                <a:gd name="connsiteY28" fmla="*/ 1830232 h 1842137"/>
                <a:gd name="connsiteX29" fmla="*/ 2375534 w 2927508"/>
                <a:gd name="connsiteY29" fmla="*/ 1837376 h 1842137"/>
                <a:gd name="connsiteX30" fmla="*/ 2610802 w 2927508"/>
                <a:gd name="connsiteY30" fmla="*/ 1837376 h 1842137"/>
                <a:gd name="connsiteX31" fmla="*/ 2927508 w 2927508"/>
                <a:gd name="connsiteY31" fmla="*/ 1842137 h 1842137"/>
                <a:gd name="connsiteX0" fmla="*/ 0 w 2927508"/>
                <a:gd name="connsiteY0" fmla="*/ 1836421 h 1842135"/>
                <a:gd name="connsiteX1" fmla="*/ 102393 w 2927508"/>
                <a:gd name="connsiteY1" fmla="*/ 1835945 h 1842135"/>
                <a:gd name="connsiteX2" fmla="*/ 326705 w 2927508"/>
                <a:gd name="connsiteY2" fmla="*/ 1837374 h 1842135"/>
                <a:gd name="connsiteX3" fmla="*/ 541495 w 2927508"/>
                <a:gd name="connsiteY3" fmla="*/ 1834992 h 1842135"/>
                <a:gd name="connsiteX4" fmla="*/ 727709 w 2927508"/>
                <a:gd name="connsiteY4" fmla="*/ 1824514 h 1842135"/>
                <a:gd name="connsiteX5" fmla="*/ 784383 w 2927508"/>
                <a:gd name="connsiteY5" fmla="*/ 1820705 h 1842135"/>
                <a:gd name="connsiteX6" fmla="*/ 825817 w 2927508"/>
                <a:gd name="connsiteY6" fmla="*/ 1811656 h 1842135"/>
                <a:gd name="connsiteX7" fmla="*/ 850582 w 2927508"/>
                <a:gd name="connsiteY7" fmla="*/ 1783558 h 1842135"/>
                <a:gd name="connsiteX8" fmla="*/ 873918 w 2927508"/>
                <a:gd name="connsiteY8" fmla="*/ 1720216 h 1842135"/>
                <a:gd name="connsiteX9" fmla="*/ 962977 w 2927508"/>
                <a:gd name="connsiteY9" fmla="*/ 1369696 h 1842135"/>
                <a:gd name="connsiteX10" fmla="*/ 1100137 w 2927508"/>
                <a:gd name="connsiteY10" fmla="*/ 821056 h 1842135"/>
                <a:gd name="connsiteX11" fmla="*/ 1206817 w 2927508"/>
                <a:gd name="connsiteY11" fmla="*/ 470536 h 1842135"/>
                <a:gd name="connsiteX12" fmla="*/ 1280635 w 2927508"/>
                <a:gd name="connsiteY12" fmla="*/ 285275 h 1842135"/>
                <a:gd name="connsiteX13" fmla="*/ 1333499 w 2927508"/>
                <a:gd name="connsiteY13" fmla="*/ 185738 h 1842135"/>
                <a:gd name="connsiteX14" fmla="*/ 1353026 w 2927508"/>
                <a:gd name="connsiteY14" fmla="*/ 115254 h 1842135"/>
                <a:gd name="connsiteX15" fmla="*/ 1377315 w 2927508"/>
                <a:gd name="connsiteY15" fmla="*/ 35719 h 1842135"/>
                <a:gd name="connsiteX16" fmla="*/ 1423987 w 2927508"/>
                <a:gd name="connsiteY16" fmla="*/ 1 h 1842135"/>
                <a:gd name="connsiteX17" fmla="*/ 1467802 w 2927508"/>
                <a:gd name="connsiteY17" fmla="*/ 34767 h 1842135"/>
                <a:gd name="connsiteX18" fmla="*/ 1555908 w 2927508"/>
                <a:gd name="connsiteY18" fmla="*/ 122397 h 1842135"/>
                <a:gd name="connsiteX19" fmla="*/ 1598771 w 2927508"/>
                <a:gd name="connsiteY19" fmla="*/ 172881 h 1842135"/>
                <a:gd name="connsiteX20" fmla="*/ 1649729 w 2927508"/>
                <a:gd name="connsiteY20" fmla="*/ 270035 h 1842135"/>
                <a:gd name="connsiteX21" fmla="*/ 1738788 w 2927508"/>
                <a:gd name="connsiteY21" fmla="*/ 502445 h 1842135"/>
                <a:gd name="connsiteX22" fmla="*/ 1823084 w 2927508"/>
                <a:gd name="connsiteY22" fmla="*/ 816294 h 1842135"/>
                <a:gd name="connsiteX23" fmla="*/ 1955959 w 2927508"/>
                <a:gd name="connsiteY23" fmla="*/ 1333978 h 1842135"/>
                <a:gd name="connsiteX24" fmla="*/ 2051209 w 2927508"/>
                <a:gd name="connsiteY24" fmla="*/ 1673068 h 1842135"/>
                <a:gd name="connsiteX25" fmla="*/ 2092641 w 2927508"/>
                <a:gd name="connsiteY25" fmla="*/ 1755934 h 1842135"/>
                <a:gd name="connsiteX26" fmla="*/ 2115502 w 2927508"/>
                <a:gd name="connsiteY26" fmla="*/ 1787367 h 1842135"/>
                <a:gd name="connsiteX27" fmla="*/ 2152649 w 2927508"/>
                <a:gd name="connsiteY27" fmla="*/ 1814988 h 1842135"/>
                <a:gd name="connsiteX28" fmla="*/ 2231231 w 2927508"/>
                <a:gd name="connsiteY28" fmla="*/ 1830230 h 1842135"/>
                <a:gd name="connsiteX29" fmla="*/ 2375534 w 2927508"/>
                <a:gd name="connsiteY29" fmla="*/ 1837374 h 1842135"/>
                <a:gd name="connsiteX30" fmla="*/ 2610802 w 2927508"/>
                <a:gd name="connsiteY30" fmla="*/ 1837374 h 1842135"/>
                <a:gd name="connsiteX31" fmla="*/ 2927508 w 2927508"/>
                <a:gd name="connsiteY31" fmla="*/ 1842135 h 1842135"/>
                <a:gd name="connsiteX0" fmla="*/ 0 w 2927508"/>
                <a:gd name="connsiteY0" fmla="*/ 1836421 h 1842135"/>
                <a:gd name="connsiteX1" fmla="*/ 102393 w 2927508"/>
                <a:gd name="connsiteY1" fmla="*/ 1835945 h 1842135"/>
                <a:gd name="connsiteX2" fmla="*/ 326705 w 2927508"/>
                <a:gd name="connsiteY2" fmla="*/ 1837374 h 1842135"/>
                <a:gd name="connsiteX3" fmla="*/ 541495 w 2927508"/>
                <a:gd name="connsiteY3" fmla="*/ 1834992 h 1842135"/>
                <a:gd name="connsiteX4" fmla="*/ 727709 w 2927508"/>
                <a:gd name="connsiteY4" fmla="*/ 1824514 h 1842135"/>
                <a:gd name="connsiteX5" fmla="*/ 784383 w 2927508"/>
                <a:gd name="connsiteY5" fmla="*/ 1820705 h 1842135"/>
                <a:gd name="connsiteX6" fmla="*/ 825817 w 2927508"/>
                <a:gd name="connsiteY6" fmla="*/ 1811656 h 1842135"/>
                <a:gd name="connsiteX7" fmla="*/ 850582 w 2927508"/>
                <a:gd name="connsiteY7" fmla="*/ 1783558 h 1842135"/>
                <a:gd name="connsiteX8" fmla="*/ 873918 w 2927508"/>
                <a:gd name="connsiteY8" fmla="*/ 1720216 h 1842135"/>
                <a:gd name="connsiteX9" fmla="*/ 962977 w 2927508"/>
                <a:gd name="connsiteY9" fmla="*/ 1369696 h 1842135"/>
                <a:gd name="connsiteX10" fmla="*/ 1100137 w 2927508"/>
                <a:gd name="connsiteY10" fmla="*/ 821056 h 1842135"/>
                <a:gd name="connsiteX11" fmla="*/ 1206817 w 2927508"/>
                <a:gd name="connsiteY11" fmla="*/ 470536 h 1842135"/>
                <a:gd name="connsiteX12" fmla="*/ 1280635 w 2927508"/>
                <a:gd name="connsiteY12" fmla="*/ 285275 h 1842135"/>
                <a:gd name="connsiteX13" fmla="*/ 1333499 w 2927508"/>
                <a:gd name="connsiteY13" fmla="*/ 185738 h 1842135"/>
                <a:gd name="connsiteX14" fmla="*/ 1353026 w 2927508"/>
                <a:gd name="connsiteY14" fmla="*/ 115254 h 1842135"/>
                <a:gd name="connsiteX15" fmla="*/ 1377315 w 2927508"/>
                <a:gd name="connsiteY15" fmla="*/ 35719 h 1842135"/>
                <a:gd name="connsiteX16" fmla="*/ 1423987 w 2927508"/>
                <a:gd name="connsiteY16" fmla="*/ 1 h 1842135"/>
                <a:gd name="connsiteX17" fmla="*/ 1467802 w 2927508"/>
                <a:gd name="connsiteY17" fmla="*/ 34767 h 1842135"/>
                <a:gd name="connsiteX18" fmla="*/ 1515427 w 2927508"/>
                <a:gd name="connsiteY18" fmla="*/ 122397 h 1842135"/>
                <a:gd name="connsiteX19" fmla="*/ 1598771 w 2927508"/>
                <a:gd name="connsiteY19" fmla="*/ 172881 h 1842135"/>
                <a:gd name="connsiteX20" fmla="*/ 1649729 w 2927508"/>
                <a:gd name="connsiteY20" fmla="*/ 270035 h 1842135"/>
                <a:gd name="connsiteX21" fmla="*/ 1738788 w 2927508"/>
                <a:gd name="connsiteY21" fmla="*/ 502445 h 1842135"/>
                <a:gd name="connsiteX22" fmla="*/ 1823084 w 2927508"/>
                <a:gd name="connsiteY22" fmla="*/ 816294 h 1842135"/>
                <a:gd name="connsiteX23" fmla="*/ 1955959 w 2927508"/>
                <a:gd name="connsiteY23" fmla="*/ 1333978 h 1842135"/>
                <a:gd name="connsiteX24" fmla="*/ 2051209 w 2927508"/>
                <a:gd name="connsiteY24" fmla="*/ 1673068 h 1842135"/>
                <a:gd name="connsiteX25" fmla="*/ 2092641 w 2927508"/>
                <a:gd name="connsiteY25" fmla="*/ 1755934 h 1842135"/>
                <a:gd name="connsiteX26" fmla="*/ 2115502 w 2927508"/>
                <a:gd name="connsiteY26" fmla="*/ 1787367 h 1842135"/>
                <a:gd name="connsiteX27" fmla="*/ 2152649 w 2927508"/>
                <a:gd name="connsiteY27" fmla="*/ 1814988 h 1842135"/>
                <a:gd name="connsiteX28" fmla="*/ 2231231 w 2927508"/>
                <a:gd name="connsiteY28" fmla="*/ 1830230 h 1842135"/>
                <a:gd name="connsiteX29" fmla="*/ 2375534 w 2927508"/>
                <a:gd name="connsiteY29" fmla="*/ 1837374 h 1842135"/>
                <a:gd name="connsiteX30" fmla="*/ 2610802 w 2927508"/>
                <a:gd name="connsiteY30" fmla="*/ 1837374 h 1842135"/>
                <a:gd name="connsiteX31" fmla="*/ 2927508 w 2927508"/>
                <a:gd name="connsiteY31" fmla="*/ 1842135 h 1842135"/>
                <a:gd name="connsiteX0" fmla="*/ 0 w 2927508"/>
                <a:gd name="connsiteY0" fmla="*/ 1836421 h 1842135"/>
                <a:gd name="connsiteX1" fmla="*/ 102393 w 2927508"/>
                <a:gd name="connsiteY1" fmla="*/ 1835945 h 1842135"/>
                <a:gd name="connsiteX2" fmla="*/ 326705 w 2927508"/>
                <a:gd name="connsiteY2" fmla="*/ 1837374 h 1842135"/>
                <a:gd name="connsiteX3" fmla="*/ 541495 w 2927508"/>
                <a:gd name="connsiteY3" fmla="*/ 1834992 h 1842135"/>
                <a:gd name="connsiteX4" fmla="*/ 727709 w 2927508"/>
                <a:gd name="connsiteY4" fmla="*/ 1824514 h 1842135"/>
                <a:gd name="connsiteX5" fmla="*/ 784383 w 2927508"/>
                <a:gd name="connsiteY5" fmla="*/ 1820705 h 1842135"/>
                <a:gd name="connsiteX6" fmla="*/ 825817 w 2927508"/>
                <a:gd name="connsiteY6" fmla="*/ 1811656 h 1842135"/>
                <a:gd name="connsiteX7" fmla="*/ 850582 w 2927508"/>
                <a:gd name="connsiteY7" fmla="*/ 1783558 h 1842135"/>
                <a:gd name="connsiteX8" fmla="*/ 873918 w 2927508"/>
                <a:gd name="connsiteY8" fmla="*/ 1720216 h 1842135"/>
                <a:gd name="connsiteX9" fmla="*/ 962977 w 2927508"/>
                <a:gd name="connsiteY9" fmla="*/ 1369696 h 1842135"/>
                <a:gd name="connsiteX10" fmla="*/ 1100137 w 2927508"/>
                <a:gd name="connsiteY10" fmla="*/ 821056 h 1842135"/>
                <a:gd name="connsiteX11" fmla="*/ 1206817 w 2927508"/>
                <a:gd name="connsiteY11" fmla="*/ 470536 h 1842135"/>
                <a:gd name="connsiteX12" fmla="*/ 1280635 w 2927508"/>
                <a:gd name="connsiteY12" fmla="*/ 285275 h 1842135"/>
                <a:gd name="connsiteX13" fmla="*/ 1333499 w 2927508"/>
                <a:gd name="connsiteY13" fmla="*/ 185738 h 1842135"/>
                <a:gd name="connsiteX14" fmla="*/ 1353026 w 2927508"/>
                <a:gd name="connsiteY14" fmla="*/ 115254 h 1842135"/>
                <a:gd name="connsiteX15" fmla="*/ 1377315 w 2927508"/>
                <a:gd name="connsiteY15" fmla="*/ 35719 h 1842135"/>
                <a:gd name="connsiteX16" fmla="*/ 1423987 w 2927508"/>
                <a:gd name="connsiteY16" fmla="*/ 1 h 1842135"/>
                <a:gd name="connsiteX17" fmla="*/ 1467802 w 2927508"/>
                <a:gd name="connsiteY17" fmla="*/ 34767 h 1842135"/>
                <a:gd name="connsiteX18" fmla="*/ 1515427 w 2927508"/>
                <a:gd name="connsiteY18" fmla="*/ 122397 h 1842135"/>
                <a:gd name="connsiteX19" fmla="*/ 1532096 w 2927508"/>
                <a:gd name="connsiteY19" fmla="*/ 191931 h 1842135"/>
                <a:gd name="connsiteX20" fmla="*/ 1649729 w 2927508"/>
                <a:gd name="connsiteY20" fmla="*/ 270035 h 1842135"/>
                <a:gd name="connsiteX21" fmla="*/ 1738788 w 2927508"/>
                <a:gd name="connsiteY21" fmla="*/ 502445 h 1842135"/>
                <a:gd name="connsiteX22" fmla="*/ 1823084 w 2927508"/>
                <a:gd name="connsiteY22" fmla="*/ 816294 h 1842135"/>
                <a:gd name="connsiteX23" fmla="*/ 1955959 w 2927508"/>
                <a:gd name="connsiteY23" fmla="*/ 1333978 h 1842135"/>
                <a:gd name="connsiteX24" fmla="*/ 2051209 w 2927508"/>
                <a:gd name="connsiteY24" fmla="*/ 1673068 h 1842135"/>
                <a:gd name="connsiteX25" fmla="*/ 2092641 w 2927508"/>
                <a:gd name="connsiteY25" fmla="*/ 1755934 h 1842135"/>
                <a:gd name="connsiteX26" fmla="*/ 2115502 w 2927508"/>
                <a:gd name="connsiteY26" fmla="*/ 1787367 h 1842135"/>
                <a:gd name="connsiteX27" fmla="*/ 2152649 w 2927508"/>
                <a:gd name="connsiteY27" fmla="*/ 1814988 h 1842135"/>
                <a:gd name="connsiteX28" fmla="*/ 2231231 w 2927508"/>
                <a:gd name="connsiteY28" fmla="*/ 1830230 h 1842135"/>
                <a:gd name="connsiteX29" fmla="*/ 2375534 w 2927508"/>
                <a:gd name="connsiteY29" fmla="*/ 1837374 h 1842135"/>
                <a:gd name="connsiteX30" fmla="*/ 2610802 w 2927508"/>
                <a:gd name="connsiteY30" fmla="*/ 1837374 h 1842135"/>
                <a:gd name="connsiteX31" fmla="*/ 2927508 w 2927508"/>
                <a:gd name="connsiteY31" fmla="*/ 1842135 h 1842135"/>
                <a:gd name="connsiteX0" fmla="*/ 0 w 2927508"/>
                <a:gd name="connsiteY0" fmla="*/ 1836421 h 1842135"/>
                <a:gd name="connsiteX1" fmla="*/ 102393 w 2927508"/>
                <a:gd name="connsiteY1" fmla="*/ 1835945 h 1842135"/>
                <a:gd name="connsiteX2" fmla="*/ 326705 w 2927508"/>
                <a:gd name="connsiteY2" fmla="*/ 1837374 h 1842135"/>
                <a:gd name="connsiteX3" fmla="*/ 541495 w 2927508"/>
                <a:gd name="connsiteY3" fmla="*/ 1834992 h 1842135"/>
                <a:gd name="connsiteX4" fmla="*/ 727709 w 2927508"/>
                <a:gd name="connsiteY4" fmla="*/ 1824514 h 1842135"/>
                <a:gd name="connsiteX5" fmla="*/ 784383 w 2927508"/>
                <a:gd name="connsiteY5" fmla="*/ 1820705 h 1842135"/>
                <a:gd name="connsiteX6" fmla="*/ 825817 w 2927508"/>
                <a:gd name="connsiteY6" fmla="*/ 1811656 h 1842135"/>
                <a:gd name="connsiteX7" fmla="*/ 850582 w 2927508"/>
                <a:gd name="connsiteY7" fmla="*/ 1783558 h 1842135"/>
                <a:gd name="connsiteX8" fmla="*/ 873918 w 2927508"/>
                <a:gd name="connsiteY8" fmla="*/ 1720216 h 1842135"/>
                <a:gd name="connsiteX9" fmla="*/ 962977 w 2927508"/>
                <a:gd name="connsiteY9" fmla="*/ 1369696 h 1842135"/>
                <a:gd name="connsiteX10" fmla="*/ 1100137 w 2927508"/>
                <a:gd name="connsiteY10" fmla="*/ 821056 h 1842135"/>
                <a:gd name="connsiteX11" fmla="*/ 1206817 w 2927508"/>
                <a:gd name="connsiteY11" fmla="*/ 470536 h 1842135"/>
                <a:gd name="connsiteX12" fmla="*/ 1280635 w 2927508"/>
                <a:gd name="connsiteY12" fmla="*/ 285275 h 1842135"/>
                <a:gd name="connsiteX13" fmla="*/ 1333499 w 2927508"/>
                <a:gd name="connsiteY13" fmla="*/ 185738 h 1842135"/>
                <a:gd name="connsiteX14" fmla="*/ 1353026 w 2927508"/>
                <a:gd name="connsiteY14" fmla="*/ 115254 h 1842135"/>
                <a:gd name="connsiteX15" fmla="*/ 1377315 w 2927508"/>
                <a:gd name="connsiteY15" fmla="*/ 35719 h 1842135"/>
                <a:gd name="connsiteX16" fmla="*/ 1423987 w 2927508"/>
                <a:gd name="connsiteY16" fmla="*/ 1 h 1842135"/>
                <a:gd name="connsiteX17" fmla="*/ 1467802 w 2927508"/>
                <a:gd name="connsiteY17" fmla="*/ 34767 h 1842135"/>
                <a:gd name="connsiteX18" fmla="*/ 1505902 w 2927508"/>
                <a:gd name="connsiteY18" fmla="*/ 120015 h 1842135"/>
                <a:gd name="connsiteX19" fmla="*/ 1532096 w 2927508"/>
                <a:gd name="connsiteY19" fmla="*/ 191931 h 1842135"/>
                <a:gd name="connsiteX20" fmla="*/ 1649729 w 2927508"/>
                <a:gd name="connsiteY20" fmla="*/ 270035 h 1842135"/>
                <a:gd name="connsiteX21" fmla="*/ 1738788 w 2927508"/>
                <a:gd name="connsiteY21" fmla="*/ 502445 h 1842135"/>
                <a:gd name="connsiteX22" fmla="*/ 1823084 w 2927508"/>
                <a:gd name="connsiteY22" fmla="*/ 816294 h 1842135"/>
                <a:gd name="connsiteX23" fmla="*/ 1955959 w 2927508"/>
                <a:gd name="connsiteY23" fmla="*/ 1333978 h 1842135"/>
                <a:gd name="connsiteX24" fmla="*/ 2051209 w 2927508"/>
                <a:gd name="connsiteY24" fmla="*/ 1673068 h 1842135"/>
                <a:gd name="connsiteX25" fmla="*/ 2092641 w 2927508"/>
                <a:gd name="connsiteY25" fmla="*/ 1755934 h 1842135"/>
                <a:gd name="connsiteX26" fmla="*/ 2115502 w 2927508"/>
                <a:gd name="connsiteY26" fmla="*/ 1787367 h 1842135"/>
                <a:gd name="connsiteX27" fmla="*/ 2152649 w 2927508"/>
                <a:gd name="connsiteY27" fmla="*/ 1814988 h 1842135"/>
                <a:gd name="connsiteX28" fmla="*/ 2231231 w 2927508"/>
                <a:gd name="connsiteY28" fmla="*/ 1830230 h 1842135"/>
                <a:gd name="connsiteX29" fmla="*/ 2375534 w 2927508"/>
                <a:gd name="connsiteY29" fmla="*/ 1837374 h 1842135"/>
                <a:gd name="connsiteX30" fmla="*/ 2610802 w 2927508"/>
                <a:gd name="connsiteY30" fmla="*/ 1837374 h 1842135"/>
                <a:gd name="connsiteX31" fmla="*/ 2927508 w 2927508"/>
                <a:gd name="connsiteY31" fmla="*/ 1842135 h 1842135"/>
                <a:gd name="connsiteX0" fmla="*/ 0 w 2927508"/>
                <a:gd name="connsiteY0" fmla="*/ 1845278 h 1850992"/>
                <a:gd name="connsiteX1" fmla="*/ 102393 w 2927508"/>
                <a:gd name="connsiteY1" fmla="*/ 1844802 h 1850992"/>
                <a:gd name="connsiteX2" fmla="*/ 326705 w 2927508"/>
                <a:gd name="connsiteY2" fmla="*/ 1846231 h 1850992"/>
                <a:gd name="connsiteX3" fmla="*/ 541495 w 2927508"/>
                <a:gd name="connsiteY3" fmla="*/ 1843849 h 1850992"/>
                <a:gd name="connsiteX4" fmla="*/ 727709 w 2927508"/>
                <a:gd name="connsiteY4" fmla="*/ 1833371 h 1850992"/>
                <a:gd name="connsiteX5" fmla="*/ 784383 w 2927508"/>
                <a:gd name="connsiteY5" fmla="*/ 1829562 h 1850992"/>
                <a:gd name="connsiteX6" fmla="*/ 825817 w 2927508"/>
                <a:gd name="connsiteY6" fmla="*/ 1820513 h 1850992"/>
                <a:gd name="connsiteX7" fmla="*/ 850582 w 2927508"/>
                <a:gd name="connsiteY7" fmla="*/ 1792415 h 1850992"/>
                <a:gd name="connsiteX8" fmla="*/ 873918 w 2927508"/>
                <a:gd name="connsiteY8" fmla="*/ 1729073 h 1850992"/>
                <a:gd name="connsiteX9" fmla="*/ 962977 w 2927508"/>
                <a:gd name="connsiteY9" fmla="*/ 1378553 h 1850992"/>
                <a:gd name="connsiteX10" fmla="*/ 1100137 w 2927508"/>
                <a:gd name="connsiteY10" fmla="*/ 829913 h 1850992"/>
                <a:gd name="connsiteX11" fmla="*/ 1206817 w 2927508"/>
                <a:gd name="connsiteY11" fmla="*/ 479393 h 1850992"/>
                <a:gd name="connsiteX12" fmla="*/ 1280635 w 2927508"/>
                <a:gd name="connsiteY12" fmla="*/ 294132 h 1850992"/>
                <a:gd name="connsiteX13" fmla="*/ 1333499 w 2927508"/>
                <a:gd name="connsiteY13" fmla="*/ 194595 h 1850992"/>
                <a:gd name="connsiteX14" fmla="*/ 1353026 w 2927508"/>
                <a:gd name="connsiteY14" fmla="*/ 124111 h 1850992"/>
                <a:gd name="connsiteX15" fmla="*/ 1377315 w 2927508"/>
                <a:gd name="connsiteY15" fmla="*/ 44576 h 1850992"/>
                <a:gd name="connsiteX16" fmla="*/ 1423987 w 2927508"/>
                <a:gd name="connsiteY16" fmla="*/ 8858 h 1850992"/>
                <a:gd name="connsiteX17" fmla="*/ 1420107 w 2927508"/>
                <a:gd name="connsiteY17" fmla="*/ 2508 h 1850992"/>
                <a:gd name="connsiteX18" fmla="*/ 1467802 w 2927508"/>
                <a:gd name="connsiteY18" fmla="*/ 43624 h 1850992"/>
                <a:gd name="connsiteX19" fmla="*/ 1505902 w 2927508"/>
                <a:gd name="connsiteY19" fmla="*/ 128872 h 1850992"/>
                <a:gd name="connsiteX20" fmla="*/ 1532096 w 2927508"/>
                <a:gd name="connsiteY20" fmla="*/ 200788 h 1850992"/>
                <a:gd name="connsiteX21" fmla="*/ 1649729 w 2927508"/>
                <a:gd name="connsiteY21" fmla="*/ 278892 h 1850992"/>
                <a:gd name="connsiteX22" fmla="*/ 1738788 w 2927508"/>
                <a:gd name="connsiteY22" fmla="*/ 511302 h 1850992"/>
                <a:gd name="connsiteX23" fmla="*/ 1823084 w 2927508"/>
                <a:gd name="connsiteY23" fmla="*/ 825151 h 1850992"/>
                <a:gd name="connsiteX24" fmla="*/ 1955959 w 2927508"/>
                <a:gd name="connsiteY24" fmla="*/ 1342835 h 1850992"/>
                <a:gd name="connsiteX25" fmla="*/ 2051209 w 2927508"/>
                <a:gd name="connsiteY25" fmla="*/ 1681925 h 1850992"/>
                <a:gd name="connsiteX26" fmla="*/ 2092641 w 2927508"/>
                <a:gd name="connsiteY26" fmla="*/ 1764791 h 1850992"/>
                <a:gd name="connsiteX27" fmla="*/ 2115502 w 2927508"/>
                <a:gd name="connsiteY27" fmla="*/ 1796224 h 1850992"/>
                <a:gd name="connsiteX28" fmla="*/ 2152649 w 2927508"/>
                <a:gd name="connsiteY28" fmla="*/ 1823845 h 1850992"/>
                <a:gd name="connsiteX29" fmla="*/ 2231231 w 2927508"/>
                <a:gd name="connsiteY29" fmla="*/ 1839087 h 1850992"/>
                <a:gd name="connsiteX30" fmla="*/ 2375534 w 2927508"/>
                <a:gd name="connsiteY30" fmla="*/ 1846231 h 1850992"/>
                <a:gd name="connsiteX31" fmla="*/ 2610802 w 2927508"/>
                <a:gd name="connsiteY31" fmla="*/ 1846231 h 1850992"/>
                <a:gd name="connsiteX32" fmla="*/ 2927508 w 2927508"/>
                <a:gd name="connsiteY32" fmla="*/ 1850992 h 1850992"/>
                <a:gd name="connsiteX0" fmla="*/ 0 w 2927508"/>
                <a:gd name="connsiteY0" fmla="*/ 1837956 h 1843670"/>
                <a:gd name="connsiteX1" fmla="*/ 102393 w 2927508"/>
                <a:gd name="connsiteY1" fmla="*/ 1837480 h 1843670"/>
                <a:gd name="connsiteX2" fmla="*/ 326705 w 2927508"/>
                <a:gd name="connsiteY2" fmla="*/ 1838909 h 1843670"/>
                <a:gd name="connsiteX3" fmla="*/ 541495 w 2927508"/>
                <a:gd name="connsiteY3" fmla="*/ 1836527 h 1843670"/>
                <a:gd name="connsiteX4" fmla="*/ 727709 w 2927508"/>
                <a:gd name="connsiteY4" fmla="*/ 1826049 h 1843670"/>
                <a:gd name="connsiteX5" fmla="*/ 784383 w 2927508"/>
                <a:gd name="connsiteY5" fmla="*/ 1822240 h 1843670"/>
                <a:gd name="connsiteX6" fmla="*/ 825817 w 2927508"/>
                <a:gd name="connsiteY6" fmla="*/ 1813191 h 1843670"/>
                <a:gd name="connsiteX7" fmla="*/ 850582 w 2927508"/>
                <a:gd name="connsiteY7" fmla="*/ 1785093 h 1843670"/>
                <a:gd name="connsiteX8" fmla="*/ 873918 w 2927508"/>
                <a:gd name="connsiteY8" fmla="*/ 1721751 h 1843670"/>
                <a:gd name="connsiteX9" fmla="*/ 962977 w 2927508"/>
                <a:gd name="connsiteY9" fmla="*/ 1371231 h 1843670"/>
                <a:gd name="connsiteX10" fmla="*/ 1100137 w 2927508"/>
                <a:gd name="connsiteY10" fmla="*/ 822591 h 1843670"/>
                <a:gd name="connsiteX11" fmla="*/ 1206817 w 2927508"/>
                <a:gd name="connsiteY11" fmla="*/ 472071 h 1843670"/>
                <a:gd name="connsiteX12" fmla="*/ 1280635 w 2927508"/>
                <a:gd name="connsiteY12" fmla="*/ 286810 h 1843670"/>
                <a:gd name="connsiteX13" fmla="*/ 1333499 w 2927508"/>
                <a:gd name="connsiteY13" fmla="*/ 187273 h 1843670"/>
                <a:gd name="connsiteX14" fmla="*/ 1353026 w 2927508"/>
                <a:gd name="connsiteY14" fmla="*/ 116789 h 1843670"/>
                <a:gd name="connsiteX15" fmla="*/ 1377315 w 2927508"/>
                <a:gd name="connsiteY15" fmla="*/ 37254 h 1843670"/>
                <a:gd name="connsiteX16" fmla="*/ 1423987 w 2927508"/>
                <a:gd name="connsiteY16" fmla="*/ 1536 h 1843670"/>
                <a:gd name="connsiteX17" fmla="*/ 1451064 w 2927508"/>
                <a:gd name="connsiteY17" fmla="*/ 9473 h 1843670"/>
                <a:gd name="connsiteX18" fmla="*/ 1467802 w 2927508"/>
                <a:gd name="connsiteY18" fmla="*/ 36302 h 1843670"/>
                <a:gd name="connsiteX19" fmla="*/ 1505902 w 2927508"/>
                <a:gd name="connsiteY19" fmla="*/ 121550 h 1843670"/>
                <a:gd name="connsiteX20" fmla="*/ 1532096 w 2927508"/>
                <a:gd name="connsiteY20" fmla="*/ 193466 h 1843670"/>
                <a:gd name="connsiteX21" fmla="*/ 1649729 w 2927508"/>
                <a:gd name="connsiteY21" fmla="*/ 271570 h 1843670"/>
                <a:gd name="connsiteX22" fmla="*/ 1738788 w 2927508"/>
                <a:gd name="connsiteY22" fmla="*/ 503980 h 1843670"/>
                <a:gd name="connsiteX23" fmla="*/ 1823084 w 2927508"/>
                <a:gd name="connsiteY23" fmla="*/ 817829 h 1843670"/>
                <a:gd name="connsiteX24" fmla="*/ 1955959 w 2927508"/>
                <a:gd name="connsiteY24" fmla="*/ 1335513 h 1843670"/>
                <a:gd name="connsiteX25" fmla="*/ 2051209 w 2927508"/>
                <a:gd name="connsiteY25" fmla="*/ 1674603 h 1843670"/>
                <a:gd name="connsiteX26" fmla="*/ 2092641 w 2927508"/>
                <a:gd name="connsiteY26" fmla="*/ 1757469 h 1843670"/>
                <a:gd name="connsiteX27" fmla="*/ 2115502 w 2927508"/>
                <a:gd name="connsiteY27" fmla="*/ 1788902 h 1843670"/>
                <a:gd name="connsiteX28" fmla="*/ 2152649 w 2927508"/>
                <a:gd name="connsiteY28" fmla="*/ 1816523 h 1843670"/>
                <a:gd name="connsiteX29" fmla="*/ 2231231 w 2927508"/>
                <a:gd name="connsiteY29" fmla="*/ 1831765 h 1843670"/>
                <a:gd name="connsiteX30" fmla="*/ 2375534 w 2927508"/>
                <a:gd name="connsiteY30" fmla="*/ 1838909 h 1843670"/>
                <a:gd name="connsiteX31" fmla="*/ 2610802 w 2927508"/>
                <a:gd name="connsiteY31" fmla="*/ 1838909 h 1843670"/>
                <a:gd name="connsiteX32" fmla="*/ 2927508 w 2927508"/>
                <a:gd name="connsiteY32" fmla="*/ 1843670 h 1843670"/>
                <a:gd name="connsiteX0" fmla="*/ 0 w 2927508"/>
                <a:gd name="connsiteY0" fmla="*/ 1838010 h 1843724"/>
                <a:gd name="connsiteX1" fmla="*/ 102393 w 2927508"/>
                <a:gd name="connsiteY1" fmla="*/ 1837534 h 1843724"/>
                <a:gd name="connsiteX2" fmla="*/ 326705 w 2927508"/>
                <a:gd name="connsiteY2" fmla="*/ 1838963 h 1843724"/>
                <a:gd name="connsiteX3" fmla="*/ 541495 w 2927508"/>
                <a:gd name="connsiteY3" fmla="*/ 1836581 h 1843724"/>
                <a:gd name="connsiteX4" fmla="*/ 727709 w 2927508"/>
                <a:gd name="connsiteY4" fmla="*/ 1826103 h 1843724"/>
                <a:gd name="connsiteX5" fmla="*/ 784383 w 2927508"/>
                <a:gd name="connsiteY5" fmla="*/ 1822294 h 1843724"/>
                <a:gd name="connsiteX6" fmla="*/ 825817 w 2927508"/>
                <a:gd name="connsiteY6" fmla="*/ 1813245 h 1843724"/>
                <a:gd name="connsiteX7" fmla="*/ 850582 w 2927508"/>
                <a:gd name="connsiteY7" fmla="*/ 1785147 h 1843724"/>
                <a:gd name="connsiteX8" fmla="*/ 873918 w 2927508"/>
                <a:gd name="connsiteY8" fmla="*/ 1721805 h 1843724"/>
                <a:gd name="connsiteX9" fmla="*/ 962977 w 2927508"/>
                <a:gd name="connsiteY9" fmla="*/ 1371285 h 1843724"/>
                <a:gd name="connsiteX10" fmla="*/ 1100137 w 2927508"/>
                <a:gd name="connsiteY10" fmla="*/ 822645 h 1843724"/>
                <a:gd name="connsiteX11" fmla="*/ 1206817 w 2927508"/>
                <a:gd name="connsiteY11" fmla="*/ 472125 h 1843724"/>
                <a:gd name="connsiteX12" fmla="*/ 1280635 w 2927508"/>
                <a:gd name="connsiteY12" fmla="*/ 286864 h 1843724"/>
                <a:gd name="connsiteX13" fmla="*/ 1333499 w 2927508"/>
                <a:gd name="connsiteY13" fmla="*/ 187327 h 1843724"/>
                <a:gd name="connsiteX14" fmla="*/ 1353026 w 2927508"/>
                <a:gd name="connsiteY14" fmla="*/ 116843 h 1843724"/>
                <a:gd name="connsiteX15" fmla="*/ 1377315 w 2927508"/>
                <a:gd name="connsiteY15" fmla="*/ 37308 h 1843724"/>
                <a:gd name="connsiteX16" fmla="*/ 1377245 w 2927508"/>
                <a:gd name="connsiteY16" fmla="*/ 38102 h 1843724"/>
                <a:gd name="connsiteX17" fmla="*/ 1423987 w 2927508"/>
                <a:gd name="connsiteY17" fmla="*/ 1590 h 1843724"/>
                <a:gd name="connsiteX18" fmla="*/ 1451064 w 2927508"/>
                <a:gd name="connsiteY18" fmla="*/ 9527 h 1843724"/>
                <a:gd name="connsiteX19" fmla="*/ 1467802 w 2927508"/>
                <a:gd name="connsiteY19" fmla="*/ 36356 h 1843724"/>
                <a:gd name="connsiteX20" fmla="*/ 1505902 w 2927508"/>
                <a:gd name="connsiteY20" fmla="*/ 121604 h 1843724"/>
                <a:gd name="connsiteX21" fmla="*/ 1532096 w 2927508"/>
                <a:gd name="connsiteY21" fmla="*/ 193520 h 1843724"/>
                <a:gd name="connsiteX22" fmla="*/ 1649729 w 2927508"/>
                <a:gd name="connsiteY22" fmla="*/ 271624 h 1843724"/>
                <a:gd name="connsiteX23" fmla="*/ 1738788 w 2927508"/>
                <a:gd name="connsiteY23" fmla="*/ 504034 h 1843724"/>
                <a:gd name="connsiteX24" fmla="*/ 1823084 w 2927508"/>
                <a:gd name="connsiteY24" fmla="*/ 817883 h 1843724"/>
                <a:gd name="connsiteX25" fmla="*/ 1955959 w 2927508"/>
                <a:gd name="connsiteY25" fmla="*/ 1335567 h 1843724"/>
                <a:gd name="connsiteX26" fmla="*/ 2051209 w 2927508"/>
                <a:gd name="connsiteY26" fmla="*/ 1674657 h 1843724"/>
                <a:gd name="connsiteX27" fmla="*/ 2092641 w 2927508"/>
                <a:gd name="connsiteY27" fmla="*/ 1757523 h 1843724"/>
                <a:gd name="connsiteX28" fmla="*/ 2115502 w 2927508"/>
                <a:gd name="connsiteY28" fmla="*/ 1788956 h 1843724"/>
                <a:gd name="connsiteX29" fmla="*/ 2152649 w 2927508"/>
                <a:gd name="connsiteY29" fmla="*/ 1816577 h 1843724"/>
                <a:gd name="connsiteX30" fmla="*/ 2231231 w 2927508"/>
                <a:gd name="connsiteY30" fmla="*/ 1831819 h 1843724"/>
                <a:gd name="connsiteX31" fmla="*/ 2375534 w 2927508"/>
                <a:gd name="connsiteY31" fmla="*/ 1838963 h 1843724"/>
                <a:gd name="connsiteX32" fmla="*/ 2610802 w 2927508"/>
                <a:gd name="connsiteY32" fmla="*/ 1838963 h 1843724"/>
                <a:gd name="connsiteX33" fmla="*/ 2927508 w 2927508"/>
                <a:gd name="connsiteY33" fmla="*/ 1843724 h 1843724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0635 w 2927508"/>
                <a:gd name="connsiteY12" fmla="*/ 285515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649729 w 2927508"/>
                <a:gd name="connsiteY22" fmla="*/ 270275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0635 w 2927508"/>
                <a:gd name="connsiteY12" fmla="*/ 285515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0635 w 2927508"/>
                <a:gd name="connsiteY12" fmla="*/ 285515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0635 w 2927508"/>
                <a:gd name="connsiteY12" fmla="*/ 285515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7779 w 2927508"/>
                <a:gd name="connsiteY12" fmla="*/ 309328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7779 w 2927508"/>
                <a:gd name="connsiteY12" fmla="*/ 309328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06817 w 2927508"/>
                <a:gd name="connsiteY11" fmla="*/ 470614 h 1842213"/>
                <a:gd name="connsiteX12" fmla="*/ 1287779 w 2927508"/>
                <a:gd name="connsiteY12" fmla="*/ 309166 h 1842213"/>
                <a:gd name="connsiteX13" fmla="*/ 1333499 w 2927508"/>
                <a:gd name="connsiteY13" fmla="*/ 185816 h 1842213"/>
                <a:gd name="connsiteX14" fmla="*/ 1353026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33499 w 2927508"/>
                <a:gd name="connsiteY13" fmla="*/ 185816 h 1842213"/>
                <a:gd name="connsiteX14" fmla="*/ 1353026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33499 w 2927508"/>
                <a:gd name="connsiteY13" fmla="*/ 185816 h 1842213"/>
                <a:gd name="connsiteX14" fmla="*/ 1353026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53026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3501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26498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26498 h 1842213"/>
                <a:gd name="connsiteX2" fmla="*/ 326705 w 2927508"/>
                <a:gd name="connsiteY2" fmla="*/ 1832690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26498 h 1842213"/>
                <a:gd name="connsiteX2" fmla="*/ 326705 w 2927508"/>
                <a:gd name="connsiteY2" fmla="*/ 1832690 h 1842213"/>
                <a:gd name="connsiteX3" fmla="*/ 539114 w 2927508"/>
                <a:gd name="connsiteY3" fmla="*/ 1830308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26498 h 1842213"/>
                <a:gd name="connsiteX2" fmla="*/ 326705 w 2927508"/>
                <a:gd name="connsiteY2" fmla="*/ 1832690 h 1842213"/>
                <a:gd name="connsiteX3" fmla="*/ 539114 w 2927508"/>
                <a:gd name="connsiteY3" fmla="*/ 1830308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32271"/>
                <a:gd name="connsiteY0" fmla="*/ 1826974 h 1837452"/>
                <a:gd name="connsiteX1" fmla="*/ 102393 w 2932271"/>
                <a:gd name="connsiteY1" fmla="*/ 1826498 h 1837452"/>
                <a:gd name="connsiteX2" fmla="*/ 326705 w 2932271"/>
                <a:gd name="connsiteY2" fmla="*/ 1832690 h 1837452"/>
                <a:gd name="connsiteX3" fmla="*/ 539114 w 2932271"/>
                <a:gd name="connsiteY3" fmla="*/ 1830308 h 1837452"/>
                <a:gd name="connsiteX4" fmla="*/ 727709 w 2932271"/>
                <a:gd name="connsiteY4" fmla="*/ 1824592 h 1837452"/>
                <a:gd name="connsiteX5" fmla="*/ 779620 w 2932271"/>
                <a:gd name="connsiteY5" fmla="*/ 1818402 h 1837452"/>
                <a:gd name="connsiteX6" fmla="*/ 821054 w 2932271"/>
                <a:gd name="connsiteY6" fmla="*/ 1802209 h 1837452"/>
                <a:gd name="connsiteX7" fmla="*/ 867251 w 2932271"/>
                <a:gd name="connsiteY7" fmla="*/ 1783636 h 1837452"/>
                <a:gd name="connsiteX8" fmla="*/ 942974 w 2932271"/>
                <a:gd name="connsiteY8" fmla="*/ 1706007 h 1837452"/>
                <a:gd name="connsiteX9" fmla="*/ 1065371 w 2932271"/>
                <a:gd name="connsiteY9" fmla="*/ 1398349 h 1837452"/>
                <a:gd name="connsiteX10" fmla="*/ 1185862 w 2932271"/>
                <a:gd name="connsiteY10" fmla="*/ 852090 h 1837452"/>
                <a:gd name="connsiteX11" fmla="*/ 1235392 w 2932271"/>
                <a:gd name="connsiteY11" fmla="*/ 561102 h 1837452"/>
                <a:gd name="connsiteX12" fmla="*/ 1287779 w 2932271"/>
                <a:gd name="connsiteY12" fmla="*/ 309166 h 1837452"/>
                <a:gd name="connsiteX13" fmla="*/ 1323974 w 2932271"/>
                <a:gd name="connsiteY13" fmla="*/ 188197 h 1837452"/>
                <a:gd name="connsiteX14" fmla="*/ 1348263 w 2932271"/>
                <a:gd name="connsiteY14" fmla="*/ 115332 h 1837452"/>
                <a:gd name="connsiteX15" fmla="*/ 1377315 w 2932271"/>
                <a:gd name="connsiteY15" fmla="*/ 35797 h 1837452"/>
                <a:gd name="connsiteX16" fmla="*/ 1398676 w 2932271"/>
                <a:gd name="connsiteY16" fmla="*/ 15160 h 1837452"/>
                <a:gd name="connsiteX17" fmla="*/ 1423987 w 2932271"/>
                <a:gd name="connsiteY17" fmla="*/ 79 h 1837452"/>
                <a:gd name="connsiteX18" fmla="*/ 1451064 w 2932271"/>
                <a:gd name="connsiteY18" fmla="*/ 10398 h 1837452"/>
                <a:gd name="connsiteX19" fmla="*/ 1467802 w 2932271"/>
                <a:gd name="connsiteY19" fmla="*/ 34845 h 1837452"/>
                <a:gd name="connsiteX20" fmla="*/ 1505902 w 2932271"/>
                <a:gd name="connsiteY20" fmla="*/ 120093 h 1837452"/>
                <a:gd name="connsiteX21" fmla="*/ 1532096 w 2932271"/>
                <a:gd name="connsiteY21" fmla="*/ 192009 h 1837452"/>
                <a:gd name="connsiteX22" fmla="*/ 1561623 w 2932271"/>
                <a:gd name="connsiteY22" fmla="*/ 298688 h 1837452"/>
                <a:gd name="connsiteX23" fmla="*/ 1612581 w 2932271"/>
                <a:gd name="connsiteY23" fmla="*/ 547767 h 1837452"/>
                <a:gd name="connsiteX24" fmla="*/ 1668303 w 2932271"/>
                <a:gd name="connsiteY24" fmla="*/ 842566 h 1837452"/>
                <a:gd name="connsiteX25" fmla="*/ 1791653 w 2932271"/>
                <a:gd name="connsiteY25" fmla="*/ 1384062 h 1837452"/>
                <a:gd name="connsiteX26" fmla="*/ 1948815 w 2932271"/>
                <a:gd name="connsiteY26" fmla="*/ 1751727 h 1837452"/>
                <a:gd name="connsiteX27" fmla="*/ 2045016 w 2932271"/>
                <a:gd name="connsiteY27" fmla="*/ 1796493 h 1837452"/>
                <a:gd name="connsiteX28" fmla="*/ 2098833 w 2932271"/>
                <a:gd name="connsiteY28" fmla="*/ 1799351 h 1837452"/>
                <a:gd name="connsiteX29" fmla="*/ 2152649 w 2932271"/>
                <a:gd name="connsiteY29" fmla="*/ 1815066 h 1837452"/>
                <a:gd name="connsiteX30" fmla="*/ 2231231 w 2932271"/>
                <a:gd name="connsiteY30" fmla="*/ 1830308 h 1837452"/>
                <a:gd name="connsiteX31" fmla="*/ 2375534 w 2932271"/>
                <a:gd name="connsiteY31" fmla="*/ 1837452 h 1837452"/>
                <a:gd name="connsiteX32" fmla="*/ 2610802 w 2932271"/>
                <a:gd name="connsiteY32" fmla="*/ 1837452 h 1837452"/>
                <a:gd name="connsiteX33" fmla="*/ 2932271 w 2932271"/>
                <a:gd name="connsiteY33" fmla="*/ 1830307 h 1837452"/>
                <a:gd name="connsiteX0" fmla="*/ 0 w 2932271"/>
                <a:gd name="connsiteY0" fmla="*/ 1826974 h 1837452"/>
                <a:gd name="connsiteX1" fmla="*/ 102393 w 2932271"/>
                <a:gd name="connsiteY1" fmla="*/ 1826498 h 1837452"/>
                <a:gd name="connsiteX2" fmla="*/ 326705 w 2932271"/>
                <a:gd name="connsiteY2" fmla="*/ 1832690 h 1837452"/>
                <a:gd name="connsiteX3" fmla="*/ 539114 w 2932271"/>
                <a:gd name="connsiteY3" fmla="*/ 1830308 h 1837452"/>
                <a:gd name="connsiteX4" fmla="*/ 727709 w 2932271"/>
                <a:gd name="connsiteY4" fmla="*/ 1824592 h 1837452"/>
                <a:gd name="connsiteX5" fmla="*/ 779620 w 2932271"/>
                <a:gd name="connsiteY5" fmla="*/ 1818402 h 1837452"/>
                <a:gd name="connsiteX6" fmla="*/ 821054 w 2932271"/>
                <a:gd name="connsiteY6" fmla="*/ 1802209 h 1837452"/>
                <a:gd name="connsiteX7" fmla="*/ 867251 w 2932271"/>
                <a:gd name="connsiteY7" fmla="*/ 1783636 h 1837452"/>
                <a:gd name="connsiteX8" fmla="*/ 942974 w 2932271"/>
                <a:gd name="connsiteY8" fmla="*/ 1706007 h 1837452"/>
                <a:gd name="connsiteX9" fmla="*/ 1065371 w 2932271"/>
                <a:gd name="connsiteY9" fmla="*/ 1398349 h 1837452"/>
                <a:gd name="connsiteX10" fmla="*/ 1185862 w 2932271"/>
                <a:gd name="connsiteY10" fmla="*/ 852090 h 1837452"/>
                <a:gd name="connsiteX11" fmla="*/ 1235392 w 2932271"/>
                <a:gd name="connsiteY11" fmla="*/ 561102 h 1837452"/>
                <a:gd name="connsiteX12" fmla="*/ 1287779 w 2932271"/>
                <a:gd name="connsiteY12" fmla="*/ 309166 h 1837452"/>
                <a:gd name="connsiteX13" fmla="*/ 1323974 w 2932271"/>
                <a:gd name="connsiteY13" fmla="*/ 188197 h 1837452"/>
                <a:gd name="connsiteX14" fmla="*/ 1348263 w 2932271"/>
                <a:gd name="connsiteY14" fmla="*/ 115332 h 1837452"/>
                <a:gd name="connsiteX15" fmla="*/ 1377315 w 2932271"/>
                <a:gd name="connsiteY15" fmla="*/ 35797 h 1837452"/>
                <a:gd name="connsiteX16" fmla="*/ 1398676 w 2932271"/>
                <a:gd name="connsiteY16" fmla="*/ 15160 h 1837452"/>
                <a:gd name="connsiteX17" fmla="*/ 1423987 w 2932271"/>
                <a:gd name="connsiteY17" fmla="*/ 79 h 1837452"/>
                <a:gd name="connsiteX18" fmla="*/ 1451064 w 2932271"/>
                <a:gd name="connsiteY18" fmla="*/ 10398 h 1837452"/>
                <a:gd name="connsiteX19" fmla="*/ 1467802 w 2932271"/>
                <a:gd name="connsiteY19" fmla="*/ 34845 h 1837452"/>
                <a:gd name="connsiteX20" fmla="*/ 1505902 w 2932271"/>
                <a:gd name="connsiteY20" fmla="*/ 120093 h 1837452"/>
                <a:gd name="connsiteX21" fmla="*/ 1532096 w 2932271"/>
                <a:gd name="connsiteY21" fmla="*/ 192009 h 1837452"/>
                <a:gd name="connsiteX22" fmla="*/ 1561623 w 2932271"/>
                <a:gd name="connsiteY22" fmla="*/ 298688 h 1837452"/>
                <a:gd name="connsiteX23" fmla="*/ 1612581 w 2932271"/>
                <a:gd name="connsiteY23" fmla="*/ 547767 h 1837452"/>
                <a:gd name="connsiteX24" fmla="*/ 1668303 w 2932271"/>
                <a:gd name="connsiteY24" fmla="*/ 842566 h 1837452"/>
                <a:gd name="connsiteX25" fmla="*/ 1791653 w 2932271"/>
                <a:gd name="connsiteY25" fmla="*/ 1384062 h 1837452"/>
                <a:gd name="connsiteX26" fmla="*/ 1948815 w 2932271"/>
                <a:gd name="connsiteY26" fmla="*/ 1751727 h 1837452"/>
                <a:gd name="connsiteX27" fmla="*/ 2045016 w 2932271"/>
                <a:gd name="connsiteY27" fmla="*/ 1796493 h 1837452"/>
                <a:gd name="connsiteX28" fmla="*/ 2098833 w 2932271"/>
                <a:gd name="connsiteY28" fmla="*/ 1799351 h 1837452"/>
                <a:gd name="connsiteX29" fmla="*/ 2152649 w 2932271"/>
                <a:gd name="connsiteY29" fmla="*/ 1815066 h 1837452"/>
                <a:gd name="connsiteX30" fmla="*/ 2231231 w 2932271"/>
                <a:gd name="connsiteY30" fmla="*/ 1830308 h 1837452"/>
                <a:gd name="connsiteX31" fmla="*/ 2375534 w 2932271"/>
                <a:gd name="connsiteY31" fmla="*/ 1837452 h 1837452"/>
                <a:gd name="connsiteX32" fmla="*/ 2613183 w 2932271"/>
                <a:gd name="connsiteY32" fmla="*/ 1830309 h 1837452"/>
                <a:gd name="connsiteX33" fmla="*/ 2932271 w 2932271"/>
                <a:gd name="connsiteY33" fmla="*/ 1830307 h 1837452"/>
                <a:gd name="connsiteX0" fmla="*/ 0 w 2932271"/>
                <a:gd name="connsiteY0" fmla="*/ 1826974 h 1832731"/>
                <a:gd name="connsiteX1" fmla="*/ 102393 w 2932271"/>
                <a:gd name="connsiteY1" fmla="*/ 1826498 h 1832731"/>
                <a:gd name="connsiteX2" fmla="*/ 326705 w 2932271"/>
                <a:gd name="connsiteY2" fmla="*/ 1832690 h 1832731"/>
                <a:gd name="connsiteX3" fmla="*/ 539114 w 2932271"/>
                <a:gd name="connsiteY3" fmla="*/ 1830308 h 1832731"/>
                <a:gd name="connsiteX4" fmla="*/ 727709 w 2932271"/>
                <a:gd name="connsiteY4" fmla="*/ 1824592 h 1832731"/>
                <a:gd name="connsiteX5" fmla="*/ 779620 w 2932271"/>
                <a:gd name="connsiteY5" fmla="*/ 1818402 h 1832731"/>
                <a:gd name="connsiteX6" fmla="*/ 821054 w 2932271"/>
                <a:gd name="connsiteY6" fmla="*/ 1802209 h 1832731"/>
                <a:gd name="connsiteX7" fmla="*/ 867251 w 2932271"/>
                <a:gd name="connsiteY7" fmla="*/ 1783636 h 1832731"/>
                <a:gd name="connsiteX8" fmla="*/ 942974 w 2932271"/>
                <a:gd name="connsiteY8" fmla="*/ 1706007 h 1832731"/>
                <a:gd name="connsiteX9" fmla="*/ 1065371 w 2932271"/>
                <a:gd name="connsiteY9" fmla="*/ 1398349 h 1832731"/>
                <a:gd name="connsiteX10" fmla="*/ 1185862 w 2932271"/>
                <a:gd name="connsiteY10" fmla="*/ 852090 h 1832731"/>
                <a:gd name="connsiteX11" fmla="*/ 1235392 w 2932271"/>
                <a:gd name="connsiteY11" fmla="*/ 561102 h 1832731"/>
                <a:gd name="connsiteX12" fmla="*/ 1287779 w 2932271"/>
                <a:gd name="connsiteY12" fmla="*/ 309166 h 1832731"/>
                <a:gd name="connsiteX13" fmla="*/ 1323974 w 2932271"/>
                <a:gd name="connsiteY13" fmla="*/ 188197 h 1832731"/>
                <a:gd name="connsiteX14" fmla="*/ 1348263 w 2932271"/>
                <a:gd name="connsiteY14" fmla="*/ 115332 h 1832731"/>
                <a:gd name="connsiteX15" fmla="*/ 1377315 w 2932271"/>
                <a:gd name="connsiteY15" fmla="*/ 35797 h 1832731"/>
                <a:gd name="connsiteX16" fmla="*/ 1398676 w 2932271"/>
                <a:gd name="connsiteY16" fmla="*/ 15160 h 1832731"/>
                <a:gd name="connsiteX17" fmla="*/ 1423987 w 2932271"/>
                <a:gd name="connsiteY17" fmla="*/ 79 h 1832731"/>
                <a:gd name="connsiteX18" fmla="*/ 1451064 w 2932271"/>
                <a:gd name="connsiteY18" fmla="*/ 10398 h 1832731"/>
                <a:gd name="connsiteX19" fmla="*/ 1467802 w 2932271"/>
                <a:gd name="connsiteY19" fmla="*/ 34845 h 1832731"/>
                <a:gd name="connsiteX20" fmla="*/ 1505902 w 2932271"/>
                <a:gd name="connsiteY20" fmla="*/ 120093 h 1832731"/>
                <a:gd name="connsiteX21" fmla="*/ 1532096 w 2932271"/>
                <a:gd name="connsiteY21" fmla="*/ 192009 h 1832731"/>
                <a:gd name="connsiteX22" fmla="*/ 1561623 w 2932271"/>
                <a:gd name="connsiteY22" fmla="*/ 298688 h 1832731"/>
                <a:gd name="connsiteX23" fmla="*/ 1612581 w 2932271"/>
                <a:gd name="connsiteY23" fmla="*/ 547767 h 1832731"/>
                <a:gd name="connsiteX24" fmla="*/ 1668303 w 2932271"/>
                <a:gd name="connsiteY24" fmla="*/ 842566 h 1832731"/>
                <a:gd name="connsiteX25" fmla="*/ 1791653 w 2932271"/>
                <a:gd name="connsiteY25" fmla="*/ 1384062 h 1832731"/>
                <a:gd name="connsiteX26" fmla="*/ 1948815 w 2932271"/>
                <a:gd name="connsiteY26" fmla="*/ 1751727 h 1832731"/>
                <a:gd name="connsiteX27" fmla="*/ 2045016 w 2932271"/>
                <a:gd name="connsiteY27" fmla="*/ 1796493 h 1832731"/>
                <a:gd name="connsiteX28" fmla="*/ 2098833 w 2932271"/>
                <a:gd name="connsiteY28" fmla="*/ 1799351 h 1832731"/>
                <a:gd name="connsiteX29" fmla="*/ 2152649 w 2932271"/>
                <a:gd name="connsiteY29" fmla="*/ 1815066 h 1832731"/>
                <a:gd name="connsiteX30" fmla="*/ 2231231 w 2932271"/>
                <a:gd name="connsiteY30" fmla="*/ 1830308 h 1832731"/>
                <a:gd name="connsiteX31" fmla="*/ 2375534 w 2932271"/>
                <a:gd name="connsiteY31" fmla="*/ 1832690 h 1832731"/>
                <a:gd name="connsiteX32" fmla="*/ 2613183 w 2932271"/>
                <a:gd name="connsiteY32" fmla="*/ 1830309 h 1832731"/>
                <a:gd name="connsiteX33" fmla="*/ 2932271 w 2932271"/>
                <a:gd name="connsiteY33" fmla="*/ 1830307 h 1832731"/>
                <a:gd name="connsiteX0" fmla="*/ 0 w 2932271"/>
                <a:gd name="connsiteY0" fmla="*/ 1826974 h 1832731"/>
                <a:gd name="connsiteX1" fmla="*/ 102393 w 2932271"/>
                <a:gd name="connsiteY1" fmla="*/ 1826498 h 1832731"/>
                <a:gd name="connsiteX2" fmla="*/ 326705 w 2932271"/>
                <a:gd name="connsiteY2" fmla="*/ 1832690 h 1832731"/>
                <a:gd name="connsiteX3" fmla="*/ 539114 w 2932271"/>
                <a:gd name="connsiteY3" fmla="*/ 1830308 h 1832731"/>
                <a:gd name="connsiteX4" fmla="*/ 727709 w 2932271"/>
                <a:gd name="connsiteY4" fmla="*/ 1824592 h 1832731"/>
                <a:gd name="connsiteX5" fmla="*/ 779620 w 2932271"/>
                <a:gd name="connsiteY5" fmla="*/ 1818402 h 1832731"/>
                <a:gd name="connsiteX6" fmla="*/ 821054 w 2932271"/>
                <a:gd name="connsiteY6" fmla="*/ 1802209 h 1832731"/>
                <a:gd name="connsiteX7" fmla="*/ 867251 w 2932271"/>
                <a:gd name="connsiteY7" fmla="*/ 1783636 h 1832731"/>
                <a:gd name="connsiteX8" fmla="*/ 942974 w 2932271"/>
                <a:gd name="connsiteY8" fmla="*/ 1706007 h 1832731"/>
                <a:gd name="connsiteX9" fmla="*/ 1065371 w 2932271"/>
                <a:gd name="connsiteY9" fmla="*/ 1398349 h 1832731"/>
                <a:gd name="connsiteX10" fmla="*/ 1185862 w 2932271"/>
                <a:gd name="connsiteY10" fmla="*/ 852090 h 1832731"/>
                <a:gd name="connsiteX11" fmla="*/ 1235392 w 2932271"/>
                <a:gd name="connsiteY11" fmla="*/ 561102 h 1832731"/>
                <a:gd name="connsiteX12" fmla="*/ 1287779 w 2932271"/>
                <a:gd name="connsiteY12" fmla="*/ 309166 h 1832731"/>
                <a:gd name="connsiteX13" fmla="*/ 1323974 w 2932271"/>
                <a:gd name="connsiteY13" fmla="*/ 188197 h 1832731"/>
                <a:gd name="connsiteX14" fmla="*/ 1348263 w 2932271"/>
                <a:gd name="connsiteY14" fmla="*/ 115332 h 1832731"/>
                <a:gd name="connsiteX15" fmla="*/ 1377315 w 2932271"/>
                <a:gd name="connsiteY15" fmla="*/ 35797 h 1832731"/>
                <a:gd name="connsiteX16" fmla="*/ 1398676 w 2932271"/>
                <a:gd name="connsiteY16" fmla="*/ 15160 h 1832731"/>
                <a:gd name="connsiteX17" fmla="*/ 1423987 w 2932271"/>
                <a:gd name="connsiteY17" fmla="*/ 79 h 1832731"/>
                <a:gd name="connsiteX18" fmla="*/ 1451064 w 2932271"/>
                <a:gd name="connsiteY18" fmla="*/ 10398 h 1832731"/>
                <a:gd name="connsiteX19" fmla="*/ 1467802 w 2932271"/>
                <a:gd name="connsiteY19" fmla="*/ 34845 h 1832731"/>
                <a:gd name="connsiteX20" fmla="*/ 1505902 w 2932271"/>
                <a:gd name="connsiteY20" fmla="*/ 120093 h 1832731"/>
                <a:gd name="connsiteX21" fmla="*/ 1532096 w 2932271"/>
                <a:gd name="connsiteY21" fmla="*/ 192009 h 1832731"/>
                <a:gd name="connsiteX22" fmla="*/ 1561623 w 2932271"/>
                <a:gd name="connsiteY22" fmla="*/ 298688 h 1832731"/>
                <a:gd name="connsiteX23" fmla="*/ 1612581 w 2932271"/>
                <a:gd name="connsiteY23" fmla="*/ 547767 h 1832731"/>
                <a:gd name="connsiteX24" fmla="*/ 1668303 w 2932271"/>
                <a:gd name="connsiteY24" fmla="*/ 842566 h 1832731"/>
                <a:gd name="connsiteX25" fmla="*/ 1791653 w 2932271"/>
                <a:gd name="connsiteY25" fmla="*/ 1384062 h 1832731"/>
                <a:gd name="connsiteX26" fmla="*/ 1948815 w 2932271"/>
                <a:gd name="connsiteY26" fmla="*/ 1751727 h 1832731"/>
                <a:gd name="connsiteX27" fmla="*/ 2045016 w 2932271"/>
                <a:gd name="connsiteY27" fmla="*/ 1796493 h 1832731"/>
                <a:gd name="connsiteX28" fmla="*/ 2098833 w 2932271"/>
                <a:gd name="connsiteY28" fmla="*/ 1799351 h 1832731"/>
                <a:gd name="connsiteX29" fmla="*/ 2152649 w 2932271"/>
                <a:gd name="connsiteY29" fmla="*/ 1815066 h 1832731"/>
                <a:gd name="connsiteX30" fmla="*/ 2231231 w 2932271"/>
                <a:gd name="connsiteY30" fmla="*/ 1830308 h 1832731"/>
                <a:gd name="connsiteX31" fmla="*/ 2375534 w 2932271"/>
                <a:gd name="connsiteY31" fmla="*/ 1832690 h 1832731"/>
                <a:gd name="connsiteX32" fmla="*/ 2613183 w 2932271"/>
                <a:gd name="connsiteY32" fmla="*/ 1830309 h 1832731"/>
                <a:gd name="connsiteX33" fmla="*/ 2932271 w 2932271"/>
                <a:gd name="connsiteY33" fmla="*/ 1830307 h 1832731"/>
                <a:gd name="connsiteX0" fmla="*/ 0 w 2932271"/>
                <a:gd name="connsiteY0" fmla="*/ 1826974 h 1833995"/>
                <a:gd name="connsiteX1" fmla="*/ 102393 w 2932271"/>
                <a:gd name="connsiteY1" fmla="*/ 1826498 h 1833995"/>
                <a:gd name="connsiteX2" fmla="*/ 326705 w 2932271"/>
                <a:gd name="connsiteY2" fmla="*/ 1832690 h 1833995"/>
                <a:gd name="connsiteX3" fmla="*/ 539114 w 2932271"/>
                <a:gd name="connsiteY3" fmla="*/ 1830308 h 1833995"/>
                <a:gd name="connsiteX4" fmla="*/ 727709 w 2932271"/>
                <a:gd name="connsiteY4" fmla="*/ 1824592 h 1833995"/>
                <a:gd name="connsiteX5" fmla="*/ 779620 w 2932271"/>
                <a:gd name="connsiteY5" fmla="*/ 1818402 h 1833995"/>
                <a:gd name="connsiteX6" fmla="*/ 821054 w 2932271"/>
                <a:gd name="connsiteY6" fmla="*/ 1802209 h 1833995"/>
                <a:gd name="connsiteX7" fmla="*/ 867251 w 2932271"/>
                <a:gd name="connsiteY7" fmla="*/ 1783636 h 1833995"/>
                <a:gd name="connsiteX8" fmla="*/ 942974 w 2932271"/>
                <a:gd name="connsiteY8" fmla="*/ 1706007 h 1833995"/>
                <a:gd name="connsiteX9" fmla="*/ 1065371 w 2932271"/>
                <a:gd name="connsiteY9" fmla="*/ 1398349 h 1833995"/>
                <a:gd name="connsiteX10" fmla="*/ 1185862 w 2932271"/>
                <a:gd name="connsiteY10" fmla="*/ 852090 h 1833995"/>
                <a:gd name="connsiteX11" fmla="*/ 1235392 w 2932271"/>
                <a:gd name="connsiteY11" fmla="*/ 561102 h 1833995"/>
                <a:gd name="connsiteX12" fmla="*/ 1287779 w 2932271"/>
                <a:gd name="connsiteY12" fmla="*/ 309166 h 1833995"/>
                <a:gd name="connsiteX13" fmla="*/ 1323974 w 2932271"/>
                <a:gd name="connsiteY13" fmla="*/ 188197 h 1833995"/>
                <a:gd name="connsiteX14" fmla="*/ 1348263 w 2932271"/>
                <a:gd name="connsiteY14" fmla="*/ 115332 h 1833995"/>
                <a:gd name="connsiteX15" fmla="*/ 1377315 w 2932271"/>
                <a:gd name="connsiteY15" fmla="*/ 35797 h 1833995"/>
                <a:gd name="connsiteX16" fmla="*/ 1398676 w 2932271"/>
                <a:gd name="connsiteY16" fmla="*/ 15160 h 1833995"/>
                <a:gd name="connsiteX17" fmla="*/ 1423987 w 2932271"/>
                <a:gd name="connsiteY17" fmla="*/ 79 h 1833995"/>
                <a:gd name="connsiteX18" fmla="*/ 1451064 w 2932271"/>
                <a:gd name="connsiteY18" fmla="*/ 10398 h 1833995"/>
                <a:gd name="connsiteX19" fmla="*/ 1467802 w 2932271"/>
                <a:gd name="connsiteY19" fmla="*/ 34845 h 1833995"/>
                <a:gd name="connsiteX20" fmla="*/ 1505902 w 2932271"/>
                <a:gd name="connsiteY20" fmla="*/ 120093 h 1833995"/>
                <a:gd name="connsiteX21" fmla="*/ 1532096 w 2932271"/>
                <a:gd name="connsiteY21" fmla="*/ 192009 h 1833995"/>
                <a:gd name="connsiteX22" fmla="*/ 1561623 w 2932271"/>
                <a:gd name="connsiteY22" fmla="*/ 298688 h 1833995"/>
                <a:gd name="connsiteX23" fmla="*/ 1612581 w 2932271"/>
                <a:gd name="connsiteY23" fmla="*/ 547767 h 1833995"/>
                <a:gd name="connsiteX24" fmla="*/ 1668303 w 2932271"/>
                <a:gd name="connsiteY24" fmla="*/ 842566 h 1833995"/>
                <a:gd name="connsiteX25" fmla="*/ 1791653 w 2932271"/>
                <a:gd name="connsiteY25" fmla="*/ 1384062 h 1833995"/>
                <a:gd name="connsiteX26" fmla="*/ 1948815 w 2932271"/>
                <a:gd name="connsiteY26" fmla="*/ 1751727 h 1833995"/>
                <a:gd name="connsiteX27" fmla="*/ 2045016 w 2932271"/>
                <a:gd name="connsiteY27" fmla="*/ 1796493 h 1833995"/>
                <a:gd name="connsiteX28" fmla="*/ 2098833 w 2932271"/>
                <a:gd name="connsiteY28" fmla="*/ 1799351 h 1833995"/>
                <a:gd name="connsiteX29" fmla="*/ 2152649 w 2932271"/>
                <a:gd name="connsiteY29" fmla="*/ 1815066 h 1833995"/>
                <a:gd name="connsiteX30" fmla="*/ 2250281 w 2932271"/>
                <a:gd name="connsiteY30" fmla="*/ 1832690 h 1833995"/>
                <a:gd name="connsiteX31" fmla="*/ 2375534 w 2932271"/>
                <a:gd name="connsiteY31" fmla="*/ 1832690 h 1833995"/>
                <a:gd name="connsiteX32" fmla="*/ 2613183 w 2932271"/>
                <a:gd name="connsiteY32" fmla="*/ 1830309 h 1833995"/>
                <a:gd name="connsiteX33" fmla="*/ 2932271 w 2932271"/>
                <a:gd name="connsiteY33" fmla="*/ 1830307 h 1833995"/>
                <a:gd name="connsiteX0" fmla="*/ 0 w 2932271"/>
                <a:gd name="connsiteY0" fmla="*/ 1826974 h 1833995"/>
                <a:gd name="connsiteX1" fmla="*/ 102393 w 2932271"/>
                <a:gd name="connsiteY1" fmla="*/ 1826498 h 1833995"/>
                <a:gd name="connsiteX2" fmla="*/ 326705 w 2932271"/>
                <a:gd name="connsiteY2" fmla="*/ 1832690 h 1833995"/>
                <a:gd name="connsiteX3" fmla="*/ 539114 w 2932271"/>
                <a:gd name="connsiteY3" fmla="*/ 1830308 h 1833995"/>
                <a:gd name="connsiteX4" fmla="*/ 727709 w 2932271"/>
                <a:gd name="connsiteY4" fmla="*/ 1824592 h 1833995"/>
                <a:gd name="connsiteX5" fmla="*/ 779620 w 2932271"/>
                <a:gd name="connsiteY5" fmla="*/ 1818402 h 1833995"/>
                <a:gd name="connsiteX6" fmla="*/ 821054 w 2932271"/>
                <a:gd name="connsiteY6" fmla="*/ 1802209 h 1833995"/>
                <a:gd name="connsiteX7" fmla="*/ 867251 w 2932271"/>
                <a:gd name="connsiteY7" fmla="*/ 1783636 h 1833995"/>
                <a:gd name="connsiteX8" fmla="*/ 942974 w 2932271"/>
                <a:gd name="connsiteY8" fmla="*/ 1706007 h 1833995"/>
                <a:gd name="connsiteX9" fmla="*/ 1065371 w 2932271"/>
                <a:gd name="connsiteY9" fmla="*/ 1398349 h 1833995"/>
                <a:gd name="connsiteX10" fmla="*/ 1185862 w 2932271"/>
                <a:gd name="connsiteY10" fmla="*/ 852090 h 1833995"/>
                <a:gd name="connsiteX11" fmla="*/ 1235392 w 2932271"/>
                <a:gd name="connsiteY11" fmla="*/ 561102 h 1833995"/>
                <a:gd name="connsiteX12" fmla="*/ 1287779 w 2932271"/>
                <a:gd name="connsiteY12" fmla="*/ 309166 h 1833995"/>
                <a:gd name="connsiteX13" fmla="*/ 1323974 w 2932271"/>
                <a:gd name="connsiteY13" fmla="*/ 188197 h 1833995"/>
                <a:gd name="connsiteX14" fmla="*/ 1348263 w 2932271"/>
                <a:gd name="connsiteY14" fmla="*/ 115332 h 1833995"/>
                <a:gd name="connsiteX15" fmla="*/ 1377315 w 2932271"/>
                <a:gd name="connsiteY15" fmla="*/ 35797 h 1833995"/>
                <a:gd name="connsiteX16" fmla="*/ 1398676 w 2932271"/>
                <a:gd name="connsiteY16" fmla="*/ 15160 h 1833995"/>
                <a:gd name="connsiteX17" fmla="*/ 1423987 w 2932271"/>
                <a:gd name="connsiteY17" fmla="*/ 79 h 1833995"/>
                <a:gd name="connsiteX18" fmla="*/ 1451064 w 2932271"/>
                <a:gd name="connsiteY18" fmla="*/ 10398 h 1833995"/>
                <a:gd name="connsiteX19" fmla="*/ 1467802 w 2932271"/>
                <a:gd name="connsiteY19" fmla="*/ 34845 h 1833995"/>
                <a:gd name="connsiteX20" fmla="*/ 1505902 w 2932271"/>
                <a:gd name="connsiteY20" fmla="*/ 120093 h 1833995"/>
                <a:gd name="connsiteX21" fmla="*/ 1532096 w 2932271"/>
                <a:gd name="connsiteY21" fmla="*/ 192009 h 1833995"/>
                <a:gd name="connsiteX22" fmla="*/ 1561623 w 2932271"/>
                <a:gd name="connsiteY22" fmla="*/ 298688 h 1833995"/>
                <a:gd name="connsiteX23" fmla="*/ 1612581 w 2932271"/>
                <a:gd name="connsiteY23" fmla="*/ 547767 h 1833995"/>
                <a:gd name="connsiteX24" fmla="*/ 1668303 w 2932271"/>
                <a:gd name="connsiteY24" fmla="*/ 842566 h 1833995"/>
                <a:gd name="connsiteX25" fmla="*/ 1791653 w 2932271"/>
                <a:gd name="connsiteY25" fmla="*/ 1384062 h 1833995"/>
                <a:gd name="connsiteX26" fmla="*/ 1948815 w 2932271"/>
                <a:gd name="connsiteY26" fmla="*/ 1751727 h 1833995"/>
                <a:gd name="connsiteX27" fmla="*/ 2045016 w 2932271"/>
                <a:gd name="connsiteY27" fmla="*/ 1796493 h 1833995"/>
                <a:gd name="connsiteX28" fmla="*/ 2098833 w 2932271"/>
                <a:gd name="connsiteY28" fmla="*/ 1813639 h 1833995"/>
                <a:gd name="connsiteX29" fmla="*/ 2152649 w 2932271"/>
                <a:gd name="connsiteY29" fmla="*/ 1815066 h 1833995"/>
                <a:gd name="connsiteX30" fmla="*/ 2250281 w 2932271"/>
                <a:gd name="connsiteY30" fmla="*/ 1832690 h 1833995"/>
                <a:gd name="connsiteX31" fmla="*/ 2375534 w 2932271"/>
                <a:gd name="connsiteY31" fmla="*/ 1832690 h 1833995"/>
                <a:gd name="connsiteX32" fmla="*/ 2613183 w 2932271"/>
                <a:gd name="connsiteY32" fmla="*/ 1830309 h 1833995"/>
                <a:gd name="connsiteX33" fmla="*/ 2932271 w 2932271"/>
                <a:gd name="connsiteY33" fmla="*/ 1830307 h 1833995"/>
                <a:gd name="connsiteX0" fmla="*/ 0 w 2932271"/>
                <a:gd name="connsiteY0" fmla="*/ 1826974 h 1833995"/>
                <a:gd name="connsiteX1" fmla="*/ 102393 w 2932271"/>
                <a:gd name="connsiteY1" fmla="*/ 1826498 h 1833995"/>
                <a:gd name="connsiteX2" fmla="*/ 326705 w 2932271"/>
                <a:gd name="connsiteY2" fmla="*/ 1832690 h 1833995"/>
                <a:gd name="connsiteX3" fmla="*/ 539114 w 2932271"/>
                <a:gd name="connsiteY3" fmla="*/ 1830308 h 1833995"/>
                <a:gd name="connsiteX4" fmla="*/ 727709 w 2932271"/>
                <a:gd name="connsiteY4" fmla="*/ 1824592 h 1833995"/>
                <a:gd name="connsiteX5" fmla="*/ 779620 w 2932271"/>
                <a:gd name="connsiteY5" fmla="*/ 1818402 h 1833995"/>
                <a:gd name="connsiteX6" fmla="*/ 821054 w 2932271"/>
                <a:gd name="connsiteY6" fmla="*/ 1802209 h 1833995"/>
                <a:gd name="connsiteX7" fmla="*/ 867251 w 2932271"/>
                <a:gd name="connsiteY7" fmla="*/ 1783636 h 1833995"/>
                <a:gd name="connsiteX8" fmla="*/ 942974 w 2932271"/>
                <a:gd name="connsiteY8" fmla="*/ 1706007 h 1833995"/>
                <a:gd name="connsiteX9" fmla="*/ 1065371 w 2932271"/>
                <a:gd name="connsiteY9" fmla="*/ 1398349 h 1833995"/>
                <a:gd name="connsiteX10" fmla="*/ 1185862 w 2932271"/>
                <a:gd name="connsiteY10" fmla="*/ 852090 h 1833995"/>
                <a:gd name="connsiteX11" fmla="*/ 1235392 w 2932271"/>
                <a:gd name="connsiteY11" fmla="*/ 561102 h 1833995"/>
                <a:gd name="connsiteX12" fmla="*/ 1287779 w 2932271"/>
                <a:gd name="connsiteY12" fmla="*/ 309166 h 1833995"/>
                <a:gd name="connsiteX13" fmla="*/ 1323974 w 2932271"/>
                <a:gd name="connsiteY13" fmla="*/ 188197 h 1833995"/>
                <a:gd name="connsiteX14" fmla="*/ 1348263 w 2932271"/>
                <a:gd name="connsiteY14" fmla="*/ 115332 h 1833995"/>
                <a:gd name="connsiteX15" fmla="*/ 1377315 w 2932271"/>
                <a:gd name="connsiteY15" fmla="*/ 35797 h 1833995"/>
                <a:gd name="connsiteX16" fmla="*/ 1398676 w 2932271"/>
                <a:gd name="connsiteY16" fmla="*/ 15160 h 1833995"/>
                <a:gd name="connsiteX17" fmla="*/ 1423987 w 2932271"/>
                <a:gd name="connsiteY17" fmla="*/ 79 h 1833995"/>
                <a:gd name="connsiteX18" fmla="*/ 1451064 w 2932271"/>
                <a:gd name="connsiteY18" fmla="*/ 10398 h 1833995"/>
                <a:gd name="connsiteX19" fmla="*/ 1467802 w 2932271"/>
                <a:gd name="connsiteY19" fmla="*/ 34845 h 1833995"/>
                <a:gd name="connsiteX20" fmla="*/ 1505902 w 2932271"/>
                <a:gd name="connsiteY20" fmla="*/ 120093 h 1833995"/>
                <a:gd name="connsiteX21" fmla="*/ 1532096 w 2932271"/>
                <a:gd name="connsiteY21" fmla="*/ 192009 h 1833995"/>
                <a:gd name="connsiteX22" fmla="*/ 1561623 w 2932271"/>
                <a:gd name="connsiteY22" fmla="*/ 298688 h 1833995"/>
                <a:gd name="connsiteX23" fmla="*/ 1612581 w 2932271"/>
                <a:gd name="connsiteY23" fmla="*/ 547767 h 1833995"/>
                <a:gd name="connsiteX24" fmla="*/ 1668303 w 2932271"/>
                <a:gd name="connsiteY24" fmla="*/ 842566 h 1833995"/>
                <a:gd name="connsiteX25" fmla="*/ 1791653 w 2932271"/>
                <a:gd name="connsiteY25" fmla="*/ 1384062 h 1833995"/>
                <a:gd name="connsiteX26" fmla="*/ 1948815 w 2932271"/>
                <a:gd name="connsiteY26" fmla="*/ 1751727 h 1833995"/>
                <a:gd name="connsiteX27" fmla="*/ 2037872 w 2932271"/>
                <a:gd name="connsiteY27" fmla="*/ 1803637 h 1833995"/>
                <a:gd name="connsiteX28" fmla="*/ 2098833 w 2932271"/>
                <a:gd name="connsiteY28" fmla="*/ 1813639 h 1833995"/>
                <a:gd name="connsiteX29" fmla="*/ 2152649 w 2932271"/>
                <a:gd name="connsiteY29" fmla="*/ 1815066 h 1833995"/>
                <a:gd name="connsiteX30" fmla="*/ 2250281 w 2932271"/>
                <a:gd name="connsiteY30" fmla="*/ 1832690 h 1833995"/>
                <a:gd name="connsiteX31" fmla="*/ 2375534 w 2932271"/>
                <a:gd name="connsiteY31" fmla="*/ 1832690 h 1833995"/>
                <a:gd name="connsiteX32" fmla="*/ 2613183 w 2932271"/>
                <a:gd name="connsiteY32" fmla="*/ 1830309 h 1833995"/>
                <a:gd name="connsiteX33" fmla="*/ 2932271 w 2932271"/>
                <a:gd name="connsiteY33" fmla="*/ 1830307 h 1833995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37872 w 2932271"/>
                <a:gd name="connsiteY27" fmla="*/ 1803637 h 1833466"/>
                <a:gd name="connsiteX28" fmla="*/ 2098833 w 2932271"/>
                <a:gd name="connsiteY28" fmla="*/ 1813639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37872 w 2932271"/>
                <a:gd name="connsiteY27" fmla="*/ 1803637 h 1833466"/>
                <a:gd name="connsiteX28" fmla="*/ 2127408 w 2932271"/>
                <a:gd name="connsiteY28" fmla="*/ 1816020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37872 w 2932271"/>
                <a:gd name="connsiteY27" fmla="*/ 1803637 h 1833466"/>
                <a:gd name="connsiteX28" fmla="*/ 2103595 w 2932271"/>
                <a:gd name="connsiteY28" fmla="*/ 1811257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37872 w 2932271"/>
                <a:gd name="connsiteY27" fmla="*/ 1803637 h 1833466"/>
                <a:gd name="connsiteX28" fmla="*/ 2103595 w 2932271"/>
                <a:gd name="connsiteY28" fmla="*/ 1811257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52811"/>
                <a:gd name="connsiteX1" fmla="*/ 102393 w 2932271"/>
                <a:gd name="connsiteY1" fmla="*/ 1826498 h 1852811"/>
                <a:gd name="connsiteX2" fmla="*/ 326705 w 2932271"/>
                <a:gd name="connsiteY2" fmla="*/ 1832690 h 1852811"/>
                <a:gd name="connsiteX3" fmla="*/ 539114 w 2932271"/>
                <a:gd name="connsiteY3" fmla="*/ 1830308 h 1852811"/>
                <a:gd name="connsiteX4" fmla="*/ 727709 w 2932271"/>
                <a:gd name="connsiteY4" fmla="*/ 1824592 h 1852811"/>
                <a:gd name="connsiteX5" fmla="*/ 779620 w 2932271"/>
                <a:gd name="connsiteY5" fmla="*/ 1818402 h 1852811"/>
                <a:gd name="connsiteX6" fmla="*/ 821054 w 2932271"/>
                <a:gd name="connsiteY6" fmla="*/ 1802209 h 1852811"/>
                <a:gd name="connsiteX7" fmla="*/ 867251 w 2932271"/>
                <a:gd name="connsiteY7" fmla="*/ 1783636 h 1852811"/>
                <a:gd name="connsiteX8" fmla="*/ 942974 w 2932271"/>
                <a:gd name="connsiteY8" fmla="*/ 1706007 h 1852811"/>
                <a:gd name="connsiteX9" fmla="*/ 1065371 w 2932271"/>
                <a:gd name="connsiteY9" fmla="*/ 1398349 h 1852811"/>
                <a:gd name="connsiteX10" fmla="*/ 1185862 w 2932271"/>
                <a:gd name="connsiteY10" fmla="*/ 852090 h 1852811"/>
                <a:gd name="connsiteX11" fmla="*/ 1235392 w 2932271"/>
                <a:gd name="connsiteY11" fmla="*/ 561102 h 1852811"/>
                <a:gd name="connsiteX12" fmla="*/ 1287779 w 2932271"/>
                <a:gd name="connsiteY12" fmla="*/ 309166 h 1852811"/>
                <a:gd name="connsiteX13" fmla="*/ 1323974 w 2932271"/>
                <a:gd name="connsiteY13" fmla="*/ 188197 h 1852811"/>
                <a:gd name="connsiteX14" fmla="*/ 1348263 w 2932271"/>
                <a:gd name="connsiteY14" fmla="*/ 115332 h 1852811"/>
                <a:gd name="connsiteX15" fmla="*/ 1377315 w 2932271"/>
                <a:gd name="connsiteY15" fmla="*/ 35797 h 1852811"/>
                <a:gd name="connsiteX16" fmla="*/ 1398676 w 2932271"/>
                <a:gd name="connsiteY16" fmla="*/ 15160 h 1852811"/>
                <a:gd name="connsiteX17" fmla="*/ 1423987 w 2932271"/>
                <a:gd name="connsiteY17" fmla="*/ 79 h 1852811"/>
                <a:gd name="connsiteX18" fmla="*/ 1451064 w 2932271"/>
                <a:gd name="connsiteY18" fmla="*/ 10398 h 1852811"/>
                <a:gd name="connsiteX19" fmla="*/ 1467802 w 2932271"/>
                <a:gd name="connsiteY19" fmla="*/ 34845 h 1852811"/>
                <a:gd name="connsiteX20" fmla="*/ 1505902 w 2932271"/>
                <a:gd name="connsiteY20" fmla="*/ 120093 h 1852811"/>
                <a:gd name="connsiteX21" fmla="*/ 1532096 w 2932271"/>
                <a:gd name="connsiteY21" fmla="*/ 192009 h 1852811"/>
                <a:gd name="connsiteX22" fmla="*/ 1561623 w 2932271"/>
                <a:gd name="connsiteY22" fmla="*/ 298688 h 1852811"/>
                <a:gd name="connsiteX23" fmla="*/ 1612581 w 2932271"/>
                <a:gd name="connsiteY23" fmla="*/ 547767 h 1852811"/>
                <a:gd name="connsiteX24" fmla="*/ 1668303 w 2932271"/>
                <a:gd name="connsiteY24" fmla="*/ 842566 h 1852811"/>
                <a:gd name="connsiteX25" fmla="*/ 1791653 w 2932271"/>
                <a:gd name="connsiteY25" fmla="*/ 1384062 h 1852811"/>
                <a:gd name="connsiteX26" fmla="*/ 1948815 w 2932271"/>
                <a:gd name="connsiteY26" fmla="*/ 1751727 h 1852811"/>
                <a:gd name="connsiteX27" fmla="*/ 2037872 w 2932271"/>
                <a:gd name="connsiteY27" fmla="*/ 1803637 h 1852811"/>
                <a:gd name="connsiteX28" fmla="*/ 2077401 w 2932271"/>
                <a:gd name="connsiteY28" fmla="*/ 1851739 h 1852811"/>
                <a:gd name="connsiteX29" fmla="*/ 2157412 w 2932271"/>
                <a:gd name="connsiteY29" fmla="*/ 1822210 h 1852811"/>
                <a:gd name="connsiteX30" fmla="*/ 2250281 w 2932271"/>
                <a:gd name="connsiteY30" fmla="*/ 1832690 h 1852811"/>
                <a:gd name="connsiteX31" fmla="*/ 2375534 w 2932271"/>
                <a:gd name="connsiteY31" fmla="*/ 1832690 h 1852811"/>
                <a:gd name="connsiteX32" fmla="*/ 2613183 w 2932271"/>
                <a:gd name="connsiteY32" fmla="*/ 1830309 h 1852811"/>
                <a:gd name="connsiteX33" fmla="*/ 2932271 w 2932271"/>
                <a:gd name="connsiteY33" fmla="*/ 1830307 h 1852811"/>
                <a:gd name="connsiteX0" fmla="*/ 0 w 2932271"/>
                <a:gd name="connsiteY0" fmla="*/ 1826974 h 1836741"/>
                <a:gd name="connsiteX1" fmla="*/ 102393 w 2932271"/>
                <a:gd name="connsiteY1" fmla="*/ 1826498 h 1836741"/>
                <a:gd name="connsiteX2" fmla="*/ 326705 w 2932271"/>
                <a:gd name="connsiteY2" fmla="*/ 1832690 h 1836741"/>
                <a:gd name="connsiteX3" fmla="*/ 539114 w 2932271"/>
                <a:gd name="connsiteY3" fmla="*/ 1830308 h 1836741"/>
                <a:gd name="connsiteX4" fmla="*/ 727709 w 2932271"/>
                <a:gd name="connsiteY4" fmla="*/ 1824592 h 1836741"/>
                <a:gd name="connsiteX5" fmla="*/ 779620 w 2932271"/>
                <a:gd name="connsiteY5" fmla="*/ 1818402 h 1836741"/>
                <a:gd name="connsiteX6" fmla="*/ 821054 w 2932271"/>
                <a:gd name="connsiteY6" fmla="*/ 1802209 h 1836741"/>
                <a:gd name="connsiteX7" fmla="*/ 867251 w 2932271"/>
                <a:gd name="connsiteY7" fmla="*/ 1783636 h 1836741"/>
                <a:gd name="connsiteX8" fmla="*/ 942974 w 2932271"/>
                <a:gd name="connsiteY8" fmla="*/ 1706007 h 1836741"/>
                <a:gd name="connsiteX9" fmla="*/ 1065371 w 2932271"/>
                <a:gd name="connsiteY9" fmla="*/ 1398349 h 1836741"/>
                <a:gd name="connsiteX10" fmla="*/ 1185862 w 2932271"/>
                <a:gd name="connsiteY10" fmla="*/ 852090 h 1836741"/>
                <a:gd name="connsiteX11" fmla="*/ 1235392 w 2932271"/>
                <a:gd name="connsiteY11" fmla="*/ 561102 h 1836741"/>
                <a:gd name="connsiteX12" fmla="*/ 1287779 w 2932271"/>
                <a:gd name="connsiteY12" fmla="*/ 309166 h 1836741"/>
                <a:gd name="connsiteX13" fmla="*/ 1323974 w 2932271"/>
                <a:gd name="connsiteY13" fmla="*/ 188197 h 1836741"/>
                <a:gd name="connsiteX14" fmla="*/ 1348263 w 2932271"/>
                <a:gd name="connsiteY14" fmla="*/ 115332 h 1836741"/>
                <a:gd name="connsiteX15" fmla="*/ 1377315 w 2932271"/>
                <a:gd name="connsiteY15" fmla="*/ 35797 h 1836741"/>
                <a:gd name="connsiteX16" fmla="*/ 1398676 w 2932271"/>
                <a:gd name="connsiteY16" fmla="*/ 15160 h 1836741"/>
                <a:gd name="connsiteX17" fmla="*/ 1423987 w 2932271"/>
                <a:gd name="connsiteY17" fmla="*/ 79 h 1836741"/>
                <a:gd name="connsiteX18" fmla="*/ 1451064 w 2932271"/>
                <a:gd name="connsiteY18" fmla="*/ 10398 h 1836741"/>
                <a:gd name="connsiteX19" fmla="*/ 1467802 w 2932271"/>
                <a:gd name="connsiteY19" fmla="*/ 34845 h 1836741"/>
                <a:gd name="connsiteX20" fmla="*/ 1505902 w 2932271"/>
                <a:gd name="connsiteY20" fmla="*/ 120093 h 1836741"/>
                <a:gd name="connsiteX21" fmla="*/ 1532096 w 2932271"/>
                <a:gd name="connsiteY21" fmla="*/ 192009 h 1836741"/>
                <a:gd name="connsiteX22" fmla="*/ 1561623 w 2932271"/>
                <a:gd name="connsiteY22" fmla="*/ 298688 h 1836741"/>
                <a:gd name="connsiteX23" fmla="*/ 1612581 w 2932271"/>
                <a:gd name="connsiteY23" fmla="*/ 547767 h 1836741"/>
                <a:gd name="connsiteX24" fmla="*/ 1668303 w 2932271"/>
                <a:gd name="connsiteY24" fmla="*/ 842566 h 1836741"/>
                <a:gd name="connsiteX25" fmla="*/ 1791653 w 2932271"/>
                <a:gd name="connsiteY25" fmla="*/ 1384062 h 1836741"/>
                <a:gd name="connsiteX26" fmla="*/ 1948815 w 2932271"/>
                <a:gd name="connsiteY26" fmla="*/ 1751727 h 1836741"/>
                <a:gd name="connsiteX27" fmla="*/ 2037872 w 2932271"/>
                <a:gd name="connsiteY27" fmla="*/ 1803637 h 1836741"/>
                <a:gd name="connsiteX28" fmla="*/ 2101213 w 2932271"/>
                <a:gd name="connsiteY28" fmla="*/ 1835071 h 1836741"/>
                <a:gd name="connsiteX29" fmla="*/ 2157412 w 2932271"/>
                <a:gd name="connsiteY29" fmla="*/ 1822210 h 1836741"/>
                <a:gd name="connsiteX30" fmla="*/ 2250281 w 2932271"/>
                <a:gd name="connsiteY30" fmla="*/ 1832690 h 1836741"/>
                <a:gd name="connsiteX31" fmla="*/ 2375534 w 2932271"/>
                <a:gd name="connsiteY31" fmla="*/ 1832690 h 1836741"/>
                <a:gd name="connsiteX32" fmla="*/ 2613183 w 2932271"/>
                <a:gd name="connsiteY32" fmla="*/ 1830309 h 1836741"/>
                <a:gd name="connsiteX33" fmla="*/ 2932271 w 2932271"/>
                <a:gd name="connsiteY33" fmla="*/ 1830307 h 1836741"/>
                <a:gd name="connsiteX0" fmla="*/ 0 w 2932271"/>
                <a:gd name="connsiteY0" fmla="*/ 1826974 h 1835314"/>
                <a:gd name="connsiteX1" fmla="*/ 102393 w 2932271"/>
                <a:gd name="connsiteY1" fmla="*/ 1826498 h 1835314"/>
                <a:gd name="connsiteX2" fmla="*/ 326705 w 2932271"/>
                <a:gd name="connsiteY2" fmla="*/ 1832690 h 1835314"/>
                <a:gd name="connsiteX3" fmla="*/ 539114 w 2932271"/>
                <a:gd name="connsiteY3" fmla="*/ 1830308 h 1835314"/>
                <a:gd name="connsiteX4" fmla="*/ 727709 w 2932271"/>
                <a:gd name="connsiteY4" fmla="*/ 1824592 h 1835314"/>
                <a:gd name="connsiteX5" fmla="*/ 779620 w 2932271"/>
                <a:gd name="connsiteY5" fmla="*/ 1818402 h 1835314"/>
                <a:gd name="connsiteX6" fmla="*/ 821054 w 2932271"/>
                <a:gd name="connsiteY6" fmla="*/ 1802209 h 1835314"/>
                <a:gd name="connsiteX7" fmla="*/ 867251 w 2932271"/>
                <a:gd name="connsiteY7" fmla="*/ 1783636 h 1835314"/>
                <a:gd name="connsiteX8" fmla="*/ 942974 w 2932271"/>
                <a:gd name="connsiteY8" fmla="*/ 1706007 h 1835314"/>
                <a:gd name="connsiteX9" fmla="*/ 1065371 w 2932271"/>
                <a:gd name="connsiteY9" fmla="*/ 1398349 h 1835314"/>
                <a:gd name="connsiteX10" fmla="*/ 1185862 w 2932271"/>
                <a:gd name="connsiteY10" fmla="*/ 852090 h 1835314"/>
                <a:gd name="connsiteX11" fmla="*/ 1235392 w 2932271"/>
                <a:gd name="connsiteY11" fmla="*/ 561102 h 1835314"/>
                <a:gd name="connsiteX12" fmla="*/ 1287779 w 2932271"/>
                <a:gd name="connsiteY12" fmla="*/ 309166 h 1835314"/>
                <a:gd name="connsiteX13" fmla="*/ 1323974 w 2932271"/>
                <a:gd name="connsiteY13" fmla="*/ 188197 h 1835314"/>
                <a:gd name="connsiteX14" fmla="*/ 1348263 w 2932271"/>
                <a:gd name="connsiteY14" fmla="*/ 115332 h 1835314"/>
                <a:gd name="connsiteX15" fmla="*/ 1377315 w 2932271"/>
                <a:gd name="connsiteY15" fmla="*/ 35797 h 1835314"/>
                <a:gd name="connsiteX16" fmla="*/ 1398676 w 2932271"/>
                <a:gd name="connsiteY16" fmla="*/ 15160 h 1835314"/>
                <a:gd name="connsiteX17" fmla="*/ 1423987 w 2932271"/>
                <a:gd name="connsiteY17" fmla="*/ 79 h 1835314"/>
                <a:gd name="connsiteX18" fmla="*/ 1451064 w 2932271"/>
                <a:gd name="connsiteY18" fmla="*/ 10398 h 1835314"/>
                <a:gd name="connsiteX19" fmla="*/ 1467802 w 2932271"/>
                <a:gd name="connsiteY19" fmla="*/ 34845 h 1835314"/>
                <a:gd name="connsiteX20" fmla="*/ 1505902 w 2932271"/>
                <a:gd name="connsiteY20" fmla="*/ 120093 h 1835314"/>
                <a:gd name="connsiteX21" fmla="*/ 1532096 w 2932271"/>
                <a:gd name="connsiteY21" fmla="*/ 192009 h 1835314"/>
                <a:gd name="connsiteX22" fmla="*/ 1561623 w 2932271"/>
                <a:gd name="connsiteY22" fmla="*/ 298688 h 1835314"/>
                <a:gd name="connsiteX23" fmla="*/ 1612581 w 2932271"/>
                <a:gd name="connsiteY23" fmla="*/ 547767 h 1835314"/>
                <a:gd name="connsiteX24" fmla="*/ 1668303 w 2932271"/>
                <a:gd name="connsiteY24" fmla="*/ 842566 h 1835314"/>
                <a:gd name="connsiteX25" fmla="*/ 1791653 w 2932271"/>
                <a:gd name="connsiteY25" fmla="*/ 1384062 h 1835314"/>
                <a:gd name="connsiteX26" fmla="*/ 1948815 w 2932271"/>
                <a:gd name="connsiteY26" fmla="*/ 1751727 h 1835314"/>
                <a:gd name="connsiteX27" fmla="*/ 2028347 w 2932271"/>
                <a:gd name="connsiteY27" fmla="*/ 1808400 h 1835314"/>
                <a:gd name="connsiteX28" fmla="*/ 2101213 w 2932271"/>
                <a:gd name="connsiteY28" fmla="*/ 1835071 h 1835314"/>
                <a:gd name="connsiteX29" fmla="*/ 2157412 w 2932271"/>
                <a:gd name="connsiteY29" fmla="*/ 1822210 h 1835314"/>
                <a:gd name="connsiteX30" fmla="*/ 2250281 w 2932271"/>
                <a:gd name="connsiteY30" fmla="*/ 1832690 h 1835314"/>
                <a:gd name="connsiteX31" fmla="*/ 2375534 w 2932271"/>
                <a:gd name="connsiteY31" fmla="*/ 1832690 h 1835314"/>
                <a:gd name="connsiteX32" fmla="*/ 2613183 w 2932271"/>
                <a:gd name="connsiteY32" fmla="*/ 1830309 h 1835314"/>
                <a:gd name="connsiteX33" fmla="*/ 2932271 w 2932271"/>
                <a:gd name="connsiteY33" fmla="*/ 1830307 h 1835314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28347 w 2932271"/>
                <a:gd name="connsiteY27" fmla="*/ 1808400 h 1833466"/>
                <a:gd name="connsiteX28" fmla="*/ 2103594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1672 w 2932271"/>
                <a:gd name="connsiteY26" fmla="*/ 1725533 h 1833466"/>
                <a:gd name="connsiteX27" fmla="*/ 2028347 w 2932271"/>
                <a:gd name="connsiteY27" fmla="*/ 1808400 h 1833466"/>
                <a:gd name="connsiteX28" fmla="*/ 2103594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28347 w 2932271"/>
                <a:gd name="connsiteY27" fmla="*/ 1808400 h 1833466"/>
                <a:gd name="connsiteX28" fmla="*/ 2103594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30728 w 2932271"/>
                <a:gd name="connsiteY27" fmla="*/ 1813162 h 1833466"/>
                <a:gd name="connsiteX28" fmla="*/ 2103594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30728 w 2932271"/>
                <a:gd name="connsiteY27" fmla="*/ 1813162 h 1833466"/>
                <a:gd name="connsiteX28" fmla="*/ 2105975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35490 w 2932271"/>
                <a:gd name="connsiteY27" fmla="*/ 1777444 h 1833466"/>
                <a:gd name="connsiteX28" fmla="*/ 2105975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21203 w 2932271"/>
                <a:gd name="connsiteY27" fmla="*/ 1794113 h 1833466"/>
                <a:gd name="connsiteX28" fmla="*/ 2105975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21203 w 2932271"/>
                <a:gd name="connsiteY27" fmla="*/ 1794113 h 1833466"/>
                <a:gd name="connsiteX28" fmla="*/ 2113119 w 2932271"/>
                <a:gd name="connsiteY28" fmla="*/ 1818402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2937"/>
                <a:gd name="connsiteX1" fmla="*/ 102393 w 2932271"/>
                <a:gd name="connsiteY1" fmla="*/ 1826498 h 1832937"/>
                <a:gd name="connsiteX2" fmla="*/ 326705 w 2932271"/>
                <a:gd name="connsiteY2" fmla="*/ 1832690 h 1832937"/>
                <a:gd name="connsiteX3" fmla="*/ 539114 w 2932271"/>
                <a:gd name="connsiteY3" fmla="*/ 1830308 h 1832937"/>
                <a:gd name="connsiteX4" fmla="*/ 727709 w 2932271"/>
                <a:gd name="connsiteY4" fmla="*/ 1824592 h 1832937"/>
                <a:gd name="connsiteX5" fmla="*/ 779620 w 2932271"/>
                <a:gd name="connsiteY5" fmla="*/ 1818402 h 1832937"/>
                <a:gd name="connsiteX6" fmla="*/ 821054 w 2932271"/>
                <a:gd name="connsiteY6" fmla="*/ 1802209 h 1832937"/>
                <a:gd name="connsiteX7" fmla="*/ 867251 w 2932271"/>
                <a:gd name="connsiteY7" fmla="*/ 1783636 h 1832937"/>
                <a:gd name="connsiteX8" fmla="*/ 942974 w 2932271"/>
                <a:gd name="connsiteY8" fmla="*/ 1706007 h 1832937"/>
                <a:gd name="connsiteX9" fmla="*/ 1065371 w 2932271"/>
                <a:gd name="connsiteY9" fmla="*/ 1398349 h 1832937"/>
                <a:gd name="connsiteX10" fmla="*/ 1185862 w 2932271"/>
                <a:gd name="connsiteY10" fmla="*/ 852090 h 1832937"/>
                <a:gd name="connsiteX11" fmla="*/ 1235392 w 2932271"/>
                <a:gd name="connsiteY11" fmla="*/ 561102 h 1832937"/>
                <a:gd name="connsiteX12" fmla="*/ 1287779 w 2932271"/>
                <a:gd name="connsiteY12" fmla="*/ 309166 h 1832937"/>
                <a:gd name="connsiteX13" fmla="*/ 1323974 w 2932271"/>
                <a:gd name="connsiteY13" fmla="*/ 188197 h 1832937"/>
                <a:gd name="connsiteX14" fmla="*/ 1348263 w 2932271"/>
                <a:gd name="connsiteY14" fmla="*/ 115332 h 1832937"/>
                <a:gd name="connsiteX15" fmla="*/ 1377315 w 2932271"/>
                <a:gd name="connsiteY15" fmla="*/ 35797 h 1832937"/>
                <a:gd name="connsiteX16" fmla="*/ 1398676 w 2932271"/>
                <a:gd name="connsiteY16" fmla="*/ 15160 h 1832937"/>
                <a:gd name="connsiteX17" fmla="*/ 1423987 w 2932271"/>
                <a:gd name="connsiteY17" fmla="*/ 79 h 1832937"/>
                <a:gd name="connsiteX18" fmla="*/ 1451064 w 2932271"/>
                <a:gd name="connsiteY18" fmla="*/ 10398 h 1832937"/>
                <a:gd name="connsiteX19" fmla="*/ 1467802 w 2932271"/>
                <a:gd name="connsiteY19" fmla="*/ 34845 h 1832937"/>
                <a:gd name="connsiteX20" fmla="*/ 1505902 w 2932271"/>
                <a:gd name="connsiteY20" fmla="*/ 120093 h 1832937"/>
                <a:gd name="connsiteX21" fmla="*/ 1532096 w 2932271"/>
                <a:gd name="connsiteY21" fmla="*/ 192009 h 1832937"/>
                <a:gd name="connsiteX22" fmla="*/ 1561623 w 2932271"/>
                <a:gd name="connsiteY22" fmla="*/ 298688 h 1832937"/>
                <a:gd name="connsiteX23" fmla="*/ 1612581 w 2932271"/>
                <a:gd name="connsiteY23" fmla="*/ 547767 h 1832937"/>
                <a:gd name="connsiteX24" fmla="*/ 1668303 w 2932271"/>
                <a:gd name="connsiteY24" fmla="*/ 842566 h 1832937"/>
                <a:gd name="connsiteX25" fmla="*/ 1791653 w 2932271"/>
                <a:gd name="connsiteY25" fmla="*/ 1384062 h 1832937"/>
                <a:gd name="connsiteX26" fmla="*/ 1920240 w 2932271"/>
                <a:gd name="connsiteY26" fmla="*/ 1720771 h 1832937"/>
                <a:gd name="connsiteX27" fmla="*/ 2021203 w 2932271"/>
                <a:gd name="connsiteY27" fmla="*/ 1794113 h 1832937"/>
                <a:gd name="connsiteX28" fmla="*/ 2113119 w 2932271"/>
                <a:gd name="connsiteY28" fmla="*/ 1818402 h 1832937"/>
                <a:gd name="connsiteX29" fmla="*/ 2181224 w 2932271"/>
                <a:gd name="connsiteY29" fmla="*/ 1829354 h 1832937"/>
                <a:gd name="connsiteX30" fmla="*/ 2250281 w 2932271"/>
                <a:gd name="connsiteY30" fmla="*/ 1832690 h 1832937"/>
                <a:gd name="connsiteX31" fmla="*/ 2375534 w 2932271"/>
                <a:gd name="connsiteY31" fmla="*/ 1832690 h 1832937"/>
                <a:gd name="connsiteX32" fmla="*/ 2613183 w 2932271"/>
                <a:gd name="connsiteY32" fmla="*/ 1830309 h 1832937"/>
                <a:gd name="connsiteX33" fmla="*/ 2932271 w 2932271"/>
                <a:gd name="connsiteY33" fmla="*/ 1830307 h 1832937"/>
                <a:gd name="connsiteX0" fmla="*/ 0 w 2932271"/>
                <a:gd name="connsiteY0" fmla="*/ 1826974 h 1835071"/>
                <a:gd name="connsiteX1" fmla="*/ 102393 w 2932271"/>
                <a:gd name="connsiteY1" fmla="*/ 1826498 h 1835071"/>
                <a:gd name="connsiteX2" fmla="*/ 326705 w 2932271"/>
                <a:gd name="connsiteY2" fmla="*/ 1832690 h 1835071"/>
                <a:gd name="connsiteX3" fmla="*/ 539114 w 2932271"/>
                <a:gd name="connsiteY3" fmla="*/ 1830308 h 1835071"/>
                <a:gd name="connsiteX4" fmla="*/ 727709 w 2932271"/>
                <a:gd name="connsiteY4" fmla="*/ 1824592 h 1835071"/>
                <a:gd name="connsiteX5" fmla="*/ 779620 w 2932271"/>
                <a:gd name="connsiteY5" fmla="*/ 1818402 h 1835071"/>
                <a:gd name="connsiteX6" fmla="*/ 821054 w 2932271"/>
                <a:gd name="connsiteY6" fmla="*/ 1802209 h 1835071"/>
                <a:gd name="connsiteX7" fmla="*/ 867251 w 2932271"/>
                <a:gd name="connsiteY7" fmla="*/ 1783636 h 1835071"/>
                <a:gd name="connsiteX8" fmla="*/ 942974 w 2932271"/>
                <a:gd name="connsiteY8" fmla="*/ 1706007 h 1835071"/>
                <a:gd name="connsiteX9" fmla="*/ 1065371 w 2932271"/>
                <a:gd name="connsiteY9" fmla="*/ 1398349 h 1835071"/>
                <a:gd name="connsiteX10" fmla="*/ 1185862 w 2932271"/>
                <a:gd name="connsiteY10" fmla="*/ 852090 h 1835071"/>
                <a:gd name="connsiteX11" fmla="*/ 1235392 w 2932271"/>
                <a:gd name="connsiteY11" fmla="*/ 561102 h 1835071"/>
                <a:gd name="connsiteX12" fmla="*/ 1287779 w 2932271"/>
                <a:gd name="connsiteY12" fmla="*/ 309166 h 1835071"/>
                <a:gd name="connsiteX13" fmla="*/ 1323974 w 2932271"/>
                <a:gd name="connsiteY13" fmla="*/ 188197 h 1835071"/>
                <a:gd name="connsiteX14" fmla="*/ 1348263 w 2932271"/>
                <a:gd name="connsiteY14" fmla="*/ 115332 h 1835071"/>
                <a:gd name="connsiteX15" fmla="*/ 1377315 w 2932271"/>
                <a:gd name="connsiteY15" fmla="*/ 35797 h 1835071"/>
                <a:gd name="connsiteX16" fmla="*/ 1398676 w 2932271"/>
                <a:gd name="connsiteY16" fmla="*/ 15160 h 1835071"/>
                <a:gd name="connsiteX17" fmla="*/ 1423987 w 2932271"/>
                <a:gd name="connsiteY17" fmla="*/ 79 h 1835071"/>
                <a:gd name="connsiteX18" fmla="*/ 1451064 w 2932271"/>
                <a:gd name="connsiteY18" fmla="*/ 10398 h 1835071"/>
                <a:gd name="connsiteX19" fmla="*/ 1467802 w 2932271"/>
                <a:gd name="connsiteY19" fmla="*/ 34845 h 1835071"/>
                <a:gd name="connsiteX20" fmla="*/ 1505902 w 2932271"/>
                <a:gd name="connsiteY20" fmla="*/ 120093 h 1835071"/>
                <a:gd name="connsiteX21" fmla="*/ 1532096 w 2932271"/>
                <a:gd name="connsiteY21" fmla="*/ 192009 h 1835071"/>
                <a:gd name="connsiteX22" fmla="*/ 1561623 w 2932271"/>
                <a:gd name="connsiteY22" fmla="*/ 298688 h 1835071"/>
                <a:gd name="connsiteX23" fmla="*/ 1612581 w 2932271"/>
                <a:gd name="connsiteY23" fmla="*/ 547767 h 1835071"/>
                <a:gd name="connsiteX24" fmla="*/ 1668303 w 2932271"/>
                <a:gd name="connsiteY24" fmla="*/ 842566 h 1835071"/>
                <a:gd name="connsiteX25" fmla="*/ 1791653 w 2932271"/>
                <a:gd name="connsiteY25" fmla="*/ 1384062 h 1835071"/>
                <a:gd name="connsiteX26" fmla="*/ 1920240 w 2932271"/>
                <a:gd name="connsiteY26" fmla="*/ 1720771 h 1835071"/>
                <a:gd name="connsiteX27" fmla="*/ 2021203 w 2932271"/>
                <a:gd name="connsiteY27" fmla="*/ 1794113 h 1835071"/>
                <a:gd name="connsiteX28" fmla="*/ 2113119 w 2932271"/>
                <a:gd name="connsiteY28" fmla="*/ 1818402 h 1835071"/>
                <a:gd name="connsiteX29" fmla="*/ 2181224 w 2932271"/>
                <a:gd name="connsiteY29" fmla="*/ 1829354 h 1835071"/>
                <a:gd name="connsiteX30" fmla="*/ 2257425 w 2932271"/>
                <a:gd name="connsiteY30" fmla="*/ 1835071 h 1835071"/>
                <a:gd name="connsiteX31" fmla="*/ 2375534 w 2932271"/>
                <a:gd name="connsiteY31" fmla="*/ 1832690 h 1835071"/>
                <a:gd name="connsiteX32" fmla="*/ 2613183 w 2932271"/>
                <a:gd name="connsiteY32" fmla="*/ 1830309 h 1835071"/>
                <a:gd name="connsiteX33" fmla="*/ 2932271 w 2932271"/>
                <a:gd name="connsiteY33" fmla="*/ 1830307 h 1835071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0240 w 2932271"/>
                <a:gd name="connsiteY26" fmla="*/ 1720771 h 1832690"/>
                <a:gd name="connsiteX27" fmla="*/ 2021203 w 2932271"/>
                <a:gd name="connsiteY27" fmla="*/ 1794113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9354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0240 w 2932271"/>
                <a:gd name="connsiteY26" fmla="*/ 1720771 h 1832690"/>
                <a:gd name="connsiteX27" fmla="*/ 2021203 w 2932271"/>
                <a:gd name="connsiteY27" fmla="*/ 1794113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6972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0240 w 2932271"/>
                <a:gd name="connsiteY26" fmla="*/ 1720771 h 1832690"/>
                <a:gd name="connsiteX27" fmla="*/ 2018822 w 2932271"/>
                <a:gd name="connsiteY27" fmla="*/ 1796494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6972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2622 w 2932271"/>
                <a:gd name="connsiteY26" fmla="*/ 1723152 h 1832690"/>
                <a:gd name="connsiteX27" fmla="*/ 2018822 w 2932271"/>
                <a:gd name="connsiteY27" fmla="*/ 1796494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6972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2622 w 2932271"/>
                <a:gd name="connsiteY26" fmla="*/ 1723152 h 1832690"/>
                <a:gd name="connsiteX27" fmla="*/ 2018822 w 2932271"/>
                <a:gd name="connsiteY27" fmla="*/ 1796494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6972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32271" h="1832690">
                  <a:moveTo>
                    <a:pt x="0" y="1826974"/>
                  </a:moveTo>
                  <a:cubicBezTo>
                    <a:pt x="62072" y="1831419"/>
                    <a:pt x="47942" y="1825545"/>
                    <a:pt x="102393" y="1826498"/>
                  </a:cubicBezTo>
                  <a:cubicBezTo>
                    <a:pt x="156844" y="1827451"/>
                    <a:pt x="253918" y="1832055"/>
                    <a:pt x="326705" y="1832690"/>
                  </a:cubicBezTo>
                  <a:lnTo>
                    <a:pt x="539114" y="1830308"/>
                  </a:lnTo>
                  <a:cubicBezTo>
                    <a:pt x="605948" y="1828958"/>
                    <a:pt x="687625" y="1826576"/>
                    <a:pt x="727709" y="1824592"/>
                  </a:cubicBezTo>
                  <a:cubicBezTo>
                    <a:pt x="767793" y="1822608"/>
                    <a:pt x="763269" y="1820545"/>
                    <a:pt x="779620" y="1818402"/>
                  </a:cubicBezTo>
                  <a:cubicBezTo>
                    <a:pt x="795971" y="1816259"/>
                    <a:pt x="806449" y="1808003"/>
                    <a:pt x="821054" y="1802209"/>
                  </a:cubicBezTo>
                  <a:cubicBezTo>
                    <a:pt x="835659" y="1796415"/>
                    <a:pt x="846931" y="1799670"/>
                    <a:pt x="867251" y="1783636"/>
                  </a:cubicBezTo>
                  <a:cubicBezTo>
                    <a:pt x="887571" y="1767602"/>
                    <a:pt x="909954" y="1770222"/>
                    <a:pt x="942974" y="1706007"/>
                  </a:cubicBezTo>
                  <a:cubicBezTo>
                    <a:pt x="975994" y="1641793"/>
                    <a:pt x="1024890" y="1540668"/>
                    <a:pt x="1065371" y="1398349"/>
                  </a:cubicBezTo>
                  <a:cubicBezTo>
                    <a:pt x="1105852" y="1256030"/>
                    <a:pt x="1157525" y="991631"/>
                    <a:pt x="1185862" y="852090"/>
                  </a:cubicBezTo>
                  <a:cubicBezTo>
                    <a:pt x="1214199" y="712549"/>
                    <a:pt x="1218406" y="651589"/>
                    <a:pt x="1235392" y="561102"/>
                  </a:cubicBezTo>
                  <a:cubicBezTo>
                    <a:pt x="1252378" y="470615"/>
                    <a:pt x="1273015" y="371317"/>
                    <a:pt x="1287779" y="309166"/>
                  </a:cubicBezTo>
                  <a:cubicBezTo>
                    <a:pt x="1302543" y="247015"/>
                    <a:pt x="1313893" y="220503"/>
                    <a:pt x="1323974" y="188197"/>
                  </a:cubicBezTo>
                  <a:cubicBezTo>
                    <a:pt x="1334055" y="155891"/>
                    <a:pt x="1339373" y="140732"/>
                    <a:pt x="1348263" y="115332"/>
                  </a:cubicBezTo>
                  <a:cubicBezTo>
                    <a:pt x="1357153" y="89932"/>
                    <a:pt x="1368913" y="52492"/>
                    <a:pt x="1377315" y="35797"/>
                  </a:cubicBezTo>
                  <a:cubicBezTo>
                    <a:pt x="1385717" y="19102"/>
                    <a:pt x="1390897" y="21113"/>
                    <a:pt x="1398676" y="15160"/>
                  </a:cubicBezTo>
                  <a:cubicBezTo>
                    <a:pt x="1406455" y="9207"/>
                    <a:pt x="1415256" y="873"/>
                    <a:pt x="1423987" y="79"/>
                  </a:cubicBezTo>
                  <a:cubicBezTo>
                    <a:pt x="1432718" y="-715"/>
                    <a:pt x="1443762" y="4604"/>
                    <a:pt x="1451064" y="10398"/>
                  </a:cubicBezTo>
                  <a:cubicBezTo>
                    <a:pt x="1458366" y="16192"/>
                    <a:pt x="1453503" y="13784"/>
                    <a:pt x="1467802" y="34845"/>
                  </a:cubicBezTo>
                  <a:cubicBezTo>
                    <a:pt x="1482101" y="55906"/>
                    <a:pt x="1495186" y="93899"/>
                    <a:pt x="1505902" y="120093"/>
                  </a:cubicBezTo>
                  <a:cubicBezTo>
                    <a:pt x="1516618" y="146287"/>
                    <a:pt x="1525984" y="157481"/>
                    <a:pt x="1532096" y="192009"/>
                  </a:cubicBezTo>
                  <a:cubicBezTo>
                    <a:pt x="1550114" y="217012"/>
                    <a:pt x="1548209" y="239395"/>
                    <a:pt x="1561623" y="298688"/>
                  </a:cubicBezTo>
                  <a:cubicBezTo>
                    <a:pt x="1575037" y="357981"/>
                    <a:pt x="1594801" y="457121"/>
                    <a:pt x="1612581" y="547767"/>
                  </a:cubicBezTo>
                  <a:cubicBezTo>
                    <a:pt x="1630361" y="638413"/>
                    <a:pt x="1638458" y="703183"/>
                    <a:pt x="1668303" y="842566"/>
                  </a:cubicBezTo>
                  <a:cubicBezTo>
                    <a:pt x="1698148" y="981949"/>
                    <a:pt x="1749267" y="1237298"/>
                    <a:pt x="1791653" y="1384062"/>
                  </a:cubicBezTo>
                  <a:cubicBezTo>
                    <a:pt x="1834040" y="1530826"/>
                    <a:pt x="1878510" y="1658247"/>
                    <a:pt x="1922622" y="1723152"/>
                  </a:cubicBezTo>
                  <a:cubicBezTo>
                    <a:pt x="1962866" y="1782366"/>
                    <a:pt x="1987073" y="1780619"/>
                    <a:pt x="2018822" y="1796494"/>
                  </a:cubicBezTo>
                  <a:cubicBezTo>
                    <a:pt x="2050571" y="1812369"/>
                    <a:pt x="2086052" y="1813322"/>
                    <a:pt x="2113119" y="1818402"/>
                  </a:cubicBezTo>
                  <a:cubicBezTo>
                    <a:pt x="2140186" y="1823482"/>
                    <a:pt x="2157173" y="1824988"/>
                    <a:pt x="2181224" y="1826972"/>
                  </a:cubicBezTo>
                  <a:cubicBezTo>
                    <a:pt x="2205275" y="1828956"/>
                    <a:pt x="2225040" y="1829355"/>
                    <a:pt x="2257425" y="1830308"/>
                  </a:cubicBezTo>
                  <a:lnTo>
                    <a:pt x="2375534" y="1832690"/>
                  </a:lnTo>
                  <a:lnTo>
                    <a:pt x="2613183" y="1830309"/>
                  </a:lnTo>
                  <a:lnTo>
                    <a:pt x="2932271" y="1830307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3781360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Sampling Distributions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066800"/>
            <a:ext cx="8229600" cy="5638800"/>
          </a:xfrm>
        </p:spPr>
        <p:txBody>
          <a:bodyPr/>
          <a:lstStyle/>
          <a:p>
            <a:pPr algn="ctr" eaLnBrk="1" hangingPunct="1">
              <a:spcBef>
                <a:spcPts val="0"/>
              </a:spcBef>
              <a:defRPr/>
            </a:pPr>
            <a:r>
              <a:rPr lang="en-US" dirty="0">
                <a:latin typeface="Comic Sans MS" pitchFamily="66" charset="0"/>
              </a:rPr>
              <a:t>As “n” increases, the distributions of the means become closer and closer </a:t>
            </a:r>
          </a:p>
          <a:p>
            <a:pPr algn="ctr" eaLnBrk="1" hangingPunct="1">
              <a:spcBef>
                <a:spcPts val="0"/>
              </a:spcBef>
              <a:defRPr/>
            </a:pPr>
            <a:r>
              <a:rPr lang="en-US" dirty="0">
                <a:latin typeface="Comic Sans MS" pitchFamily="66" charset="0"/>
              </a:rPr>
              <a:t>to normal</a:t>
            </a:r>
          </a:p>
        </p:txBody>
      </p:sp>
      <p:sp>
        <p:nvSpPr>
          <p:cNvPr id="8" name="Content Placeholder 1">
            <a:extLst>
              <a:ext uri="{FF2B5EF4-FFF2-40B4-BE49-F238E27FC236}">
                <a16:creationId xmlns:a16="http://schemas.microsoft.com/office/drawing/2014/main" id="{4AE05A8A-54ED-4437-B2CF-36FE3C4DF8B3}"/>
              </a:ext>
            </a:extLst>
          </p:cNvPr>
          <p:cNvSpPr txBox="1">
            <a:spLocks/>
          </p:cNvSpPr>
          <p:nvPr/>
        </p:nvSpPr>
        <p:spPr bwMode="auto">
          <a:xfrm>
            <a:off x="-76200" y="6629400"/>
            <a:ext cx="1600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1pPr>
            <a:lvl2pPr marL="1028700" indent="-5715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/>
            <a:r>
              <a:rPr lang="en-US" altLang="en-US" sz="1500" b="0" dirty="0" err="1">
                <a:solidFill>
                  <a:srgbClr val="00B0F0"/>
                </a:solidFill>
                <a:latin typeface="Comic Sans MS" pitchFamily="66" charset="0"/>
              </a:rPr>
              <a:t>VFrench</a:t>
            </a:r>
            <a:r>
              <a:rPr lang="en-US" altLang="en-US" sz="1500" b="0" dirty="0">
                <a:solidFill>
                  <a:srgbClr val="00B0F0"/>
                </a:solidFill>
                <a:latin typeface="Comic Sans MS" pitchFamily="66" charset="0"/>
              </a:rPr>
              <a:t> 2022</a:t>
            </a:r>
          </a:p>
          <a:p>
            <a:endParaRPr lang="en-US" altLang="en-US" sz="1500" b="0" dirty="0">
              <a:solidFill>
                <a:srgbClr val="00B0F0"/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249940D-762F-497A-ABD0-C3B61BA9E26A}"/>
              </a:ext>
            </a:extLst>
          </p:cNvPr>
          <p:cNvGrpSpPr/>
          <p:nvPr/>
        </p:nvGrpSpPr>
        <p:grpSpPr>
          <a:xfrm>
            <a:off x="152400" y="3429000"/>
            <a:ext cx="8986837" cy="3200400"/>
            <a:chOff x="0" y="2514600"/>
            <a:chExt cx="9139237" cy="3962400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5F34FEA0-8EE3-4D64-8E34-1A8E4A0E580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762" y="2514600"/>
              <a:ext cx="9134475" cy="3962400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E8639A8-1887-44E2-88F0-CCD3C5EB1034}"/>
                </a:ext>
              </a:extLst>
            </p:cNvPr>
            <p:cNvSpPr txBox="1"/>
            <p:nvPr/>
          </p:nvSpPr>
          <p:spPr>
            <a:xfrm>
              <a:off x="990600" y="27432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original data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677623A-CD13-4385-9D21-32B6F6FE2359}"/>
                </a:ext>
              </a:extLst>
            </p:cNvPr>
            <p:cNvSpPr txBox="1"/>
            <p:nvPr/>
          </p:nvSpPr>
          <p:spPr>
            <a:xfrm>
              <a:off x="3086100" y="27432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2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830B626-32CF-4B31-B405-C7C521946A4C}"/>
                </a:ext>
              </a:extLst>
            </p:cNvPr>
            <p:cNvSpPr txBox="1"/>
            <p:nvPr/>
          </p:nvSpPr>
          <p:spPr>
            <a:xfrm>
              <a:off x="6096000" y="27432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5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9507BB1-BEAC-474D-AC02-BF5258633ABE}"/>
                </a:ext>
              </a:extLst>
            </p:cNvPr>
            <p:cNvSpPr txBox="1"/>
            <p:nvPr/>
          </p:nvSpPr>
          <p:spPr>
            <a:xfrm>
              <a:off x="0" y="47244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15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91F9AC6-A327-47CA-8DC5-40F708E6B917}"/>
                </a:ext>
              </a:extLst>
            </p:cNvPr>
            <p:cNvSpPr txBox="1"/>
            <p:nvPr/>
          </p:nvSpPr>
          <p:spPr>
            <a:xfrm>
              <a:off x="3064329" y="47244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20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B2C864D-C0BA-4FDE-9BE7-E02935CCD168}"/>
                </a:ext>
              </a:extLst>
            </p:cNvPr>
            <p:cNvSpPr txBox="1"/>
            <p:nvPr/>
          </p:nvSpPr>
          <p:spPr>
            <a:xfrm>
              <a:off x="6128658" y="4724400"/>
              <a:ext cx="9144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500" dirty="0"/>
                <a:t>samples n = 30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394D274-10AB-4C16-8209-542AD29159B6}"/>
              </a:ext>
            </a:extLst>
          </p:cNvPr>
          <p:cNvGrpSpPr/>
          <p:nvPr/>
        </p:nvGrpSpPr>
        <p:grpSpPr>
          <a:xfrm>
            <a:off x="213360" y="3743933"/>
            <a:ext cx="8863570" cy="2809267"/>
            <a:chOff x="62157" y="2856178"/>
            <a:chExt cx="9044554" cy="3545276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9DABB-B9FD-4236-A070-BAE9CD5CABAE}"/>
                </a:ext>
              </a:extLst>
            </p:cNvPr>
            <p:cNvSpPr/>
            <p:nvPr/>
          </p:nvSpPr>
          <p:spPr>
            <a:xfrm>
              <a:off x="108812" y="3213009"/>
              <a:ext cx="2892245" cy="1169005"/>
            </a:xfrm>
            <a:custGeom>
              <a:avLst/>
              <a:gdLst>
                <a:gd name="connsiteX0" fmla="*/ 0 w 2895600"/>
                <a:gd name="connsiteY0" fmla="*/ 1175657 h 1785257"/>
                <a:gd name="connsiteX1" fmla="*/ 87086 w 2895600"/>
                <a:gd name="connsiteY1" fmla="*/ 1153885 h 1785257"/>
                <a:gd name="connsiteX2" fmla="*/ 130629 w 2895600"/>
                <a:gd name="connsiteY2" fmla="*/ 1055914 h 1785257"/>
                <a:gd name="connsiteX3" fmla="*/ 174172 w 2895600"/>
                <a:gd name="connsiteY3" fmla="*/ 936171 h 1785257"/>
                <a:gd name="connsiteX4" fmla="*/ 217715 w 2895600"/>
                <a:gd name="connsiteY4" fmla="*/ 729343 h 1785257"/>
                <a:gd name="connsiteX5" fmla="*/ 250372 w 2895600"/>
                <a:gd name="connsiteY5" fmla="*/ 598714 h 1785257"/>
                <a:gd name="connsiteX6" fmla="*/ 283029 w 2895600"/>
                <a:gd name="connsiteY6" fmla="*/ 457200 h 1785257"/>
                <a:gd name="connsiteX7" fmla="*/ 315686 w 2895600"/>
                <a:gd name="connsiteY7" fmla="*/ 283028 h 1785257"/>
                <a:gd name="connsiteX8" fmla="*/ 348343 w 2895600"/>
                <a:gd name="connsiteY8" fmla="*/ 174171 h 1785257"/>
                <a:gd name="connsiteX9" fmla="*/ 391886 w 2895600"/>
                <a:gd name="connsiteY9" fmla="*/ 97971 h 1785257"/>
                <a:gd name="connsiteX10" fmla="*/ 391886 w 2895600"/>
                <a:gd name="connsiteY10" fmla="*/ 43543 h 1785257"/>
                <a:gd name="connsiteX11" fmla="*/ 402772 w 2895600"/>
                <a:gd name="connsiteY11" fmla="*/ 21771 h 1785257"/>
                <a:gd name="connsiteX12" fmla="*/ 435429 w 2895600"/>
                <a:gd name="connsiteY12" fmla="*/ 0 h 1785257"/>
                <a:gd name="connsiteX13" fmla="*/ 478972 w 2895600"/>
                <a:gd name="connsiteY13" fmla="*/ 21771 h 1785257"/>
                <a:gd name="connsiteX14" fmla="*/ 522515 w 2895600"/>
                <a:gd name="connsiteY14" fmla="*/ 43543 h 1785257"/>
                <a:gd name="connsiteX15" fmla="*/ 555172 w 2895600"/>
                <a:gd name="connsiteY15" fmla="*/ 141514 h 1785257"/>
                <a:gd name="connsiteX16" fmla="*/ 620486 w 2895600"/>
                <a:gd name="connsiteY16" fmla="*/ 217714 h 1785257"/>
                <a:gd name="connsiteX17" fmla="*/ 707572 w 2895600"/>
                <a:gd name="connsiteY17" fmla="*/ 391885 h 1785257"/>
                <a:gd name="connsiteX18" fmla="*/ 740229 w 2895600"/>
                <a:gd name="connsiteY18" fmla="*/ 620485 h 1785257"/>
                <a:gd name="connsiteX19" fmla="*/ 816429 w 2895600"/>
                <a:gd name="connsiteY19" fmla="*/ 816428 h 1785257"/>
                <a:gd name="connsiteX20" fmla="*/ 870858 w 2895600"/>
                <a:gd name="connsiteY20" fmla="*/ 957943 h 1785257"/>
                <a:gd name="connsiteX21" fmla="*/ 925286 w 2895600"/>
                <a:gd name="connsiteY21" fmla="*/ 1045028 h 1785257"/>
                <a:gd name="connsiteX22" fmla="*/ 1001486 w 2895600"/>
                <a:gd name="connsiteY22" fmla="*/ 1110343 h 1785257"/>
                <a:gd name="connsiteX23" fmla="*/ 1045029 w 2895600"/>
                <a:gd name="connsiteY23" fmla="*/ 1143000 h 1785257"/>
                <a:gd name="connsiteX24" fmla="*/ 1099458 w 2895600"/>
                <a:gd name="connsiteY24" fmla="*/ 1175657 h 1785257"/>
                <a:gd name="connsiteX25" fmla="*/ 1164772 w 2895600"/>
                <a:gd name="connsiteY25" fmla="*/ 1197428 h 1785257"/>
                <a:gd name="connsiteX26" fmla="*/ 1262743 w 2895600"/>
                <a:gd name="connsiteY26" fmla="*/ 1197428 h 1785257"/>
                <a:gd name="connsiteX27" fmla="*/ 1328058 w 2895600"/>
                <a:gd name="connsiteY27" fmla="*/ 1197428 h 1785257"/>
                <a:gd name="connsiteX28" fmla="*/ 1404258 w 2895600"/>
                <a:gd name="connsiteY28" fmla="*/ 1197428 h 1785257"/>
                <a:gd name="connsiteX29" fmla="*/ 1567543 w 2895600"/>
                <a:gd name="connsiteY29" fmla="*/ 1175657 h 1785257"/>
                <a:gd name="connsiteX30" fmla="*/ 1676400 w 2895600"/>
                <a:gd name="connsiteY30" fmla="*/ 1099457 h 1785257"/>
                <a:gd name="connsiteX31" fmla="*/ 1774372 w 2895600"/>
                <a:gd name="connsiteY31" fmla="*/ 990600 h 1785257"/>
                <a:gd name="connsiteX32" fmla="*/ 1839686 w 2895600"/>
                <a:gd name="connsiteY32" fmla="*/ 849085 h 1785257"/>
                <a:gd name="connsiteX33" fmla="*/ 1905000 w 2895600"/>
                <a:gd name="connsiteY33" fmla="*/ 653143 h 1785257"/>
                <a:gd name="connsiteX34" fmla="*/ 1948543 w 2895600"/>
                <a:gd name="connsiteY34" fmla="*/ 511628 h 1785257"/>
                <a:gd name="connsiteX35" fmla="*/ 2002972 w 2895600"/>
                <a:gd name="connsiteY35" fmla="*/ 391885 h 1785257"/>
                <a:gd name="connsiteX36" fmla="*/ 2046515 w 2895600"/>
                <a:gd name="connsiteY36" fmla="*/ 217714 h 1785257"/>
                <a:gd name="connsiteX37" fmla="*/ 2079172 w 2895600"/>
                <a:gd name="connsiteY37" fmla="*/ 108857 h 1785257"/>
                <a:gd name="connsiteX38" fmla="*/ 2100943 w 2895600"/>
                <a:gd name="connsiteY38" fmla="*/ 54428 h 1785257"/>
                <a:gd name="connsiteX39" fmla="*/ 2122715 w 2895600"/>
                <a:gd name="connsiteY39" fmla="*/ 21771 h 1785257"/>
                <a:gd name="connsiteX40" fmla="*/ 2166258 w 2895600"/>
                <a:gd name="connsiteY40" fmla="*/ 10885 h 1785257"/>
                <a:gd name="connsiteX41" fmla="*/ 2198915 w 2895600"/>
                <a:gd name="connsiteY41" fmla="*/ 10885 h 1785257"/>
                <a:gd name="connsiteX42" fmla="*/ 2242458 w 2895600"/>
                <a:gd name="connsiteY42" fmla="*/ 21771 h 1785257"/>
                <a:gd name="connsiteX43" fmla="*/ 2286000 w 2895600"/>
                <a:gd name="connsiteY43" fmla="*/ 130628 h 1785257"/>
                <a:gd name="connsiteX44" fmla="*/ 2307772 w 2895600"/>
                <a:gd name="connsiteY44" fmla="*/ 261257 h 1785257"/>
                <a:gd name="connsiteX45" fmla="*/ 2362200 w 2895600"/>
                <a:gd name="connsiteY45" fmla="*/ 424543 h 1785257"/>
                <a:gd name="connsiteX46" fmla="*/ 2471058 w 2895600"/>
                <a:gd name="connsiteY46" fmla="*/ 653143 h 1785257"/>
                <a:gd name="connsiteX47" fmla="*/ 2449286 w 2895600"/>
                <a:gd name="connsiteY47" fmla="*/ 870857 h 1785257"/>
                <a:gd name="connsiteX48" fmla="*/ 2503715 w 2895600"/>
                <a:gd name="connsiteY48" fmla="*/ 968828 h 1785257"/>
                <a:gd name="connsiteX49" fmla="*/ 2536372 w 2895600"/>
                <a:gd name="connsiteY49" fmla="*/ 1099457 h 1785257"/>
                <a:gd name="connsiteX50" fmla="*/ 2590800 w 2895600"/>
                <a:gd name="connsiteY50" fmla="*/ 1175657 h 1785257"/>
                <a:gd name="connsiteX51" fmla="*/ 2612572 w 2895600"/>
                <a:gd name="connsiteY51" fmla="*/ 1197428 h 1785257"/>
                <a:gd name="connsiteX52" fmla="*/ 2677886 w 2895600"/>
                <a:gd name="connsiteY52" fmla="*/ 1197428 h 1785257"/>
                <a:gd name="connsiteX53" fmla="*/ 2721429 w 2895600"/>
                <a:gd name="connsiteY53" fmla="*/ 1186543 h 1785257"/>
                <a:gd name="connsiteX54" fmla="*/ 2721429 w 2895600"/>
                <a:gd name="connsiteY54" fmla="*/ 1186543 h 1785257"/>
                <a:gd name="connsiteX55" fmla="*/ 2895600 w 2895600"/>
                <a:gd name="connsiteY55" fmla="*/ 1785257 h 1785257"/>
                <a:gd name="connsiteX0" fmla="*/ 0 w 2895600"/>
                <a:gd name="connsiteY0" fmla="*/ 1175657 h 1785257"/>
                <a:gd name="connsiteX1" fmla="*/ 87086 w 2895600"/>
                <a:gd name="connsiteY1" fmla="*/ 1153885 h 1785257"/>
                <a:gd name="connsiteX2" fmla="*/ 130629 w 2895600"/>
                <a:gd name="connsiteY2" fmla="*/ 1055914 h 1785257"/>
                <a:gd name="connsiteX3" fmla="*/ 174172 w 2895600"/>
                <a:gd name="connsiteY3" fmla="*/ 936171 h 1785257"/>
                <a:gd name="connsiteX4" fmla="*/ 217715 w 2895600"/>
                <a:gd name="connsiteY4" fmla="*/ 729343 h 1785257"/>
                <a:gd name="connsiteX5" fmla="*/ 250372 w 2895600"/>
                <a:gd name="connsiteY5" fmla="*/ 598714 h 1785257"/>
                <a:gd name="connsiteX6" fmla="*/ 283029 w 2895600"/>
                <a:gd name="connsiteY6" fmla="*/ 457200 h 1785257"/>
                <a:gd name="connsiteX7" fmla="*/ 315686 w 2895600"/>
                <a:gd name="connsiteY7" fmla="*/ 283028 h 1785257"/>
                <a:gd name="connsiteX8" fmla="*/ 348343 w 2895600"/>
                <a:gd name="connsiteY8" fmla="*/ 174171 h 1785257"/>
                <a:gd name="connsiteX9" fmla="*/ 391886 w 2895600"/>
                <a:gd name="connsiteY9" fmla="*/ 97971 h 1785257"/>
                <a:gd name="connsiteX10" fmla="*/ 391886 w 2895600"/>
                <a:gd name="connsiteY10" fmla="*/ 43543 h 1785257"/>
                <a:gd name="connsiteX11" fmla="*/ 402772 w 2895600"/>
                <a:gd name="connsiteY11" fmla="*/ 21771 h 1785257"/>
                <a:gd name="connsiteX12" fmla="*/ 435429 w 2895600"/>
                <a:gd name="connsiteY12" fmla="*/ 0 h 1785257"/>
                <a:gd name="connsiteX13" fmla="*/ 478972 w 2895600"/>
                <a:gd name="connsiteY13" fmla="*/ 21771 h 1785257"/>
                <a:gd name="connsiteX14" fmla="*/ 522515 w 2895600"/>
                <a:gd name="connsiteY14" fmla="*/ 43543 h 1785257"/>
                <a:gd name="connsiteX15" fmla="*/ 555172 w 2895600"/>
                <a:gd name="connsiteY15" fmla="*/ 141514 h 1785257"/>
                <a:gd name="connsiteX16" fmla="*/ 620486 w 2895600"/>
                <a:gd name="connsiteY16" fmla="*/ 217714 h 1785257"/>
                <a:gd name="connsiteX17" fmla="*/ 674234 w 2895600"/>
                <a:gd name="connsiteY17" fmla="*/ 408554 h 1785257"/>
                <a:gd name="connsiteX18" fmla="*/ 740229 w 2895600"/>
                <a:gd name="connsiteY18" fmla="*/ 620485 h 1785257"/>
                <a:gd name="connsiteX19" fmla="*/ 816429 w 2895600"/>
                <a:gd name="connsiteY19" fmla="*/ 816428 h 1785257"/>
                <a:gd name="connsiteX20" fmla="*/ 870858 w 2895600"/>
                <a:gd name="connsiteY20" fmla="*/ 957943 h 1785257"/>
                <a:gd name="connsiteX21" fmla="*/ 925286 w 2895600"/>
                <a:gd name="connsiteY21" fmla="*/ 1045028 h 1785257"/>
                <a:gd name="connsiteX22" fmla="*/ 1001486 w 2895600"/>
                <a:gd name="connsiteY22" fmla="*/ 1110343 h 1785257"/>
                <a:gd name="connsiteX23" fmla="*/ 1045029 w 2895600"/>
                <a:gd name="connsiteY23" fmla="*/ 1143000 h 1785257"/>
                <a:gd name="connsiteX24" fmla="*/ 1099458 w 2895600"/>
                <a:gd name="connsiteY24" fmla="*/ 1175657 h 1785257"/>
                <a:gd name="connsiteX25" fmla="*/ 1164772 w 2895600"/>
                <a:gd name="connsiteY25" fmla="*/ 1197428 h 1785257"/>
                <a:gd name="connsiteX26" fmla="*/ 1262743 w 2895600"/>
                <a:gd name="connsiteY26" fmla="*/ 1197428 h 1785257"/>
                <a:gd name="connsiteX27" fmla="*/ 1328058 w 2895600"/>
                <a:gd name="connsiteY27" fmla="*/ 1197428 h 1785257"/>
                <a:gd name="connsiteX28" fmla="*/ 1404258 w 2895600"/>
                <a:gd name="connsiteY28" fmla="*/ 1197428 h 1785257"/>
                <a:gd name="connsiteX29" fmla="*/ 1567543 w 2895600"/>
                <a:gd name="connsiteY29" fmla="*/ 1175657 h 1785257"/>
                <a:gd name="connsiteX30" fmla="*/ 1676400 w 2895600"/>
                <a:gd name="connsiteY30" fmla="*/ 1099457 h 1785257"/>
                <a:gd name="connsiteX31" fmla="*/ 1774372 w 2895600"/>
                <a:gd name="connsiteY31" fmla="*/ 990600 h 1785257"/>
                <a:gd name="connsiteX32" fmla="*/ 1839686 w 2895600"/>
                <a:gd name="connsiteY32" fmla="*/ 849085 h 1785257"/>
                <a:gd name="connsiteX33" fmla="*/ 1905000 w 2895600"/>
                <a:gd name="connsiteY33" fmla="*/ 653143 h 1785257"/>
                <a:gd name="connsiteX34" fmla="*/ 1948543 w 2895600"/>
                <a:gd name="connsiteY34" fmla="*/ 511628 h 1785257"/>
                <a:gd name="connsiteX35" fmla="*/ 2002972 w 2895600"/>
                <a:gd name="connsiteY35" fmla="*/ 391885 h 1785257"/>
                <a:gd name="connsiteX36" fmla="*/ 2046515 w 2895600"/>
                <a:gd name="connsiteY36" fmla="*/ 217714 h 1785257"/>
                <a:gd name="connsiteX37" fmla="*/ 2079172 w 2895600"/>
                <a:gd name="connsiteY37" fmla="*/ 108857 h 1785257"/>
                <a:gd name="connsiteX38" fmla="*/ 2100943 w 2895600"/>
                <a:gd name="connsiteY38" fmla="*/ 54428 h 1785257"/>
                <a:gd name="connsiteX39" fmla="*/ 2122715 w 2895600"/>
                <a:gd name="connsiteY39" fmla="*/ 21771 h 1785257"/>
                <a:gd name="connsiteX40" fmla="*/ 2166258 w 2895600"/>
                <a:gd name="connsiteY40" fmla="*/ 10885 h 1785257"/>
                <a:gd name="connsiteX41" fmla="*/ 2198915 w 2895600"/>
                <a:gd name="connsiteY41" fmla="*/ 10885 h 1785257"/>
                <a:gd name="connsiteX42" fmla="*/ 2242458 w 2895600"/>
                <a:gd name="connsiteY42" fmla="*/ 21771 h 1785257"/>
                <a:gd name="connsiteX43" fmla="*/ 2286000 w 2895600"/>
                <a:gd name="connsiteY43" fmla="*/ 130628 h 1785257"/>
                <a:gd name="connsiteX44" fmla="*/ 2307772 w 2895600"/>
                <a:gd name="connsiteY44" fmla="*/ 261257 h 1785257"/>
                <a:gd name="connsiteX45" fmla="*/ 2362200 w 2895600"/>
                <a:gd name="connsiteY45" fmla="*/ 424543 h 1785257"/>
                <a:gd name="connsiteX46" fmla="*/ 2471058 w 2895600"/>
                <a:gd name="connsiteY46" fmla="*/ 653143 h 1785257"/>
                <a:gd name="connsiteX47" fmla="*/ 2449286 w 2895600"/>
                <a:gd name="connsiteY47" fmla="*/ 870857 h 1785257"/>
                <a:gd name="connsiteX48" fmla="*/ 2503715 w 2895600"/>
                <a:gd name="connsiteY48" fmla="*/ 968828 h 1785257"/>
                <a:gd name="connsiteX49" fmla="*/ 2536372 w 2895600"/>
                <a:gd name="connsiteY49" fmla="*/ 1099457 h 1785257"/>
                <a:gd name="connsiteX50" fmla="*/ 2590800 w 2895600"/>
                <a:gd name="connsiteY50" fmla="*/ 1175657 h 1785257"/>
                <a:gd name="connsiteX51" fmla="*/ 2612572 w 2895600"/>
                <a:gd name="connsiteY51" fmla="*/ 1197428 h 1785257"/>
                <a:gd name="connsiteX52" fmla="*/ 2677886 w 2895600"/>
                <a:gd name="connsiteY52" fmla="*/ 1197428 h 1785257"/>
                <a:gd name="connsiteX53" fmla="*/ 2721429 w 2895600"/>
                <a:gd name="connsiteY53" fmla="*/ 1186543 h 1785257"/>
                <a:gd name="connsiteX54" fmla="*/ 2721429 w 2895600"/>
                <a:gd name="connsiteY54" fmla="*/ 1186543 h 1785257"/>
                <a:gd name="connsiteX55" fmla="*/ 2895600 w 2895600"/>
                <a:gd name="connsiteY55" fmla="*/ 1785257 h 1785257"/>
                <a:gd name="connsiteX0" fmla="*/ 0 w 2895600"/>
                <a:gd name="connsiteY0" fmla="*/ 1175657 h 1785257"/>
                <a:gd name="connsiteX1" fmla="*/ 87086 w 2895600"/>
                <a:gd name="connsiteY1" fmla="*/ 1153885 h 1785257"/>
                <a:gd name="connsiteX2" fmla="*/ 130629 w 2895600"/>
                <a:gd name="connsiteY2" fmla="*/ 1055914 h 1785257"/>
                <a:gd name="connsiteX3" fmla="*/ 174172 w 2895600"/>
                <a:gd name="connsiteY3" fmla="*/ 936171 h 1785257"/>
                <a:gd name="connsiteX4" fmla="*/ 217715 w 2895600"/>
                <a:gd name="connsiteY4" fmla="*/ 729343 h 1785257"/>
                <a:gd name="connsiteX5" fmla="*/ 250372 w 2895600"/>
                <a:gd name="connsiteY5" fmla="*/ 598714 h 1785257"/>
                <a:gd name="connsiteX6" fmla="*/ 283029 w 2895600"/>
                <a:gd name="connsiteY6" fmla="*/ 457200 h 1785257"/>
                <a:gd name="connsiteX7" fmla="*/ 315686 w 2895600"/>
                <a:gd name="connsiteY7" fmla="*/ 283028 h 1785257"/>
                <a:gd name="connsiteX8" fmla="*/ 348343 w 2895600"/>
                <a:gd name="connsiteY8" fmla="*/ 174171 h 1785257"/>
                <a:gd name="connsiteX9" fmla="*/ 391886 w 2895600"/>
                <a:gd name="connsiteY9" fmla="*/ 97971 h 1785257"/>
                <a:gd name="connsiteX10" fmla="*/ 391886 w 2895600"/>
                <a:gd name="connsiteY10" fmla="*/ 43543 h 1785257"/>
                <a:gd name="connsiteX11" fmla="*/ 402772 w 2895600"/>
                <a:gd name="connsiteY11" fmla="*/ 21771 h 1785257"/>
                <a:gd name="connsiteX12" fmla="*/ 435429 w 2895600"/>
                <a:gd name="connsiteY12" fmla="*/ 0 h 1785257"/>
                <a:gd name="connsiteX13" fmla="*/ 478972 w 2895600"/>
                <a:gd name="connsiteY13" fmla="*/ 21771 h 1785257"/>
                <a:gd name="connsiteX14" fmla="*/ 522515 w 2895600"/>
                <a:gd name="connsiteY14" fmla="*/ 43543 h 1785257"/>
                <a:gd name="connsiteX15" fmla="*/ 567078 w 2895600"/>
                <a:gd name="connsiteY15" fmla="*/ 120083 h 1785257"/>
                <a:gd name="connsiteX16" fmla="*/ 620486 w 2895600"/>
                <a:gd name="connsiteY16" fmla="*/ 217714 h 1785257"/>
                <a:gd name="connsiteX17" fmla="*/ 674234 w 2895600"/>
                <a:gd name="connsiteY17" fmla="*/ 408554 h 1785257"/>
                <a:gd name="connsiteX18" fmla="*/ 740229 w 2895600"/>
                <a:gd name="connsiteY18" fmla="*/ 620485 h 1785257"/>
                <a:gd name="connsiteX19" fmla="*/ 816429 w 2895600"/>
                <a:gd name="connsiteY19" fmla="*/ 816428 h 1785257"/>
                <a:gd name="connsiteX20" fmla="*/ 870858 w 2895600"/>
                <a:gd name="connsiteY20" fmla="*/ 957943 h 1785257"/>
                <a:gd name="connsiteX21" fmla="*/ 925286 w 2895600"/>
                <a:gd name="connsiteY21" fmla="*/ 1045028 h 1785257"/>
                <a:gd name="connsiteX22" fmla="*/ 1001486 w 2895600"/>
                <a:gd name="connsiteY22" fmla="*/ 1110343 h 1785257"/>
                <a:gd name="connsiteX23" fmla="*/ 1045029 w 2895600"/>
                <a:gd name="connsiteY23" fmla="*/ 1143000 h 1785257"/>
                <a:gd name="connsiteX24" fmla="*/ 1099458 w 2895600"/>
                <a:gd name="connsiteY24" fmla="*/ 1175657 h 1785257"/>
                <a:gd name="connsiteX25" fmla="*/ 1164772 w 2895600"/>
                <a:gd name="connsiteY25" fmla="*/ 1197428 h 1785257"/>
                <a:gd name="connsiteX26" fmla="*/ 1262743 w 2895600"/>
                <a:gd name="connsiteY26" fmla="*/ 1197428 h 1785257"/>
                <a:gd name="connsiteX27" fmla="*/ 1328058 w 2895600"/>
                <a:gd name="connsiteY27" fmla="*/ 1197428 h 1785257"/>
                <a:gd name="connsiteX28" fmla="*/ 1404258 w 2895600"/>
                <a:gd name="connsiteY28" fmla="*/ 1197428 h 1785257"/>
                <a:gd name="connsiteX29" fmla="*/ 1567543 w 2895600"/>
                <a:gd name="connsiteY29" fmla="*/ 1175657 h 1785257"/>
                <a:gd name="connsiteX30" fmla="*/ 1676400 w 2895600"/>
                <a:gd name="connsiteY30" fmla="*/ 1099457 h 1785257"/>
                <a:gd name="connsiteX31" fmla="*/ 1774372 w 2895600"/>
                <a:gd name="connsiteY31" fmla="*/ 990600 h 1785257"/>
                <a:gd name="connsiteX32" fmla="*/ 1839686 w 2895600"/>
                <a:gd name="connsiteY32" fmla="*/ 849085 h 1785257"/>
                <a:gd name="connsiteX33" fmla="*/ 1905000 w 2895600"/>
                <a:gd name="connsiteY33" fmla="*/ 653143 h 1785257"/>
                <a:gd name="connsiteX34" fmla="*/ 1948543 w 2895600"/>
                <a:gd name="connsiteY34" fmla="*/ 511628 h 1785257"/>
                <a:gd name="connsiteX35" fmla="*/ 2002972 w 2895600"/>
                <a:gd name="connsiteY35" fmla="*/ 391885 h 1785257"/>
                <a:gd name="connsiteX36" fmla="*/ 2046515 w 2895600"/>
                <a:gd name="connsiteY36" fmla="*/ 217714 h 1785257"/>
                <a:gd name="connsiteX37" fmla="*/ 2079172 w 2895600"/>
                <a:gd name="connsiteY37" fmla="*/ 108857 h 1785257"/>
                <a:gd name="connsiteX38" fmla="*/ 2100943 w 2895600"/>
                <a:gd name="connsiteY38" fmla="*/ 54428 h 1785257"/>
                <a:gd name="connsiteX39" fmla="*/ 2122715 w 2895600"/>
                <a:gd name="connsiteY39" fmla="*/ 21771 h 1785257"/>
                <a:gd name="connsiteX40" fmla="*/ 2166258 w 2895600"/>
                <a:gd name="connsiteY40" fmla="*/ 10885 h 1785257"/>
                <a:gd name="connsiteX41" fmla="*/ 2198915 w 2895600"/>
                <a:gd name="connsiteY41" fmla="*/ 10885 h 1785257"/>
                <a:gd name="connsiteX42" fmla="*/ 2242458 w 2895600"/>
                <a:gd name="connsiteY42" fmla="*/ 21771 h 1785257"/>
                <a:gd name="connsiteX43" fmla="*/ 2286000 w 2895600"/>
                <a:gd name="connsiteY43" fmla="*/ 130628 h 1785257"/>
                <a:gd name="connsiteX44" fmla="*/ 2307772 w 2895600"/>
                <a:gd name="connsiteY44" fmla="*/ 261257 h 1785257"/>
                <a:gd name="connsiteX45" fmla="*/ 2362200 w 2895600"/>
                <a:gd name="connsiteY45" fmla="*/ 424543 h 1785257"/>
                <a:gd name="connsiteX46" fmla="*/ 2471058 w 2895600"/>
                <a:gd name="connsiteY46" fmla="*/ 653143 h 1785257"/>
                <a:gd name="connsiteX47" fmla="*/ 2449286 w 2895600"/>
                <a:gd name="connsiteY47" fmla="*/ 870857 h 1785257"/>
                <a:gd name="connsiteX48" fmla="*/ 2503715 w 2895600"/>
                <a:gd name="connsiteY48" fmla="*/ 968828 h 1785257"/>
                <a:gd name="connsiteX49" fmla="*/ 2536372 w 2895600"/>
                <a:gd name="connsiteY49" fmla="*/ 1099457 h 1785257"/>
                <a:gd name="connsiteX50" fmla="*/ 2590800 w 2895600"/>
                <a:gd name="connsiteY50" fmla="*/ 1175657 h 1785257"/>
                <a:gd name="connsiteX51" fmla="*/ 2612572 w 2895600"/>
                <a:gd name="connsiteY51" fmla="*/ 1197428 h 1785257"/>
                <a:gd name="connsiteX52" fmla="*/ 2677886 w 2895600"/>
                <a:gd name="connsiteY52" fmla="*/ 1197428 h 1785257"/>
                <a:gd name="connsiteX53" fmla="*/ 2721429 w 2895600"/>
                <a:gd name="connsiteY53" fmla="*/ 1186543 h 1785257"/>
                <a:gd name="connsiteX54" fmla="*/ 2721429 w 2895600"/>
                <a:gd name="connsiteY54" fmla="*/ 1186543 h 1785257"/>
                <a:gd name="connsiteX55" fmla="*/ 2895600 w 2895600"/>
                <a:gd name="connsiteY55" fmla="*/ 1785257 h 1785257"/>
                <a:gd name="connsiteX0" fmla="*/ 0 w 2895600"/>
                <a:gd name="connsiteY0" fmla="*/ 1175783 h 1785383"/>
                <a:gd name="connsiteX1" fmla="*/ 87086 w 2895600"/>
                <a:gd name="connsiteY1" fmla="*/ 1154011 h 1785383"/>
                <a:gd name="connsiteX2" fmla="*/ 130629 w 2895600"/>
                <a:gd name="connsiteY2" fmla="*/ 1056040 h 1785383"/>
                <a:gd name="connsiteX3" fmla="*/ 174172 w 2895600"/>
                <a:gd name="connsiteY3" fmla="*/ 936297 h 1785383"/>
                <a:gd name="connsiteX4" fmla="*/ 217715 w 2895600"/>
                <a:gd name="connsiteY4" fmla="*/ 729469 h 1785383"/>
                <a:gd name="connsiteX5" fmla="*/ 250372 w 2895600"/>
                <a:gd name="connsiteY5" fmla="*/ 598840 h 1785383"/>
                <a:gd name="connsiteX6" fmla="*/ 283029 w 2895600"/>
                <a:gd name="connsiteY6" fmla="*/ 457326 h 1785383"/>
                <a:gd name="connsiteX7" fmla="*/ 315686 w 2895600"/>
                <a:gd name="connsiteY7" fmla="*/ 283154 h 1785383"/>
                <a:gd name="connsiteX8" fmla="*/ 348343 w 2895600"/>
                <a:gd name="connsiteY8" fmla="*/ 174297 h 1785383"/>
                <a:gd name="connsiteX9" fmla="*/ 391886 w 2895600"/>
                <a:gd name="connsiteY9" fmla="*/ 98097 h 1785383"/>
                <a:gd name="connsiteX10" fmla="*/ 391886 w 2895600"/>
                <a:gd name="connsiteY10" fmla="*/ 43669 h 1785383"/>
                <a:gd name="connsiteX11" fmla="*/ 402772 w 2895600"/>
                <a:gd name="connsiteY11" fmla="*/ 21897 h 1785383"/>
                <a:gd name="connsiteX12" fmla="*/ 435429 w 2895600"/>
                <a:gd name="connsiteY12" fmla="*/ 126 h 1785383"/>
                <a:gd name="connsiteX13" fmla="*/ 478972 w 2895600"/>
                <a:gd name="connsiteY13" fmla="*/ 12372 h 1785383"/>
                <a:gd name="connsiteX14" fmla="*/ 522515 w 2895600"/>
                <a:gd name="connsiteY14" fmla="*/ 43669 h 1785383"/>
                <a:gd name="connsiteX15" fmla="*/ 567078 w 2895600"/>
                <a:gd name="connsiteY15" fmla="*/ 120209 h 1785383"/>
                <a:gd name="connsiteX16" fmla="*/ 620486 w 2895600"/>
                <a:gd name="connsiteY16" fmla="*/ 217840 h 1785383"/>
                <a:gd name="connsiteX17" fmla="*/ 674234 w 2895600"/>
                <a:gd name="connsiteY17" fmla="*/ 408680 h 1785383"/>
                <a:gd name="connsiteX18" fmla="*/ 740229 w 2895600"/>
                <a:gd name="connsiteY18" fmla="*/ 620611 h 1785383"/>
                <a:gd name="connsiteX19" fmla="*/ 816429 w 2895600"/>
                <a:gd name="connsiteY19" fmla="*/ 816554 h 1785383"/>
                <a:gd name="connsiteX20" fmla="*/ 870858 w 2895600"/>
                <a:gd name="connsiteY20" fmla="*/ 958069 h 1785383"/>
                <a:gd name="connsiteX21" fmla="*/ 925286 w 2895600"/>
                <a:gd name="connsiteY21" fmla="*/ 1045154 h 1785383"/>
                <a:gd name="connsiteX22" fmla="*/ 1001486 w 2895600"/>
                <a:gd name="connsiteY22" fmla="*/ 1110469 h 1785383"/>
                <a:gd name="connsiteX23" fmla="*/ 1045029 w 2895600"/>
                <a:gd name="connsiteY23" fmla="*/ 1143126 h 1785383"/>
                <a:gd name="connsiteX24" fmla="*/ 1099458 w 2895600"/>
                <a:gd name="connsiteY24" fmla="*/ 1175783 h 1785383"/>
                <a:gd name="connsiteX25" fmla="*/ 1164772 w 2895600"/>
                <a:gd name="connsiteY25" fmla="*/ 1197554 h 1785383"/>
                <a:gd name="connsiteX26" fmla="*/ 1262743 w 2895600"/>
                <a:gd name="connsiteY26" fmla="*/ 1197554 h 1785383"/>
                <a:gd name="connsiteX27" fmla="*/ 1328058 w 2895600"/>
                <a:gd name="connsiteY27" fmla="*/ 1197554 h 1785383"/>
                <a:gd name="connsiteX28" fmla="*/ 1404258 w 2895600"/>
                <a:gd name="connsiteY28" fmla="*/ 1197554 h 1785383"/>
                <a:gd name="connsiteX29" fmla="*/ 1567543 w 2895600"/>
                <a:gd name="connsiteY29" fmla="*/ 1175783 h 1785383"/>
                <a:gd name="connsiteX30" fmla="*/ 1676400 w 2895600"/>
                <a:gd name="connsiteY30" fmla="*/ 1099583 h 1785383"/>
                <a:gd name="connsiteX31" fmla="*/ 1774372 w 2895600"/>
                <a:gd name="connsiteY31" fmla="*/ 990726 h 1785383"/>
                <a:gd name="connsiteX32" fmla="*/ 1839686 w 2895600"/>
                <a:gd name="connsiteY32" fmla="*/ 849211 h 1785383"/>
                <a:gd name="connsiteX33" fmla="*/ 1905000 w 2895600"/>
                <a:gd name="connsiteY33" fmla="*/ 653269 h 1785383"/>
                <a:gd name="connsiteX34" fmla="*/ 1948543 w 2895600"/>
                <a:gd name="connsiteY34" fmla="*/ 511754 h 1785383"/>
                <a:gd name="connsiteX35" fmla="*/ 2002972 w 2895600"/>
                <a:gd name="connsiteY35" fmla="*/ 392011 h 1785383"/>
                <a:gd name="connsiteX36" fmla="*/ 2046515 w 2895600"/>
                <a:gd name="connsiteY36" fmla="*/ 217840 h 1785383"/>
                <a:gd name="connsiteX37" fmla="*/ 2079172 w 2895600"/>
                <a:gd name="connsiteY37" fmla="*/ 108983 h 1785383"/>
                <a:gd name="connsiteX38" fmla="*/ 2100943 w 2895600"/>
                <a:gd name="connsiteY38" fmla="*/ 54554 h 1785383"/>
                <a:gd name="connsiteX39" fmla="*/ 2122715 w 2895600"/>
                <a:gd name="connsiteY39" fmla="*/ 21897 h 1785383"/>
                <a:gd name="connsiteX40" fmla="*/ 2166258 w 2895600"/>
                <a:gd name="connsiteY40" fmla="*/ 11011 h 1785383"/>
                <a:gd name="connsiteX41" fmla="*/ 2198915 w 2895600"/>
                <a:gd name="connsiteY41" fmla="*/ 11011 h 1785383"/>
                <a:gd name="connsiteX42" fmla="*/ 2242458 w 2895600"/>
                <a:gd name="connsiteY42" fmla="*/ 21897 h 1785383"/>
                <a:gd name="connsiteX43" fmla="*/ 2286000 w 2895600"/>
                <a:gd name="connsiteY43" fmla="*/ 130754 h 1785383"/>
                <a:gd name="connsiteX44" fmla="*/ 2307772 w 2895600"/>
                <a:gd name="connsiteY44" fmla="*/ 261383 h 1785383"/>
                <a:gd name="connsiteX45" fmla="*/ 2362200 w 2895600"/>
                <a:gd name="connsiteY45" fmla="*/ 424669 h 1785383"/>
                <a:gd name="connsiteX46" fmla="*/ 2471058 w 2895600"/>
                <a:gd name="connsiteY46" fmla="*/ 653269 h 1785383"/>
                <a:gd name="connsiteX47" fmla="*/ 2449286 w 2895600"/>
                <a:gd name="connsiteY47" fmla="*/ 870983 h 1785383"/>
                <a:gd name="connsiteX48" fmla="*/ 2503715 w 2895600"/>
                <a:gd name="connsiteY48" fmla="*/ 968954 h 1785383"/>
                <a:gd name="connsiteX49" fmla="*/ 2536372 w 2895600"/>
                <a:gd name="connsiteY49" fmla="*/ 1099583 h 1785383"/>
                <a:gd name="connsiteX50" fmla="*/ 2590800 w 2895600"/>
                <a:gd name="connsiteY50" fmla="*/ 1175783 h 1785383"/>
                <a:gd name="connsiteX51" fmla="*/ 2612572 w 2895600"/>
                <a:gd name="connsiteY51" fmla="*/ 1197554 h 1785383"/>
                <a:gd name="connsiteX52" fmla="*/ 2677886 w 2895600"/>
                <a:gd name="connsiteY52" fmla="*/ 1197554 h 1785383"/>
                <a:gd name="connsiteX53" fmla="*/ 2721429 w 2895600"/>
                <a:gd name="connsiteY53" fmla="*/ 1186669 h 1785383"/>
                <a:gd name="connsiteX54" fmla="*/ 2721429 w 2895600"/>
                <a:gd name="connsiteY54" fmla="*/ 1186669 h 1785383"/>
                <a:gd name="connsiteX55" fmla="*/ 2895600 w 2895600"/>
                <a:gd name="connsiteY55" fmla="*/ 1785383 h 1785383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7078 w 2895600"/>
                <a:gd name="connsiteY15" fmla="*/ 120333 h 1785507"/>
                <a:gd name="connsiteX16" fmla="*/ 620486 w 2895600"/>
                <a:gd name="connsiteY16" fmla="*/ 217964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2743 w 2895600"/>
                <a:gd name="connsiteY26" fmla="*/ 1197678 h 1785507"/>
                <a:gd name="connsiteX27" fmla="*/ 1328058 w 2895600"/>
                <a:gd name="connsiteY27" fmla="*/ 1197678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20486 w 2895600"/>
                <a:gd name="connsiteY16" fmla="*/ 217964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2743 w 2895600"/>
                <a:gd name="connsiteY26" fmla="*/ 1197678 h 1785507"/>
                <a:gd name="connsiteX27" fmla="*/ 1328058 w 2895600"/>
                <a:gd name="connsiteY27" fmla="*/ 1197678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2743 w 2895600"/>
                <a:gd name="connsiteY26" fmla="*/ 1197678 h 1785507"/>
                <a:gd name="connsiteX27" fmla="*/ 1328058 w 2895600"/>
                <a:gd name="connsiteY27" fmla="*/ 1197678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197678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204822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25286 w 2895600"/>
                <a:gd name="connsiteY21" fmla="*/ 1045278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204822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0858 w 2895600"/>
                <a:gd name="connsiteY20" fmla="*/ 958193 h 1785507"/>
                <a:gd name="connsiteX21" fmla="*/ 930048 w 2895600"/>
                <a:gd name="connsiteY21" fmla="*/ 1040516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204822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0 w 2895600"/>
                <a:gd name="connsiteY0" fmla="*/ 1175907 h 1785507"/>
                <a:gd name="connsiteX1" fmla="*/ 87086 w 2895600"/>
                <a:gd name="connsiteY1" fmla="*/ 1154135 h 1785507"/>
                <a:gd name="connsiteX2" fmla="*/ 130629 w 2895600"/>
                <a:gd name="connsiteY2" fmla="*/ 1056164 h 1785507"/>
                <a:gd name="connsiteX3" fmla="*/ 174172 w 2895600"/>
                <a:gd name="connsiteY3" fmla="*/ 936421 h 1785507"/>
                <a:gd name="connsiteX4" fmla="*/ 217715 w 2895600"/>
                <a:gd name="connsiteY4" fmla="*/ 729593 h 1785507"/>
                <a:gd name="connsiteX5" fmla="*/ 250372 w 2895600"/>
                <a:gd name="connsiteY5" fmla="*/ 598964 h 1785507"/>
                <a:gd name="connsiteX6" fmla="*/ 283029 w 2895600"/>
                <a:gd name="connsiteY6" fmla="*/ 457450 h 1785507"/>
                <a:gd name="connsiteX7" fmla="*/ 315686 w 2895600"/>
                <a:gd name="connsiteY7" fmla="*/ 283278 h 1785507"/>
                <a:gd name="connsiteX8" fmla="*/ 348343 w 2895600"/>
                <a:gd name="connsiteY8" fmla="*/ 174421 h 1785507"/>
                <a:gd name="connsiteX9" fmla="*/ 391886 w 2895600"/>
                <a:gd name="connsiteY9" fmla="*/ 98221 h 1785507"/>
                <a:gd name="connsiteX10" fmla="*/ 391886 w 2895600"/>
                <a:gd name="connsiteY10" fmla="*/ 43793 h 1785507"/>
                <a:gd name="connsiteX11" fmla="*/ 402772 w 2895600"/>
                <a:gd name="connsiteY11" fmla="*/ 22021 h 1785507"/>
                <a:gd name="connsiteX12" fmla="*/ 435429 w 2895600"/>
                <a:gd name="connsiteY12" fmla="*/ 250 h 1785507"/>
                <a:gd name="connsiteX13" fmla="*/ 478972 w 2895600"/>
                <a:gd name="connsiteY13" fmla="*/ 12496 h 1785507"/>
                <a:gd name="connsiteX14" fmla="*/ 522515 w 2895600"/>
                <a:gd name="connsiteY14" fmla="*/ 46174 h 1785507"/>
                <a:gd name="connsiteX15" fmla="*/ 569459 w 2895600"/>
                <a:gd name="connsiteY15" fmla="*/ 120333 h 1785507"/>
                <a:gd name="connsiteX16" fmla="*/ 610961 w 2895600"/>
                <a:gd name="connsiteY16" fmla="*/ 222726 h 1785507"/>
                <a:gd name="connsiteX17" fmla="*/ 674234 w 2895600"/>
                <a:gd name="connsiteY17" fmla="*/ 408804 h 1785507"/>
                <a:gd name="connsiteX18" fmla="*/ 740229 w 2895600"/>
                <a:gd name="connsiteY18" fmla="*/ 620735 h 1785507"/>
                <a:gd name="connsiteX19" fmla="*/ 816429 w 2895600"/>
                <a:gd name="connsiteY19" fmla="*/ 816678 h 1785507"/>
                <a:gd name="connsiteX20" fmla="*/ 873239 w 2895600"/>
                <a:gd name="connsiteY20" fmla="*/ 955812 h 1785507"/>
                <a:gd name="connsiteX21" fmla="*/ 930048 w 2895600"/>
                <a:gd name="connsiteY21" fmla="*/ 1040516 h 1785507"/>
                <a:gd name="connsiteX22" fmla="*/ 1001486 w 2895600"/>
                <a:gd name="connsiteY22" fmla="*/ 1110593 h 1785507"/>
                <a:gd name="connsiteX23" fmla="*/ 1045029 w 2895600"/>
                <a:gd name="connsiteY23" fmla="*/ 1143250 h 1785507"/>
                <a:gd name="connsiteX24" fmla="*/ 1099458 w 2895600"/>
                <a:gd name="connsiteY24" fmla="*/ 1175907 h 1785507"/>
                <a:gd name="connsiteX25" fmla="*/ 1164772 w 2895600"/>
                <a:gd name="connsiteY25" fmla="*/ 1197678 h 1785507"/>
                <a:gd name="connsiteX26" fmla="*/ 1265124 w 2895600"/>
                <a:gd name="connsiteY26" fmla="*/ 1204822 h 1785507"/>
                <a:gd name="connsiteX27" fmla="*/ 1328058 w 2895600"/>
                <a:gd name="connsiteY27" fmla="*/ 1204822 h 1785507"/>
                <a:gd name="connsiteX28" fmla="*/ 1404258 w 2895600"/>
                <a:gd name="connsiteY28" fmla="*/ 1197678 h 1785507"/>
                <a:gd name="connsiteX29" fmla="*/ 1567543 w 2895600"/>
                <a:gd name="connsiteY29" fmla="*/ 1175907 h 1785507"/>
                <a:gd name="connsiteX30" fmla="*/ 1676400 w 2895600"/>
                <a:gd name="connsiteY30" fmla="*/ 1099707 h 1785507"/>
                <a:gd name="connsiteX31" fmla="*/ 1774372 w 2895600"/>
                <a:gd name="connsiteY31" fmla="*/ 990850 h 1785507"/>
                <a:gd name="connsiteX32" fmla="*/ 1839686 w 2895600"/>
                <a:gd name="connsiteY32" fmla="*/ 849335 h 1785507"/>
                <a:gd name="connsiteX33" fmla="*/ 1905000 w 2895600"/>
                <a:gd name="connsiteY33" fmla="*/ 653393 h 1785507"/>
                <a:gd name="connsiteX34" fmla="*/ 1948543 w 2895600"/>
                <a:gd name="connsiteY34" fmla="*/ 511878 h 1785507"/>
                <a:gd name="connsiteX35" fmla="*/ 2002972 w 2895600"/>
                <a:gd name="connsiteY35" fmla="*/ 392135 h 1785507"/>
                <a:gd name="connsiteX36" fmla="*/ 2046515 w 2895600"/>
                <a:gd name="connsiteY36" fmla="*/ 217964 h 1785507"/>
                <a:gd name="connsiteX37" fmla="*/ 2079172 w 2895600"/>
                <a:gd name="connsiteY37" fmla="*/ 109107 h 1785507"/>
                <a:gd name="connsiteX38" fmla="*/ 2100943 w 2895600"/>
                <a:gd name="connsiteY38" fmla="*/ 54678 h 1785507"/>
                <a:gd name="connsiteX39" fmla="*/ 2122715 w 2895600"/>
                <a:gd name="connsiteY39" fmla="*/ 22021 h 1785507"/>
                <a:gd name="connsiteX40" fmla="*/ 2166258 w 2895600"/>
                <a:gd name="connsiteY40" fmla="*/ 11135 h 1785507"/>
                <a:gd name="connsiteX41" fmla="*/ 2198915 w 2895600"/>
                <a:gd name="connsiteY41" fmla="*/ 11135 h 1785507"/>
                <a:gd name="connsiteX42" fmla="*/ 2242458 w 2895600"/>
                <a:gd name="connsiteY42" fmla="*/ 22021 h 1785507"/>
                <a:gd name="connsiteX43" fmla="*/ 2286000 w 2895600"/>
                <a:gd name="connsiteY43" fmla="*/ 130878 h 1785507"/>
                <a:gd name="connsiteX44" fmla="*/ 2307772 w 2895600"/>
                <a:gd name="connsiteY44" fmla="*/ 261507 h 1785507"/>
                <a:gd name="connsiteX45" fmla="*/ 2362200 w 2895600"/>
                <a:gd name="connsiteY45" fmla="*/ 424793 h 1785507"/>
                <a:gd name="connsiteX46" fmla="*/ 2471058 w 2895600"/>
                <a:gd name="connsiteY46" fmla="*/ 653393 h 1785507"/>
                <a:gd name="connsiteX47" fmla="*/ 2449286 w 2895600"/>
                <a:gd name="connsiteY47" fmla="*/ 871107 h 1785507"/>
                <a:gd name="connsiteX48" fmla="*/ 2503715 w 2895600"/>
                <a:gd name="connsiteY48" fmla="*/ 969078 h 1785507"/>
                <a:gd name="connsiteX49" fmla="*/ 2536372 w 2895600"/>
                <a:gd name="connsiteY49" fmla="*/ 1099707 h 1785507"/>
                <a:gd name="connsiteX50" fmla="*/ 2590800 w 2895600"/>
                <a:gd name="connsiteY50" fmla="*/ 1175907 h 1785507"/>
                <a:gd name="connsiteX51" fmla="*/ 2612572 w 2895600"/>
                <a:gd name="connsiteY51" fmla="*/ 1197678 h 1785507"/>
                <a:gd name="connsiteX52" fmla="*/ 2677886 w 2895600"/>
                <a:gd name="connsiteY52" fmla="*/ 1197678 h 1785507"/>
                <a:gd name="connsiteX53" fmla="*/ 2721429 w 2895600"/>
                <a:gd name="connsiteY53" fmla="*/ 1186793 h 1785507"/>
                <a:gd name="connsiteX54" fmla="*/ 2721429 w 2895600"/>
                <a:gd name="connsiteY54" fmla="*/ 1186793 h 1785507"/>
                <a:gd name="connsiteX55" fmla="*/ 2895600 w 2895600"/>
                <a:gd name="connsiteY55" fmla="*/ 1785507 h 1785507"/>
                <a:gd name="connsiteX0" fmla="*/ 6187 w 2901787"/>
                <a:gd name="connsiteY0" fmla="*/ 1175907 h 1785507"/>
                <a:gd name="connsiteX1" fmla="*/ 6527 w 2901787"/>
                <a:gd name="connsiteY1" fmla="*/ 1174792 h 1785507"/>
                <a:gd name="connsiteX2" fmla="*/ 93273 w 2901787"/>
                <a:gd name="connsiteY2" fmla="*/ 1154135 h 1785507"/>
                <a:gd name="connsiteX3" fmla="*/ 136816 w 2901787"/>
                <a:gd name="connsiteY3" fmla="*/ 1056164 h 1785507"/>
                <a:gd name="connsiteX4" fmla="*/ 180359 w 2901787"/>
                <a:gd name="connsiteY4" fmla="*/ 936421 h 1785507"/>
                <a:gd name="connsiteX5" fmla="*/ 223902 w 2901787"/>
                <a:gd name="connsiteY5" fmla="*/ 729593 h 1785507"/>
                <a:gd name="connsiteX6" fmla="*/ 256559 w 2901787"/>
                <a:gd name="connsiteY6" fmla="*/ 598964 h 1785507"/>
                <a:gd name="connsiteX7" fmla="*/ 289216 w 2901787"/>
                <a:gd name="connsiteY7" fmla="*/ 457450 h 1785507"/>
                <a:gd name="connsiteX8" fmla="*/ 321873 w 2901787"/>
                <a:gd name="connsiteY8" fmla="*/ 283278 h 1785507"/>
                <a:gd name="connsiteX9" fmla="*/ 354530 w 2901787"/>
                <a:gd name="connsiteY9" fmla="*/ 174421 h 1785507"/>
                <a:gd name="connsiteX10" fmla="*/ 398073 w 2901787"/>
                <a:gd name="connsiteY10" fmla="*/ 98221 h 1785507"/>
                <a:gd name="connsiteX11" fmla="*/ 398073 w 2901787"/>
                <a:gd name="connsiteY11" fmla="*/ 43793 h 1785507"/>
                <a:gd name="connsiteX12" fmla="*/ 408959 w 2901787"/>
                <a:gd name="connsiteY12" fmla="*/ 22021 h 1785507"/>
                <a:gd name="connsiteX13" fmla="*/ 441616 w 2901787"/>
                <a:gd name="connsiteY13" fmla="*/ 250 h 1785507"/>
                <a:gd name="connsiteX14" fmla="*/ 485159 w 2901787"/>
                <a:gd name="connsiteY14" fmla="*/ 12496 h 1785507"/>
                <a:gd name="connsiteX15" fmla="*/ 528702 w 2901787"/>
                <a:gd name="connsiteY15" fmla="*/ 46174 h 1785507"/>
                <a:gd name="connsiteX16" fmla="*/ 575646 w 2901787"/>
                <a:gd name="connsiteY16" fmla="*/ 120333 h 1785507"/>
                <a:gd name="connsiteX17" fmla="*/ 617148 w 2901787"/>
                <a:gd name="connsiteY17" fmla="*/ 222726 h 1785507"/>
                <a:gd name="connsiteX18" fmla="*/ 680421 w 2901787"/>
                <a:gd name="connsiteY18" fmla="*/ 408804 h 1785507"/>
                <a:gd name="connsiteX19" fmla="*/ 746416 w 2901787"/>
                <a:gd name="connsiteY19" fmla="*/ 620735 h 1785507"/>
                <a:gd name="connsiteX20" fmla="*/ 822616 w 2901787"/>
                <a:gd name="connsiteY20" fmla="*/ 816678 h 1785507"/>
                <a:gd name="connsiteX21" fmla="*/ 879426 w 2901787"/>
                <a:gd name="connsiteY21" fmla="*/ 955812 h 1785507"/>
                <a:gd name="connsiteX22" fmla="*/ 936235 w 2901787"/>
                <a:gd name="connsiteY22" fmla="*/ 1040516 h 1785507"/>
                <a:gd name="connsiteX23" fmla="*/ 1007673 w 2901787"/>
                <a:gd name="connsiteY23" fmla="*/ 1110593 h 1785507"/>
                <a:gd name="connsiteX24" fmla="*/ 1051216 w 2901787"/>
                <a:gd name="connsiteY24" fmla="*/ 1143250 h 1785507"/>
                <a:gd name="connsiteX25" fmla="*/ 1105645 w 2901787"/>
                <a:gd name="connsiteY25" fmla="*/ 1175907 h 1785507"/>
                <a:gd name="connsiteX26" fmla="*/ 1170959 w 2901787"/>
                <a:gd name="connsiteY26" fmla="*/ 1197678 h 1785507"/>
                <a:gd name="connsiteX27" fmla="*/ 1271311 w 2901787"/>
                <a:gd name="connsiteY27" fmla="*/ 1204822 h 1785507"/>
                <a:gd name="connsiteX28" fmla="*/ 1334245 w 2901787"/>
                <a:gd name="connsiteY28" fmla="*/ 1204822 h 1785507"/>
                <a:gd name="connsiteX29" fmla="*/ 1410445 w 2901787"/>
                <a:gd name="connsiteY29" fmla="*/ 1197678 h 1785507"/>
                <a:gd name="connsiteX30" fmla="*/ 1573730 w 2901787"/>
                <a:gd name="connsiteY30" fmla="*/ 1175907 h 1785507"/>
                <a:gd name="connsiteX31" fmla="*/ 1682587 w 2901787"/>
                <a:gd name="connsiteY31" fmla="*/ 1099707 h 1785507"/>
                <a:gd name="connsiteX32" fmla="*/ 1780559 w 2901787"/>
                <a:gd name="connsiteY32" fmla="*/ 990850 h 1785507"/>
                <a:gd name="connsiteX33" fmla="*/ 1845873 w 2901787"/>
                <a:gd name="connsiteY33" fmla="*/ 849335 h 1785507"/>
                <a:gd name="connsiteX34" fmla="*/ 1911187 w 2901787"/>
                <a:gd name="connsiteY34" fmla="*/ 653393 h 1785507"/>
                <a:gd name="connsiteX35" fmla="*/ 1954730 w 2901787"/>
                <a:gd name="connsiteY35" fmla="*/ 511878 h 1785507"/>
                <a:gd name="connsiteX36" fmla="*/ 2009159 w 2901787"/>
                <a:gd name="connsiteY36" fmla="*/ 392135 h 1785507"/>
                <a:gd name="connsiteX37" fmla="*/ 2052702 w 2901787"/>
                <a:gd name="connsiteY37" fmla="*/ 217964 h 1785507"/>
                <a:gd name="connsiteX38" fmla="*/ 2085359 w 2901787"/>
                <a:gd name="connsiteY38" fmla="*/ 109107 h 1785507"/>
                <a:gd name="connsiteX39" fmla="*/ 2107130 w 2901787"/>
                <a:gd name="connsiteY39" fmla="*/ 54678 h 1785507"/>
                <a:gd name="connsiteX40" fmla="*/ 2128902 w 2901787"/>
                <a:gd name="connsiteY40" fmla="*/ 22021 h 1785507"/>
                <a:gd name="connsiteX41" fmla="*/ 2172445 w 2901787"/>
                <a:gd name="connsiteY41" fmla="*/ 11135 h 1785507"/>
                <a:gd name="connsiteX42" fmla="*/ 2205102 w 2901787"/>
                <a:gd name="connsiteY42" fmla="*/ 11135 h 1785507"/>
                <a:gd name="connsiteX43" fmla="*/ 2248645 w 2901787"/>
                <a:gd name="connsiteY43" fmla="*/ 22021 h 1785507"/>
                <a:gd name="connsiteX44" fmla="*/ 2292187 w 2901787"/>
                <a:gd name="connsiteY44" fmla="*/ 130878 h 1785507"/>
                <a:gd name="connsiteX45" fmla="*/ 2313959 w 2901787"/>
                <a:gd name="connsiteY45" fmla="*/ 261507 h 1785507"/>
                <a:gd name="connsiteX46" fmla="*/ 2368387 w 2901787"/>
                <a:gd name="connsiteY46" fmla="*/ 424793 h 1785507"/>
                <a:gd name="connsiteX47" fmla="*/ 2477245 w 2901787"/>
                <a:gd name="connsiteY47" fmla="*/ 653393 h 1785507"/>
                <a:gd name="connsiteX48" fmla="*/ 2455473 w 2901787"/>
                <a:gd name="connsiteY48" fmla="*/ 871107 h 1785507"/>
                <a:gd name="connsiteX49" fmla="*/ 2509902 w 2901787"/>
                <a:gd name="connsiteY49" fmla="*/ 969078 h 1785507"/>
                <a:gd name="connsiteX50" fmla="*/ 2542559 w 2901787"/>
                <a:gd name="connsiteY50" fmla="*/ 1099707 h 1785507"/>
                <a:gd name="connsiteX51" fmla="*/ 2596987 w 2901787"/>
                <a:gd name="connsiteY51" fmla="*/ 1175907 h 1785507"/>
                <a:gd name="connsiteX52" fmla="*/ 2618759 w 2901787"/>
                <a:gd name="connsiteY52" fmla="*/ 1197678 h 1785507"/>
                <a:gd name="connsiteX53" fmla="*/ 2684073 w 2901787"/>
                <a:gd name="connsiteY53" fmla="*/ 1197678 h 1785507"/>
                <a:gd name="connsiteX54" fmla="*/ 2727616 w 2901787"/>
                <a:gd name="connsiteY54" fmla="*/ 1186793 h 1785507"/>
                <a:gd name="connsiteX55" fmla="*/ 2727616 w 2901787"/>
                <a:gd name="connsiteY55" fmla="*/ 1186793 h 1785507"/>
                <a:gd name="connsiteX56" fmla="*/ 2901787 w 2901787"/>
                <a:gd name="connsiteY56" fmla="*/ 1785507 h 1785507"/>
                <a:gd name="connsiteX0" fmla="*/ 63412 w 2959012"/>
                <a:gd name="connsiteY0" fmla="*/ 1175907 h 1785507"/>
                <a:gd name="connsiteX1" fmla="*/ 1839 w 2959012"/>
                <a:gd name="connsiteY1" fmla="*/ 1196223 h 1785507"/>
                <a:gd name="connsiteX2" fmla="*/ 150498 w 2959012"/>
                <a:gd name="connsiteY2" fmla="*/ 1154135 h 1785507"/>
                <a:gd name="connsiteX3" fmla="*/ 194041 w 2959012"/>
                <a:gd name="connsiteY3" fmla="*/ 1056164 h 1785507"/>
                <a:gd name="connsiteX4" fmla="*/ 237584 w 2959012"/>
                <a:gd name="connsiteY4" fmla="*/ 936421 h 1785507"/>
                <a:gd name="connsiteX5" fmla="*/ 281127 w 2959012"/>
                <a:gd name="connsiteY5" fmla="*/ 729593 h 1785507"/>
                <a:gd name="connsiteX6" fmla="*/ 313784 w 2959012"/>
                <a:gd name="connsiteY6" fmla="*/ 598964 h 1785507"/>
                <a:gd name="connsiteX7" fmla="*/ 346441 w 2959012"/>
                <a:gd name="connsiteY7" fmla="*/ 457450 h 1785507"/>
                <a:gd name="connsiteX8" fmla="*/ 379098 w 2959012"/>
                <a:gd name="connsiteY8" fmla="*/ 283278 h 1785507"/>
                <a:gd name="connsiteX9" fmla="*/ 411755 w 2959012"/>
                <a:gd name="connsiteY9" fmla="*/ 174421 h 1785507"/>
                <a:gd name="connsiteX10" fmla="*/ 455298 w 2959012"/>
                <a:gd name="connsiteY10" fmla="*/ 98221 h 1785507"/>
                <a:gd name="connsiteX11" fmla="*/ 455298 w 2959012"/>
                <a:gd name="connsiteY11" fmla="*/ 43793 h 1785507"/>
                <a:gd name="connsiteX12" fmla="*/ 466184 w 2959012"/>
                <a:gd name="connsiteY12" fmla="*/ 22021 h 1785507"/>
                <a:gd name="connsiteX13" fmla="*/ 498841 w 2959012"/>
                <a:gd name="connsiteY13" fmla="*/ 250 h 1785507"/>
                <a:gd name="connsiteX14" fmla="*/ 542384 w 2959012"/>
                <a:gd name="connsiteY14" fmla="*/ 12496 h 1785507"/>
                <a:gd name="connsiteX15" fmla="*/ 585927 w 2959012"/>
                <a:gd name="connsiteY15" fmla="*/ 46174 h 1785507"/>
                <a:gd name="connsiteX16" fmla="*/ 632871 w 2959012"/>
                <a:gd name="connsiteY16" fmla="*/ 120333 h 1785507"/>
                <a:gd name="connsiteX17" fmla="*/ 674373 w 2959012"/>
                <a:gd name="connsiteY17" fmla="*/ 222726 h 1785507"/>
                <a:gd name="connsiteX18" fmla="*/ 737646 w 2959012"/>
                <a:gd name="connsiteY18" fmla="*/ 408804 h 1785507"/>
                <a:gd name="connsiteX19" fmla="*/ 803641 w 2959012"/>
                <a:gd name="connsiteY19" fmla="*/ 620735 h 1785507"/>
                <a:gd name="connsiteX20" fmla="*/ 879841 w 2959012"/>
                <a:gd name="connsiteY20" fmla="*/ 816678 h 1785507"/>
                <a:gd name="connsiteX21" fmla="*/ 936651 w 2959012"/>
                <a:gd name="connsiteY21" fmla="*/ 955812 h 1785507"/>
                <a:gd name="connsiteX22" fmla="*/ 993460 w 2959012"/>
                <a:gd name="connsiteY22" fmla="*/ 1040516 h 1785507"/>
                <a:gd name="connsiteX23" fmla="*/ 1064898 w 2959012"/>
                <a:gd name="connsiteY23" fmla="*/ 1110593 h 1785507"/>
                <a:gd name="connsiteX24" fmla="*/ 1108441 w 2959012"/>
                <a:gd name="connsiteY24" fmla="*/ 1143250 h 1785507"/>
                <a:gd name="connsiteX25" fmla="*/ 1162870 w 2959012"/>
                <a:gd name="connsiteY25" fmla="*/ 1175907 h 1785507"/>
                <a:gd name="connsiteX26" fmla="*/ 1228184 w 2959012"/>
                <a:gd name="connsiteY26" fmla="*/ 1197678 h 1785507"/>
                <a:gd name="connsiteX27" fmla="*/ 1328536 w 2959012"/>
                <a:gd name="connsiteY27" fmla="*/ 1204822 h 1785507"/>
                <a:gd name="connsiteX28" fmla="*/ 1391470 w 2959012"/>
                <a:gd name="connsiteY28" fmla="*/ 1204822 h 1785507"/>
                <a:gd name="connsiteX29" fmla="*/ 1467670 w 2959012"/>
                <a:gd name="connsiteY29" fmla="*/ 1197678 h 1785507"/>
                <a:gd name="connsiteX30" fmla="*/ 1630955 w 2959012"/>
                <a:gd name="connsiteY30" fmla="*/ 1175907 h 1785507"/>
                <a:gd name="connsiteX31" fmla="*/ 1739812 w 2959012"/>
                <a:gd name="connsiteY31" fmla="*/ 1099707 h 1785507"/>
                <a:gd name="connsiteX32" fmla="*/ 1837784 w 2959012"/>
                <a:gd name="connsiteY32" fmla="*/ 990850 h 1785507"/>
                <a:gd name="connsiteX33" fmla="*/ 1903098 w 2959012"/>
                <a:gd name="connsiteY33" fmla="*/ 849335 h 1785507"/>
                <a:gd name="connsiteX34" fmla="*/ 1968412 w 2959012"/>
                <a:gd name="connsiteY34" fmla="*/ 653393 h 1785507"/>
                <a:gd name="connsiteX35" fmla="*/ 2011955 w 2959012"/>
                <a:gd name="connsiteY35" fmla="*/ 511878 h 1785507"/>
                <a:gd name="connsiteX36" fmla="*/ 2066384 w 2959012"/>
                <a:gd name="connsiteY36" fmla="*/ 392135 h 1785507"/>
                <a:gd name="connsiteX37" fmla="*/ 2109927 w 2959012"/>
                <a:gd name="connsiteY37" fmla="*/ 217964 h 1785507"/>
                <a:gd name="connsiteX38" fmla="*/ 2142584 w 2959012"/>
                <a:gd name="connsiteY38" fmla="*/ 109107 h 1785507"/>
                <a:gd name="connsiteX39" fmla="*/ 2164355 w 2959012"/>
                <a:gd name="connsiteY39" fmla="*/ 54678 h 1785507"/>
                <a:gd name="connsiteX40" fmla="*/ 2186127 w 2959012"/>
                <a:gd name="connsiteY40" fmla="*/ 22021 h 1785507"/>
                <a:gd name="connsiteX41" fmla="*/ 2229670 w 2959012"/>
                <a:gd name="connsiteY41" fmla="*/ 11135 h 1785507"/>
                <a:gd name="connsiteX42" fmla="*/ 2262327 w 2959012"/>
                <a:gd name="connsiteY42" fmla="*/ 11135 h 1785507"/>
                <a:gd name="connsiteX43" fmla="*/ 2305870 w 2959012"/>
                <a:gd name="connsiteY43" fmla="*/ 22021 h 1785507"/>
                <a:gd name="connsiteX44" fmla="*/ 2349412 w 2959012"/>
                <a:gd name="connsiteY44" fmla="*/ 130878 h 1785507"/>
                <a:gd name="connsiteX45" fmla="*/ 2371184 w 2959012"/>
                <a:gd name="connsiteY45" fmla="*/ 261507 h 1785507"/>
                <a:gd name="connsiteX46" fmla="*/ 2425612 w 2959012"/>
                <a:gd name="connsiteY46" fmla="*/ 424793 h 1785507"/>
                <a:gd name="connsiteX47" fmla="*/ 2534470 w 2959012"/>
                <a:gd name="connsiteY47" fmla="*/ 653393 h 1785507"/>
                <a:gd name="connsiteX48" fmla="*/ 2512698 w 2959012"/>
                <a:gd name="connsiteY48" fmla="*/ 871107 h 1785507"/>
                <a:gd name="connsiteX49" fmla="*/ 2567127 w 2959012"/>
                <a:gd name="connsiteY49" fmla="*/ 969078 h 1785507"/>
                <a:gd name="connsiteX50" fmla="*/ 2599784 w 2959012"/>
                <a:gd name="connsiteY50" fmla="*/ 1099707 h 1785507"/>
                <a:gd name="connsiteX51" fmla="*/ 2654212 w 2959012"/>
                <a:gd name="connsiteY51" fmla="*/ 1175907 h 1785507"/>
                <a:gd name="connsiteX52" fmla="*/ 2675984 w 2959012"/>
                <a:gd name="connsiteY52" fmla="*/ 1197678 h 1785507"/>
                <a:gd name="connsiteX53" fmla="*/ 2741298 w 2959012"/>
                <a:gd name="connsiteY53" fmla="*/ 1197678 h 1785507"/>
                <a:gd name="connsiteX54" fmla="*/ 2784841 w 2959012"/>
                <a:gd name="connsiteY54" fmla="*/ 1186793 h 1785507"/>
                <a:gd name="connsiteX55" fmla="*/ 2784841 w 2959012"/>
                <a:gd name="connsiteY55" fmla="*/ 1186793 h 1785507"/>
                <a:gd name="connsiteX56" fmla="*/ 2959012 w 2959012"/>
                <a:gd name="connsiteY56" fmla="*/ 1785507 h 1785507"/>
                <a:gd name="connsiteX0" fmla="*/ 9888 w 2962638"/>
                <a:gd name="connsiteY0" fmla="*/ 1125901 h 1785507"/>
                <a:gd name="connsiteX1" fmla="*/ 5465 w 2962638"/>
                <a:gd name="connsiteY1" fmla="*/ 1196223 h 1785507"/>
                <a:gd name="connsiteX2" fmla="*/ 154124 w 2962638"/>
                <a:gd name="connsiteY2" fmla="*/ 1154135 h 1785507"/>
                <a:gd name="connsiteX3" fmla="*/ 197667 w 2962638"/>
                <a:gd name="connsiteY3" fmla="*/ 1056164 h 1785507"/>
                <a:gd name="connsiteX4" fmla="*/ 241210 w 2962638"/>
                <a:gd name="connsiteY4" fmla="*/ 936421 h 1785507"/>
                <a:gd name="connsiteX5" fmla="*/ 284753 w 2962638"/>
                <a:gd name="connsiteY5" fmla="*/ 729593 h 1785507"/>
                <a:gd name="connsiteX6" fmla="*/ 317410 w 2962638"/>
                <a:gd name="connsiteY6" fmla="*/ 598964 h 1785507"/>
                <a:gd name="connsiteX7" fmla="*/ 350067 w 2962638"/>
                <a:gd name="connsiteY7" fmla="*/ 457450 h 1785507"/>
                <a:gd name="connsiteX8" fmla="*/ 382724 w 2962638"/>
                <a:gd name="connsiteY8" fmla="*/ 283278 h 1785507"/>
                <a:gd name="connsiteX9" fmla="*/ 415381 w 2962638"/>
                <a:gd name="connsiteY9" fmla="*/ 174421 h 1785507"/>
                <a:gd name="connsiteX10" fmla="*/ 458924 w 2962638"/>
                <a:gd name="connsiteY10" fmla="*/ 98221 h 1785507"/>
                <a:gd name="connsiteX11" fmla="*/ 458924 w 2962638"/>
                <a:gd name="connsiteY11" fmla="*/ 43793 h 1785507"/>
                <a:gd name="connsiteX12" fmla="*/ 469810 w 2962638"/>
                <a:gd name="connsiteY12" fmla="*/ 22021 h 1785507"/>
                <a:gd name="connsiteX13" fmla="*/ 502467 w 2962638"/>
                <a:gd name="connsiteY13" fmla="*/ 250 h 1785507"/>
                <a:gd name="connsiteX14" fmla="*/ 546010 w 2962638"/>
                <a:gd name="connsiteY14" fmla="*/ 12496 h 1785507"/>
                <a:gd name="connsiteX15" fmla="*/ 589553 w 2962638"/>
                <a:gd name="connsiteY15" fmla="*/ 46174 h 1785507"/>
                <a:gd name="connsiteX16" fmla="*/ 636497 w 2962638"/>
                <a:gd name="connsiteY16" fmla="*/ 120333 h 1785507"/>
                <a:gd name="connsiteX17" fmla="*/ 677999 w 2962638"/>
                <a:gd name="connsiteY17" fmla="*/ 222726 h 1785507"/>
                <a:gd name="connsiteX18" fmla="*/ 741272 w 2962638"/>
                <a:gd name="connsiteY18" fmla="*/ 408804 h 1785507"/>
                <a:gd name="connsiteX19" fmla="*/ 807267 w 2962638"/>
                <a:gd name="connsiteY19" fmla="*/ 620735 h 1785507"/>
                <a:gd name="connsiteX20" fmla="*/ 883467 w 2962638"/>
                <a:gd name="connsiteY20" fmla="*/ 816678 h 1785507"/>
                <a:gd name="connsiteX21" fmla="*/ 940277 w 2962638"/>
                <a:gd name="connsiteY21" fmla="*/ 955812 h 1785507"/>
                <a:gd name="connsiteX22" fmla="*/ 997086 w 2962638"/>
                <a:gd name="connsiteY22" fmla="*/ 1040516 h 1785507"/>
                <a:gd name="connsiteX23" fmla="*/ 1068524 w 2962638"/>
                <a:gd name="connsiteY23" fmla="*/ 1110593 h 1785507"/>
                <a:gd name="connsiteX24" fmla="*/ 1112067 w 2962638"/>
                <a:gd name="connsiteY24" fmla="*/ 1143250 h 1785507"/>
                <a:gd name="connsiteX25" fmla="*/ 1166496 w 2962638"/>
                <a:gd name="connsiteY25" fmla="*/ 1175907 h 1785507"/>
                <a:gd name="connsiteX26" fmla="*/ 1231810 w 2962638"/>
                <a:gd name="connsiteY26" fmla="*/ 1197678 h 1785507"/>
                <a:gd name="connsiteX27" fmla="*/ 1332162 w 2962638"/>
                <a:gd name="connsiteY27" fmla="*/ 1204822 h 1785507"/>
                <a:gd name="connsiteX28" fmla="*/ 1395096 w 2962638"/>
                <a:gd name="connsiteY28" fmla="*/ 1204822 h 1785507"/>
                <a:gd name="connsiteX29" fmla="*/ 1471296 w 2962638"/>
                <a:gd name="connsiteY29" fmla="*/ 1197678 h 1785507"/>
                <a:gd name="connsiteX30" fmla="*/ 1634581 w 2962638"/>
                <a:gd name="connsiteY30" fmla="*/ 1175907 h 1785507"/>
                <a:gd name="connsiteX31" fmla="*/ 1743438 w 2962638"/>
                <a:gd name="connsiteY31" fmla="*/ 1099707 h 1785507"/>
                <a:gd name="connsiteX32" fmla="*/ 1841410 w 2962638"/>
                <a:gd name="connsiteY32" fmla="*/ 990850 h 1785507"/>
                <a:gd name="connsiteX33" fmla="*/ 1906724 w 2962638"/>
                <a:gd name="connsiteY33" fmla="*/ 849335 h 1785507"/>
                <a:gd name="connsiteX34" fmla="*/ 1972038 w 2962638"/>
                <a:gd name="connsiteY34" fmla="*/ 653393 h 1785507"/>
                <a:gd name="connsiteX35" fmla="*/ 2015581 w 2962638"/>
                <a:gd name="connsiteY35" fmla="*/ 511878 h 1785507"/>
                <a:gd name="connsiteX36" fmla="*/ 2070010 w 2962638"/>
                <a:gd name="connsiteY36" fmla="*/ 392135 h 1785507"/>
                <a:gd name="connsiteX37" fmla="*/ 2113553 w 2962638"/>
                <a:gd name="connsiteY37" fmla="*/ 217964 h 1785507"/>
                <a:gd name="connsiteX38" fmla="*/ 2146210 w 2962638"/>
                <a:gd name="connsiteY38" fmla="*/ 109107 h 1785507"/>
                <a:gd name="connsiteX39" fmla="*/ 2167981 w 2962638"/>
                <a:gd name="connsiteY39" fmla="*/ 54678 h 1785507"/>
                <a:gd name="connsiteX40" fmla="*/ 2189753 w 2962638"/>
                <a:gd name="connsiteY40" fmla="*/ 22021 h 1785507"/>
                <a:gd name="connsiteX41" fmla="*/ 2233296 w 2962638"/>
                <a:gd name="connsiteY41" fmla="*/ 11135 h 1785507"/>
                <a:gd name="connsiteX42" fmla="*/ 2265953 w 2962638"/>
                <a:gd name="connsiteY42" fmla="*/ 11135 h 1785507"/>
                <a:gd name="connsiteX43" fmla="*/ 2309496 w 2962638"/>
                <a:gd name="connsiteY43" fmla="*/ 22021 h 1785507"/>
                <a:gd name="connsiteX44" fmla="*/ 2353038 w 2962638"/>
                <a:gd name="connsiteY44" fmla="*/ 130878 h 1785507"/>
                <a:gd name="connsiteX45" fmla="*/ 2374810 w 2962638"/>
                <a:gd name="connsiteY45" fmla="*/ 261507 h 1785507"/>
                <a:gd name="connsiteX46" fmla="*/ 2429238 w 2962638"/>
                <a:gd name="connsiteY46" fmla="*/ 424793 h 1785507"/>
                <a:gd name="connsiteX47" fmla="*/ 2538096 w 2962638"/>
                <a:gd name="connsiteY47" fmla="*/ 653393 h 1785507"/>
                <a:gd name="connsiteX48" fmla="*/ 2516324 w 2962638"/>
                <a:gd name="connsiteY48" fmla="*/ 871107 h 1785507"/>
                <a:gd name="connsiteX49" fmla="*/ 2570753 w 2962638"/>
                <a:gd name="connsiteY49" fmla="*/ 969078 h 1785507"/>
                <a:gd name="connsiteX50" fmla="*/ 2603410 w 2962638"/>
                <a:gd name="connsiteY50" fmla="*/ 1099707 h 1785507"/>
                <a:gd name="connsiteX51" fmla="*/ 2657838 w 2962638"/>
                <a:gd name="connsiteY51" fmla="*/ 1175907 h 1785507"/>
                <a:gd name="connsiteX52" fmla="*/ 2679610 w 2962638"/>
                <a:gd name="connsiteY52" fmla="*/ 1197678 h 1785507"/>
                <a:gd name="connsiteX53" fmla="*/ 2744924 w 2962638"/>
                <a:gd name="connsiteY53" fmla="*/ 1197678 h 1785507"/>
                <a:gd name="connsiteX54" fmla="*/ 2788467 w 2962638"/>
                <a:gd name="connsiteY54" fmla="*/ 1186793 h 1785507"/>
                <a:gd name="connsiteX55" fmla="*/ 2788467 w 2962638"/>
                <a:gd name="connsiteY55" fmla="*/ 1186793 h 1785507"/>
                <a:gd name="connsiteX56" fmla="*/ 2962638 w 2962638"/>
                <a:gd name="connsiteY56" fmla="*/ 1785507 h 1785507"/>
                <a:gd name="connsiteX0" fmla="*/ 0 w 2952750"/>
                <a:gd name="connsiteY0" fmla="*/ 1125901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87779 w 2952750"/>
                <a:gd name="connsiteY3" fmla="*/ 1056164 h 1785507"/>
                <a:gd name="connsiteX4" fmla="*/ 231322 w 2952750"/>
                <a:gd name="connsiteY4" fmla="*/ 936421 h 1785507"/>
                <a:gd name="connsiteX5" fmla="*/ 274865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5493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87779 w 2952750"/>
                <a:gd name="connsiteY3" fmla="*/ 1056164 h 1785507"/>
                <a:gd name="connsiteX4" fmla="*/ 231322 w 2952750"/>
                <a:gd name="connsiteY4" fmla="*/ 936421 h 1785507"/>
                <a:gd name="connsiteX5" fmla="*/ 274865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5493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92542 w 2952750"/>
                <a:gd name="connsiteY3" fmla="*/ 1063308 h 1785507"/>
                <a:gd name="connsiteX4" fmla="*/ 231322 w 2952750"/>
                <a:gd name="connsiteY4" fmla="*/ 936421 h 1785507"/>
                <a:gd name="connsiteX5" fmla="*/ 274865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5493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92542 w 2952750"/>
                <a:gd name="connsiteY3" fmla="*/ 1063308 h 1785507"/>
                <a:gd name="connsiteX4" fmla="*/ 231322 w 2952750"/>
                <a:gd name="connsiteY4" fmla="*/ 936421 h 1785507"/>
                <a:gd name="connsiteX5" fmla="*/ 277246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5493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92542 w 2952750"/>
                <a:gd name="connsiteY3" fmla="*/ 1063308 h 1785507"/>
                <a:gd name="connsiteX4" fmla="*/ 231322 w 2952750"/>
                <a:gd name="connsiteY4" fmla="*/ 936421 h 1785507"/>
                <a:gd name="connsiteX5" fmla="*/ 277246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3111 w 2952750"/>
                <a:gd name="connsiteY9" fmla="*/ 174421 h 1785507"/>
                <a:gd name="connsiteX10" fmla="*/ 449036 w 2952750"/>
                <a:gd name="connsiteY10" fmla="*/ 98221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4482 h 1785507"/>
                <a:gd name="connsiteX1" fmla="*/ 62252 w 2952750"/>
                <a:gd name="connsiteY1" fmla="*/ 1198604 h 1785507"/>
                <a:gd name="connsiteX2" fmla="*/ 144236 w 2952750"/>
                <a:gd name="connsiteY2" fmla="*/ 1154135 h 1785507"/>
                <a:gd name="connsiteX3" fmla="*/ 192542 w 2952750"/>
                <a:gd name="connsiteY3" fmla="*/ 1063308 h 1785507"/>
                <a:gd name="connsiteX4" fmla="*/ 231322 w 2952750"/>
                <a:gd name="connsiteY4" fmla="*/ 936421 h 1785507"/>
                <a:gd name="connsiteX5" fmla="*/ 277246 w 2952750"/>
                <a:gd name="connsiteY5" fmla="*/ 729593 h 1785507"/>
                <a:gd name="connsiteX6" fmla="*/ 307522 w 2952750"/>
                <a:gd name="connsiteY6" fmla="*/ 598964 h 1785507"/>
                <a:gd name="connsiteX7" fmla="*/ 340179 w 2952750"/>
                <a:gd name="connsiteY7" fmla="*/ 457450 h 1785507"/>
                <a:gd name="connsiteX8" fmla="*/ 372836 w 2952750"/>
                <a:gd name="connsiteY8" fmla="*/ 283278 h 1785507"/>
                <a:gd name="connsiteX9" fmla="*/ 403111 w 2952750"/>
                <a:gd name="connsiteY9" fmla="*/ 174421 h 1785507"/>
                <a:gd name="connsiteX10" fmla="*/ 429986 w 2952750"/>
                <a:gd name="connsiteY10" fmla="*/ 95840 h 1785507"/>
                <a:gd name="connsiteX11" fmla="*/ 449036 w 2952750"/>
                <a:gd name="connsiteY11" fmla="*/ 43793 h 1785507"/>
                <a:gd name="connsiteX12" fmla="*/ 459922 w 2952750"/>
                <a:gd name="connsiteY12" fmla="*/ 22021 h 1785507"/>
                <a:gd name="connsiteX13" fmla="*/ 492579 w 2952750"/>
                <a:gd name="connsiteY13" fmla="*/ 250 h 1785507"/>
                <a:gd name="connsiteX14" fmla="*/ 536122 w 2952750"/>
                <a:gd name="connsiteY14" fmla="*/ 12496 h 1785507"/>
                <a:gd name="connsiteX15" fmla="*/ 579665 w 2952750"/>
                <a:gd name="connsiteY15" fmla="*/ 46174 h 1785507"/>
                <a:gd name="connsiteX16" fmla="*/ 626609 w 2952750"/>
                <a:gd name="connsiteY16" fmla="*/ 120333 h 1785507"/>
                <a:gd name="connsiteX17" fmla="*/ 668111 w 2952750"/>
                <a:gd name="connsiteY17" fmla="*/ 222726 h 1785507"/>
                <a:gd name="connsiteX18" fmla="*/ 731384 w 2952750"/>
                <a:gd name="connsiteY18" fmla="*/ 408804 h 1785507"/>
                <a:gd name="connsiteX19" fmla="*/ 797379 w 2952750"/>
                <a:gd name="connsiteY19" fmla="*/ 620735 h 1785507"/>
                <a:gd name="connsiteX20" fmla="*/ 873579 w 2952750"/>
                <a:gd name="connsiteY20" fmla="*/ 816678 h 1785507"/>
                <a:gd name="connsiteX21" fmla="*/ 930389 w 2952750"/>
                <a:gd name="connsiteY21" fmla="*/ 955812 h 1785507"/>
                <a:gd name="connsiteX22" fmla="*/ 987198 w 2952750"/>
                <a:gd name="connsiteY22" fmla="*/ 1040516 h 1785507"/>
                <a:gd name="connsiteX23" fmla="*/ 1058636 w 2952750"/>
                <a:gd name="connsiteY23" fmla="*/ 1110593 h 1785507"/>
                <a:gd name="connsiteX24" fmla="*/ 1102179 w 2952750"/>
                <a:gd name="connsiteY24" fmla="*/ 1143250 h 1785507"/>
                <a:gd name="connsiteX25" fmla="*/ 1156608 w 2952750"/>
                <a:gd name="connsiteY25" fmla="*/ 1175907 h 1785507"/>
                <a:gd name="connsiteX26" fmla="*/ 1221922 w 2952750"/>
                <a:gd name="connsiteY26" fmla="*/ 1197678 h 1785507"/>
                <a:gd name="connsiteX27" fmla="*/ 1322274 w 2952750"/>
                <a:gd name="connsiteY27" fmla="*/ 1204822 h 1785507"/>
                <a:gd name="connsiteX28" fmla="*/ 1385208 w 2952750"/>
                <a:gd name="connsiteY28" fmla="*/ 1204822 h 1785507"/>
                <a:gd name="connsiteX29" fmla="*/ 1461408 w 2952750"/>
                <a:gd name="connsiteY29" fmla="*/ 1197678 h 1785507"/>
                <a:gd name="connsiteX30" fmla="*/ 1624693 w 2952750"/>
                <a:gd name="connsiteY30" fmla="*/ 1175907 h 1785507"/>
                <a:gd name="connsiteX31" fmla="*/ 1733550 w 2952750"/>
                <a:gd name="connsiteY31" fmla="*/ 1099707 h 1785507"/>
                <a:gd name="connsiteX32" fmla="*/ 1831522 w 2952750"/>
                <a:gd name="connsiteY32" fmla="*/ 990850 h 1785507"/>
                <a:gd name="connsiteX33" fmla="*/ 1896836 w 2952750"/>
                <a:gd name="connsiteY33" fmla="*/ 849335 h 1785507"/>
                <a:gd name="connsiteX34" fmla="*/ 1962150 w 2952750"/>
                <a:gd name="connsiteY34" fmla="*/ 653393 h 1785507"/>
                <a:gd name="connsiteX35" fmla="*/ 2005693 w 2952750"/>
                <a:gd name="connsiteY35" fmla="*/ 511878 h 1785507"/>
                <a:gd name="connsiteX36" fmla="*/ 2060122 w 2952750"/>
                <a:gd name="connsiteY36" fmla="*/ 392135 h 1785507"/>
                <a:gd name="connsiteX37" fmla="*/ 2103665 w 2952750"/>
                <a:gd name="connsiteY37" fmla="*/ 217964 h 1785507"/>
                <a:gd name="connsiteX38" fmla="*/ 2136322 w 2952750"/>
                <a:gd name="connsiteY38" fmla="*/ 109107 h 1785507"/>
                <a:gd name="connsiteX39" fmla="*/ 2158093 w 2952750"/>
                <a:gd name="connsiteY39" fmla="*/ 54678 h 1785507"/>
                <a:gd name="connsiteX40" fmla="*/ 2179865 w 2952750"/>
                <a:gd name="connsiteY40" fmla="*/ 22021 h 1785507"/>
                <a:gd name="connsiteX41" fmla="*/ 2223408 w 2952750"/>
                <a:gd name="connsiteY41" fmla="*/ 11135 h 1785507"/>
                <a:gd name="connsiteX42" fmla="*/ 2256065 w 2952750"/>
                <a:gd name="connsiteY42" fmla="*/ 11135 h 1785507"/>
                <a:gd name="connsiteX43" fmla="*/ 2299608 w 2952750"/>
                <a:gd name="connsiteY43" fmla="*/ 22021 h 1785507"/>
                <a:gd name="connsiteX44" fmla="*/ 2343150 w 2952750"/>
                <a:gd name="connsiteY44" fmla="*/ 130878 h 1785507"/>
                <a:gd name="connsiteX45" fmla="*/ 2364922 w 2952750"/>
                <a:gd name="connsiteY45" fmla="*/ 261507 h 1785507"/>
                <a:gd name="connsiteX46" fmla="*/ 2419350 w 2952750"/>
                <a:gd name="connsiteY46" fmla="*/ 424793 h 1785507"/>
                <a:gd name="connsiteX47" fmla="*/ 2528208 w 2952750"/>
                <a:gd name="connsiteY47" fmla="*/ 653393 h 1785507"/>
                <a:gd name="connsiteX48" fmla="*/ 2506436 w 2952750"/>
                <a:gd name="connsiteY48" fmla="*/ 871107 h 1785507"/>
                <a:gd name="connsiteX49" fmla="*/ 2560865 w 2952750"/>
                <a:gd name="connsiteY49" fmla="*/ 969078 h 1785507"/>
                <a:gd name="connsiteX50" fmla="*/ 2593522 w 2952750"/>
                <a:gd name="connsiteY50" fmla="*/ 1099707 h 1785507"/>
                <a:gd name="connsiteX51" fmla="*/ 2647950 w 2952750"/>
                <a:gd name="connsiteY51" fmla="*/ 1175907 h 1785507"/>
                <a:gd name="connsiteX52" fmla="*/ 2669722 w 2952750"/>
                <a:gd name="connsiteY52" fmla="*/ 1197678 h 1785507"/>
                <a:gd name="connsiteX53" fmla="*/ 2735036 w 2952750"/>
                <a:gd name="connsiteY53" fmla="*/ 1197678 h 1785507"/>
                <a:gd name="connsiteX54" fmla="*/ 2778579 w 2952750"/>
                <a:gd name="connsiteY54" fmla="*/ 1186793 h 1785507"/>
                <a:gd name="connsiteX55" fmla="*/ 2778579 w 2952750"/>
                <a:gd name="connsiteY55" fmla="*/ 1186793 h 1785507"/>
                <a:gd name="connsiteX56" fmla="*/ 2952750 w 2952750"/>
                <a:gd name="connsiteY56" fmla="*/ 1785507 h 1785507"/>
                <a:gd name="connsiteX0" fmla="*/ 0 w 2952750"/>
                <a:gd name="connsiteY0" fmla="*/ 1202185 h 1783210"/>
                <a:gd name="connsiteX1" fmla="*/ 62252 w 2952750"/>
                <a:gd name="connsiteY1" fmla="*/ 1196307 h 1783210"/>
                <a:gd name="connsiteX2" fmla="*/ 144236 w 2952750"/>
                <a:gd name="connsiteY2" fmla="*/ 1151838 h 1783210"/>
                <a:gd name="connsiteX3" fmla="*/ 192542 w 2952750"/>
                <a:gd name="connsiteY3" fmla="*/ 1061011 h 1783210"/>
                <a:gd name="connsiteX4" fmla="*/ 231322 w 2952750"/>
                <a:gd name="connsiteY4" fmla="*/ 934124 h 1783210"/>
                <a:gd name="connsiteX5" fmla="*/ 277246 w 2952750"/>
                <a:gd name="connsiteY5" fmla="*/ 727296 h 1783210"/>
                <a:gd name="connsiteX6" fmla="*/ 307522 w 2952750"/>
                <a:gd name="connsiteY6" fmla="*/ 596667 h 1783210"/>
                <a:gd name="connsiteX7" fmla="*/ 340179 w 2952750"/>
                <a:gd name="connsiteY7" fmla="*/ 455153 h 1783210"/>
                <a:gd name="connsiteX8" fmla="*/ 372836 w 2952750"/>
                <a:gd name="connsiteY8" fmla="*/ 280981 h 1783210"/>
                <a:gd name="connsiteX9" fmla="*/ 403111 w 2952750"/>
                <a:gd name="connsiteY9" fmla="*/ 172124 h 1783210"/>
                <a:gd name="connsiteX10" fmla="*/ 429986 w 2952750"/>
                <a:gd name="connsiteY10" fmla="*/ 93543 h 1783210"/>
                <a:gd name="connsiteX11" fmla="*/ 449036 w 2952750"/>
                <a:gd name="connsiteY11" fmla="*/ 41496 h 1783210"/>
                <a:gd name="connsiteX12" fmla="*/ 459922 w 2952750"/>
                <a:gd name="connsiteY12" fmla="*/ 19724 h 1783210"/>
                <a:gd name="connsiteX13" fmla="*/ 506867 w 2952750"/>
                <a:gd name="connsiteY13" fmla="*/ 335 h 1783210"/>
                <a:gd name="connsiteX14" fmla="*/ 536122 w 2952750"/>
                <a:gd name="connsiteY14" fmla="*/ 10199 h 1783210"/>
                <a:gd name="connsiteX15" fmla="*/ 579665 w 2952750"/>
                <a:gd name="connsiteY15" fmla="*/ 43877 h 1783210"/>
                <a:gd name="connsiteX16" fmla="*/ 626609 w 2952750"/>
                <a:gd name="connsiteY16" fmla="*/ 118036 h 1783210"/>
                <a:gd name="connsiteX17" fmla="*/ 668111 w 2952750"/>
                <a:gd name="connsiteY17" fmla="*/ 220429 h 1783210"/>
                <a:gd name="connsiteX18" fmla="*/ 731384 w 2952750"/>
                <a:gd name="connsiteY18" fmla="*/ 406507 h 1783210"/>
                <a:gd name="connsiteX19" fmla="*/ 797379 w 2952750"/>
                <a:gd name="connsiteY19" fmla="*/ 618438 h 1783210"/>
                <a:gd name="connsiteX20" fmla="*/ 873579 w 2952750"/>
                <a:gd name="connsiteY20" fmla="*/ 814381 h 1783210"/>
                <a:gd name="connsiteX21" fmla="*/ 930389 w 2952750"/>
                <a:gd name="connsiteY21" fmla="*/ 953515 h 1783210"/>
                <a:gd name="connsiteX22" fmla="*/ 987198 w 2952750"/>
                <a:gd name="connsiteY22" fmla="*/ 1038219 h 1783210"/>
                <a:gd name="connsiteX23" fmla="*/ 1058636 w 2952750"/>
                <a:gd name="connsiteY23" fmla="*/ 1108296 h 1783210"/>
                <a:gd name="connsiteX24" fmla="*/ 1102179 w 2952750"/>
                <a:gd name="connsiteY24" fmla="*/ 1140953 h 1783210"/>
                <a:gd name="connsiteX25" fmla="*/ 1156608 w 2952750"/>
                <a:gd name="connsiteY25" fmla="*/ 1173610 h 1783210"/>
                <a:gd name="connsiteX26" fmla="*/ 1221922 w 2952750"/>
                <a:gd name="connsiteY26" fmla="*/ 1195381 h 1783210"/>
                <a:gd name="connsiteX27" fmla="*/ 1322274 w 2952750"/>
                <a:gd name="connsiteY27" fmla="*/ 1202525 h 1783210"/>
                <a:gd name="connsiteX28" fmla="*/ 1385208 w 2952750"/>
                <a:gd name="connsiteY28" fmla="*/ 1202525 h 1783210"/>
                <a:gd name="connsiteX29" fmla="*/ 1461408 w 2952750"/>
                <a:gd name="connsiteY29" fmla="*/ 1195381 h 1783210"/>
                <a:gd name="connsiteX30" fmla="*/ 1624693 w 2952750"/>
                <a:gd name="connsiteY30" fmla="*/ 1173610 h 1783210"/>
                <a:gd name="connsiteX31" fmla="*/ 1733550 w 2952750"/>
                <a:gd name="connsiteY31" fmla="*/ 1097410 h 1783210"/>
                <a:gd name="connsiteX32" fmla="*/ 1831522 w 2952750"/>
                <a:gd name="connsiteY32" fmla="*/ 988553 h 1783210"/>
                <a:gd name="connsiteX33" fmla="*/ 1896836 w 2952750"/>
                <a:gd name="connsiteY33" fmla="*/ 847038 h 1783210"/>
                <a:gd name="connsiteX34" fmla="*/ 1962150 w 2952750"/>
                <a:gd name="connsiteY34" fmla="*/ 651096 h 1783210"/>
                <a:gd name="connsiteX35" fmla="*/ 2005693 w 2952750"/>
                <a:gd name="connsiteY35" fmla="*/ 509581 h 1783210"/>
                <a:gd name="connsiteX36" fmla="*/ 2060122 w 2952750"/>
                <a:gd name="connsiteY36" fmla="*/ 389838 h 1783210"/>
                <a:gd name="connsiteX37" fmla="*/ 2103665 w 2952750"/>
                <a:gd name="connsiteY37" fmla="*/ 215667 h 1783210"/>
                <a:gd name="connsiteX38" fmla="*/ 2136322 w 2952750"/>
                <a:gd name="connsiteY38" fmla="*/ 106810 h 1783210"/>
                <a:gd name="connsiteX39" fmla="*/ 2158093 w 2952750"/>
                <a:gd name="connsiteY39" fmla="*/ 52381 h 1783210"/>
                <a:gd name="connsiteX40" fmla="*/ 2179865 w 2952750"/>
                <a:gd name="connsiteY40" fmla="*/ 19724 h 1783210"/>
                <a:gd name="connsiteX41" fmla="*/ 2223408 w 2952750"/>
                <a:gd name="connsiteY41" fmla="*/ 8838 h 1783210"/>
                <a:gd name="connsiteX42" fmla="*/ 2256065 w 2952750"/>
                <a:gd name="connsiteY42" fmla="*/ 8838 h 1783210"/>
                <a:gd name="connsiteX43" fmla="*/ 2299608 w 2952750"/>
                <a:gd name="connsiteY43" fmla="*/ 19724 h 1783210"/>
                <a:gd name="connsiteX44" fmla="*/ 2343150 w 2952750"/>
                <a:gd name="connsiteY44" fmla="*/ 128581 h 1783210"/>
                <a:gd name="connsiteX45" fmla="*/ 2364922 w 2952750"/>
                <a:gd name="connsiteY45" fmla="*/ 259210 h 1783210"/>
                <a:gd name="connsiteX46" fmla="*/ 2419350 w 2952750"/>
                <a:gd name="connsiteY46" fmla="*/ 422496 h 1783210"/>
                <a:gd name="connsiteX47" fmla="*/ 2528208 w 2952750"/>
                <a:gd name="connsiteY47" fmla="*/ 651096 h 1783210"/>
                <a:gd name="connsiteX48" fmla="*/ 2506436 w 2952750"/>
                <a:gd name="connsiteY48" fmla="*/ 868810 h 1783210"/>
                <a:gd name="connsiteX49" fmla="*/ 2560865 w 2952750"/>
                <a:gd name="connsiteY49" fmla="*/ 966781 h 1783210"/>
                <a:gd name="connsiteX50" fmla="*/ 2593522 w 2952750"/>
                <a:gd name="connsiteY50" fmla="*/ 1097410 h 1783210"/>
                <a:gd name="connsiteX51" fmla="*/ 2647950 w 2952750"/>
                <a:gd name="connsiteY51" fmla="*/ 1173610 h 1783210"/>
                <a:gd name="connsiteX52" fmla="*/ 2669722 w 2952750"/>
                <a:gd name="connsiteY52" fmla="*/ 1195381 h 1783210"/>
                <a:gd name="connsiteX53" fmla="*/ 2735036 w 2952750"/>
                <a:gd name="connsiteY53" fmla="*/ 1195381 h 1783210"/>
                <a:gd name="connsiteX54" fmla="*/ 2778579 w 2952750"/>
                <a:gd name="connsiteY54" fmla="*/ 1184496 h 1783210"/>
                <a:gd name="connsiteX55" fmla="*/ 2778579 w 2952750"/>
                <a:gd name="connsiteY55" fmla="*/ 1184496 h 1783210"/>
                <a:gd name="connsiteX56" fmla="*/ 2952750 w 2952750"/>
                <a:gd name="connsiteY56" fmla="*/ 1783210 h 178321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72836 w 2952750"/>
                <a:gd name="connsiteY8" fmla="*/ 280721 h 1782950"/>
                <a:gd name="connsiteX9" fmla="*/ 403111 w 2952750"/>
                <a:gd name="connsiteY9" fmla="*/ 171864 h 1782950"/>
                <a:gd name="connsiteX10" fmla="*/ 429986 w 2952750"/>
                <a:gd name="connsiteY10" fmla="*/ 93283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73579 w 2952750"/>
                <a:gd name="connsiteY20" fmla="*/ 814121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72836 w 2952750"/>
                <a:gd name="connsiteY8" fmla="*/ 280721 h 1782950"/>
                <a:gd name="connsiteX9" fmla="*/ 403111 w 2952750"/>
                <a:gd name="connsiteY9" fmla="*/ 171864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73579 w 2952750"/>
                <a:gd name="connsiteY20" fmla="*/ 814121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72836 w 2952750"/>
                <a:gd name="connsiteY8" fmla="*/ 280721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73579 w 2952750"/>
                <a:gd name="connsiteY20" fmla="*/ 814121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73579 w 2952750"/>
                <a:gd name="connsiteY20" fmla="*/ 814121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1408 w 2952750"/>
                <a:gd name="connsiteY29" fmla="*/ 1195121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33550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45456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60122 w 2952750"/>
                <a:gd name="connsiteY36" fmla="*/ 389578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45456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43453 w 2952750"/>
                <a:gd name="connsiteY36" fmla="*/ 387197 h 1782950"/>
                <a:gd name="connsiteX37" fmla="*/ 2103665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45456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43453 w 2952750"/>
                <a:gd name="connsiteY36" fmla="*/ 387197 h 1782950"/>
                <a:gd name="connsiteX37" fmla="*/ 2091759 w 2952750"/>
                <a:gd name="connsiteY37" fmla="*/ 215407 h 1782950"/>
                <a:gd name="connsiteX38" fmla="*/ 2136322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952750"/>
                <a:gd name="connsiteY0" fmla="*/ 1201925 h 1782950"/>
                <a:gd name="connsiteX1" fmla="*/ 62252 w 2952750"/>
                <a:gd name="connsiteY1" fmla="*/ 1196047 h 1782950"/>
                <a:gd name="connsiteX2" fmla="*/ 144236 w 2952750"/>
                <a:gd name="connsiteY2" fmla="*/ 1151578 h 1782950"/>
                <a:gd name="connsiteX3" fmla="*/ 192542 w 2952750"/>
                <a:gd name="connsiteY3" fmla="*/ 1060751 h 1782950"/>
                <a:gd name="connsiteX4" fmla="*/ 231322 w 2952750"/>
                <a:gd name="connsiteY4" fmla="*/ 933864 h 1782950"/>
                <a:gd name="connsiteX5" fmla="*/ 277246 w 2952750"/>
                <a:gd name="connsiteY5" fmla="*/ 727036 h 1782950"/>
                <a:gd name="connsiteX6" fmla="*/ 307522 w 2952750"/>
                <a:gd name="connsiteY6" fmla="*/ 596407 h 1782950"/>
                <a:gd name="connsiteX7" fmla="*/ 340179 w 2952750"/>
                <a:gd name="connsiteY7" fmla="*/ 454893 h 1782950"/>
                <a:gd name="connsiteX8" fmla="*/ 368073 w 2952750"/>
                <a:gd name="connsiteY8" fmla="*/ 316440 h 1782950"/>
                <a:gd name="connsiteX9" fmla="*/ 395967 w 2952750"/>
                <a:gd name="connsiteY9" fmla="*/ 198057 h 1782950"/>
                <a:gd name="connsiteX10" fmla="*/ 418079 w 2952750"/>
                <a:gd name="connsiteY10" fmla="*/ 109952 h 1782950"/>
                <a:gd name="connsiteX11" fmla="*/ 449036 w 2952750"/>
                <a:gd name="connsiteY11" fmla="*/ 41236 h 1782950"/>
                <a:gd name="connsiteX12" fmla="*/ 481353 w 2952750"/>
                <a:gd name="connsiteY12" fmla="*/ 7558 h 1782950"/>
                <a:gd name="connsiteX13" fmla="*/ 506867 w 2952750"/>
                <a:gd name="connsiteY13" fmla="*/ 75 h 1782950"/>
                <a:gd name="connsiteX14" fmla="*/ 536122 w 2952750"/>
                <a:gd name="connsiteY14" fmla="*/ 9939 h 1782950"/>
                <a:gd name="connsiteX15" fmla="*/ 579665 w 2952750"/>
                <a:gd name="connsiteY15" fmla="*/ 43617 h 1782950"/>
                <a:gd name="connsiteX16" fmla="*/ 626609 w 2952750"/>
                <a:gd name="connsiteY16" fmla="*/ 117776 h 1782950"/>
                <a:gd name="connsiteX17" fmla="*/ 668111 w 2952750"/>
                <a:gd name="connsiteY17" fmla="*/ 220169 h 1782950"/>
                <a:gd name="connsiteX18" fmla="*/ 731384 w 2952750"/>
                <a:gd name="connsiteY18" fmla="*/ 406247 h 1782950"/>
                <a:gd name="connsiteX19" fmla="*/ 797379 w 2952750"/>
                <a:gd name="connsiteY19" fmla="*/ 618178 h 1782950"/>
                <a:gd name="connsiteX20" fmla="*/ 866435 w 2952750"/>
                <a:gd name="connsiteY20" fmla="*/ 816502 h 1782950"/>
                <a:gd name="connsiteX21" fmla="*/ 930389 w 2952750"/>
                <a:gd name="connsiteY21" fmla="*/ 953255 h 1782950"/>
                <a:gd name="connsiteX22" fmla="*/ 987198 w 2952750"/>
                <a:gd name="connsiteY22" fmla="*/ 1037959 h 1782950"/>
                <a:gd name="connsiteX23" fmla="*/ 1058636 w 2952750"/>
                <a:gd name="connsiteY23" fmla="*/ 1108036 h 1782950"/>
                <a:gd name="connsiteX24" fmla="*/ 1102179 w 2952750"/>
                <a:gd name="connsiteY24" fmla="*/ 1140693 h 1782950"/>
                <a:gd name="connsiteX25" fmla="*/ 1156608 w 2952750"/>
                <a:gd name="connsiteY25" fmla="*/ 1173350 h 1782950"/>
                <a:gd name="connsiteX26" fmla="*/ 1221922 w 2952750"/>
                <a:gd name="connsiteY26" fmla="*/ 1195121 h 1782950"/>
                <a:gd name="connsiteX27" fmla="*/ 1322274 w 2952750"/>
                <a:gd name="connsiteY27" fmla="*/ 1202265 h 1782950"/>
                <a:gd name="connsiteX28" fmla="*/ 1385208 w 2952750"/>
                <a:gd name="connsiteY28" fmla="*/ 1202265 h 1782950"/>
                <a:gd name="connsiteX29" fmla="*/ 1466171 w 2952750"/>
                <a:gd name="connsiteY29" fmla="*/ 1197503 h 1782950"/>
                <a:gd name="connsiteX30" fmla="*/ 1624693 w 2952750"/>
                <a:gd name="connsiteY30" fmla="*/ 1173350 h 1782950"/>
                <a:gd name="connsiteX31" fmla="*/ 1745456 w 2952750"/>
                <a:gd name="connsiteY31" fmla="*/ 1097150 h 1782950"/>
                <a:gd name="connsiteX32" fmla="*/ 1831522 w 2952750"/>
                <a:gd name="connsiteY32" fmla="*/ 988293 h 1782950"/>
                <a:gd name="connsiteX33" fmla="*/ 1896836 w 2952750"/>
                <a:gd name="connsiteY33" fmla="*/ 846778 h 1782950"/>
                <a:gd name="connsiteX34" fmla="*/ 1962150 w 2952750"/>
                <a:gd name="connsiteY34" fmla="*/ 650836 h 1782950"/>
                <a:gd name="connsiteX35" fmla="*/ 2005693 w 2952750"/>
                <a:gd name="connsiteY35" fmla="*/ 509321 h 1782950"/>
                <a:gd name="connsiteX36" fmla="*/ 2043453 w 2952750"/>
                <a:gd name="connsiteY36" fmla="*/ 387197 h 1782950"/>
                <a:gd name="connsiteX37" fmla="*/ 2091759 w 2952750"/>
                <a:gd name="connsiteY37" fmla="*/ 215407 h 1782950"/>
                <a:gd name="connsiteX38" fmla="*/ 2129178 w 2952750"/>
                <a:gd name="connsiteY38" fmla="*/ 106550 h 1782950"/>
                <a:gd name="connsiteX39" fmla="*/ 2158093 w 2952750"/>
                <a:gd name="connsiteY39" fmla="*/ 52121 h 1782950"/>
                <a:gd name="connsiteX40" fmla="*/ 2179865 w 2952750"/>
                <a:gd name="connsiteY40" fmla="*/ 19464 h 1782950"/>
                <a:gd name="connsiteX41" fmla="*/ 2223408 w 2952750"/>
                <a:gd name="connsiteY41" fmla="*/ 8578 h 1782950"/>
                <a:gd name="connsiteX42" fmla="*/ 2256065 w 2952750"/>
                <a:gd name="connsiteY42" fmla="*/ 8578 h 1782950"/>
                <a:gd name="connsiteX43" fmla="*/ 2299608 w 2952750"/>
                <a:gd name="connsiteY43" fmla="*/ 19464 h 1782950"/>
                <a:gd name="connsiteX44" fmla="*/ 2343150 w 2952750"/>
                <a:gd name="connsiteY44" fmla="*/ 128321 h 1782950"/>
                <a:gd name="connsiteX45" fmla="*/ 2364922 w 2952750"/>
                <a:gd name="connsiteY45" fmla="*/ 258950 h 1782950"/>
                <a:gd name="connsiteX46" fmla="*/ 2419350 w 2952750"/>
                <a:gd name="connsiteY46" fmla="*/ 422236 h 1782950"/>
                <a:gd name="connsiteX47" fmla="*/ 2528208 w 2952750"/>
                <a:gd name="connsiteY47" fmla="*/ 650836 h 1782950"/>
                <a:gd name="connsiteX48" fmla="*/ 2506436 w 2952750"/>
                <a:gd name="connsiteY48" fmla="*/ 868550 h 1782950"/>
                <a:gd name="connsiteX49" fmla="*/ 2560865 w 2952750"/>
                <a:gd name="connsiteY49" fmla="*/ 966521 h 1782950"/>
                <a:gd name="connsiteX50" fmla="*/ 2593522 w 2952750"/>
                <a:gd name="connsiteY50" fmla="*/ 1097150 h 1782950"/>
                <a:gd name="connsiteX51" fmla="*/ 2647950 w 2952750"/>
                <a:gd name="connsiteY51" fmla="*/ 1173350 h 1782950"/>
                <a:gd name="connsiteX52" fmla="*/ 2669722 w 2952750"/>
                <a:gd name="connsiteY52" fmla="*/ 1195121 h 1782950"/>
                <a:gd name="connsiteX53" fmla="*/ 2735036 w 2952750"/>
                <a:gd name="connsiteY53" fmla="*/ 1195121 h 1782950"/>
                <a:gd name="connsiteX54" fmla="*/ 2778579 w 2952750"/>
                <a:gd name="connsiteY54" fmla="*/ 1184236 h 1782950"/>
                <a:gd name="connsiteX55" fmla="*/ 2778579 w 2952750"/>
                <a:gd name="connsiteY55" fmla="*/ 1184236 h 1782950"/>
                <a:gd name="connsiteX56" fmla="*/ 2952750 w 2952750"/>
                <a:gd name="connsiteY56" fmla="*/ 1782950 h 1782950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93522 w 2812256"/>
                <a:gd name="connsiteY50" fmla="*/ 1097150 h 1202265"/>
                <a:gd name="connsiteX51" fmla="*/ 2647950 w 2812256"/>
                <a:gd name="connsiteY51" fmla="*/ 1173350 h 1202265"/>
                <a:gd name="connsiteX52" fmla="*/ 2669722 w 2812256"/>
                <a:gd name="connsiteY52" fmla="*/ 1195121 h 1202265"/>
                <a:gd name="connsiteX53" fmla="*/ 2735036 w 2812256"/>
                <a:gd name="connsiteY53" fmla="*/ 1195121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47950 w 2812256"/>
                <a:gd name="connsiteY51" fmla="*/ 1173350 h 1202265"/>
                <a:gd name="connsiteX52" fmla="*/ 2669722 w 2812256"/>
                <a:gd name="connsiteY52" fmla="*/ 1195121 h 1202265"/>
                <a:gd name="connsiteX53" fmla="*/ 2735036 w 2812256"/>
                <a:gd name="connsiteY53" fmla="*/ 1195121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16994 w 2812256"/>
                <a:gd name="connsiteY51" fmla="*/ 1123343 h 1202265"/>
                <a:gd name="connsiteX52" fmla="*/ 2669722 w 2812256"/>
                <a:gd name="connsiteY52" fmla="*/ 1195121 h 1202265"/>
                <a:gd name="connsiteX53" fmla="*/ 2735036 w 2812256"/>
                <a:gd name="connsiteY53" fmla="*/ 1195121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16994 w 2812256"/>
                <a:gd name="connsiteY51" fmla="*/ 1123343 h 1202265"/>
                <a:gd name="connsiteX52" fmla="*/ 2667340 w 2812256"/>
                <a:gd name="connsiteY52" fmla="*/ 1183215 h 1202265"/>
                <a:gd name="connsiteX53" fmla="*/ 2735036 w 2812256"/>
                <a:gd name="connsiteY53" fmla="*/ 1195121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16994 w 2812256"/>
                <a:gd name="connsiteY51" fmla="*/ 1123343 h 1202265"/>
                <a:gd name="connsiteX52" fmla="*/ 2667340 w 2812256"/>
                <a:gd name="connsiteY52" fmla="*/ 1183215 h 1202265"/>
                <a:gd name="connsiteX53" fmla="*/ 2725511 w 2812256"/>
                <a:gd name="connsiteY53" fmla="*/ 1197502 h 1202265"/>
                <a:gd name="connsiteX54" fmla="*/ 2778579 w 2812256"/>
                <a:gd name="connsiteY54" fmla="*/ 1184236 h 1202265"/>
                <a:gd name="connsiteX55" fmla="*/ 2778579 w 2812256"/>
                <a:gd name="connsiteY55" fmla="*/ 1184236 h 1202265"/>
                <a:gd name="connsiteX56" fmla="*/ 2812256 w 2812256"/>
                <a:gd name="connsiteY56" fmla="*/ 1190019 h 1202265"/>
                <a:gd name="connsiteX0" fmla="*/ 0 w 2812256"/>
                <a:gd name="connsiteY0" fmla="*/ 1201925 h 1202265"/>
                <a:gd name="connsiteX1" fmla="*/ 62252 w 2812256"/>
                <a:gd name="connsiteY1" fmla="*/ 1196047 h 1202265"/>
                <a:gd name="connsiteX2" fmla="*/ 144236 w 2812256"/>
                <a:gd name="connsiteY2" fmla="*/ 1151578 h 1202265"/>
                <a:gd name="connsiteX3" fmla="*/ 192542 w 2812256"/>
                <a:gd name="connsiteY3" fmla="*/ 1060751 h 1202265"/>
                <a:gd name="connsiteX4" fmla="*/ 231322 w 2812256"/>
                <a:gd name="connsiteY4" fmla="*/ 933864 h 1202265"/>
                <a:gd name="connsiteX5" fmla="*/ 277246 w 2812256"/>
                <a:gd name="connsiteY5" fmla="*/ 727036 h 1202265"/>
                <a:gd name="connsiteX6" fmla="*/ 307522 w 2812256"/>
                <a:gd name="connsiteY6" fmla="*/ 596407 h 1202265"/>
                <a:gd name="connsiteX7" fmla="*/ 340179 w 2812256"/>
                <a:gd name="connsiteY7" fmla="*/ 454893 h 1202265"/>
                <a:gd name="connsiteX8" fmla="*/ 368073 w 2812256"/>
                <a:gd name="connsiteY8" fmla="*/ 316440 h 1202265"/>
                <a:gd name="connsiteX9" fmla="*/ 395967 w 2812256"/>
                <a:gd name="connsiteY9" fmla="*/ 198057 h 1202265"/>
                <a:gd name="connsiteX10" fmla="*/ 418079 w 2812256"/>
                <a:gd name="connsiteY10" fmla="*/ 109952 h 1202265"/>
                <a:gd name="connsiteX11" fmla="*/ 449036 w 2812256"/>
                <a:gd name="connsiteY11" fmla="*/ 41236 h 1202265"/>
                <a:gd name="connsiteX12" fmla="*/ 481353 w 2812256"/>
                <a:gd name="connsiteY12" fmla="*/ 7558 h 1202265"/>
                <a:gd name="connsiteX13" fmla="*/ 506867 w 2812256"/>
                <a:gd name="connsiteY13" fmla="*/ 75 h 1202265"/>
                <a:gd name="connsiteX14" fmla="*/ 536122 w 2812256"/>
                <a:gd name="connsiteY14" fmla="*/ 9939 h 1202265"/>
                <a:gd name="connsiteX15" fmla="*/ 579665 w 2812256"/>
                <a:gd name="connsiteY15" fmla="*/ 43617 h 1202265"/>
                <a:gd name="connsiteX16" fmla="*/ 626609 w 2812256"/>
                <a:gd name="connsiteY16" fmla="*/ 117776 h 1202265"/>
                <a:gd name="connsiteX17" fmla="*/ 668111 w 2812256"/>
                <a:gd name="connsiteY17" fmla="*/ 220169 h 1202265"/>
                <a:gd name="connsiteX18" fmla="*/ 731384 w 2812256"/>
                <a:gd name="connsiteY18" fmla="*/ 406247 h 1202265"/>
                <a:gd name="connsiteX19" fmla="*/ 797379 w 2812256"/>
                <a:gd name="connsiteY19" fmla="*/ 618178 h 1202265"/>
                <a:gd name="connsiteX20" fmla="*/ 866435 w 2812256"/>
                <a:gd name="connsiteY20" fmla="*/ 816502 h 1202265"/>
                <a:gd name="connsiteX21" fmla="*/ 930389 w 2812256"/>
                <a:gd name="connsiteY21" fmla="*/ 953255 h 1202265"/>
                <a:gd name="connsiteX22" fmla="*/ 987198 w 2812256"/>
                <a:gd name="connsiteY22" fmla="*/ 1037959 h 1202265"/>
                <a:gd name="connsiteX23" fmla="*/ 1058636 w 2812256"/>
                <a:gd name="connsiteY23" fmla="*/ 1108036 h 1202265"/>
                <a:gd name="connsiteX24" fmla="*/ 1102179 w 2812256"/>
                <a:gd name="connsiteY24" fmla="*/ 1140693 h 1202265"/>
                <a:gd name="connsiteX25" fmla="*/ 1156608 w 2812256"/>
                <a:gd name="connsiteY25" fmla="*/ 1173350 h 1202265"/>
                <a:gd name="connsiteX26" fmla="*/ 1221922 w 2812256"/>
                <a:gd name="connsiteY26" fmla="*/ 1195121 h 1202265"/>
                <a:gd name="connsiteX27" fmla="*/ 1322274 w 2812256"/>
                <a:gd name="connsiteY27" fmla="*/ 1202265 h 1202265"/>
                <a:gd name="connsiteX28" fmla="*/ 1385208 w 2812256"/>
                <a:gd name="connsiteY28" fmla="*/ 1202265 h 1202265"/>
                <a:gd name="connsiteX29" fmla="*/ 1466171 w 2812256"/>
                <a:gd name="connsiteY29" fmla="*/ 1197503 h 1202265"/>
                <a:gd name="connsiteX30" fmla="*/ 1624693 w 2812256"/>
                <a:gd name="connsiteY30" fmla="*/ 1173350 h 1202265"/>
                <a:gd name="connsiteX31" fmla="*/ 1745456 w 2812256"/>
                <a:gd name="connsiteY31" fmla="*/ 1097150 h 1202265"/>
                <a:gd name="connsiteX32" fmla="*/ 1831522 w 2812256"/>
                <a:gd name="connsiteY32" fmla="*/ 988293 h 1202265"/>
                <a:gd name="connsiteX33" fmla="*/ 1896836 w 2812256"/>
                <a:gd name="connsiteY33" fmla="*/ 846778 h 1202265"/>
                <a:gd name="connsiteX34" fmla="*/ 1962150 w 2812256"/>
                <a:gd name="connsiteY34" fmla="*/ 650836 h 1202265"/>
                <a:gd name="connsiteX35" fmla="*/ 2005693 w 2812256"/>
                <a:gd name="connsiteY35" fmla="*/ 509321 h 1202265"/>
                <a:gd name="connsiteX36" fmla="*/ 2043453 w 2812256"/>
                <a:gd name="connsiteY36" fmla="*/ 387197 h 1202265"/>
                <a:gd name="connsiteX37" fmla="*/ 2091759 w 2812256"/>
                <a:gd name="connsiteY37" fmla="*/ 215407 h 1202265"/>
                <a:gd name="connsiteX38" fmla="*/ 2129178 w 2812256"/>
                <a:gd name="connsiteY38" fmla="*/ 106550 h 1202265"/>
                <a:gd name="connsiteX39" fmla="*/ 2158093 w 2812256"/>
                <a:gd name="connsiteY39" fmla="*/ 52121 h 1202265"/>
                <a:gd name="connsiteX40" fmla="*/ 2179865 w 2812256"/>
                <a:gd name="connsiteY40" fmla="*/ 19464 h 1202265"/>
                <a:gd name="connsiteX41" fmla="*/ 2223408 w 2812256"/>
                <a:gd name="connsiteY41" fmla="*/ 8578 h 1202265"/>
                <a:gd name="connsiteX42" fmla="*/ 2256065 w 2812256"/>
                <a:gd name="connsiteY42" fmla="*/ 8578 h 1202265"/>
                <a:gd name="connsiteX43" fmla="*/ 2299608 w 2812256"/>
                <a:gd name="connsiteY43" fmla="*/ 19464 h 1202265"/>
                <a:gd name="connsiteX44" fmla="*/ 2343150 w 2812256"/>
                <a:gd name="connsiteY44" fmla="*/ 128321 h 1202265"/>
                <a:gd name="connsiteX45" fmla="*/ 2364922 w 2812256"/>
                <a:gd name="connsiteY45" fmla="*/ 258950 h 1202265"/>
                <a:gd name="connsiteX46" fmla="*/ 2419350 w 2812256"/>
                <a:gd name="connsiteY46" fmla="*/ 422236 h 1202265"/>
                <a:gd name="connsiteX47" fmla="*/ 2528208 w 2812256"/>
                <a:gd name="connsiteY47" fmla="*/ 650836 h 1202265"/>
                <a:gd name="connsiteX48" fmla="*/ 2506436 w 2812256"/>
                <a:gd name="connsiteY48" fmla="*/ 868550 h 1202265"/>
                <a:gd name="connsiteX49" fmla="*/ 2560865 w 2812256"/>
                <a:gd name="connsiteY49" fmla="*/ 966521 h 1202265"/>
                <a:gd name="connsiteX50" fmla="*/ 2579234 w 2812256"/>
                <a:gd name="connsiteY50" fmla="*/ 1040000 h 1202265"/>
                <a:gd name="connsiteX51" fmla="*/ 2616994 w 2812256"/>
                <a:gd name="connsiteY51" fmla="*/ 1123343 h 1202265"/>
                <a:gd name="connsiteX52" fmla="*/ 2667340 w 2812256"/>
                <a:gd name="connsiteY52" fmla="*/ 1183215 h 1202265"/>
                <a:gd name="connsiteX53" fmla="*/ 2725511 w 2812256"/>
                <a:gd name="connsiteY53" fmla="*/ 1197502 h 1202265"/>
                <a:gd name="connsiteX54" fmla="*/ 2778579 w 2812256"/>
                <a:gd name="connsiteY54" fmla="*/ 1184236 h 1202265"/>
                <a:gd name="connsiteX55" fmla="*/ 2778579 w 2812256"/>
                <a:gd name="connsiteY55" fmla="*/ 1198524 h 1202265"/>
                <a:gd name="connsiteX56" fmla="*/ 2812256 w 2812256"/>
                <a:gd name="connsiteY56" fmla="*/ 1190019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5511 w 2826544"/>
                <a:gd name="connsiteY53" fmla="*/ 1197502 h 1202265"/>
                <a:gd name="connsiteX54" fmla="*/ 2778579 w 2826544"/>
                <a:gd name="connsiteY54" fmla="*/ 1184236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5511 w 2826544"/>
                <a:gd name="connsiteY53" fmla="*/ 1197502 h 1202265"/>
                <a:gd name="connsiteX54" fmla="*/ 2778579 w 2826544"/>
                <a:gd name="connsiteY54" fmla="*/ 1184236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5511 w 2826544"/>
                <a:gd name="connsiteY53" fmla="*/ 1197502 h 1202265"/>
                <a:gd name="connsiteX54" fmla="*/ 2778579 w 2826544"/>
                <a:gd name="connsiteY54" fmla="*/ 1184236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78579 w 2826544"/>
                <a:gd name="connsiteY54" fmla="*/ 1184236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528208 w 2826544"/>
                <a:gd name="connsiteY47" fmla="*/ 65083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506436 w 2826544"/>
                <a:gd name="connsiteY48" fmla="*/ 868550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60865 w 2826544"/>
                <a:gd name="connsiteY49" fmla="*/ 966521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79234 w 2826544"/>
                <a:gd name="connsiteY50" fmla="*/ 1040000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67328 w 2826544"/>
                <a:gd name="connsiteY50" fmla="*/ 1006662 h 1202265"/>
                <a:gd name="connsiteX51" fmla="*/ 2616994 w 2826544"/>
                <a:gd name="connsiteY51" fmla="*/ 1123343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67328 w 2826544"/>
                <a:gd name="connsiteY50" fmla="*/ 1006662 h 1202265"/>
                <a:gd name="connsiteX51" fmla="*/ 2600326 w 2826544"/>
                <a:gd name="connsiteY51" fmla="*/ 1087624 h 1202265"/>
                <a:gd name="connsiteX52" fmla="*/ 2667340 w 2826544"/>
                <a:gd name="connsiteY52" fmla="*/ 1183215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67328 w 2826544"/>
                <a:gd name="connsiteY50" fmla="*/ 1006662 h 1202265"/>
                <a:gd name="connsiteX51" fmla="*/ 2600326 w 2826544"/>
                <a:gd name="connsiteY51" fmla="*/ 1087624 h 1202265"/>
                <a:gd name="connsiteX52" fmla="*/ 2643528 w 2826544"/>
                <a:gd name="connsiteY52" fmla="*/ 1149877 h 1202265"/>
                <a:gd name="connsiteX53" fmla="*/ 2723130 w 2826544"/>
                <a:gd name="connsiteY53" fmla="*/ 1145114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2265"/>
                <a:gd name="connsiteX1" fmla="*/ 62252 w 2826544"/>
                <a:gd name="connsiteY1" fmla="*/ 1196047 h 1202265"/>
                <a:gd name="connsiteX2" fmla="*/ 144236 w 2826544"/>
                <a:gd name="connsiteY2" fmla="*/ 1151578 h 1202265"/>
                <a:gd name="connsiteX3" fmla="*/ 192542 w 2826544"/>
                <a:gd name="connsiteY3" fmla="*/ 1060751 h 1202265"/>
                <a:gd name="connsiteX4" fmla="*/ 231322 w 2826544"/>
                <a:gd name="connsiteY4" fmla="*/ 933864 h 1202265"/>
                <a:gd name="connsiteX5" fmla="*/ 277246 w 2826544"/>
                <a:gd name="connsiteY5" fmla="*/ 727036 h 1202265"/>
                <a:gd name="connsiteX6" fmla="*/ 307522 w 2826544"/>
                <a:gd name="connsiteY6" fmla="*/ 596407 h 1202265"/>
                <a:gd name="connsiteX7" fmla="*/ 340179 w 2826544"/>
                <a:gd name="connsiteY7" fmla="*/ 454893 h 1202265"/>
                <a:gd name="connsiteX8" fmla="*/ 368073 w 2826544"/>
                <a:gd name="connsiteY8" fmla="*/ 316440 h 1202265"/>
                <a:gd name="connsiteX9" fmla="*/ 395967 w 2826544"/>
                <a:gd name="connsiteY9" fmla="*/ 198057 h 1202265"/>
                <a:gd name="connsiteX10" fmla="*/ 418079 w 2826544"/>
                <a:gd name="connsiteY10" fmla="*/ 109952 h 1202265"/>
                <a:gd name="connsiteX11" fmla="*/ 449036 w 2826544"/>
                <a:gd name="connsiteY11" fmla="*/ 41236 h 1202265"/>
                <a:gd name="connsiteX12" fmla="*/ 481353 w 2826544"/>
                <a:gd name="connsiteY12" fmla="*/ 7558 h 1202265"/>
                <a:gd name="connsiteX13" fmla="*/ 506867 w 2826544"/>
                <a:gd name="connsiteY13" fmla="*/ 75 h 1202265"/>
                <a:gd name="connsiteX14" fmla="*/ 536122 w 2826544"/>
                <a:gd name="connsiteY14" fmla="*/ 9939 h 1202265"/>
                <a:gd name="connsiteX15" fmla="*/ 579665 w 2826544"/>
                <a:gd name="connsiteY15" fmla="*/ 43617 h 1202265"/>
                <a:gd name="connsiteX16" fmla="*/ 626609 w 2826544"/>
                <a:gd name="connsiteY16" fmla="*/ 117776 h 1202265"/>
                <a:gd name="connsiteX17" fmla="*/ 668111 w 2826544"/>
                <a:gd name="connsiteY17" fmla="*/ 220169 h 1202265"/>
                <a:gd name="connsiteX18" fmla="*/ 731384 w 2826544"/>
                <a:gd name="connsiteY18" fmla="*/ 406247 h 1202265"/>
                <a:gd name="connsiteX19" fmla="*/ 797379 w 2826544"/>
                <a:gd name="connsiteY19" fmla="*/ 618178 h 1202265"/>
                <a:gd name="connsiteX20" fmla="*/ 866435 w 2826544"/>
                <a:gd name="connsiteY20" fmla="*/ 816502 h 1202265"/>
                <a:gd name="connsiteX21" fmla="*/ 930389 w 2826544"/>
                <a:gd name="connsiteY21" fmla="*/ 953255 h 1202265"/>
                <a:gd name="connsiteX22" fmla="*/ 987198 w 2826544"/>
                <a:gd name="connsiteY22" fmla="*/ 1037959 h 1202265"/>
                <a:gd name="connsiteX23" fmla="*/ 1058636 w 2826544"/>
                <a:gd name="connsiteY23" fmla="*/ 1108036 h 1202265"/>
                <a:gd name="connsiteX24" fmla="*/ 1102179 w 2826544"/>
                <a:gd name="connsiteY24" fmla="*/ 1140693 h 1202265"/>
                <a:gd name="connsiteX25" fmla="*/ 1156608 w 2826544"/>
                <a:gd name="connsiteY25" fmla="*/ 1173350 h 1202265"/>
                <a:gd name="connsiteX26" fmla="*/ 1221922 w 2826544"/>
                <a:gd name="connsiteY26" fmla="*/ 1195121 h 1202265"/>
                <a:gd name="connsiteX27" fmla="*/ 1322274 w 2826544"/>
                <a:gd name="connsiteY27" fmla="*/ 1202265 h 1202265"/>
                <a:gd name="connsiteX28" fmla="*/ 1385208 w 2826544"/>
                <a:gd name="connsiteY28" fmla="*/ 1202265 h 1202265"/>
                <a:gd name="connsiteX29" fmla="*/ 1466171 w 2826544"/>
                <a:gd name="connsiteY29" fmla="*/ 1197503 h 1202265"/>
                <a:gd name="connsiteX30" fmla="*/ 1624693 w 2826544"/>
                <a:gd name="connsiteY30" fmla="*/ 1173350 h 1202265"/>
                <a:gd name="connsiteX31" fmla="*/ 1745456 w 2826544"/>
                <a:gd name="connsiteY31" fmla="*/ 1097150 h 1202265"/>
                <a:gd name="connsiteX32" fmla="*/ 1831522 w 2826544"/>
                <a:gd name="connsiteY32" fmla="*/ 988293 h 1202265"/>
                <a:gd name="connsiteX33" fmla="*/ 1896836 w 2826544"/>
                <a:gd name="connsiteY33" fmla="*/ 846778 h 1202265"/>
                <a:gd name="connsiteX34" fmla="*/ 1962150 w 2826544"/>
                <a:gd name="connsiteY34" fmla="*/ 650836 h 1202265"/>
                <a:gd name="connsiteX35" fmla="*/ 2005693 w 2826544"/>
                <a:gd name="connsiteY35" fmla="*/ 509321 h 1202265"/>
                <a:gd name="connsiteX36" fmla="*/ 2043453 w 2826544"/>
                <a:gd name="connsiteY36" fmla="*/ 387197 h 1202265"/>
                <a:gd name="connsiteX37" fmla="*/ 2091759 w 2826544"/>
                <a:gd name="connsiteY37" fmla="*/ 215407 h 1202265"/>
                <a:gd name="connsiteX38" fmla="*/ 2129178 w 2826544"/>
                <a:gd name="connsiteY38" fmla="*/ 106550 h 1202265"/>
                <a:gd name="connsiteX39" fmla="*/ 2158093 w 2826544"/>
                <a:gd name="connsiteY39" fmla="*/ 52121 h 1202265"/>
                <a:gd name="connsiteX40" fmla="*/ 2179865 w 2826544"/>
                <a:gd name="connsiteY40" fmla="*/ 19464 h 1202265"/>
                <a:gd name="connsiteX41" fmla="*/ 2223408 w 2826544"/>
                <a:gd name="connsiteY41" fmla="*/ 8578 h 1202265"/>
                <a:gd name="connsiteX42" fmla="*/ 2256065 w 2826544"/>
                <a:gd name="connsiteY42" fmla="*/ 8578 h 1202265"/>
                <a:gd name="connsiteX43" fmla="*/ 2299608 w 2826544"/>
                <a:gd name="connsiteY43" fmla="*/ 19464 h 1202265"/>
                <a:gd name="connsiteX44" fmla="*/ 2343150 w 2826544"/>
                <a:gd name="connsiteY44" fmla="*/ 128321 h 1202265"/>
                <a:gd name="connsiteX45" fmla="*/ 2364922 w 2826544"/>
                <a:gd name="connsiteY45" fmla="*/ 258950 h 1202265"/>
                <a:gd name="connsiteX46" fmla="*/ 2419350 w 2826544"/>
                <a:gd name="connsiteY46" fmla="*/ 422236 h 1202265"/>
                <a:gd name="connsiteX47" fmla="*/ 2447246 w 2826544"/>
                <a:gd name="connsiteY47" fmla="*/ 555586 h 1202265"/>
                <a:gd name="connsiteX48" fmla="*/ 2487386 w 2826544"/>
                <a:gd name="connsiteY48" fmla="*/ 742344 h 1202265"/>
                <a:gd name="connsiteX49" fmla="*/ 2527528 w 2826544"/>
                <a:gd name="connsiteY49" fmla="*/ 892703 h 1202265"/>
                <a:gd name="connsiteX50" fmla="*/ 2567328 w 2826544"/>
                <a:gd name="connsiteY50" fmla="*/ 1006662 h 1202265"/>
                <a:gd name="connsiteX51" fmla="*/ 2600326 w 2826544"/>
                <a:gd name="connsiteY51" fmla="*/ 1087624 h 1202265"/>
                <a:gd name="connsiteX52" fmla="*/ 2643528 w 2826544"/>
                <a:gd name="connsiteY52" fmla="*/ 1149877 h 1202265"/>
                <a:gd name="connsiteX53" fmla="*/ 2687411 w 2826544"/>
                <a:gd name="connsiteY53" fmla="*/ 1180833 h 1202265"/>
                <a:gd name="connsiteX54" fmla="*/ 2780961 w 2826544"/>
                <a:gd name="connsiteY54" fmla="*/ 1141373 h 1202265"/>
                <a:gd name="connsiteX55" fmla="*/ 2778579 w 2826544"/>
                <a:gd name="connsiteY55" fmla="*/ 1198524 h 1202265"/>
                <a:gd name="connsiteX56" fmla="*/ 2826544 w 2826544"/>
                <a:gd name="connsiteY56" fmla="*/ 1187638 h 1202265"/>
                <a:gd name="connsiteX0" fmla="*/ 0 w 2826544"/>
                <a:gd name="connsiteY0" fmla="*/ 1201925 h 1205641"/>
                <a:gd name="connsiteX1" fmla="*/ 62252 w 2826544"/>
                <a:gd name="connsiteY1" fmla="*/ 1196047 h 1205641"/>
                <a:gd name="connsiteX2" fmla="*/ 144236 w 2826544"/>
                <a:gd name="connsiteY2" fmla="*/ 1151578 h 1205641"/>
                <a:gd name="connsiteX3" fmla="*/ 192542 w 2826544"/>
                <a:gd name="connsiteY3" fmla="*/ 1060751 h 1205641"/>
                <a:gd name="connsiteX4" fmla="*/ 231322 w 2826544"/>
                <a:gd name="connsiteY4" fmla="*/ 933864 h 1205641"/>
                <a:gd name="connsiteX5" fmla="*/ 277246 w 2826544"/>
                <a:gd name="connsiteY5" fmla="*/ 727036 h 1205641"/>
                <a:gd name="connsiteX6" fmla="*/ 307522 w 2826544"/>
                <a:gd name="connsiteY6" fmla="*/ 596407 h 1205641"/>
                <a:gd name="connsiteX7" fmla="*/ 340179 w 2826544"/>
                <a:gd name="connsiteY7" fmla="*/ 454893 h 1205641"/>
                <a:gd name="connsiteX8" fmla="*/ 368073 w 2826544"/>
                <a:gd name="connsiteY8" fmla="*/ 316440 h 1205641"/>
                <a:gd name="connsiteX9" fmla="*/ 395967 w 2826544"/>
                <a:gd name="connsiteY9" fmla="*/ 198057 h 1205641"/>
                <a:gd name="connsiteX10" fmla="*/ 418079 w 2826544"/>
                <a:gd name="connsiteY10" fmla="*/ 109952 h 1205641"/>
                <a:gd name="connsiteX11" fmla="*/ 449036 w 2826544"/>
                <a:gd name="connsiteY11" fmla="*/ 41236 h 1205641"/>
                <a:gd name="connsiteX12" fmla="*/ 481353 w 2826544"/>
                <a:gd name="connsiteY12" fmla="*/ 7558 h 1205641"/>
                <a:gd name="connsiteX13" fmla="*/ 506867 w 2826544"/>
                <a:gd name="connsiteY13" fmla="*/ 75 h 1205641"/>
                <a:gd name="connsiteX14" fmla="*/ 536122 w 2826544"/>
                <a:gd name="connsiteY14" fmla="*/ 9939 h 1205641"/>
                <a:gd name="connsiteX15" fmla="*/ 579665 w 2826544"/>
                <a:gd name="connsiteY15" fmla="*/ 43617 h 1205641"/>
                <a:gd name="connsiteX16" fmla="*/ 626609 w 2826544"/>
                <a:gd name="connsiteY16" fmla="*/ 117776 h 1205641"/>
                <a:gd name="connsiteX17" fmla="*/ 668111 w 2826544"/>
                <a:gd name="connsiteY17" fmla="*/ 220169 h 1205641"/>
                <a:gd name="connsiteX18" fmla="*/ 731384 w 2826544"/>
                <a:gd name="connsiteY18" fmla="*/ 406247 h 1205641"/>
                <a:gd name="connsiteX19" fmla="*/ 797379 w 2826544"/>
                <a:gd name="connsiteY19" fmla="*/ 618178 h 1205641"/>
                <a:gd name="connsiteX20" fmla="*/ 866435 w 2826544"/>
                <a:gd name="connsiteY20" fmla="*/ 816502 h 1205641"/>
                <a:gd name="connsiteX21" fmla="*/ 930389 w 2826544"/>
                <a:gd name="connsiteY21" fmla="*/ 953255 h 1205641"/>
                <a:gd name="connsiteX22" fmla="*/ 987198 w 2826544"/>
                <a:gd name="connsiteY22" fmla="*/ 1037959 h 1205641"/>
                <a:gd name="connsiteX23" fmla="*/ 1058636 w 2826544"/>
                <a:gd name="connsiteY23" fmla="*/ 1108036 h 1205641"/>
                <a:gd name="connsiteX24" fmla="*/ 1102179 w 2826544"/>
                <a:gd name="connsiteY24" fmla="*/ 1140693 h 1205641"/>
                <a:gd name="connsiteX25" fmla="*/ 1156608 w 2826544"/>
                <a:gd name="connsiteY25" fmla="*/ 1173350 h 1205641"/>
                <a:gd name="connsiteX26" fmla="*/ 1221922 w 2826544"/>
                <a:gd name="connsiteY26" fmla="*/ 1195121 h 1205641"/>
                <a:gd name="connsiteX27" fmla="*/ 1322274 w 2826544"/>
                <a:gd name="connsiteY27" fmla="*/ 1202265 h 1205641"/>
                <a:gd name="connsiteX28" fmla="*/ 1385208 w 2826544"/>
                <a:gd name="connsiteY28" fmla="*/ 1202265 h 1205641"/>
                <a:gd name="connsiteX29" fmla="*/ 1466171 w 2826544"/>
                <a:gd name="connsiteY29" fmla="*/ 1197503 h 1205641"/>
                <a:gd name="connsiteX30" fmla="*/ 1624693 w 2826544"/>
                <a:gd name="connsiteY30" fmla="*/ 1173350 h 1205641"/>
                <a:gd name="connsiteX31" fmla="*/ 1745456 w 2826544"/>
                <a:gd name="connsiteY31" fmla="*/ 1097150 h 1205641"/>
                <a:gd name="connsiteX32" fmla="*/ 1831522 w 2826544"/>
                <a:gd name="connsiteY32" fmla="*/ 988293 h 1205641"/>
                <a:gd name="connsiteX33" fmla="*/ 1896836 w 2826544"/>
                <a:gd name="connsiteY33" fmla="*/ 846778 h 1205641"/>
                <a:gd name="connsiteX34" fmla="*/ 1962150 w 2826544"/>
                <a:gd name="connsiteY34" fmla="*/ 650836 h 1205641"/>
                <a:gd name="connsiteX35" fmla="*/ 2005693 w 2826544"/>
                <a:gd name="connsiteY35" fmla="*/ 509321 h 1205641"/>
                <a:gd name="connsiteX36" fmla="*/ 2043453 w 2826544"/>
                <a:gd name="connsiteY36" fmla="*/ 387197 h 1205641"/>
                <a:gd name="connsiteX37" fmla="*/ 2091759 w 2826544"/>
                <a:gd name="connsiteY37" fmla="*/ 215407 h 1205641"/>
                <a:gd name="connsiteX38" fmla="*/ 2129178 w 2826544"/>
                <a:gd name="connsiteY38" fmla="*/ 106550 h 1205641"/>
                <a:gd name="connsiteX39" fmla="*/ 2158093 w 2826544"/>
                <a:gd name="connsiteY39" fmla="*/ 52121 h 1205641"/>
                <a:gd name="connsiteX40" fmla="*/ 2179865 w 2826544"/>
                <a:gd name="connsiteY40" fmla="*/ 19464 h 1205641"/>
                <a:gd name="connsiteX41" fmla="*/ 2223408 w 2826544"/>
                <a:gd name="connsiteY41" fmla="*/ 8578 h 1205641"/>
                <a:gd name="connsiteX42" fmla="*/ 2256065 w 2826544"/>
                <a:gd name="connsiteY42" fmla="*/ 8578 h 1205641"/>
                <a:gd name="connsiteX43" fmla="*/ 2299608 w 2826544"/>
                <a:gd name="connsiteY43" fmla="*/ 19464 h 1205641"/>
                <a:gd name="connsiteX44" fmla="*/ 2343150 w 2826544"/>
                <a:gd name="connsiteY44" fmla="*/ 128321 h 1205641"/>
                <a:gd name="connsiteX45" fmla="*/ 2364922 w 2826544"/>
                <a:gd name="connsiteY45" fmla="*/ 258950 h 1205641"/>
                <a:gd name="connsiteX46" fmla="*/ 2419350 w 2826544"/>
                <a:gd name="connsiteY46" fmla="*/ 422236 h 1205641"/>
                <a:gd name="connsiteX47" fmla="*/ 2447246 w 2826544"/>
                <a:gd name="connsiteY47" fmla="*/ 555586 h 1205641"/>
                <a:gd name="connsiteX48" fmla="*/ 2487386 w 2826544"/>
                <a:gd name="connsiteY48" fmla="*/ 742344 h 1205641"/>
                <a:gd name="connsiteX49" fmla="*/ 2527528 w 2826544"/>
                <a:gd name="connsiteY49" fmla="*/ 892703 h 1205641"/>
                <a:gd name="connsiteX50" fmla="*/ 2567328 w 2826544"/>
                <a:gd name="connsiteY50" fmla="*/ 1006662 h 1205641"/>
                <a:gd name="connsiteX51" fmla="*/ 2600326 w 2826544"/>
                <a:gd name="connsiteY51" fmla="*/ 1087624 h 1205641"/>
                <a:gd name="connsiteX52" fmla="*/ 2643528 w 2826544"/>
                <a:gd name="connsiteY52" fmla="*/ 1149877 h 1205641"/>
                <a:gd name="connsiteX53" fmla="*/ 2687411 w 2826544"/>
                <a:gd name="connsiteY53" fmla="*/ 1180833 h 1205641"/>
                <a:gd name="connsiteX54" fmla="*/ 2733336 w 2826544"/>
                <a:gd name="connsiteY54" fmla="*/ 1196142 h 1205641"/>
                <a:gd name="connsiteX55" fmla="*/ 2778579 w 2826544"/>
                <a:gd name="connsiteY55" fmla="*/ 1198524 h 1205641"/>
                <a:gd name="connsiteX56" fmla="*/ 2826544 w 2826544"/>
                <a:gd name="connsiteY56" fmla="*/ 1187638 h 1205641"/>
                <a:gd name="connsiteX0" fmla="*/ 0 w 2840831"/>
                <a:gd name="connsiteY0" fmla="*/ 1201925 h 1205432"/>
                <a:gd name="connsiteX1" fmla="*/ 62252 w 2840831"/>
                <a:gd name="connsiteY1" fmla="*/ 1196047 h 1205432"/>
                <a:gd name="connsiteX2" fmla="*/ 144236 w 2840831"/>
                <a:gd name="connsiteY2" fmla="*/ 1151578 h 1205432"/>
                <a:gd name="connsiteX3" fmla="*/ 192542 w 2840831"/>
                <a:gd name="connsiteY3" fmla="*/ 1060751 h 1205432"/>
                <a:gd name="connsiteX4" fmla="*/ 231322 w 2840831"/>
                <a:gd name="connsiteY4" fmla="*/ 933864 h 1205432"/>
                <a:gd name="connsiteX5" fmla="*/ 277246 w 2840831"/>
                <a:gd name="connsiteY5" fmla="*/ 727036 h 1205432"/>
                <a:gd name="connsiteX6" fmla="*/ 307522 w 2840831"/>
                <a:gd name="connsiteY6" fmla="*/ 596407 h 1205432"/>
                <a:gd name="connsiteX7" fmla="*/ 340179 w 2840831"/>
                <a:gd name="connsiteY7" fmla="*/ 454893 h 1205432"/>
                <a:gd name="connsiteX8" fmla="*/ 368073 w 2840831"/>
                <a:gd name="connsiteY8" fmla="*/ 316440 h 1205432"/>
                <a:gd name="connsiteX9" fmla="*/ 395967 w 2840831"/>
                <a:gd name="connsiteY9" fmla="*/ 198057 h 1205432"/>
                <a:gd name="connsiteX10" fmla="*/ 418079 w 2840831"/>
                <a:gd name="connsiteY10" fmla="*/ 109952 h 1205432"/>
                <a:gd name="connsiteX11" fmla="*/ 449036 w 2840831"/>
                <a:gd name="connsiteY11" fmla="*/ 41236 h 1205432"/>
                <a:gd name="connsiteX12" fmla="*/ 481353 w 2840831"/>
                <a:gd name="connsiteY12" fmla="*/ 7558 h 1205432"/>
                <a:gd name="connsiteX13" fmla="*/ 506867 w 2840831"/>
                <a:gd name="connsiteY13" fmla="*/ 75 h 1205432"/>
                <a:gd name="connsiteX14" fmla="*/ 536122 w 2840831"/>
                <a:gd name="connsiteY14" fmla="*/ 9939 h 1205432"/>
                <a:gd name="connsiteX15" fmla="*/ 579665 w 2840831"/>
                <a:gd name="connsiteY15" fmla="*/ 43617 h 1205432"/>
                <a:gd name="connsiteX16" fmla="*/ 626609 w 2840831"/>
                <a:gd name="connsiteY16" fmla="*/ 117776 h 1205432"/>
                <a:gd name="connsiteX17" fmla="*/ 668111 w 2840831"/>
                <a:gd name="connsiteY17" fmla="*/ 220169 h 1205432"/>
                <a:gd name="connsiteX18" fmla="*/ 731384 w 2840831"/>
                <a:gd name="connsiteY18" fmla="*/ 406247 h 1205432"/>
                <a:gd name="connsiteX19" fmla="*/ 797379 w 2840831"/>
                <a:gd name="connsiteY19" fmla="*/ 618178 h 1205432"/>
                <a:gd name="connsiteX20" fmla="*/ 866435 w 2840831"/>
                <a:gd name="connsiteY20" fmla="*/ 816502 h 1205432"/>
                <a:gd name="connsiteX21" fmla="*/ 930389 w 2840831"/>
                <a:gd name="connsiteY21" fmla="*/ 953255 h 1205432"/>
                <a:gd name="connsiteX22" fmla="*/ 987198 w 2840831"/>
                <a:gd name="connsiteY22" fmla="*/ 1037959 h 1205432"/>
                <a:gd name="connsiteX23" fmla="*/ 1058636 w 2840831"/>
                <a:gd name="connsiteY23" fmla="*/ 1108036 h 1205432"/>
                <a:gd name="connsiteX24" fmla="*/ 1102179 w 2840831"/>
                <a:gd name="connsiteY24" fmla="*/ 1140693 h 1205432"/>
                <a:gd name="connsiteX25" fmla="*/ 1156608 w 2840831"/>
                <a:gd name="connsiteY25" fmla="*/ 1173350 h 1205432"/>
                <a:gd name="connsiteX26" fmla="*/ 1221922 w 2840831"/>
                <a:gd name="connsiteY26" fmla="*/ 1195121 h 1205432"/>
                <a:gd name="connsiteX27" fmla="*/ 1322274 w 2840831"/>
                <a:gd name="connsiteY27" fmla="*/ 1202265 h 1205432"/>
                <a:gd name="connsiteX28" fmla="*/ 1385208 w 2840831"/>
                <a:gd name="connsiteY28" fmla="*/ 1202265 h 1205432"/>
                <a:gd name="connsiteX29" fmla="*/ 1466171 w 2840831"/>
                <a:gd name="connsiteY29" fmla="*/ 1197503 h 1205432"/>
                <a:gd name="connsiteX30" fmla="*/ 1624693 w 2840831"/>
                <a:gd name="connsiteY30" fmla="*/ 1173350 h 1205432"/>
                <a:gd name="connsiteX31" fmla="*/ 1745456 w 2840831"/>
                <a:gd name="connsiteY31" fmla="*/ 1097150 h 1205432"/>
                <a:gd name="connsiteX32" fmla="*/ 1831522 w 2840831"/>
                <a:gd name="connsiteY32" fmla="*/ 988293 h 1205432"/>
                <a:gd name="connsiteX33" fmla="*/ 1896836 w 2840831"/>
                <a:gd name="connsiteY33" fmla="*/ 846778 h 1205432"/>
                <a:gd name="connsiteX34" fmla="*/ 1962150 w 2840831"/>
                <a:gd name="connsiteY34" fmla="*/ 650836 h 1205432"/>
                <a:gd name="connsiteX35" fmla="*/ 2005693 w 2840831"/>
                <a:gd name="connsiteY35" fmla="*/ 509321 h 1205432"/>
                <a:gd name="connsiteX36" fmla="*/ 2043453 w 2840831"/>
                <a:gd name="connsiteY36" fmla="*/ 387197 h 1205432"/>
                <a:gd name="connsiteX37" fmla="*/ 2091759 w 2840831"/>
                <a:gd name="connsiteY37" fmla="*/ 215407 h 1205432"/>
                <a:gd name="connsiteX38" fmla="*/ 2129178 w 2840831"/>
                <a:gd name="connsiteY38" fmla="*/ 106550 h 1205432"/>
                <a:gd name="connsiteX39" fmla="*/ 2158093 w 2840831"/>
                <a:gd name="connsiteY39" fmla="*/ 52121 h 1205432"/>
                <a:gd name="connsiteX40" fmla="*/ 2179865 w 2840831"/>
                <a:gd name="connsiteY40" fmla="*/ 19464 h 1205432"/>
                <a:gd name="connsiteX41" fmla="*/ 2223408 w 2840831"/>
                <a:gd name="connsiteY41" fmla="*/ 8578 h 1205432"/>
                <a:gd name="connsiteX42" fmla="*/ 2256065 w 2840831"/>
                <a:gd name="connsiteY42" fmla="*/ 8578 h 1205432"/>
                <a:gd name="connsiteX43" fmla="*/ 2299608 w 2840831"/>
                <a:gd name="connsiteY43" fmla="*/ 19464 h 1205432"/>
                <a:gd name="connsiteX44" fmla="*/ 2343150 w 2840831"/>
                <a:gd name="connsiteY44" fmla="*/ 128321 h 1205432"/>
                <a:gd name="connsiteX45" fmla="*/ 2364922 w 2840831"/>
                <a:gd name="connsiteY45" fmla="*/ 258950 h 1205432"/>
                <a:gd name="connsiteX46" fmla="*/ 2419350 w 2840831"/>
                <a:gd name="connsiteY46" fmla="*/ 422236 h 1205432"/>
                <a:gd name="connsiteX47" fmla="*/ 2447246 w 2840831"/>
                <a:gd name="connsiteY47" fmla="*/ 555586 h 1205432"/>
                <a:gd name="connsiteX48" fmla="*/ 2487386 w 2840831"/>
                <a:gd name="connsiteY48" fmla="*/ 742344 h 1205432"/>
                <a:gd name="connsiteX49" fmla="*/ 2527528 w 2840831"/>
                <a:gd name="connsiteY49" fmla="*/ 892703 h 1205432"/>
                <a:gd name="connsiteX50" fmla="*/ 2567328 w 2840831"/>
                <a:gd name="connsiteY50" fmla="*/ 1006662 h 1205432"/>
                <a:gd name="connsiteX51" fmla="*/ 2600326 w 2840831"/>
                <a:gd name="connsiteY51" fmla="*/ 1087624 h 1205432"/>
                <a:gd name="connsiteX52" fmla="*/ 2643528 w 2840831"/>
                <a:gd name="connsiteY52" fmla="*/ 1149877 h 1205432"/>
                <a:gd name="connsiteX53" fmla="*/ 2687411 w 2840831"/>
                <a:gd name="connsiteY53" fmla="*/ 1180833 h 1205432"/>
                <a:gd name="connsiteX54" fmla="*/ 2733336 w 2840831"/>
                <a:gd name="connsiteY54" fmla="*/ 1196142 h 1205432"/>
                <a:gd name="connsiteX55" fmla="*/ 2778579 w 2840831"/>
                <a:gd name="connsiteY55" fmla="*/ 1198524 h 1205432"/>
                <a:gd name="connsiteX56" fmla="*/ 2840831 w 2840831"/>
                <a:gd name="connsiteY56" fmla="*/ 1192401 h 1205432"/>
                <a:gd name="connsiteX0" fmla="*/ 0 w 2840831"/>
                <a:gd name="connsiteY0" fmla="*/ 1201925 h 1206229"/>
                <a:gd name="connsiteX1" fmla="*/ 62252 w 2840831"/>
                <a:gd name="connsiteY1" fmla="*/ 1196047 h 1206229"/>
                <a:gd name="connsiteX2" fmla="*/ 144236 w 2840831"/>
                <a:gd name="connsiteY2" fmla="*/ 1151578 h 1206229"/>
                <a:gd name="connsiteX3" fmla="*/ 192542 w 2840831"/>
                <a:gd name="connsiteY3" fmla="*/ 1060751 h 1206229"/>
                <a:gd name="connsiteX4" fmla="*/ 231322 w 2840831"/>
                <a:gd name="connsiteY4" fmla="*/ 933864 h 1206229"/>
                <a:gd name="connsiteX5" fmla="*/ 277246 w 2840831"/>
                <a:gd name="connsiteY5" fmla="*/ 727036 h 1206229"/>
                <a:gd name="connsiteX6" fmla="*/ 307522 w 2840831"/>
                <a:gd name="connsiteY6" fmla="*/ 596407 h 1206229"/>
                <a:gd name="connsiteX7" fmla="*/ 340179 w 2840831"/>
                <a:gd name="connsiteY7" fmla="*/ 454893 h 1206229"/>
                <a:gd name="connsiteX8" fmla="*/ 368073 w 2840831"/>
                <a:gd name="connsiteY8" fmla="*/ 316440 h 1206229"/>
                <a:gd name="connsiteX9" fmla="*/ 395967 w 2840831"/>
                <a:gd name="connsiteY9" fmla="*/ 198057 h 1206229"/>
                <a:gd name="connsiteX10" fmla="*/ 418079 w 2840831"/>
                <a:gd name="connsiteY10" fmla="*/ 109952 h 1206229"/>
                <a:gd name="connsiteX11" fmla="*/ 449036 w 2840831"/>
                <a:gd name="connsiteY11" fmla="*/ 41236 h 1206229"/>
                <a:gd name="connsiteX12" fmla="*/ 481353 w 2840831"/>
                <a:gd name="connsiteY12" fmla="*/ 7558 h 1206229"/>
                <a:gd name="connsiteX13" fmla="*/ 506867 w 2840831"/>
                <a:gd name="connsiteY13" fmla="*/ 75 h 1206229"/>
                <a:gd name="connsiteX14" fmla="*/ 536122 w 2840831"/>
                <a:gd name="connsiteY14" fmla="*/ 9939 h 1206229"/>
                <a:gd name="connsiteX15" fmla="*/ 579665 w 2840831"/>
                <a:gd name="connsiteY15" fmla="*/ 43617 h 1206229"/>
                <a:gd name="connsiteX16" fmla="*/ 626609 w 2840831"/>
                <a:gd name="connsiteY16" fmla="*/ 117776 h 1206229"/>
                <a:gd name="connsiteX17" fmla="*/ 668111 w 2840831"/>
                <a:gd name="connsiteY17" fmla="*/ 220169 h 1206229"/>
                <a:gd name="connsiteX18" fmla="*/ 731384 w 2840831"/>
                <a:gd name="connsiteY18" fmla="*/ 406247 h 1206229"/>
                <a:gd name="connsiteX19" fmla="*/ 797379 w 2840831"/>
                <a:gd name="connsiteY19" fmla="*/ 618178 h 1206229"/>
                <a:gd name="connsiteX20" fmla="*/ 866435 w 2840831"/>
                <a:gd name="connsiteY20" fmla="*/ 816502 h 1206229"/>
                <a:gd name="connsiteX21" fmla="*/ 930389 w 2840831"/>
                <a:gd name="connsiteY21" fmla="*/ 953255 h 1206229"/>
                <a:gd name="connsiteX22" fmla="*/ 987198 w 2840831"/>
                <a:gd name="connsiteY22" fmla="*/ 1037959 h 1206229"/>
                <a:gd name="connsiteX23" fmla="*/ 1058636 w 2840831"/>
                <a:gd name="connsiteY23" fmla="*/ 1108036 h 1206229"/>
                <a:gd name="connsiteX24" fmla="*/ 1102179 w 2840831"/>
                <a:gd name="connsiteY24" fmla="*/ 1140693 h 1206229"/>
                <a:gd name="connsiteX25" fmla="*/ 1156608 w 2840831"/>
                <a:gd name="connsiteY25" fmla="*/ 1173350 h 1206229"/>
                <a:gd name="connsiteX26" fmla="*/ 1221922 w 2840831"/>
                <a:gd name="connsiteY26" fmla="*/ 1195121 h 1206229"/>
                <a:gd name="connsiteX27" fmla="*/ 1322274 w 2840831"/>
                <a:gd name="connsiteY27" fmla="*/ 1202265 h 1206229"/>
                <a:gd name="connsiteX28" fmla="*/ 1385208 w 2840831"/>
                <a:gd name="connsiteY28" fmla="*/ 1202265 h 1206229"/>
                <a:gd name="connsiteX29" fmla="*/ 1466171 w 2840831"/>
                <a:gd name="connsiteY29" fmla="*/ 1197503 h 1206229"/>
                <a:gd name="connsiteX30" fmla="*/ 1624693 w 2840831"/>
                <a:gd name="connsiteY30" fmla="*/ 1173350 h 1206229"/>
                <a:gd name="connsiteX31" fmla="*/ 1745456 w 2840831"/>
                <a:gd name="connsiteY31" fmla="*/ 1097150 h 1206229"/>
                <a:gd name="connsiteX32" fmla="*/ 1831522 w 2840831"/>
                <a:gd name="connsiteY32" fmla="*/ 988293 h 1206229"/>
                <a:gd name="connsiteX33" fmla="*/ 1896836 w 2840831"/>
                <a:gd name="connsiteY33" fmla="*/ 846778 h 1206229"/>
                <a:gd name="connsiteX34" fmla="*/ 1962150 w 2840831"/>
                <a:gd name="connsiteY34" fmla="*/ 650836 h 1206229"/>
                <a:gd name="connsiteX35" fmla="*/ 2005693 w 2840831"/>
                <a:gd name="connsiteY35" fmla="*/ 509321 h 1206229"/>
                <a:gd name="connsiteX36" fmla="*/ 2043453 w 2840831"/>
                <a:gd name="connsiteY36" fmla="*/ 387197 h 1206229"/>
                <a:gd name="connsiteX37" fmla="*/ 2091759 w 2840831"/>
                <a:gd name="connsiteY37" fmla="*/ 215407 h 1206229"/>
                <a:gd name="connsiteX38" fmla="*/ 2129178 w 2840831"/>
                <a:gd name="connsiteY38" fmla="*/ 106550 h 1206229"/>
                <a:gd name="connsiteX39" fmla="*/ 2158093 w 2840831"/>
                <a:gd name="connsiteY39" fmla="*/ 52121 h 1206229"/>
                <a:gd name="connsiteX40" fmla="*/ 2179865 w 2840831"/>
                <a:gd name="connsiteY40" fmla="*/ 19464 h 1206229"/>
                <a:gd name="connsiteX41" fmla="*/ 2223408 w 2840831"/>
                <a:gd name="connsiteY41" fmla="*/ 8578 h 1206229"/>
                <a:gd name="connsiteX42" fmla="*/ 2256065 w 2840831"/>
                <a:gd name="connsiteY42" fmla="*/ 8578 h 1206229"/>
                <a:gd name="connsiteX43" fmla="*/ 2299608 w 2840831"/>
                <a:gd name="connsiteY43" fmla="*/ 19464 h 1206229"/>
                <a:gd name="connsiteX44" fmla="*/ 2343150 w 2840831"/>
                <a:gd name="connsiteY44" fmla="*/ 128321 h 1206229"/>
                <a:gd name="connsiteX45" fmla="*/ 2364922 w 2840831"/>
                <a:gd name="connsiteY45" fmla="*/ 258950 h 1206229"/>
                <a:gd name="connsiteX46" fmla="*/ 2419350 w 2840831"/>
                <a:gd name="connsiteY46" fmla="*/ 422236 h 1206229"/>
                <a:gd name="connsiteX47" fmla="*/ 2447246 w 2840831"/>
                <a:gd name="connsiteY47" fmla="*/ 555586 h 1206229"/>
                <a:gd name="connsiteX48" fmla="*/ 2487386 w 2840831"/>
                <a:gd name="connsiteY48" fmla="*/ 742344 h 1206229"/>
                <a:gd name="connsiteX49" fmla="*/ 2527528 w 2840831"/>
                <a:gd name="connsiteY49" fmla="*/ 892703 h 1206229"/>
                <a:gd name="connsiteX50" fmla="*/ 2567328 w 2840831"/>
                <a:gd name="connsiteY50" fmla="*/ 1006662 h 1206229"/>
                <a:gd name="connsiteX51" fmla="*/ 2600326 w 2840831"/>
                <a:gd name="connsiteY51" fmla="*/ 1087624 h 1206229"/>
                <a:gd name="connsiteX52" fmla="*/ 2643528 w 2840831"/>
                <a:gd name="connsiteY52" fmla="*/ 1149877 h 1206229"/>
                <a:gd name="connsiteX53" fmla="*/ 2687411 w 2840831"/>
                <a:gd name="connsiteY53" fmla="*/ 1180833 h 1206229"/>
                <a:gd name="connsiteX54" fmla="*/ 2733336 w 2840831"/>
                <a:gd name="connsiteY54" fmla="*/ 1196142 h 1206229"/>
                <a:gd name="connsiteX55" fmla="*/ 2783341 w 2840831"/>
                <a:gd name="connsiteY55" fmla="*/ 1200905 h 1206229"/>
                <a:gd name="connsiteX56" fmla="*/ 2840831 w 2840831"/>
                <a:gd name="connsiteY56" fmla="*/ 1192401 h 1206229"/>
                <a:gd name="connsiteX0" fmla="*/ 0 w 2840831"/>
                <a:gd name="connsiteY0" fmla="*/ 1201925 h 1202265"/>
                <a:gd name="connsiteX1" fmla="*/ 62252 w 2840831"/>
                <a:gd name="connsiteY1" fmla="*/ 1196047 h 1202265"/>
                <a:gd name="connsiteX2" fmla="*/ 144236 w 2840831"/>
                <a:gd name="connsiteY2" fmla="*/ 1151578 h 1202265"/>
                <a:gd name="connsiteX3" fmla="*/ 192542 w 2840831"/>
                <a:gd name="connsiteY3" fmla="*/ 1060751 h 1202265"/>
                <a:gd name="connsiteX4" fmla="*/ 231322 w 2840831"/>
                <a:gd name="connsiteY4" fmla="*/ 933864 h 1202265"/>
                <a:gd name="connsiteX5" fmla="*/ 277246 w 2840831"/>
                <a:gd name="connsiteY5" fmla="*/ 727036 h 1202265"/>
                <a:gd name="connsiteX6" fmla="*/ 307522 w 2840831"/>
                <a:gd name="connsiteY6" fmla="*/ 596407 h 1202265"/>
                <a:gd name="connsiteX7" fmla="*/ 340179 w 2840831"/>
                <a:gd name="connsiteY7" fmla="*/ 454893 h 1202265"/>
                <a:gd name="connsiteX8" fmla="*/ 368073 w 2840831"/>
                <a:gd name="connsiteY8" fmla="*/ 316440 h 1202265"/>
                <a:gd name="connsiteX9" fmla="*/ 395967 w 2840831"/>
                <a:gd name="connsiteY9" fmla="*/ 198057 h 1202265"/>
                <a:gd name="connsiteX10" fmla="*/ 418079 w 2840831"/>
                <a:gd name="connsiteY10" fmla="*/ 109952 h 1202265"/>
                <a:gd name="connsiteX11" fmla="*/ 449036 w 2840831"/>
                <a:gd name="connsiteY11" fmla="*/ 41236 h 1202265"/>
                <a:gd name="connsiteX12" fmla="*/ 481353 w 2840831"/>
                <a:gd name="connsiteY12" fmla="*/ 7558 h 1202265"/>
                <a:gd name="connsiteX13" fmla="*/ 506867 w 2840831"/>
                <a:gd name="connsiteY13" fmla="*/ 75 h 1202265"/>
                <a:gd name="connsiteX14" fmla="*/ 536122 w 2840831"/>
                <a:gd name="connsiteY14" fmla="*/ 9939 h 1202265"/>
                <a:gd name="connsiteX15" fmla="*/ 579665 w 2840831"/>
                <a:gd name="connsiteY15" fmla="*/ 43617 h 1202265"/>
                <a:gd name="connsiteX16" fmla="*/ 626609 w 2840831"/>
                <a:gd name="connsiteY16" fmla="*/ 117776 h 1202265"/>
                <a:gd name="connsiteX17" fmla="*/ 668111 w 2840831"/>
                <a:gd name="connsiteY17" fmla="*/ 220169 h 1202265"/>
                <a:gd name="connsiteX18" fmla="*/ 731384 w 2840831"/>
                <a:gd name="connsiteY18" fmla="*/ 406247 h 1202265"/>
                <a:gd name="connsiteX19" fmla="*/ 797379 w 2840831"/>
                <a:gd name="connsiteY19" fmla="*/ 618178 h 1202265"/>
                <a:gd name="connsiteX20" fmla="*/ 866435 w 2840831"/>
                <a:gd name="connsiteY20" fmla="*/ 816502 h 1202265"/>
                <a:gd name="connsiteX21" fmla="*/ 930389 w 2840831"/>
                <a:gd name="connsiteY21" fmla="*/ 953255 h 1202265"/>
                <a:gd name="connsiteX22" fmla="*/ 987198 w 2840831"/>
                <a:gd name="connsiteY22" fmla="*/ 1037959 h 1202265"/>
                <a:gd name="connsiteX23" fmla="*/ 1058636 w 2840831"/>
                <a:gd name="connsiteY23" fmla="*/ 1108036 h 1202265"/>
                <a:gd name="connsiteX24" fmla="*/ 1102179 w 2840831"/>
                <a:gd name="connsiteY24" fmla="*/ 1140693 h 1202265"/>
                <a:gd name="connsiteX25" fmla="*/ 1156608 w 2840831"/>
                <a:gd name="connsiteY25" fmla="*/ 1173350 h 1202265"/>
                <a:gd name="connsiteX26" fmla="*/ 1221922 w 2840831"/>
                <a:gd name="connsiteY26" fmla="*/ 1195121 h 1202265"/>
                <a:gd name="connsiteX27" fmla="*/ 1322274 w 2840831"/>
                <a:gd name="connsiteY27" fmla="*/ 1202265 h 1202265"/>
                <a:gd name="connsiteX28" fmla="*/ 1385208 w 2840831"/>
                <a:gd name="connsiteY28" fmla="*/ 1202265 h 1202265"/>
                <a:gd name="connsiteX29" fmla="*/ 1466171 w 2840831"/>
                <a:gd name="connsiteY29" fmla="*/ 1197503 h 1202265"/>
                <a:gd name="connsiteX30" fmla="*/ 1624693 w 2840831"/>
                <a:gd name="connsiteY30" fmla="*/ 1173350 h 1202265"/>
                <a:gd name="connsiteX31" fmla="*/ 1745456 w 2840831"/>
                <a:gd name="connsiteY31" fmla="*/ 1097150 h 1202265"/>
                <a:gd name="connsiteX32" fmla="*/ 1831522 w 2840831"/>
                <a:gd name="connsiteY32" fmla="*/ 988293 h 1202265"/>
                <a:gd name="connsiteX33" fmla="*/ 1896836 w 2840831"/>
                <a:gd name="connsiteY33" fmla="*/ 846778 h 1202265"/>
                <a:gd name="connsiteX34" fmla="*/ 1962150 w 2840831"/>
                <a:gd name="connsiteY34" fmla="*/ 650836 h 1202265"/>
                <a:gd name="connsiteX35" fmla="*/ 2005693 w 2840831"/>
                <a:gd name="connsiteY35" fmla="*/ 509321 h 1202265"/>
                <a:gd name="connsiteX36" fmla="*/ 2043453 w 2840831"/>
                <a:gd name="connsiteY36" fmla="*/ 387197 h 1202265"/>
                <a:gd name="connsiteX37" fmla="*/ 2091759 w 2840831"/>
                <a:gd name="connsiteY37" fmla="*/ 215407 h 1202265"/>
                <a:gd name="connsiteX38" fmla="*/ 2129178 w 2840831"/>
                <a:gd name="connsiteY38" fmla="*/ 106550 h 1202265"/>
                <a:gd name="connsiteX39" fmla="*/ 2158093 w 2840831"/>
                <a:gd name="connsiteY39" fmla="*/ 52121 h 1202265"/>
                <a:gd name="connsiteX40" fmla="*/ 2179865 w 2840831"/>
                <a:gd name="connsiteY40" fmla="*/ 19464 h 1202265"/>
                <a:gd name="connsiteX41" fmla="*/ 2223408 w 2840831"/>
                <a:gd name="connsiteY41" fmla="*/ 8578 h 1202265"/>
                <a:gd name="connsiteX42" fmla="*/ 2256065 w 2840831"/>
                <a:gd name="connsiteY42" fmla="*/ 8578 h 1202265"/>
                <a:gd name="connsiteX43" fmla="*/ 2299608 w 2840831"/>
                <a:gd name="connsiteY43" fmla="*/ 19464 h 1202265"/>
                <a:gd name="connsiteX44" fmla="*/ 2343150 w 2840831"/>
                <a:gd name="connsiteY44" fmla="*/ 128321 h 1202265"/>
                <a:gd name="connsiteX45" fmla="*/ 2364922 w 2840831"/>
                <a:gd name="connsiteY45" fmla="*/ 258950 h 1202265"/>
                <a:gd name="connsiteX46" fmla="*/ 2419350 w 2840831"/>
                <a:gd name="connsiteY46" fmla="*/ 422236 h 1202265"/>
                <a:gd name="connsiteX47" fmla="*/ 2447246 w 2840831"/>
                <a:gd name="connsiteY47" fmla="*/ 555586 h 1202265"/>
                <a:gd name="connsiteX48" fmla="*/ 2487386 w 2840831"/>
                <a:gd name="connsiteY48" fmla="*/ 742344 h 1202265"/>
                <a:gd name="connsiteX49" fmla="*/ 2527528 w 2840831"/>
                <a:gd name="connsiteY49" fmla="*/ 892703 h 1202265"/>
                <a:gd name="connsiteX50" fmla="*/ 2567328 w 2840831"/>
                <a:gd name="connsiteY50" fmla="*/ 1006662 h 1202265"/>
                <a:gd name="connsiteX51" fmla="*/ 2600326 w 2840831"/>
                <a:gd name="connsiteY51" fmla="*/ 1087624 h 1202265"/>
                <a:gd name="connsiteX52" fmla="*/ 2643528 w 2840831"/>
                <a:gd name="connsiteY52" fmla="*/ 1149877 h 1202265"/>
                <a:gd name="connsiteX53" fmla="*/ 2687411 w 2840831"/>
                <a:gd name="connsiteY53" fmla="*/ 1180833 h 1202265"/>
                <a:gd name="connsiteX54" fmla="*/ 2733336 w 2840831"/>
                <a:gd name="connsiteY54" fmla="*/ 1172330 h 1202265"/>
                <a:gd name="connsiteX55" fmla="*/ 2783341 w 2840831"/>
                <a:gd name="connsiteY55" fmla="*/ 1200905 h 1202265"/>
                <a:gd name="connsiteX56" fmla="*/ 2840831 w 2840831"/>
                <a:gd name="connsiteY56" fmla="*/ 1192401 h 1202265"/>
                <a:gd name="connsiteX0" fmla="*/ 0 w 2840831"/>
                <a:gd name="connsiteY0" fmla="*/ 1201925 h 1202265"/>
                <a:gd name="connsiteX1" fmla="*/ 62252 w 2840831"/>
                <a:gd name="connsiteY1" fmla="*/ 1196047 h 1202265"/>
                <a:gd name="connsiteX2" fmla="*/ 144236 w 2840831"/>
                <a:gd name="connsiteY2" fmla="*/ 1151578 h 1202265"/>
                <a:gd name="connsiteX3" fmla="*/ 192542 w 2840831"/>
                <a:gd name="connsiteY3" fmla="*/ 1060751 h 1202265"/>
                <a:gd name="connsiteX4" fmla="*/ 231322 w 2840831"/>
                <a:gd name="connsiteY4" fmla="*/ 933864 h 1202265"/>
                <a:gd name="connsiteX5" fmla="*/ 277246 w 2840831"/>
                <a:gd name="connsiteY5" fmla="*/ 727036 h 1202265"/>
                <a:gd name="connsiteX6" fmla="*/ 307522 w 2840831"/>
                <a:gd name="connsiteY6" fmla="*/ 596407 h 1202265"/>
                <a:gd name="connsiteX7" fmla="*/ 340179 w 2840831"/>
                <a:gd name="connsiteY7" fmla="*/ 454893 h 1202265"/>
                <a:gd name="connsiteX8" fmla="*/ 368073 w 2840831"/>
                <a:gd name="connsiteY8" fmla="*/ 316440 h 1202265"/>
                <a:gd name="connsiteX9" fmla="*/ 395967 w 2840831"/>
                <a:gd name="connsiteY9" fmla="*/ 198057 h 1202265"/>
                <a:gd name="connsiteX10" fmla="*/ 418079 w 2840831"/>
                <a:gd name="connsiteY10" fmla="*/ 109952 h 1202265"/>
                <a:gd name="connsiteX11" fmla="*/ 449036 w 2840831"/>
                <a:gd name="connsiteY11" fmla="*/ 41236 h 1202265"/>
                <a:gd name="connsiteX12" fmla="*/ 481353 w 2840831"/>
                <a:gd name="connsiteY12" fmla="*/ 7558 h 1202265"/>
                <a:gd name="connsiteX13" fmla="*/ 506867 w 2840831"/>
                <a:gd name="connsiteY13" fmla="*/ 75 h 1202265"/>
                <a:gd name="connsiteX14" fmla="*/ 536122 w 2840831"/>
                <a:gd name="connsiteY14" fmla="*/ 9939 h 1202265"/>
                <a:gd name="connsiteX15" fmla="*/ 579665 w 2840831"/>
                <a:gd name="connsiteY15" fmla="*/ 43617 h 1202265"/>
                <a:gd name="connsiteX16" fmla="*/ 626609 w 2840831"/>
                <a:gd name="connsiteY16" fmla="*/ 117776 h 1202265"/>
                <a:gd name="connsiteX17" fmla="*/ 668111 w 2840831"/>
                <a:gd name="connsiteY17" fmla="*/ 220169 h 1202265"/>
                <a:gd name="connsiteX18" fmla="*/ 731384 w 2840831"/>
                <a:gd name="connsiteY18" fmla="*/ 406247 h 1202265"/>
                <a:gd name="connsiteX19" fmla="*/ 797379 w 2840831"/>
                <a:gd name="connsiteY19" fmla="*/ 618178 h 1202265"/>
                <a:gd name="connsiteX20" fmla="*/ 866435 w 2840831"/>
                <a:gd name="connsiteY20" fmla="*/ 816502 h 1202265"/>
                <a:gd name="connsiteX21" fmla="*/ 930389 w 2840831"/>
                <a:gd name="connsiteY21" fmla="*/ 953255 h 1202265"/>
                <a:gd name="connsiteX22" fmla="*/ 987198 w 2840831"/>
                <a:gd name="connsiteY22" fmla="*/ 1037959 h 1202265"/>
                <a:gd name="connsiteX23" fmla="*/ 1058636 w 2840831"/>
                <a:gd name="connsiteY23" fmla="*/ 1108036 h 1202265"/>
                <a:gd name="connsiteX24" fmla="*/ 1102179 w 2840831"/>
                <a:gd name="connsiteY24" fmla="*/ 1140693 h 1202265"/>
                <a:gd name="connsiteX25" fmla="*/ 1156608 w 2840831"/>
                <a:gd name="connsiteY25" fmla="*/ 1173350 h 1202265"/>
                <a:gd name="connsiteX26" fmla="*/ 1221922 w 2840831"/>
                <a:gd name="connsiteY26" fmla="*/ 1195121 h 1202265"/>
                <a:gd name="connsiteX27" fmla="*/ 1322274 w 2840831"/>
                <a:gd name="connsiteY27" fmla="*/ 1202265 h 1202265"/>
                <a:gd name="connsiteX28" fmla="*/ 1385208 w 2840831"/>
                <a:gd name="connsiteY28" fmla="*/ 1202265 h 1202265"/>
                <a:gd name="connsiteX29" fmla="*/ 1466171 w 2840831"/>
                <a:gd name="connsiteY29" fmla="*/ 1197503 h 1202265"/>
                <a:gd name="connsiteX30" fmla="*/ 1624693 w 2840831"/>
                <a:gd name="connsiteY30" fmla="*/ 1173350 h 1202265"/>
                <a:gd name="connsiteX31" fmla="*/ 1745456 w 2840831"/>
                <a:gd name="connsiteY31" fmla="*/ 1097150 h 1202265"/>
                <a:gd name="connsiteX32" fmla="*/ 1831522 w 2840831"/>
                <a:gd name="connsiteY32" fmla="*/ 988293 h 1202265"/>
                <a:gd name="connsiteX33" fmla="*/ 1896836 w 2840831"/>
                <a:gd name="connsiteY33" fmla="*/ 846778 h 1202265"/>
                <a:gd name="connsiteX34" fmla="*/ 1962150 w 2840831"/>
                <a:gd name="connsiteY34" fmla="*/ 650836 h 1202265"/>
                <a:gd name="connsiteX35" fmla="*/ 2005693 w 2840831"/>
                <a:gd name="connsiteY35" fmla="*/ 509321 h 1202265"/>
                <a:gd name="connsiteX36" fmla="*/ 2043453 w 2840831"/>
                <a:gd name="connsiteY36" fmla="*/ 387197 h 1202265"/>
                <a:gd name="connsiteX37" fmla="*/ 2091759 w 2840831"/>
                <a:gd name="connsiteY37" fmla="*/ 215407 h 1202265"/>
                <a:gd name="connsiteX38" fmla="*/ 2129178 w 2840831"/>
                <a:gd name="connsiteY38" fmla="*/ 106550 h 1202265"/>
                <a:gd name="connsiteX39" fmla="*/ 2158093 w 2840831"/>
                <a:gd name="connsiteY39" fmla="*/ 52121 h 1202265"/>
                <a:gd name="connsiteX40" fmla="*/ 2179865 w 2840831"/>
                <a:gd name="connsiteY40" fmla="*/ 19464 h 1202265"/>
                <a:gd name="connsiteX41" fmla="*/ 2223408 w 2840831"/>
                <a:gd name="connsiteY41" fmla="*/ 8578 h 1202265"/>
                <a:gd name="connsiteX42" fmla="*/ 2256065 w 2840831"/>
                <a:gd name="connsiteY42" fmla="*/ 8578 h 1202265"/>
                <a:gd name="connsiteX43" fmla="*/ 2299608 w 2840831"/>
                <a:gd name="connsiteY43" fmla="*/ 19464 h 1202265"/>
                <a:gd name="connsiteX44" fmla="*/ 2343150 w 2840831"/>
                <a:gd name="connsiteY44" fmla="*/ 128321 h 1202265"/>
                <a:gd name="connsiteX45" fmla="*/ 2364922 w 2840831"/>
                <a:gd name="connsiteY45" fmla="*/ 258950 h 1202265"/>
                <a:gd name="connsiteX46" fmla="*/ 2419350 w 2840831"/>
                <a:gd name="connsiteY46" fmla="*/ 422236 h 1202265"/>
                <a:gd name="connsiteX47" fmla="*/ 2447246 w 2840831"/>
                <a:gd name="connsiteY47" fmla="*/ 555586 h 1202265"/>
                <a:gd name="connsiteX48" fmla="*/ 2487386 w 2840831"/>
                <a:gd name="connsiteY48" fmla="*/ 742344 h 1202265"/>
                <a:gd name="connsiteX49" fmla="*/ 2527528 w 2840831"/>
                <a:gd name="connsiteY49" fmla="*/ 892703 h 1202265"/>
                <a:gd name="connsiteX50" fmla="*/ 2567328 w 2840831"/>
                <a:gd name="connsiteY50" fmla="*/ 1006662 h 1202265"/>
                <a:gd name="connsiteX51" fmla="*/ 2600326 w 2840831"/>
                <a:gd name="connsiteY51" fmla="*/ 1087624 h 1202265"/>
                <a:gd name="connsiteX52" fmla="*/ 2643528 w 2840831"/>
                <a:gd name="connsiteY52" fmla="*/ 1149877 h 1202265"/>
                <a:gd name="connsiteX53" fmla="*/ 2687411 w 2840831"/>
                <a:gd name="connsiteY53" fmla="*/ 1180833 h 1202265"/>
                <a:gd name="connsiteX54" fmla="*/ 2733336 w 2840831"/>
                <a:gd name="connsiteY54" fmla="*/ 1172330 h 1202265"/>
                <a:gd name="connsiteX55" fmla="*/ 2783341 w 2840831"/>
                <a:gd name="connsiteY55" fmla="*/ 1200905 h 1202265"/>
                <a:gd name="connsiteX56" fmla="*/ 2840831 w 2840831"/>
                <a:gd name="connsiteY56" fmla="*/ 1192401 h 1202265"/>
                <a:gd name="connsiteX0" fmla="*/ 0 w 2840831"/>
                <a:gd name="connsiteY0" fmla="*/ 1201925 h 1207917"/>
                <a:gd name="connsiteX1" fmla="*/ 62252 w 2840831"/>
                <a:gd name="connsiteY1" fmla="*/ 1196047 h 1207917"/>
                <a:gd name="connsiteX2" fmla="*/ 144236 w 2840831"/>
                <a:gd name="connsiteY2" fmla="*/ 1151578 h 1207917"/>
                <a:gd name="connsiteX3" fmla="*/ 192542 w 2840831"/>
                <a:gd name="connsiteY3" fmla="*/ 1060751 h 1207917"/>
                <a:gd name="connsiteX4" fmla="*/ 231322 w 2840831"/>
                <a:gd name="connsiteY4" fmla="*/ 933864 h 1207917"/>
                <a:gd name="connsiteX5" fmla="*/ 277246 w 2840831"/>
                <a:gd name="connsiteY5" fmla="*/ 727036 h 1207917"/>
                <a:gd name="connsiteX6" fmla="*/ 307522 w 2840831"/>
                <a:gd name="connsiteY6" fmla="*/ 596407 h 1207917"/>
                <a:gd name="connsiteX7" fmla="*/ 340179 w 2840831"/>
                <a:gd name="connsiteY7" fmla="*/ 454893 h 1207917"/>
                <a:gd name="connsiteX8" fmla="*/ 368073 w 2840831"/>
                <a:gd name="connsiteY8" fmla="*/ 316440 h 1207917"/>
                <a:gd name="connsiteX9" fmla="*/ 395967 w 2840831"/>
                <a:gd name="connsiteY9" fmla="*/ 198057 h 1207917"/>
                <a:gd name="connsiteX10" fmla="*/ 418079 w 2840831"/>
                <a:gd name="connsiteY10" fmla="*/ 109952 h 1207917"/>
                <a:gd name="connsiteX11" fmla="*/ 449036 w 2840831"/>
                <a:gd name="connsiteY11" fmla="*/ 41236 h 1207917"/>
                <a:gd name="connsiteX12" fmla="*/ 481353 w 2840831"/>
                <a:gd name="connsiteY12" fmla="*/ 7558 h 1207917"/>
                <a:gd name="connsiteX13" fmla="*/ 506867 w 2840831"/>
                <a:gd name="connsiteY13" fmla="*/ 75 h 1207917"/>
                <a:gd name="connsiteX14" fmla="*/ 536122 w 2840831"/>
                <a:gd name="connsiteY14" fmla="*/ 9939 h 1207917"/>
                <a:gd name="connsiteX15" fmla="*/ 579665 w 2840831"/>
                <a:gd name="connsiteY15" fmla="*/ 43617 h 1207917"/>
                <a:gd name="connsiteX16" fmla="*/ 626609 w 2840831"/>
                <a:gd name="connsiteY16" fmla="*/ 117776 h 1207917"/>
                <a:gd name="connsiteX17" fmla="*/ 668111 w 2840831"/>
                <a:gd name="connsiteY17" fmla="*/ 220169 h 1207917"/>
                <a:gd name="connsiteX18" fmla="*/ 731384 w 2840831"/>
                <a:gd name="connsiteY18" fmla="*/ 406247 h 1207917"/>
                <a:gd name="connsiteX19" fmla="*/ 797379 w 2840831"/>
                <a:gd name="connsiteY19" fmla="*/ 618178 h 1207917"/>
                <a:gd name="connsiteX20" fmla="*/ 866435 w 2840831"/>
                <a:gd name="connsiteY20" fmla="*/ 816502 h 1207917"/>
                <a:gd name="connsiteX21" fmla="*/ 930389 w 2840831"/>
                <a:gd name="connsiteY21" fmla="*/ 953255 h 1207917"/>
                <a:gd name="connsiteX22" fmla="*/ 987198 w 2840831"/>
                <a:gd name="connsiteY22" fmla="*/ 1037959 h 1207917"/>
                <a:gd name="connsiteX23" fmla="*/ 1058636 w 2840831"/>
                <a:gd name="connsiteY23" fmla="*/ 1108036 h 1207917"/>
                <a:gd name="connsiteX24" fmla="*/ 1102179 w 2840831"/>
                <a:gd name="connsiteY24" fmla="*/ 1140693 h 1207917"/>
                <a:gd name="connsiteX25" fmla="*/ 1156608 w 2840831"/>
                <a:gd name="connsiteY25" fmla="*/ 1173350 h 1207917"/>
                <a:gd name="connsiteX26" fmla="*/ 1221922 w 2840831"/>
                <a:gd name="connsiteY26" fmla="*/ 1195121 h 1207917"/>
                <a:gd name="connsiteX27" fmla="*/ 1322274 w 2840831"/>
                <a:gd name="connsiteY27" fmla="*/ 1202265 h 1207917"/>
                <a:gd name="connsiteX28" fmla="*/ 1385208 w 2840831"/>
                <a:gd name="connsiteY28" fmla="*/ 1202265 h 1207917"/>
                <a:gd name="connsiteX29" fmla="*/ 1466171 w 2840831"/>
                <a:gd name="connsiteY29" fmla="*/ 1197503 h 1207917"/>
                <a:gd name="connsiteX30" fmla="*/ 1624693 w 2840831"/>
                <a:gd name="connsiteY30" fmla="*/ 1173350 h 1207917"/>
                <a:gd name="connsiteX31" fmla="*/ 1745456 w 2840831"/>
                <a:gd name="connsiteY31" fmla="*/ 1097150 h 1207917"/>
                <a:gd name="connsiteX32" fmla="*/ 1831522 w 2840831"/>
                <a:gd name="connsiteY32" fmla="*/ 988293 h 1207917"/>
                <a:gd name="connsiteX33" fmla="*/ 1896836 w 2840831"/>
                <a:gd name="connsiteY33" fmla="*/ 846778 h 1207917"/>
                <a:gd name="connsiteX34" fmla="*/ 1962150 w 2840831"/>
                <a:gd name="connsiteY34" fmla="*/ 650836 h 1207917"/>
                <a:gd name="connsiteX35" fmla="*/ 2005693 w 2840831"/>
                <a:gd name="connsiteY35" fmla="*/ 509321 h 1207917"/>
                <a:gd name="connsiteX36" fmla="*/ 2043453 w 2840831"/>
                <a:gd name="connsiteY36" fmla="*/ 387197 h 1207917"/>
                <a:gd name="connsiteX37" fmla="*/ 2091759 w 2840831"/>
                <a:gd name="connsiteY37" fmla="*/ 215407 h 1207917"/>
                <a:gd name="connsiteX38" fmla="*/ 2129178 w 2840831"/>
                <a:gd name="connsiteY38" fmla="*/ 106550 h 1207917"/>
                <a:gd name="connsiteX39" fmla="*/ 2158093 w 2840831"/>
                <a:gd name="connsiteY39" fmla="*/ 52121 h 1207917"/>
                <a:gd name="connsiteX40" fmla="*/ 2179865 w 2840831"/>
                <a:gd name="connsiteY40" fmla="*/ 19464 h 1207917"/>
                <a:gd name="connsiteX41" fmla="*/ 2223408 w 2840831"/>
                <a:gd name="connsiteY41" fmla="*/ 8578 h 1207917"/>
                <a:gd name="connsiteX42" fmla="*/ 2256065 w 2840831"/>
                <a:gd name="connsiteY42" fmla="*/ 8578 h 1207917"/>
                <a:gd name="connsiteX43" fmla="*/ 2299608 w 2840831"/>
                <a:gd name="connsiteY43" fmla="*/ 19464 h 1207917"/>
                <a:gd name="connsiteX44" fmla="*/ 2343150 w 2840831"/>
                <a:gd name="connsiteY44" fmla="*/ 128321 h 1207917"/>
                <a:gd name="connsiteX45" fmla="*/ 2364922 w 2840831"/>
                <a:gd name="connsiteY45" fmla="*/ 258950 h 1207917"/>
                <a:gd name="connsiteX46" fmla="*/ 2419350 w 2840831"/>
                <a:gd name="connsiteY46" fmla="*/ 422236 h 1207917"/>
                <a:gd name="connsiteX47" fmla="*/ 2447246 w 2840831"/>
                <a:gd name="connsiteY47" fmla="*/ 555586 h 1207917"/>
                <a:gd name="connsiteX48" fmla="*/ 2487386 w 2840831"/>
                <a:gd name="connsiteY48" fmla="*/ 742344 h 1207917"/>
                <a:gd name="connsiteX49" fmla="*/ 2527528 w 2840831"/>
                <a:gd name="connsiteY49" fmla="*/ 892703 h 1207917"/>
                <a:gd name="connsiteX50" fmla="*/ 2567328 w 2840831"/>
                <a:gd name="connsiteY50" fmla="*/ 1006662 h 1207917"/>
                <a:gd name="connsiteX51" fmla="*/ 2600326 w 2840831"/>
                <a:gd name="connsiteY51" fmla="*/ 1087624 h 1207917"/>
                <a:gd name="connsiteX52" fmla="*/ 2643528 w 2840831"/>
                <a:gd name="connsiteY52" fmla="*/ 1149877 h 1207917"/>
                <a:gd name="connsiteX53" fmla="*/ 2687411 w 2840831"/>
                <a:gd name="connsiteY53" fmla="*/ 1180833 h 1207917"/>
                <a:gd name="connsiteX54" fmla="*/ 2728574 w 2840831"/>
                <a:gd name="connsiteY54" fmla="*/ 1198524 h 1207917"/>
                <a:gd name="connsiteX55" fmla="*/ 2783341 w 2840831"/>
                <a:gd name="connsiteY55" fmla="*/ 1200905 h 1207917"/>
                <a:gd name="connsiteX56" fmla="*/ 2840831 w 2840831"/>
                <a:gd name="connsiteY56" fmla="*/ 1192401 h 1207917"/>
                <a:gd name="connsiteX0" fmla="*/ 0 w 2840831"/>
                <a:gd name="connsiteY0" fmla="*/ 1201925 h 1207917"/>
                <a:gd name="connsiteX1" fmla="*/ 62252 w 2840831"/>
                <a:gd name="connsiteY1" fmla="*/ 1196047 h 1207917"/>
                <a:gd name="connsiteX2" fmla="*/ 144236 w 2840831"/>
                <a:gd name="connsiteY2" fmla="*/ 1151578 h 1207917"/>
                <a:gd name="connsiteX3" fmla="*/ 192542 w 2840831"/>
                <a:gd name="connsiteY3" fmla="*/ 1060751 h 1207917"/>
                <a:gd name="connsiteX4" fmla="*/ 231322 w 2840831"/>
                <a:gd name="connsiteY4" fmla="*/ 933864 h 1207917"/>
                <a:gd name="connsiteX5" fmla="*/ 277246 w 2840831"/>
                <a:gd name="connsiteY5" fmla="*/ 727036 h 1207917"/>
                <a:gd name="connsiteX6" fmla="*/ 307522 w 2840831"/>
                <a:gd name="connsiteY6" fmla="*/ 596407 h 1207917"/>
                <a:gd name="connsiteX7" fmla="*/ 340179 w 2840831"/>
                <a:gd name="connsiteY7" fmla="*/ 454893 h 1207917"/>
                <a:gd name="connsiteX8" fmla="*/ 368073 w 2840831"/>
                <a:gd name="connsiteY8" fmla="*/ 316440 h 1207917"/>
                <a:gd name="connsiteX9" fmla="*/ 395967 w 2840831"/>
                <a:gd name="connsiteY9" fmla="*/ 198057 h 1207917"/>
                <a:gd name="connsiteX10" fmla="*/ 418079 w 2840831"/>
                <a:gd name="connsiteY10" fmla="*/ 109952 h 1207917"/>
                <a:gd name="connsiteX11" fmla="*/ 449036 w 2840831"/>
                <a:gd name="connsiteY11" fmla="*/ 41236 h 1207917"/>
                <a:gd name="connsiteX12" fmla="*/ 481353 w 2840831"/>
                <a:gd name="connsiteY12" fmla="*/ 7558 h 1207917"/>
                <a:gd name="connsiteX13" fmla="*/ 506867 w 2840831"/>
                <a:gd name="connsiteY13" fmla="*/ 75 h 1207917"/>
                <a:gd name="connsiteX14" fmla="*/ 536122 w 2840831"/>
                <a:gd name="connsiteY14" fmla="*/ 9939 h 1207917"/>
                <a:gd name="connsiteX15" fmla="*/ 579665 w 2840831"/>
                <a:gd name="connsiteY15" fmla="*/ 43617 h 1207917"/>
                <a:gd name="connsiteX16" fmla="*/ 626609 w 2840831"/>
                <a:gd name="connsiteY16" fmla="*/ 117776 h 1207917"/>
                <a:gd name="connsiteX17" fmla="*/ 668111 w 2840831"/>
                <a:gd name="connsiteY17" fmla="*/ 220169 h 1207917"/>
                <a:gd name="connsiteX18" fmla="*/ 731384 w 2840831"/>
                <a:gd name="connsiteY18" fmla="*/ 406247 h 1207917"/>
                <a:gd name="connsiteX19" fmla="*/ 797379 w 2840831"/>
                <a:gd name="connsiteY19" fmla="*/ 618178 h 1207917"/>
                <a:gd name="connsiteX20" fmla="*/ 866435 w 2840831"/>
                <a:gd name="connsiteY20" fmla="*/ 816502 h 1207917"/>
                <a:gd name="connsiteX21" fmla="*/ 930389 w 2840831"/>
                <a:gd name="connsiteY21" fmla="*/ 953255 h 1207917"/>
                <a:gd name="connsiteX22" fmla="*/ 987198 w 2840831"/>
                <a:gd name="connsiteY22" fmla="*/ 1037959 h 1207917"/>
                <a:gd name="connsiteX23" fmla="*/ 1058636 w 2840831"/>
                <a:gd name="connsiteY23" fmla="*/ 1108036 h 1207917"/>
                <a:gd name="connsiteX24" fmla="*/ 1102179 w 2840831"/>
                <a:gd name="connsiteY24" fmla="*/ 1140693 h 1207917"/>
                <a:gd name="connsiteX25" fmla="*/ 1156608 w 2840831"/>
                <a:gd name="connsiteY25" fmla="*/ 1173350 h 1207917"/>
                <a:gd name="connsiteX26" fmla="*/ 1221922 w 2840831"/>
                <a:gd name="connsiteY26" fmla="*/ 1195121 h 1207917"/>
                <a:gd name="connsiteX27" fmla="*/ 1322274 w 2840831"/>
                <a:gd name="connsiteY27" fmla="*/ 1202265 h 1207917"/>
                <a:gd name="connsiteX28" fmla="*/ 1385208 w 2840831"/>
                <a:gd name="connsiteY28" fmla="*/ 1202265 h 1207917"/>
                <a:gd name="connsiteX29" fmla="*/ 1466171 w 2840831"/>
                <a:gd name="connsiteY29" fmla="*/ 1197503 h 1207917"/>
                <a:gd name="connsiteX30" fmla="*/ 1624693 w 2840831"/>
                <a:gd name="connsiteY30" fmla="*/ 1173350 h 1207917"/>
                <a:gd name="connsiteX31" fmla="*/ 1745456 w 2840831"/>
                <a:gd name="connsiteY31" fmla="*/ 1097150 h 1207917"/>
                <a:gd name="connsiteX32" fmla="*/ 1831522 w 2840831"/>
                <a:gd name="connsiteY32" fmla="*/ 988293 h 1207917"/>
                <a:gd name="connsiteX33" fmla="*/ 1896836 w 2840831"/>
                <a:gd name="connsiteY33" fmla="*/ 846778 h 1207917"/>
                <a:gd name="connsiteX34" fmla="*/ 1962150 w 2840831"/>
                <a:gd name="connsiteY34" fmla="*/ 650836 h 1207917"/>
                <a:gd name="connsiteX35" fmla="*/ 2005693 w 2840831"/>
                <a:gd name="connsiteY35" fmla="*/ 509321 h 1207917"/>
                <a:gd name="connsiteX36" fmla="*/ 2043453 w 2840831"/>
                <a:gd name="connsiteY36" fmla="*/ 387197 h 1207917"/>
                <a:gd name="connsiteX37" fmla="*/ 2091759 w 2840831"/>
                <a:gd name="connsiteY37" fmla="*/ 215407 h 1207917"/>
                <a:gd name="connsiteX38" fmla="*/ 2129178 w 2840831"/>
                <a:gd name="connsiteY38" fmla="*/ 106550 h 1207917"/>
                <a:gd name="connsiteX39" fmla="*/ 2158093 w 2840831"/>
                <a:gd name="connsiteY39" fmla="*/ 52121 h 1207917"/>
                <a:gd name="connsiteX40" fmla="*/ 2179865 w 2840831"/>
                <a:gd name="connsiteY40" fmla="*/ 19464 h 1207917"/>
                <a:gd name="connsiteX41" fmla="*/ 2223408 w 2840831"/>
                <a:gd name="connsiteY41" fmla="*/ 8578 h 1207917"/>
                <a:gd name="connsiteX42" fmla="*/ 2256065 w 2840831"/>
                <a:gd name="connsiteY42" fmla="*/ 8578 h 1207917"/>
                <a:gd name="connsiteX43" fmla="*/ 2299608 w 2840831"/>
                <a:gd name="connsiteY43" fmla="*/ 19464 h 1207917"/>
                <a:gd name="connsiteX44" fmla="*/ 2343150 w 2840831"/>
                <a:gd name="connsiteY44" fmla="*/ 128321 h 1207917"/>
                <a:gd name="connsiteX45" fmla="*/ 2364922 w 2840831"/>
                <a:gd name="connsiteY45" fmla="*/ 258950 h 1207917"/>
                <a:gd name="connsiteX46" fmla="*/ 2419350 w 2840831"/>
                <a:gd name="connsiteY46" fmla="*/ 422236 h 1207917"/>
                <a:gd name="connsiteX47" fmla="*/ 2447246 w 2840831"/>
                <a:gd name="connsiteY47" fmla="*/ 555586 h 1207917"/>
                <a:gd name="connsiteX48" fmla="*/ 2487386 w 2840831"/>
                <a:gd name="connsiteY48" fmla="*/ 742344 h 1207917"/>
                <a:gd name="connsiteX49" fmla="*/ 2527528 w 2840831"/>
                <a:gd name="connsiteY49" fmla="*/ 892703 h 1207917"/>
                <a:gd name="connsiteX50" fmla="*/ 2567328 w 2840831"/>
                <a:gd name="connsiteY50" fmla="*/ 1006662 h 1207917"/>
                <a:gd name="connsiteX51" fmla="*/ 2600326 w 2840831"/>
                <a:gd name="connsiteY51" fmla="*/ 1087624 h 1207917"/>
                <a:gd name="connsiteX52" fmla="*/ 2643528 w 2840831"/>
                <a:gd name="connsiteY52" fmla="*/ 1149877 h 1207917"/>
                <a:gd name="connsiteX53" fmla="*/ 2687411 w 2840831"/>
                <a:gd name="connsiteY53" fmla="*/ 1180833 h 1207917"/>
                <a:gd name="connsiteX54" fmla="*/ 2728574 w 2840831"/>
                <a:gd name="connsiteY54" fmla="*/ 1198524 h 1207917"/>
                <a:gd name="connsiteX55" fmla="*/ 2783341 w 2840831"/>
                <a:gd name="connsiteY55" fmla="*/ 1200905 h 1207917"/>
                <a:gd name="connsiteX56" fmla="*/ 2840831 w 2840831"/>
                <a:gd name="connsiteY56" fmla="*/ 1192401 h 1207917"/>
                <a:gd name="connsiteX0" fmla="*/ 0 w 2840831"/>
                <a:gd name="connsiteY0" fmla="*/ 1201925 h 1202265"/>
                <a:gd name="connsiteX1" fmla="*/ 62252 w 2840831"/>
                <a:gd name="connsiteY1" fmla="*/ 1196047 h 1202265"/>
                <a:gd name="connsiteX2" fmla="*/ 144236 w 2840831"/>
                <a:gd name="connsiteY2" fmla="*/ 1151578 h 1202265"/>
                <a:gd name="connsiteX3" fmla="*/ 192542 w 2840831"/>
                <a:gd name="connsiteY3" fmla="*/ 1060751 h 1202265"/>
                <a:gd name="connsiteX4" fmla="*/ 231322 w 2840831"/>
                <a:gd name="connsiteY4" fmla="*/ 933864 h 1202265"/>
                <a:gd name="connsiteX5" fmla="*/ 277246 w 2840831"/>
                <a:gd name="connsiteY5" fmla="*/ 727036 h 1202265"/>
                <a:gd name="connsiteX6" fmla="*/ 307522 w 2840831"/>
                <a:gd name="connsiteY6" fmla="*/ 596407 h 1202265"/>
                <a:gd name="connsiteX7" fmla="*/ 340179 w 2840831"/>
                <a:gd name="connsiteY7" fmla="*/ 454893 h 1202265"/>
                <a:gd name="connsiteX8" fmla="*/ 368073 w 2840831"/>
                <a:gd name="connsiteY8" fmla="*/ 316440 h 1202265"/>
                <a:gd name="connsiteX9" fmla="*/ 395967 w 2840831"/>
                <a:gd name="connsiteY9" fmla="*/ 198057 h 1202265"/>
                <a:gd name="connsiteX10" fmla="*/ 418079 w 2840831"/>
                <a:gd name="connsiteY10" fmla="*/ 109952 h 1202265"/>
                <a:gd name="connsiteX11" fmla="*/ 449036 w 2840831"/>
                <a:gd name="connsiteY11" fmla="*/ 41236 h 1202265"/>
                <a:gd name="connsiteX12" fmla="*/ 481353 w 2840831"/>
                <a:gd name="connsiteY12" fmla="*/ 7558 h 1202265"/>
                <a:gd name="connsiteX13" fmla="*/ 506867 w 2840831"/>
                <a:gd name="connsiteY13" fmla="*/ 75 h 1202265"/>
                <a:gd name="connsiteX14" fmla="*/ 536122 w 2840831"/>
                <a:gd name="connsiteY14" fmla="*/ 9939 h 1202265"/>
                <a:gd name="connsiteX15" fmla="*/ 579665 w 2840831"/>
                <a:gd name="connsiteY15" fmla="*/ 43617 h 1202265"/>
                <a:gd name="connsiteX16" fmla="*/ 626609 w 2840831"/>
                <a:gd name="connsiteY16" fmla="*/ 117776 h 1202265"/>
                <a:gd name="connsiteX17" fmla="*/ 668111 w 2840831"/>
                <a:gd name="connsiteY17" fmla="*/ 220169 h 1202265"/>
                <a:gd name="connsiteX18" fmla="*/ 731384 w 2840831"/>
                <a:gd name="connsiteY18" fmla="*/ 406247 h 1202265"/>
                <a:gd name="connsiteX19" fmla="*/ 797379 w 2840831"/>
                <a:gd name="connsiteY19" fmla="*/ 618178 h 1202265"/>
                <a:gd name="connsiteX20" fmla="*/ 866435 w 2840831"/>
                <a:gd name="connsiteY20" fmla="*/ 816502 h 1202265"/>
                <a:gd name="connsiteX21" fmla="*/ 930389 w 2840831"/>
                <a:gd name="connsiteY21" fmla="*/ 953255 h 1202265"/>
                <a:gd name="connsiteX22" fmla="*/ 987198 w 2840831"/>
                <a:gd name="connsiteY22" fmla="*/ 1037959 h 1202265"/>
                <a:gd name="connsiteX23" fmla="*/ 1058636 w 2840831"/>
                <a:gd name="connsiteY23" fmla="*/ 1108036 h 1202265"/>
                <a:gd name="connsiteX24" fmla="*/ 1102179 w 2840831"/>
                <a:gd name="connsiteY24" fmla="*/ 1140693 h 1202265"/>
                <a:gd name="connsiteX25" fmla="*/ 1156608 w 2840831"/>
                <a:gd name="connsiteY25" fmla="*/ 1173350 h 1202265"/>
                <a:gd name="connsiteX26" fmla="*/ 1221922 w 2840831"/>
                <a:gd name="connsiteY26" fmla="*/ 1195121 h 1202265"/>
                <a:gd name="connsiteX27" fmla="*/ 1322274 w 2840831"/>
                <a:gd name="connsiteY27" fmla="*/ 1202265 h 1202265"/>
                <a:gd name="connsiteX28" fmla="*/ 1385208 w 2840831"/>
                <a:gd name="connsiteY28" fmla="*/ 1202265 h 1202265"/>
                <a:gd name="connsiteX29" fmla="*/ 1466171 w 2840831"/>
                <a:gd name="connsiteY29" fmla="*/ 1197503 h 1202265"/>
                <a:gd name="connsiteX30" fmla="*/ 1624693 w 2840831"/>
                <a:gd name="connsiteY30" fmla="*/ 1173350 h 1202265"/>
                <a:gd name="connsiteX31" fmla="*/ 1745456 w 2840831"/>
                <a:gd name="connsiteY31" fmla="*/ 1097150 h 1202265"/>
                <a:gd name="connsiteX32" fmla="*/ 1831522 w 2840831"/>
                <a:gd name="connsiteY32" fmla="*/ 988293 h 1202265"/>
                <a:gd name="connsiteX33" fmla="*/ 1896836 w 2840831"/>
                <a:gd name="connsiteY33" fmla="*/ 846778 h 1202265"/>
                <a:gd name="connsiteX34" fmla="*/ 1962150 w 2840831"/>
                <a:gd name="connsiteY34" fmla="*/ 650836 h 1202265"/>
                <a:gd name="connsiteX35" fmla="*/ 2005693 w 2840831"/>
                <a:gd name="connsiteY35" fmla="*/ 509321 h 1202265"/>
                <a:gd name="connsiteX36" fmla="*/ 2043453 w 2840831"/>
                <a:gd name="connsiteY36" fmla="*/ 387197 h 1202265"/>
                <a:gd name="connsiteX37" fmla="*/ 2091759 w 2840831"/>
                <a:gd name="connsiteY37" fmla="*/ 215407 h 1202265"/>
                <a:gd name="connsiteX38" fmla="*/ 2129178 w 2840831"/>
                <a:gd name="connsiteY38" fmla="*/ 106550 h 1202265"/>
                <a:gd name="connsiteX39" fmla="*/ 2158093 w 2840831"/>
                <a:gd name="connsiteY39" fmla="*/ 52121 h 1202265"/>
                <a:gd name="connsiteX40" fmla="*/ 2179865 w 2840831"/>
                <a:gd name="connsiteY40" fmla="*/ 19464 h 1202265"/>
                <a:gd name="connsiteX41" fmla="*/ 2223408 w 2840831"/>
                <a:gd name="connsiteY41" fmla="*/ 8578 h 1202265"/>
                <a:gd name="connsiteX42" fmla="*/ 2256065 w 2840831"/>
                <a:gd name="connsiteY42" fmla="*/ 8578 h 1202265"/>
                <a:gd name="connsiteX43" fmla="*/ 2299608 w 2840831"/>
                <a:gd name="connsiteY43" fmla="*/ 19464 h 1202265"/>
                <a:gd name="connsiteX44" fmla="*/ 2343150 w 2840831"/>
                <a:gd name="connsiteY44" fmla="*/ 128321 h 1202265"/>
                <a:gd name="connsiteX45" fmla="*/ 2364922 w 2840831"/>
                <a:gd name="connsiteY45" fmla="*/ 258950 h 1202265"/>
                <a:gd name="connsiteX46" fmla="*/ 2419350 w 2840831"/>
                <a:gd name="connsiteY46" fmla="*/ 422236 h 1202265"/>
                <a:gd name="connsiteX47" fmla="*/ 2447246 w 2840831"/>
                <a:gd name="connsiteY47" fmla="*/ 555586 h 1202265"/>
                <a:gd name="connsiteX48" fmla="*/ 2487386 w 2840831"/>
                <a:gd name="connsiteY48" fmla="*/ 742344 h 1202265"/>
                <a:gd name="connsiteX49" fmla="*/ 2527528 w 2840831"/>
                <a:gd name="connsiteY49" fmla="*/ 892703 h 1202265"/>
                <a:gd name="connsiteX50" fmla="*/ 2567328 w 2840831"/>
                <a:gd name="connsiteY50" fmla="*/ 1006662 h 1202265"/>
                <a:gd name="connsiteX51" fmla="*/ 2600326 w 2840831"/>
                <a:gd name="connsiteY51" fmla="*/ 1087624 h 1202265"/>
                <a:gd name="connsiteX52" fmla="*/ 2643528 w 2840831"/>
                <a:gd name="connsiteY52" fmla="*/ 1149877 h 1202265"/>
                <a:gd name="connsiteX53" fmla="*/ 2687411 w 2840831"/>
                <a:gd name="connsiteY53" fmla="*/ 1180833 h 1202265"/>
                <a:gd name="connsiteX54" fmla="*/ 2752386 w 2840831"/>
                <a:gd name="connsiteY54" fmla="*/ 1188999 h 1202265"/>
                <a:gd name="connsiteX55" fmla="*/ 2783341 w 2840831"/>
                <a:gd name="connsiteY55" fmla="*/ 1200905 h 1202265"/>
                <a:gd name="connsiteX56" fmla="*/ 2840831 w 2840831"/>
                <a:gd name="connsiteY56" fmla="*/ 1192401 h 1202265"/>
                <a:gd name="connsiteX0" fmla="*/ 0 w 2840831"/>
                <a:gd name="connsiteY0" fmla="*/ 1201925 h 1202265"/>
                <a:gd name="connsiteX1" fmla="*/ 62252 w 2840831"/>
                <a:gd name="connsiteY1" fmla="*/ 1196047 h 1202265"/>
                <a:gd name="connsiteX2" fmla="*/ 144236 w 2840831"/>
                <a:gd name="connsiteY2" fmla="*/ 1151578 h 1202265"/>
                <a:gd name="connsiteX3" fmla="*/ 192542 w 2840831"/>
                <a:gd name="connsiteY3" fmla="*/ 1060751 h 1202265"/>
                <a:gd name="connsiteX4" fmla="*/ 231322 w 2840831"/>
                <a:gd name="connsiteY4" fmla="*/ 933864 h 1202265"/>
                <a:gd name="connsiteX5" fmla="*/ 277246 w 2840831"/>
                <a:gd name="connsiteY5" fmla="*/ 727036 h 1202265"/>
                <a:gd name="connsiteX6" fmla="*/ 307522 w 2840831"/>
                <a:gd name="connsiteY6" fmla="*/ 596407 h 1202265"/>
                <a:gd name="connsiteX7" fmla="*/ 340179 w 2840831"/>
                <a:gd name="connsiteY7" fmla="*/ 454893 h 1202265"/>
                <a:gd name="connsiteX8" fmla="*/ 368073 w 2840831"/>
                <a:gd name="connsiteY8" fmla="*/ 316440 h 1202265"/>
                <a:gd name="connsiteX9" fmla="*/ 395967 w 2840831"/>
                <a:gd name="connsiteY9" fmla="*/ 198057 h 1202265"/>
                <a:gd name="connsiteX10" fmla="*/ 418079 w 2840831"/>
                <a:gd name="connsiteY10" fmla="*/ 109952 h 1202265"/>
                <a:gd name="connsiteX11" fmla="*/ 449036 w 2840831"/>
                <a:gd name="connsiteY11" fmla="*/ 41236 h 1202265"/>
                <a:gd name="connsiteX12" fmla="*/ 481353 w 2840831"/>
                <a:gd name="connsiteY12" fmla="*/ 7558 h 1202265"/>
                <a:gd name="connsiteX13" fmla="*/ 506867 w 2840831"/>
                <a:gd name="connsiteY13" fmla="*/ 75 h 1202265"/>
                <a:gd name="connsiteX14" fmla="*/ 536122 w 2840831"/>
                <a:gd name="connsiteY14" fmla="*/ 9939 h 1202265"/>
                <a:gd name="connsiteX15" fmla="*/ 579665 w 2840831"/>
                <a:gd name="connsiteY15" fmla="*/ 43617 h 1202265"/>
                <a:gd name="connsiteX16" fmla="*/ 626609 w 2840831"/>
                <a:gd name="connsiteY16" fmla="*/ 117776 h 1202265"/>
                <a:gd name="connsiteX17" fmla="*/ 668111 w 2840831"/>
                <a:gd name="connsiteY17" fmla="*/ 220169 h 1202265"/>
                <a:gd name="connsiteX18" fmla="*/ 731384 w 2840831"/>
                <a:gd name="connsiteY18" fmla="*/ 406247 h 1202265"/>
                <a:gd name="connsiteX19" fmla="*/ 797379 w 2840831"/>
                <a:gd name="connsiteY19" fmla="*/ 618178 h 1202265"/>
                <a:gd name="connsiteX20" fmla="*/ 866435 w 2840831"/>
                <a:gd name="connsiteY20" fmla="*/ 816502 h 1202265"/>
                <a:gd name="connsiteX21" fmla="*/ 930389 w 2840831"/>
                <a:gd name="connsiteY21" fmla="*/ 953255 h 1202265"/>
                <a:gd name="connsiteX22" fmla="*/ 987198 w 2840831"/>
                <a:gd name="connsiteY22" fmla="*/ 1037959 h 1202265"/>
                <a:gd name="connsiteX23" fmla="*/ 1058636 w 2840831"/>
                <a:gd name="connsiteY23" fmla="*/ 1108036 h 1202265"/>
                <a:gd name="connsiteX24" fmla="*/ 1102179 w 2840831"/>
                <a:gd name="connsiteY24" fmla="*/ 1140693 h 1202265"/>
                <a:gd name="connsiteX25" fmla="*/ 1156608 w 2840831"/>
                <a:gd name="connsiteY25" fmla="*/ 1173350 h 1202265"/>
                <a:gd name="connsiteX26" fmla="*/ 1221922 w 2840831"/>
                <a:gd name="connsiteY26" fmla="*/ 1195121 h 1202265"/>
                <a:gd name="connsiteX27" fmla="*/ 1322274 w 2840831"/>
                <a:gd name="connsiteY27" fmla="*/ 1202265 h 1202265"/>
                <a:gd name="connsiteX28" fmla="*/ 1385208 w 2840831"/>
                <a:gd name="connsiteY28" fmla="*/ 1202265 h 1202265"/>
                <a:gd name="connsiteX29" fmla="*/ 1466171 w 2840831"/>
                <a:gd name="connsiteY29" fmla="*/ 1197503 h 1202265"/>
                <a:gd name="connsiteX30" fmla="*/ 1624693 w 2840831"/>
                <a:gd name="connsiteY30" fmla="*/ 1173350 h 1202265"/>
                <a:gd name="connsiteX31" fmla="*/ 1745456 w 2840831"/>
                <a:gd name="connsiteY31" fmla="*/ 1097150 h 1202265"/>
                <a:gd name="connsiteX32" fmla="*/ 1831522 w 2840831"/>
                <a:gd name="connsiteY32" fmla="*/ 988293 h 1202265"/>
                <a:gd name="connsiteX33" fmla="*/ 1896836 w 2840831"/>
                <a:gd name="connsiteY33" fmla="*/ 846778 h 1202265"/>
                <a:gd name="connsiteX34" fmla="*/ 1962150 w 2840831"/>
                <a:gd name="connsiteY34" fmla="*/ 650836 h 1202265"/>
                <a:gd name="connsiteX35" fmla="*/ 2005693 w 2840831"/>
                <a:gd name="connsiteY35" fmla="*/ 509321 h 1202265"/>
                <a:gd name="connsiteX36" fmla="*/ 2043453 w 2840831"/>
                <a:gd name="connsiteY36" fmla="*/ 387197 h 1202265"/>
                <a:gd name="connsiteX37" fmla="*/ 2091759 w 2840831"/>
                <a:gd name="connsiteY37" fmla="*/ 215407 h 1202265"/>
                <a:gd name="connsiteX38" fmla="*/ 2129178 w 2840831"/>
                <a:gd name="connsiteY38" fmla="*/ 106550 h 1202265"/>
                <a:gd name="connsiteX39" fmla="*/ 2158093 w 2840831"/>
                <a:gd name="connsiteY39" fmla="*/ 52121 h 1202265"/>
                <a:gd name="connsiteX40" fmla="*/ 2179865 w 2840831"/>
                <a:gd name="connsiteY40" fmla="*/ 19464 h 1202265"/>
                <a:gd name="connsiteX41" fmla="*/ 2223408 w 2840831"/>
                <a:gd name="connsiteY41" fmla="*/ 8578 h 1202265"/>
                <a:gd name="connsiteX42" fmla="*/ 2256065 w 2840831"/>
                <a:gd name="connsiteY42" fmla="*/ 8578 h 1202265"/>
                <a:gd name="connsiteX43" fmla="*/ 2299608 w 2840831"/>
                <a:gd name="connsiteY43" fmla="*/ 19464 h 1202265"/>
                <a:gd name="connsiteX44" fmla="*/ 2343150 w 2840831"/>
                <a:gd name="connsiteY44" fmla="*/ 128321 h 1202265"/>
                <a:gd name="connsiteX45" fmla="*/ 2364922 w 2840831"/>
                <a:gd name="connsiteY45" fmla="*/ 258950 h 1202265"/>
                <a:gd name="connsiteX46" fmla="*/ 2419350 w 2840831"/>
                <a:gd name="connsiteY46" fmla="*/ 422236 h 1202265"/>
                <a:gd name="connsiteX47" fmla="*/ 2447246 w 2840831"/>
                <a:gd name="connsiteY47" fmla="*/ 555586 h 1202265"/>
                <a:gd name="connsiteX48" fmla="*/ 2487386 w 2840831"/>
                <a:gd name="connsiteY48" fmla="*/ 742344 h 1202265"/>
                <a:gd name="connsiteX49" fmla="*/ 2527528 w 2840831"/>
                <a:gd name="connsiteY49" fmla="*/ 892703 h 1202265"/>
                <a:gd name="connsiteX50" fmla="*/ 2567328 w 2840831"/>
                <a:gd name="connsiteY50" fmla="*/ 1006662 h 1202265"/>
                <a:gd name="connsiteX51" fmla="*/ 2600326 w 2840831"/>
                <a:gd name="connsiteY51" fmla="*/ 1087624 h 1202265"/>
                <a:gd name="connsiteX52" fmla="*/ 2643528 w 2840831"/>
                <a:gd name="connsiteY52" fmla="*/ 1149877 h 1202265"/>
                <a:gd name="connsiteX53" fmla="*/ 2687411 w 2840831"/>
                <a:gd name="connsiteY53" fmla="*/ 1180833 h 1202265"/>
                <a:gd name="connsiteX54" fmla="*/ 2752386 w 2840831"/>
                <a:gd name="connsiteY54" fmla="*/ 1188999 h 1202265"/>
                <a:gd name="connsiteX55" fmla="*/ 2816679 w 2840831"/>
                <a:gd name="connsiteY55" fmla="*/ 1181855 h 1202265"/>
                <a:gd name="connsiteX56" fmla="*/ 2840831 w 2840831"/>
                <a:gd name="connsiteY56" fmla="*/ 1192401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49877 h 1202265"/>
                <a:gd name="connsiteX53" fmla="*/ 2687411 w 2874169"/>
                <a:gd name="connsiteY53" fmla="*/ 1180833 h 1202265"/>
                <a:gd name="connsiteX54" fmla="*/ 2752386 w 2874169"/>
                <a:gd name="connsiteY54" fmla="*/ 1188999 h 1202265"/>
                <a:gd name="connsiteX55" fmla="*/ 2816679 w 2874169"/>
                <a:gd name="connsiteY55" fmla="*/ 1181855 h 1202265"/>
                <a:gd name="connsiteX56" fmla="*/ 2874169 w 2874169"/>
                <a:gd name="connsiteY56" fmla="*/ 1180495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54639 h 1202265"/>
                <a:gd name="connsiteX53" fmla="*/ 2687411 w 2874169"/>
                <a:gd name="connsiteY53" fmla="*/ 1180833 h 1202265"/>
                <a:gd name="connsiteX54" fmla="*/ 2752386 w 2874169"/>
                <a:gd name="connsiteY54" fmla="*/ 1188999 h 1202265"/>
                <a:gd name="connsiteX55" fmla="*/ 2816679 w 2874169"/>
                <a:gd name="connsiteY55" fmla="*/ 1181855 h 1202265"/>
                <a:gd name="connsiteX56" fmla="*/ 2874169 w 2874169"/>
                <a:gd name="connsiteY56" fmla="*/ 1180495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54639 h 1202265"/>
                <a:gd name="connsiteX53" fmla="*/ 2689792 w 2874169"/>
                <a:gd name="connsiteY53" fmla="*/ 1190358 h 1202265"/>
                <a:gd name="connsiteX54" fmla="*/ 2752386 w 2874169"/>
                <a:gd name="connsiteY54" fmla="*/ 1188999 h 1202265"/>
                <a:gd name="connsiteX55" fmla="*/ 2816679 w 2874169"/>
                <a:gd name="connsiteY55" fmla="*/ 1181855 h 1202265"/>
                <a:gd name="connsiteX56" fmla="*/ 2874169 w 2874169"/>
                <a:gd name="connsiteY56" fmla="*/ 1180495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54639 h 1202265"/>
                <a:gd name="connsiteX53" fmla="*/ 2689792 w 2874169"/>
                <a:gd name="connsiteY53" fmla="*/ 1190358 h 1202265"/>
                <a:gd name="connsiteX54" fmla="*/ 2757148 w 2874169"/>
                <a:gd name="connsiteY54" fmla="*/ 1200905 h 1202265"/>
                <a:gd name="connsiteX55" fmla="*/ 2816679 w 2874169"/>
                <a:gd name="connsiteY55" fmla="*/ 1181855 h 1202265"/>
                <a:gd name="connsiteX56" fmla="*/ 2874169 w 2874169"/>
                <a:gd name="connsiteY56" fmla="*/ 1180495 h 1202265"/>
                <a:gd name="connsiteX0" fmla="*/ 0 w 2874169"/>
                <a:gd name="connsiteY0" fmla="*/ 1201925 h 1202265"/>
                <a:gd name="connsiteX1" fmla="*/ 62252 w 2874169"/>
                <a:gd name="connsiteY1" fmla="*/ 1196047 h 1202265"/>
                <a:gd name="connsiteX2" fmla="*/ 144236 w 2874169"/>
                <a:gd name="connsiteY2" fmla="*/ 1151578 h 1202265"/>
                <a:gd name="connsiteX3" fmla="*/ 192542 w 2874169"/>
                <a:gd name="connsiteY3" fmla="*/ 1060751 h 1202265"/>
                <a:gd name="connsiteX4" fmla="*/ 231322 w 2874169"/>
                <a:gd name="connsiteY4" fmla="*/ 933864 h 1202265"/>
                <a:gd name="connsiteX5" fmla="*/ 277246 w 2874169"/>
                <a:gd name="connsiteY5" fmla="*/ 727036 h 1202265"/>
                <a:gd name="connsiteX6" fmla="*/ 307522 w 2874169"/>
                <a:gd name="connsiteY6" fmla="*/ 596407 h 1202265"/>
                <a:gd name="connsiteX7" fmla="*/ 340179 w 2874169"/>
                <a:gd name="connsiteY7" fmla="*/ 454893 h 1202265"/>
                <a:gd name="connsiteX8" fmla="*/ 368073 w 2874169"/>
                <a:gd name="connsiteY8" fmla="*/ 316440 h 1202265"/>
                <a:gd name="connsiteX9" fmla="*/ 395967 w 2874169"/>
                <a:gd name="connsiteY9" fmla="*/ 198057 h 1202265"/>
                <a:gd name="connsiteX10" fmla="*/ 418079 w 2874169"/>
                <a:gd name="connsiteY10" fmla="*/ 109952 h 1202265"/>
                <a:gd name="connsiteX11" fmla="*/ 449036 w 2874169"/>
                <a:gd name="connsiteY11" fmla="*/ 41236 h 1202265"/>
                <a:gd name="connsiteX12" fmla="*/ 481353 w 2874169"/>
                <a:gd name="connsiteY12" fmla="*/ 7558 h 1202265"/>
                <a:gd name="connsiteX13" fmla="*/ 506867 w 2874169"/>
                <a:gd name="connsiteY13" fmla="*/ 75 h 1202265"/>
                <a:gd name="connsiteX14" fmla="*/ 536122 w 2874169"/>
                <a:gd name="connsiteY14" fmla="*/ 9939 h 1202265"/>
                <a:gd name="connsiteX15" fmla="*/ 579665 w 2874169"/>
                <a:gd name="connsiteY15" fmla="*/ 43617 h 1202265"/>
                <a:gd name="connsiteX16" fmla="*/ 626609 w 2874169"/>
                <a:gd name="connsiteY16" fmla="*/ 117776 h 1202265"/>
                <a:gd name="connsiteX17" fmla="*/ 668111 w 2874169"/>
                <a:gd name="connsiteY17" fmla="*/ 220169 h 1202265"/>
                <a:gd name="connsiteX18" fmla="*/ 731384 w 2874169"/>
                <a:gd name="connsiteY18" fmla="*/ 406247 h 1202265"/>
                <a:gd name="connsiteX19" fmla="*/ 797379 w 2874169"/>
                <a:gd name="connsiteY19" fmla="*/ 618178 h 1202265"/>
                <a:gd name="connsiteX20" fmla="*/ 866435 w 2874169"/>
                <a:gd name="connsiteY20" fmla="*/ 816502 h 1202265"/>
                <a:gd name="connsiteX21" fmla="*/ 930389 w 2874169"/>
                <a:gd name="connsiteY21" fmla="*/ 953255 h 1202265"/>
                <a:gd name="connsiteX22" fmla="*/ 987198 w 2874169"/>
                <a:gd name="connsiteY22" fmla="*/ 1037959 h 1202265"/>
                <a:gd name="connsiteX23" fmla="*/ 1058636 w 2874169"/>
                <a:gd name="connsiteY23" fmla="*/ 1108036 h 1202265"/>
                <a:gd name="connsiteX24" fmla="*/ 1102179 w 2874169"/>
                <a:gd name="connsiteY24" fmla="*/ 1140693 h 1202265"/>
                <a:gd name="connsiteX25" fmla="*/ 1156608 w 2874169"/>
                <a:gd name="connsiteY25" fmla="*/ 1173350 h 1202265"/>
                <a:gd name="connsiteX26" fmla="*/ 1221922 w 2874169"/>
                <a:gd name="connsiteY26" fmla="*/ 1195121 h 1202265"/>
                <a:gd name="connsiteX27" fmla="*/ 1322274 w 2874169"/>
                <a:gd name="connsiteY27" fmla="*/ 1202265 h 1202265"/>
                <a:gd name="connsiteX28" fmla="*/ 1385208 w 2874169"/>
                <a:gd name="connsiteY28" fmla="*/ 1202265 h 1202265"/>
                <a:gd name="connsiteX29" fmla="*/ 1466171 w 2874169"/>
                <a:gd name="connsiteY29" fmla="*/ 1197503 h 1202265"/>
                <a:gd name="connsiteX30" fmla="*/ 1624693 w 2874169"/>
                <a:gd name="connsiteY30" fmla="*/ 1173350 h 1202265"/>
                <a:gd name="connsiteX31" fmla="*/ 1745456 w 2874169"/>
                <a:gd name="connsiteY31" fmla="*/ 1097150 h 1202265"/>
                <a:gd name="connsiteX32" fmla="*/ 1831522 w 2874169"/>
                <a:gd name="connsiteY32" fmla="*/ 988293 h 1202265"/>
                <a:gd name="connsiteX33" fmla="*/ 1896836 w 2874169"/>
                <a:gd name="connsiteY33" fmla="*/ 846778 h 1202265"/>
                <a:gd name="connsiteX34" fmla="*/ 1962150 w 2874169"/>
                <a:gd name="connsiteY34" fmla="*/ 650836 h 1202265"/>
                <a:gd name="connsiteX35" fmla="*/ 2005693 w 2874169"/>
                <a:gd name="connsiteY35" fmla="*/ 509321 h 1202265"/>
                <a:gd name="connsiteX36" fmla="*/ 2043453 w 2874169"/>
                <a:gd name="connsiteY36" fmla="*/ 387197 h 1202265"/>
                <a:gd name="connsiteX37" fmla="*/ 2091759 w 2874169"/>
                <a:gd name="connsiteY37" fmla="*/ 215407 h 1202265"/>
                <a:gd name="connsiteX38" fmla="*/ 2129178 w 2874169"/>
                <a:gd name="connsiteY38" fmla="*/ 106550 h 1202265"/>
                <a:gd name="connsiteX39" fmla="*/ 2158093 w 2874169"/>
                <a:gd name="connsiteY39" fmla="*/ 52121 h 1202265"/>
                <a:gd name="connsiteX40" fmla="*/ 2179865 w 2874169"/>
                <a:gd name="connsiteY40" fmla="*/ 19464 h 1202265"/>
                <a:gd name="connsiteX41" fmla="*/ 2223408 w 2874169"/>
                <a:gd name="connsiteY41" fmla="*/ 8578 h 1202265"/>
                <a:gd name="connsiteX42" fmla="*/ 2256065 w 2874169"/>
                <a:gd name="connsiteY42" fmla="*/ 8578 h 1202265"/>
                <a:gd name="connsiteX43" fmla="*/ 2299608 w 2874169"/>
                <a:gd name="connsiteY43" fmla="*/ 19464 h 1202265"/>
                <a:gd name="connsiteX44" fmla="*/ 2343150 w 2874169"/>
                <a:gd name="connsiteY44" fmla="*/ 128321 h 1202265"/>
                <a:gd name="connsiteX45" fmla="*/ 2364922 w 2874169"/>
                <a:gd name="connsiteY45" fmla="*/ 258950 h 1202265"/>
                <a:gd name="connsiteX46" fmla="*/ 2419350 w 2874169"/>
                <a:gd name="connsiteY46" fmla="*/ 422236 h 1202265"/>
                <a:gd name="connsiteX47" fmla="*/ 2447246 w 2874169"/>
                <a:gd name="connsiteY47" fmla="*/ 555586 h 1202265"/>
                <a:gd name="connsiteX48" fmla="*/ 2487386 w 2874169"/>
                <a:gd name="connsiteY48" fmla="*/ 742344 h 1202265"/>
                <a:gd name="connsiteX49" fmla="*/ 2527528 w 2874169"/>
                <a:gd name="connsiteY49" fmla="*/ 892703 h 1202265"/>
                <a:gd name="connsiteX50" fmla="*/ 2567328 w 2874169"/>
                <a:gd name="connsiteY50" fmla="*/ 1006662 h 1202265"/>
                <a:gd name="connsiteX51" fmla="*/ 2600326 w 2874169"/>
                <a:gd name="connsiteY51" fmla="*/ 1087624 h 1202265"/>
                <a:gd name="connsiteX52" fmla="*/ 2643528 w 2874169"/>
                <a:gd name="connsiteY52" fmla="*/ 1154639 h 1202265"/>
                <a:gd name="connsiteX53" fmla="*/ 2689792 w 2874169"/>
                <a:gd name="connsiteY53" fmla="*/ 1190358 h 1202265"/>
                <a:gd name="connsiteX54" fmla="*/ 2757148 w 2874169"/>
                <a:gd name="connsiteY54" fmla="*/ 1200905 h 1202265"/>
                <a:gd name="connsiteX55" fmla="*/ 2816679 w 2874169"/>
                <a:gd name="connsiteY55" fmla="*/ 1196142 h 1202265"/>
                <a:gd name="connsiteX56" fmla="*/ 2874169 w 2874169"/>
                <a:gd name="connsiteY56" fmla="*/ 1180495 h 1202265"/>
                <a:gd name="connsiteX0" fmla="*/ 0 w 2881313"/>
                <a:gd name="connsiteY0" fmla="*/ 1201925 h 1202265"/>
                <a:gd name="connsiteX1" fmla="*/ 62252 w 2881313"/>
                <a:gd name="connsiteY1" fmla="*/ 1196047 h 1202265"/>
                <a:gd name="connsiteX2" fmla="*/ 144236 w 2881313"/>
                <a:gd name="connsiteY2" fmla="*/ 1151578 h 1202265"/>
                <a:gd name="connsiteX3" fmla="*/ 192542 w 2881313"/>
                <a:gd name="connsiteY3" fmla="*/ 1060751 h 1202265"/>
                <a:gd name="connsiteX4" fmla="*/ 231322 w 2881313"/>
                <a:gd name="connsiteY4" fmla="*/ 933864 h 1202265"/>
                <a:gd name="connsiteX5" fmla="*/ 277246 w 2881313"/>
                <a:gd name="connsiteY5" fmla="*/ 727036 h 1202265"/>
                <a:gd name="connsiteX6" fmla="*/ 307522 w 2881313"/>
                <a:gd name="connsiteY6" fmla="*/ 596407 h 1202265"/>
                <a:gd name="connsiteX7" fmla="*/ 340179 w 2881313"/>
                <a:gd name="connsiteY7" fmla="*/ 454893 h 1202265"/>
                <a:gd name="connsiteX8" fmla="*/ 368073 w 2881313"/>
                <a:gd name="connsiteY8" fmla="*/ 316440 h 1202265"/>
                <a:gd name="connsiteX9" fmla="*/ 395967 w 2881313"/>
                <a:gd name="connsiteY9" fmla="*/ 198057 h 1202265"/>
                <a:gd name="connsiteX10" fmla="*/ 418079 w 2881313"/>
                <a:gd name="connsiteY10" fmla="*/ 109952 h 1202265"/>
                <a:gd name="connsiteX11" fmla="*/ 449036 w 2881313"/>
                <a:gd name="connsiteY11" fmla="*/ 41236 h 1202265"/>
                <a:gd name="connsiteX12" fmla="*/ 481353 w 2881313"/>
                <a:gd name="connsiteY12" fmla="*/ 7558 h 1202265"/>
                <a:gd name="connsiteX13" fmla="*/ 506867 w 2881313"/>
                <a:gd name="connsiteY13" fmla="*/ 75 h 1202265"/>
                <a:gd name="connsiteX14" fmla="*/ 536122 w 2881313"/>
                <a:gd name="connsiteY14" fmla="*/ 9939 h 1202265"/>
                <a:gd name="connsiteX15" fmla="*/ 579665 w 2881313"/>
                <a:gd name="connsiteY15" fmla="*/ 43617 h 1202265"/>
                <a:gd name="connsiteX16" fmla="*/ 626609 w 2881313"/>
                <a:gd name="connsiteY16" fmla="*/ 117776 h 1202265"/>
                <a:gd name="connsiteX17" fmla="*/ 668111 w 2881313"/>
                <a:gd name="connsiteY17" fmla="*/ 220169 h 1202265"/>
                <a:gd name="connsiteX18" fmla="*/ 731384 w 2881313"/>
                <a:gd name="connsiteY18" fmla="*/ 406247 h 1202265"/>
                <a:gd name="connsiteX19" fmla="*/ 797379 w 2881313"/>
                <a:gd name="connsiteY19" fmla="*/ 618178 h 1202265"/>
                <a:gd name="connsiteX20" fmla="*/ 866435 w 2881313"/>
                <a:gd name="connsiteY20" fmla="*/ 816502 h 1202265"/>
                <a:gd name="connsiteX21" fmla="*/ 930389 w 2881313"/>
                <a:gd name="connsiteY21" fmla="*/ 953255 h 1202265"/>
                <a:gd name="connsiteX22" fmla="*/ 987198 w 2881313"/>
                <a:gd name="connsiteY22" fmla="*/ 1037959 h 1202265"/>
                <a:gd name="connsiteX23" fmla="*/ 1058636 w 2881313"/>
                <a:gd name="connsiteY23" fmla="*/ 1108036 h 1202265"/>
                <a:gd name="connsiteX24" fmla="*/ 1102179 w 2881313"/>
                <a:gd name="connsiteY24" fmla="*/ 1140693 h 1202265"/>
                <a:gd name="connsiteX25" fmla="*/ 1156608 w 2881313"/>
                <a:gd name="connsiteY25" fmla="*/ 1173350 h 1202265"/>
                <a:gd name="connsiteX26" fmla="*/ 1221922 w 2881313"/>
                <a:gd name="connsiteY26" fmla="*/ 1195121 h 1202265"/>
                <a:gd name="connsiteX27" fmla="*/ 1322274 w 2881313"/>
                <a:gd name="connsiteY27" fmla="*/ 1202265 h 1202265"/>
                <a:gd name="connsiteX28" fmla="*/ 1385208 w 2881313"/>
                <a:gd name="connsiteY28" fmla="*/ 1202265 h 1202265"/>
                <a:gd name="connsiteX29" fmla="*/ 1466171 w 2881313"/>
                <a:gd name="connsiteY29" fmla="*/ 1197503 h 1202265"/>
                <a:gd name="connsiteX30" fmla="*/ 1624693 w 2881313"/>
                <a:gd name="connsiteY30" fmla="*/ 1173350 h 1202265"/>
                <a:gd name="connsiteX31" fmla="*/ 1745456 w 2881313"/>
                <a:gd name="connsiteY31" fmla="*/ 1097150 h 1202265"/>
                <a:gd name="connsiteX32" fmla="*/ 1831522 w 2881313"/>
                <a:gd name="connsiteY32" fmla="*/ 988293 h 1202265"/>
                <a:gd name="connsiteX33" fmla="*/ 1896836 w 2881313"/>
                <a:gd name="connsiteY33" fmla="*/ 846778 h 1202265"/>
                <a:gd name="connsiteX34" fmla="*/ 1962150 w 2881313"/>
                <a:gd name="connsiteY34" fmla="*/ 650836 h 1202265"/>
                <a:gd name="connsiteX35" fmla="*/ 2005693 w 2881313"/>
                <a:gd name="connsiteY35" fmla="*/ 509321 h 1202265"/>
                <a:gd name="connsiteX36" fmla="*/ 2043453 w 2881313"/>
                <a:gd name="connsiteY36" fmla="*/ 387197 h 1202265"/>
                <a:gd name="connsiteX37" fmla="*/ 2091759 w 2881313"/>
                <a:gd name="connsiteY37" fmla="*/ 215407 h 1202265"/>
                <a:gd name="connsiteX38" fmla="*/ 2129178 w 2881313"/>
                <a:gd name="connsiteY38" fmla="*/ 106550 h 1202265"/>
                <a:gd name="connsiteX39" fmla="*/ 2158093 w 2881313"/>
                <a:gd name="connsiteY39" fmla="*/ 52121 h 1202265"/>
                <a:gd name="connsiteX40" fmla="*/ 2179865 w 2881313"/>
                <a:gd name="connsiteY40" fmla="*/ 19464 h 1202265"/>
                <a:gd name="connsiteX41" fmla="*/ 2223408 w 2881313"/>
                <a:gd name="connsiteY41" fmla="*/ 8578 h 1202265"/>
                <a:gd name="connsiteX42" fmla="*/ 2256065 w 2881313"/>
                <a:gd name="connsiteY42" fmla="*/ 8578 h 1202265"/>
                <a:gd name="connsiteX43" fmla="*/ 2299608 w 2881313"/>
                <a:gd name="connsiteY43" fmla="*/ 19464 h 1202265"/>
                <a:gd name="connsiteX44" fmla="*/ 2343150 w 2881313"/>
                <a:gd name="connsiteY44" fmla="*/ 128321 h 1202265"/>
                <a:gd name="connsiteX45" fmla="*/ 2364922 w 2881313"/>
                <a:gd name="connsiteY45" fmla="*/ 258950 h 1202265"/>
                <a:gd name="connsiteX46" fmla="*/ 2419350 w 2881313"/>
                <a:gd name="connsiteY46" fmla="*/ 422236 h 1202265"/>
                <a:gd name="connsiteX47" fmla="*/ 2447246 w 2881313"/>
                <a:gd name="connsiteY47" fmla="*/ 555586 h 1202265"/>
                <a:gd name="connsiteX48" fmla="*/ 2487386 w 2881313"/>
                <a:gd name="connsiteY48" fmla="*/ 742344 h 1202265"/>
                <a:gd name="connsiteX49" fmla="*/ 2527528 w 2881313"/>
                <a:gd name="connsiteY49" fmla="*/ 892703 h 1202265"/>
                <a:gd name="connsiteX50" fmla="*/ 2567328 w 2881313"/>
                <a:gd name="connsiteY50" fmla="*/ 1006662 h 1202265"/>
                <a:gd name="connsiteX51" fmla="*/ 2600326 w 2881313"/>
                <a:gd name="connsiteY51" fmla="*/ 1087624 h 1202265"/>
                <a:gd name="connsiteX52" fmla="*/ 2643528 w 2881313"/>
                <a:gd name="connsiteY52" fmla="*/ 1154639 h 1202265"/>
                <a:gd name="connsiteX53" fmla="*/ 2689792 w 2881313"/>
                <a:gd name="connsiteY53" fmla="*/ 1190358 h 1202265"/>
                <a:gd name="connsiteX54" fmla="*/ 2757148 w 2881313"/>
                <a:gd name="connsiteY54" fmla="*/ 1200905 h 1202265"/>
                <a:gd name="connsiteX55" fmla="*/ 2816679 w 2881313"/>
                <a:gd name="connsiteY55" fmla="*/ 1196142 h 1202265"/>
                <a:gd name="connsiteX56" fmla="*/ 2881313 w 2881313"/>
                <a:gd name="connsiteY56" fmla="*/ 1199545 h 1202265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29178 w 2881313"/>
                <a:gd name="connsiteY38" fmla="*/ 106550 h 1203438"/>
                <a:gd name="connsiteX39" fmla="*/ 2158093 w 2881313"/>
                <a:gd name="connsiteY39" fmla="*/ 52121 h 1203438"/>
                <a:gd name="connsiteX40" fmla="*/ 2179865 w 2881313"/>
                <a:gd name="connsiteY40" fmla="*/ 19464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64922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29178 w 2881313"/>
                <a:gd name="connsiteY38" fmla="*/ 106550 h 1203438"/>
                <a:gd name="connsiteX39" fmla="*/ 2158093 w 2881313"/>
                <a:gd name="connsiteY39" fmla="*/ 52121 h 1203438"/>
                <a:gd name="connsiteX40" fmla="*/ 2179865 w 2881313"/>
                <a:gd name="connsiteY40" fmla="*/ 19464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29178 w 2881313"/>
                <a:gd name="connsiteY38" fmla="*/ 106550 h 1203438"/>
                <a:gd name="connsiteX39" fmla="*/ 2158093 w 2881313"/>
                <a:gd name="connsiteY39" fmla="*/ 52121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29178 w 2881313"/>
                <a:gd name="connsiteY38" fmla="*/ 106550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31559 w 2881313"/>
                <a:gd name="connsiteY38" fmla="*/ 108931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9608 w 2881313"/>
                <a:gd name="connsiteY43" fmla="*/ 19464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31559 w 2881313"/>
                <a:gd name="connsiteY38" fmla="*/ 108931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2464 w 2881313"/>
                <a:gd name="connsiteY43" fmla="*/ 31370 h 1203438"/>
                <a:gd name="connsiteX44" fmla="*/ 2343150 w 2881313"/>
                <a:gd name="connsiteY44" fmla="*/ 128321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31559 w 2881313"/>
                <a:gd name="connsiteY38" fmla="*/ 108931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2464 w 2881313"/>
                <a:gd name="connsiteY43" fmla="*/ 31370 h 1203438"/>
                <a:gd name="connsiteX44" fmla="*/ 2343150 w 2881313"/>
                <a:gd name="connsiteY44" fmla="*/ 125940 h 1203438"/>
                <a:gd name="connsiteX45" fmla="*/ 2374447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  <a:gd name="connsiteX0" fmla="*/ 0 w 2881313"/>
                <a:gd name="connsiteY0" fmla="*/ 1201925 h 1203438"/>
                <a:gd name="connsiteX1" fmla="*/ 62252 w 2881313"/>
                <a:gd name="connsiteY1" fmla="*/ 1196047 h 1203438"/>
                <a:gd name="connsiteX2" fmla="*/ 144236 w 2881313"/>
                <a:gd name="connsiteY2" fmla="*/ 1151578 h 1203438"/>
                <a:gd name="connsiteX3" fmla="*/ 192542 w 2881313"/>
                <a:gd name="connsiteY3" fmla="*/ 1060751 h 1203438"/>
                <a:gd name="connsiteX4" fmla="*/ 231322 w 2881313"/>
                <a:gd name="connsiteY4" fmla="*/ 933864 h 1203438"/>
                <a:gd name="connsiteX5" fmla="*/ 277246 w 2881313"/>
                <a:gd name="connsiteY5" fmla="*/ 727036 h 1203438"/>
                <a:gd name="connsiteX6" fmla="*/ 307522 w 2881313"/>
                <a:gd name="connsiteY6" fmla="*/ 596407 h 1203438"/>
                <a:gd name="connsiteX7" fmla="*/ 340179 w 2881313"/>
                <a:gd name="connsiteY7" fmla="*/ 454893 h 1203438"/>
                <a:gd name="connsiteX8" fmla="*/ 368073 w 2881313"/>
                <a:gd name="connsiteY8" fmla="*/ 316440 h 1203438"/>
                <a:gd name="connsiteX9" fmla="*/ 395967 w 2881313"/>
                <a:gd name="connsiteY9" fmla="*/ 198057 h 1203438"/>
                <a:gd name="connsiteX10" fmla="*/ 418079 w 2881313"/>
                <a:gd name="connsiteY10" fmla="*/ 109952 h 1203438"/>
                <a:gd name="connsiteX11" fmla="*/ 449036 w 2881313"/>
                <a:gd name="connsiteY11" fmla="*/ 41236 h 1203438"/>
                <a:gd name="connsiteX12" fmla="*/ 481353 w 2881313"/>
                <a:gd name="connsiteY12" fmla="*/ 7558 h 1203438"/>
                <a:gd name="connsiteX13" fmla="*/ 506867 w 2881313"/>
                <a:gd name="connsiteY13" fmla="*/ 75 h 1203438"/>
                <a:gd name="connsiteX14" fmla="*/ 536122 w 2881313"/>
                <a:gd name="connsiteY14" fmla="*/ 9939 h 1203438"/>
                <a:gd name="connsiteX15" fmla="*/ 579665 w 2881313"/>
                <a:gd name="connsiteY15" fmla="*/ 43617 h 1203438"/>
                <a:gd name="connsiteX16" fmla="*/ 626609 w 2881313"/>
                <a:gd name="connsiteY16" fmla="*/ 117776 h 1203438"/>
                <a:gd name="connsiteX17" fmla="*/ 668111 w 2881313"/>
                <a:gd name="connsiteY17" fmla="*/ 220169 h 1203438"/>
                <a:gd name="connsiteX18" fmla="*/ 731384 w 2881313"/>
                <a:gd name="connsiteY18" fmla="*/ 406247 h 1203438"/>
                <a:gd name="connsiteX19" fmla="*/ 797379 w 2881313"/>
                <a:gd name="connsiteY19" fmla="*/ 618178 h 1203438"/>
                <a:gd name="connsiteX20" fmla="*/ 866435 w 2881313"/>
                <a:gd name="connsiteY20" fmla="*/ 816502 h 1203438"/>
                <a:gd name="connsiteX21" fmla="*/ 930389 w 2881313"/>
                <a:gd name="connsiteY21" fmla="*/ 953255 h 1203438"/>
                <a:gd name="connsiteX22" fmla="*/ 987198 w 2881313"/>
                <a:gd name="connsiteY22" fmla="*/ 1037959 h 1203438"/>
                <a:gd name="connsiteX23" fmla="*/ 1058636 w 2881313"/>
                <a:gd name="connsiteY23" fmla="*/ 1108036 h 1203438"/>
                <a:gd name="connsiteX24" fmla="*/ 1102179 w 2881313"/>
                <a:gd name="connsiteY24" fmla="*/ 1140693 h 1203438"/>
                <a:gd name="connsiteX25" fmla="*/ 1156608 w 2881313"/>
                <a:gd name="connsiteY25" fmla="*/ 1173350 h 1203438"/>
                <a:gd name="connsiteX26" fmla="*/ 1221922 w 2881313"/>
                <a:gd name="connsiteY26" fmla="*/ 1195121 h 1203438"/>
                <a:gd name="connsiteX27" fmla="*/ 1322274 w 2881313"/>
                <a:gd name="connsiteY27" fmla="*/ 1202265 h 1203438"/>
                <a:gd name="connsiteX28" fmla="*/ 1385208 w 2881313"/>
                <a:gd name="connsiteY28" fmla="*/ 1202265 h 1203438"/>
                <a:gd name="connsiteX29" fmla="*/ 1466171 w 2881313"/>
                <a:gd name="connsiteY29" fmla="*/ 1197503 h 1203438"/>
                <a:gd name="connsiteX30" fmla="*/ 1624693 w 2881313"/>
                <a:gd name="connsiteY30" fmla="*/ 1173350 h 1203438"/>
                <a:gd name="connsiteX31" fmla="*/ 1745456 w 2881313"/>
                <a:gd name="connsiteY31" fmla="*/ 1097150 h 1203438"/>
                <a:gd name="connsiteX32" fmla="*/ 1831522 w 2881313"/>
                <a:gd name="connsiteY32" fmla="*/ 988293 h 1203438"/>
                <a:gd name="connsiteX33" fmla="*/ 1896836 w 2881313"/>
                <a:gd name="connsiteY33" fmla="*/ 846778 h 1203438"/>
                <a:gd name="connsiteX34" fmla="*/ 1962150 w 2881313"/>
                <a:gd name="connsiteY34" fmla="*/ 650836 h 1203438"/>
                <a:gd name="connsiteX35" fmla="*/ 2005693 w 2881313"/>
                <a:gd name="connsiteY35" fmla="*/ 509321 h 1203438"/>
                <a:gd name="connsiteX36" fmla="*/ 2043453 w 2881313"/>
                <a:gd name="connsiteY36" fmla="*/ 387197 h 1203438"/>
                <a:gd name="connsiteX37" fmla="*/ 2091759 w 2881313"/>
                <a:gd name="connsiteY37" fmla="*/ 215407 h 1203438"/>
                <a:gd name="connsiteX38" fmla="*/ 2131559 w 2881313"/>
                <a:gd name="connsiteY38" fmla="*/ 108931 h 1203438"/>
                <a:gd name="connsiteX39" fmla="*/ 2160474 w 2881313"/>
                <a:gd name="connsiteY39" fmla="*/ 56884 h 1203438"/>
                <a:gd name="connsiteX40" fmla="*/ 2184627 w 2881313"/>
                <a:gd name="connsiteY40" fmla="*/ 24226 h 1203438"/>
                <a:gd name="connsiteX41" fmla="*/ 2223408 w 2881313"/>
                <a:gd name="connsiteY41" fmla="*/ 8578 h 1203438"/>
                <a:gd name="connsiteX42" fmla="*/ 2256065 w 2881313"/>
                <a:gd name="connsiteY42" fmla="*/ 8578 h 1203438"/>
                <a:gd name="connsiteX43" fmla="*/ 2292464 w 2881313"/>
                <a:gd name="connsiteY43" fmla="*/ 31370 h 1203438"/>
                <a:gd name="connsiteX44" fmla="*/ 2343150 w 2881313"/>
                <a:gd name="connsiteY44" fmla="*/ 125940 h 1203438"/>
                <a:gd name="connsiteX45" fmla="*/ 2379210 w 2881313"/>
                <a:gd name="connsiteY45" fmla="*/ 258950 h 1203438"/>
                <a:gd name="connsiteX46" fmla="*/ 2419350 w 2881313"/>
                <a:gd name="connsiteY46" fmla="*/ 422236 h 1203438"/>
                <a:gd name="connsiteX47" fmla="*/ 2447246 w 2881313"/>
                <a:gd name="connsiteY47" fmla="*/ 555586 h 1203438"/>
                <a:gd name="connsiteX48" fmla="*/ 2487386 w 2881313"/>
                <a:gd name="connsiteY48" fmla="*/ 742344 h 1203438"/>
                <a:gd name="connsiteX49" fmla="*/ 2527528 w 2881313"/>
                <a:gd name="connsiteY49" fmla="*/ 892703 h 1203438"/>
                <a:gd name="connsiteX50" fmla="*/ 2567328 w 2881313"/>
                <a:gd name="connsiteY50" fmla="*/ 1006662 h 1203438"/>
                <a:gd name="connsiteX51" fmla="*/ 2600326 w 2881313"/>
                <a:gd name="connsiteY51" fmla="*/ 1087624 h 1203438"/>
                <a:gd name="connsiteX52" fmla="*/ 2643528 w 2881313"/>
                <a:gd name="connsiteY52" fmla="*/ 1154639 h 1203438"/>
                <a:gd name="connsiteX53" fmla="*/ 2689792 w 2881313"/>
                <a:gd name="connsiteY53" fmla="*/ 1190358 h 1203438"/>
                <a:gd name="connsiteX54" fmla="*/ 2757148 w 2881313"/>
                <a:gd name="connsiteY54" fmla="*/ 1200905 h 1203438"/>
                <a:gd name="connsiteX55" fmla="*/ 2823823 w 2881313"/>
                <a:gd name="connsiteY55" fmla="*/ 1203285 h 1203438"/>
                <a:gd name="connsiteX56" fmla="*/ 2881313 w 2881313"/>
                <a:gd name="connsiteY56" fmla="*/ 1199545 h 120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1203438">
                  <a:moveTo>
                    <a:pt x="0" y="1201925"/>
                  </a:moveTo>
                  <a:cubicBezTo>
                    <a:pt x="57" y="1201739"/>
                    <a:pt x="47738" y="1199676"/>
                    <a:pt x="62252" y="1196047"/>
                  </a:cubicBezTo>
                  <a:cubicBezTo>
                    <a:pt x="76766" y="1192418"/>
                    <a:pt x="122521" y="1174127"/>
                    <a:pt x="144236" y="1151578"/>
                  </a:cubicBezTo>
                  <a:cubicBezTo>
                    <a:pt x="165951" y="1129029"/>
                    <a:pt x="178028" y="1097037"/>
                    <a:pt x="192542" y="1060751"/>
                  </a:cubicBezTo>
                  <a:cubicBezTo>
                    <a:pt x="207056" y="1024465"/>
                    <a:pt x="217205" y="989483"/>
                    <a:pt x="231322" y="933864"/>
                  </a:cubicBezTo>
                  <a:cubicBezTo>
                    <a:pt x="245439" y="878245"/>
                    <a:pt x="264546" y="783279"/>
                    <a:pt x="277246" y="727036"/>
                  </a:cubicBezTo>
                  <a:cubicBezTo>
                    <a:pt x="289946" y="670793"/>
                    <a:pt x="297033" y="641764"/>
                    <a:pt x="307522" y="596407"/>
                  </a:cubicBezTo>
                  <a:cubicBezTo>
                    <a:pt x="318011" y="551050"/>
                    <a:pt x="330087" y="501554"/>
                    <a:pt x="340179" y="454893"/>
                  </a:cubicBezTo>
                  <a:cubicBezTo>
                    <a:pt x="350271" y="408232"/>
                    <a:pt x="358775" y="359246"/>
                    <a:pt x="368073" y="316440"/>
                  </a:cubicBezTo>
                  <a:cubicBezTo>
                    <a:pt x="377371" y="273634"/>
                    <a:pt x="387633" y="232471"/>
                    <a:pt x="395967" y="198057"/>
                  </a:cubicBezTo>
                  <a:cubicBezTo>
                    <a:pt x="404301" y="163643"/>
                    <a:pt x="409234" y="136089"/>
                    <a:pt x="418079" y="109952"/>
                  </a:cubicBezTo>
                  <a:cubicBezTo>
                    <a:pt x="426924" y="83815"/>
                    <a:pt x="438490" y="58302"/>
                    <a:pt x="449036" y="41236"/>
                  </a:cubicBezTo>
                  <a:cubicBezTo>
                    <a:pt x="459582" y="24170"/>
                    <a:pt x="471714" y="14418"/>
                    <a:pt x="481353" y="7558"/>
                  </a:cubicBezTo>
                  <a:cubicBezTo>
                    <a:pt x="490992" y="698"/>
                    <a:pt x="497739" y="-322"/>
                    <a:pt x="506867" y="75"/>
                  </a:cubicBezTo>
                  <a:cubicBezTo>
                    <a:pt x="515995" y="472"/>
                    <a:pt x="523989" y="2682"/>
                    <a:pt x="536122" y="9939"/>
                  </a:cubicBezTo>
                  <a:cubicBezTo>
                    <a:pt x="548255" y="17196"/>
                    <a:pt x="564584" y="25644"/>
                    <a:pt x="579665" y="43617"/>
                  </a:cubicBezTo>
                  <a:cubicBezTo>
                    <a:pt x="594746" y="61590"/>
                    <a:pt x="611868" y="88351"/>
                    <a:pt x="626609" y="117776"/>
                  </a:cubicBezTo>
                  <a:cubicBezTo>
                    <a:pt x="641350" y="147201"/>
                    <a:pt x="650649" y="172091"/>
                    <a:pt x="668111" y="220169"/>
                  </a:cubicBezTo>
                  <a:cubicBezTo>
                    <a:pt x="685573" y="268247"/>
                    <a:pt x="709839" y="339912"/>
                    <a:pt x="731384" y="406247"/>
                  </a:cubicBezTo>
                  <a:cubicBezTo>
                    <a:pt x="752929" y="472582"/>
                    <a:pt x="774871" y="549802"/>
                    <a:pt x="797379" y="618178"/>
                  </a:cubicBezTo>
                  <a:cubicBezTo>
                    <a:pt x="819888" y="686554"/>
                    <a:pt x="844267" y="760656"/>
                    <a:pt x="866435" y="816502"/>
                  </a:cubicBezTo>
                  <a:cubicBezTo>
                    <a:pt x="888603" y="872348"/>
                    <a:pt x="910262" y="916345"/>
                    <a:pt x="930389" y="953255"/>
                  </a:cubicBezTo>
                  <a:cubicBezTo>
                    <a:pt x="950516" y="990165"/>
                    <a:pt x="965824" y="1012162"/>
                    <a:pt x="987198" y="1037959"/>
                  </a:cubicBezTo>
                  <a:cubicBezTo>
                    <a:pt x="1008572" y="1063756"/>
                    <a:pt x="1039473" y="1090914"/>
                    <a:pt x="1058636" y="1108036"/>
                  </a:cubicBezTo>
                  <a:cubicBezTo>
                    <a:pt x="1077799" y="1125158"/>
                    <a:pt x="1085850" y="1129807"/>
                    <a:pt x="1102179" y="1140693"/>
                  </a:cubicBezTo>
                  <a:cubicBezTo>
                    <a:pt x="1118508" y="1151579"/>
                    <a:pt x="1136651" y="1164279"/>
                    <a:pt x="1156608" y="1173350"/>
                  </a:cubicBezTo>
                  <a:cubicBezTo>
                    <a:pt x="1176565" y="1182421"/>
                    <a:pt x="1194311" y="1190302"/>
                    <a:pt x="1221922" y="1195121"/>
                  </a:cubicBezTo>
                  <a:cubicBezTo>
                    <a:pt x="1249533" y="1199940"/>
                    <a:pt x="1322274" y="1202265"/>
                    <a:pt x="1322274" y="1202265"/>
                  </a:cubicBezTo>
                  <a:lnTo>
                    <a:pt x="1385208" y="1202265"/>
                  </a:lnTo>
                  <a:cubicBezTo>
                    <a:pt x="1408794" y="1202265"/>
                    <a:pt x="1426257" y="1202322"/>
                    <a:pt x="1466171" y="1197503"/>
                  </a:cubicBezTo>
                  <a:cubicBezTo>
                    <a:pt x="1506085" y="1192684"/>
                    <a:pt x="1578146" y="1190075"/>
                    <a:pt x="1624693" y="1173350"/>
                  </a:cubicBezTo>
                  <a:cubicBezTo>
                    <a:pt x="1671240" y="1156625"/>
                    <a:pt x="1710985" y="1127993"/>
                    <a:pt x="1745456" y="1097150"/>
                  </a:cubicBezTo>
                  <a:cubicBezTo>
                    <a:pt x="1779927" y="1066307"/>
                    <a:pt x="1806292" y="1030022"/>
                    <a:pt x="1831522" y="988293"/>
                  </a:cubicBezTo>
                  <a:cubicBezTo>
                    <a:pt x="1856752" y="946564"/>
                    <a:pt x="1875065" y="903021"/>
                    <a:pt x="1896836" y="846778"/>
                  </a:cubicBezTo>
                  <a:cubicBezTo>
                    <a:pt x="1918607" y="790535"/>
                    <a:pt x="1944007" y="707079"/>
                    <a:pt x="1962150" y="650836"/>
                  </a:cubicBezTo>
                  <a:cubicBezTo>
                    <a:pt x="1980293" y="594593"/>
                    <a:pt x="1992143" y="553261"/>
                    <a:pt x="2005693" y="509321"/>
                  </a:cubicBezTo>
                  <a:cubicBezTo>
                    <a:pt x="2019244" y="465381"/>
                    <a:pt x="2029109" y="436183"/>
                    <a:pt x="2043453" y="387197"/>
                  </a:cubicBezTo>
                  <a:cubicBezTo>
                    <a:pt x="2057797" y="338211"/>
                    <a:pt x="2077075" y="261785"/>
                    <a:pt x="2091759" y="215407"/>
                  </a:cubicBezTo>
                  <a:cubicBezTo>
                    <a:pt x="2106443" y="169029"/>
                    <a:pt x="2120107" y="135351"/>
                    <a:pt x="2131559" y="108931"/>
                  </a:cubicBezTo>
                  <a:cubicBezTo>
                    <a:pt x="2143011" y="82511"/>
                    <a:pt x="2151629" y="71001"/>
                    <a:pt x="2160474" y="56884"/>
                  </a:cubicBezTo>
                  <a:cubicBezTo>
                    <a:pt x="2169319" y="42767"/>
                    <a:pt x="2174138" y="32277"/>
                    <a:pt x="2184627" y="24226"/>
                  </a:cubicBezTo>
                  <a:cubicBezTo>
                    <a:pt x="2195116" y="16175"/>
                    <a:pt x="2211502" y="11186"/>
                    <a:pt x="2223408" y="8578"/>
                  </a:cubicBezTo>
                  <a:cubicBezTo>
                    <a:pt x="2235314" y="5970"/>
                    <a:pt x="2244556" y="4779"/>
                    <a:pt x="2256065" y="8578"/>
                  </a:cubicBezTo>
                  <a:cubicBezTo>
                    <a:pt x="2267574" y="12377"/>
                    <a:pt x="2277950" y="11810"/>
                    <a:pt x="2292464" y="31370"/>
                  </a:cubicBezTo>
                  <a:cubicBezTo>
                    <a:pt x="2306978" y="50930"/>
                    <a:pt x="2328692" y="88010"/>
                    <a:pt x="2343150" y="125940"/>
                  </a:cubicBezTo>
                  <a:cubicBezTo>
                    <a:pt x="2357608" y="163870"/>
                    <a:pt x="2366510" y="209567"/>
                    <a:pt x="2379210" y="258950"/>
                  </a:cubicBezTo>
                  <a:cubicBezTo>
                    <a:pt x="2391910" y="308333"/>
                    <a:pt x="2408011" y="372797"/>
                    <a:pt x="2419350" y="422236"/>
                  </a:cubicBezTo>
                  <a:cubicBezTo>
                    <a:pt x="2430689" y="471675"/>
                    <a:pt x="2435907" y="502235"/>
                    <a:pt x="2447246" y="555586"/>
                  </a:cubicBezTo>
                  <a:cubicBezTo>
                    <a:pt x="2458585" y="608937"/>
                    <a:pt x="2474006" y="686158"/>
                    <a:pt x="2487386" y="742344"/>
                  </a:cubicBezTo>
                  <a:cubicBezTo>
                    <a:pt x="2500766" y="798530"/>
                    <a:pt x="2514204" y="848650"/>
                    <a:pt x="2527528" y="892703"/>
                  </a:cubicBezTo>
                  <a:cubicBezTo>
                    <a:pt x="2540852" y="936756"/>
                    <a:pt x="2555195" y="974175"/>
                    <a:pt x="2567328" y="1006662"/>
                  </a:cubicBezTo>
                  <a:cubicBezTo>
                    <a:pt x="2579461" y="1039149"/>
                    <a:pt x="2587626" y="1062961"/>
                    <a:pt x="2600326" y="1087624"/>
                  </a:cubicBezTo>
                  <a:cubicBezTo>
                    <a:pt x="2613026" y="1112287"/>
                    <a:pt x="2628617" y="1137517"/>
                    <a:pt x="2643528" y="1154639"/>
                  </a:cubicBezTo>
                  <a:cubicBezTo>
                    <a:pt x="2658439" y="1171761"/>
                    <a:pt x="2670855" y="1182647"/>
                    <a:pt x="2689792" y="1190358"/>
                  </a:cubicBezTo>
                  <a:cubicBezTo>
                    <a:pt x="2708729" y="1198069"/>
                    <a:pt x="2734810" y="1198751"/>
                    <a:pt x="2757148" y="1200905"/>
                  </a:cubicBezTo>
                  <a:cubicBezTo>
                    <a:pt x="2779486" y="1203059"/>
                    <a:pt x="2803129" y="1203512"/>
                    <a:pt x="2823823" y="1203285"/>
                  </a:cubicBezTo>
                  <a:cubicBezTo>
                    <a:pt x="2844517" y="1203058"/>
                    <a:pt x="2857330" y="1204988"/>
                    <a:pt x="2881313" y="1199545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746B4DC-1D25-4CF3-94A1-87D5BB160F8A}"/>
                </a:ext>
              </a:extLst>
            </p:cNvPr>
            <p:cNvSpPr/>
            <p:nvPr/>
          </p:nvSpPr>
          <p:spPr>
            <a:xfrm>
              <a:off x="3154622" y="3018316"/>
              <a:ext cx="2832536" cy="1363696"/>
            </a:xfrm>
            <a:custGeom>
              <a:avLst/>
              <a:gdLst>
                <a:gd name="connsiteX0" fmla="*/ 0 w 2830286"/>
                <a:gd name="connsiteY0" fmla="*/ 1404660 h 1415723"/>
                <a:gd name="connsiteX1" fmla="*/ 87086 w 2830286"/>
                <a:gd name="connsiteY1" fmla="*/ 1404660 h 1415723"/>
                <a:gd name="connsiteX2" fmla="*/ 152400 w 2830286"/>
                <a:gd name="connsiteY2" fmla="*/ 1404660 h 1415723"/>
                <a:gd name="connsiteX3" fmla="*/ 217715 w 2830286"/>
                <a:gd name="connsiteY3" fmla="*/ 1361117 h 1415723"/>
                <a:gd name="connsiteX4" fmla="*/ 283029 w 2830286"/>
                <a:gd name="connsiteY4" fmla="*/ 1230489 h 1415723"/>
                <a:gd name="connsiteX5" fmla="*/ 326572 w 2830286"/>
                <a:gd name="connsiteY5" fmla="*/ 1154289 h 1415723"/>
                <a:gd name="connsiteX6" fmla="*/ 402772 w 2830286"/>
                <a:gd name="connsiteY6" fmla="*/ 1056317 h 1415723"/>
                <a:gd name="connsiteX7" fmla="*/ 446315 w 2830286"/>
                <a:gd name="connsiteY7" fmla="*/ 936575 h 1415723"/>
                <a:gd name="connsiteX8" fmla="*/ 489858 w 2830286"/>
                <a:gd name="connsiteY8" fmla="*/ 849489 h 1415723"/>
                <a:gd name="connsiteX9" fmla="*/ 511629 w 2830286"/>
                <a:gd name="connsiteY9" fmla="*/ 751517 h 1415723"/>
                <a:gd name="connsiteX10" fmla="*/ 566058 w 2830286"/>
                <a:gd name="connsiteY10" fmla="*/ 610003 h 1415723"/>
                <a:gd name="connsiteX11" fmla="*/ 620486 w 2830286"/>
                <a:gd name="connsiteY11" fmla="*/ 544689 h 1415723"/>
                <a:gd name="connsiteX12" fmla="*/ 620486 w 2830286"/>
                <a:gd name="connsiteY12" fmla="*/ 457603 h 1415723"/>
                <a:gd name="connsiteX13" fmla="*/ 653143 w 2830286"/>
                <a:gd name="connsiteY13" fmla="*/ 381403 h 1415723"/>
                <a:gd name="connsiteX14" fmla="*/ 696686 w 2830286"/>
                <a:gd name="connsiteY14" fmla="*/ 359632 h 1415723"/>
                <a:gd name="connsiteX15" fmla="*/ 762000 w 2830286"/>
                <a:gd name="connsiteY15" fmla="*/ 392289 h 1415723"/>
                <a:gd name="connsiteX16" fmla="*/ 816429 w 2830286"/>
                <a:gd name="connsiteY16" fmla="*/ 468489 h 1415723"/>
                <a:gd name="connsiteX17" fmla="*/ 859972 w 2830286"/>
                <a:gd name="connsiteY17" fmla="*/ 588232 h 1415723"/>
                <a:gd name="connsiteX18" fmla="*/ 892629 w 2830286"/>
                <a:gd name="connsiteY18" fmla="*/ 718860 h 1415723"/>
                <a:gd name="connsiteX19" fmla="*/ 936172 w 2830286"/>
                <a:gd name="connsiteY19" fmla="*/ 827717 h 1415723"/>
                <a:gd name="connsiteX20" fmla="*/ 947058 w 2830286"/>
                <a:gd name="connsiteY20" fmla="*/ 882146 h 1415723"/>
                <a:gd name="connsiteX21" fmla="*/ 968829 w 2830286"/>
                <a:gd name="connsiteY21" fmla="*/ 936575 h 1415723"/>
                <a:gd name="connsiteX22" fmla="*/ 979715 w 2830286"/>
                <a:gd name="connsiteY22" fmla="*/ 969232 h 1415723"/>
                <a:gd name="connsiteX23" fmla="*/ 990600 w 2830286"/>
                <a:gd name="connsiteY23" fmla="*/ 991003 h 1415723"/>
                <a:gd name="connsiteX24" fmla="*/ 1001486 w 2830286"/>
                <a:gd name="connsiteY24" fmla="*/ 1012775 h 1415723"/>
                <a:gd name="connsiteX25" fmla="*/ 1012372 w 2830286"/>
                <a:gd name="connsiteY25" fmla="*/ 1012775 h 1415723"/>
                <a:gd name="connsiteX26" fmla="*/ 1045029 w 2830286"/>
                <a:gd name="connsiteY26" fmla="*/ 980117 h 1415723"/>
                <a:gd name="connsiteX27" fmla="*/ 1066800 w 2830286"/>
                <a:gd name="connsiteY27" fmla="*/ 936575 h 1415723"/>
                <a:gd name="connsiteX28" fmla="*/ 1077686 w 2830286"/>
                <a:gd name="connsiteY28" fmla="*/ 871260 h 1415723"/>
                <a:gd name="connsiteX29" fmla="*/ 1121229 w 2830286"/>
                <a:gd name="connsiteY29" fmla="*/ 751517 h 1415723"/>
                <a:gd name="connsiteX30" fmla="*/ 1164772 w 2830286"/>
                <a:gd name="connsiteY30" fmla="*/ 544689 h 1415723"/>
                <a:gd name="connsiteX31" fmla="*/ 1208315 w 2830286"/>
                <a:gd name="connsiteY31" fmla="*/ 370517 h 1415723"/>
                <a:gd name="connsiteX32" fmla="*/ 1251858 w 2830286"/>
                <a:gd name="connsiteY32" fmla="*/ 239889 h 1415723"/>
                <a:gd name="connsiteX33" fmla="*/ 1295400 w 2830286"/>
                <a:gd name="connsiteY33" fmla="*/ 131032 h 1415723"/>
                <a:gd name="connsiteX34" fmla="*/ 1295400 w 2830286"/>
                <a:gd name="connsiteY34" fmla="*/ 131032 h 1415723"/>
                <a:gd name="connsiteX35" fmla="*/ 1317172 w 2830286"/>
                <a:gd name="connsiteY35" fmla="*/ 54832 h 1415723"/>
                <a:gd name="connsiteX36" fmla="*/ 1360715 w 2830286"/>
                <a:gd name="connsiteY36" fmla="*/ 11289 h 1415723"/>
                <a:gd name="connsiteX37" fmla="*/ 1393372 w 2830286"/>
                <a:gd name="connsiteY37" fmla="*/ 403 h 1415723"/>
                <a:gd name="connsiteX38" fmla="*/ 1447800 w 2830286"/>
                <a:gd name="connsiteY38" fmla="*/ 11289 h 1415723"/>
                <a:gd name="connsiteX39" fmla="*/ 1491343 w 2830286"/>
                <a:gd name="connsiteY39" fmla="*/ 87489 h 1415723"/>
                <a:gd name="connsiteX40" fmla="*/ 1545772 w 2830286"/>
                <a:gd name="connsiteY40" fmla="*/ 218117 h 1415723"/>
                <a:gd name="connsiteX41" fmla="*/ 1578429 w 2830286"/>
                <a:gd name="connsiteY41" fmla="*/ 326975 h 1415723"/>
                <a:gd name="connsiteX42" fmla="*/ 1600200 w 2830286"/>
                <a:gd name="connsiteY42" fmla="*/ 479375 h 1415723"/>
                <a:gd name="connsiteX43" fmla="*/ 1665515 w 2830286"/>
                <a:gd name="connsiteY43" fmla="*/ 631775 h 1415723"/>
                <a:gd name="connsiteX44" fmla="*/ 1719943 w 2830286"/>
                <a:gd name="connsiteY44" fmla="*/ 838603 h 1415723"/>
                <a:gd name="connsiteX45" fmla="*/ 1752600 w 2830286"/>
                <a:gd name="connsiteY45" fmla="*/ 958346 h 1415723"/>
                <a:gd name="connsiteX46" fmla="*/ 1763486 w 2830286"/>
                <a:gd name="connsiteY46" fmla="*/ 1012775 h 1415723"/>
                <a:gd name="connsiteX47" fmla="*/ 1785258 w 2830286"/>
                <a:gd name="connsiteY47" fmla="*/ 1034546 h 1415723"/>
                <a:gd name="connsiteX48" fmla="*/ 1828800 w 2830286"/>
                <a:gd name="connsiteY48" fmla="*/ 1001889 h 1415723"/>
                <a:gd name="connsiteX49" fmla="*/ 1850572 w 2830286"/>
                <a:gd name="connsiteY49" fmla="*/ 925689 h 1415723"/>
                <a:gd name="connsiteX50" fmla="*/ 1872343 w 2830286"/>
                <a:gd name="connsiteY50" fmla="*/ 860375 h 1415723"/>
                <a:gd name="connsiteX51" fmla="*/ 1926772 w 2830286"/>
                <a:gd name="connsiteY51" fmla="*/ 653546 h 1415723"/>
                <a:gd name="connsiteX52" fmla="*/ 1970315 w 2830286"/>
                <a:gd name="connsiteY52" fmla="*/ 555575 h 1415723"/>
                <a:gd name="connsiteX53" fmla="*/ 2002972 w 2830286"/>
                <a:gd name="connsiteY53" fmla="*/ 490260 h 1415723"/>
                <a:gd name="connsiteX54" fmla="*/ 2002972 w 2830286"/>
                <a:gd name="connsiteY54" fmla="*/ 414060 h 1415723"/>
                <a:gd name="connsiteX55" fmla="*/ 2046515 w 2830286"/>
                <a:gd name="connsiteY55" fmla="*/ 392289 h 1415723"/>
                <a:gd name="connsiteX56" fmla="*/ 2046515 w 2830286"/>
                <a:gd name="connsiteY56" fmla="*/ 359632 h 1415723"/>
                <a:gd name="connsiteX57" fmla="*/ 2068286 w 2830286"/>
                <a:gd name="connsiteY57" fmla="*/ 370517 h 1415723"/>
                <a:gd name="connsiteX58" fmla="*/ 2122715 w 2830286"/>
                <a:gd name="connsiteY58" fmla="*/ 381403 h 1415723"/>
                <a:gd name="connsiteX59" fmla="*/ 2198915 w 2830286"/>
                <a:gd name="connsiteY59" fmla="*/ 479375 h 1415723"/>
                <a:gd name="connsiteX60" fmla="*/ 2242458 w 2830286"/>
                <a:gd name="connsiteY60" fmla="*/ 588232 h 1415723"/>
                <a:gd name="connsiteX61" fmla="*/ 2318658 w 2830286"/>
                <a:gd name="connsiteY61" fmla="*/ 816832 h 1415723"/>
                <a:gd name="connsiteX62" fmla="*/ 2416629 w 2830286"/>
                <a:gd name="connsiteY62" fmla="*/ 1067203 h 1415723"/>
                <a:gd name="connsiteX63" fmla="*/ 2503715 w 2830286"/>
                <a:gd name="connsiteY63" fmla="*/ 1186946 h 1415723"/>
                <a:gd name="connsiteX64" fmla="*/ 2558143 w 2830286"/>
                <a:gd name="connsiteY64" fmla="*/ 1295803 h 1415723"/>
                <a:gd name="connsiteX65" fmla="*/ 2645229 w 2830286"/>
                <a:gd name="connsiteY65" fmla="*/ 1393775 h 1415723"/>
                <a:gd name="connsiteX66" fmla="*/ 2732315 w 2830286"/>
                <a:gd name="connsiteY66" fmla="*/ 1415546 h 1415723"/>
                <a:gd name="connsiteX67" fmla="*/ 2830286 w 2830286"/>
                <a:gd name="connsiteY67" fmla="*/ 1404660 h 1415723"/>
                <a:gd name="connsiteX68" fmla="*/ 2830286 w 2830286"/>
                <a:gd name="connsiteY68" fmla="*/ 1404660 h 1415723"/>
                <a:gd name="connsiteX0" fmla="*/ 0 w 2830286"/>
                <a:gd name="connsiteY0" fmla="*/ 1404660 h 1415723"/>
                <a:gd name="connsiteX1" fmla="*/ 87086 w 2830286"/>
                <a:gd name="connsiteY1" fmla="*/ 1404660 h 1415723"/>
                <a:gd name="connsiteX2" fmla="*/ 152400 w 2830286"/>
                <a:gd name="connsiteY2" fmla="*/ 1404660 h 1415723"/>
                <a:gd name="connsiteX3" fmla="*/ 217715 w 2830286"/>
                <a:gd name="connsiteY3" fmla="*/ 1361117 h 1415723"/>
                <a:gd name="connsiteX4" fmla="*/ 283029 w 2830286"/>
                <a:gd name="connsiteY4" fmla="*/ 1230489 h 1415723"/>
                <a:gd name="connsiteX5" fmla="*/ 326572 w 2830286"/>
                <a:gd name="connsiteY5" fmla="*/ 1154289 h 1415723"/>
                <a:gd name="connsiteX6" fmla="*/ 402772 w 2830286"/>
                <a:gd name="connsiteY6" fmla="*/ 1056317 h 1415723"/>
                <a:gd name="connsiteX7" fmla="*/ 446315 w 2830286"/>
                <a:gd name="connsiteY7" fmla="*/ 936575 h 1415723"/>
                <a:gd name="connsiteX8" fmla="*/ 489858 w 2830286"/>
                <a:gd name="connsiteY8" fmla="*/ 849489 h 1415723"/>
                <a:gd name="connsiteX9" fmla="*/ 511629 w 2830286"/>
                <a:gd name="connsiteY9" fmla="*/ 751517 h 1415723"/>
                <a:gd name="connsiteX10" fmla="*/ 566058 w 2830286"/>
                <a:gd name="connsiteY10" fmla="*/ 610003 h 1415723"/>
                <a:gd name="connsiteX11" fmla="*/ 620486 w 2830286"/>
                <a:gd name="connsiteY11" fmla="*/ 544689 h 1415723"/>
                <a:gd name="connsiteX12" fmla="*/ 620486 w 2830286"/>
                <a:gd name="connsiteY12" fmla="*/ 457603 h 1415723"/>
                <a:gd name="connsiteX13" fmla="*/ 653143 w 2830286"/>
                <a:gd name="connsiteY13" fmla="*/ 381403 h 1415723"/>
                <a:gd name="connsiteX14" fmla="*/ 696686 w 2830286"/>
                <a:gd name="connsiteY14" fmla="*/ 359632 h 1415723"/>
                <a:gd name="connsiteX15" fmla="*/ 762000 w 2830286"/>
                <a:gd name="connsiteY15" fmla="*/ 392289 h 1415723"/>
                <a:gd name="connsiteX16" fmla="*/ 816429 w 2830286"/>
                <a:gd name="connsiteY16" fmla="*/ 468489 h 1415723"/>
                <a:gd name="connsiteX17" fmla="*/ 859972 w 2830286"/>
                <a:gd name="connsiteY17" fmla="*/ 588232 h 1415723"/>
                <a:gd name="connsiteX18" fmla="*/ 892629 w 2830286"/>
                <a:gd name="connsiteY18" fmla="*/ 718860 h 1415723"/>
                <a:gd name="connsiteX19" fmla="*/ 936172 w 2830286"/>
                <a:gd name="connsiteY19" fmla="*/ 827717 h 1415723"/>
                <a:gd name="connsiteX20" fmla="*/ 947058 w 2830286"/>
                <a:gd name="connsiteY20" fmla="*/ 882146 h 1415723"/>
                <a:gd name="connsiteX21" fmla="*/ 968829 w 2830286"/>
                <a:gd name="connsiteY21" fmla="*/ 936575 h 1415723"/>
                <a:gd name="connsiteX22" fmla="*/ 979715 w 2830286"/>
                <a:gd name="connsiteY22" fmla="*/ 969232 h 1415723"/>
                <a:gd name="connsiteX23" fmla="*/ 990600 w 2830286"/>
                <a:gd name="connsiteY23" fmla="*/ 991003 h 1415723"/>
                <a:gd name="connsiteX24" fmla="*/ 1001486 w 2830286"/>
                <a:gd name="connsiteY24" fmla="*/ 1012775 h 1415723"/>
                <a:gd name="connsiteX25" fmla="*/ 1012372 w 2830286"/>
                <a:gd name="connsiteY25" fmla="*/ 1012775 h 1415723"/>
                <a:gd name="connsiteX26" fmla="*/ 1045029 w 2830286"/>
                <a:gd name="connsiteY26" fmla="*/ 980117 h 1415723"/>
                <a:gd name="connsiteX27" fmla="*/ 1066800 w 2830286"/>
                <a:gd name="connsiteY27" fmla="*/ 936575 h 1415723"/>
                <a:gd name="connsiteX28" fmla="*/ 1077686 w 2830286"/>
                <a:gd name="connsiteY28" fmla="*/ 871260 h 1415723"/>
                <a:gd name="connsiteX29" fmla="*/ 1121229 w 2830286"/>
                <a:gd name="connsiteY29" fmla="*/ 751517 h 1415723"/>
                <a:gd name="connsiteX30" fmla="*/ 1164772 w 2830286"/>
                <a:gd name="connsiteY30" fmla="*/ 544689 h 1415723"/>
                <a:gd name="connsiteX31" fmla="*/ 1208315 w 2830286"/>
                <a:gd name="connsiteY31" fmla="*/ 370517 h 1415723"/>
                <a:gd name="connsiteX32" fmla="*/ 1251858 w 2830286"/>
                <a:gd name="connsiteY32" fmla="*/ 239889 h 1415723"/>
                <a:gd name="connsiteX33" fmla="*/ 1295400 w 2830286"/>
                <a:gd name="connsiteY33" fmla="*/ 131032 h 1415723"/>
                <a:gd name="connsiteX34" fmla="*/ 1295400 w 2830286"/>
                <a:gd name="connsiteY34" fmla="*/ 131032 h 1415723"/>
                <a:gd name="connsiteX35" fmla="*/ 1317172 w 2830286"/>
                <a:gd name="connsiteY35" fmla="*/ 54832 h 1415723"/>
                <a:gd name="connsiteX36" fmla="*/ 1360715 w 2830286"/>
                <a:gd name="connsiteY36" fmla="*/ 11289 h 1415723"/>
                <a:gd name="connsiteX37" fmla="*/ 1393372 w 2830286"/>
                <a:gd name="connsiteY37" fmla="*/ 403 h 1415723"/>
                <a:gd name="connsiteX38" fmla="*/ 1447800 w 2830286"/>
                <a:gd name="connsiteY38" fmla="*/ 11289 h 1415723"/>
                <a:gd name="connsiteX39" fmla="*/ 1491343 w 2830286"/>
                <a:gd name="connsiteY39" fmla="*/ 87489 h 1415723"/>
                <a:gd name="connsiteX40" fmla="*/ 1545772 w 2830286"/>
                <a:gd name="connsiteY40" fmla="*/ 218117 h 1415723"/>
                <a:gd name="connsiteX41" fmla="*/ 1578429 w 2830286"/>
                <a:gd name="connsiteY41" fmla="*/ 326975 h 1415723"/>
                <a:gd name="connsiteX42" fmla="*/ 1621631 w 2830286"/>
                <a:gd name="connsiteY42" fmla="*/ 479375 h 1415723"/>
                <a:gd name="connsiteX43" fmla="*/ 1665515 w 2830286"/>
                <a:gd name="connsiteY43" fmla="*/ 631775 h 1415723"/>
                <a:gd name="connsiteX44" fmla="*/ 1719943 w 2830286"/>
                <a:gd name="connsiteY44" fmla="*/ 838603 h 1415723"/>
                <a:gd name="connsiteX45" fmla="*/ 1752600 w 2830286"/>
                <a:gd name="connsiteY45" fmla="*/ 958346 h 1415723"/>
                <a:gd name="connsiteX46" fmla="*/ 1763486 w 2830286"/>
                <a:gd name="connsiteY46" fmla="*/ 1012775 h 1415723"/>
                <a:gd name="connsiteX47" fmla="*/ 1785258 w 2830286"/>
                <a:gd name="connsiteY47" fmla="*/ 1034546 h 1415723"/>
                <a:gd name="connsiteX48" fmla="*/ 1828800 w 2830286"/>
                <a:gd name="connsiteY48" fmla="*/ 1001889 h 1415723"/>
                <a:gd name="connsiteX49" fmla="*/ 1850572 w 2830286"/>
                <a:gd name="connsiteY49" fmla="*/ 925689 h 1415723"/>
                <a:gd name="connsiteX50" fmla="*/ 1872343 w 2830286"/>
                <a:gd name="connsiteY50" fmla="*/ 860375 h 1415723"/>
                <a:gd name="connsiteX51" fmla="*/ 1926772 w 2830286"/>
                <a:gd name="connsiteY51" fmla="*/ 653546 h 1415723"/>
                <a:gd name="connsiteX52" fmla="*/ 1970315 w 2830286"/>
                <a:gd name="connsiteY52" fmla="*/ 555575 h 1415723"/>
                <a:gd name="connsiteX53" fmla="*/ 2002972 w 2830286"/>
                <a:gd name="connsiteY53" fmla="*/ 490260 h 1415723"/>
                <a:gd name="connsiteX54" fmla="*/ 2002972 w 2830286"/>
                <a:gd name="connsiteY54" fmla="*/ 414060 h 1415723"/>
                <a:gd name="connsiteX55" fmla="*/ 2046515 w 2830286"/>
                <a:gd name="connsiteY55" fmla="*/ 392289 h 1415723"/>
                <a:gd name="connsiteX56" fmla="*/ 2046515 w 2830286"/>
                <a:gd name="connsiteY56" fmla="*/ 359632 h 1415723"/>
                <a:gd name="connsiteX57" fmla="*/ 2068286 w 2830286"/>
                <a:gd name="connsiteY57" fmla="*/ 370517 h 1415723"/>
                <a:gd name="connsiteX58" fmla="*/ 2122715 w 2830286"/>
                <a:gd name="connsiteY58" fmla="*/ 381403 h 1415723"/>
                <a:gd name="connsiteX59" fmla="*/ 2198915 w 2830286"/>
                <a:gd name="connsiteY59" fmla="*/ 479375 h 1415723"/>
                <a:gd name="connsiteX60" fmla="*/ 2242458 w 2830286"/>
                <a:gd name="connsiteY60" fmla="*/ 588232 h 1415723"/>
                <a:gd name="connsiteX61" fmla="*/ 2318658 w 2830286"/>
                <a:gd name="connsiteY61" fmla="*/ 816832 h 1415723"/>
                <a:gd name="connsiteX62" fmla="*/ 2416629 w 2830286"/>
                <a:gd name="connsiteY62" fmla="*/ 1067203 h 1415723"/>
                <a:gd name="connsiteX63" fmla="*/ 2503715 w 2830286"/>
                <a:gd name="connsiteY63" fmla="*/ 1186946 h 1415723"/>
                <a:gd name="connsiteX64" fmla="*/ 2558143 w 2830286"/>
                <a:gd name="connsiteY64" fmla="*/ 1295803 h 1415723"/>
                <a:gd name="connsiteX65" fmla="*/ 2645229 w 2830286"/>
                <a:gd name="connsiteY65" fmla="*/ 1393775 h 1415723"/>
                <a:gd name="connsiteX66" fmla="*/ 2732315 w 2830286"/>
                <a:gd name="connsiteY66" fmla="*/ 1415546 h 1415723"/>
                <a:gd name="connsiteX67" fmla="*/ 2830286 w 2830286"/>
                <a:gd name="connsiteY67" fmla="*/ 1404660 h 1415723"/>
                <a:gd name="connsiteX68" fmla="*/ 2830286 w 2830286"/>
                <a:gd name="connsiteY68" fmla="*/ 1404660 h 1415723"/>
                <a:gd name="connsiteX0" fmla="*/ 0 w 2830286"/>
                <a:gd name="connsiteY0" fmla="*/ 1404660 h 1415723"/>
                <a:gd name="connsiteX1" fmla="*/ 87086 w 2830286"/>
                <a:gd name="connsiteY1" fmla="*/ 1404660 h 1415723"/>
                <a:gd name="connsiteX2" fmla="*/ 152400 w 2830286"/>
                <a:gd name="connsiteY2" fmla="*/ 1404660 h 1415723"/>
                <a:gd name="connsiteX3" fmla="*/ 217715 w 2830286"/>
                <a:gd name="connsiteY3" fmla="*/ 1361117 h 1415723"/>
                <a:gd name="connsiteX4" fmla="*/ 283029 w 2830286"/>
                <a:gd name="connsiteY4" fmla="*/ 1230489 h 1415723"/>
                <a:gd name="connsiteX5" fmla="*/ 326572 w 2830286"/>
                <a:gd name="connsiteY5" fmla="*/ 1154289 h 1415723"/>
                <a:gd name="connsiteX6" fmla="*/ 402772 w 2830286"/>
                <a:gd name="connsiteY6" fmla="*/ 1056317 h 1415723"/>
                <a:gd name="connsiteX7" fmla="*/ 446315 w 2830286"/>
                <a:gd name="connsiteY7" fmla="*/ 936575 h 1415723"/>
                <a:gd name="connsiteX8" fmla="*/ 489858 w 2830286"/>
                <a:gd name="connsiteY8" fmla="*/ 849489 h 1415723"/>
                <a:gd name="connsiteX9" fmla="*/ 511629 w 2830286"/>
                <a:gd name="connsiteY9" fmla="*/ 751517 h 1415723"/>
                <a:gd name="connsiteX10" fmla="*/ 566058 w 2830286"/>
                <a:gd name="connsiteY10" fmla="*/ 610003 h 1415723"/>
                <a:gd name="connsiteX11" fmla="*/ 620486 w 2830286"/>
                <a:gd name="connsiteY11" fmla="*/ 544689 h 1415723"/>
                <a:gd name="connsiteX12" fmla="*/ 620486 w 2830286"/>
                <a:gd name="connsiteY12" fmla="*/ 457603 h 1415723"/>
                <a:gd name="connsiteX13" fmla="*/ 653143 w 2830286"/>
                <a:gd name="connsiteY13" fmla="*/ 381403 h 1415723"/>
                <a:gd name="connsiteX14" fmla="*/ 696686 w 2830286"/>
                <a:gd name="connsiteY14" fmla="*/ 359632 h 1415723"/>
                <a:gd name="connsiteX15" fmla="*/ 762000 w 2830286"/>
                <a:gd name="connsiteY15" fmla="*/ 392289 h 1415723"/>
                <a:gd name="connsiteX16" fmla="*/ 816429 w 2830286"/>
                <a:gd name="connsiteY16" fmla="*/ 468489 h 1415723"/>
                <a:gd name="connsiteX17" fmla="*/ 859972 w 2830286"/>
                <a:gd name="connsiteY17" fmla="*/ 588232 h 1415723"/>
                <a:gd name="connsiteX18" fmla="*/ 892629 w 2830286"/>
                <a:gd name="connsiteY18" fmla="*/ 718860 h 1415723"/>
                <a:gd name="connsiteX19" fmla="*/ 936172 w 2830286"/>
                <a:gd name="connsiteY19" fmla="*/ 827717 h 1415723"/>
                <a:gd name="connsiteX20" fmla="*/ 947058 w 2830286"/>
                <a:gd name="connsiteY20" fmla="*/ 882146 h 1415723"/>
                <a:gd name="connsiteX21" fmla="*/ 968829 w 2830286"/>
                <a:gd name="connsiteY21" fmla="*/ 936575 h 1415723"/>
                <a:gd name="connsiteX22" fmla="*/ 979715 w 2830286"/>
                <a:gd name="connsiteY22" fmla="*/ 969232 h 1415723"/>
                <a:gd name="connsiteX23" fmla="*/ 990600 w 2830286"/>
                <a:gd name="connsiteY23" fmla="*/ 991003 h 1415723"/>
                <a:gd name="connsiteX24" fmla="*/ 1001486 w 2830286"/>
                <a:gd name="connsiteY24" fmla="*/ 1012775 h 1415723"/>
                <a:gd name="connsiteX25" fmla="*/ 1012372 w 2830286"/>
                <a:gd name="connsiteY25" fmla="*/ 1012775 h 1415723"/>
                <a:gd name="connsiteX26" fmla="*/ 1045029 w 2830286"/>
                <a:gd name="connsiteY26" fmla="*/ 980117 h 1415723"/>
                <a:gd name="connsiteX27" fmla="*/ 1066800 w 2830286"/>
                <a:gd name="connsiteY27" fmla="*/ 936575 h 1415723"/>
                <a:gd name="connsiteX28" fmla="*/ 1077686 w 2830286"/>
                <a:gd name="connsiteY28" fmla="*/ 871260 h 1415723"/>
                <a:gd name="connsiteX29" fmla="*/ 1121229 w 2830286"/>
                <a:gd name="connsiteY29" fmla="*/ 751517 h 1415723"/>
                <a:gd name="connsiteX30" fmla="*/ 1164772 w 2830286"/>
                <a:gd name="connsiteY30" fmla="*/ 544689 h 1415723"/>
                <a:gd name="connsiteX31" fmla="*/ 1208315 w 2830286"/>
                <a:gd name="connsiteY31" fmla="*/ 370517 h 1415723"/>
                <a:gd name="connsiteX32" fmla="*/ 1251858 w 2830286"/>
                <a:gd name="connsiteY32" fmla="*/ 239889 h 1415723"/>
                <a:gd name="connsiteX33" fmla="*/ 1295400 w 2830286"/>
                <a:gd name="connsiteY33" fmla="*/ 131032 h 1415723"/>
                <a:gd name="connsiteX34" fmla="*/ 1295400 w 2830286"/>
                <a:gd name="connsiteY34" fmla="*/ 131032 h 1415723"/>
                <a:gd name="connsiteX35" fmla="*/ 1317172 w 2830286"/>
                <a:gd name="connsiteY35" fmla="*/ 54832 h 1415723"/>
                <a:gd name="connsiteX36" fmla="*/ 1360715 w 2830286"/>
                <a:gd name="connsiteY36" fmla="*/ 11289 h 1415723"/>
                <a:gd name="connsiteX37" fmla="*/ 1393372 w 2830286"/>
                <a:gd name="connsiteY37" fmla="*/ 403 h 1415723"/>
                <a:gd name="connsiteX38" fmla="*/ 1447800 w 2830286"/>
                <a:gd name="connsiteY38" fmla="*/ 11289 h 1415723"/>
                <a:gd name="connsiteX39" fmla="*/ 1491343 w 2830286"/>
                <a:gd name="connsiteY39" fmla="*/ 87489 h 1415723"/>
                <a:gd name="connsiteX40" fmla="*/ 1543390 w 2830286"/>
                <a:gd name="connsiteY40" fmla="*/ 215736 h 1415723"/>
                <a:gd name="connsiteX41" fmla="*/ 1578429 w 2830286"/>
                <a:gd name="connsiteY41" fmla="*/ 326975 h 1415723"/>
                <a:gd name="connsiteX42" fmla="*/ 1621631 w 2830286"/>
                <a:gd name="connsiteY42" fmla="*/ 479375 h 1415723"/>
                <a:gd name="connsiteX43" fmla="*/ 1665515 w 2830286"/>
                <a:gd name="connsiteY43" fmla="*/ 631775 h 1415723"/>
                <a:gd name="connsiteX44" fmla="*/ 1719943 w 2830286"/>
                <a:gd name="connsiteY44" fmla="*/ 838603 h 1415723"/>
                <a:gd name="connsiteX45" fmla="*/ 1752600 w 2830286"/>
                <a:gd name="connsiteY45" fmla="*/ 958346 h 1415723"/>
                <a:gd name="connsiteX46" fmla="*/ 1763486 w 2830286"/>
                <a:gd name="connsiteY46" fmla="*/ 1012775 h 1415723"/>
                <a:gd name="connsiteX47" fmla="*/ 1785258 w 2830286"/>
                <a:gd name="connsiteY47" fmla="*/ 1034546 h 1415723"/>
                <a:gd name="connsiteX48" fmla="*/ 1828800 w 2830286"/>
                <a:gd name="connsiteY48" fmla="*/ 1001889 h 1415723"/>
                <a:gd name="connsiteX49" fmla="*/ 1850572 w 2830286"/>
                <a:gd name="connsiteY49" fmla="*/ 925689 h 1415723"/>
                <a:gd name="connsiteX50" fmla="*/ 1872343 w 2830286"/>
                <a:gd name="connsiteY50" fmla="*/ 860375 h 1415723"/>
                <a:gd name="connsiteX51" fmla="*/ 1926772 w 2830286"/>
                <a:gd name="connsiteY51" fmla="*/ 653546 h 1415723"/>
                <a:gd name="connsiteX52" fmla="*/ 1970315 w 2830286"/>
                <a:gd name="connsiteY52" fmla="*/ 555575 h 1415723"/>
                <a:gd name="connsiteX53" fmla="*/ 2002972 w 2830286"/>
                <a:gd name="connsiteY53" fmla="*/ 490260 h 1415723"/>
                <a:gd name="connsiteX54" fmla="*/ 2002972 w 2830286"/>
                <a:gd name="connsiteY54" fmla="*/ 414060 h 1415723"/>
                <a:gd name="connsiteX55" fmla="*/ 2046515 w 2830286"/>
                <a:gd name="connsiteY55" fmla="*/ 392289 h 1415723"/>
                <a:gd name="connsiteX56" fmla="*/ 2046515 w 2830286"/>
                <a:gd name="connsiteY56" fmla="*/ 359632 h 1415723"/>
                <a:gd name="connsiteX57" fmla="*/ 2068286 w 2830286"/>
                <a:gd name="connsiteY57" fmla="*/ 370517 h 1415723"/>
                <a:gd name="connsiteX58" fmla="*/ 2122715 w 2830286"/>
                <a:gd name="connsiteY58" fmla="*/ 381403 h 1415723"/>
                <a:gd name="connsiteX59" fmla="*/ 2198915 w 2830286"/>
                <a:gd name="connsiteY59" fmla="*/ 479375 h 1415723"/>
                <a:gd name="connsiteX60" fmla="*/ 2242458 w 2830286"/>
                <a:gd name="connsiteY60" fmla="*/ 588232 h 1415723"/>
                <a:gd name="connsiteX61" fmla="*/ 2318658 w 2830286"/>
                <a:gd name="connsiteY61" fmla="*/ 816832 h 1415723"/>
                <a:gd name="connsiteX62" fmla="*/ 2416629 w 2830286"/>
                <a:gd name="connsiteY62" fmla="*/ 1067203 h 1415723"/>
                <a:gd name="connsiteX63" fmla="*/ 2503715 w 2830286"/>
                <a:gd name="connsiteY63" fmla="*/ 1186946 h 1415723"/>
                <a:gd name="connsiteX64" fmla="*/ 2558143 w 2830286"/>
                <a:gd name="connsiteY64" fmla="*/ 1295803 h 1415723"/>
                <a:gd name="connsiteX65" fmla="*/ 2645229 w 2830286"/>
                <a:gd name="connsiteY65" fmla="*/ 1393775 h 1415723"/>
                <a:gd name="connsiteX66" fmla="*/ 2732315 w 2830286"/>
                <a:gd name="connsiteY66" fmla="*/ 1415546 h 1415723"/>
                <a:gd name="connsiteX67" fmla="*/ 2830286 w 2830286"/>
                <a:gd name="connsiteY67" fmla="*/ 1404660 h 1415723"/>
                <a:gd name="connsiteX68" fmla="*/ 2830286 w 2830286"/>
                <a:gd name="connsiteY68" fmla="*/ 1404660 h 1415723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08315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17172 w 2830286"/>
                <a:gd name="connsiteY35" fmla="*/ 54748 h 1415639"/>
                <a:gd name="connsiteX36" fmla="*/ 1360715 w 2830286"/>
                <a:gd name="connsiteY36" fmla="*/ 11205 h 1415639"/>
                <a:gd name="connsiteX37" fmla="*/ 1393372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08315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17172 w 2830286"/>
                <a:gd name="connsiteY35" fmla="*/ 54748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08315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17172 w 2830286"/>
                <a:gd name="connsiteY35" fmla="*/ 54748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08315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15458 w 2830286"/>
                <a:gd name="connsiteY31" fmla="*/ 370433 h 1415639"/>
                <a:gd name="connsiteX32" fmla="*/ 1251858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4772 w 2830286"/>
                <a:gd name="connsiteY30" fmla="*/ 544605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21229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7686 w 2830286"/>
                <a:gd name="connsiteY28" fmla="*/ 871176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6800 w 2830286"/>
                <a:gd name="connsiteY27" fmla="*/ 936491 h 1415639"/>
                <a:gd name="connsiteX28" fmla="*/ 1075305 w 2830286"/>
                <a:gd name="connsiteY28" fmla="*/ 875938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12372 w 2830286"/>
                <a:gd name="connsiteY25" fmla="*/ 1012691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75305 w 2830286"/>
                <a:gd name="connsiteY28" fmla="*/ 875938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75305 w 2830286"/>
                <a:gd name="connsiteY28" fmla="*/ 875938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9592 w 2830286"/>
                <a:gd name="connsiteY28" fmla="*/ 871175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7153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5458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8829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4066 w 2830286"/>
                <a:gd name="connsiteY21" fmla="*/ 936491 h 1415639"/>
                <a:gd name="connsiteX22" fmla="*/ 979715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90600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7058 w 2830286"/>
                <a:gd name="connsiteY20" fmla="*/ 882062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36172 w 2830286"/>
                <a:gd name="connsiteY19" fmla="*/ 827633 h 1415639"/>
                <a:gd name="connsiteX20" fmla="*/ 949440 w 2830286"/>
                <a:gd name="connsiteY20" fmla="*/ 879680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2629 w 2830286"/>
                <a:gd name="connsiteY18" fmla="*/ 718776 h 1415639"/>
                <a:gd name="connsiteX19" fmla="*/ 924266 w 2830286"/>
                <a:gd name="connsiteY19" fmla="*/ 815726 h 1415639"/>
                <a:gd name="connsiteX20" fmla="*/ 949440 w 2830286"/>
                <a:gd name="connsiteY20" fmla="*/ 879680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24266 w 2830286"/>
                <a:gd name="connsiteY19" fmla="*/ 815726 h 1415639"/>
                <a:gd name="connsiteX20" fmla="*/ 949440 w 2830286"/>
                <a:gd name="connsiteY20" fmla="*/ 879680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9440 w 2830286"/>
                <a:gd name="connsiteY20" fmla="*/ 879680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64066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62000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59303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96686 w 2830286"/>
                <a:gd name="connsiteY14" fmla="*/ 359548 h 1415639"/>
                <a:gd name="connsiteX15" fmla="*/ 783431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59303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713354 w 2830286"/>
                <a:gd name="connsiteY14" fmla="*/ 352404 h 1415639"/>
                <a:gd name="connsiteX15" fmla="*/ 783431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59303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701447 w 2830286"/>
                <a:gd name="connsiteY14" fmla="*/ 357167 h 1415639"/>
                <a:gd name="connsiteX15" fmla="*/ 783431 w 2830286"/>
                <a:gd name="connsiteY15" fmla="*/ 392205 h 1415639"/>
                <a:gd name="connsiteX16" fmla="*/ 816429 w 2830286"/>
                <a:gd name="connsiteY16" fmla="*/ 468405 h 1415639"/>
                <a:gd name="connsiteX17" fmla="*/ 859972 w 2830286"/>
                <a:gd name="connsiteY17" fmla="*/ 588148 h 1415639"/>
                <a:gd name="connsiteX18" fmla="*/ 890248 w 2830286"/>
                <a:gd name="connsiteY18" fmla="*/ 685438 h 1415639"/>
                <a:gd name="connsiteX19" fmla="*/ 919503 w 2830286"/>
                <a:gd name="connsiteY19" fmla="*/ 784770 h 1415639"/>
                <a:gd name="connsiteX20" fmla="*/ 944678 w 2830286"/>
                <a:gd name="connsiteY20" fmla="*/ 872537 h 1415639"/>
                <a:gd name="connsiteX21" fmla="*/ 959303 w 2830286"/>
                <a:gd name="connsiteY21" fmla="*/ 936491 h 1415639"/>
                <a:gd name="connsiteX22" fmla="*/ 972572 w 2830286"/>
                <a:gd name="connsiteY22" fmla="*/ 969148 h 1415639"/>
                <a:gd name="connsiteX23" fmla="*/ 988219 w 2830286"/>
                <a:gd name="connsiteY23" fmla="*/ 990919 h 1415639"/>
                <a:gd name="connsiteX24" fmla="*/ 1001486 w 2830286"/>
                <a:gd name="connsiteY24" fmla="*/ 1012691 h 1415639"/>
                <a:gd name="connsiteX25" fmla="*/ 1029041 w 2830286"/>
                <a:gd name="connsiteY25" fmla="*/ 1007929 h 1415639"/>
                <a:gd name="connsiteX26" fmla="*/ 1045029 w 2830286"/>
                <a:gd name="connsiteY26" fmla="*/ 980033 h 1415639"/>
                <a:gd name="connsiteX27" fmla="*/ 1062038 w 2830286"/>
                <a:gd name="connsiteY27" fmla="*/ 941254 h 1415639"/>
                <a:gd name="connsiteX28" fmla="*/ 1082448 w 2830286"/>
                <a:gd name="connsiteY28" fmla="*/ 871175 h 1415639"/>
                <a:gd name="connsiteX29" fmla="*/ 1111704 w 2830286"/>
                <a:gd name="connsiteY29" fmla="*/ 751433 h 1415639"/>
                <a:gd name="connsiteX30" fmla="*/ 1164772 w 2830286"/>
                <a:gd name="connsiteY30" fmla="*/ 546987 h 1415639"/>
                <a:gd name="connsiteX31" fmla="*/ 1210696 w 2830286"/>
                <a:gd name="connsiteY31" fmla="*/ 370433 h 1415639"/>
                <a:gd name="connsiteX32" fmla="*/ 1254239 w 2830286"/>
                <a:gd name="connsiteY32" fmla="*/ 239805 h 1415639"/>
                <a:gd name="connsiteX33" fmla="*/ 1295400 w 2830286"/>
                <a:gd name="connsiteY33" fmla="*/ 130948 h 1415639"/>
                <a:gd name="connsiteX34" fmla="*/ 1295400 w 2830286"/>
                <a:gd name="connsiteY34" fmla="*/ 130948 h 1415639"/>
                <a:gd name="connsiteX35" fmla="*/ 1324316 w 2830286"/>
                <a:gd name="connsiteY35" fmla="*/ 64273 h 1415639"/>
                <a:gd name="connsiteX36" fmla="*/ 1360715 w 2830286"/>
                <a:gd name="connsiteY36" fmla="*/ 11205 h 1415639"/>
                <a:gd name="connsiteX37" fmla="*/ 1400516 w 2830286"/>
                <a:gd name="connsiteY37" fmla="*/ 319 h 1415639"/>
                <a:gd name="connsiteX38" fmla="*/ 1447800 w 2830286"/>
                <a:gd name="connsiteY38" fmla="*/ 11205 h 1415639"/>
                <a:gd name="connsiteX39" fmla="*/ 1493724 w 2830286"/>
                <a:gd name="connsiteY39" fmla="*/ 85024 h 1415639"/>
                <a:gd name="connsiteX40" fmla="*/ 1543390 w 2830286"/>
                <a:gd name="connsiteY40" fmla="*/ 215652 h 1415639"/>
                <a:gd name="connsiteX41" fmla="*/ 1578429 w 2830286"/>
                <a:gd name="connsiteY41" fmla="*/ 326891 h 1415639"/>
                <a:gd name="connsiteX42" fmla="*/ 1621631 w 2830286"/>
                <a:gd name="connsiteY42" fmla="*/ 479291 h 1415639"/>
                <a:gd name="connsiteX43" fmla="*/ 1665515 w 2830286"/>
                <a:gd name="connsiteY43" fmla="*/ 631691 h 1415639"/>
                <a:gd name="connsiteX44" fmla="*/ 1719943 w 2830286"/>
                <a:gd name="connsiteY44" fmla="*/ 838519 h 1415639"/>
                <a:gd name="connsiteX45" fmla="*/ 1752600 w 2830286"/>
                <a:gd name="connsiteY45" fmla="*/ 958262 h 1415639"/>
                <a:gd name="connsiteX46" fmla="*/ 1763486 w 2830286"/>
                <a:gd name="connsiteY46" fmla="*/ 1012691 h 1415639"/>
                <a:gd name="connsiteX47" fmla="*/ 1785258 w 2830286"/>
                <a:gd name="connsiteY47" fmla="*/ 1034462 h 1415639"/>
                <a:gd name="connsiteX48" fmla="*/ 1828800 w 2830286"/>
                <a:gd name="connsiteY48" fmla="*/ 1001805 h 1415639"/>
                <a:gd name="connsiteX49" fmla="*/ 1850572 w 2830286"/>
                <a:gd name="connsiteY49" fmla="*/ 925605 h 1415639"/>
                <a:gd name="connsiteX50" fmla="*/ 1872343 w 2830286"/>
                <a:gd name="connsiteY50" fmla="*/ 860291 h 1415639"/>
                <a:gd name="connsiteX51" fmla="*/ 1926772 w 2830286"/>
                <a:gd name="connsiteY51" fmla="*/ 653462 h 1415639"/>
                <a:gd name="connsiteX52" fmla="*/ 1970315 w 2830286"/>
                <a:gd name="connsiteY52" fmla="*/ 555491 h 1415639"/>
                <a:gd name="connsiteX53" fmla="*/ 2002972 w 2830286"/>
                <a:gd name="connsiteY53" fmla="*/ 490176 h 1415639"/>
                <a:gd name="connsiteX54" fmla="*/ 2002972 w 2830286"/>
                <a:gd name="connsiteY54" fmla="*/ 413976 h 1415639"/>
                <a:gd name="connsiteX55" fmla="*/ 2046515 w 2830286"/>
                <a:gd name="connsiteY55" fmla="*/ 392205 h 1415639"/>
                <a:gd name="connsiteX56" fmla="*/ 2046515 w 2830286"/>
                <a:gd name="connsiteY56" fmla="*/ 359548 h 1415639"/>
                <a:gd name="connsiteX57" fmla="*/ 2068286 w 2830286"/>
                <a:gd name="connsiteY57" fmla="*/ 370433 h 1415639"/>
                <a:gd name="connsiteX58" fmla="*/ 2122715 w 2830286"/>
                <a:gd name="connsiteY58" fmla="*/ 381319 h 1415639"/>
                <a:gd name="connsiteX59" fmla="*/ 2198915 w 2830286"/>
                <a:gd name="connsiteY59" fmla="*/ 479291 h 1415639"/>
                <a:gd name="connsiteX60" fmla="*/ 2242458 w 2830286"/>
                <a:gd name="connsiteY60" fmla="*/ 588148 h 1415639"/>
                <a:gd name="connsiteX61" fmla="*/ 2318658 w 2830286"/>
                <a:gd name="connsiteY61" fmla="*/ 816748 h 1415639"/>
                <a:gd name="connsiteX62" fmla="*/ 2416629 w 2830286"/>
                <a:gd name="connsiteY62" fmla="*/ 1067119 h 1415639"/>
                <a:gd name="connsiteX63" fmla="*/ 2503715 w 2830286"/>
                <a:gd name="connsiteY63" fmla="*/ 1186862 h 1415639"/>
                <a:gd name="connsiteX64" fmla="*/ 2558143 w 2830286"/>
                <a:gd name="connsiteY64" fmla="*/ 1295719 h 1415639"/>
                <a:gd name="connsiteX65" fmla="*/ 2645229 w 2830286"/>
                <a:gd name="connsiteY65" fmla="*/ 1393691 h 1415639"/>
                <a:gd name="connsiteX66" fmla="*/ 2732315 w 2830286"/>
                <a:gd name="connsiteY66" fmla="*/ 1415462 h 1415639"/>
                <a:gd name="connsiteX67" fmla="*/ 2830286 w 2830286"/>
                <a:gd name="connsiteY67" fmla="*/ 1404576 h 1415639"/>
                <a:gd name="connsiteX68" fmla="*/ 2830286 w 2830286"/>
                <a:gd name="connsiteY6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701447 w 2830286"/>
                <a:gd name="connsiteY14" fmla="*/ 357167 h 1415639"/>
                <a:gd name="connsiteX15" fmla="*/ 704510 w 2830286"/>
                <a:gd name="connsiteY15" fmla="*/ 351043 h 1415639"/>
                <a:gd name="connsiteX16" fmla="*/ 783431 w 2830286"/>
                <a:gd name="connsiteY16" fmla="*/ 392205 h 1415639"/>
                <a:gd name="connsiteX17" fmla="*/ 816429 w 2830286"/>
                <a:gd name="connsiteY17" fmla="*/ 468405 h 1415639"/>
                <a:gd name="connsiteX18" fmla="*/ 859972 w 2830286"/>
                <a:gd name="connsiteY18" fmla="*/ 588148 h 1415639"/>
                <a:gd name="connsiteX19" fmla="*/ 890248 w 2830286"/>
                <a:gd name="connsiteY19" fmla="*/ 685438 h 1415639"/>
                <a:gd name="connsiteX20" fmla="*/ 919503 w 2830286"/>
                <a:gd name="connsiteY20" fmla="*/ 784770 h 1415639"/>
                <a:gd name="connsiteX21" fmla="*/ 944678 w 2830286"/>
                <a:gd name="connsiteY21" fmla="*/ 872537 h 1415639"/>
                <a:gd name="connsiteX22" fmla="*/ 959303 w 2830286"/>
                <a:gd name="connsiteY22" fmla="*/ 936491 h 1415639"/>
                <a:gd name="connsiteX23" fmla="*/ 972572 w 2830286"/>
                <a:gd name="connsiteY23" fmla="*/ 969148 h 1415639"/>
                <a:gd name="connsiteX24" fmla="*/ 988219 w 2830286"/>
                <a:gd name="connsiteY24" fmla="*/ 990919 h 1415639"/>
                <a:gd name="connsiteX25" fmla="*/ 1001486 w 2830286"/>
                <a:gd name="connsiteY25" fmla="*/ 1012691 h 1415639"/>
                <a:gd name="connsiteX26" fmla="*/ 1029041 w 2830286"/>
                <a:gd name="connsiteY26" fmla="*/ 1007929 h 1415639"/>
                <a:gd name="connsiteX27" fmla="*/ 1045029 w 2830286"/>
                <a:gd name="connsiteY27" fmla="*/ 980033 h 1415639"/>
                <a:gd name="connsiteX28" fmla="*/ 1062038 w 2830286"/>
                <a:gd name="connsiteY28" fmla="*/ 941254 h 1415639"/>
                <a:gd name="connsiteX29" fmla="*/ 1082448 w 2830286"/>
                <a:gd name="connsiteY29" fmla="*/ 871175 h 1415639"/>
                <a:gd name="connsiteX30" fmla="*/ 1111704 w 2830286"/>
                <a:gd name="connsiteY30" fmla="*/ 751433 h 1415639"/>
                <a:gd name="connsiteX31" fmla="*/ 1164772 w 2830286"/>
                <a:gd name="connsiteY31" fmla="*/ 546987 h 1415639"/>
                <a:gd name="connsiteX32" fmla="*/ 1210696 w 2830286"/>
                <a:gd name="connsiteY32" fmla="*/ 370433 h 1415639"/>
                <a:gd name="connsiteX33" fmla="*/ 1254239 w 2830286"/>
                <a:gd name="connsiteY33" fmla="*/ 239805 h 1415639"/>
                <a:gd name="connsiteX34" fmla="*/ 1295400 w 2830286"/>
                <a:gd name="connsiteY34" fmla="*/ 130948 h 1415639"/>
                <a:gd name="connsiteX35" fmla="*/ 1295400 w 2830286"/>
                <a:gd name="connsiteY35" fmla="*/ 130948 h 1415639"/>
                <a:gd name="connsiteX36" fmla="*/ 1324316 w 2830286"/>
                <a:gd name="connsiteY36" fmla="*/ 64273 h 1415639"/>
                <a:gd name="connsiteX37" fmla="*/ 1360715 w 2830286"/>
                <a:gd name="connsiteY37" fmla="*/ 11205 h 1415639"/>
                <a:gd name="connsiteX38" fmla="*/ 1400516 w 2830286"/>
                <a:gd name="connsiteY38" fmla="*/ 319 h 1415639"/>
                <a:gd name="connsiteX39" fmla="*/ 1447800 w 2830286"/>
                <a:gd name="connsiteY39" fmla="*/ 11205 h 1415639"/>
                <a:gd name="connsiteX40" fmla="*/ 1493724 w 2830286"/>
                <a:gd name="connsiteY40" fmla="*/ 85024 h 1415639"/>
                <a:gd name="connsiteX41" fmla="*/ 1543390 w 2830286"/>
                <a:gd name="connsiteY41" fmla="*/ 215652 h 1415639"/>
                <a:gd name="connsiteX42" fmla="*/ 1578429 w 2830286"/>
                <a:gd name="connsiteY42" fmla="*/ 326891 h 1415639"/>
                <a:gd name="connsiteX43" fmla="*/ 1621631 w 2830286"/>
                <a:gd name="connsiteY43" fmla="*/ 479291 h 1415639"/>
                <a:gd name="connsiteX44" fmla="*/ 1665515 w 2830286"/>
                <a:gd name="connsiteY44" fmla="*/ 631691 h 1415639"/>
                <a:gd name="connsiteX45" fmla="*/ 1719943 w 2830286"/>
                <a:gd name="connsiteY45" fmla="*/ 838519 h 1415639"/>
                <a:gd name="connsiteX46" fmla="*/ 1752600 w 2830286"/>
                <a:gd name="connsiteY46" fmla="*/ 958262 h 1415639"/>
                <a:gd name="connsiteX47" fmla="*/ 1763486 w 2830286"/>
                <a:gd name="connsiteY47" fmla="*/ 1012691 h 1415639"/>
                <a:gd name="connsiteX48" fmla="*/ 1785258 w 2830286"/>
                <a:gd name="connsiteY48" fmla="*/ 1034462 h 1415639"/>
                <a:gd name="connsiteX49" fmla="*/ 1828800 w 2830286"/>
                <a:gd name="connsiteY49" fmla="*/ 1001805 h 1415639"/>
                <a:gd name="connsiteX50" fmla="*/ 1850572 w 2830286"/>
                <a:gd name="connsiteY50" fmla="*/ 925605 h 1415639"/>
                <a:gd name="connsiteX51" fmla="*/ 1872343 w 2830286"/>
                <a:gd name="connsiteY51" fmla="*/ 860291 h 1415639"/>
                <a:gd name="connsiteX52" fmla="*/ 1926772 w 2830286"/>
                <a:gd name="connsiteY52" fmla="*/ 653462 h 1415639"/>
                <a:gd name="connsiteX53" fmla="*/ 1970315 w 2830286"/>
                <a:gd name="connsiteY53" fmla="*/ 555491 h 1415639"/>
                <a:gd name="connsiteX54" fmla="*/ 2002972 w 2830286"/>
                <a:gd name="connsiteY54" fmla="*/ 490176 h 1415639"/>
                <a:gd name="connsiteX55" fmla="*/ 2002972 w 2830286"/>
                <a:gd name="connsiteY55" fmla="*/ 413976 h 1415639"/>
                <a:gd name="connsiteX56" fmla="*/ 2046515 w 2830286"/>
                <a:gd name="connsiteY56" fmla="*/ 392205 h 1415639"/>
                <a:gd name="connsiteX57" fmla="*/ 2046515 w 2830286"/>
                <a:gd name="connsiteY57" fmla="*/ 359548 h 1415639"/>
                <a:gd name="connsiteX58" fmla="*/ 2068286 w 2830286"/>
                <a:gd name="connsiteY58" fmla="*/ 370433 h 1415639"/>
                <a:gd name="connsiteX59" fmla="*/ 2122715 w 2830286"/>
                <a:gd name="connsiteY59" fmla="*/ 381319 h 1415639"/>
                <a:gd name="connsiteX60" fmla="*/ 2198915 w 2830286"/>
                <a:gd name="connsiteY60" fmla="*/ 479291 h 1415639"/>
                <a:gd name="connsiteX61" fmla="*/ 2242458 w 2830286"/>
                <a:gd name="connsiteY61" fmla="*/ 588148 h 1415639"/>
                <a:gd name="connsiteX62" fmla="*/ 2318658 w 2830286"/>
                <a:gd name="connsiteY62" fmla="*/ 816748 h 1415639"/>
                <a:gd name="connsiteX63" fmla="*/ 2416629 w 2830286"/>
                <a:gd name="connsiteY63" fmla="*/ 1067119 h 1415639"/>
                <a:gd name="connsiteX64" fmla="*/ 2503715 w 2830286"/>
                <a:gd name="connsiteY64" fmla="*/ 1186862 h 1415639"/>
                <a:gd name="connsiteX65" fmla="*/ 2558143 w 2830286"/>
                <a:gd name="connsiteY65" fmla="*/ 1295719 h 1415639"/>
                <a:gd name="connsiteX66" fmla="*/ 2645229 w 2830286"/>
                <a:gd name="connsiteY66" fmla="*/ 1393691 h 1415639"/>
                <a:gd name="connsiteX67" fmla="*/ 2732315 w 2830286"/>
                <a:gd name="connsiteY67" fmla="*/ 1415462 h 1415639"/>
                <a:gd name="connsiteX68" fmla="*/ 2830286 w 2830286"/>
                <a:gd name="connsiteY68" fmla="*/ 1404576 h 1415639"/>
                <a:gd name="connsiteX69" fmla="*/ 2830286 w 2830286"/>
                <a:gd name="connsiteY69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701447 w 2830286"/>
                <a:gd name="connsiteY14" fmla="*/ 357167 h 1415639"/>
                <a:gd name="connsiteX15" fmla="*/ 740229 w 2830286"/>
                <a:gd name="connsiteY15" fmla="*/ 362949 h 1415639"/>
                <a:gd name="connsiteX16" fmla="*/ 783431 w 2830286"/>
                <a:gd name="connsiteY16" fmla="*/ 392205 h 1415639"/>
                <a:gd name="connsiteX17" fmla="*/ 816429 w 2830286"/>
                <a:gd name="connsiteY17" fmla="*/ 468405 h 1415639"/>
                <a:gd name="connsiteX18" fmla="*/ 859972 w 2830286"/>
                <a:gd name="connsiteY18" fmla="*/ 588148 h 1415639"/>
                <a:gd name="connsiteX19" fmla="*/ 890248 w 2830286"/>
                <a:gd name="connsiteY19" fmla="*/ 685438 h 1415639"/>
                <a:gd name="connsiteX20" fmla="*/ 919503 w 2830286"/>
                <a:gd name="connsiteY20" fmla="*/ 784770 h 1415639"/>
                <a:gd name="connsiteX21" fmla="*/ 944678 w 2830286"/>
                <a:gd name="connsiteY21" fmla="*/ 872537 h 1415639"/>
                <a:gd name="connsiteX22" fmla="*/ 959303 w 2830286"/>
                <a:gd name="connsiteY22" fmla="*/ 936491 h 1415639"/>
                <a:gd name="connsiteX23" fmla="*/ 972572 w 2830286"/>
                <a:gd name="connsiteY23" fmla="*/ 969148 h 1415639"/>
                <a:gd name="connsiteX24" fmla="*/ 988219 w 2830286"/>
                <a:gd name="connsiteY24" fmla="*/ 990919 h 1415639"/>
                <a:gd name="connsiteX25" fmla="*/ 1001486 w 2830286"/>
                <a:gd name="connsiteY25" fmla="*/ 1012691 h 1415639"/>
                <a:gd name="connsiteX26" fmla="*/ 1029041 w 2830286"/>
                <a:gd name="connsiteY26" fmla="*/ 1007929 h 1415639"/>
                <a:gd name="connsiteX27" fmla="*/ 1045029 w 2830286"/>
                <a:gd name="connsiteY27" fmla="*/ 980033 h 1415639"/>
                <a:gd name="connsiteX28" fmla="*/ 1062038 w 2830286"/>
                <a:gd name="connsiteY28" fmla="*/ 941254 h 1415639"/>
                <a:gd name="connsiteX29" fmla="*/ 1082448 w 2830286"/>
                <a:gd name="connsiteY29" fmla="*/ 871175 h 1415639"/>
                <a:gd name="connsiteX30" fmla="*/ 1111704 w 2830286"/>
                <a:gd name="connsiteY30" fmla="*/ 751433 h 1415639"/>
                <a:gd name="connsiteX31" fmla="*/ 1164772 w 2830286"/>
                <a:gd name="connsiteY31" fmla="*/ 546987 h 1415639"/>
                <a:gd name="connsiteX32" fmla="*/ 1210696 w 2830286"/>
                <a:gd name="connsiteY32" fmla="*/ 370433 h 1415639"/>
                <a:gd name="connsiteX33" fmla="*/ 1254239 w 2830286"/>
                <a:gd name="connsiteY33" fmla="*/ 239805 h 1415639"/>
                <a:gd name="connsiteX34" fmla="*/ 1295400 w 2830286"/>
                <a:gd name="connsiteY34" fmla="*/ 130948 h 1415639"/>
                <a:gd name="connsiteX35" fmla="*/ 1295400 w 2830286"/>
                <a:gd name="connsiteY35" fmla="*/ 130948 h 1415639"/>
                <a:gd name="connsiteX36" fmla="*/ 1324316 w 2830286"/>
                <a:gd name="connsiteY36" fmla="*/ 64273 h 1415639"/>
                <a:gd name="connsiteX37" fmla="*/ 1360715 w 2830286"/>
                <a:gd name="connsiteY37" fmla="*/ 11205 h 1415639"/>
                <a:gd name="connsiteX38" fmla="*/ 1400516 w 2830286"/>
                <a:gd name="connsiteY38" fmla="*/ 319 h 1415639"/>
                <a:gd name="connsiteX39" fmla="*/ 1447800 w 2830286"/>
                <a:gd name="connsiteY39" fmla="*/ 11205 h 1415639"/>
                <a:gd name="connsiteX40" fmla="*/ 1493724 w 2830286"/>
                <a:gd name="connsiteY40" fmla="*/ 85024 h 1415639"/>
                <a:gd name="connsiteX41" fmla="*/ 1543390 w 2830286"/>
                <a:gd name="connsiteY41" fmla="*/ 215652 h 1415639"/>
                <a:gd name="connsiteX42" fmla="*/ 1578429 w 2830286"/>
                <a:gd name="connsiteY42" fmla="*/ 326891 h 1415639"/>
                <a:gd name="connsiteX43" fmla="*/ 1621631 w 2830286"/>
                <a:gd name="connsiteY43" fmla="*/ 479291 h 1415639"/>
                <a:gd name="connsiteX44" fmla="*/ 1665515 w 2830286"/>
                <a:gd name="connsiteY44" fmla="*/ 631691 h 1415639"/>
                <a:gd name="connsiteX45" fmla="*/ 1719943 w 2830286"/>
                <a:gd name="connsiteY45" fmla="*/ 838519 h 1415639"/>
                <a:gd name="connsiteX46" fmla="*/ 1752600 w 2830286"/>
                <a:gd name="connsiteY46" fmla="*/ 958262 h 1415639"/>
                <a:gd name="connsiteX47" fmla="*/ 1763486 w 2830286"/>
                <a:gd name="connsiteY47" fmla="*/ 1012691 h 1415639"/>
                <a:gd name="connsiteX48" fmla="*/ 1785258 w 2830286"/>
                <a:gd name="connsiteY48" fmla="*/ 1034462 h 1415639"/>
                <a:gd name="connsiteX49" fmla="*/ 1828800 w 2830286"/>
                <a:gd name="connsiteY49" fmla="*/ 1001805 h 1415639"/>
                <a:gd name="connsiteX50" fmla="*/ 1850572 w 2830286"/>
                <a:gd name="connsiteY50" fmla="*/ 925605 h 1415639"/>
                <a:gd name="connsiteX51" fmla="*/ 1872343 w 2830286"/>
                <a:gd name="connsiteY51" fmla="*/ 860291 h 1415639"/>
                <a:gd name="connsiteX52" fmla="*/ 1926772 w 2830286"/>
                <a:gd name="connsiteY52" fmla="*/ 653462 h 1415639"/>
                <a:gd name="connsiteX53" fmla="*/ 1970315 w 2830286"/>
                <a:gd name="connsiteY53" fmla="*/ 555491 h 1415639"/>
                <a:gd name="connsiteX54" fmla="*/ 2002972 w 2830286"/>
                <a:gd name="connsiteY54" fmla="*/ 490176 h 1415639"/>
                <a:gd name="connsiteX55" fmla="*/ 2002972 w 2830286"/>
                <a:gd name="connsiteY55" fmla="*/ 413976 h 1415639"/>
                <a:gd name="connsiteX56" fmla="*/ 2046515 w 2830286"/>
                <a:gd name="connsiteY56" fmla="*/ 392205 h 1415639"/>
                <a:gd name="connsiteX57" fmla="*/ 2046515 w 2830286"/>
                <a:gd name="connsiteY57" fmla="*/ 359548 h 1415639"/>
                <a:gd name="connsiteX58" fmla="*/ 2068286 w 2830286"/>
                <a:gd name="connsiteY58" fmla="*/ 370433 h 1415639"/>
                <a:gd name="connsiteX59" fmla="*/ 2122715 w 2830286"/>
                <a:gd name="connsiteY59" fmla="*/ 381319 h 1415639"/>
                <a:gd name="connsiteX60" fmla="*/ 2198915 w 2830286"/>
                <a:gd name="connsiteY60" fmla="*/ 479291 h 1415639"/>
                <a:gd name="connsiteX61" fmla="*/ 2242458 w 2830286"/>
                <a:gd name="connsiteY61" fmla="*/ 588148 h 1415639"/>
                <a:gd name="connsiteX62" fmla="*/ 2318658 w 2830286"/>
                <a:gd name="connsiteY62" fmla="*/ 816748 h 1415639"/>
                <a:gd name="connsiteX63" fmla="*/ 2416629 w 2830286"/>
                <a:gd name="connsiteY63" fmla="*/ 1067119 h 1415639"/>
                <a:gd name="connsiteX64" fmla="*/ 2503715 w 2830286"/>
                <a:gd name="connsiteY64" fmla="*/ 1186862 h 1415639"/>
                <a:gd name="connsiteX65" fmla="*/ 2558143 w 2830286"/>
                <a:gd name="connsiteY65" fmla="*/ 1295719 h 1415639"/>
                <a:gd name="connsiteX66" fmla="*/ 2645229 w 2830286"/>
                <a:gd name="connsiteY66" fmla="*/ 1393691 h 1415639"/>
                <a:gd name="connsiteX67" fmla="*/ 2732315 w 2830286"/>
                <a:gd name="connsiteY67" fmla="*/ 1415462 h 1415639"/>
                <a:gd name="connsiteX68" fmla="*/ 2830286 w 2830286"/>
                <a:gd name="connsiteY68" fmla="*/ 1404576 h 1415639"/>
                <a:gd name="connsiteX69" fmla="*/ 2830286 w 2830286"/>
                <a:gd name="connsiteY69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9540 w 2830286"/>
                <a:gd name="connsiteY14" fmla="*/ 361929 h 1415639"/>
                <a:gd name="connsiteX15" fmla="*/ 740229 w 2830286"/>
                <a:gd name="connsiteY15" fmla="*/ 362949 h 1415639"/>
                <a:gd name="connsiteX16" fmla="*/ 783431 w 2830286"/>
                <a:gd name="connsiteY16" fmla="*/ 392205 h 1415639"/>
                <a:gd name="connsiteX17" fmla="*/ 816429 w 2830286"/>
                <a:gd name="connsiteY17" fmla="*/ 468405 h 1415639"/>
                <a:gd name="connsiteX18" fmla="*/ 859972 w 2830286"/>
                <a:gd name="connsiteY18" fmla="*/ 588148 h 1415639"/>
                <a:gd name="connsiteX19" fmla="*/ 890248 w 2830286"/>
                <a:gd name="connsiteY19" fmla="*/ 685438 h 1415639"/>
                <a:gd name="connsiteX20" fmla="*/ 919503 w 2830286"/>
                <a:gd name="connsiteY20" fmla="*/ 784770 h 1415639"/>
                <a:gd name="connsiteX21" fmla="*/ 944678 w 2830286"/>
                <a:gd name="connsiteY21" fmla="*/ 872537 h 1415639"/>
                <a:gd name="connsiteX22" fmla="*/ 959303 w 2830286"/>
                <a:gd name="connsiteY22" fmla="*/ 936491 h 1415639"/>
                <a:gd name="connsiteX23" fmla="*/ 972572 w 2830286"/>
                <a:gd name="connsiteY23" fmla="*/ 969148 h 1415639"/>
                <a:gd name="connsiteX24" fmla="*/ 988219 w 2830286"/>
                <a:gd name="connsiteY24" fmla="*/ 990919 h 1415639"/>
                <a:gd name="connsiteX25" fmla="*/ 1001486 w 2830286"/>
                <a:gd name="connsiteY25" fmla="*/ 1012691 h 1415639"/>
                <a:gd name="connsiteX26" fmla="*/ 1029041 w 2830286"/>
                <a:gd name="connsiteY26" fmla="*/ 1007929 h 1415639"/>
                <a:gd name="connsiteX27" fmla="*/ 1045029 w 2830286"/>
                <a:gd name="connsiteY27" fmla="*/ 980033 h 1415639"/>
                <a:gd name="connsiteX28" fmla="*/ 1062038 w 2830286"/>
                <a:gd name="connsiteY28" fmla="*/ 941254 h 1415639"/>
                <a:gd name="connsiteX29" fmla="*/ 1082448 w 2830286"/>
                <a:gd name="connsiteY29" fmla="*/ 871175 h 1415639"/>
                <a:gd name="connsiteX30" fmla="*/ 1111704 w 2830286"/>
                <a:gd name="connsiteY30" fmla="*/ 751433 h 1415639"/>
                <a:gd name="connsiteX31" fmla="*/ 1164772 w 2830286"/>
                <a:gd name="connsiteY31" fmla="*/ 546987 h 1415639"/>
                <a:gd name="connsiteX32" fmla="*/ 1210696 w 2830286"/>
                <a:gd name="connsiteY32" fmla="*/ 370433 h 1415639"/>
                <a:gd name="connsiteX33" fmla="*/ 1254239 w 2830286"/>
                <a:gd name="connsiteY33" fmla="*/ 239805 h 1415639"/>
                <a:gd name="connsiteX34" fmla="*/ 1295400 w 2830286"/>
                <a:gd name="connsiteY34" fmla="*/ 130948 h 1415639"/>
                <a:gd name="connsiteX35" fmla="*/ 1295400 w 2830286"/>
                <a:gd name="connsiteY35" fmla="*/ 130948 h 1415639"/>
                <a:gd name="connsiteX36" fmla="*/ 1324316 w 2830286"/>
                <a:gd name="connsiteY36" fmla="*/ 64273 h 1415639"/>
                <a:gd name="connsiteX37" fmla="*/ 1360715 w 2830286"/>
                <a:gd name="connsiteY37" fmla="*/ 11205 h 1415639"/>
                <a:gd name="connsiteX38" fmla="*/ 1400516 w 2830286"/>
                <a:gd name="connsiteY38" fmla="*/ 319 h 1415639"/>
                <a:gd name="connsiteX39" fmla="*/ 1447800 w 2830286"/>
                <a:gd name="connsiteY39" fmla="*/ 11205 h 1415639"/>
                <a:gd name="connsiteX40" fmla="*/ 1493724 w 2830286"/>
                <a:gd name="connsiteY40" fmla="*/ 85024 h 1415639"/>
                <a:gd name="connsiteX41" fmla="*/ 1543390 w 2830286"/>
                <a:gd name="connsiteY41" fmla="*/ 215652 h 1415639"/>
                <a:gd name="connsiteX42" fmla="*/ 1578429 w 2830286"/>
                <a:gd name="connsiteY42" fmla="*/ 326891 h 1415639"/>
                <a:gd name="connsiteX43" fmla="*/ 1621631 w 2830286"/>
                <a:gd name="connsiteY43" fmla="*/ 479291 h 1415639"/>
                <a:gd name="connsiteX44" fmla="*/ 1665515 w 2830286"/>
                <a:gd name="connsiteY44" fmla="*/ 631691 h 1415639"/>
                <a:gd name="connsiteX45" fmla="*/ 1719943 w 2830286"/>
                <a:gd name="connsiteY45" fmla="*/ 838519 h 1415639"/>
                <a:gd name="connsiteX46" fmla="*/ 1752600 w 2830286"/>
                <a:gd name="connsiteY46" fmla="*/ 958262 h 1415639"/>
                <a:gd name="connsiteX47" fmla="*/ 1763486 w 2830286"/>
                <a:gd name="connsiteY47" fmla="*/ 1012691 h 1415639"/>
                <a:gd name="connsiteX48" fmla="*/ 1785258 w 2830286"/>
                <a:gd name="connsiteY48" fmla="*/ 1034462 h 1415639"/>
                <a:gd name="connsiteX49" fmla="*/ 1828800 w 2830286"/>
                <a:gd name="connsiteY49" fmla="*/ 1001805 h 1415639"/>
                <a:gd name="connsiteX50" fmla="*/ 1850572 w 2830286"/>
                <a:gd name="connsiteY50" fmla="*/ 925605 h 1415639"/>
                <a:gd name="connsiteX51" fmla="*/ 1872343 w 2830286"/>
                <a:gd name="connsiteY51" fmla="*/ 860291 h 1415639"/>
                <a:gd name="connsiteX52" fmla="*/ 1926772 w 2830286"/>
                <a:gd name="connsiteY52" fmla="*/ 653462 h 1415639"/>
                <a:gd name="connsiteX53" fmla="*/ 1970315 w 2830286"/>
                <a:gd name="connsiteY53" fmla="*/ 555491 h 1415639"/>
                <a:gd name="connsiteX54" fmla="*/ 2002972 w 2830286"/>
                <a:gd name="connsiteY54" fmla="*/ 490176 h 1415639"/>
                <a:gd name="connsiteX55" fmla="*/ 2002972 w 2830286"/>
                <a:gd name="connsiteY55" fmla="*/ 413976 h 1415639"/>
                <a:gd name="connsiteX56" fmla="*/ 2046515 w 2830286"/>
                <a:gd name="connsiteY56" fmla="*/ 392205 h 1415639"/>
                <a:gd name="connsiteX57" fmla="*/ 2046515 w 2830286"/>
                <a:gd name="connsiteY57" fmla="*/ 359548 h 1415639"/>
                <a:gd name="connsiteX58" fmla="*/ 2068286 w 2830286"/>
                <a:gd name="connsiteY58" fmla="*/ 370433 h 1415639"/>
                <a:gd name="connsiteX59" fmla="*/ 2122715 w 2830286"/>
                <a:gd name="connsiteY59" fmla="*/ 381319 h 1415639"/>
                <a:gd name="connsiteX60" fmla="*/ 2198915 w 2830286"/>
                <a:gd name="connsiteY60" fmla="*/ 479291 h 1415639"/>
                <a:gd name="connsiteX61" fmla="*/ 2242458 w 2830286"/>
                <a:gd name="connsiteY61" fmla="*/ 588148 h 1415639"/>
                <a:gd name="connsiteX62" fmla="*/ 2318658 w 2830286"/>
                <a:gd name="connsiteY62" fmla="*/ 816748 h 1415639"/>
                <a:gd name="connsiteX63" fmla="*/ 2416629 w 2830286"/>
                <a:gd name="connsiteY63" fmla="*/ 1067119 h 1415639"/>
                <a:gd name="connsiteX64" fmla="*/ 2503715 w 2830286"/>
                <a:gd name="connsiteY64" fmla="*/ 1186862 h 1415639"/>
                <a:gd name="connsiteX65" fmla="*/ 2558143 w 2830286"/>
                <a:gd name="connsiteY65" fmla="*/ 1295719 h 1415639"/>
                <a:gd name="connsiteX66" fmla="*/ 2645229 w 2830286"/>
                <a:gd name="connsiteY66" fmla="*/ 1393691 h 1415639"/>
                <a:gd name="connsiteX67" fmla="*/ 2732315 w 2830286"/>
                <a:gd name="connsiteY67" fmla="*/ 1415462 h 1415639"/>
                <a:gd name="connsiteX68" fmla="*/ 2830286 w 2830286"/>
                <a:gd name="connsiteY68" fmla="*/ 1404576 h 1415639"/>
                <a:gd name="connsiteX69" fmla="*/ 2830286 w 2830286"/>
                <a:gd name="connsiteY69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9540 w 2830286"/>
                <a:gd name="connsiteY14" fmla="*/ 361929 h 1415639"/>
                <a:gd name="connsiteX15" fmla="*/ 697367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9540 w 2830286"/>
                <a:gd name="connsiteY14" fmla="*/ 361929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53143 w 2830286"/>
                <a:gd name="connsiteY13" fmla="*/ 381319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20486 w 2830286"/>
                <a:gd name="connsiteY12" fmla="*/ 457519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620486 w 2830286"/>
                <a:gd name="connsiteY11" fmla="*/ 544605 h 1415639"/>
                <a:gd name="connsiteX12" fmla="*/ 613343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594292 w 2830286"/>
                <a:gd name="connsiteY11" fmla="*/ 537462 h 1415639"/>
                <a:gd name="connsiteX12" fmla="*/ 613343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3343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11629 w 2830286"/>
                <a:gd name="connsiteY9" fmla="*/ 751433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9858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2400 w 2830286"/>
                <a:gd name="connsiteY2" fmla="*/ 1404576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7715 w 2830286"/>
                <a:gd name="connsiteY3" fmla="*/ 1361033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3029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26572 w 2830286"/>
                <a:gd name="connsiteY5" fmla="*/ 1154205 h 1415639"/>
                <a:gd name="connsiteX6" fmla="*/ 402772 w 2830286"/>
                <a:gd name="connsiteY6" fmla="*/ 1056233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26572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44678 w 2830286"/>
                <a:gd name="connsiteY22" fmla="*/ 872537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9503 w 2830286"/>
                <a:gd name="connsiteY21" fmla="*/ 784770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90248 w 2830286"/>
                <a:gd name="connsiteY20" fmla="*/ 685438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52600 w 2830286"/>
                <a:gd name="connsiteY47" fmla="*/ 958262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9943 w 2830286"/>
                <a:gd name="connsiteY46" fmla="*/ 838519 h 1415639"/>
                <a:gd name="connsiteX47" fmla="*/ 1740694 w 2830286"/>
                <a:gd name="connsiteY47" fmla="*/ 922543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10418 w 2830286"/>
                <a:gd name="connsiteY46" fmla="*/ 783751 h 1415639"/>
                <a:gd name="connsiteX47" fmla="*/ 1740694 w 2830286"/>
                <a:gd name="connsiteY47" fmla="*/ 922543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696131 w 2830286"/>
                <a:gd name="connsiteY46" fmla="*/ 790894 h 1415639"/>
                <a:gd name="connsiteX47" fmla="*/ 1740694 w 2830286"/>
                <a:gd name="connsiteY47" fmla="*/ 922543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40694 w 2830286"/>
                <a:gd name="connsiteY47" fmla="*/ 922543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63486 w 2830286"/>
                <a:gd name="connsiteY48" fmla="*/ 1012691 h 1415639"/>
                <a:gd name="connsiteX49" fmla="*/ 1785258 w 2830286"/>
                <a:gd name="connsiteY49" fmla="*/ 1034462 h 1415639"/>
                <a:gd name="connsiteX50" fmla="*/ 1828800 w 2830286"/>
                <a:gd name="connsiteY50" fmla="*/ 1001805 h 1415639"/>
                <a:gd name="connsiteX51" fmla="*/ 1850572 w 2830286"/>
                <a:gd name="connsiteY51" fmla="*/ 925605 h 1415639"/>
                <a:gd name="connsiteX52" fmla="*/ 1872343 w 2830286"/>
                <a:gd name="connsiteY52" fmla="*/ 860291 h 1415639"/>
                <a:gd name="connsiteX53" fmla="*/ 1926772 w 2830286"/>
                <a:gd name="connsiteY53" fmla="*/ 653462 h 1415639"/>
                <a:gd name="connsiteX54" fmla="*/ 1970315 w 2830286"/>
                <a:gd name="connsiteY54" fmla="*/ 555491 h 1415639"/>
                <a:gd name="connsiteX55" fmla="*/ 2002972 w 2830286"/>
                <a:gd name="connsiteY55" fmla="*/ 490176 h 1415639"/>
                <a:gd name="connsiteX56" fmla="*/ 2002972 w 2830286"/>
                <a:gd name="connsiteY56" fmla="*/ 413976 h 1415639"/>
                <a:gd name="connsiteX57" fmla="*/ 2046515 w 2830286"/>
                <a:gd name="connsiteY57" fmla="*/ 392205 h 1415639"/>
                <a:gd name="connsiteX58" fmla="*/ 2046515 w 2830286"/>
                <a:gd name="connsiteY58" fmla="*/ 359548 h 1415639"/>
                <a:gd name="connsiteX59" fmla="*/ 2068286 w 2830286"/>
                <a:gd name="connsiteY59" fmla="*/ 370433 h 1415639"/>
                <a:gd name="connsiteX60" fmla="*/ 2122715 w 2830286"/>
                <a:gd name="connsiteY60" fmla="*/ 381319 h 1415639"/>
                <a:gd name="connsiteX61" fmla="*/ 2198915 w 2830286"/>
                <a:gd name="connsiteY61" fmla="*/ 479291 h 1415639"/>
                <a:gd name="connsiteX62" fmla="*/ 2242458 w 2830286"/>
                <a:gd name="connsiteY62" fmla="*/ 588148 h 1415639"/>
                <a:gd name="connsiteX63" fmla="*/ 2318658 w 2830286"/>
                <a:gd name="connsiteY63" fmla="*/ 816748 h 1415639"/>
                <a:gd name="connsiteX64" fmla="*/ 2416629 w 2830286"/>
                <a:gd name="connsiteY64" fmla="*/ 1067119 h 1415639"/>
                <a:gd name="connsiteX65" fmla="*/ 2503715 w 2830286"/>
                <a:gd name="connsiteY65" fmla="*/ 1186862 h 1415639"/>
                <a:gd name="connsiteX66" fmla="*/ 2558143 w 2830286"/>
                <a:gd name="connsiteY66" fmla="*/ 1295719 h 1415639"/>
                <a:gd name="connsiteX67" fmla="*/ 2645229 w 2830286"/>
                <a:gd name="connsiteY67" fmla="*/ 1393691 h 1415639"/>
                <a:gd name="connsiteX68" fmla="*/ 2732315 w 2830286"/>
                <a:gd name="connsiteY68" fmla="*/ 1415462 h 1415639"/>
                <a:gd name="connsiteX69" fmla="*/ 2830286 w 2830286"/>
                <a:gd name="connsiteY69" fmla="*/ 1404576 h 1415639"/>
                <a:gd name="connsiteX70" fmla="*/ 2830286 w 2830286"/>
                <a:gd name="connsiteY70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30829 w 2830286"/>
                <a:gd name="connsiteY48" fmla="*/ 913018 h 1415639"/>
                <a:gd name="connsiteX49" fmla="*/ 1763486 w 2830286"/>
                <a:gd name="connsiteY49" fmla="*/ 1012691 h 1415639"/>
                <a:gd name="connsiteX50" fmla="*/ 1785258 w 2830286"/>
                <a:gd name="connsiteY50" fmla="*/ 1034462 h 1415639"/>
                <a:gd name="connsiteX51" fmla="*/ 1828800 w 2830286"/>
                <a:gd name="connsiteY51" fmla="*/ 1001805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63486 w 2830286"/>
                <a:gd name="connsiteY49" fmla="*/ 1012691 h 1415639"/>
                <a:gd name="connsiteX50" fmla="*/ 1785258 w 2830286"/>
                <a:gd name="connsiteY50" fmla="*/ 1034462 h 1415639"/>
                <a:gd name="connsiteX51" fmla="*/ 1828800 w 2830286"/>
                <a:gd name="connsiteY51" fmla="*/ 1001805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5258 w 2830286"/>
                <a:gd name="connsiteY50" fmla="*/ 1034462 h 1415639"/>
                <a:gd name="connsiteX51" fmla="*/ 1828800 w 2830286"/>
                <a:gd name="connsiteY51" fmla="*/ 1001805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28800 w 2830286"/>
                <a:gd name="connsiteY51" fmla="*/ 1001805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8219 w 2830286"/>
                <a:gd name="connsiteY25" fmla="*/ 990919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1486 w 2830286"/>
                <a:gd name="connsiteY26" fmla="*/ 1012691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8630 w 2830286"/>
                <a:gd name="connsiteY26" fmla="*/ 1060316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50572 w 2830286"/>
                <a:gd name="connsiteY52" fmla="*/ 925605 h 1415639"/>
                <a:gd name="connsiteX53" fmla="*/ 1872343 w 2830286"/>
                <a:gd name="connsiteY53" fmla="*/ 860291 h 1415639"/>
                <a:gd name="connsiteX54" fmla="*/ 1926772 w 2830286"/>
                <a:gd name="connsiteY54" fmla="*/ 653462 h 1415639"/>
                <a:gd name="connsiteX55" fmla="*/ 1970315 w 2830286"/>
                <a:gd name="connsiteY55" fmla="*/ 555491 h 1415639"/>
                <a:gd name="connsiteX56" fmla="*/ 2002972 w 2830286"/>
                <a:gd name="connsiteY56" fmla="*/ 490176 h 1415639"/>
                <a:gd name="connsiteX57" fmla="*/ 2002972 w 2830286"/>
                <a:gd name="connsiteY57" fmla="*/ 413976 h 1415639"/>
                <a:gd name="connsiteX58" fmla="*/ 2046515 w 2830286"/>
                <a:gd name="connsiteY58" fmla="*/ 392205 h 1415639"/>
                <a:gd name="connsiteX59" fmla="*/ 2046515 w 2830286"/>
                <a:gd name="connsiteY59" fmla="*/ 359548 h 1415639"/>
                <a:gd name="connsiteX60" fmla="*/ 2068286 w 2830286"/>
                <a:gd name="connsiteY60" fmla="*/ 370433 h 1415639"/>
                <a:gd name="connsiteX61" fmla="*/ 2122715 w 2830286"/>
                <a:gd name="connsiteY61" fmla="*/ 381319 h 1415639"/>
                <a:gd name="connsiteX62" fmla="*/ 2198915 w 2830286"/>
                <a:gd name="connsiteY62" fmla="*/ 479291 h 1415639"/>
                <a:gd name="connsiteX63" fmla="*/ 2242458 w 2830286"/>
                <a:gd name="connsiteY63" fmla="*/ 588148 h 1415639"/>
                <a:gd name="connsiteX64" fmla="*/ 2318658 w 2830286"/>
                <a:gd name="connsiteY64" fmla="*/ 816748 h 1415639"/>
                <a:gd name="connsiteX65" fmla="*/ 2416629 w 2830286"/>
                <a:gd name="connsiteY65" fmla="*/ 1067119 h 1415639"/>
                <a:gd name="connsiteX66" fmla="*/ 2503715 w 2830286"/>
                <a:gd name="connsiteY66" fmla="*/ 1186862 h 1415639"/>
                <a:gd name="connsiteX67" fmla="*/ 2558143 w 2830286"/>
                <a:gd name="connsiteY67" fmla="*/ 1295719 h 1415639"/>
                <a:gd name="connsiteX68" fmla="*/ 2645229 w 2830286"/>
                <a:gd name="connsiteY68" fmla="*/ 1393691 h 1415639"/>
                <a:gd name="connsiteX69" fmla="*/ 2732315 w 2830286"/>
                <a:gd name="connsiteY69" fmla="*/ 1415462 h 1415639"/>
                <a:gd name="connsiteX70" fmla="*/ 2830286 w 2830286"/>
                <a:gd name="connsiteY70" fmla="*/ 1404576 h 1415639"/>
                <a:gd name="connsiteX71" fmla="*/ 2830286 w 2830286"/>
                <a:gd name="connsiteY71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09410 w 2830286"/>
                <a:gd name="connsiteY52" fmla="*/ 993981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994662 h 1415639"/>
                <a:gd name="connsiteX52" fmla="*/ 1830841 w 2830286"/>
                <a:gd name="connsiteY52" fmla="*/ 963025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85838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0841 w 2830286"/>
                <a:gd name="connsiteY52" fmla="*/ 963025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0841 w 2830286"/>
                <a:gd name="connsiteY52" fmla="*/ 963025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2572 w 2830286"/>
                <a:gd name="connsiteY24" fmla="*/ 969148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9303 w 2830286"/>
                <a:gd name="connsiteY23" fmla="*/ 936491 h 1415639"/>
                <a:gd name="connsiteX24" fmla="*/ 970191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70191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26772 w 2830286"/>
                <a:gd name="connsiteY55" fmla="*/ 653462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70315 w 2830286"/>
                <a:gd name="connsiteY56" fmla="*/ 555491 h 1415639"/>
                <a:gd name="connsiteX57" fmla="*/ 2002972 w 2830286"/>
                <a:gd name="connsiteY57" fmla="*/ 490176 h 1415639"/>
                <a:gd name="connsiteX58" fmla="*/ 2002972 w 2830286"/>
                <a:gd name="connsiteY58" fmla="*/ 413976 h 1415639"/>
                <a:gd name="connsiteX59" fmla="*/ 2046515 w 2830286"/>
                <a:gd name="connsiteY59" fmla="*/ 392205 h 1415639"/>
                <a:gd name="connsiteX60" fmla="*/ 2046515 w 2830286"/>
                <a:gd name="connsiteY60" fmla="*/ 359548 h 1415639"/>
                <a:gd name="connsiteX61" fmla="*/ 2068286 w 2830286"/>
                <a:gd name="connsiteY61" fmla="*/ 370433 h 1415639"/>
                <a:gd name="connsiteX62" fmla="*/ 2122715 w 2830286"/>
                <a:gd name="connsiteY62" fmla="*/ 381319 h 1415639"/>
                <a:gd name="connsiteX63" fmla="*/ 2198915 w 2830286"/>
                <a:gd name="connsiteY63" fmla="*/ 479291 h 1415639"/>
                <a:gd name="connsiteX64" fmla="*/ 2242458 w 2830286"/>
                <a:gd name="connsiteY64" fmla="*/ 588148 h 1415639"/>
                <a:gd name="connsiteX65" fmla="*/ 2318658 w 2830286"/>
                <a:gd name="connsiteY65" fmla="*/ 816748 h 1415639"/>
                <a:gd name="connsiteX66" fmla="*/ 2416629 w 2830286"/>
                <a:gd name="connsiteY66" fmla="*/ 1067119 h 1415639"/>
                <a:gd name="connsiteX67" fmla="*/ 2503715 w 2830286"/>
                <a:gd name="connsiteY67" fmla="*/ 1186862 h 1415639"/>
                <a:gd name="connsiteX68" fmla="*/ 2558143 w 2830286"/>
                <a:gd name="connsiteY68" fmla="*/ 1295719 h 1415639"/>
                <a:gd name="connsiteX69" fmla="*/ 2645229 w 2830286"/>
                <a:gd name="connsiteY69" fmla="*/ 1393691 h 1415639"/>
                <a:gd name="connsiteX70" fmla="*/ 2732315 w 2830286"/>
                <a:gd name="connsiteY70" fmla="*/ 1415462 h 1415639"/>
                <a:gd name="connsiteX71" fmla="*/ 2830286 w 2830286"/>
                <a:gd name="connsiteY71" fmla="*/ 1404576 h 1415639"/>
                <a:gd name="connsiteX72" fmla="*/ 2830286 w 2830286"/>
                <a:gd name="connsiteY72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07042 w 2830286"/>
                <a:gd name="connsiteY56" fmla="*/ 743950 h 1415639"/>
                <a:gd name="connsiteX57" fmla="*/ 1970315 w 2830286"/>
                <a:gd name="connsiteY57" fmla="*/ 555491 h 1415639"/>
                <a:gd name="connsiteX58" fmla="*/ 2002972 w 2830286"/>
                <a:gd name="connsiteY58" fmla="*/ 490176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70315 w 2830286"/>
                <a:gd name="connsiteY57" fmla="*/ 555491 h 1415639"/>
                <a:gd name="connsiteX58" fmla="*/ 2002972 w 2830286"/>
                <a:gd name="connsiteY58" fmla="*/ 490176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63171 w 2830286"/>
                <a:gd name="connsiteY57" fmla="*/ 548348 h 1415639"/>
                <a:gd name="connsiteX58" fmla="*/ 2002972 w 2830286"/>
                <a:gd name="connsiteY58" fmla="*/ 490176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56921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63171 w 2830286"/>
                <a:gd name="connsiteY57" fmla="*/ 548348 h 1415639"/>
                <a:gd name="connsiteX58" fmla="*/ 1981541 w 2830286"/>
                <a:gd name="connsiteY58" fmla="*/ 487795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63171 w 2830286"/>
                <a:gd name="connsiteY57" fmla="*/ 548348 h 1415639"/>
                <a:gd name="connsiteX58" fmla="*/ 1981541 w 2830286"/>
                <a:gd name="connsiteY58" fmla="*/ 487795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81541 w 2830286"/>
                <a:gd name="connsiteY58" fmla="*/ 487795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2972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46515 w 2830286"/>
                <a:gd name="connsiteY60" fmla="*/ 392205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70433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53764 h 1415639"/>
                <a:gd name="connsiteX63" fmla="*/ 2122715 w 2830286"/>
                <a:gd name="connsiteY63" fmla="*/ 381319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53764 h 1415639"/>
                <a:gd name="connsiteX63" fmla="*/ 2113190 w 2830286"/>
                <a:gd name="connsiteY63" fmla="*/ 364651 h 1415639"/>
                <a:gd name="connsiteX64" fmla="*/ 2198915 w 2830286"/>
                <a:gd name="connsiteY64" fmla="*/ 479291 h 1415639"/>
                <a:gd name="connsiteX65" fmla="*/ 2242458 w 2830286"/>
                <a:gd name="connsiteY65" fmla="*/ 588148 h 1415639"/>
                <a:gd name="connsiteX66" fmla="*/ 2318658 w 2830286"/>
                <a:gd name="connsiteY66" fmla="*/ 816748 h 1415639"/>
                <a:gd name="connsiteX67" fmla="*/ 2416629 w 2830286"/>
                <a:gd name="connsiteY67" fmla="*/ 1067119 h 1415639"/>
                <a:gd name="connsiteX68" fmla="*/ 2503715 w 2830286"/>
                <a:gd name="connsiteY68" fmla="*/ 1186862 h 1415639"/>
                <a:gd name="connsiteX69" fmla="*/ 2558143 w 2830286"/>
                <a:gd name="connsiteY69" fmla="*/ 1295719 h 1415639"/>
                <a:gd name="connsiteX70" fmla="*/ 2645229 w 2830286"/>
                <a:gd name="connsiteY70" fmla="*/ 1393691 h 1415639"/>
                <a:gd name="connsiteX71" fmla="*/ 2732315 w 2830286"/>
                <a:gd name="connsiteY71" fmla="*/ 1415462 h 1415639"/>
                <a:gd name="connsiteX72" fmla="*/ 2830286 w 2830286"/>
                <a:gd name="connsiteY72" fmla="*/ 1404576 h 1415639"/>
                <a:gd name="connsiteX73" fmla="*/ 2830286 w 2830286"/>
                <a:gd name="connsiteY73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53764 h 1415639"/>
                <a:gd name="connsiteX63" fmla="*/ 2113190 w 2830286"/>
                <a:gd name="connsiteY63" fmla="*/ 364651 h 1415639"/>
                <a:gd name="connsiteX64" fmla="*/ 2107067 w 2830286"/>
                <a:gd name="connsiteY64" fmla="*/ 360568 h 1415639"/>
                <a:gd name="connsiteX65" fmla="*/ 2198915 w 2830286"/>
                <a:gd name="connsiteY65" fmla="*/ 479291 h 1415639"/>
                <a:gd name="connsiteX66" fmla="*/ 2242458 w 2830286"/>
                <a:gd name="connsiteY66" fmla="*/ 588148 h 1415639"/>
                <a:gd name="connsiteX67" fmla="*/ 2318658 w 2830286"/>
                <a:gd name="connsiteY67" fmla="*/ 816748 h 1415639"/>
                <a:gd name="connsiteX68" fmla="*/ 2416629 w 2830286"/>
                <a:gd name="connsiteY68" fmla="*/ 1067119 h 1415639"/>
                <a:gd name="connsiteX69" fmla="*/ 2503715 w 2830286"/>
                <a:gd name="connsiteY69" fmla="*/ 1186862 h 1415639"/>
                <a:gd name="connsiteX70" fmla="*/ 2558143 w 2830286"/>
                <a:gd name="connsiteY70" fmla="*/ 1295719 h 1415639"/>
                <a:gd name="connsiteX71" fmla="*/ 2645229 w 2830286"/>
                <a:gd name="connsiteY71" fmla="*/ 1393691 h 1415639"/>
                <a:gd name="connsiteX72" fmla="*/ 2732315 w 2830286"/>
                <a:gd name="connsiteY72" fmla="*/ 1415462 h 1415639"/>
                <a:gd name="connsiteX73" fmla="*/ 2830286 w 2830286"/>
                <a:gd name="connsiteY73" fmla="*/ 1404576 h 1415639"/>
                <a:gd name="connsiteX74" fmla="*/ 2830286 w 2830286"/>
                <a:gd name="connsiteY74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68286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98915 w 2830286"/>
                <a:gd name="connsiteY65" fmla="*/ 479291 h 1415639"/>
                <a:gd name="connsiteX66" fmla="*/ 2242458 w 2830286"/>
                <a:gd name="connsiteY66" fmla="*/ 588148 h 1415639"/>
                <a:gd name="connsiteX67" fmla="*/ 2318658 w 2830286"/>
                <a:gd name="connsiteY67" fmla="*/ 816748 h 1415639"/>
                <a:gd name="connsiteX68" fmla="*/ 2416629 w 2830286"/>
                <a:gd name="connsiteY68" fmla="*/ 1067119 h 1415639"/>
                <a:gd name="connsiteX69" fmla="*/ 2503715 w 2830286"/>
                <a:gd name="connsiteY69" fmla="*/ 1186862 h 1415639"/>
                <a:gd name="connsiteX70" fmla="*/ 2558143 w 2830286"/>
                <a:gd name="connsiteY70" fmla="*/ 1295719 h 1415639"/>
                <a:gd name="connsiteX71" fmla="*/ 2645229 w 2830286"/>
                <a:gd name="connsiteY71" fmla="*/ 1393691 h 1415639"/>
                <a:gd name="connsiteX72" fmla="*/ 2732315 w 2830286"/>
                <a:gd name="connsiteY72" fmla="*/ 1415462 h 1415639"/>
                <a:gd name="connsiteX73" fmla="*/ 2830286 w 2830286"/>
                <a:gd name="connsiteY73" fmla="*/ 1404576 h 1415639"/>
                <a:gd name="connsiteX74" fmla="*/ 2830286 w 2830286"/>
                <a:gd name="connsiteY74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98915 w 2830286"/>
                <a:gd name="connsiteY65" fmla="*/ 479291 h 1415639"/>
                <a:gd name="connsiteX66" fmla="*/ 2242458 w 2830286"/>
                <a:gd name="connsiteY66" fmla="*/ 588148 h 1415639"/>
                <a:gd name="connsiteX67" fmla="*/ 2318658 w 2830286"/>
                <a:gd name="connsiteY67" fmla="*/ 816748 h 1415639"/>
                <a:gd name="connsiteX68" fmla="*/ 2416629 w 2830286"/>
                <a:gd name="connsiteY68" fmla="*/ 1067119 h 1415639"/>
                <a:gd name="connsiteX69" fmla="*/ 2503715 w 2830286"/>
                <a:gd name="connsiteY69" fmla="*/ 1186862 h 1415639"/>
                <a:gd name="connsiteX70" fmla="*/ 2558143 w 2830286"/>
                <a:gd name="connsiteY70" fmla="*/ 1295719 h 1415639"/>
                <a:gd name="connsiteX71" fmla="*/ 2645229 w 2830286"/>
                <a:gd name="connsiteY71" fmla="*/ 1393691 h 1415639"/>
                <a:gd name="connsiteX72" fmla="*/ 2732315 w 2830286"/>
                <a:gd name="connsiteY72" fmla="*/ 1415462 h 1415639"/>
                <a:gd name="connsiteX73" fmla="*/ 2830286 w 2830286"/>
                <a:gd name="connsiteY73" fmla="*/ 1404576 h 1415639"/>
                <a:gd name="connsiteX74" fmla="*/ 2830286 w 2830286"/>
                <a:gd name="connsiteY74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82246 w 2830286"/>
                <a:gd name="connsiteY65" fmla="*/ 450716 h 1415639"/>
                <a:gd name="connsiteX66" fmla="*/ 2242458 w 2830286"/>
                <a:gd name="connsiteY66" fmla="*/ 588148 h 1415639"/>
                <a:gd name="connsiteX67" fmla="*/ 2318658 w 2830286"/>
                <a:gd name="connsiteY67" fmla="*/ 816748 h 1415639"/>
                <a:gd name="connsiteX68" fmla="*/ 2416629 w 2830286"/>
                <a:gd name="connsiteY68" fmla="*/ 1067119 h 1415639"/>
                <a:gd name="connsiteX69" fmla="*/ 2503715 w 2830286"/>
                <a:gd name="connsiteY69" fmla="*/ 1186862 h 1415639"/>
                <a:gd name="connsiteX70" fmla="*/ 2558143 w 2830286"/>
                <a:gd name="connsiteY70" fmla="*/ 1295719 h 1415639"/>
                <a:gd name="connsiteX71" fmla="*/ 2645229 w 2830286"/>
                <a:gd name="connsiteY71" fmla="*/ 1393691 h 1415639"/>
                <a:gd name="connsiteX72" fmla="*/ 2732315 w 2830286"/>
                <a:gd name="connsiteY72" fmla="*/ 1415462 h 1415639"/>
                <a:gd name="connsiteX73" fmla="*/ 2830286 w 2830286"/>
                <a:gd name="connsiteY73" fmla="*/ 1404576 h 1415639"/>
                <a:gd name="connsiteX74" fmla="*/ 2830286 w 2830286"/>
                <a:gd name="connsiteY74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82246 w 2830286"/>
                <a:gd name="connsiteY65" fmla="*/ 450716 h 1415639"/>
                <a:gd name="connsiteX66" fmla="*/ 2180885 w 2830286"/>
                <a:gd name="connsiteY66" fmla="*/ 443912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416629 w 2830286"/>
                <a:gd name="connsiteY69" fmla="*/ 1067119 h 1415639"/>
                <a:gd name="connsiteX70" fmla="*/ 2503715 w 2830286"/>
                <a:gd name="connsiteY70" fmla="*/ 1186862 h 1415639"/>
                <a:gd name="connsiteX71" fmla="*/ 2558143 w 2830286"/>
                <a:gd name="connsiteY71" fmla="*/ 1295719 h 1415639"/>
                <a:gd name="connsiteX72" fmla="*/ 2645229 w 2830286"/>
                <a:gd name="connsiteY72" fmla="*/ 1393691 h 1415639"/>
                <a:gd name="connsiteX73" fmla="*/ 2732315 w 2830286"/>
                <a:gd name="connsiteY73" fmla="*/ 1415462 h 1415639"/>
                <a:gd name="connsiteX74" fmla="*/ 2830286 w 2830286"/>
                <a:gd name="connsiteY74" fmla="*/ 1404576 h 1415639"/>
                <a:gd name="connsiteX75" fmla="*/ 2830286 w 2830286"/>
                <a:gd name="connsiteY75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2785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416629 w 2830286"/>
                <a:gd name="connsiteY69" fmla="*/ 1067119 h 1415639"/>
                <a:gd name="connsiteX70" fmla="*/ 2503715 w 2830286"/>
                <a:gd name="connsiteY70" fmla="*/ 1186862 h 1415639"/>
                <a:gd name="connsiteX71" fmla="*/ 2558143 w 2830286"/>
                <a:gd name="connsiteY71" fmla="*/ 1295719 h 1415639"/>
                <a:gd name="connsiteX72" fmla="*/ 2645229 w 2830286"/>
                <a:gd name="connsiteY72" fmla="*/ 1393691 h 1415639"/>
                <a:gd name="connsiteX73" fmla="*/ 2732315 w 2830286"/>
                <a:gd name="connsiteY73" fmla="*/ 1415462 h 1415639"/>
                <a:gd name="connsiteX74" fmla="*/ 2830286 w 2830286"/>
                <a:gd name="connsiteY74" fmla="*/ 1404576 h 1415639"/>
                <a:gd name="connsiteX75" fmla="*/ 2830286 w 2830286"/>
                <a:gd name="connsiteY75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416629 w 2830286"/>
                <a:gd name="connsiteY69" fmla="*/ 1067119 h 1415639"/>
                <a:gd name="connsiteX70" fmla="*/ 2503715 w 2830286"/>
                <a:gd name="connsiteY70" fmla="*/ 1186862 h 1415639"/>
                <a:gd name="connsiteX71" fmla="*/ 2558143 w 2830286"/>
                <a:gd name="connsiteY71" fmla="*/ 1295719 h 1415639"/>
                <a:gd name="connsiteX72" fmla="*/ 2645229 w 2830286"/>
                <a:gd name="connsiteY72" fmla="*/ 1393691 h 1415639"/>
                <a:gd name="connsiteX73" fmla="*/ 2732315 w 2830286"/>
                <a:gd name="connsiteY73" fmla="*/ 1415462 h 1415639"/>
                <a:gd name="connsiteX74" fmla="*/ 2830286 w 2830286"/>
                <a:gd name="connsiteY74" fmla="*/ 1404576 h 1415639"/>
                <a:gd name="connsiteX75" fmla="*/ 2830286 w 2830286"/>
                <a:gd name="connsiteY75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311854 w 2830286"/>
                <a:gd name="connsiteY69" fmla="*/ 813006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318658 w 2830286"/>
                <a:gd name="connsiteY68" fmla="*/ 816748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2458 w 2830286"/>
                <a:gd name="connsiteY67" fmla="*/ 588148 h 1415639"/>
                <a:gd name="connsiteX68" fmla="*/ 2292464 w 2830286"/>
                <a:gd name="connsiteY68" fmla="*/ 735785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44840 w 2830286"/>
                <a:gd name="connsiteY67" fmla="*/ 595292 h 1415639"/>
                <a:gd name="connsiteX68" fmla="*/ 2292464 w 2830286"/>
                <a:gd name="connsiteY68" fmla="*/ 735785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11842 w 2830286"/>
                <a:gd name="connsiteY66" fmla="*/ 510587 h 1415639"/>
                <a:gd name="connsiteX67" fmla="*/ 2237696 w 2830286"/>
                <a:gd name="connsiteY67" fmla="*/ 597673 h 1415639"/>
                <a:gd name="connsiteX68" fmla="*/ 2292464 w 2830286"/>
                <a:gd name="connsiteY68" fmla="*/ 735785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92464 w 2830286"/>
                <a:gd name="connsiteY68" fmla="*/ 735785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38048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416629 w 2830286"/>
                <a:gd name="connsiteY70" fmla="*/ 1067119 h 1415639"/>
                <a:gd name="connsiteX71" fmla="*/ 2503715 w 2830286"/>
                <a:gd name="connsiteY71" fmla="*/ 1186862 h 1415639"/>
                <a:gd name="connsiteX72" fmla="*/ 2558143 w 2830286"/>
                <a:gd name="connsiteY72" fmla="*/ 1295719 h 1415639"/>
                <a:gd name="connsiteX73" fmla="*/ 2645229 w 2830286"/>
                <a:gd name="connsiteY73" fmla="*/ 1393691 h 1415639"/>
                <a:gd name="connsiteX74" fmla="*/ 2732315 w 2830286"/>
                <a:gd name="connsiteY74" fmla="*/ 1415462 h 1415639"/>
                <a:gd name="connsiteX75" fmla="*/ 2830286 w 2830286"/>
                <a:gd name="connsiteY75" fmla="*/ 1404576 h 1415639"/>
                <a:gd name="connsiteX76" fmla="*/ 2830286 w 2830286"/>
                <a:gd name="connsiteY76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416629 w 2830286"/>
                <a:gd name="connsiteY70" fmla="*/ 1067119 h 1415639"/>
                <a:gd name="connsiteX71" fmla="*/ 2419010 w 2830286"/>
                <a:gd name="connsiteY71" fmla="*/ 1065418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416629 w 2830286"/>
                <a:gd name="connsiteY70" fmla="*/ 1067119 h 1415639"/>
                <a:gd name="connsiteX71" fmla="*/ 2426153 w 2830286"/>
                <a:gd name="connsiteY71" fmla="*/ 1079706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416629 w 2830286"/>
                <a:gd name="connsiteY70" fmla="*/ 1067119 h 1415639"/>
                <a:gd name="connsiteX71" fmla="*/ 2385671 w 2830286"/>
                <a:gd name="connsiteY71" fmla="*/ 1003506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66623 w 2830286"/>
                <a:gd name="connsiteY70" fmla="*/ 1148082 h 1415639"/>
                <a:gd name="connsiteX71" fmla="*/ 2385671 w 2830286"/>
                <a:gd name="connsiteY71" fmla="*/ 1003506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66623 w 2830286"/>
                <a:gd name="connsiteY70" fmla="*/ 1148082 h 1415639"/>
                <a:gd name="connsiteX71" fmla="*/ 2428534 w 2830286"/>
                <a:gd name="connsiteY71" fmla="*/ 1072562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8534 w 2830286"/>
                <a:gd name="connsiteY71" fmla="*/ 1072562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503715 w 2830286"/>
                <a:gd name="connsiteY72" fmla="*/ 1186862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72759 w 2830286"/>
                <a:gd name="connsiteY72" fmla="*/ 1155906 h 1415639"/>
                <a:gd name="connsiteX73" fmla="*/ 2558143 w 2830286"/>
                <a:gd name="connsiteY73" fmla="*/ 1295719 h 1415639"/>
                <a:gd name="connsiteX74" fmla="*/ 2645229 w 2830286"/>
                <a:gd name="connsiteY74" fmla="*/ 1393691 h 1415639"/>
                <a:gd name="connsiteX75" fmla="*/ 2732315 w 2830286"/>
                <a:gd name="connsiteY75" fmla="*/ 1415462 h 1415639"/>
                <a:gd name="connsiteX76" fmla="*/ 2830286 w 2830286"/>
                <a:gd name="connsiteY76" fmla="*/ 1404576 h 1415639"/>
                <a:gd name="connsiteX77" fmla="*/ 2830286 w 2830286"/>
                <a:gd name="connsiteY77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72759 w 2830286"/>
                <a:gd name="connsiteY72" fmla="*/ 1155906 h 1415639"/>
                <a:gd name="connsiteX73" fmla="*/ 2558143 w 2830286"/>
                <a:gd name="connsiteY73" fmla="*/ 1295719 h 1415639"/>
                <a:gd name="connsiteX74" fmla="*/ 2549979 w 2830286"/>
                <a:gd name="connsiteY74" fmla="*/ 1289256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72759 w 2830286"/>
                <a:gd name="connsiteY72" fmla="*/ 1155906 h 1415639"/>
                <a:gd name="connsiteX73" fmla="*/ 2558143 w 2830286"/>
                <a:gd name="connsiteY73" fmla="*/ 1295719 h 1415639"/>
                <a:gd name="connsiteX74" fmla="*/ 2573792 w 2830286"/>
                <a:gd name="connsiteY74" fmla="*/ 1310687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72759 w 2830286"/>
                <a:gd name="connsiteY72" fmla="*/ 1155906 h 1415639"/>
                <a:gd name="connsiteX73" fmla="*/ 2529568 w 2830286"/>
                <a:gd name="connsiteY73" fmla="*/ 1255237 h 1415639"/>
                <a:gd name="connsiteX74" fmla="*/ 2573792 w 2830286"/>
                <a:gd name="connsiteY74" fmla="*/ 1310687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3772 w 2830286"/>
                <a:gd name="connsiteY71" fmla="*/ 1084469 h 1415639"/>
                <a:gd name="connsiteX72" fmla="*/ 2463234 w 2830286"/>
                <a:gd name="connsiteY72" fmla="*/ 1155906 h 1415639"/>
                <a:gd name="connsiteX73" fmla="*/ 2529568 w 2830286"/>
                <a:gd name="connsiteY73" fmla="*/ 1255237 h 1415639"/>
                <a:gd name="connsiteX74" fmla="*/ 2573792 w 2830286"/>
                <a:gd name="connsiteY74" fmla="*/ 1310687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639"/>
                <a:gd name="connsiteX1" fmla="*/ 87086 w 2830286"/>
                <a:gd name="connsiteY1" fmla="*/ 1404576 h 1415639"/>
                <a:gd name="connsiteX2" fmla="*/ 154782 w 2830286"/>
                <a:gd name="connsiteY2" fmla="*/ 1387907 h 1415639"/>
                <a:gd name="connsiteX3" fmla="*/ 215334 w 2830286"/>
                <a:gd name="connsiteY3" fmla="*/ 1334839 h 1415639"/>
                <a:gd name="connsiteX4" fmla="*/ 287791 w 2830286"/>
                <a:gd name="connsiteY4" fmla="*/ 1230405 h 1415639"/>
                <a:gd name="connsiteX5" fmla="*/ 336097 w 2830286"/>
                <a:gd name="connsiteY5" fmla="*/ 1154205 h 1415639"/>
                <a:gd name="connsiteX6" fmla="*/ 388484 w 2830286"/>
                <a:gd name="connsiteY6" fmla="*/ 1053852 h 1415639"/>
                <a:gd name="connsiteX7" fmla="*/ 446315 w 2830286"/>
                <a:gd name="connsiteY7" fmla="*/ 936491 h 1415639"/>
                <a:gd name="connsiteX8" fmla="*/ 485096 w 2830286"/>
                <a:gd name="connsiteY8" fmla="*/ 849405 h 1415639"/>
                <a:gd name="connsiteX9" fmla="*/ 525916 w 2830286"/>
                <a:gd name="connsiteY9" fmla="*/ 734764 h 1415639"/>
                <a:gd name="connsiteX10" fmla="*/ 566058 w 2830286"/>
                <a:gd name="connsiteY10" fmla="*/ 609919 h 1415639"/>
                <a:gd name="connsiteX11" fmla="*/ 591910 w 2830286"/>
                <a:gd name="connsiteY11" fmla="*/ 537462 h 1415639"/>
                <a:gd name="connsiteX12" fmla="*/ 615724 w 2830286"/>
                <a:gd name="connsiteY12" fmla="*/ 459900 h 1415639"/>
                <a:gd name="connsiteX13" fmla="*/ 645999 w 2830286"/>
                <a:gd name="connsiteY13" fmla="*/ 390844 h 1415639"/>
                <a:gd name="connsiteX14" fmla="*/ 680015 w 2830286"/>
                <a:gd name="connsiteY14" fmla="*/ 364310 h 1415639"/>
                <a:gd name="connsiteX15" fmla="*/ 704511 w 2830286"/>
                <a:gd name="connsiteY15" fmla="*/ 358187 h 1415639"/>
                <a:gd name="connsiteX16" fmla="*/ 740229 w 2830286"/>
                <a:gd name="connsiteY16" fmla="*/ 362949 h 1415639"/>
                <a:gd name="connsiteX17" fmla="*/ 783431 w 2830286"/>
                <a:gd name="connsiteY17" fmla="*/ 392205 h 1415639"/>
                <a:gd name="connsiteX18" fmla="*/ 816429 w 2830286"/>
                <a:gd name="connsiteY18" fmla="*/ 468405 h 1415639"/>
                <a:gd name="connsiteX19" fmla="*/ 859972 w 2830286"/>
                <a:gd name="connsiteY19" fmla="*/ 588148 h 1415639"/>
                <a:gd name="connsiteX20" fmla="*/ 887867 w 2830286"/>
                <a:gd name="connsiteY20" fmla="*/ 687819 h 1415639"/>
                <a:gd name="connsiteX21" fmla="*/ 914740 w 2830286"/>
                <a:gd name="connsiteY21" fmla="*/ 787151 h 1415639"/>
                <a:gd name="connsiteX22" fmla="*/ 939916 w 2830286"/>
                <a:gd name="connsiteY22" fmla="*/ 874918 h 1415639"/>
                <a:gd name="connsiteX23" fmla="*/ 949778 w 2830286"/>
                <a:gd name="connsiteY23" fmla="*/ 922203 h 1415639"/>
                <a:gd name="connsiteX24" fmla="*/ 963048 w 2830286"/>
                <a:gd name="connsiteY24" fmla="*/ 964385 h 1415639"/>
                <a:gd name="connsiteX25" fmla="*/ 978694 w 2830286"/>
                <a:gd name="connsiteY25" fmla="*/ 993301 h 1415639"/>
                <a:gd name="connsiteX26" fmla="*/ 1003868 w 2830286"/>
                <a:gd name="connsiteY26" fmla="*/ 1019835 h 1415639"/>
                <a:gd name="connsiteX27" fmla="*/ 1029041 w 2830286"/>
                <a:gd name="connsiteY27" fmla="*/ 1007929 h 1415639"/>
                <a:gd name="connsiteX28" fmla="*/ 1045029 w 2830286"/>
                <a:gd name="connsiteY28" fmla="*/ 980033 h 1415639"/>
                <a:gd name="connsiteX29" fmla="*/ 1062038 w 2830286"/>
                <a:gd name="connsiteY29" fmla="*/ 941254 h 1415639"/>
                <a:gd name="connsiteX30" fmla="*/ 1082448 w 2830286"/>
                <a:gd name="connsiteY30" fmla="*/ 871175 h 1415639"/>
                <a:gd name="connsiteX31" fmla="*/ 1111704 w 2830286"/>
                <a:gd name="connsiteY31" fmla="*/ 751433 h 1415639"/>
                <a:gd name="connsiteX32" fmla="*/ 1164772 w 2830286"/>
                <a:gd name="connsiteY32" fmla="*/ 546987 h 1415639"/>
                <a:gd name="connsiteX33" fmla="*/ 1210696 w 2830286"/>
                <a:gd name="connsiteY33" fmla="*/ 370433 h 1415639"/>
                <a:gd name="connsiteX34" fmla="*/ 1254239 w 2830286"/>
                <a:gd name="connsiteY34" fmla="*/ 239805 h 1415639"/>
                <a:gd name="connsiteX35" fmla="*/ 1295400 w 2830286"/>
                <a:gd name="connsiteY35" fmla="*/ 130948 h 1415639"/>
                <a:gd name="connsiteX36" fmla="*/ 1295400 w 2830286"/>
                <a:gd name="connsiteY36" fmla="*/ 130948 h 1415639"/>
                <a:gd name="connsiteX37" fmla="*/ 1324316 w 2830286"/>
                <a:gd name="connsiteY37" fmla="*/ 64273 h 1415639"/>
                <a:gd name="connsiteX38" fmla="*/ 1360715 w 2830286"/>
                <a:gd name="connsiteY38" fmla="*/ 11205 h 1415639"/>
                <a:gd name="connsiteX39" fmla="*/ 1400516 w 2830286"/>
                <a:gd name="connsiteY39" fmla="*/ 319 h 1415639"/>
                <a:gd name="connsiteX40" fmla="*/ 1447800 w 2830286"/>
                <a:gd name="connsiteY40" fmla="*/ 11205 h 1415639"/>
                <a:gd name="connsiteX41" fmla="*/ 1493724 w 2830286"/>
                <a:gd name="connsiteY41" fmla="*/ 85024 h 1415639"/>
                <a:gd name="connsiteX42" fmla="*/ 1543390 w 2830286"/>
                <a:gd name="connsiteY42" fmla="*/ 215652 h 1415639"/>
                <a:gd name="connsiteX43" fmla="*/ 1578429 w 2830286"/>
                <a:gd name="connsiteY43" fmla="*/ 326891 h 1415639"/>
                <a:gd name="connsiteX44" fmla="*/ 1621631 w 2830286"/>
                <a:gd name="connsiteY44" fmla="*/ 479291 h 1415639"/>
                <a:gd name="connsiteX45" fmla="*/ 1665515 w 2830286"/>
                <a:gd name="connsiteY45" fmla="*/ 631691 h 1415639"/>
                <a:gd name="connsiteX46" fmla="*/ 1703274 w 2830286"/>
                <a:gd name="connsiteY46" fmla="*/ 783750 h 1415639"/>
                <a:gd name="connsiteX47" fmla="*/ 1731169 w 2830286"/>
                <a:gd name="connsiteY47" fmla="*/ 908256 h 1415639"/>
                <a:gd name="connsiteX48" fmla="*/ 1745117 w 2830286"/>
                <a:gd name="connsiteY48" fmla="*/ 958262 h 1415639"/>
                <a:gd name="connsiteX49" fmla="*/ 1758723 w 2830286"/>
                <a:gd name="connsiteY49" fmla="*/ 993641 h 1415639"/>
                <a:gd name="connsiteX50" fmla="*/ 1787640 w 2830286"/>
                <a:gd name="connsiteY50" fmla="*/ 1017793 h 1415639"/>
                <a:gd name="connsiteX51" fmla="*/ 1814512 w 2830286"/>
                <a:gd name="connsiteY51" fmla="*/ 1001806 h 1415639"/>
                <a:gd name="connsiteX52" fmla="*/ 1837984 w 2830286"/>
                <a:gd name="connsiteY52" fmla="*/ 960644 h 1415639"/>
                <a:gd name="connsiteX53" fmla="*/ 1850572 w 2830286"/>
                <a:gd name="connsiteY53" fmla="*/ 925605 h 1415639"/>
                <a:gd name="connsiteX54" fmla="*/ 1872343 w 2830286"/>
                <a:gd name="connsiteY54" fmla="*/ 860291 h 1415639"/>
                <a:gd name="connsiteX55" fmla="*/ 1905341 w 2830286"/>
                <a:gd name="connsiteY55" fmla="*/ 743950 h 1415639"/>
                <a:gd name="connsiteX56" fmla="*/ 1928473 w 2830286"/>
                <a:gd name="connsiteY56" fmla="*/ 655844 h 1415639"/>
                <a:gd name="connsiteX57" fmla="*/ 1958408 w 2830286"/>
                <a:gd name="connsiteY57" fmla="*/ 548348 h 1415639"/>
                <a:gd name="connsiteX58" fmla="*/ 1979160 w 2830286"/>
                <a:gd name="connsiteY58" fmla="*/ 480651 h 1415639"/>
                <a:gd name="connsiteX59" fmla="*/ 2007735 w 2830286"/>
                <a:gd name="connsiteY59" fmla="*/ 413976 h 1415639"/>
                <a:gd name="connsiteX60" fmla="*/ 2027465 w 2830286"/>
                <a:gd name="connsiteY60" fmla="*/ 377917 h 1415639"/>
                <a:gd name="connsiteX61" fmla="*/ 2046515 w 2830286"/>
                <a:gd name="connsiteY61" fmla="*/ 359548 h 1415639"/>
                <a:gd name="connsiteX62" fmla="*/ 2077811 w 2830286"/>
                <a:gd name="connsiteY62" fmla="*/ 353764 h 1415639"/>
                <a:gd name="connsiteX63" fmla="*/ 2113190 w 2830286"/>
                <a:gd name="connsiteY63" fmla="*/ 364651 h 1415639"/>
                <a:gd name="connsiteX64" fmla="*/ 2147547 w 2830286"/>
                <a:gd name="connsiteY64" fmla="*/ 398668 h 1415639"/>
                <a:gd name="connsiteX65" fmla="*/ 2182246 w 2830286"/>
                <a:gd name="connsiteY65" fmla="*/ 450716 h 1415639"/>
                <a:gd name="connsiteX66" fmla="*/ 2209461 w 2830286"/>
                <a:gd name="connsiteY66" fmla="*/ 515350 h 1415639"/>
                <a:gd name="connsiteX67" fmla="*/ 2237696 w 2830286"/>
                <a:gd name="connsiteY67" fmla="*/ 597673 h 1415639"/>
                <a:gd name="connsiteX68" fmla="*/ 2285320 w 2830286"/>
                <a:gd name="connsiteY68" fmla="*/ 738166 h 1415639"/>
                <a:gd name="connsiteX69" fmla="*/ 2328523 w 2830286"/>
                <a:gd name="connsiteY69" fmla="*/ 874918 h 1415639"/>
                <a:gd name="connsiteX70" fmla="*/ 2383292 w 2830286"/>
                <a:gd name="connsiteY70" fmla="*/ 1005207 h 1415639"/>
                <a:gd name="connsiteX71" fmla="*/ 2421391 w 2830286"/>
                <a:gd name="connsiteY71" fmla="*/ 1084469 h 1415639"/>
                <a:gd name="connsiteX72" fmla="*/ 2463234 w 2830286"/>
                <a:gd name="connsiteY72" fmla="*/ 1155906 h 1415639"/>
                <a:gd name="connsiteX73" fmla="*/ 2529568 w 2830286"/>
                <a:gd name="connsiteY73" fmla="*/ 1255237 h 1415639"/>
                <a:gd name="connsiteX74" fmla="*/ 2573792 w 2830286"/>
                <a:gd name="connsiteY74" fmla="*/ 1310687 h 1415639"/>
                <a:gd name="connsiteX75" fmla="*/ 2645229 w 2830286"/>
                <a:gd name="connsiteY75" fmla="*/ 1393691 h 1415639"/>
                <a:gd name="connsiteX76" fmla="*/ 2732315 w 2830286"/>
                <a:gd name="connsiteY76" fmla="*/ 1415462 h 1415639"/>
                <a:gd name="connsiteX77" fmla="*/ 2830286 w 2830286"/>
                <a:gd name="connsiteY77" fmla="*/ 1404576 h 1415639"/>
                <a:gd name="connsiteX78" fmla="*/ 2830286 w 2830286"/>
                <a:gd name="connsiteY78" fmla="*/ 1404576 h 1415639"/>
                <a:gd name="connsiteX0" fmla="*/ 0 w 2830286"/>
                <a:gd name="connsiteY0" fmla="*/ 1404576 h 1415462"/>
                <a:gd name="connsiteX1" fmla="*/ 87086 w 2830286"/>
                <a:gd name="connsiteY1" fmla="*/ 1404576 h 1415462"/>
                <a:gd name="connsiteX2" fmla="*/ 154782 w 2830286"/>
                <a:gd name="connsiteY2" fmla="*/ 1387907 h 1415462"/>
                <a:gd name="connsiteX3" fmla="*/ 215334 w 2830286"/>
                <a:gd name="connsiteY3" fmla="*/ 1334839 h 1415462"/>
                <a:gd name="connsiteX4" fmla="*/ 287791 w 2830286"/>
                <a:gd name="connsiteY4" fmla="*/ 1230405 h 1415462"/>
                <a:gd name="connsiteX5" fmla="*/ 336097 w 2830286"/>
                <a:gd name="connsiteY5" fmla="*/ 1154205 h 1415462"/>
                <a:gd name="connsiteX6" fmla="*/ 388484 w 2830286"/>
                <a:gd name="connsiteY6" fmla="*/ 1053852 h 1415462"/>
                <a:gd name="connsiteX7" fmla="*/ 446315 w 2830286"/>
                <a:gd name="connsiteY7" fmla="*/ 936491 h 1415462"/>
                <a:gd name="connsiteX8" fmla="*/ 485096 w 2830286"/>
                <a:gd name="connsiteY8" fmla="*/ 849405 h 1415462"/>
                <a:gd name="connsiteX9" fmla="*/ 525916 w 2830286"/>
                <a:gd name="connsiteY9" fmla="*/ 734764 h 1415462"/>
                <a:gd name="connsiteX10" fmla="*/ 566058 w 2830286"/>
                <a:gd name="connsiteY10" fmla="*/ 609919 h 1415462"/>
                <a:gd name="connsiteX11" fmla="*/ 591910 w 2830286"/>
                <a:gd name="connsiteY11" fmla="*/ 537462 h 1415462"/>
                <a:gd name="connsiteX12" fmla="*/ 615724 w 2830286"/>
                <a:gd name="connsiteY12" fmla="*/ 459900 h 1415462"/>
                <a:gd name="connsiteX13" fmla="*/ 645999 w 2830286"/>
                <a:gd name="connsiteY13" fmla="*/ 390844 h 1415462"/>
                <a:gd name="connsiteX14" fmla="*/ 680015 w 2830286"/>
                <a:gd name="connsiteY14" fmla="*/ 364310 h 1415462"/>
                <a:gd name="connsiteX15" fmla="*/ 704511 w 2830286"/>
                <a:gd name="connsiteY15" fmla="*/ 358187 h 1415462"/>
                <a:gd name="connsiteX16" fmla="*/ 740229 w 2830286"/>
                <a:gd name="connsiteY16" fmla="*/ 362949 h 1415462"/>
                <a:gd name="connsiteX17" fmla="*/ 783431 w 2830286"/>
                <a:gd name="connsiteY17" fmla="*/ 392205 h 1415462"/>
                <a:gd name="connsiteX18" fmla="*/ 816429 w 2830286"/>
                <a:gd name="connsiteY18" fmla="*/ 468405 h 1415462"/>
                <a:gd name="connsiteX19" fmla="*/ 859972 w 2830286"/>
                <a:gd name="connsiteY19" fmla="*/ 588148 h 1415462"/>
                <a:gd name="connsiteX20" fmla="*/ 887867 w 2830286"/>
                <a:gd name="connsiteY20" fmla="*/ 687819 h 1415462"/>
                <a:gd name="connsiteX21" fmla="*/ 914740 w 2830286"/>
                <a:gd name="connsiteY21" fmla="*/ 787151 h 1415462"/>
                <a:gd name="connsiteX22" fmla="*/ 939916 w 2830286"/>
                <a:gd name="connsiteY22" fmla="*/ 874918 h 1415462"/>
                <a:gd name="connsiteX23" fmla="*/ 949778 w 2830286"/>
                <a:gd name="connsiteY23" fmla="*/ 922203 h 1415462"/>
                <a:gd name="connsiteX24" fmla="*/ 963048 w 2830286"/>
                <a:gd name="connsiteY24" fmla="*/ 964385 h 1415462"/>
                <a:gd name="connsiteX25" fmla="*/ 978694 w 2830286"/>
                <a:gd name="connsiteY25" fmla="*/ 993301 h 1415462"/>
                <a:gd name="connsiteX26" fmla="*/ 1003868 w 2830286"/>
                <a:gd name="connsiteY26" fmla="*/ 1019835 h 1415462"/>
                <a:gd name="connsiteX27" fmla="*/ 1029041 w 2830286"/>
                <a:gd name="connsiteY27" fmla="*/ 1007929 h 1415462"/>
                <a:gd name="connsiteX28" fmla="*/ 1045029 w 2830286"/>
                <a:gd name="connsiteY28" fmla="*/ 980033 h 1415462"/>
                <a:gd name="connsiteX29" fmla="*/ 1062038 w 2830286"/>
                <a:gd name="connsiteY29" fmla="*/ 941254 h 1415462"/>
                <a:gd name="connsiteX30" fmla="*/ 1082448 w 2830286"/>
                <a:gd name="connsiteY30" fmla="*/ 871175 h 1415462"/>
                <a:gd name="connsiteX31" fmla="*/ 1111704 w 2830286"/>
                <a:gd name="connsiteY31" fmla="*/ 751433 h 1415462"/>
                <a:gd name="connsiteX32" fmla="*/ 1164772 w 2830286"/>
                <a:gd name="connsiteY32" fmla="*/ 546987 h 1415462"/>
                <a:gd name="connsiteX33" fmla="*/ 1210696 w 2830286"/>
                <a:gd name="connsiteY33" fmla="*/ 370433 h 1415462"/>
                <a:gd name="connsiteX34" fmla="*/ 1254239 w 2830286"/>
                <a:gd name="connsiteY34" fmla="*/ 239805 h 1415462"/>
                <a:gd name="connsiteX35" fmla="*/ 1295400 w 2830286"/>
                <a:gd name="connsiteY35" fmla="*/ 130948 h 1415462"/>
                <a:gd name="connsiteX36" fmla="*/ 1295400 w 2830286"/>
                <a:gd name="connsiteY36" fmla="*/ 130948 h 1415462"/>
                <a:gd name="connsiteX37" fmla="*/ 1324316 w 2830286"/>
                <a:gd name="connsiteY37" fmla="*/ 64273 h 1415462"/>
                <a:gd name="connsiteX38" fmla="*/ 1360715 w 2830286"/>
                <a:gd name="connsiteY38" fmla="*/ 11205 h 1415462"/>
                <a:gd name="connsiteX39" fmla="*/ 1400516 w 2830286"/>
                <a:gd name="connsiteY39" fmla="*/ 319 h 1415462"/>
                <a:gd name="connsiteX40" fmla="*/ 1447800 w 2830286"/>
                <a:gd name="connsiteY40" fmla="*/ 11205 h 1415462"/>
                <a:gd name="connsiteX41" fmla="*/ 1493724 w 2830286"/>
                <a:gd name="connsiteY41" fmla="*/ 85024 h 1415462"/>
                <a:gd name="connsiteX42" fmla="*/ 1543390 w 2830286"/>
                <a:gd name="connsiteY42" fmla="*/ 215652 h 1415462"/>
                <a:gd name="connsiteX43" fmla="*/ 1578429 w 2830286"/>
                <a:gd name="connsiteY43" fmla="*/ 326891 h 1415462"/>
                <a:gd name="connsiteX44" fmla="*/ 1621631 w 2830286"/>
                <a:gd name="connsiteY44" fmla="*/ 479291 h 1415462"/>
                <a:gd name="connsiteX45" fmla="*/ 1665515 w 2830286"/>
                <a:gd name="connsiteY45" fmla="*/ 631691 h 1415462"/>
                <a:gd name="connsiteX46" fmla="*/ 1703274 w 2830286"/>
                <a:gd name="connsiteY46" fmla="*/ 783750 h 1415462"/>
                <a:gd name="connsiteX47" fmla="*/ 1731169 w 2830286"/>
                <a:gd name="connsiteY47" fmla="*/ 908256 h 1415462"/>
                <a:gd name="connsiteX48" fmla="*/ 1745117 w 2830286"/>
                <a:gd name="connsiteY48" fmla="*/ 958262 h 1415462"/>
                <a:gd name="connsiteX49" fmla="*/ 1758723 w 2830286"/>
                <a:gd name="connsiteY49" fmla="*/ 993641 h 1415462"/>
                <a:gd name="connsiteX50" fmla="*/ 1787640 w 2830286"/>
                <a:gd name="connsiteY50" fmla="*/ 1017793 h 1415462"/>
                <a:gd name="connsiteX51" fmla="*/ 1814512 w 2830286"/>
                <a:gd name="connsiteY51" fmla="*/ 1001806 h 1415462"/>
                <a:gd name="connsiteX52" fmla="*/ 1837984 w 2830286"/>
                <a:gd name="connsiteY52" fmla="*/ 960644 h 1415462"/>
                <a:gd name="connsiteX53" fmla="*/ 1850572 w 2830286"/>
                <a:gd name="connsiteY53" fmla="*/ 925605 h 1415462"/>
                <a:gd name="connsiteX54" fmla="*/ 1872343 w 2830286"/>
                <a:gd name="connsiteY54" fmla="*/ 860291 h 1415462"/>
                <a:gd name="connsiteX55" fmla="*/ 1905341 w 2830286"/>
                <a:gd name="connsiteY55" fmla="*/ 743950 h 1415462"/>
                <a:gd name="connsiteX56" fmla="*/ 1928473 w 2830286"/>
                <a:gd name="connsiteY56" fmla="*/ 655844 h 1415462"/>
                <a:gd name="connsiteX57" fmla="*/ 1958408 w 2830286"/>
                <a:gd name="connsiteY57" fmla="*/ 548348 h 1415462"/>
                <a:gd name="connsiteX58" fmla="*/ 1979160 w 2830286"/>
                <a:gd name="connsiteY58" fmla="*/ 480651 h 1415462"/>
                <a:gd name="connsiteX59" fmla="*/ 2007735 w 2830286"/>
                <a:gd name="connsiteY59" fmla="*/ 413976 h 1415462"/>
                <a:gd name="connsiteX60" fmla="*/ 2027465 w 2830286"/>
                <a:gd name="connsiteY60" fmla="*/ 377917 h 1415462"/>
                <a:gd name="connsiteX61" fmla="*/ 2046515 w 2830286"/>
                <a:gd name="connsiteY61" fmla="*/ 359548 h 1415462"/>
                <a:gd name="connsiteX62" fmla="*/ 2077811 w 2830286"/>
                <a:gd name="connsiteY62" fmla="*/ 353764 h 1415462"/>
                <a:gd name="connsiteX63" fmla="*/ 2113190 w 2830286"/>
                <a:gd name="connsiteY63" fmla="*/ 364651 h 1415462"/>
                <a:gd name="connsiteX64" fmla="*/ 2147547 w 2830286"/>
                <a:gd name="connsiteY64" fmla="*/ 398668 h 1415462"/>
                <a:gd name="connsiteX65" fmla="*/ 2182246 w 2830286"/>
                <a:gd name="connsiteY65" fmla="*/ 450716 h 1415462"/>
                <a:gd name="connsiteX66" fmla="*/ 2209461 w 2830286"/>
                <a:gd name="connsiteY66" fmla="*/ 515350 h 1415462"/>
                <a:gd name="connsiteX67" fmla="*/ 2237696 w 2830286"/>
                <a:gd name="connsiteY67" fmla="*/ 597673 h 1415462"/>
                <a:gd name="connsiteX68" fmla="*/ 2285320 w 2830286"/>
                <a:gd name="connsiteY68" fmla="*/ 738166 h 1415462"/>
                <a:gd name="connsiteX69" fmla="*/ 2328523 w 2830286"/>
                <a:gd name="connsiteY69" fmla="*/ 874918 h 1415462"/>
                <a:gd name="connsiteX70" fmla="*/ 2383292 w 2830286"/>
                <a:gd name="connsiteY70" fmla="*/ 1005207 h 1415462"/>
                <a:gd name="connsiteX71" fmla="*/ 2421391 w 2830286"/>
                <a:gd name="connsiteY71" fmla="*/ 1084469 h 1415462"/>
                <a:gd name="connsiteX72" fmla="*/ 2463234 w 2830286"/>
                <a:gd name="connsiteY72" fmla="*/ 1155906 h 1415462"/>
                <a:gd name="connsiteX73" fmla="*/ 2529568 w 2830286"/>
                <a:gd name="connsiteY73" fmla="*/ 1255237 h 1415462"/>
                <a:gd name="connsiteX74" fmla="*/ 2573792 w 2830286"/>
                <a:gd name="connsiteY74" fmla="*/ 1310687 h 1415462"/>
                <a:gd name="connsiteX75" fmla="*/ 2652373 w 2830286"/>
                <a:gd name="connsiteY75" fmla="*/ 1384166 h 1415462"/>
                <a:gd name="connsiteX76" fmla="*/ 2732315 w 2830286"/>
                <a:gd name="connsiteY76" fmla="*/ 1415462 h 1415462"/>
                <a:gd name="connsiteX77" fmla="*/ 2830286 w 2830286"/>
                <a:gd name="connsiteY77" fmla="*/ 1404576 h 1415462"/>
                <a:gd name="connsiteX78" fmla="*/ 2830286 w 2830286"/>
                <a:gd name="connsiteY78" fmla="*/ 1404576 h 1415462"/>
                <a:gd name="connsiteX0" fmla="*/ 0 w 2830286"/>
                <a:gd name="connsiteY0" fmla="*/ 1404576 h 1404576"/>
                <a:gd name="connsiteX1" fmla="*/ 87086 w 2830286"/>
                <a:gd name="connsiteY1" fmla="*/ 1404576 h 1404576"/>
                <a:gd name="connsiteX2" fmla="*/ 154782 w 2830286"/>
                <a:gd name="connsiteY2" fmla="*/ 1387907 h 1404576"/>
                <a:gd name="connsiteX3" fmla="*/ 215334 w 2830286"/>
                <a:gd name="connsiteY3" fmla="*/ 1334839 h 1404576"/>
                <a:gd name="connsiteX4" fmla="*/ 287791 w 2830286"/>
                <a:gd name="connsiteY4" fmla="*/ 1230405 h 1404576"/>
                <a:gd name="connsiteX5" fmla="*/ 336097 w 2830286"/>
                <a:gd name="connsiteY5" fmla="*/ 1154205 h 1404576"/>
                <a:gd name="connsiteX6" fmla="*/ 388484 w 2830286"/>
                <a:gd name="connsiteY6" fmla="*/ 1053852 h 1404576"/>
                <a:gd name="connsiteX7" fmla="*/ 446315 w 2830286"/>
                <a:gd name="connsiteY7" fmla="*/ 936491 h 1404576"/>
                <a:gd name="connsiteX8" fmla="*/ 485096 w 2830286"/>
                <a:gd name="connsiteY8" fmla="*/ 849405 h 1404576"/>
                <a:gd name="connsiteX9" fmla="*/ 525916 w 2830286"/>
                <a:gd name="connsiteY9" fmla="*/ 734764 h 1404576"/>
                <a:gd name="connsiteX10" fmla="*/ 566058 w 2830286"/>
                <a:gd name="connsiteY10" fmla="*/ 609919 h 1404576"/>
                <a:gd name="connsiteX11" fmla="*/ 591910 w 2830286"/>
                <a:gd name="connsiteY11" fmla="*/ 537462 h 1404576"/>
                <a:gd name="connsiteX12" fmla="*/ 615724 w 2830286"/>
                <a:gd name="connsiteY12" fmla="*/ 459900 h 1404576"/>
                <a:gd name="connsiteX13" fmla="*/ 645999 w 2830286"/>
                <a:gd name="connsiteY13" fmla="*/ 390844 h 1404576"/>
                <a:gd name="connsiteX14" fmla="*/ 680015 w 2830286"/>
                <a:gd name="connsiteY14" fmla="*/ 364310 h 1404576"/>
                <a:gd name="connsiteX15" fmla="*/ 704511 w 2830286"/>
                <a:gd name="connsiteY15" fmla="*/ 358187 h 1404576"/>
                <a:gd name="connsiteX16" fmla="*/ 740229 w 2830286"/>
                <a:gd name="connsiteY16" fmla="*/ 362949 h 1404576"/>
                <a:gd name="connsiteX17" fmla="*/ 783431 w 2830286"/>
                <a:gd name="connsiteY17" fmla="*/ 392205 h 1404576"/>
                <a:gd name="connsiteX18" fmla="*/ 816429 w 2830286"/>
                <a:gd name="connsiteY18" fmla="*/ 468405 h 1404576"/>
                <a:gd name="connsiteX19" fmla="*/ 859972 w 2830286"/>
                <a:gd name="connsiteY19" fmla="*/ 588148 h 1404576"/>
                <a:gd name="connsiteX20" fmla="*/ 887867 w 2830286"/>
                <a:gd name="connsiteY20" fmla="*/ 687819 h 1404576"/>
                <a:gd name="connsiteX21" fmla="*/ 914740 w 2830286"/>
                <a:gd name="connsiteY21" fmla="*/ 787151 h 1404576"/>
                <a:gd name="connsiteX22" fmla="*/ 939916 w 2830286"/>
                <a:gd name="connsiteY22" fmla="*/ 874918 h 1404576"/>
                <a:gd name="connsiteX23" fmla="*/ 949778 w 2830286"/>
                <a:gd name="connsiteY23" fmla="*/ 922203 h 1404576"/>
                <a:gd name="connsiteX24" fmla="*/ 963048 w 2830286"/>
                <a:gd name="connsiteY24" fmla="*/ 964385 h 1404576"/>
                <a:gd name="connsiteX25" fmla="*/ 978694 w 2830286"/>
                <a:gd name="connsiteY25" fmla="*/ 993301 h 1404576"/>
                <a:gd name="connsiteX26" fmla="*/ 1003868 w 2830286"/>
                <a:gd name="connsiteY26" fmla="*/ 1019835 h 1404576"/>
                <a:gd name="connsiteX27" fmla="*/ 1029041 w 2830286"/>
                <a:gd name="connsiteY27" fmla="*/ 1007929 h 1404576"/>
                <a:gd name="connsiteX28" fmla="*/ 1045029 w 2830286"/>
                <a:gd name="connsiteY28" fmla="*/ 980033 h 1404576"/>
                <a:gd name="connsiteX29" fmla="*/ 1062038 w 2830286"/>
                <a:gd name="connsiteY29" fmla="*/ 941254 h 1404576"/>
                <a:gd name="connsiteX30" fmla="*/ 1082448 w 2830286"/>
                <a:gd name="connsiteY30" fmla="*/ 871175 h 1404576"/>
                <a:gd name="connsiteX31" fmla="*/ 1111704 w 2830286"/>
                <a:gd name="connsiteY31" fmla="*/ 751433 h 1404576"/>
                <a:gd name="connsiteX32" fmla="*/ 1164772 w 2830286"/>
                <a:gd name="connsiteY32" fmla="*/ 546987 h 1404576"/>
                <a:gd name="connsiteX33" fmla="*/ 1210696 w 2830286"/>
                <a:gd name="connsiteY33" fmla="*/ 370433 h 1404576"/>
                <a:gd name="connsiteX34" fmla="*/ 1254239 w 2830286"/>
                <a:gd name="connsiteY34" fmla="*/ 239805 h 1404576"/>
                <a:gd name="connsiteX35" fmla="*/ 1295400 w 2830286"/>
                <a:gd name="connsiteY35" fmla="*/ 130948 h 1404576"/>
                <a:gd name="connsiteX36" fmla="*/ 1295400 w 2830286"/>
                <a:gd name="connsiteY36" fmla="*/ 130948 h 1404576"/>
                <a:gd name="connsiteX37" fmla="*/ 1324316 w 2830286"/>
                <a:gd name="connsiteY37" fmla="*/ 64273 h 1404576"/>
                <a:gd name="connsiteX38" fmla="*/ 1360715 w 2830286"/>
                <a:gd name="connsiteY38" fmla="*/ 11205 h 1404576"/>
                <a:gd name="connsiteX39" fmla="*/ 1400516 w 2830286"/>
                <a:gd name="connsiteY39" fmla="*/ 319 h 1404576"/>
                <a:gd name="connsiteX40" fmla="*/ 1447800 w 2830286"/>
                <a:gd name="connsiteY40" fmla="*/ 11205 h 1404576"/>
                <a:gd name="connsiteX41" fmla="*/ 1493724 w 2830286"/>
                <a:gd name="connsiteY41" fmla="*/ 85024 h 1404576"/>
                <a:gd name="connsiteX42" fmla="*/ 1543390 w 2830286"/>
                <a:gd name="connsiteY42" fmla="*/ 215652 h 1404576"/>
                <a:gd name="connsiteX43" fmla="*/ 1578429 w 2830286"/>
                <a:gd name="connsiteY43" fmla="*/ 326891 h 1404576"/>
                <a:gd name="connsiteX44" fmla="*/ 1621631 w 2830286"/>
                <a:gd name="connsiteY44" fmla="*/ 479291 h 1404576"/>
                <a:gd name="connsiteX45" fmla="*/ 1665515 w 2830286"/>
                <a:gd name="connsiteY45" fmla="*/ 631691 h 1404576"/>
                <a:gd name="connsiteX46" fmla="*/ 1703274 w 2830286"/>
                <a:gd name="connsiteY46" fmla="*/ 783750 h 1404576"/>
                <a:gd name="connsiteX47" fmla="*/ 1731169 w 2830286"/>
                <a:gd name="connsiteY47" fmla="*/ 908256 h 1404576"/>
                <a:gd name="connsiteX48" fmla="*/ 1745117 w 2830286"/>
                <a:gd name="connsiteY48" fmla="*/ 958262 h 1404576"/>
                <a:gd name="connsiteX49" fmla="*/ 1758723 w 2830286"/>
                <a:gd name="connsiteY49" fmla="*/ 993641 h 1404576"/>
                <a:gd name="connsiteX50" fmla="*/ 1787640 w 2830286"/>
                <a:gd name="connsiteY50" fmla="*/ 1017793 h 1404576"/>
                <a:gd name="connsiteX51" fmla="*/ 1814512 w 2830286"/>
                <a:gd name="connsiteY51" fmla="*/ 1001806 h 1404576"/>
                <a:gd name="connsiteX52" fmla="*/ 1837984 w 2830286"/>
                <a:gd name="connsiteY52" fmla="*/ 960644 h 1404576"/>
                <a:gd name="connsiteX53" fmla="*/ 1850572 w 2830286"/>
                <a:gd name="connsiteY53" fmla="*/ 925605 h 1404576"/>
                <a:gd name="connsiteX54" fmla="*/ 1872343 w 2830286"/>
                <a:gd name="connsiteY54" fmla="*/ 860291 h 1404576"/>
                <a:gd name="connsiteX55" fmla="*/ 1905341 w 2830286"/>
                <a:gd name="connsiteY55" fmla="*/ 743950 h 1404576"/>
                <a:gd name="connsiteX56" fmla="*/ 1928473 w 2830286"/>
                <a:gd name="connsiteY56" fmla="*/ 655844 h 1404576"/>
                <a:gd name="connsiteX57" fmla="*/ 1958408 w 2830286"/>
                <a:gd name="connsiteY57" fmla="*/ 548348 h 1404576"/>
                <a:gd name="connsiteX58" fmla="*/ 1979160 w 2830286"/>
                <a:gd name="connsiteY58" fmla="*/ 480651 h 1404576"/>
                <a:gd name="connsiteX59" fmla="*/ 2007735 w 2830286"/>
                <a:gd name="connsiteY59" fmla="*/ 413976 h 1404576"/>
                <a:gd name="connsiteX60" fmla="*/ 2027465 w 2830286"/>
                <a:gd name="connsiteY60" fmla="*/ 377917 h 1404576"/>
                <a:gd name="connsiteX61" fmla="*/ 2046515 w 2830286"/>
                <a:gd name="connsiteY61" fmla="*/ 359548 h 1404576"/>
                <a:gd name="connsiteX62" fmla="*/ 2077811 w 2830286"/>
                <a:gd name="connsiteY62" fmla="*/ 353764 h 1404576"/>
                <a:gd name="connsiteX63" fmla="*/ 2113190 w 2830286"/>
                <a:gd name="connsiteY63" fmla="*/ 364651 h 1404576"/>
                <a:gd name="connsiteX64" fmla="*/ 2147547 w 2830286"/>
                <a:gd name="connsiteY64" fmla="*/ 398668 h 1404576"/>
                <a:gd name="connsiteX65" fmla="*/ 2182246 w 2830286"/>
                <a:gd name="connsiteY65" fmla="*/ 450716 h 1404576"/>
                <a:gd name="connsiteX66" fmla="*/ 2209461 w 2830286"/>
                <a:gd name="connsiteY66" fmla="*/ 515350 h 1404576"/>
                <a:gd name="connsiteX67" fmla="*/ 2237696 w 2830286"/>
                <a:gd name="connsiteY67" fmla="*/ 597673 h 1404576"/>
                <a:gd name="connsiteX68" fmla="*/ 2285320 w 2830286"/>
                <a:gd name="connsiteY68" fmla="*/ 738166 h 1404576"/>
                <a:gd name="connsiteX69" fmla="*/ 2328523 w 2830286"/>
                <a:gd name="connsiteY69" fmla="*/ 874918 h 1404576"/>
                <a:gd name="connsiteX70" fmla="*/ 2383292 w 2830286"/>
                <a:gd name="connsiteY70" fmla="*/ 1005207 h 1404576"/>
                <a:gd name="connsiteX71" fmla="*/ 2421391 w 2830286"/>
                <a:gd name="connsiteY71" fmla="*/ 1084469 h 1404576"/>
                <a:gd name="connsiteX72" fmla="*/ 2463234 w 2830286"/>
                <a:gd name="connsiteY72" fmla="*/ 1155906 h 1404576"/>
                <a:gd name="connsiteX73" fmla="*/ 2529568 w 2830286"/>
                <a:gd name="connsiteY73" fmla="*/ 1255237 h 1404576"/>
                <a:gd name="connsiteX74" fmla="*/ 2573792 w 2830286"/>
                <a:gd name="connsiteY74" fmla="*/ 1310687 h 1404576"/>
                <a:gd name="connsiteX75" fmla="*/ 2652373 w 2830286"/>
                <a:gd name="connsiteY75" fmla="*/ 1384166 h 1404576"/>
                <a:gd name="connsiteX76" fmla="*/ 2734696 w 2830286"/>
                <a:gd name="connsiteY76" fmla="*/ 1403556 h 1404576"/>
                <a:gd name="connsiteX77" fmla="*/ 2830286 w 2830286"/>
                <a:gd name="connsiteY77" fmla="*/ 1404576 h 1404576"/>
                <a:gd name="connsiteX78" fmla="*/ 2830286 w 2830286"/>
                <a:gd name="connsiteY78" fmla="*/ 1404576 h 140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30286" h="1404576">
                  <a:moveTo>
                    <a:pt x="0" y="1404576"/>
                  </a:moveTo>
                  <a:lnTo>
                    <a:pt x="87086" y="1404576"/>
                  </a:lnTo>
                  <a:cubicBezTo>
                    <a:pt x="112486" y="1404576"/>
                    <a:pt x="133407" y="1399530"/>
                    <a:pt x="154782" y="1387907"/>
                  </a:cubicBezTo>
                  <a:cubicBezTo>
                    <a:pt x="176157" y="1376284"/>
                    <a:pt x="193166" y="1361089"/>
                    <a:pt x="215334" y="1334839"/>
                  </a:cubicBezTo>
                  <a:cubicBezTo>
                    <a:pt x="237502" y="1308589"/>
                    <a:pt x="267664" y="1260511"/>
                    <a:pt x="287791" y="1230405"/>
                  </a:cubicBezTo>
                  <a:cubicBezTo>
                    <a:pt x="307918" y="1200299"/>
                    <a:pt x="319315" y="1183631"/>
                    <a:pt x="336097" y="1154205"/>
                  </a:cubicBezTo>
                  <a:cubicBezTo>
                    <a:pt x="352879" y="1124780"/>
                    <a:pt x="370114" y="1090138"/>
                    <a:pt x="388484" y="1053852"/>
                  </a:cubicBezTo>
                  <a:cubicBezTo>
                    <a:pt x="406854" y="1017566"/>
                    <a:pt x="430213" y="970565"/>
                    <a:pt x="446315" y="936491"/>
                  </a:cubicBezTo>
                  <a:cubicBezTo>
                    <a:pt x="462417" y="902417"/>
                    <a:pt x="471829" y="883026"/>
                    <a:pt x="485096" y="849405"/>
                  </a:cubicBezTo>
                  <a:cubicBezTo>
                    <a:pt x="498363" y="815784"/>
                    <a:pt x="512422" y="774678"/>
                    <a:pt x="525916" y="734764"/>
                  </a:cubicBezTo>
                  <a:cubicBezTo>
                    <a:pt x="539410" y="694850"/>
                    <a:pt x="555059" y="642803"/>
                    <a:pt x="566058" y="609919"/>
                  </a:cubicBezTo>
                  <a:cubicBezTo>
                    <a:pt x="577057" y="577035"/>
                    <a:pt x="583632" y="562465"/>
                    <a:pt x="591910" y="537462"/>
                  </a:cubicBezTo>
                  <a:cubicBezTo>
                    <a:pt x="600188" y="512459"/>
                    <a:pt x="606709" y="484336"/>
                    <a:pt x="615724" y="459900"/>
                  </a:cubicBezTo>
                  <a:cubicBezTo>
                    <a:pt x="624739" y="435464"/>
                    <a:pt x="635284" y="406776"/>
                    <a:pt x="645999" y="390844"/>
                  </a:cubicBezTo>
                  <a:cubicBezTo>
                    <a:pt x="656714" y="374912"/>
                    <a:pt x="670263" y="369753"/>
                    <a:pt x="680015" y="364310"/>
                  </a:cubicBezTo>
                  <a:cubicBezTo>
                    <a:pt x="689767" y="358867"/>
                    <a:pt x="696063" y="358017"/>
                    <a:pt x="704511" y="358187"/>
                  </a:cubicBezTo>
                  <a:cubicBezTo>
                    <a:pt x="712959" y="358357"/>
                    <a:pt x="725885" y="357279"/>
                    <a:pt x="740229" y="362949"/>
                  </a:cubicBezTo>
                  <a:cubicBezTo>
                    <a:pt x="754573" y="368619"/>
                    <a:pt x="770731" y="374629"/>
                    <a:pt x="783431" y="392205"/>
                  </a:cubicBezTo>
                  <a:cubicBezTo>
                    <a:pt x="796131" y="409781"/>
                    <a:pt x="803672" y="435748"/>
                    <a:pt x="816429" y="468405"/>
                  </a:cubicBezTo>
                  <a:cubicBezTo>
                    <a:pt x="829186" y="501062"/>
                    <a:pt x="848066" y="551579"/>
                    <a:pt x="859972" y="588148"/>
                  </a:cubicBezTo>
                  <a:cubicBezTo>
                    <a:pt x="871878" y="624717"/>
                    <a:pt x="878739" y="654652"/>
                    <a:pt x="887867" y="687819"/>
                  </a:cubicBezTo>
                  <a:cubicBezTo>
                    <a:pt x="896995" y="720986"/>
                    <a:pt x="906065" y="755968"/>
                    <a:pt x="914740" y="787151"/>
                  </a:cubicBezTo>
                  <a:cubicBezTo>
                    <a:pt x="923415" y="818334"/>
                    <a:pt x="934076" y="852409"/>
                    <a:pt x="939916" y="874918"/>
                  </a:cubicBezTo>
                  <a:cubicBezTo>
                    <a:pt x="945756" y="897427"/>
                    <a:pt x="945923" y="907292"/>
                    <a:pt x="949778" y="922203"/>
                  </a:cubicBezTo>
                  <a:cubicBezTo>
                    <a:pt x="953633" y="937114"/>
                    <a:pt x="958229" y="952535"/>
                    <a:pt x="963048" y="964385"/>
                  </a:cubicBezTo>
                  <a:cubicBezTo>
                    <a:pt x="967867" y="976235"/>
                    <a:pt x="978694" y="993301"/>
                    <a:pt x="978694" y="993301"/>
                  </a:cubicBezTo>
                  <a:lnTo>
                    <a:pt x="1003868" y="1019835"/>
                  </a:lnTo>
                  <a:cubicBezTo>
                    <a:pt x="1007497" y="1023464"/>
                    <a:pt x="1022181" y="1014563"/>
                    <a:pt x="1029041" y="1007929"/>
                  </a:cubicBezTo>
                  <a:cubicBezTo>
                    <a:pt x="1035901" y="1001295"/>
                    <a:pt x="1039530" y="991145"/>
                    <a:pt x="1045029" y="980033"/>
                  </a:cubicBezTo>
                  <a:cubicBezTo>
                    <a:pt x="1050528" y="968921"/>
                    <a:pt x="1055802" y="959397"/>
                    <a:pt x="1062038" y="941254"/>
                  </a:cubicBezTo>
                  <a:cubicBezTo>
                    <a:pt x="1068274" y="923111"/>
                    <a:pt x="1074170" y="902812"/>
                    <a:pt x="1082448" y="871175"/>
                  </a:cubicBezTo>
                  <a:cubicBezTo>
                    <a:pt x="1090726" y="839538"/>
                    <a:pt x="1097983" y="805464"/>
                    <a:pt x="1111704" y="751433"/>
                  </a:cubicBezTo>
                  <a:cubicBezTo>
                    <a:pt x="1125425" y="697402"/>
                    <a:pt x="1148273" y="610487"/>
                    <a:pt x="1164772" y="546987"/>
                  </a:cubicBezTo>
                  <a:cubicBezTo>
                    <a:pt x="1181271" y="483487"/>
                    <a:pt x="1195785" y="421630"/>
                    <a:pt x="1210696" y="370433"/>
                  </a:cubicBezTo>
                  <a:cubicBezTo>
                    <a:pt x="1225607" y="319236"/>
                    <a:pt x="1240122" y="279719"/>
                    <a:pt x="1254239" y="239805"/>
                  </a:cubicBezTo>
                  <a:cubicBezTo>
                    <a:pt x="1268356" y="199891"/>
                    <a:pt x="1295400" y="130948"/>
                    <a:pt x="1295400" y="130948"/>
                  </a:cubicBezTo>
                  <a:lnTo>
                    <a:pt x="1295400" y="130948"/>
                  </a:lnTo>
                  <a:cubicBezTo>
                    <a:pt x="1299029" y="118248"/>
                    <a:pt x="1313430" y="84230"/>
                    <a:pt x="1324316" y="64273"/>
                  </a:cubicBezTo>
                  <a:cubicBezTo>
                    <a:pt x="1335202" y="44316"/>
                    <a:pt x="1348015" y="21864"/>
                    <a:pt x="1360715" y="11205"/>
                  </a:cubicBezTo>
                  <a:cubicBezTo>
                    <a:pt x="1373415" y="546"/>
                    <a:pt x="1386002" y="319"/>
                    <a:pt x="1400516" y="319"/>
                  </a:cubicBezTo>
                  <a:cubicBezTo>
                    <a:pt x="1415030" y="319"/>
                    <a:pt x="1432265" y="-2912"/>
                    <a:pt x="1447800" y="11205"/>
                  </a:cubicBezTo>
                  <a:cubicBezTo>
                    <a:pt x="1463335" y="25322"/>
                    <a:pt x="1477792" y="50949"/>
                    <a:pt x="1493724" y="85024"/>
                  </a:cubicBezTo>
                  <a:cubicBezTo>
                    <a:pt x="1509656" y="119099"/>
                    <a:pt x="1529273" y="175341"/>
                    <a:pt x="1543390" y="215652"/>
                  </a:cubicBezTo>
                  <a:cubicBezTo>
                    <a:pt x="1557508" y="255963"/>
                    <a:pt x="1565389" y="282951"/>
                    <a:pt x="1578429" y="326891"/>
                  </a:cubicBezTo>
                  <a:cubicBezTo>
                    <a:pt x="1591469" y="370831"/>
                    <a:pt x="1607117" y="428491"/>
                    <a:pt x="1621631" y="479291"/>
                  </a:cubicBezTo>
                  <a:cubicBezTo>
                    <a:pt x="1636145" y="530091"/>
                    <a:pt x="1651908" y="580948"/>
                    <a:pt x="1665515" y="631691"/>
                  </a:cubicBezTo>
                  <a:cubicBezTo>
                    <a:pt x="1679122" y="682434"/>
                    <a:pt x="1692332" y="737656"/>
                    <a:pt x="1703274" y="783750"/>
                  </a:cubicBezTo>
                  <a:cubicBezTo>
                    <a:pt x="1714216" y="829844"/>
                    <a:pt x="1724195" y="879171"/>
                    <a:pt x="1731169" y="908256"/>
                  </a:cubicBezTo>
                  <a:cubicBezTo>
                    <a:pt x="1738143" y="937341"/>
                    <a:pt x="1739731" y="940856"/>
                    <a:pt x="1745117" y="958262"/>
                  </a:cubicBezTo>
                  <a:cubicBezTo>
                    <a:pt x="1750503" y="975668"/>
                    <a:pt x="1751636" y="983719"/>
                    <a:pt x="1758723" y="993641"/>
                  </a:cubicBezTo>
                  <a:cubicBezTo>
                    <a:pt x="1765810" y="1003563"/>
                    <a:pt x="1778342" y="1016432"/>
                    <a:pt x="1787640" y="1017793"/>
                  </a:cubicBezTo>
                  <a:cubicBezTo>
                    <a:pt x="1796938" y="1019154"/>
                    <a:pt x="1806121" y="1011331"/>
                    <a:pt x="1814512" y="1001806"/>
                  </a:cubicBezTo>
                  <a:cubicBezTo>
                    <a:pt x="1822903" y="992281"/>
                    <a:pt x="1831974" y="972153"/>
                    <a:pt x="1837984" y="960644"/>
                  </a:cubicBezTo>
                  <a:cubicBezTo>
                    <a:pt x="1843994" y="949135"/>
                    <a:pt x="1844845" y="942331"/>
                    <a:pt x="1850572" y="925605"/>
                  </a:cubicBezTo>
                  <a:cubicBezTo>
                    <a:pt x="1856299" y="908879"/>
                    <a:pt x="1863215" y="890567"/>
                    <a:pt x="1872343" y="860291"/>
                  </a:cubicBezTo>
                  <a:cubicBezTo>
                    <a:pt x="1881471" y="830015"/>
                    <a:pt x="1895986" y="778024"/>
                    <a:pt x="1905341" y="743950"/>
                  </a:cubicBezTo>
                  <a:cubicBezTo>
                    <a:pt x="1914696" y="709876"/>
                    <a:pt x="1917644" y="687254"/>
                    <a:pt x="1928473" y="655844"/>
                  </a:cubicBezTo>
                  <a:cubicBezTo>
                    <a:pt x="1939302" y="624434"/>
                    <a:pt x="1949960" y="577547"/>
                    <a:pt x="1958408" y="548348"/>
                  </a:cubicBezTo>
                  <a:cubicBezTo>
                    <a:pt x="1966856" y="519149"/>
                    <a:pt x="1970939" y="503046"/>
                    <a:pt x="1979160" y="480651"/>
                  </a:cubicBezTo>
                  <a:cubicBezTo>
                    <a:pt x="1987381" y="458256"/>
                    <a:pt x="1999684" y="431098"/>
                    <a:pt x="2007735" y="413976"/>
                  </a:cubicBezTo>
                  <a:cubicBezTo>
                    <a:pt x="2015786" y="396854"/>
                    <a:pt x="2021002" y="386988"/>
                    <a:pt x="2027465" y="377917"/>
                  </a:cubicBezTo>
                  <a:cubicBezTo>
                    <a:pt x="2033928" y="368846"/>
                    <a:pt x="2038124" y="363573"/>
                    <a:pt x="2046515" y="359548"/>
                  </a:cubicBezTo>
                  <a:cubicBezTo>
                    <a:pt x="2054906" y="355523"/>
                    <a:pt x="2066699" y="352914"/>
                    <a:pt x="2077811" y="353764"/>
                  </a:cubicBezTo>
                  <a:cubicBezTo>
                    <a:pt x="2088923" y="354614"/>
                    <a:pt x="2101568" y="357167"/>
                    <a:pt x="2113190" y="364651"/>
                  </a:cubicBezTo>
                  <a:cubicBezTo>
                    <a:pt x="2124812" y="372135"/>
                    <a:pt x="2133260" y="379561"/>
                    <a:pt x="2147547" y="398668"/>
                  </a:cubicBezTo>
                  <a:cubicBezTo>
                    <a:pt x="2161834" y="417775"/>
                    <a:pt x="2171927" y="431269"/>
                    <a:pt x="2182246" y="450716"/>
                  </a:cubicBezTo>
                  <a:cubicBezTo>
                    <a:pt x="2192565" y="470163"/>
                    <a:pt x="2199426" y="492445"/>
                    <a:pt x="2209461" y="515350"/>
                  </a:cubicBezTo>
                  <a:cubicBezTo>
                    <a:pt x="2219496" y="538255"/>
                    <a:pt x="2225053" y="560537"/>
                    <a:pt x="2237696" y="597673"/>
                  </a:cubicBezTo>
                  <a:cubicBezTo>
                    <a:pt x="2250339" y="634809"/>
                    <a:pt x="2270182" y="691959"/>
                    <a:pt x="2285320" y="738166"/>
                  </a:cubicBezTo>
                  <a:cubicBezTo>
                    <a:pt x="2300458" y="784373"/>
                    <a:pt x="2312195" y="833190"/>
                    <a:pt x="2328523" y="874918"/>
                  </a:cubicBezTo>
                  <a:cubicBezTo>
                    <a:pt x="2344851" y="916646"/>
                    <a:pt x="2367814" y="970282"/>
                    <a:pt x="2383292" y="1005207"/>
                  </a:cubicBezTo>
                  <a:cubicBezTo>
                    <a:pt x="2398770" y="1040132"/>
                    <a:pt x="2406877" y="1064512"/>
                    <a:pt x="2421391" y="1084469"/>
                  </a:cubicBezTo>
                  <a:cubicBezTo>
                    <a:pt x="2435905" y="1104426"/>
                    <a:pt x="2445205" y="1127445"/>
                    <a:pt x="2463234" y="1155906"/>
                  </a:cubicBezTo>
                  <a:cubicBezTo>
                    <a:pt x="2481264" y="1184367"/>
                    <a:pt x="2511142" y="1229440"/>
                    <a:pt x="2529568" y="1255237"/>
                  </a:cubicBezTo>
                  <a:cubicBezTo>
                    <a:pt x="2547994" y="1281034"/>
                    <a:pt x="2559278" y="1294358"/>
                    <a:pt x="2573792" y="1310687"/>
                  </a:cubicBezTo>
                  <a:cubicBezTo>
                    <a:pt x="2588306" y="1327016"/>
                    <a:pt x="2625556" y="1368688"/>
                    <a:pt x="2652373" y="1384166"/>
                  </a:cubicBezTo>
                  <a:cubicBezTo>
                    <a:pt x="2679190" y="1399644"/>
                    <a:pt x="2705044" y="1400154"/>
                    <a:pt x="2734696" y="1403556"/>
                  </a:cubicBezTo>
                  <a:lnTo>
                    <a:pt x="2830286" y="1404576"/>
                  </a:lnTo>
                  <a:lnTo>
                    <a:pt x="2830286" y="1404576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ED082DE-4C57-4A8A-B69F-DB03F7BB2C37}"/>
                </a:ext>
              </a:extLst>
            </p:cNvPr>
            <p:cNvSpPr/>
            <p:nvPr/>
          </p:nvSpPr>
          <p:spPr>
            <a:xfrm>
              <a:off x="6239646" y="2856178"/>
              <a:ext cx="2830663" cy="1545068"/>
            </a:xfrm>
            <a:custGeom>
              <a:avLst/>
              <a:gdLst>
                <a:gd name="connsiteX0" fmla="*/ 0 w 2819400"/>
                <a:gd name="connsiteY0" fmla="*/ 1556834 h 1561023"/>
                <a:gd name="connsiteX1" fmla="*/ 152400 w 2819400"/>
                <a:gd name="connsiteY1" fmla="*/ 1556834 h 1561023"/>
                <a:gd name="connsiteX2" fmla="*/ 348343 w 2819400"/>
                <a:gd name="connsiteY2" fmla="*/ 1513291 h 1561023"/>
                <a:gd name="connsiteX3" fmla="*/ 446314 w 2819400"/>
                <a:gd name="connsiteY3" fmla="*/ 1480634 h 1561023"/>
                <a:gd name="connsiteX4" fmla="*/ 533400 w 2819400"/>
                <a:gd name="connsiteY4" fmla="*/ 1382663 h 1561023"/>
                <a:gd name="connsiteX5" fmla="*/ 576943 w 2819400"/>
                <a:gd name="connsiteY5" fmla="*/ 1241148 h 1561023"/>
                <a:gd name="connsiteX6" fmla="*/ 631372 w 2819400"/>
                <a:gd name="connsiteY6" fmla="*/ 1099634 h 1561023"/>
                <a:gd name="connsiteX7" fmla="*/ 685800 w 2819400"/>
                <a:gd name="connsiteY7" fmla="*/ 871034 h 1561023"/>
                <a:gd name="connsiteX8" fmla="*/ 762000 w 2819400"/>
                <a:gd name="connsiteY8" fmla="*/ 664205 h 1561023"/>
                <a:gd name="connsiteX9" fmla="*/ 794657 w 2819400"/>
                <a:gd name="connsiteY9" fmla="*/ 522691 h 1561023"/>
                <a:gd name="connsiteX10" fmla="*/ 838200 w 2819400"/>
                <a:gd name="connsiteY10" fmla="*/ 402948 h 1561023"/>
                <a:gd name="connsiteX11" fmla="*/ 881743 w 2819400"/>
                <a:gd name="connsiteY11" fmla="*/ 272320 h 1561023"/>
                <a:gd name="connsiteX12" fmla="*/ 925286 w 2819400"/>
                <a:gd name="connsiteY12" fmla="*/ 207005 h 1561023"/>
                <a:gd name="connsiteX13" fmla="*/ 936172 w 2819400"/>
                <a:gd name="connsiteY13" fmla="*/ 130805 h 1561023"/>
                <a:gd name="connsiteX14" fmla="*/ 979714 w 2819400"/>
                <a:gd name="connsiteY14" fmla="*/ 109034 h 1561023"/>
                <a:gd name="connsiteX15" fmla="*/ 1034143 w 2819400"/>
                <a:gd name="connsiteY15" fmla="*/ 98148 h 1561023"/>
                <a:gd name="connsiteX16" fmla="*/ 1077686 w 2819400"/>
                <a:gd name="connsiteY16" fmla="*/ 119920 h 1561023"/>
                <a:gd name="connsiteX17" fmla="*/ 1110343 w 2819400"/>
                <a:gd name="connsiteY17" fmla="*/ 163463 h 1561023"/>
                <a:gd name="connsiteX18" fmla="*/ 1110343 w 2819400"/>
                <a:gd name="connsiteY18" fmla="*/ 207005 h 1561023"/>
                <a:gd name="connsiteX19" fmla="*/ 1121229 w 2819400"/>
                <a:gd name="connsiteY19" fmla="*/ 217891 h 1561023"/>
                <a:gd name="connsiteX20" fmla="*/ 1143000 w 2819400"/>
                <a:gd name="connsiteY20" fmla="*/ 250548 h 1561023"/>
                <a:gd name="connsiteX21" fmla="*/ 1164772 w 2819400"/>
                <a:gd name="connsiteY21" fmla="*/ 261434 h 1561023"/>
                <a:gd name="connsiteX22" fmla="*/ 1208314 w 2819400"/>
                <a:gd name="connsiteY22" fmla="*/ 239663 h 1561023"/>
                <a:gd name="connsiteX23" fmla="*/ 1230086 w 2819400"/>
                <a:gd name="connsiteY23" fmla="*/ 163463 h 1561023"/>
                <a:gd name="connsiteX24" fmla="*/ 1273629 w 2819400"/>
                <a:gd name="connsiteY24" fmla="*/ 119920 h 1561023"/>
                <a:gd name="connsiteX25" fmla="*/ 1306286 w 2819400"/>
                <a:gd name="connsiteY25" fmla="*/ 65491 h 1561023"/>
                <a:gd name="connsiteX26" fmla="*/ 1328057 w 2819400"/>
                <a:gd name="connsiteY26" fmla="*/ 21948 h 1561023"/>
                <a:gd name="connsiteX27" fmla="*/ 1371600 w 2819400"/>
                <a:gd name="connsiteY27" fmla="*/ 177 h 1561023"/>
                <a:gd name="connsiteX28" fmla="*/ 1415143 w 2819400"/>
                <a:gd name="connsiteY28" fmla="*/ 11063 h 1561023"/>
                <a:gd name="connsiteX29" fmla="*/ 1447800 w 2819400"/>
                <a:gd name="connsiteY29" fmla="*/ 43720 h 1561023"/>
                <a:gd name="connsiteX30" fmla="*/ 1480457 w 2819400"/>
                <a:gd name="connsiteY30" fmla="*/ 109034 h 1561023"/>
                <a:gd name="connsiteX31" fmla="*/ 1534886 w 2819400"/>
                <a:gd name="connsiteY31" fmla="*/ 152577 h 1561023"/>
                <a:gd name="connsiteX32" fmla="*/ 1567543 w 2819400"/>
                <a:gd name="connsiteY32" fmla="*/ 207005 h 1561023"/>
                <a:gd name="connsiteX33" fmla="*/ 1567543 w 2819400"/>
                <a:gd name="connsiteY33" fmla="*/ 250548 h 1561023"/>
                <a:gd name="connsiteX34" fmla="*/ 1589314 w 2819400"/>
                <a:gd name="connsiteY34" fmla="*/ 272320 h 1561023"/>
                <a:gd name="connsiteX35" fmla="*/ 1611086 w 2819400"/>
                <a:gd name="connsiteY35" fmla="*/ 228777 h 1561023"/>
                <a:gd name="connsiteX36" fmla="*/ 1654629 w 2819400"/>
                <a:gd name="connsiteY36" fmla="*/ 185234 h 1561023"/>
                <a:gd name="connsiteX37" fmla="*/ 1676400 w 2819400"/>
                <a:gd name="connsiteY37" fmla="*/ 152577 h 1561023"/>
                <a:gd name="connsiteX38" fmla="*/ 1698172 w 2819400"/>
                <a:gd name="connsiteY38" fmla="*/ 130805 h 1561023"/>
                <a:gd name="connsiteX39" fmla="*/ 1730829 w 2819400"/>
                <a:gd name="connsiteY39" fmla="*/ 119920 h 1561023"/>
                <a:gd name="connsiteX40" fmla="*/ 1796143 w 2819400"/>
                <a:gd name="connsiteY40" fmla="*/ 141691 h 1561023"/>
                <a:gd name="connsiteX41" fmla="*/ 1850572 w 2819400"/>
                <a:gd name="connsiteY41" fmla="*/ 228777 h 1561023"/>
                <a:gd name="connsiteX42" fmla="*/ 1883229 w 2819400"/>
                <a:gd name="connsiteY42" fmla="*/ 337634 h 1561023"/>
                <a:gd name="connsiteX43" fmla="*/ 1948543 w 2819400"/>
                <a:gd name="connsiteY43" fmla="*/ 479148 h 1561023"/>
                <a:gd name="connsiteX44" fmla="*/ 2013857 w 2819400"/>
                <a:gd name="connsiteY44" fmla="*/ 664205 h 1561023"/>
                <a:gd name="connsiteX45" fmla="*/ 2090057 w 2819400"/>
                <a:gd name="connsiteY45" fmla="*/ 947234 h 1561023"/>
                <a:gd name="connsiteX46" fmla="*/ 2133600 w 2819400"/>
                <a:gd name="connsiteY46" fmla="*/ 1099634 h 1561023"/>
                <a:gd name="connsiteX47" fmla="*/ 2188029 w 2819400"/>
                <a:gd name="connsiteY47" fmla="*/ 1241148 h 1561023"/>
                <a:gd name="connsiteX48" fmla="*/ 2242457 w 2819400"/>
                <a:gd name="connsiteY48" fmla="*/ 1350005 h 1561023"/>
                <a:gd name="connsiteX49" fmla="*/ 2307772 w 2819400"/>
                <a:gd name="connsiteY49" fmla="*/ 1437091 h 1561023"/>
                <a:gd name="connsiteX50" fmla="*/ 2405743 w 2819400"/>
                <a:gd name="connsiteY50" fmla="*/ 1513291 h 1561023"/>
                <a:gd name="connsiteX51" fmla="*/ 2481943 w 2819400"/>
                <a:gd name="connsiteY51" fmla="*/ 1535063 h 1561023"/>
                <a:gd name="connsiteX52" fmla="*/ 2667000 w 2819400"/>
                <a:gd name="connsiteY52" fmla="*/ 1556834 h 1561023"/>
                <a:gd name="connsiteX53" fmla="*/ 2764972 w 2819400"/>
                <a:gd name="connsiteY53" fmla="*/ 1556834 h 1561023"/>
                <a:gd name="connsiteX54" fmla="*/ 2819400 w 2819400"/>
                <a:gd name="connsiteY54" fmla="*/ 1545948 h 1561023"/>
                <a:gd name="connsiteX55" fmla="*/ 2819400 w 2819400"/>
                <a:gd name="connsiteY55" fmla="*/ 1545948 h 1561023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348343 w 2819400"/>
                <a:gd name="connsiteY2" fmla="*/ 1513291 h 1558928"/>
                <a:gd name="connsiteX3" fmla="*/ 446314 w 2819400"/>
                <a:gd name="connsiteY3" fmla="*/ 1480634 h 1558928"/>
                <a:gd name="connsiteX4" fmla="*/ 533400 w 2819400"/>
                <a:gd name="connsiteY4" fmla="*/ 1382663 h 1558928"/>
                <a:gd name="connsiteX5" fmla="*/ 576943 w 2819400"/>
                <a:gd name="connsiteY5" fmla="*/ 1241148 h 1558928"/>
                <a:gd name="connsiteX6" fmla="*/ 631372 w 2819400"/>
                <a:gd name="connsiteY6" fmla="*/ 1099634 h 1558928"/>
                <a:gd name="connsiteX7" fmla="*/ 685800 w 2819400"/>
                <a:gd name="connsiteY7" fmla="*/ 871034 h 1558928"/>
                <a:gd name="connsiteX8" fmla="*/ 762000 w 2819400"/>
                <a:gd name="connsiteY8" fmla="*/ 664205 h 1558928"/>
                <a:gd name="connsiteX9" fmla="*/ 794657 w 2819400"/>
                <a:gd name="connsiteY9" fmla="*/ 522691 h 1558928"/>
                <a:gd name="connsiteX10" fmla="*/ 838200 w 2819400"/>
                <a:gd name="connsiteY10" fmla="*/ 402948 h 1558928"/>
                <a:gd name="connsiteX11" fmla="*/ 881743 w 2819400"/>
                <a:gd name="connsiteY11" fmla="*/ 272320 h 1558928"/>
                <a:gd name="connsiteX12" fmla="*/ 925286 w 2819400"/>
                <a:gd name="connsiteY12" fmla="*/ 207005 h 1558928"/>
                <a:gd name="connsiteX13" fmla="*/ 936172 w 2819400"/>
                <a:gd name="connsiteY13" fmla="*/ 130805 h 1558928"/>
                <a:gd name="connsiteX14" fmla="*/ 979714 w 2819400"/>
                <a:gd name="connsiteY14" fmla="*/ 109034 h 1558928"/>
                <a:gd name="connsiteX15" fmla="*/ 1034143 w 2819400"/>
                <a:gd name="connsiteY15" fmla="*/ 98148 h 1558928"/>
                <a:gd name="connsiteX16" fmla="*/ 1077686 w 2819400"/>
                <a:gd name="connsiteY16" fmla="*/ 119920 h 1558928"/>
                <a:gd name="connsiteX17" fmla="*/ 1110343 w 2819400"/>
                <a:gd name="connsiteY17" fmla="*/ 163463 h 1558928"/>
                <a:gd name="connsiteX18" fmla="*/ 1110343 w 2819400"/>
                <a:gd name="connsiteY18" fmla="*/ 207005 h 1558928"/>
                <a:gd name="connsiteX19" fmla="*/ 1121229 w 2819400"/>
                <a:gd name="connsiteY19" fmla="*/ 217891 h 1558928"/>
                <a:gd name="connsiteX20" fmla="*/ 1143000 w 2819400"/>
                <a:gd name="connsiteY20" fmla="*/ 250548 h 1558928"/>
                <a:gd name="connsiteX21" fmla="*/ 1164772 w 2819400"/>
                <a:gd name="connsiteY21" fmla="*/ 261434 h 1558928"/>
                <a:gd name="connsiteX22" fmla="*/ 1208314 w 2819400"/>
                <a:gd name="connsiteY22" fmla="*/ 239663 h 1558928"/>
                <a:gd name="connsiteX23" fmla="*/ 1230086 w 2819400"/>
                <a:gd name="connsiteY23" fmla="*/ 163463 h 1558928"/>
                <a:gd name="connsiteX24" fmla="*/ 1273629 w 2819400"/>
                <a:gd name="connsiteY24" fmla="*/ 119920 h 1558928"/>
                <a:gd name="connsiteX25" fmla="*/ 1306286 w 2819400"/>
                <a:gd name="connsiteY25" fmla="*/ 65491 h 1558928"/>
                <a:gd name="connsiteX26" fmla="*/ 1328057 w 2819400"/>
                <a:gd name="connsiteY26" fmla="*/ 21948 h 1558928"/>
                <a:gd name="connsiteX27" fmla="*/ 1371600 w 2819400"/>
                <a:gd name="connsiteY27" fmla="*/ 177 h 1558928"/>
                <a:gd name="connsiteX28" fmla="*/ 1415143 w 2819400"/>
                <a:gd name="connsiteY28" fmla="*/ 11063 h 1558928"/>
                <a:gd name="connsiteX29" fmla="*/ 1447800 w 2819400"/>
                <a:gd name="connsiteY29" fmla="*/ 43720 h 1558928"/>
                <a:gd name="connsiteX30" fmla="*/ 1480457 w 2819400"/>
                <a:gd name="connsiteY30" fmla="*/ 109034 h 1558928"/>
                <a:gd name="connsiteX31" fmla="*/ 1534886 w 2819400"/>
                <a:gd name="connsiteY31" fmla="*/ 152577 h 1558928"/>
                <a:gd name="connsiteX32" fmla="*/ 1567543 w 2819400"/>
                <a:gd name="connsiteY32" fmla="*/ 207005 h 1558928"/>
                <a:gd name="connsiteX33" fmla="*/ 1567543 w 2819400"/>
                <a:gd name="connsiteY33" fmla="*/ 250548 h 1558928"/>
                <a:gd name="connsiteX34" fmla="*/ 1589314 w 2819400"/>
                <a:gd name="connsiteY34" fmla="*/ 272320 h 1558928"/>
                <a:gd name="connsiteX35" fmla="*/ 1611086 w 2819400"/>
                <a:gd name="connsiteY35" fmla="*/ 228777 h 1558928"/>
                <a:gd name="connsiteX36" fmla="*/ 1654629 w 2819400"/>
                <a:gd name="connsiteY36" fmla="*/ 185234 h 1558928"/>
                <a:gd name="connsiteX37" fmla="*/ 1676400 w 2819400"/>
                <a:gd name="connsiteY37" fmla="*/ 152577 h 1558928"/>
                <a:gd name="connsiteX38" fmla="*/ 1698172 w 2819400"/>
                <a:gd name="connsiteY38" fmla="*/ 130805 h 1558928"/>
                <a:gd name="connsiteX39" fmla="*/ 1730829 w 2819400"/>
                <a:gd name="connsiteY39" fmla="*/ 119920 h 1558928"/>
                <a:gd name="connsiteX40" fmla="*/ 1796143 w 2819400"/>
                <a:gd name="connsiteY40" fmla="*/ 141691 h 1558928"/>
                <a:gd name="connsiteX41" fmla="*/ 1850572 w 2819400"/>
                <a:gd name="connsiteY41" fmla="*/ 228777 h 1558928"/>
                <a:gd name="connsiteX42" fmla="*/ 1883229 w 2819400"/>
                <a:gd name="connsiteY42" fmla="*/ 337634 h 1558928"/>
                <a:gd name="connsiteX43" fmla="*/ 1948543 w 2819400"/>
                <a:gd name="connsiteY43" fmla="*/ 479148 h 1558928"/>
                <a:gd name="connsiteX44" fmla="*/ 2013857 w 2819400"/>
                <a:gd name="connsiteY44" fmla="*/ 664205 h 1558928"/>
                <a:gd name="connsiteX45" fmla="*/ 2090057 w 2819400"/>
                <a:gd name="connsiteY45" fmla="*/ 947234 h 1558928"/>
                <a:gd name="connsiteX46" fmla="*/ 2133600 w 2819400"/>
                <a:gd name="connsiteY46" fmla="*/ 1099634 h 1558928"/>
                <a:gd name="connsiteX47" fmla="*/ 2188029 w 2819400"/>
                <a:gd name="connsiteY47" fmla="*/ 1241148 h 1558928"/>
                <a:gd name="connsiteX48" fmla="*/ 2242457 w 2819400"/>
                <a:gd name="connsiteY48" fmla="*/ 1350005 h 1558928"/>
                <a:gd name="connsiteX49" fmla="*/ 2307772 w 2819400"/>
                <a:gd name="connsiteY49" fmla="*/ 1437091 h 1558928"/>
                <a:gd name="connsiteX50" fmla="*/ 2405743 w 2819400"/>
                <a:gd name="connsiteY50" fmla="*/ 1513291 h 1558928"/>
                <a:gd name="connsiteX51" fmla="*/ 2481943 w 2819400"/>
                <a:gd name="connsiteY51" fmla="*/ 1535063 h 1558928"/>
                <a:gd name="connsiteX52" fmla="*/ 2667000 w 2819400"/>
                <a:gd name="connsiteY52" fmla="*/ 1556834 h 1558928"/>
                <a:gd name="connsiteX53" fmla="*/ 2764972 w 2819400"/>
                <a:gd name="connsiteY53" fmla="*/ 1556834 h 1558928"/>
                <a:gd name="connsiteX54" fmla="*/ 2819400 w 2819400"/>
                <a:gd name="connsiteY54" fmla="*/ 1545948 h 1558928"/>
                <a:gd name="connsiteX55" fmla="*/ 2819400 w 2819400"/>
                <a:gd name="connsiteY55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167368 w 2819400"/>
                <a:gd name="connsiteY2" fmla="*/ 1552072 h 1558928"/>
                <a:gd name="connsiteX3" fmla="*/ 348343 w 2819400"/>
                <a:gd name="connsiteY3" fmla="*/ 1513291 h 1558928"/>
                <a:gd name="connsiteX4" fmla="*/ 446314 w 2819400"/>
                <a:gd name="connsiteY4" fmla="*/ 1480634 h 1558928"/>
                <a:gd name="connsiteX5" fmla="*/ 533400 w 2819400"/>
                <a:gd name="connsiteY5" fmla="*/ 1382663 h 1558928"/>
                <a:gd name="connsiteX6" fmla="*/ 576943 w 2819400"/>
                <a:gd name="connsiteY6" fmla="*/ 1241148 h 1558928"/>
                <a:gd name="connsiteX7" fmla="*/ 631372 w 2819400"/>
                <a:gd name="connsiteY7" fmla="*/ 1099634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46314 w 2819400"/>
                <a:gd name="connsiteY4" fmla="*/ 1480634 h 1558928"/>
                <a:gd name="connsiteX5" fmla="*/ 533400 w 2819400"/>
                <a:gd name="connsiteY5" fmla="*/ 1382663 h 1558928"/>
                <a:gd name="connsiteX6" fmla="*/ 576943 w 2819400"/>
                <a:gd name="connsiteY6" fmla="*/ 1241148 h 1558928"/>
                <a:gd name="connsiteX7" fmla="*/ 631372 w 2819400"/>
                <a:gd name="connsiteY7" fmla="*/ 1099634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33400 w 2819400"/>
                <a:gd name="connsiteY5" fmla="*/ 1382663 h 1558928"/>
                <a:gd name="connsiteX6" fmla="*/ 576943 w 2819400"/>
                <a:gd name="connsiteY6" fmla="*/ 1241148 h 1558928"/>
                <a:gd name="connsiteX7" fmla="*/ 631372 w 2819400"/>
                <a:gd name="connsiteY7" fmla="*/ 1099634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31372 w 2819400"/>
                <a:gd name="connsiteY7" fmla="*/ 1099634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85800 w 2819400"/>
                <a:gd name="connsiteY8" fmla="*/ 871034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62000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25286 w 2819400"/>
                <a:gd name="connsiteY13" fmla="*/ 207005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36172 w 2819400"/>
                <a:gd name="connsiteY14" fmla="*/ 130805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9714 w 2819400"/>
                <a:gd name="connsiteY15" fmla="*/ 109034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4143 w 2819400"/>
                <a:gd name="connsiteY16" fmla="*/ 9814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77686 w 2819400"/>
                <a:gd name="connsiteY17" fmla="*/ 119920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110343 w 2819400"/>
                <a:gd name="connsiteY18" fmla="*/ 163463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64772 w 2819400"/>
                <a:gd name="connsiteY22" fmla="*/ 261434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3000 w 2819400"/>
                <a:gd name="connsiteY21" fmla="*/ 250548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1229 w 2819400"/>
                <a:gd name="connsiteY20" fmla="*/ 217891 h 1558928"/>
                <a:gd name="connsiteX21" fmla="*/ 1147763 w 2819400"/>
                <a:gd name="connsiteY21" fmla="*/ 260073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63398 w 2819400"/>
                <a:gd name="connsiteY17" fmla="*/ 146113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3610 w 2819400"/>
                <a:gd name="connsiteY20" fmla="*/ 227416 h 1558928"/>
                <a:gd name="connsiteX21" fmla="*/ 1147763 w 2819400"/>
                <a:gd name="connsiteY21" fmla="*/ 260073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94001 w 2819400"/>
                <a:gd name="connsiteY15" fmla="*/ 116178 h 1558928"/>
                <a:gd name="connsiteX16" fmla="*/ 1038905 w 2819400"/>
                <a:gd name="connsiteY16" fmla="*/ 117198 h 1558928"/>
                <a:gd name="connsiteX17" fmla="*/ 1051491 w 2819400"/>
                <a:gd name="connsiteY17" fmla="*/ 143732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3610 w 2819400"/>
                <a:gd name="connsiteY20" fmla="*/ 227416 h 1558928"/>
                <a:gd name="connsiteX21" fmla="*/ 1147763 w 2819400"/>
                <a:gd name="connsiteY21" fmla="*/ 260073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38905 w 2819400"/>
                <a:gd name="connsiteY16" fmla="*/ 117198 h 1558928"/>
                <a:gd name="connsiteX17" fmla="*/ 1051491 w 2819400"/>
                <a:gd name="connsiteY17" fmla="*/ 143732 h 1558928"/>
                <a:gd name="connsiteX18" fmla="*/ 1088912 w 2819400"/>
                <a:gd name="connsiteY18" fmla="*/ 177750 h 1558928"/>
                <a:gd name="connsiteX19" fmla="*/ 1110343 w 2819400"/>
                <a:gd name="connsiteY19" fmla="*/ 207005 h 1558928"/>
                <a:gd name="connsiteX20" fmla="*/ 1123610 w 2819400"/>
                <a:gd name="connsiteY20" fmla="*/ 227416 h 1558928"/>
                <a:gd name="connsiteX21" fmla="*/ 1147763 w 2819400"/>
                <a:gd name="connsiteY21" fmla="*/ 260073 h 1558928"/>
                <a:gd name="connsiteX22" fmla="*/ 1174297 w 2819400"/>
                <a:gd name="connsiteY22" fmla="*/ 270959 h 1558928"/>
                <a:gd name="connsiteX23" fmla="*/ 1208314 w 2819400"/>
                <a:gd name="connsiteY23" fmla="*/ 239663 h 1558928"/>
                <a:gd name="connsiteX24" fmla="*/ 1230086 w 2819400"/>
                <a:gd name="connsiteY24" fmla="*/ 163463 h 1558928"/>
                <a:gd name="connsiteX25" fmla="*/ 1273629 w 2819400"/>
                <a:gd name="connsiteY25" fmla="*/ 119920 h 1558928"/>
                <a:gd name="connsiteX26" fmla="*/ 1306286 w 2819400"/>
                <a:gd name="connsiteY26" fmla="*/ 65491 h 1558928"/>
                <a:gd name="connsiteX27" fmla="*/ 1328057 w 2819400"/>
                <a:gd name="connsiteY27" fmla="*/ 21948 h 1558928"/>
                <a:gd name="connsiteX28" fmla="*/ 1371600 w 2819400"/>
                <a:gd name="connsiteY28" fmla="*/ 177 h 1558928"/>
                <a:gd name="connsiteX29" fmla="*/ 1415143 w 2819400"/>
                <a:gd name="connsiteY29" fmla="*/ 11063 h 1558928"/>
                <a:gd name="connsiteX30" fmla="*/ 1447800 w 2819400"/>
                <a:gd name="connsiteY30" fmla="*/ 43720 h 1558928"/>
                <a:gd name="connsiteX31" fmla="*/ 1480457 w 2819400"/>
                <a:gd name="connsiteY31" fmla="*/ 109034 h 1558928"/>
                <a:gd name="connsiteX32" fmla="*/ 1534886 w 2819400"/>
                <a:gd name="connsiteY32" fmla="*/ 152577 h 1558928"/>
                <a:gd name="connsiteX33" fmla="*/ 1567543 w 2819400"/>
                <a:gd name="connsiteY33" fmla="*/ 207005 h 1558928"/>
                <a:gd name="connsiteX34" fmla="*/ 1567543 w 2819400"/>
                <a:gd name="connsiteY34" fmla="*/ 250548 h 1558928"/>
                <a:gd name="connsiteX35" fmla="*/ 1589314 w 2819400"/>
                <a:gd name="connsiteY35" fmla="*/ 272320 h 1558928"/>
                <a:gd name="connsiteX36" fmla="*/ 1611086 w 2819400"/>
                <a:gd name="connsiteY36" fmla="*/ 228777 h 1558928"/>
                <a:gd name="connsiteX37" fmla="*/ 1654629 w 2819400"/>
                <a:gd name="connsiteY37" fmla="*/ 185234 h 1558928"/>
                <a:gd name="connsiteX38" fmla="*/ 1676400 w 2819400"/>
                <a:gd name="connsiteY38" fmla="*/ 152577 h 1558928"/>
                <a:gd name="connsiteX39" fmla="*/ 1698172 w 2819400"/>
                <a:gd name="connsiteY39" fmla="*/ 130805 h 1558928"/>
                <a:gd name="connsiteX40" fmla="*/ 1730829 w 2819400"/>
                <a:gd name="connsiteY40" fmla="*/ 119920 h 1558928"/>
                <a:gd name="connsiteX41" fmla="*/ 1796143 w 2819400"/>
                <a:gd name="connsiteY41" fmla="*/ 141691 h 1558928"/>
                <a:gd name="connsiteX42" fmla="*/ 1850572 w 2819400"/>
                <a:gd name="connsiteY42" fmla="*/ 228777 h 1558928"/>
                <a:gd name="connsiteX43" fmla="*/ 1883229 w 2819400"/>
                <a:gd name="connsiteY43" fmla="*/ 337634 h 1558928"/>
                <a:gd name="connsiteX44" fmla="*/ 1948543 w 2819400"/>
                <a:gd name="connsiteY44" fmla="*/ 479148 h 1558928"/>
                <a:gd name="connsiteX45" fmla="*/ 2013857 w 2819400"/>
                <a:gd name="connsiteY45" fmla="*/ 664205 h 1558928"/>
                <a:gd name="connsiteX46" fmla="*/ 2090057 w 2819400"/>
                <a:gd name="connsiteY46" fmla="*/ 947234 h 1558928"/>
                <a:gd name="connsiteX47" fmla="*/ 2133600 w 2819400"/>
                <a:gd name="connsiteY47" fmla="*/ 1099634 h 1558928"/>
                <a:gd name="connsiteX48" fmla="*/ 2188029 w 2819400"/>
                <a:gd name="connsiteY48" fmla="*/ 1241148 h 1558928"/>
                <a:gd name="connsiteX49" fmla="*/ 2242457 w 2819400"/>
                <a:gd name="connsiteY49" fmla="*/ 1350005 h 1558928"/>
                <a:gd name="connsiteX50" fmla="*/ 2307772 w 2819400"/>
                <a:gd name="connsiteY50" fmla="*/ 1437091 h 1558928"/>
                <a:gd name="connsiteX51" fmla="*/ 2405743 w 2819400"/>
                <a:gd name="connsiteY51" fmla="*/ 1513291 h 1558928"/>
                <a:gd name="connsiteX52" fmla="*/ 2481943 w 2819400"/>
                <a:gd name="connsiteY52" fmla="*/ 1535063 h 1558928"/>
                <a:gd name="connsiteX53" fmla="*/ 2667000 w 2819400"/>
                <a:gd name="connsiteY53" fmla="*/ 1556834 h 1558928"/>
                <a:gd name="connsiteX54" fmla="*/ 2764972 w 2819400"/>
                <a:gd name="connsiteY54" fmla="*/ 1556834 h 1558928"/>
                <a:gd name="connsiteX55" fmla="*/ 2819400 w 2819400"/>
                <a:gd name="connsiteY55" fmla="*/ 1545948 h 1558928"/>
                <a:gd name="connsiteX56" fmla="*/ 2819400 w 2819400"/>
                <a:gd name="connsiteY56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984137 w 2819400"/>
                <a:gd name="connsiteY16" fmla="*/ 118559 h 1558928"/>
                <a:gd name="connsiteX17" fmla="*/ 1038905 w 2819400"/>
                <a:gd name="connsiteY17" fmla="*/ 117198 h 1558928"/>
                <a:gd name="connsiteX18" fmla="*/ 1051491 w 2819400"/>
                <a:gd name="connsiteY18" fmla="*/ 143732 h 1558928"/>
                <a:gd name="connsiteX19" fmla="*/ 1088912 w 2819400"/>
                <a:gd name="connsiteY19" fmla="*/ 177750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8905 w 2819400"/>
                <a:gd name="connsiteY17" fmla="*/ 117198 h 1558928"/>
                <a:gd name="connsiteX18" fmla="*/ 1051491 w 2819400"/>
                <a:gd name="connsiteY18" fmla="*/ 143732 h 1558928"/>
                <a:gd name="connsiteX19" fmla="*/ 1088912 w 2819400"/>
                <a:gd name="connsiteY19" fmla="*/ 177750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51491 w 2819400"/>
                <a:gd name="connsiteY18" fmla="*/ 143732 h 1558928"/>
                <a:gd name="connsiteX19" fmla="*/ 1088912 w 2819400"/>
                <a:gd name="connsiteY19" fmla="*/ 177750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51491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5761 w 2819400"/>
                <a:gd name="connsiteY13" fmla="*/ 204624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8314 w 2819400"/>
                <a:gd name="connsiteY24" fmla="*/ 239663 h 1558928"/>
                <a:gd name="connsiteX25" fmla="*/ 1230086 w 2819400"/>
                <a:gd name="connsiteY25" fmla="*/ 163463 h 1558928"/>
                <a:gd name="connsiteX26" fmla="*/ 1273629 w 2819400"/>
                <a:gd name="connsiteY26" fmla="*/ 119920 h 1558928"/>
                <a:gd name="connsiteX27" fmla="*/ 1306286 w 2819400"/>
                <a:gd name="connsiteY27" fmla="*/ 65491 h 1558928"/>
                <a:gd name="connsiteX28" fmla="*/ 1328057 w 2819400"/>
                <a:gd name="connsiteY28" fmla="*/ 21948 h 1558928"/>
                <a:gd name="connsiteX29" fmla="*/ 1371600 w 2819400"/>
                <a:gd name="connsiteY29" fmla="*/ 177 h 1558928"/>
                <a:gd name="connsiteX30" fmla="*/ 1415143 w 2819400"/>
                <a:gd name="connsiteY30" fmla="*/ 11063 h 1558928"/>
                <a:gd name="connsiteX31" fmla="*/ 1447800 w 2819400"/>
                <a:gd name="connsiteY31" fmla="*/ 43720 h 1558928"/>
                <a:gd name="connsiteX32" fmla="*/ 1480457 w 2819400"/>
                <a:gd name="connsiteY32" fmla="*/ 109034 h 1558928"/>
                <a:gd name="connsiteX33" fmla="*/ 1534886 w 2819400"/>
                <a:gd name="connsiteY33" fmla="*/ 152577 h 1558928"/>
                <a:gd name="connsiteX34" fmla="*/ 1567543 w 2819400"/>
                <a:gd name="connsiteY34" fmla="*/ 207005 h 1558928"/>
                <a:gd name="connsiteX35" fmla="*/ 1567543 w 2819400"/>
                <a:gd name="connsiteY35" fmla="*/ 250548 h 1558928"/>
                <a:gd name="connsiteX36" fmla="*/ 1589314 w 2819400"/>
                <a:gd name="connsiteY36" fmla="*/ 272320 h 1558928"/>
                <a:gd name="connsiteX37" fmla="*/ 1611086 w 2819400"/>
                <a:gd name="connsiteY37" fmla="*/ 228777 h 1558928"/>
                <a:gd name="connsiteX38" fmla="*/ 1654629 w 2819400"/>
                <a:gd name="connsiteY38" fmla="*/ 185234 h 1558928"/>
                <a:gd name="connsiteX39" fmla="*/ 1676400 w 2819400"/>
                <a:gd name="connsiteY39" fmla="*/ 152577 h 1558928"/>
                <a:gd name="connsiteX40" fmla="*/ 1698172 w 2819400"/>
                <a:gd name="connsiteY40" fmla="*/ 130805 h 1558928"/>
                <a:gd name="connsiteX41" fmla="*/ 1730829 w 2819400"/>
                <a:gd name="connsiteY41" fmla="*/ 119920 h 1558928"/>
                <a:gd name="connsiteX42" fmla="*/ 1796143 w 2819400"/>
                <a:gd name="connsiteY42" fmla="*/ 141691 h 1558928"/>
                <a:gd name="connsiteX43" fmla="*/ 1850572 w 2819400"/>
                <a:gd name="connsiteY43" fmla="*/ 228777 h 1558928"/>
                <a:gd name="connsiteX44" fmla="*/ 1883229 w 2819400"/>
                <a:gd name="connsiteY44" fmla="*/ 337634 h 1558928"/>
                <a:gd name="connsiteX45" fmla="*/ 1948543 w 2819400"/>
                <a:gd name="connsiteY45" fmla="*/ 479148 h 1558928"/>
                <a:gd name="connsiteX46" fmla="*/ 2013857 w 2819400"/>
                <a:gd name="connsiteY46" fmla="*/ 664205 h 1558928"/>
                <a:gd name="connsiteX47" fmla="*/ 2090057 w 2819400"/>
                <a:gd name="connsiteY47" fmla="*/ 947234 h 1558928"/>
                <a:gd name="connsiteX48" fmla="*/ 2133600 w 2819400"/>
                <a:gd name="connsiteY48" fmla="*/ 1099634 h 1558928"/>
                <a:gd name="connsiteX49" fmla="*/ 2188029 w 2819400"/>
                <a:gd name="connsiteY49" fmla="*/ 1241148 h 1558928"/>
                <a:gd name="connsiteX50" fmla="*/ 2242457 w 2819400"/>
                <a:gd name="connsiteY50" fmla="*/ 1350005 h 1558928"/>
                <a:gd name="connsiteX51" fmla="*/ 2307772 w 2819400"/>
                <a:gd name="connsiteY51" fmla="*/ 1437091 h 1558928"/>
                <a:gd name="connsiteX52" fmla="*/ 2405743 w 2819400"/>
                <a:gd name="connsiteY52" fmla="*/ 1513291 h 1558928"/>
                <a:gd name="connsiteX53" fmla="*/ 2481943 w 2819400"/>
                <a:gd name="connsiteY53" fmla="*/ 1535063 h 1558928"/>
                <a:gd name="connsiteX54" fmla="*/ 2667000 w 2819400"/>
                <a:gd name="connsiteY54" fmla="*/ 1556834 h 1558928"/>
                <a:gd name="connsiteX55" fmla="*/ 2764972 w 2819400"/>
                <a:gd name="connsiteY55" fmla="*/ 1556834 h 1558928"/>
                <a:gd name="connsiteX56" fmla="*/ 2819400 w 2819400"/>
                <a:gd name="connsiteY56" fmla="*/ 1545948 h 1558928"/>
                <a:gd name="connsiteX57" fmla="*/ 2819400 w 2819400"/>
                <a:gd name="connsiteY57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174637 w 2819400"/>
                <a:gd name="connsiteY24" fmla="*/ 273340 h 1558928"/>
                <a:gd name="connsiteX25" fmla="*/ 1208314 w 2819400"/>
                <a:gd name="connsiteY25" fmla="*/ 239663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191306 w 2819400"/>
                <a:gd name="connsiteY24" fmla="*/ 270959 h 1558928"/>
                <a:gd name="connsiteX25" fmla="*/ 1208314 w 2819400"/>
                <a:gd name="connsiteY25" fmla="*/ 239663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191306 w 2819400"/>
                <a:gd name="connsiteY24" fmla="*/ 270959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5369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7005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3610 w 2819400"/>
                <a:gd name="connsiteY21" fmla="*/ 227416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5991 w 2819400"/>
                <a:gd name="connsiteY21" fmla="*/ 229798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73629 w 2819400"/>
                <a:gd name="connsiteY27" fmla="*/ 119920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5991 w 2819400"/>
                <a:gd name="connsiteY21" fmla="*/ 229798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54579 w 2819400"/>
                <a:gd name="connsiteY27" fmla="*/ 108014 h 1558928"/>
                <a:gd name="connsiteX28" fmla="*/ 1306286 w 2819400"/>
                <a:gd name="connsiteY28" fmla="*/ 65491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5991 w 2819400"/>
                <a:gd name="connsiteY21" fmla="*/ 229798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54579 w 2819400"/>
                <a:gd name="connsiteY27" fmla="*/ 108014 h 1558928"/>
                <a:gd name="connsiteX28" fmla="*/ 1287236 w 2819400"/>
                <a:gd name="connsiteY28" fmla="*/ 60729 h 1558928"/>
                <a:gd name="connsiteX29" fmla="*/ 1328057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6834 h 1558928"/>
                <a:gd name="connsiteX1" fmla="*/ 164306 w 2819400"/>
                <a:gd name="connsiteY1" fmla="*/ 1552071 h 1558928"/>
                <a:gd name="connsiteX2" fmla="*/ 264999 w 2819400"/>
                <a:gd name="connsiteY2" fmla="*/ 1540166 h 1558928"/>
                <a:gd name="connsiteX3" fmla="*/ 348343 w 2819400"/>
                <a:gd name="connsiteY3" fmla="*/ 1513291 h 1558928"/>
                <a:gd name="connsiteX4" fmla="*/ 434408 w 2819400"/>
                <a:gd name="connsiteY4" fmla="*/ 1459202 h 1558928"/>
                <a:gd name="connsiteX5" fmla="*/ 509587 w 2819400"/>
                <a:gd name="connsiteY5" fmla="*/ 1365994 h 1558928"/>
                <a:gd name="connsiteX6" fmla="*/ 576943 w 2819400"/>
                <a:gd name="connsiteY6" fmla="*/ 1241148 h 1558928"/>
                <a:gd name="connsiteX7" fmla="*/ 626609 w 2819400"/>
                <a:gd name="connsiteY7" fmla="*/ 1097252 h 1558928"/>
                <a:gd name="connsiteX8" fmla="*/ 690563 w 2819400"/>
                <a:gd name="connsiteY8" fmla="*/ 878178 h 1558928"/>
                <a:gd name="connsiteX9" fmla="*/ 752475 w 2819400"/>
                <a:gd name="connsiteY9" fmla="*/ 664205 h 1558928"/>
                <a:gd name="connsiteX10" fmla="*/ 794657 w 2819400"/>
                <a:gd name="connsiteY10" fmla="*/ 522691 h 1558928"/>
                <a:gd name="connsiteX11" fmla="*/ 838200 w 2819400"/>
                <a:gd name="connsiteY11" fmla="*/ 402948 h 1558928"/>
                <a:gd name="connsiteX12" fmla="*/ 881743 w 2819400"/>
                <a:gd name="connsiteY12" fmla="*/ 272320 h 1558928"/>
                <a:gd name="connsiteX13" fmla="*/ 913379 w 2819400"/>
                <a:gd name="connsiteY13" fmla="*/ 202243 h 1558928"/>
                <a:gd name="connsiteX14" fmla="*/ 948078 w 2819400"/>
                <a:gd name="connsiteY14" fmla="*/ 142711 h 1558928"/>
                <a:gd name="connsiteX15" fmla="*/ 977332 w 2819400"/>
                <a:gd name="connsiteY15" fmla="*/ 116178 h 1558928"/>
                <a:gd name="connsiteX16" fmla="*/ 1000806 w 2819400"/>
                <a:gd name="connsiteY16" fmla="*/ 111415 h 1558928"/>
                <a:gd name="connsiteX17" fmla="*/ 1034142 w 2819400"/>
                <a:gd name="connsiteY17" fmla="*/ 124342 h 1558928"/>
                <a:gd name="connsiteX18" fmla="*/ 1061016 w 2819400"/>
                <a:gd name="connsiteY18" fmla="*/ 143732 h 1558928"/>
                <a:gd name="connsiteX19" fmla="*/ 1084150 w 2819400"/>
                <a:gd name="connsiteY19" fmla="*/ 170607 h 1558928"/>
                <a:gd name="connsiteX20" fmla="*/ 1110343 w 2819400"/>
                <a:gd name="connsiteY20" fmla="*/ 202242 h 1558928"/>
                <a:gd name="connsiteX21" fmla="*/ 1125991 w 2819400"/>
                <a:gd name="connsiteY21" fmla="*/ 229798 h 1558928"/>
                <a:gd name="connsiteX22" fmla="*/ 1147763 w 2819400"/>
                <a:gd name="connsiteY22" fmla="*/ 260073 h 1558928"/>
                <a:gd name="connsiteX23" fmla="*/ 1174297 w 2819400"/>
                <a:gd name="connsiteY23" fmla="*/ 270959 h 1558928"/>
                <a:gd name="connsiteX24" fmla="*/ 1203212 w 2819400"/>
                <a:gd name="connsiteY24" fmla="*/ 259053 h 1558928"/>
                <a:gd name="connsiteX25" fmla="*/ 1217839 w 2819400"/>
                <a:gd name="connsiteY25" fmla="*/ 215851 h 1558928"/>
                <a:gd name="connsiteX26" fmla="*/ 1230086 w 2819400"/>
                <a:gd name="connsiteY26" fmla="*/ 163463 h 1558928"/>
                <a:gd name="connsiteX27" fmla="*/ 1254579 w 2819400"/>
                <a:gd name="connsiteY27" fmla="*/ 108014 h 1558928"/>
                <a:gd name="connsiteX28" fmla="*/ 1287236 w 2819400"/>
                <a:gd name="connsiteY28" fmla="*/ 60729 h 1558928"/>
                <a:gd name="connsiteX29" fmla="*/ 1318532 w 2819400"/>
                <a:gd name="connsiteY29" fmla="*/ 21948 h 1558928"/>
                <a:gd name="connsiteX30" fmla="*/ 1371600 w 2819400"/>
                <a:gd name="connsiteY30" fmla="*/ 177 h 1558928"/>
                <a:gd name="connsiteX31" fmla="*/ 1415143 w 2819400"/>
                <a:gd name="connsiteY31" fmla="*/ 11063 h 1558928"/>
                <a:gd name="connsiteX32" fmla="*/ 1447800 w 2819400"/>
                <a:gd name="connsiteY32" fmla="*/ 43720 h 1558928"/>
                <a:gd name="connsiteX33" fmla="*/ 1480457 w 2819400"/>
                <a:gd name="connsiteY33" fmla="*/ 109034 h 1558928"/>
                <a:gd name="connsiteX34" fmla="*/ 1534886 w 2819400"/>
                <a:gd name="connsiteY34" fmla="*/ 152577 h 1558928"/>
                <a:gd name="connsiteX35" fmla="*/ 1567543 w 2819400"/>
                <a:gd name="connsiteY35" fmla="*/ 207005 h 1558928"/>
                <a:gd name="connsiteX36" fmla="*/ 1567543 w 2819400"/>
                <a:gd name="connsiteY36" fmla="*/ 250548 h 1558928"/>
                <a:gd name="connsiteX37" fmla="*/ 1589314 w 2819400"/>
                <a:gd name="connsiteY37" fmla="*/ 272320 h 1558928"/>
                <a:gd name="connsiteX38" fmla="*/ 1611086 w 2819400"/>
                <a:gd name="connsiteY38" fmla="*/ 228777 h 1558928"/>
                <a:gd name="connsiteX39" fmla="*/ 1654629 w 2819400"/>
                <a:gd name="connsiteY39" fmla="*/ 185234 h 1558928"/>
                <a:gd name="connsiteX40" fmla="*/ 1676400 w 2819400"/>
                <a:gd name="connsiteY40" fmla="*/ 152577 h 1558928"/>
                <a:gd name="connsiteX41" fmla="*/ 1698172 w 2819400"/>
                <a:gd name="connsiteY41" fmla="*/ 130805 h 1558928"/>
                <a:gd name="connsiteX42" fmla="*/ 1730829 w 2819400"/>
                <a:gd name="connsiteY42" fmla="*/ 119920 h 1558928"/>
                <a:gd name="connsiteX43" fmla="*/ 1796143 w 2819400"/>
                <a:gd name="connsiteY43" fmla="*/ 141691 h 1558928"/>
                <a:gd name="connsiteX44" fmla="*/ 1850572 w 2819400"/>
                <a:gd name="connsiteY44" fmla="*/ 228777 h 1558928"/>
                <a:gd name="connsiteX45" fmla="*/ 1883229 w 2819400"/>
                <a:gd name="connsiteY45" fmla="*/ 337634 h 1558928"/>
                <a:gd name="connsiteX46" fmla="*/ 1948543 w 2819400"/>
                <a:gd name="connsiteY46" fmla="*/ 479148 h 1558928"/>
                <a:gd name="connsiteX47" fmla="*/ 2013857 w 2819400"/>
                <a:gd name="connsiteY47" fmla="*/ 664205 h 1558928"/>
                <a:gd name="connsiteX48" fmla="*/ 2090057 w 2819400"/>
                <a:gd name="connsiteY48" fmla="*/ 947234 h 1558928"/>
                <a:gd name="connsiteX49" fmla="*/ 2133600 w 2819400"/>
                <a:gd name="connsiteY49" fmla="*/ 1099634 h 1558928"/>
                <a:gd name="connsiteX50" fmla="*/ 2188029 w 2819400"/>
                <a:gd name="connsiteY50" fmla="*/ 1241148 h 1558928"/>
                <a:gd name="connsiteX51" fmla="*/ 2242457 w 2819400"/>
                <a:gd name="connsiteY51" fmla="*/ 1350005 h 1558928"/>
                <a:gd name="connsiteX52" fmla="*/ 2307772 w 2819400"/>
                <a:gd name="connsiteY52" fmla="*/ 1437091 h 1558928"/>
                <a:gd name="connsiteX53" fmla="*/ 2405743 w 2819400"/>
                <a:gd name="connsiteY53" fmla="*/ 1513291 h 1558928"/>
                <a:gd name="connsiteX54" fmla="*/ 2481943 w 2819400"/>
                <a:gd name="connsiteY54" fmla="*/ 1535063 h 1558928"/>
                <a:gd name="connsiteX55" fmla="*/ 2667000 w 2819400"/>
                <a:gd name="connsiteY55" fmla="*/ 1556834 h 1558928"/>
                <a:gd name="connsiteX56" fmla="*/ 2764972 w 2819400"/>
                <a:gd name="connsiteY56" fmla="*/ 1556834 h 1558928"/>
                <a:gd name="connsiteX57" fmla="*/ 2819400 w 2819400"/>
                <a:gd name="connsiteY57" fmla="*/ 1545948 h 1558928"/>
                <a:gd name="connsiteX58" fmla="*/ 2819400 w 2819400"/>
                <a:gd name="connsiteY58" fmla="*/ 1545948 h 1558928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0086 w 2819400"/>
                <a:gd name="connsiteY26" fmla="*/ 165944 h 1561409"/>
                <a:gd name="connsiteX27" fmla="*/ 1254579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5143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0086 w 2819400"/>
                <a:gd name="connsiteY26" fmla="*/ 165944 h 1561409"/>
                <a:gd name="connsiteX27" fmla="*/ 1254579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0086 w 2819400"/>
                <a:gd name="connsiteY26" fmla="*/ 165944 h 1561409"/>
                <a:gd name="connsiteX27" fmla="*/ 1254579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0086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17839 w 2819400"/>
                <a:gd name="connsiteY25" fmla="*/ 218332 h 1561409"/>
                <a:gd name="connsiteX26" fmla="*/ 1237230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7230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80457 w 2819400"/>
                <a:gd name="connsiteY33" fmla="*/ 111515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05618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34886 w 2819400"/>
                <a:gd name="connsiteY34" fmla="*/ 155058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20598 w 2819400"/>
                <a:gd name="connsiteY34" fmla="*/ 159820 h 1561409"/>
                <a:gd name="connsiteX35" fmla="*/ 1567543 w 2819400"/>
                <a:gd name="connsiteY35" fmla="*/ 209486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20598 w 2819400"/>
                <a:gd name="connsiteY34" fmla="*/ 159820 h 1561409"/>
                <a:gd name="connsiteX35" fmla="*/ 1543730 w 2819400"/>
                <a:gd name="connsiteY35" fmla="*/ 214249 h 1561409"/>
                <a:gd name="connsiteX36" fmla="*/ 1567543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20598 w 2819400"/>
                <a:gd name="connsiteY34" fmla="*/ 159820 h 1561409"/>
                <a:gd name="connsiteX35" fmla="*/ 1543730 w 2819400"/>
                <a:gd name="connsiteY35" fmla="*/ 214249 h 1561409"/>
                <a:gd name="connsiteX36" fmla="*/ 1562780 w 2819400"/>
                <a:gd name="connsiteY36" fmla="*/ 253029 h 1561409"/>
                <a:gd name="connsiteX37" fmla="*/ 1589314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0932 w 2819400"/>
                <a:gd name="connsiteY33" fmla="*/ 90084 h 1561409"/>
                <a:gd name="connsiteX34" fmla="*/ 1520598 w 2819400"/>
                <a:gd name="connsiteY34" fmla="*/ 159820 h 1561409"/>
                <a:gd name="connsiteX35" fmla="*/ 1543730 w 2819400"/>
                <a:gd name="connsiteY35" fmla="*/ 214249 h 1561409"/>
                <a:gd name="connsiteX36" fmla="*/ 1562780 w 2819400"/>
                <a:gd name="connsiteY36" fmla="*/ 253029 h 1561409"/>
                <a:gd name="connsiteX37" fmla="*/ 1584551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9315 h 1561409"/>
                <a:gd name="connsiteX1" fmla="*/ 164306 w 2819400"/>
                <a:gd name="connsiteY1" fmla="*/ 1554552 h 1561409"/>
                <a:gd name="connsiteX2" fmla="*/ 264999 w 2819400"/>
                <a:gd name="connsiteY2" fmla="*/ 1542647 h 1561409"/>
                <a:gd name="connsiteX3" fmla="*/ 348343 w 2819400"/>
                <a:gd name="connsiteY3" fmla="*/ 1515772 h 1561409"/>
                <a:gd name="connsiteX4" fmla="*/ 434408 w 2819400"/>
                <a:gd name="connsiteY4" fmla="*/ 1461683 h 1561409"/>
                <a:gd name="connsiteX5" fmla="*/ 509587 w 2819400"/>
                <a:gd name="connsiteY5" fmla="*/ 1368475 h 1561409"/>
                <a:gd name="connsiteX6" fmla="*/ 576943 w 2819400"/>
                <a:gd name="connsiteY6" fmla="*/ 1243629 h 1561409"/>
                <a:gd name="connsiteX7" fmla="*/ 626609 w 2819400"/>
                <a:gd name="connsiteY7" fmla="*/ 1099733 h 1561409"/>
                <a:gd name="connsiteX8" fmla="*/ 690563 w 2819400"/>
                <a:gd name="connsiteY8" fmla="*/ 880659 h 1561409"/>
                <a:gd name="connsiteX9" fmla="*/ 752475 w 2819400"/>
                <a:gd name="connsiteY9" fmla="*/ 666686 h 1561409"/>
                <a:gd name="connsiteX10" fmla="*/ 794657 w 2819400"/>
                <a:gd name="connsiteY10" fmla="*/ 525172 h 1561409"/>
                <a:gd name="connsiteX11" fmla="*/ 838200 w 2819400"/>
                <a:gd name="connsiteY11" fmla="*/ 405429 h 1561409"/>
                <a:gd name="connsiteX12" fmla="*/ 881743 w 2819400"/>
                <a:gd name="connsiteY12" fmla="*/ 274801 h 1561409"/>
                <a:gd name="connsiteX13" fmla="*/ 913379 w 2819400"/>
                <a:gd name="connsiteY13" fmla="*/ 204724 h 1561409"/>
                <a:gd name="connsiteX14" fmla="*/ 948078 w 2819400"/>
                <a:gd name="connsiteY14" fmla="*/ 145192 h 1561409"/>
                <a:gd name="connsiteX15" fmla="*/ 977332 w 2819400"/>
                <a:gd name="connsiteY15" fmla="*/ 118659 h 1561409"/>
                <a:gd name="connsiteX16" fmla="*/ 1000806 w 2819400"/>
                <a:gd name="connsiteY16" fmla="*/ 113896 h 1561409"/>
                <a:gd name="connsiteX17" fmla="*/ 1034142 w 2819400"/>
                <a:gd name="connsiteY17" fmla="*/ 126823 h 1561409"/>
                <a:gd name="connsiteX18" fmla="*/ 1061016 w 2819400"/>
                <a:gd name="connsiteY18" fmla="*/ 146213 h 1561409"/>
                <a:gd name="connsiteX19" fmla="*/ 1084150 w 2819400"/>
                <a:gd name="connsiteY19" fmla="*/ 173088 h 1561409"/>
                <a:gd name="connsiteX20" fmla="*/ 1110343 w 2819400"/>
                <a:gd name="connsiteY20" fmla="*/ 204723 h 1561409"/>
                <a:gd name="connsiteX21" fmla="*/ 1125991 w 2819400"/>
                <a:gd name="connsiteY21" fmla="*/ 232279 h 1561409"/>
                <a:gd name="connsiteX22" fmla="*/ 1147763 w 2819400"/>
                <a:gd name="connsiteY22" fmla="*/ 262554 h 1561409"/>
                <a:gd name="connsiteX23" fmla="*/ 1174297 w 2819400"/>
                <a:gd name="connsiteY23" fmla="*/ 273440 h 1561409"/>
                <a:gd name="connsiteX24" fmla="*/ 1203212 w 2819400"/>
                <a:gd name="connsiteY24" fmla="*/ 261534 h 1561409"/>
                <a:gd name="connsiteX25" fmla="*/ 1222601 w 2819400"/>
                <a:gd name="connsiteY25" fmla="*/ 218332 h 1561409"/>
                <a:gd name="connsiteX26" fmla="*/ 1239611 w 2819400"/>
                <a:gd name="connsiteY26" fmla="*/ 165944 h 1561409"/>
                <a:gd name="connsiteX27" fmla="*/ 1259342 w 2819400"/>
                <a:gd name="connsiteY27" fmla="*/ 110495 h 1561409"/>
                <a:gd name="connsiteX28" fmla="*/ 1287236 w 2819400"/>
                <a:gd name="connsiteY28" fmla="*/ 63210 h 1561409"/>
                <a:gd name="connsiteX29" fmla="*/ 1318532 w 2819400"/>
                <a:gd name="connsiteY29" fmla="*/ 24429 h 1561409"/>
                <a:gd name="connsiteX30" fmla="*/ 1362075 w 2819400"/>
                <a:gd name="connsiteY30" fmla="*/ 276 h 1561409"/>
                <a:gd name="connsiteX31" fmla="*/ 1410381 w 2819400"/>
                <a:gd name="connsiteY31" fmla="*/ 13544 h 1561409"/>
                <a:gd name="connsiteX32" fmla="*/ 1447800 w 2819400"/>
                <a:gd name="connsiteY32" fmla="*/ 46201 h 1561409"/>
                <a:gd name="connsiteX33" fmla="*/ 1478076 w 2819400"/>
                <a:gd name="connsiteY33" fmla="*/ 90084 h 1561409"/>
                <a:gd name="connsiteX34" fmla="*/ 1520598 w 2819400"/>
                <a:gd name="connsiteY34" fmla="*/ 159820 h 1561409"/>
                <a:gd name="connsiteX35" fmla="*/ 1543730 w 2819400"/>
                <a:gd name="connsiteY35" fmla="*/ 214249 h 1561409"/>
                <a:gd name="connsiteX36" fmla="*/ 1562780 w 2819400"/>
                <a:gd name="connsiteY36" fmla="*/ 253029 h 1561409"/>
                <a:gd name="connsiteX37" fmla="*/ 1584551 w 2819400"/>
                <a:gd name="connsiteY37" fmla="*/ 274801 h 1561409"/>
                <a:gd name="connsiteX38" fmla="*/ 1611086 w 2819400"/>
                <a:gd name="connsiteY38" fmla="*/ 231258 h 1561409"/>
                <a:gd name="connsiteX39" fmla="*/ 1654629 w 2819400"/>
                <a:gd name="connsiteY39" fmla="*/ 187715 h 1561409"/>
                <a:gd name="connsiteX40" fmla="*/ 1676400 w 2819400"/>
                <a:gd name="connsiteY40" fmla="*/ 155058 h 1561409"/>
                <a:gd name="connsiteX41" fmla="*/ 1698172 w 2819400"/>
                <a:gd name="connsiteY41" fmla="*/ 133286 h 1561409"/>
                <a:gd name="connsiteX42" fmla="*/ 1730829 w 2819400"/>
                <a:gd name="connsiteY42" fmla="*/ 122401 h 1561409"/>
                <a:gd name="connsiteX43" fmla="*/ 1796143 w 2819400"/>
                <a:gd name="connsiteY43" fmla="*/ 144172 h 1561409"/>
                <a:gd name="connsiteX44" fmla="*/ 1850572 w 2819400"/>
                <a:gd name="connsiteY44" fmla="*/ 231258 h 1561409"/>
                <a:gd name="connsiteX45" fmla="*/ 1883229 w 2819400"/>
                <a:gd name="connsiteY45" fmla="*/ 340115 h 1561409"/>
                <a:gd name="connsiteX46" fmla="*/ 1948543 w 2819400"/>
                <a:gd name="connsiteY46" fmla="*/ 481629 h 1561409"/>
                <a:gd name="connsiteX47" fmla="*/ 2013857 w 2819400"/>
                <a:gd name="connsiteY47" fmla="*/ 666686 h 1561409"/>
                <a:gd name="connsiteX48" fmla="*/ 2090057 w 2819400"/>
                <a:gd name="connsiteY48" fmla="*/ 949715 h 1561409"/>
                <a:gd name="connsiteX49" fmla="*/ 2133600 w 2819400"/>
                <a:gd name="connsiteY49" fmla="*/ 1102115 h 1561409"/>
                <a:gd name="connsiteX50" fmla="*/ 2188029 w 2819400"/>
                <a:gd name="connsiteY50" fmla="*/ 1243629 h 1561409"/>
                <a:gd name="connsiteX51" fmla="*/ 2242457 w 2819400"/>
                <a:gd name="connsiteY51" fmla="*/ 1352486 h 1561409"/>
                <a:gd name="connsiteX52" fmla="*/ 2307772 w 2819400"/>
                <a:gd name="connsiteY52" fmla="*/ 1439572 h 1561409"/>
                <a:gd name="connsiteX53" fmla="*/ 2405743 w 2819400"/>
                <a:gd name="connsiteY53" fmla="*/ 1515772 h 1561409"/>
                <a:gd name="connsiteX54" fmla="*/ 2481943 w 2819400"/>
                <a:gd name="connsiteY54" fmla="*/ 1537544 h 1561409"/>
                <a:gd name="connsiteX55" fmla="*/ 2667000 w 2819400"/>
                <a:gd name="connsiteY55" fmla="*/ 1559315 h 1561409"/>
                <a:gd name="connsiteX56" fmla="*/ 2764972 w 2819400"/>
                <a:gd name="connsiteY56" fmla="*/ 1559315 h 1561409"/>
                <a:gd name="connsiteX57" fmla="*/ 2819400 w 2819400"/>
                <a:gd name="connsiteY57" fmla="*/ 1548429 h 1561409"/>
                <a:gd name="connsiteX58" fmla="*/ 2819400 w 2819400"/>
                <a:gd name="connsiteY58" fmla="*/ 1548429 h 1561409"/>
                <a:gd name="connsiteX0" fmla="*/ 0 w 2819400"/>
                <a:gd name="connsiteY0" fmla="*/ 1557010 h 1559104"/>
                <a:gd name="connsiteX1" fmla="*/ 164306 w 2819400"/>
                <a:gd name="connsiteY1" fmla="*/ 1552247 h 1559104"/>
                <a:gd name="connsiteX2" fmla="*/ 264999 w 2819400"/>
                <a:gd name="connsiteY2" fmla="*/ 1540342 h 1559104"/>
                <a:gd name="connsiteX3" fmla="*/ 348343 w 2819400"/>
                <a:gd name="connsiteY3" fmla="*/ 1513467 h 1559104"/>
                <a:gd name="connsiteX4" fmla="*/ 434408 w 2819400"/>
                <a:gd name="connsiteY4" fmla="*/ 1459378 h 1559104"/>
                <a:gd name="connsiteX5" fmla="*/ 509587 w 2819400"/>
                <a:gd name="connsiteY5" fmla="*/ 1366170 h 1559104"/>
                <a:gd name="connsiteX6" fmla="*/ 576943 w 2819400"/>
                <a:gd name="connsiteY6" fmla="*/ 1241324 h 1559104"/>
                <a:gd name="connsiteX7" fmla="*/ 626609 w 2819400"/>
                <a:gd name="connsiteY7" fmla="*/ 1097428 h 1559104"/>
                <a:gd name="connsiteX8" fmla="*/ 690563 w 2819400"/>
                <a:gd name="connsiteY8" fmla="*/ 878354 h 1559104"/>
                <a:gd name="connsiteX9" fmla="*/ 752475 w 2819400"/>
                <a:gd name="connsiteY9" fmla="*/ 664381 h 1559104"/>
                <a:gd name="connsiteX10" fmla="*/ 794657 w 2819400"/>
                <a:gd name="connsiteY10" fmla="*/ 522867 h 1559104"/>
                <a:gd name="connsiteX11" fmla="*/ 838200 w 2819400"/>
                <a:gd name="connsiteY11" fmla="*/ 403124 h 1559104"/>
                <a:gd name="connsiteX12" fmla="*/ 881743 w 2819400"/>
                <a:gd name="connsiteY12" fmla="*/ 272496 h 1559104"/>
                <a:gd name="connsiteX13" fmla="*/ 913379 w 2819400"/>
                <a:gd name="connsiteY13" fmla="*/ 202419 h 1559104"/>
                <a:gd name="connsiteX14" fmla="*/ 948078 w 2819400"/>
                <a:gd name="connsiteY14" fmla="*/ 142887 h 1559104"/>
                <a:gd name="connsiteX15" fmla="*/ 977332 w 2819400"/>
                <a:gd name="connsiteY15" fmla="*/ 116354 h 1559104"/>
                <a:gd name="connsiteX16" fmla="*/ 1000806 w 2819400"/>
                <a:gd name="connsiteY16" fmla="*/ 111591 h 1559104"/>
                <a:gd name="connsiteX17" fmla="*/ 1034142 w 2819400"/>
                <a:gd name="connsiteY17" fmla="*/ 124518 h 1559104"/>
                <a:gd name="connsiteX18" fmla="*/ 1061016 w 2819400"/>
                <a:gd name="connsiteY18" fmla="*/ 143908 h 1559104"/>
                <a:gd name="connsiteX19" fmla="*/ 1084150 w 2819400"/>
                <a:gd name="connsiteY19" fmla="*/ 170783 h 1559104"/>
                <a:gd name="connsiteX20" fmla="*/ 1110343 w 2819400"/>
                <a:gd name="connsiteY20" fmla="*/ 202418 h 1559104"/>
                <a:gd name="connsiteX21" fmla="*/ 1125991 w 2819400"/>
                <a:gd name="connsiteY21" fmla="*/ 229974 h 1559104"/>
                <a:gd name="connsiteX22" fmla="*/ 1147763 w 2819400"/>
                <a:gd name="connsiteY22" fmla="*/ 260249 h 1559104"/>
                <a:gd name="connsiteX23" fmla="*/ 1174297 w 2819400"/>
                <a:gd name="connsiteY23" fmla="*/ 271135 h 1559104"/>
                <a:gd name="connsiteX24" fmla="*/ 1203212 w 2819400"/>
                <a:gd name="connsiteY24" fmla="*/ 259229 h 1559104"/>
                <a:gd name="connsiteX25" fmla="*/ 1222601 w 2819400"/>
                <a:gd name="connsiteY25" fmla="*/ 216027 h 1559104"/>
                <a:gd name="connsiteX26" fmla="*/ 1239611 w 2819400"/>
                <a:gd name="connsiteY26" fmla="*/ 163639 h 1559104"/>
                <a:gd name="connsiteX27" fmla="*/ 1259342 w 2819400"/>
                <a:gd name="connsiteY27" fmla="*/ 108190 h 1559104"/>
                <a:gd name="connsiteX28" fmla="*/ 1287236 w 2819400"/>
                <a:gd name="connsiteY28" fmla="*/ 60905 h 1559104"/>
                <a:gd name="connsiteX29" fmla="*/ 1318532 w 2819400"/>
                <a:gd name="connsiteY29" fmla="*/ 22124 h 1559104"/>
                <a:gd name="connsiteX30" fmla="*/ 1350168 w 2819400"/>
                <a:gd name="connsiteY30" fmla="*/ 352 h 1559104"/>
                <a:gd name="connsiteX31" fmla="*/ 1410381 w 2819400"/>
                <a:gd name="connsiteY31" fmla="*/ 11239 h 1559104"/>
                <a:gd name="connsiteX32" fmla="*/ 1447800 w 2819400"/>
                <a:gd name="connsiteY32" fmla="*/ 43896 h 1559104"/>
                <a:gd name="connsiteX33" fmla="*/ 1478076 w 2819400"/>
                <a:gd name="connsiteY33" fmla="*/ 87779 h 1559104"/>
                <a:gd name="connsiteX34" fmla="*/ 1520598 w 2819400"/>
                <a:gd name="connsiteY34" fmla="*/ 157515 h 1559104"/>
                <a:gd name="connsiteX35" fmla="*/ 1543730 w 2819400"/>
                <a:gd name="connsiteY35" fmla="*/ 211944 h 1559104"/>
                <a:gd name="connsiteX36" fmla="*/ 1562780 w 2819400"/>
                <a:gd name="connsiteY36" fmla="*/ 250724 h 1559104"/>
                <a:gd name="connsiteX37" fmla="*/ 1584551 w 2819400"/>
                <a:gd name="connsiteY37" fmla="*/ 272496 h 1559104"/>
                <a:gd name="connsiteX38" fmla="*/ 1611086 w 2819400"/>
                <a:gd name="connsiteY38" fmla="*/ 228953 h 1559104"/>
                <a:gd name="connsiteX39" fmla="*/ 1654629 w 2819400"/>
                <a:gd name="connsiteY39" fmla="*/ 185410 h 1559104"/>
                <a:gd name="connsiteX40" fmla="*/ 1676400 w 2819400"/>
                <a:gd name="connsiteY40" fmla="*/ 152753 h 1559104"/>
                <a:gd name="connsiteX41" fmla="*/ 1698172 w 2819400"/>
                <a:gd name="connsiteY41" fmla="*/ 130981 h 1559104"/>
                <a:gd name="connsiteX42" fmla="*/ 1730829 w 2819400"/>
                <a:gd name="connsiteY42" fmla="*/ 120096 h 1559104"/>
                <a:gd name="connsiteX43" fmla="*/ 1796143 w 2819400"/>
                <a:gd name="connsiteY43" fmla="*/ 141867 h 1559104"/>
                <a:gd name="connsiteX44" fmla="*/ 1850572 w 2819400"/>
                <a:gd name="connsiteY44" fmla="*/ 228953 h 1559104"/>
                <a:gd name="connsiteX45" fmla="*/ 1883229 w 2819400"/>
                <a:gd name="connsiteY45" fmla="*/ 337810 h 1559104"/>
                <a:gd name="connsiteX46" fmla="*/ 1948543 w 2819400"/>
                <a:gd name="connsiteY46" fmla="*/ 479324 h 1559104"/>
                <a:gd name="connsiteX47" fmla="*/ 2013857 w 2819400"/>
                <a:gd name="connsiteY47" fmla="*/ 664381 h 1559104"/>
                <a:gd name="connsiteX48" fmla="*/ 2090057 w 2819400"/>
                <a:gd name="connsiteY48" fmla="*/ 947410 h 1559104"/>
                <a:gd name="connsiteX49" fmla="*/ 2133600 w 2819400"/>
                <a:gd name="connsiteY49" fmla="*/ 1099810 h 1559104"/>
                <a:gd name="connsiteX50" fmla="*/ 2188029 w 2819400"/>
                <a:gd name="connsiteY50" fmla="*/ 1241324 h 1559104"/>
                <a:gd name="connsiteX51" fmla="*/ 2242457 w 2819400"/>
                <a:gd name="connsiteY51" fmla="*/ 1350181 h 1559104"/>
                <a:gd name="connsiteX52" fmla="*/ 2307772 w 2819400"/>
                <a:gd name="connsiteY52" fmla="*/ 1437267 h 1559104"/>
                <a:gd name="connsiteX53" fmla="*/ 2405743 w 2819400"/>
                <a:gd name="connsiteY53" fmla="*/ 1513467 h 1559104"/>
                <a:gd name="connsiteX54" fmla="*/ 2481943 w 2819400"/>
                <a:gd name="connsiteY54" fmla="*/ 1535239 h 1559104"/>
                <a:gd name="connsiteX55" fmla="*/ 2667000 w 2819400"/>
                <a:gd name="connsiteY55" fmla="*/ 1557010 h 1559104"/>
                <a:gd name="connsiteX56" fmla="*/ 2764972 w 2819400"/>
                <a:gd name="connsiteY56" fmla="*/ 1557010 h 1559104"/>
                <a:gd name="connsiteX57" fmla="*/ 2819400 w 2819400"/>
                <a:gd name="connsiteY57" fmla="*/ 1546124 h 1559104"/>
                <a:gd name="connsiteX58" fmla="*/ 2819400 w 2819400"/>
                <a:gd name="connsiteY58" fmla="*/ 1546124 h 1559104"/>
                <a:gd name="connsiteX0" fmla="*/ 0 w 2819400"/>
                <a:gd name="connsiteY0" fmla="*/ 1558110 h 1560204"/>
                <a:gd name="connsiteX1" fmla="*/ 164306 w 2819400"/>
                <a:gd name="connsiteY1" fmla="*/ 1553347 h 1560204"/>
                <a:gd name="connsiteX2" fmla="*/ 264999 w 2819400"/>
                <a:gd name="connsiteY2" fmla="*/ 1541442 h 1560204"/>
                <a:gd name="connsiteX3" fmla="*/ 348343 w 2819400"/>
                <a:gd name="connsiteY3" fmla="*/ 1514567 h 1560204"/>
                <a:gd name="connsiteX4" fmla="*/ 434408 w 2819400"/>
                <a:gd name="connsiteY4" fmla="*/ 1460478 h 1560204"/>
                <a:gd name="connsiteX5" fmla="*/ 509587 w 2819400"/>
                <a:gd name="connsiteY5" fmla="*/ 1367270 h 1560204"/>
                <a:gd name="connsiteX6" fmla="*/ 576943 w 2819400"/>
                <a:gd name="connsiteY6" fmla="*/ 1242424 h 1560204"/>
                <a:gd name="connsiteX7" fmla="*/ 626609 w 2819400"/>
                <a:gd name="connsiteY7" fmla="*/ 1098528 h 1560204"/>
                <a:gd name="connsiteX8" fmla="*/ 690563 w 2819400"/>
                <a:gd name="connsiteY8" fmla="*/ 879454 h 1560204"/>
                <a:gd name="connsiteX9" fmla="*/ 752475 w 2819400"/>
                <a:gd name="connsiteY9" fmla="*/ 665481 h 1560204"/>
                <a:gd name="connsiteX10" fmla="*/ 794657 w 2819400"/>
                <a:gd name="connsiteY10" fmla="*/ 523967 h 1560204"/>
                <a:gd name="connsiteX11" fmla="*/ 838200 w 2819400"/>
                <a:gd name="connsiteY11" fmla="*/ 404224 h 1560204"/>
                <a:gd name="connsiteX12" fmla="*/ 881743 w 2819400"/>
                <a:gd name="connsiteY12" fmla="*/ 273596 h 1560204"/>
                <a:gd name="connsiteX13" fmla="*/ 913379 w 2819400"/>
                <a:gd name="connsiteY13" fmla="*/ 203519 h 1560204"/>
                <a:gd name="connsiteX14" fmla="*/ 948078 w 2819400"/>
                <a:gd name="connsiteY14" fmla="*/ 143987 h 1560204"/>
                <a:gd name="connsiteX15" fmla="*/ 977332 w 2819400"/>
                <a:gd name="connsiteY15" fmla="*/ 117454 h 1560204"/>
                <a:gd name="connsiteX16" fmla="*/ 1000806 w 2819400"/>
                <a:gd name="connsiteY16" fmla="*/ 112691 h 1560204"/>
                <a:gd name="connsiteX17" fmla="*/ 1034142 w 2819400"/>
                <a:gd name="connsiteY17" fmla="*/ 125618 h 1560204"/>
                <a:gd name="connsiteX18" fmla="*/ 1061016 w 2819400"/>
                <a:gd name="connsiteY18" fmla="*/ 145008 h 1560204"/>
                <a:gd name="connsiteX19" fmla="*/ 1084150 w 2819400"/>
                <a:gd name="connsiteY19" fmla="*/ 171883 h 1560204"/>
                <a:gd name="connsiteX20" fmla="*/ 1110343 w 2819400"/>
                <a:gd name="connsiteY20" fmla="*/ 203518 h 1560204"/>
                <a:gd name="connsiteX21" fmla="*/ 1125991 w 2819400"/>
                <a:gd name="connsiteY21" fmla="*/ 231074 h 1560204"/>
                <a:gd name="connsiteX22" fmla="*/ 1147763 w 2819400"/>
                <a:gd name="connsiteY22" fmla="*/ 261349 h 1560204"/>
                <a:gd name="connsiteX23" fmla="*/ 1174297 w 2819400"/>
                <a:gd name="connsiteY23" fmla="*/ 272235 h 1560204"/>
                <a:gd name="connsiteX24" fmla="*/ 1203212 w 2819400"/>
                <a:gd name="connsiteY24" fmla="*/ 260329 h 1560204"/>
                <a:gd name="connsiteX25" fmla="*/ 1222601 w 2819400"/>
                <a:gd name="connsiteY25" fmla="*/ 217127 h 1560204"/>
                <a:gd name="connsiteX26" fmla="*/ 1239611 w 2819400"/>
                <a:gd name="connsiteY26" fmla="*/ 164739 h 1560204"/>
                <a:gd name="connsiteX27" fmla="*/ 1259342 w 2819400"/>
                <a:gd name="connsiteY27" fmla="*/ 109290 h 1560204"/>
                <a:gd name="connsiteX28" fmla="*/ 1287236 w 2819400"/>
                <a:gd name="connsiteY28" fmla="*/ 62005 h 1560204"/>
                <a:gd name="connsiteX29" fmla="*/ 1318532 w 2819400"/>
                <a:gd name="connsiteY29" fmla="*/ 23224 h 1560204"/>
                <a:gd name="connsiteX30" fmla="*/ 1350168 w 2819400"/>
                <a:gd name="connsiteY30" fmla="*/ 1452 h 1560204"/>
                <a:gd name="connsiteX31" fmla="*/ 1350849 w 2819400"/>
                <a:gd name="connsiteY31" fmla="*/ 3154 h 1560204"/>
                <a:gd name="connsiteX32" fmla="*/ 1410381 w 2819400"/>
                <a:gd name="connsiteY32" fmla="*/ 12339 h 1560204"/>
                <a:gd name="connsiteX33" fmla="*/ 1447800 w 2819400"/>
                <a:gd name="connsiteY33" fmla="*/ 44996 h 1560204"/>
                <a:gd name="connsiteX34" fmla="*/ 1478076 w 2819400"/>
                <a:gd name="connsiteY34" fmla="*/ 88879 h 1560204"/>
                <a:gd name="connsiteX35" fmla="*/ 1520598 w 2819400"/>
                <a:gd name="connsiteY35" fmla="*/ 158615 h 1560204"/>
                <a:gd name="connsiteX36" fmla="*/ 1543730 w 2819400"/>
                <a:gd name="connsiteY36" fmla="*/ 213044 h 1560204"/>
                <a:gd name="connsiteX37" fmla="*/ 1562780 w 2819400"/>
                <a:gd name="connsiteY37" fmla="*/ 251824 h 1560204"/>
                <a:gd name="connsiteX38" fmla="*/ 1584551 w 2819400"/>
                <a:gd name="connsiteY38" fmla="*/ 273596 h 1560204"/>
                <a:gd name="connsiteX39" fmla="*/ 1611086 w 2819400"/>
                <a:gd name="connsiteY39" fmla="*/ 230053 h 1560204"/>
                <a:gd name="connsiteX40" fmla="*/ 1654629 w 2819400"/>
                <a:gd name="connsiteY40" fmla="*/ 186510 h 1560204"/>
                <a:gd name="connsiteX41" fmla="*/ 1676400 w 2819400"/>
                <a:gd name="connsiteY41" fmla="*/ 153853 h 1560204"/>
                <a:gd name="connsiteX42" fmla="*/ 1698172 w 2819400"/>
                <a:gd name="connsiteY42" fmla="*/ 132081 h 1560204"/>
                <a:gd name="connsiteX43" fmla="*/ 1730829 w 2819400"/>
                <a:gd name="connsiteY43" fmla="*/ 121196 h 1560204"/>
                <a:gd name="connsiteX44" fmla="*/ 1796143 w 2819400"/>
                <a:gd name="connsiteY44" fmla="*/ 142967 h 1560204"/>
                <a:gd name="connsiteX45" fmla="*/ 1850572 w 2819400"/>
                <a:gd name="connsiteY45" fmla="*/ 230053 h 1560204"/>
                <a:gd name="connsiteX46" fmla="*/ 1883229 w 2819400"/>
                <a:gd name="connsiteY46" fmla="*/ 338910 h 1560204"/>
                <a:gd name="connsiteX47" fmla="*/ 1948543 w 2819400"/>
                <a:gd name="connsiteY47" fmla="*/ 480424 h 1560204"/>
                <a:gd name="connsiteX48" fmla="*/ 2013857 w 2819400"/>
                <a:gd name="connsiteY48" fmla="*/ 665481 h 1560204"/>
                <a:gd name="connsiteX49" fmla="*/ 2090057 w 2819400"/>
                <a:gd name="connsiteY49" fmla="*/ 948510 h 1560204"/>
                <a:gd name="connsiteX50" fmla="*/ 2133600 w 2819400"/>
                <a:gd name="connsiteY50" fmla="*/ 1100910 h 1560204"/>
                <a:gd name="connsiteX51" fmla="*/ 2188029 w 2819400"/>
                <a:gd name="connsiteY51" fmla="*/ 1242424 h 1560204"/>
                <a:gd name="connsiteX52" fmla="*/ 2242457 w 2819400"/>
                <a:gd name="connsiteY52" fmla="*/ 1351281 h 1560204"/>
                <a:gd name="connsiteX53" fmla="*/ 2307772 w 2819400"/>
                <a:gd name="connsiteY53" fmla="*/ 1438367 h 1560204"/>
                <a:gd name="connsiteX54" fmla="*/ 2405743 w 2819400"/>
                <a:gd name="connsiteY54" fmla="*/ 1514567 h 1560204"/>
                <a:gd name="connsiteX55" fmla="*/ 2481943 w 2819400"/>
                <a:gd name="connsiteY55" fmla="*/ 1536339 h 1560204"/>
                <a:gd name="connsiteX56" fmla="*/ 2667000 w 2819400"/>
                <a:gd name="connsiteY56" fmla="*/ 1558110 h 1560204"/>
                <a:gd name="connsiteX57" fmla="*/ 2764972 w 2819400"/>
                <a:gd name="connsiteY57" fmla="*/ 1558110 h 1560204"/>
                <a:gd name="connsiteX58" fmla="*/ 2819400 w 2819400"/>
                <a:gd name="connsiteY58" fmla="*/ 1547224 h 1560204"/>
                <a:gd name="connsiteX59" fmla="*/ 2819400 w 2819400"/>
                <a:gd name="connsiteY59" fmla="*/ 1547224 h 1560204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1086 w 2819400"/>
                <a:gd name="connsiteY39" fmla="*/ 231029 h 1561180"/>
                <a:gd name="connsiteX40" fmla="*/ 1654629 w 2819400"/>
                <a:gd name="connsiteY40" fmla="*/ 187486 h 1561180"/>
                <a:gd name="connsiteX41" fmla="*/ 1676400 w 2819400"/>
                <a:gd name="connsiteY41" fmla="*/ 154829 h 1561180"/>
                <a:gd name="connsiteX42" fmla="*/ 1698172 w 2819400"/>
                <a:gd name="connsiteY42" fmla="*/ 133057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54629 w 2819400"/>
                <a:gd name="connsiteY40" fmla="*/ 187486 h 1561180"/>
                <a:gd name="connsiteX41" fmla="*/ 1676400 w 2819400"/>
                <a:gd name="connsiteY41" fmla="*/ 154829 h 1561180"/>
                <a:gd name="connsiteX42" fmla="*/ 1698172 w 2819400"/>
                <a:gd name="connsiteY42" fmla="*/ 133057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76400 w 2819400"/>
                <a:gd name="connsiteY41" fmla="*/ 154829 h 1561180"/>
                <a:gd name="connsiteX42" fmla="*/ 1698172 w 2819400"/>
                <a:gd name="connsiteY42" fmla="*/ 133057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98172 w 2819400"/>
                <a:gd name="connsiteY42" fmla="*/ 133057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30829 w 2819400"/>
                <a:gd name="connsiteY43" fmla="*/ 122172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96143 w 2819400"/>
                <a:gd name="connsiteY44" fmla="*/ 143943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850572 w 2819400"/>
                <a:gd name="connsiteY45" fmla="*/ 231029 h 1561180"/>
                <a:gd name="connsiteX46" fmla="*/ 1883229 w 2819400"/>
                <a:gd name="connsiteY46" fmla="*/ 339886 h 1561180"/>
                <a:gd name="connsiteX47" fmla="*/ 1948543 w 2819400"/>
                <a:gd name="connsiteY47" fmla="*/ 481400 h 1561180"/>
                <a:gd name="connsiteX48" fmla="*/ 2013857 w 2819400"/>
                <a:gd name="connsiteY48" fmla="*/ 666457 h 1561180"/>
                <a:gd name="connsiteX49" fmla="*/ 2090057 w 2819400"/>
                <a:gd name="connsiteY49" fmla="*/ 949486 h 1561180"/>
                <a:gd name="connsiteX50" fmla="*/ 2133600 w 2819400"/>
                <a:gd name="connsiteY50" fmla="*/ 1101886 h 1561180"/>
                <a:gd name="connsiteX51" fmla="*/ 2188029 w 2819400"/>
                <a:gd name="connsiteY51" fmla="*/ 1243400 h 1561180"/>
                <a:gd name="connsiteX52" fmla="*/ 2242457 w 2819400"/>
                <a:gd name="connsiteY52" fmla="*/ 1352257 h 1561180"/>
                <a:gd name="connsiteX53" fmla="*/ 2307772 w 2819400"/>
                <a:gd name="connsiteY53" fmla="*/ 1439343 h 1561180"/>
                <a:gd name="connsiteX54" fmla="*/ 2405743 w 2819400"/>
                <a:gd name="connsiteY54" fmla="*/ 1515543 h 1561180"/>
                <a:gd name="connsiteX55" fmla="*/ 2481943 w 2819400"/>
                <a:gd name="connsiteY55" fmla="*/ 1537315 h 1561180"/>
                <a:gd name="connsiteX56" fmla="*/ 2667000 w 2819400"/>
                <a:gd name="connsiteY56" fmla="*/ 1559086 h 1561180"/>
                <a:gd name="connsiteX57" fmla="*/ 2764972 w 2819400"/>
                <a:gd name="connsiteY57" fmla="*/ 1559086 h 1561180"/>
                <a:gd name="connsiteX58" fmla="*/ 2819400 w 2819400"/>
                <a:gd name="connsiteY58" fmla="*/ 1548200 h 1561180"/>
                <a:gd name="connsiteX59" fmla="*/ 2819400 w 2819400"/>
                <a:gd name="connsiteY59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53281 w 2819400"/>
                <a:gd name="connsiteY45" fmla="*/ 125574 h 1561180"/>
                <a:gd name="connsiteX46" fmla="*/ 1850572 w 2819400"/>
                <a:gd name="connsiteY46" fmla="*/ 231029 h 1561180"/>
                <a:gd name="connsiteX47" fmla="*/ 1883229 w 2819400"/>
                <a:gd name="connsiteY47" fmla="*/ 339886 h 1561180"/>
                <a:gd name="connsiteX48" fmla="*/ 1948543 w 2819400"/>
                <a:gd name="connsiteY48" fmla="*/ 481400 h 1561180"/>
                <a:gd name="connsiteX49" fmla="*/ 2013857 w 2819400"/>
                <a:gd name="connsiteY49" fmla="*/ 666457 h 1561180"/>
                <a:gd name="connsiteX50" fmla="*/ 2090057 w 2819400"/>
                <a:gd name="connsiteY50" fmla="*/ 949486 h 1561180"/>
                <a:gd name="connsiteX51" fmla="*/ 2133600 w 2819400"/>
                <a:gd name="connsiteY51" fmla="*/ 1101886 h 1561180"/>
                <a:gd name="connsiteX52" fmla="*/ 2188029 w 2819400"/>
                <a:gd name="connsiteY52" fmla="*/ 1243400 h 1561180"/>
                <a:gd name="connsiteX53" fmla="*/ 2242457 w 2819400"/>
                <a:gd name="connsiteY53" fmla="*/ 1352257 h 1561180"/>
                <a:gd name="connsiteX54" fmla="*/ 2307772 w 2819400"/>
                <a:gd name="connsiteY54" fmla="*/ 1439343 h 1561180"/>
                <a:gd name="connsiteX55" fmla="*/ 2405743 w 2819400"/>
                <a:gd name="connsiteY55" fmla="*/ 1515543 h 1561180"/>
                <a:gd name="connsiteX56" fmla="*/ 2481943 w 2819400"/>
                <a:gd name="connsiteY56" fmla="*/ 1537315 h 1561180"/>
                <a:gd name="connsiteX57" fmla="*/ 2667000 w 2819400"/>
                <a:gd name="connsiteY57" fmla="*/ 1559086 h 1561180"/>
                <a:gd name="connsiteX58" fmla="*/ 2764972 w 2819400"/>
                <a:gd name="connsiteY58" fmla="*/ 1559086 h 1561180"/>
                <a:gd name="connsiteX59" fmla="*/ 2819400 w 2819400"/>
                <a:gd name="connsiteY59" fmla="*/ 1548200 h 1561180"/>
                <a:gd name="connsiteX60" fmla="*/ 2819400 w 2819400"/>
                <a:gd name="connsiteY60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9000 w 2819400"/>
                <a:gd name="connsiteY45" fmla="*/ 154149 h 1561180"/>
                <a:gd name="connsiteX46" fmla="*/ 1850572 w 2819400"/>
                <a:gd name="connsiteY46" fmla="*/ 231029 h 1561180"/>
                <a:gd name="connsiteX47" fmla="*/ 1883229 w 2819400"/>
                <a:gd name="connsiteY47" fmla="*/ 339886 h 1561180"/>
                <a:gd name="connsiteX48" fmla="*/ 1948543 w 2819400"/>
                <a:gd name="connsiteY48" fmla="*/ 481400 h 1561180"/>
                <a:gd name="connsiteX49" fmla="*/ 2013857 w 2819400"/>
                <a:gd name="connsiteY49" fmla="*/ 666457 h 1561180"/>
                <a:gd name="connsiteX50" fmla="*/ 2090057 w 2819400"/>
                <a:gd name="connsiteY50" fmla="*/ 949486 h 1561180"/>
                <a:gd name="connsiteX51" fmla="*/ 2133600 w 2819400"/>
                <a:gd name="connsiteY51" fmla="*/ 1101886 h 1561180"/>
                <a:gd name="connsiteX52" fmla="*/ 2188029 w 2819400"/>
                <a:gd name="connsiteY52" fmla="*/ 1243400 h 1561180"/>
                <a:gd name="connsiteX53" fmla="*/ 2242457 w 2819400"/>
                <a:gd name="connsiteY53" fmla="*/ 1352257 h 1561180"/>
                <a:gd name="connsiteX54" fmla="*/ 2307772 w 2819400"/>
                <a:gd name="connsiteY54" fmla="*/ 1439343 h 1561180"/>
                <a:gd name="connsiteX55" fmla="*/ 2405743 w 2819400"/>
                <a:gd name="connsiteY55" fmla="*/ 1515543 h 1561180"/>
                <a:gd name="connsiteX56" fmla="*/ 2481943 w 2819400"/>
                <a:gd name="connsiteY56" fmla="*/ 1537315 h 1561180"/>
                <a:gd name="connsiteX57" fmla="*/ 2667000 w 2819400"/>
                <a:gd name="connsiteY57" fmla="*/ 1559086 h 1561180"/>
                <a:gd name="connsiteX58" fmla="*/ 2764972 w 2819400"/>
                <a:gd name="connsiteY58" fmla="*/ 1559086 h 1561180"/>
                <a:gd name="connsiteX59" fmla="*/ 2819400 w 2819400"/>
                <a:gd name="connsiteY59" fmla="*/ 1548200 h 1561180"/>
                <a:gd name="connsiteX60" fmla="*/ 2819400 w 2819400"/>
                <a:gd name="connsiteY60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50572 w 2819400"/>
                <a:gd name="connsiteY46" fmla="*/ 231029 h 1561180"/>
                <a:gd name="connsiteX47" fmla="*/ 1883229 w 2819400"/>
                <a:gd name="connsiteY47" fmla="*/ 339886 h 1561180"/>
                <a:gd name="connsiteX48" fmla="*/ 1948543 w 2819400"/>
                <a:gd name="connsiteY48" fmla="*/ 481400 h 1561180"/>
                <a:gd name="connsiteX49" fmla="*/ 2013857 w 2819400"/>
                <a:gd name="connsiteY49" fmla="*/ 666457 h 1561180"/>
                <a:gd name="connsiteX50" fmla="*/ 2090057 w 2819400"/>
                <a:gd name="connsiteY50" fmla="*/ 949486 h 1561180"/>
                <a:gd name="connsiteX51" fmla="*/ 2133600 w 2819400"/>
                <a:gd name="connsiteY51" fmla="*/ 1101886 h 1561180"/>
                <a:gd name="connsiteX52" fmla="*/ 2188029 w 2819400"/>
                <a:gd name="connsiteY52" fmla="*/ 1243400 h 1561180"/>
                <a:gd name="connsiteX53" fmla="*/ 2242457 w 2819400"/>
                <a:gd name="connsiteY53" fmla="*/ 1352257 h 1561180"/>
                <a:gd name="connsiteX54" fmla="*/ 2307772 w 2819400"/>
                <a:gd name="connsiteY54" fmla="*/ 1439343 h 1561180"/>
                <a:gd name="connsiteX55" fmla="*/ 2405743 w 2819400"/>
                <a:gd name="connsiteY55" fmla="*/ 1515543 h 1561180"/>
                <a:gd name="connsiteX56" fmla="*/ 2481943 w 2819400"/>
                <a:gd name="connsiteY56" fmla="*/ 1537315 h 1561180"/>
                <a:gd name="connsiteX57" fmla="*/ 2667000 w 2819400"/>
                <a:gd name="connsiteY57" fmla="*/ 1559086 h 1561180"/>
                <a:gd name="connsiteX58" fmla="*/ 2764972 w 2819400"/>
                <a:gd name="connsiteY58" fmla="*/ 1559086 h 1561180"/>
                <a:gd name="connsiteX59" fmla="*/ 2819400 w 2819400"/>
                <a:gd name="connsiteY59" fmla="*/ 1548200 h 1561180"/>
                <a:gd name="connsiteX60" fmla="*/ 2819400 w 2819400"/>
                <a:gd name="connsiteY60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781856 w 2819400"/>
                <a:gd name="connsiteY46" fmla="*/ 144624 h 1561180"/>
                <a:gd name="connsiteX47" fmla="*/ 1850572 w 2819400"/>
                <a:gd name="connsiteY47" fmla="*/ 231029 h 1561180"/>
                <a:gd name="connsiteX48" fmla="*/ 1883229 w 2819400"/>
                <a:gd name="connsiteY48" fmla="*/ 339886 h 1561180"/>
                <a:gd name="connsiteX49" fmla="*/ 1948543 w 2819400"/>
                <a:gd name="connsiteY49" fmla="*/ 481400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50572 w 2819400"/>
                <a:gd name="connsiteY47" fmla="*/ 231029 h 1561180"/>
                <a:gd name="connsiteX48" fmla="*/ 1883229 w 2819400"/>
                <a:gd name="connsiteY48" fmla="*/ 339886 h 1561180"/>
                <a:gd name="connsiteX49" fmla="*/ 1948543 w 2819400"/>
                <a:gd name="connsiteY49" fmla="*/ 481400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48191 w 2819400"/>
                <a:gd name="connsiteY47" fmla="*/ 214360 h 1561180"/>
                <a:gd name="connsiteX48" fmla="*/ 1883229 w 2819400"/>
                <a:gd name="connsiteY48" fmla="*/ 339886 h 1561180"/>
                <a:gd name="connsiteX49" fmla="*/ 1948543 w 2819400"/>
                <a:gd name="connsiteY49" fmla="*/ 481400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48543 w 2819400"/>
                <a:gd name="connsiteY49" fmla="*/ 481400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2013857 w 2819400"/>
                <a:gd name="connsiteY50" fmla="*/ 666457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90057 w 2819400"/>
                <a:gd name="connsiteY51" fmla="*/ 949486 h 1561180"/>
                <a:gd name="connsiteX52" fmla="*/ 2133600 w 2819400"/>
                <a:gd name="connsiteY52" fmla="*/ 1101886 h 1561180"/>
                <a:gd name="connsiteX53" fmla="*/ 2188029 w 2819400"/>
                <a:gd name="connsiteY53" fmla="*/ 1243400 h 1561180"/>
                <a:gd name="connsiteX54" fmla="*/ 2242457 w 2819400"/>
                <a:gd name="connsiteY54" fmla="*/ 1352257 h 1561180"/>
                <a:gd name="connsiteX55" fmla="*/ 2307772 w 2819400"/>
                <a:gd name="connsiteY55" fmla="*/ 1439343 h 1561180"/>
                <a:gd name="connsiteX56" fmla="*/ 2405743 w 2819400"/>
                <a:gd name="connsiteY56" fmla="*/ 1515543 h 1561180"/>
                <a:gd name="connsiteX57" fmla="*/ 2481943 w 2819400"/>
                <a:gd name="connsiteY57" fmla="*/ 1537315 h 1561180"/>
                <a:gd name="connsiteX58" fmla="*/ 2667000 w 2819400"/>
                <a:gd name="connsiteY58" fmla="*/ 1559086 h 1561180"/>
                <a:gd name="connsiteX59" fmla="*/ 2764972 w 2819400"/>
                <a:gd name="connsiteY59" fmla="*/ 1559086 h 1561180"/>
                <a:gd name="connsiteX60" fmla="*/ 2819400 w 2819400"/>
                <a:gd name="connsiteY60" fmla="*/ 1548200 h 1561180"/>
                <a:gd name="connsiteX61" fmla="*/ 2819400 w 2819400"/>
                <a:gd name="connsiteY61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1991406 w 2819400"/>
                <a:gd name="connsiteY51" fmla="*/ 670880 h 1561180"/>
                <a:gd name="connsiteX52" fmla="*/ 2090057 w 2819400"/>
                <a:gd name="connsiteY52" fmla="*/ 949486 h 1561180"/>
                <a:gd name="connsiteX53" fmla="*/ 2133600 w 2819400"/>
                <a:gd name="connsiteY53" fmla="*/ 1101886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36650 w 2819400"/>
                <a:gd name="connsiteY51" fmla="*/ 768512 h 1561180"/>
                <a:gd name="connsiteX52" fmla="*/ 2090057 w 2819400"/>
                <a:gd name="connsiteY52" fmla="*/ 949486 h 1561180"/>
                <a:gd name="connsiteX53" fmla="*/ 2133600 w 2819400"/>
                <a:gd name="connsiteY53" fmla="*/ 1101886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75655 h 1561180"/>
                <a:gd name="connsiteX52" fmla="*/ 2090057 w 2819400"/>
                <a:gd name="connsiteY52" fmla="*/ 949486 h 1561180"/>
                <a:gd name="connsiteX53" fmla="*/ 2133600 w 2819400"/>
                <a:gd name="connsiteY53" fmla="*/ 1101886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75655 h 1561180"/>
                <a:gd name="connsiteX52" fmla="*/ 2082913 w 2819400"/>
                <a:gd name="connsiteY52" fmla="*/ 954249 h 1561180"/>
                <a:gd name="connsiteX53" fmla="*/ 2133600 w 2819400"/>
                <a:gd name="connsiteY53" fmla="*/ 1101886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75655 h 1561180"/>
                <a:gd name="connsiteX52" fmla="*/ 2082913 w 2819400"/>
                <a:gd name="connsiteY52" fmla="*/ 954249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75655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7125 w 2819400"/>
                <a:gd name="connsiteY51" fmla="*/ 782799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7125 w 2819400"/>
                <a:gd name="connsiteY51" fmla="*/ 782799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7125 w 2819400"/>
                <a:gd name="connsiteY51" fmla="*/ 782799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7125 w 2819400"/>
                <a:gd name="connsiteY51" fmla="*/ 782799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87562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4744 w 2819400"/>
                <a:gd name="connsiteY51" fmla="*/ 787562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3388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8029 w 2819400"/>
                <a:gd name="connsiteY54" fmla="*/ 1243400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3266 w 2819400"/>
                <a:gd name="connsiteY54" fmla="*/ 1238637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3266 w 2819400"/>
                <a:gd name="connsiteY54" fmla="*/ 1238637 h 1561180"/>
                <a:gd name="connsiteX55" fmla="*/ 2242457 w 2819400"/>
                <a:gd name="connsiteY55" fmla="*/ 1352257 h 1561180"/>
                <a:gd name="connsiteX56" fmla="*/ 2307772 w 2819400"/>
                <a:gd name="connsiteY56" fmla="*/ 1439343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3266 w 2819400"/>
                <a:gd name="connsiteY54" fmla="*/ 1238637 h 1561180"/>
                <a:gd name="connsiteX55" fmla="*/ 2242457 w 2819400"/>
                <a:gd name="connsiteY55" fmla="*/ 1352257 h 1561180"/>
                <a:gd name="connsiteX56" fmla="*/ 2303009 w 2819400"/>
                <a:gd name="connsiteY56" fmla="*/ 1441725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48200 h 1561180"/>
                <a:gd name="connsiteX0" fmla="*/ 0 w 2819400"/>
                <a:gd name="connsiteY0" fmla="*/ 1559086 h 1561180"/>
                <a:gd name="connsiteX1" fmla="*/ 164306 w 2819400"/>
                <a:gd name="connsiteY1" fmla="*/ 1554323 h 1561180"/>
                <a:gd name="connsiteX2" fmla="*/ 264999 w 2819400"/>
                <a:gd name="connsiteY2" fmla="*/ 1542418 h 1561180"/>
                <a:gd name="connsiteX3" fmla="*/ 348343 w 2819400"/>
                <a:gd name="connsiteY3" fmla="*/ 1515543 h 1561180"/>
                <a:gd name="connsiteX4" fmla="*/ 434408 w 2819400"/>
                <a:gd name="connsiteY4" fmla="*/ 1461454 h 1561180"/>
                <a:gd name="connsiteX5" fmla="*/ 509587 w 2819400"/>
                <a:gd name="connsiteY5" fmla="*/ 1368246 h 1561180"/>
                <a:gd name="connsiteX6" fmla="*/ 576943 w 2819400"/>
                <a:gd name="connsiteY6" fmla="*/ 1243400 h 1561180"/>
                <a:gd name="connsiteX7" fmla="*/ 626609 w 2819400"/>
                <a:gd name="connsiteY7" fmla="*/ 1099504 h 1561180"/>
                <a:gd name="connsiteX8" fmla="*/ 690563 w 2819400"/>
                <a:gd name="connsiteY8" fmla="*/ 880430 h 1561180"/>
                <a:gd name="connsiteX9" fmla="*/ 752475 w 2819400"/>
                <a:gd name="connsiteY9" fmla="*/ 666457 h 1561180"/>
                <a:gd name="connsiteX10" fmla="*/ 794657 w 2819400"/>
                <a:gd name="connsiteY10" fmla="*/ 524943 h 1561180"/>
                <a:gd name="connsiteX11" fmla="*/ 838200 w 2819400"/>
                <a:gd name="connsiteY11" fmla="*/ 405200 h 1561180"/>
                <a:gd name="connsiteX12" fmla="*/ 881743 w 2819400"/>
                <a:gd name="connsiteY12" fmla="*/ 274572 h 1561180"/>
                <a:gd name="connsiteX13" fmla="*/ 913379 w 2819400"/>
                <a:gd name="connsiteY13" fmla="*/ 204495 h 1561180"/>
                <a:gd name="connsiteX14" fmla="*/ 948078 w 2819400"/>
                <a:gd name="connsiteY14" fmla="*/ 144963 h 1561180"/>
                <a:gd name="connsiteX15" fmla="*/ 977332 w 2819400"/>
                <a:gd name="connsiteY15" fmla="*/ 118430 h 1561180"/>
                <a:gd name="connsiteX16" fmla="*/ 1000806 w 2819400"/>
                <a:gd name="connsiteY16" fmla="*/ 113667 h 1561180"/>
                <a:gd name="connsiteX17" fmla="*/ 1034142 w 2819400"/>
                <a:gd name="connsiteY17" fmla="*/ 126594 h 1561180"/>
                <a:gd name="connsiteX18" fmla="*/ 1061016 w 2819400"/>
                <a:gd name="connsiteY18" fmla="*/ 145984 h 1561180"/>
                <a:gd name="connsiteX19" fmla="*/ 1084150 w 2819400"/>
                <a:gd name="connsiteY19" fmla="*/ 172859 h 1561180"/>
                <a:gd name="connsiteX20" fmla="*/ 1110343 w 2819400"/>
                <a:gd name="connsiteY20" fmla="*/ 204494 h 1561180"/>
                <a:gd name="connsiteX21" fmla="*/ 1125991 w 2819400"/>
                <a:gd name="connsiteY21" fmla="*/ 232050 h 1561180"/>
                <a:gd name="connsiteX22" fmla="*/ 1147763 w 2819400"/>
                <a:gd name="connsiteY22" fmla="*/ 262325 h 1561180"/>
                <a:gd name="connsiteX23" fmla="*/ 1174297 w 2819400"/>
                <a:gd name="connsiteY23" fmla="*/ 273211 h 1561180"/>
                <a:gd name="connsiteX24" fmla="*/ 1203212 w 2819400"/>
                <a:gd name="connsiteY24" fmla="*/ 261305 h 1561180"/>
                <a:gd name="connsiteX25" fmla="*/ 1222601 w 2819400"/>
                <a:gd name="connsiteY25" fmla="*/ 218103 h 1561180"/>
                <a:gd name="connsiteX26" fmla="*/ 1239611 w 2819400"/>
                <a:gd name="connsiteY26" fmla="*/ 165715 h 1561180"/>
                <a:gd name="connsiteX27" fmla="*/ 1259342 w 2819400"/>
                <a:gd name="connsiteY27" fmla="*/ 110266 h 1561180"/>
                <a:gd name="connsiteX28" fmla="*/ 1287236 w 2819400"/>
                <a:gd name="connsiteY28" fmla="*/ 62981 h 1561180"/>
                <a:gd name="connsiteX29" fmla="*/ 1318532 w 2819400"/>
                <a:gd name="connsiteY29" fmla="*/ 24200 h 1561180"/>
                <a:gd name="connsiteX30" fmla="*/ 1350168 w 2819400"/>
                <a:gd name="connsiteY30" fmla="*/ 2428 h 1561180"/>
                <a:gd name="connsiteX31" fmla="*/ 1379424 w 2819400"/>
                <a:gd name="connsiteY31" fmla="*/ 1749 h 1561180"/>
                <a:gd name="connsiteX32" fmla="*/ 1410381 w 2819400"/>
                <a:gd name="connsiteY32" fmla="*/ 13315 h 1561180"/>
                <a:gd name="connsiteX33" fmla="*/ 1447800 w 2819400"/>
                <a:gd name="connsiteY33" fmla="*/ 45972 h 1561180"/>
                <a:gd name="connsiteX34" fmla="*/ 1478076 w 2819400"/>
                <a:gd name="connsiteY34" fmla="*/ 89855 h 1561180"/>
                <a:gd name="connsiteX35" fmla="*/ 1520598 w 2819400"/>
                <a:gd name="connsiteY35" fmla="*/ 159591 h 1561180"/>
                <a:gd name="connsiteX36" fmla="*/ 1543730 w 2819400"/>
                <a:gd name="connsiteY36" fmla="*/ 214020 h 1561180"/>
                <a:gd name="connsiteX37" fmla="*/ 1562780 w 2819400"/>
                <a:gd name="connsiteY37" fmla="*/ 252800 h 1561180"/>
                <a:gd name="connsiteX38" fmla="*/ 1584551 w 2819400"/>
                <a:gd name="connsiteY38" fmla="*/ 274572 h 1561180"/>
                <a:gd name="connsiteX39" fmla="*/ 1618229 w 2819400"/>
                <a:gd name="connsiteY39" fmla="*/ 242935 h 1561180"/>
                <a:gd name="connsiteX40" fmla="*/ 1642723 w 2819400"/>
                <a:gd name="connsiteY40" fmla="*/ 206536 h 1561180"/>
                <a:gd name="connsiteX41" fmla="*/ 1666875 w 2819400"/>
                <a:gd name="connsiteY41" fmla="*/ 166735 h 1561180"/>
                <a:gd name="connsiteX42" fmla="*/ 1688647 w 2819400"/>
                <a:gd name="connsiteY42" fmla="*/ 144963 h 1561180"/>
                <a:gd name="connsiteX43" fmla="*/ 1721304 w 2819400"/>
                <a:gd name="connsiteY43" fmla="*/ 124553 h 1561180"/>
                <a:gd name="connsiteX44" fmla="*/ 1753281 w 2819400"/>
                <a:gd name="connsiteY44" fmla="*/ 122512 h 1561180"/>
                <a:gd name="connsiteX45" fmla="*/ 1786619 w 2819400"/>
                <a:gd name="connsiteY45" fmla="*/ 142242 h 1561180"/>
                <a:gd name="connsiteX46" fmla="*/ 1805669 w 2819400"/>
                <a:gd name="connsiteY46" fmla="*/ 170818 h 1561180"/>
                <a:gd name="connsiteX47" fmla="*/ 1829141 w 2819400"/>
                <a:gd name="connsiteY47" fmla="*/ 214360 h 1561180"/>
                <a:gd name="connsiteX48" fmla="*/ 1883229 w 2819400"/>
                <a:gd name="connsiteY48" fmla="*/ 339886 h 1561180"/>
                <a:gd name="connsiteX49" fmla="*/ 1931874 w 2819400"/>
                <a:gd name="connsiteY49" fmla="*/ 486162 h 1561180"/>
                <a:gd name="connsiteX50" fmla="*/ 1992426 w 2819400"/>
                <a:gd name="connsiteY50" fmla="*/ 668839 h 1561180"/>
                <a:gd name="connsiteX51" fmla="*/ 2029507 w 2819400"/>
                <a:gd name="connsiteY51" fmla="*/ 787562 h 1561180"/>
                <a:gd name="connsiteX52" fmla="*/ 2075770 w 2819400"/>
                <a:gd name="connsiteY52" fmla="*/ 947105 h 1561180"/>
                <a:gd name="connsiteX53" fmla="*/ 2128838 w 2819400"/>
                <a:gd name="connsiteY53" fmla="*/ 1106648 h 1561180"/>
                <a:gd name="connsiteX54" fmla="*/ 2183266 w 2819400"/>
                <a:gd name="connsiteY54" fmla="*/ 1238637 h 1561180"/>
                <a:gd name="connsiteX55" fmla="*/ 2242457 w 2819400"/>
                <a:gd name="connsiteY55" fmla="*/ 1352257 h 1561180"/>
                <a:gd name="connsiteX56" fmla="*/ 2303009 w 2819400"/>
                <a:gd name="connsiteY56" fmla="*/ 1441725 h 1561180"/>
                <a:gd name="connsiteX57" fmla="*/ 2405743 w 2819400"/>
                <a:gd name="connsiteY57" fmla="*/ 1515543 h 1561180"/>
                <a:gd name="connsiteX58" fmla="*/ 2481943 w 2819400"/>
                <a:gd name="connsiteY58" fmla="*/ 1537315 h 1561180"/>
                <a:gd name="connsiteX59" fmla="*/ 2667000 w 2819400"/>
                <a:gd name="connsiteY59" fmla="*/ 1559086 h 1561180"/>
                <a:gd name="connsiteX60" fmla="*/ 2764972 w 2819400"/>
                <a:gd name="connsiteY60" fmla="*/ 1559086 h 1561180"/>
                <a:gd name="connsiteX61" fmla="*/ 2819400 w 2819400"/>
                <a:gd name="connsiteY61" fmla="*/ 1548200 h 1561180"/>
                <a:gd name="connsiteX62" fmla="*/ 2819400 w 2819400"/>
                <a:gd name="connsiteY62" fmla="*/ 1557725 h 1561180"/>
                <a:gd name="connsiteX0" fmla="*/ 0 w 2819400"/>
                <a:gd name="connsiteY0" fmla="*/ 1559086 h 1560344"/>
                <a:gd name="connsiteX1" fmla="*/ 164306 w 2819400"/>
                <a:gd name="connsiteY1" fmla="*/ 1554323 h 1560344"/>
                <a:gd name="connsiteX2" fmla="*/ 264999 w 2819400"/>
                <a:gd name="connsiteY2" fmla="*/ 1542418 h 1560344"/>
                <a:gd name="connsiteX3" fmla="*/ 348343 w 2819400"/>
                <a:gd name="connsiteY3" fmla="*/ 1515543 h 1560344"/>
                <a:gd name="connsiteX4" fmla="*/ 434408 w 2819400"/>
                <a:gd name="connsiteY4" fmla="*/ 1461454 h 1560344"/>
                <a:gd name="connsiteX5" fmla="*/ 509587 w 2819400"/>
                <a:gd name="connsiteY5" fmla="*/ 1368246 h 1560344"/>
                <a:gd name="connsiteX6" fmla="*/ 576943 w 2819400"/>
                <a:gd name="connsiteY6" fmla="*/ 1243400 h 1560344"/>
                <a:gd name="connsiteX7" fmla="*/ 626609 w 2819400"/>
                <a:gd name="connsiteY7" fmla="*/ 1099504 h 1560344"/>
                <a:gd name="connsiteX8" fmla="*/ 690563 w 2819400"/>
                <a:gd name="connsiteY8" fmla="*/ 880430 h 1560344"/>
                <a:gd name="connsiteX9" fmla="*/ 752475 w 2819400"/>
                <a:gd name="connsiteY9" fmla="*/ 666457 h 1560344"/>
                <a:gd name="connsiteX10" fmla="*/ 794657 w 2819400"/>
                <a:gd name="connsiteY10" fmla="*/ 524943 h 1560344"/>
                <a:gd name="connsiteX11" fmla="*/ 838200 w 2819400"/>
                <a:gd name="connsiteY11" fmla="*/ 405200 h 1560344"/>
                <a:gd name="connsiteX12" fmla="*/ 881743 w 2819400"/>
                <a:gd name="connsiteY12" fmla="*/ 274572 h 1560344"/>
                <a:gd name="connsiteX13" fmla="*/ 913379 w 2819400"/>
                <a:gd name="connsiteY13" fmla="*/ 204495 h 1560344"/>
                <a:gd name="connsiteX14" fmla="*/ 948078 w 2819400"/>
                <a:gd name="connsiteY14" fmla="*/ 144963 h 1560344"/>
                <a:gd name="connsiteX15" fmla="*/ 977332 w 2819400"/>
                <a:gd name="connsiteY15" fmla="*/ 118430 h 1560344"/>
                <a:gd name="connsiteX16" fmla="*/ 1000806 w 2819400"/>
                <a:gd name="connsiteY16" fmla="*/ 113667 h 1560344"/>
                <a:gd name="connsiteX17" fmla="*/ 1034142 w 2819400"/>
                <a:gd name="connsiteY17" fmla="*/ 126594 h 1560344"/>
                <a:gd name="connsiteX18" fmla="*/ 1061016 w 2819400"/>
                <a:gd name="connsiteY18" fmla="*/ 145984 h 1560344"/>
                <a:gd name="connsiteX19" fmla="*/ 1084150 w 2819400"/>
                <a:gd name="connsiteY19" fmla="*/ 172859 h 1560344"/>
                <a:gd name="connsiteX20" fmla="*/ 1110343 w 2819400"/>
                <a:gd name="connsiteY20" fmla="*/ 204494 h 1560344"/>
                <a:gd name="connsiteX21" fmla="*/ 1125991 w 2819400"/>
                <a:gd name="connsiteY21" fmla="*/ 232050 h 1560344"/>
                <a:gd name="connsiteX22" fmla="*/ 1147763 w 2819400"/>
                <a:gd name="connsiteY22" fmla="*/ 262325 h 1560344"/>
                <a:gd name="connsiteX23" fmla="*/ 1174297 w 2819400"/>
                <a:gd name="connsiteY23" fmla="*/ 273211 h 1560344"/>
                <a:gd name="connsiteX24" fmla="*/ 1203212 w 2819400"/>
                <a:gd name="connsiteY24" fmla="*/ 261305 h 1560344"/>
                <a:gd name="connsiteX25" fmla="*/ 1222601 w 2819400"/>
                <a:gd name="connsiteY25" fmla="*/ 218103 h 1560344"/>
                <a:gd name="connsiteX26" fmla="*/ 1239611 w 2819400"/>
                <a:gd name="connsiteY26" fmla="*/ 165715 h 1560344"/>
                <a:gd name="connsiteX27" fmla="*/ 1259342 w 2819400"/>
                <a:gd name="connsiteY27" fmla="*/ 110266 h 1560344"/>
                <a:gd name="connsiteX28" fmla="*/ 1287236 w 2819400"/>
                <a:gd name="connsiteY28" fmla="*/ 62981 h 1560344"/>
                <a:gd name="connsiteX29" fmla="*/ 1318532 w 2819400"/>
                <a:gd name="connsiteY29" fmla="*/ 24200 h 1560344"/>
                <a:gd name="connsiteX30" fmla="*/ 1350168 w 2819400"/>
                <a:gd name="connsiteY30" fmla="*/ 2428 h 1560344"/>
                <a:gd name="connsiteX31" fmla="*/ 1379424 w 2819400"/>
                <a:gd name="connsiteY31" fmla="*/ 1749 h 1560344"/>
                <a:gd name="connsiteX32" fmla="*/ 1410381 w 2819400"/>
                <a:gd name="connsiteY32" fmla="*/ 13315 h 1560344"/>
                <a:gd name="connsiteX33" fmla="*/ 1447800 w 2819400"/>
                <a:gd name="connsiteY33" fmla="*/ 45972 h 1560344"/>
                <a:gd name="connsiteX34" fmla="*/ 1478076 w 2819400"/>
                <a:gd name="connsiteY34" fmla="*/ 89855 h 1560344"/>
                <a:gd name="connsiteX35" fmla="*/ 1520598 w 2819400"/>
                <a:gd name="connsiteY35" fmla="*/ 159591 h 1560344"/>
                <a:gd name="connsiteX36" fmla="*/ 1543730 w 2819400"/>
                <a:gd name="connsiteY36" fmla="*/ 214020 h 1560344"/>
                <a:gd name="connsiteX37" fmla="*/ 1562780 w 2819400"/>
                <a:gd name="connsiteY37" fmla="*/ 252800 h 1560344"/>
                <a:gd name="connsiteX38" fmla="*/ 1584551 w 2819400"/>
                <a:gd name="connsiteY38" fmla="*/ 274572 h 1560344"/>
                <a:gd name="connsiteX39" fmla="*/ 1618229 w 2819400"/>
                <a:gd name="connsiteY39" fmla="*/ 242935 h 1560344"/>
                <a:gd name="connsiteX40" fmla="*/ 1642723 w 2819400"/>
                <a:gd name="connsiteY40" fmla="*/ 206536 h 1560344"/>
                <a:gd name="connsiteX41" fmla="*/ 1666875 w 2819400"/>
                <a:gd name="connsiteY41" fmla="*/ 166735 h 1560344"/>
                <a:gd name="connsiteX42" fmla="*/ 1688647 w 2819400"/>
                <a:gd name="connsiteY42" fmla="*/ 144963 h 1560344"/>
                <a:gd name="connsiteX43" fmla="*/ 1721304 w 2819400"/>
                <a:gd name="connsiteY43" fmla="*/ 124553 h 1560344"/>
                <a:gd name="connsiteX44" fmla="*/ 1753281 w 2819400"/>
                <a:gd name="connsiteY44" fmla="*/ 122512 h 1560344"/>
                <a:gd name="connsiteX45" fmla="*/ 1786619 w 2819400"/>
                <a:gd name="connsiteY45" fmla="*/ 142242 h 1560344"/>
                <a:gd name="connsiteX46" fmla="*/ 1805669 w 2819400"/>
                <a:gd name="connsiteY46" fmla="*/ 170818 h 1560344"/>
                <a:gd name="connsiteX47" fmla="*/ 1829141 w 2819400"/>
                <a:gd name="connsiteY47" fmla="*/ 214360 h 1560344"/>
                <a:gd name="connsiteX48" fmla="*/ 1883229 w 2819400"/>
                <a:gd name="connsiteY48" fmla="*/ 339886 h 1560344"/>
                <a:gd name="connsiteX49" fmla="*/ 1931874 w 2819400"/>
                <a:gd name="connsiteY49" fmla="*/ 486162 h 1560344"/>
                <a:gd name="connsiteX50" fmla="*/ 1992426 w 2819400"/>
                <a:gd name="connsiteY50" fmla="*/ 668839 h 1560344"/>
                <a:gd name="connsiteX51" fmla="*/ 2029507 w 2819400"/>
                <a:gd name="connsiteY51" fmla="*/ 787562 h 1560344"/>
                <a:gd name="connsiteX52" fmla="*/ 2075770 w 2819400"/>
                <a:gd name="connsiteY52" fmla="*/ 947105 h 1560344"/>
                <a:gd name="connsiteX53" fmla="*/ 2128838 w 2819400"/>
                <a:gd name="connsiteY53" fmla="*/ 1106648 h 1560344"/>
                <a:gd name="connsiteX54" fmla="*/ 2183266 w 2819400"/>
                <a:gd name="connsiteY54" fmla="*/ 1238637 h 1560344"/>
                <a:gd name="connsiteX55" fmla="*/ 2242457 w 2819400"/>
                <a:gd name="connsiteY55" fmla="*/ 1352257 h 1560344"/>
                <a:gd name="connsiteX56" fmla="*/ 2303009 w 2819400"/>
                <a:gd name="connsiteY56" fmla="*/ 1441725 h 1560344"/>
                <a:gd name="connsiteX57" fmla="*/ 2405743 w 2819400"/>
                <a:gd name="connsiteY57" fmla="*/ 1515543 h 1560344"/>
                <a:gd name="connsiteX58" fmla="*/ 2481943 w 2819400"/>
                <a:gd name="connsiteY58" fmla="*/ 1537315 h 1560344"/>
                <a:gd name="connsiteX59" fmla="*/ 2667000 w 2819400"/>
                <a:gd name="connsiteY59" fmla="*/ 1559086 h 1560344"/>
                <a:gd name="connsiteX60" fmla="*/ 2736397 w 2819400"/>
                <a:gd name="connsiteY60" fmla="*/ 1556704 h 1560344"/>
                <a:gd name="connsiteX61" fmla="*/ 2819400 w 2819400"/>
                <a:gd name="connsiteY61" fmla="*/ 1548200 h 1560344"/>
                <a:gd name="connsiteX62" fmla="*/ 2819400 w 2819400"/>
                <a:gd name="connsiteY62" fmla="*/ 1557725 h 1560344"/>
                <a:gd name="connsiteX0" fmla="*/ 0 w 2819400"/>
                <a:gd name="connsiteY0" fmla="*/ 1559086 h 1560269"/>
                <a:gd name="connsiteX1" fmla="*/ 164306 w 2819400"/>
                <a:gd name="connsiteY1" fmla="*/ 1554323 h 1560269"/>
                <a:gd name="connsiteX2" fmla="*/ 264999 w 2819400"/>
                <a:gd name="connsiteY2" fmla="*/ 1542418 h 1560269"/>
                <a:gd name="connsiteX3" fmla="*/ 348343 w 2819400"/>
                <a:gd name="connsiteY3" fmla="*/ 1515543 h 1560269"/>
                <a:gd name="connsiteX4" fmla="*/ 434408 w 2819400"/>
                <a:gd name="connsiteY4" fmla="*/ 1461454 h 1560269"/>
                <a:gd name="connsiteX5" fmla="*/ 509587 w 2819400"/>
                <a:gd name="connsiteY5" fmla="*/ 1368246 h 1560269"/>
                <a:gd name="connsiteX6" fmla="*/ 576943 w 2819400"/>
                <a:gd name="connsiteY6" fmla="*/ 1243400 h 1560269"/>
                <a:gd name="connsiteX7" fmla="*/ 626609 w 2819400"/>
                <a:gd name="connsiteY7" fmla="*/ 1099504 h 1560269"/>
                <a:gd name="connsiteX8" fmla="*/ 690563 w 2819400"/>
                <a:gd name="connsiteY8" fmla="*/ 880430 h 1560269"/>
                <a:gd name="connsiteX9" fmla="*/ 752475 w 2819400"/>
                <a:gd name="connsiteY9" fmla="*/ 666457 h 1560269"/>
                <a:gd name="connsiteX10" fmla="*/ 794657 w 2819400"/>
                <a:gd name="connsiteY10" fmla="*/ 524943 h 1560269"/>
                <a:gd name="connsiteX11" fmla="*/ 838200 w 2819400"/>
                <a:gd name="connsiteY11" fmla="*/ 405200 h 1560269"/>
                <a:gd name="connsiteX12" fmla="*/ 881743 w 2819400"/>
                <a:gd name="connsiteY12" fmla="*/ 274572 h 1560269"/>
                <a:gd name="connsiteX13" fmla="*/ 913379 w 2819400"/>
                <a:gd name="connsiteY13" fmla="*/ 204495 h 1560269"/>
                <a:gd name="connsiteX14" fmla="*/ 948078 w 2819400"/>
                <a:gd name="connsiteY14" fmla="*/ 144963 h 1560269"/>
                <a:gd name="connsiteX15" fmla="*/ 977332 w 2819400"/>
                <a:gd name="connsiteY15" fmla="*/ 118430 h 1560269"/>
                <a:gd name="connsiteX16" fmla="*/ 1000806 w 2819400"/>
                <a:gd name="connsiteY16" fmla="*/ 113667 h 1560269"/>
                <a:gd name="connsiteX17" fmla="*/ 1034142 w 2819400"/>
                <a:gd name="connsiteY17" fmla="*/ 126594 h 1560269"/>
                <a:gd name="connsiteX18" fmla="*/ 1061016 w 2819400"/>
                <a:gd name="connsiteY18" fmla="*/ 145984 h 1560269"/>
                <a:gd name="connsiteX19" fmla="*/ 1084150 w 2819400"/>
                <a:gd name="connsiteY19" fmla="*/ 172859 h 1560269"/>
                <a:gd name="connsiteX20" fmla="*/ 1110343 w 2819400"/>
                <a:gd name="connsiteY20" fmla="*/ 204494 h 1560269"/>
                <a:gd name="connsiteX21" fmla="*/ 1125991 w 2819400"/>
                <a:gd name="connsiteY21" fmla="*/ 232050 h 1560269"/>
                <a:gd name="connsiteX22" fmla="*/ 1147763 w 2819400"/>
                <a:gd name="connsiteY22" fmla="*/ 262325 h 1560269"/>
                <a:gd name="connsiteX23" fmla="*/ 1174297 w 2819400"/>
                <a:gd name="connsiteY23" fmla="*/ 273211 h 1560269"/>
                <a:gd name="connsiteX24" fmla="*/ 1203212 w 2819400"/>
                <a:gd name="connsiteY24" fmla="*/ 261305 h 1560269"/>
                <a:gd name="connsiteX25" fmla="*/ 1222601 w 2819400"/>
                <a:gd name="connsiteY25" fmla="*/ 218103 h 1560269"/>
                <a:gd name="connsiteX26" fmla="*/ 1239611 w 2819400"/>
                <a:gd name="connsiteY26" fmla="*/ 165715 h 1560269"/>
                <a:gd name="connsiteX27" fmla="*/ 1259342 w 2819400"/>
                <a:gd name="connsiteY27" fmla="*/ 110266 h 1560269"/>
                <a:gd name="connsiteX28" fmla="*/ 1287236 w 2819400"/>
                <a:gd name="connsiteY28" fmla="*/ 62981 h 1560269"/>
                <a:gd name="connsiteX29" fmla="*/ 1318532 w 2819400"/>
                <a:gd name="connsiteY29" fmla="*/ 24200 h 1560269"/>
                <a:gd name="connsiteX30" fmla="*/ 1350168 w 2819400"/>
                <a:gd name="connsiteY30" fmla="*/ 2428 h 1560269"/>
                <a:gd name="connsiteX31" fmla="*/ 1379424 w 2819400"/>
                <a:gd name="connsiteY31" fmla="*/ 1749 h 1560269"/>
                <a:gd name="connsiteX32" fmla="*/ 1410381 w 2819400"/>
                <a:gd name="connsiteY32" fmla="*/ 13315 h 1560269"/>
                <a:gd name="connsiteX33" fmla="*/ 1447800 w 2819400"/>
                <a:gd name="connsiteY33" fmla="*/ 45972 h 1560269"/>
                <a:gd name="connsiteX34" fmla="*/ 1478076 w 2819400"/>
                <a:gd name="connsiteY34" fmla="*/ 89855 h 1560269"/>
                <a:gd name="connsiteX35" fmla="*/ 1520598 w 2819400"/>
                <a:gd name="connsiteY35" fmla="*/ 159591 h 1560269"/>
                <a:gd name="connsiteX36" fmla="*/ 1543730 w 2819400"/>
                <a:gd name="connsiteY36" fmla="*/ 214020 h 1560269"/>
                <a:gd name="connsiteX37" fmla="*/ 1562780 w 2819400"/>
                <a:gd name="connsiteY37" fmla="*/ 252800 h 1560269"/>
                <a:gd name="connsiteX38" fmla="*/ 1584551 w 2819400"/>
                <a:gd name="connsiteY38" fmla="*/ 274572 h 1560269"/>
                <a:gd name="connsiteX39" fmla="*/ 1618229 w 2819400"/>
                <a:gd name="connsiteY39" fmla="*/ 242935 h 1560269"/>
                <a:gd name="connsiteX40" fmla="*/ 1642723 w 2819400"/>
                <a:gd name="connsiteY40" fmla="*/ 206536 h 1560269"/>
                <a:gd name="connsiteX41" fmla="*/ 1666875 w 2819400"/>
                <a:gd name="connsiteY41" fmla="*/ 166735 h 1560269"/>
                <a:gd name="connsiteX42" fmla="*/ 1688647 w 2819400"/>
                <a:gd name="connsiteY42" fmla="*/ 144963 h 1560269"/>
                <a:gd name="connsiteX43" fmla="*/ 1721304 w 2819400"/>
                <a:gd name="connsiteY43" fmla="*/ 124553 h 1560269"/>
                <a:gd name="connsiteX44" fmla="*/ 1753281 w 2819400"/>
                <a:gd name="connsiteY44" fmla="*/ 122512 h 1560269"/>
                <a:gd name="connsiteX45" fmla="*/ 1786619 w 2819400"/>
                <a:gd name="connsiteY45" fmla="*/ 142242 h 1560269"/>
                <a:gd name="connsiteX46" fmla="*/ 1805669 w 2819400"/>
                <a:gd name="connsiteY46" fmla="*/ 170818 h 1560269"/>
                <a:gd name="connsiteX47" fmla="*/ 1829141 w 2819400"/>
                <a:gd name="connsiteY47" fmla="*/ 214360 h 1560269"/>
                <a:gd name="connsiteX48" fmla="*/ 1883229 w 2819400"/>
                <a:gd name="connsiteY48" fmla="*/ 339886 h 1560269"/>
                <a:gd name="connsiteX49" fmla="*/ 1931874 w 2819400"/>
                <a:gd name="connsiteY49" fmla="*/ 486162 h 1560269"/>
                <a:gd name="connsiteX50" fmla="*/ 1992426 w 2819400"/>
                <a:gd name="connsiteY50" fmla="*/ 668839 h 1560269"/>
                <a:gd name="connsiteX51" fmla="*/ 2029507 w 2819400"/>
                <a:gd name="connsiteY51" fmla="*/ 787562 h 1560269"/>
                <a:gd name="connsiteX52" fmla="*/ 2075770 w 2819400"/>
                <a:gd name="connsiteY52" fmla="*/ 947105 h 1560269"/>
                <a:gd name="connsiteX53" fmla="*/ 2128838 w 2819400"/>
                <a:gd name="connsiteY53" fmla="*/ 1106648 h 1560269"/>
                <a:gd name="connsiteX54" fmla="*/ 2183266 w 2819400"/>
                <a:gd name="connsiteY54" fmla="*/ 1238637 h 1560269"/>
                <a:gd name="connsiteX55" fmla="*/ 2242457 w 2819400"/>
                <a:gd name="connsiteY55" fmla="*/ 1352257 h 1560269"/>
                <a:gd name="connsiteX56" fmla="*/ 2303009 w 2819400"/>
                <a:gd name="connsiteY56" fmla="*/ 1441725 h 1560269"/>
                <a:gd name="connsiteX57" fmla="*/ 2405743 w 2819400"/>
                <a:gd name="connsiteY57" fmla="*/ 1515543 h 1560269"/>
                <a:gd name="connsiteX58" fmla="*/ 2481943 w 2819400"/>
                <a:gd name="connsiteY58" fmla="*/ 1537315 h 1560269"/>
                <a:gd name="connsiteX59" fmla="*/ 2569369 w 2819400"/>
                <a:gd name="connsiteY59" fmla="*/ 1547180 h 1560269"/>
                <a:gd name="connsiteX60" fmla="*/ 2736397 w 2819400"/>
                <a:gd name="connsiteY60" fmla="*/ 1556704 h 1560269"/>
                <a:gd name="connsiteX61" fmla="*/ 2819400 w 2819400"/>
                <a:gd name="connsiteY61" fmla="*/ 1548200 h 1560269"/>
                <a:gd name="connsiteX62" fmla="*/ 2819400 w 2819400"/>
                <a:gd name="connsiteY62" fmla="*/ 1557725 h 1560269"/>
                <a:gd name="connsiteX0" fmla="*/ 0 w 2819400"/>
                <a:gd name="connsiteY0" fmla="*/ 1559086 h 1617256"/>
                <a:gd name="connsiteX1" fmla="*/ 164306 w 2819400"/>
                <a:gd name="connsiteY1" fmla="*/ 1554323 h 1617256"/>
                <a:gd name="connsiteX2" fmla="*/ 264999 w 2819400"/>
                <a:gd name="connsiteY2" fmla="*/ 1542418 h 1617256"/>
                <a:gd name="connsiteX3" fmla="*/ 348343 w 2819400"/>
                <a:gd name="connsiteY3" fmla="*/ 1515543 h 1617256"/>
                <a:gd name="connsiteX4" fmla="*/ 434408 w 2819400"/>
                <a:gd name="connsiteY4" fmla="*/ 1461454 h 1617256"/>
                <a:gd name="connsiteX5" fmla="*/ 509587 w 2819400"/>
                <a:gd name="connsiteY5" fmla="*/ 1368246 h 1617256"/>
                <a:gd name="connsiteX6" fmla="*/ 576943 w 2819400"/>
                <a:gd name="connsiteY6" fmla="*/ 1243400 h 1617256"/>
                <a:gd name="connsiteX7" fmla="*/ 626609 w 2819400"/>
                <a:gd name="connsiteY7" fmla="*/ 1099504 h 1617256"/>
                <a:gd name="connsiteX8" fmla="*/ 690563 w 2819400"/>
                <a:gd name="connsiteY8" fmla="*/ 880430 h 1617256"/>
                <a:gd name="connsiteX9" fmla="*/ 752475 w 2819400"/>
                <a:gd name="connsiteY9" fmla="*/ 666457 h 1617256"/>
                <a:gd name="connsiteX10" fmla="*/ 794657 w 2819400"/>
                <a:gd name="connsiteY10" fmla="*/ 524943 h 1617256"/>
                <a:gd name="connsiteX11" fmla="*/ 838200 w 2819400"/>
                <a:gd name="connsiteY11" fmla="*/ 405200 h 1617256"/>
                <a:gd name="connsiteX12" fmla="*/ 881743 w 2819400"/>
                <a:gd name="connsiteY12" fmla="*/ 274572 h 1617256"/>
                <a:gd name="connsiteX13" fmla="*/ 913379 w 2819400"/>
                <a:gd name="connsiteY13" fmla="*/ 204495 h 1617256"/>
                <a:gd name="connsiteX14" fmla="*/ 948078 w 2819400"/>
                <a:gd name="connsiteY14" fmla="*/ 144963 h 1617256"/>
                <a:gd name="connsiteX15" fmla="*/ 977332 w 2819400"/>
                <a:gd name="connsiteY15" fmla="*/ 118430 h 1617256"/>
                <a:gd name="connsiteX16" fmla="*/ 1000806 w 2819400"/>
                <a:gd name="connsiteY16" fmla="*/ 113667 h 1617256"/>
                <a:gd name="connsiteX17" fmla="*/ 1034142 w 2819400"/>
                <a:gd name="connsiteY17" fmla="*/ 126594 h 1617256"/>
                <a:gd name="connsiteX18" fmla="*/ 1061016 w 2819400"/>
                <a:gd name="connsiteY18" fmla="*/ 145984 h 1617256"/>
                <a:gd name="connsiteX19" fmla="*/ 1084150 w 2819400"/>
                <a:gd name="connsiteY19" fmla="*/ 172859 h 1617256"/>
                <a:gd name="connsiteX20" fmla="*/ 1110343 w 2819400"/>
                <a:gd name="connsiteY20" fmla="*/ 204494 h 1617256"/>
                <a:gd name="connsiteX21" fmla="*/ 1125991 w 2819400"/>
                <a:gd name="connsiteY21" fmla="*/ 232050 h 1617256"/>
                <a:gd name="connsiteX22" fmla="*/ 1147763 w 2819400"/>
                <a:gd name="connsiteY22" fmla="*/ 262325 h 1617256"/>
                <a:gd name="connsiteX23" fmla="*/ 1174297 w 2819400"/>
                <a:gd name="connsiteY23" fmla="*/ 273211 h 1617256"/>
                <a:gd name="connsiteX24" fmla="*/ 1203212 w 2819400"/>
                <a:gd name="connsiteY24" fmla="*/ 261305 h 1617256"/>
                <a:gd name="connsiteX25" fmla="*/ 1222601 w 2819400"/>
                <a:gd name="connsiteY25" fmla="*/ 218103 h 1617256"/>
                <a:gd name="connsiteX26" fmla="*/ 1239611 w 2819400"/>
                <a:gd name="connsiteY26" fmla="*/ 165715 h 1617256"/>
                <a:gd name="connsiteX27" fmla="*/ 1259342 w 2819400"/>
                <a:gd name="connsiteY27" fmla="*/ 110266 h 1617256"/>
                <a:gd name="connsiteX28" fmla="*/ 1287236 w 2819400"/>
                <a:gd name="connsiteY28" fmla="*/ 62981 h 1617256"/>
                <a:gd name="connsiteX29" fmla="*/ 1318532 w 2819400"/>
                <a:gd name="connsiteY29" fmla="*/ 24200 h 1617256"/>
                <a:gd name="connsiteX30" fmla="*/ 1350168 w 2819400"/>
                <a:gd name="connsiteY30" fmla="*/ 2428 h 1617256"/>
                <a:gd name="connsiteX31" fmla="*/ 1379424 w 2819400"/>
                <a:gd name="connsiteY31" fmla="*/ 1749 h 1617256"/>
                <a:gd name="connsiteX32" fmla="*/ 1410381 w 2819400"/>
                <a:gd name="connsiteY32" fmla="*/ 13315 h 1617256"/>
                <a:gd name="connsiteX33" fmla="*/ 1447800 w 2819400"/>
                <a:gd name="connsiteY33" fmla="*/ 45972 h 1617256"/>
                <a:gd name="connsiteX34" fmla="*/ 1478076 w 2819400"/>
                <a:gd name="connsiteY34" fmla="*/ 89855 h 1617256"/>
                <a:gd name="connsiteX35" fmla="*/ 1520598 w 2819400"/>
                <a:gd name="connsiteY35" fmla="*/ 159591 h 1617256"/>
                <a:gd name="connsiteX36" fmla="*/ 1543730 w 2819400"/>
                <a:gd name="connsiteY36" fmla="*/ 214020 h 1617256"/>
                <a:gd name="connsiteX37" fmla="*/ 1562780 w 2819400"/>
                <a:gd name="connsiteY37" fmla="*/ 252800 h 1617256"/>
                <a:gd name="connsiteX38" fmla="*/ 1584551 w 2819400"/>
                <a:gd name="connsiteY38" fmla="*/ 274572 h 1617256"/>
                <a:gd name="connsiteX39" fmla="*/ 1618229 w 2819400"/>
                <a:gd name="connsiteY39" fmla="*/ 242935 h 1617256"/>
                <a:gd name="connsiteX40" fmla="*/ 1642723 w 2819400"/>
                <a:gd name="connsiteY40" fmla="*/ 206536 h 1617256"/>
                <a:gd name="connsiteX41" fmla="*/ 1666875 w 2819400"/>
                <a:gd name="connsiteY41" fmla="*/ 166735 h 1617256"/>
                <a:gd name="connsiteX42" fmla="*/ 1688647 w 2819400"/>
                <a:gd name="connsiteY42" fmla="*/ 144963 h 1617256"/>
                <a:gd name="connsiteX43" fmla="*/ 1721304 w 2819400"/>
                <a:gd name="connsiteY43" fmla="*/ 124553 h 1617256"/>
                <a:gd name="connsiteX44" fmla="*/ 1753281 w 2819400"/>
                <a:gd name="connsiteY44" fmla="*/ 122512 h 1617256"/>
                <a:gd name="connsiteX45" fmla="*/ 1786619 w 2819400"/>
                <a:gd name="connsiteY45" fmla="*/ 142242 h 1617256"/>
                <a:gd name="connsiteX46" fmla="*/ 1805669 w 2819400"/>
                <a:gd name="connsiteY46" fmla="*/ 170818 h 1617256"/>
                <a:gd name="connsiteX47" fmla="*/ 1829141 w 2819400"/>
                <a:gd name="connsiteY47" fmla="*/ 214360 h 1617256"/>
                <a:gd name="connsiteX48" fmla="*/ 1883229 w 2819400"/>
                <a:gd name="connsiteY48" fmla="*/ 339886 h 1617256"/>
                <a:gd name="connsiteX49" fmla="*/ 1931874 w 2819400"/>
                <a:gd name="connsiteY49" fmla="*/ 486162 h 1617256"/>
                <a:gd name="connsiteX50" fmla="*/ 1992426 w 2819400"/>
                <a:gd name="connsiteY50" fmla="*/ 668839 h 1617256"/>
                <a:gd name="connsiteX51" fmla="*/ 2029507 w 2819400"/>
                <a:gd name="connsiteY51" fmla="*/ 787562 h 1617256"/>
                <a:gd name="connsiteX52" fmla="*/ 2075770 w 2819400"/>
                <a:gd name="connsiteY52" fmla="*/ 947105 h 1617256"/>
                <a:gd name="connsiteX53" fmla="*/ 2128838 w 2819400"/>
                <a:gd name="connsiteY53" fmla="*/ 1106648 h 1617256"/>
                <a:gd name="connsiteX54" fmla="*/ 2183266 w 2819400"/>
                <a:gd name="connsiteY54" fmla="*/ 1238637 h 1617256"/>
                <a:gd name="connsiteX55" fmla="*/ 2242457 w 2819400"/>
                <a:gd name="connsiteY55" fmla="*/ 1352257 h 1617256"/>
                <a:gd name="connsiteX56" fmla="*/ 2303009 w 2819400"/>
                <a:gd name="connsiteY56" fmla="*/ 1441725 h 1617256"/>
                <a:gd name="connsiteX57" fmla="*/ 2405743 w 2819400"/>
                <a:gd name="connsiteY57" fmla="*/ 1515543 h 1617256"/>
                <a:gd name="connsiteX58" fmla="*/ 2481943 w 2819400"/>
                <a:gd name="connsiteY58" fmla="*/ 1537315 h 1617256"/>
                <a:gd name="connsiteX59" fmla="*/ 2569369 w 2819400"/>
                <a:gd name="connsiteY59" fmla="*/ 1547180 h 1617256"/>
                <a:gd name="connsiteX60" fmla="*/ 2736397 w 2819400"/>
                <a:gd name="connsiteY60" fmla="*/ 1556704 h 1617256"/>
                <a:gd name="connsiteX61" fmla="*/ 2819400 w 2819400"/>
                <a:gd name="connsiteY61" fmla="*/ 1548200 h 1617256"/>
                <a:gd name="connsiteX62" fmla="*/ 2805112 w 2819400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03009 w 2805112"/>
                <a:gd name="connsiteY56" fmla="*/ 1441725 h 1617256"/>
                <a:gd name="connsiteX57" fmla="*/ 2405743 w 2805112"/>
                <a:gd name="connsiteY57" fmla="*/ 1515543 h 1617256"/>
                <a:gd name="connsiteX58" fmla="*/ 2481943 w 2805112"/>
                <a:gd name="connsiteY58" fmla="*/ 1537315 h 1617256"/>
                <a:gd name="connsiteX59" fmla="*/ 2569369 w 2805112"/>
                <a:gd name="connsiteY59" fmla="*/ 1547180 h 1617256"/>
                <a:gd name="connsiteX60" fmla="*/ 2736397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03009 w 2805112"/>
                <a:gd name="connsiteY56" fmla="*/ 1441725 h 1617256"/>
                <a:gd name="connsiteX57" fmla="*/ 2405743 w 2805112"/>
                <a:gd name="connsiteY57" fmla="*/ 1515543 h 1617256"/>
                <a:gd name="connsiteX58" fmla="*/ 2481943 w 2805112"/>
                <a:gd name="connsiteY58" fmla="*/ 1537315 h 1617256"/>
                <a:gd name="connsiteX59" fmla="*/ 2569369 w 2805112"/>
                <a:gd name="connsiteY59" fmla="*/ 1547180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03009 w 2805112"/>
                <a:gd name="connsiteY56" fmla="*/ 1441725 h 1617256"/>
                <a:gd name="connsiteX57" fmla="*/ 2370024 w 2805112"/>
                <a:gd name="connsiteY57" fmla="*/ 1494112 h 1617256"/>
                <a:gd name="connsiteX58" fmla="*/ 2481943 w 2805112"/>
                <a:gd name="connsiteY58" fmla="*/ 1537315 h 1617256"/>
                <a:gd name="connsiteX59" fmla="*/ 2569369 w 2805112"/>
                <a:gd name="connsiteY59" fmla="*/ 1547180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03009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69369 w 2805112"/>
                <a:gd name="connsiteY59" fmla="*/ 1547180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10153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69369 w 2805112"/>
                <a:gd name="connsiteY59" fmla="*/ 1547180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10153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40794 w 2805112"/>
                <a:gd name="connsiteY59" fmla="*/ 1542418 h 1617256"/>
                <a:gd name="connsiteX60" fmla="*/ 2664960 w 2805112"/>
                <a:gd name="connsiteY60" fmla="*/ 1556704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10153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40794 w 2805112"/>
                <a:gd name="connsiteY59" fmla="*/ 1542418 h 1617256"/>
                <a:gd name="connsiteX60" fmla="*/ 2641147 w 2805112"/>
                <a:gd name="connsiteY60" fmla="*/ 1542417 h 1617256"/>
                <a:gd name="connsiteX61" fmla="*/ 2762250 w 2805112"/>
                <a:gd name="connsiteY61" fmla="*/ 1552963 h 1617256"/>
                <a:gd name="connsiteX62" fmla="*/ 2805112 w 2805112"/>
                <a:gd name="connsiteY62" fmla="*/ 1617256 h 1617256"/>
                <a:gd name="connsiteX0" fmla="*/ 0 w 2805112"/>
                <a:gd name="connsiteY0" fmla="*/ 1559086 h 1617256"/>
                <a:gd name="connsiteX1" fmla="*/ 164306 w 2805112"/>
                <a:gd name="connsiteY1" fmla="*/ 1554323 h 1617256"/>
                <a:gd name="connsiteX2" fmla="*/ 264999 w 2805112"/>
                <a:gd name="connsiteY2" fmla="*/ 1542418 h 1617256"/>
                <a:gd name="connsiteX3" fmla="*/ 348343 w 2805112"/>
                <a:gd name="connsiteY3" fmla="*/ 1515543 h 1617256"/>
                <a:gd name="connsiteX4" fmla="*/ 434408 w 2805112"/>
                <a:gd name="connsiteY4" fmla="*/ 1461454 h 1617256"/>
                <a:gd name="connsiteX5" fmla="*/ 509587 w 2805112"/>
                <a:gd name="connsiteY5" fmla="*/ 1368246 h 1617256"/>
                <a:gd name="connsiteX6" fmla="*/ 576943 w 2805112"/>
                <a:gd name="connsiteY6" fmla="*/ 1243400 h 1617256"/>
                <a:gd name="connsiteX7" fmla="*/ 626609 w 2805112"/>
                <a:gd name="connsiteY7" fmla="*/ 1099504 h 1617256"/>
                <a:gd name="connsiteX8" fmla="*/ 690563 w 2805112"/>
                <a:gd name="connsiteY8" fmla="*/ 880430 h 1617256"/>
                <a:gd name="connsiteX9" fmla="*/ 752475 w 2805112"/>
                <a:gd name="connsiteY9" fmla="*/ 666457 h 1617256"/>
                <a:gd name="connsiteX10" fmla="*/ 794657 w 2805112"/>
                <a:gd name="connsiteY10" fmla="*/ 524943 h 1617256"/>
                <a:gd name="connsiteX11" fmla="*/ 838200 w 2805112"/>
                <a:gd name="connsiteY11" fmla="*/ 405200 h 1617256"/>
                <a:gd name="connsiteX12" fmla="*/ 881743 w 2805112"/>
                <a:gd name="connsiteY12" fmla="*/ 274572 h 1617256"/>
                <a:gd name="connsiteX13" fmla="*/ 913379 w 2805112"/>
                <a:gd name="connsiteY13" fmla="*/ 204495 h 1617256"/>
                <a:gd name="connsiteX14" fmla="*/ 948078 w 2805112"/>
                <a:gd name="connsiteY14" fmla="*/ 144963 h 1617256"/>
                <a:gd name="connsiteX15" fmla="*/ 977332 w 2805112"/>
                <a:gd name="connsiteY15" fmla="*/ 118430 h 1617256"/>
                <a:gd name="connsiteX16" fmla="*/ 1000806 w 2805112"/>
                <a:gd name="connsiteY16" fmla="*/ 113667 h 1617256"/>
                <a:gd name="connsiteX17" fmla="*/ 1034142 w 2805112"/>
                <a:gd name="connsiteY17" fmla="*/ 126594 h 1617256"/>
                <a:gd name="connsiteX18" fmla="*/ 1061016 w 2805112"/>
                <a:gd name="connsiteY18" fmla="*/ 145984 h 1617256"/>
                <a:gd name="connsiteX19" fmla="*/ 1084150 w 2805112"/>
                <a:gd name="connsiteY19" fmla="*/ 172859 h 1617256"/>
                <a:gd name="connsiteX20" fmla="*/ 1110343 w 2805112"/>
                <a:gd name="connsiteY20" fmla="*/ 204494 h 1617256"/>
                <a:gd name="connsiteX21" fmla="*/ 1125991 w 2805112"/>
                <a:gd name="connsiteY21" fmla="*/ 232050 h 1617256"/>
                <a:gd name="connsiteX22" fmla="*/ 1147763 w 2805112"/>
                <a:gd name="connsiteY22" fmla="*/ 262325 h 1617256"/>
                <a:gd name="connsiteX23" fmla="*/ 1174297 w 2805112"/>
                <a:gd name="connsiteY23" fmla="*/ 273211 h 1617256"/>
                <a:gd name="connsiteX24" fmla="*/ 1203212 w 2805112"/>
                <a:gd name="connsiteY24" fmla="*/ 261305 h 1617256"/>
                <a:gd name="connsiteX25" fmla="*/ 1222601 w 2805112"/>
                <a:gd name="connsiteY25" fmla="*/ 218103 h 1617256"/>
                <a:gd name="connsiteX26" fmla="*/ 1239611 w 2805112"/>
                <a:gd name="connsiteY26" fmla="*/ 165715 h 1617256"/>
                <a:gd name="connsiteX27" fmla="*/ 1259342 w 2805112"/>
                <a:gd name="connsiteY27" fmla="*/ 110266 h 1617256"/>
                <a:gd name="connsiteX28" fmla="*/ 1287236 w 2805112"/>
                <a:gd name="connsiteY28" fmla="*/ 62981 h 1617256"/>
                <a:gd name="connsiteX29" fmla="*/ 1318532 w 2805112"/>
                <a:gd name="connsiteY29" fmla="*/ 24200 h 1617256"/>
                <a:gd name="connsiteX30" fmla="*/ 1350168 w 2805112"/>
                <a:gd name="connsiteY30" fmla="*/ 2428 h 1617256"/>
                <a:gd name="connsiteX31" fmla="*/ 1379424 w 2805112"/>
                <a:gd name="connsiteY31" fmla="*/ 1749 h 1617256"/>
                <a:gd name="connsiteX32" fmla="*/ 1410381 w 2805112"/>
                <a:gd name="connsiteY32" fmla="*/ 13315 h 1617256"/>
                <a:gd name="connsiteX33" fmla="*/ 1447800 w 2805112"/>
                <a:gd name="connsiteY33" fmla="*/ 45972 h 1617256"/>
                <a:gd name="connsiteX34" fmla="*/ 1478076 w 2805112"/>
                <a:gd name="connsiteY34" fmla="*/ 89855 h 1617256"/>
                <a:gd name="connsiteX35" fmla="*/ 1520598 w 2805112"/>
                <a:gd name="connsiteY35" fmla="*/ 159591 h 1617256"/>
                <a:gd name="connsiteX36" fmla="*/ 1543730 w 2805112"/>
                <a:gd name="connsiteY36" fmla="*/ 214020 h 1617256"/>
                <a:gd name="connsiteX37" fmla="*/ 1562780 w 2805112"/>
                <a:gd name="connsiteY37" fmla="*/ 252800 h 1617256"/>
                <a:gd name="connsiteX38" fmla="*/ 1584551 w 2805112"/>
                <a:gd name="connsiteY38" fmla="*/ 274572 h 1617256"/>
                <a:gd name="connsiteX39" fmla="*/ 1618229 w 2805112"/>
                <a:gd name="connsiteY39" fmla="*/ 242935 h 1617256"/>
                <a:gd name="connsiteX40" fmla="*/ 1642723 w 2805112"/>
                <a:gd name="connsiteY40" fmla="*/ 206536 h 1617256"/>
                <a:gd name="connsiteX41" fmla="*/ 1666875 w 2805112"/>
                <a:gd name="connsiteY41" fmla="*/ 166735 h 1617256"/>
                <a:gd name="connsiteX42" fmla="*/ 1688647 w 2805112"/>
                <a:gd name="connsiteY42" fmla="*/ 144963 h 1617256"/>
                <a:gd name="connsiteX43" fmla="*/ 1721304 w 2805112"/>
                <a:gd name="connsiteY43" fmla="*/ 124553 h 1617256"/>
                <a:gd name="connsiteX44" fmla="*/ 1753281 w 2805112"/>
                <a:gd name="connsiteY44" fmla="*/ 122512 h 1617256"/>
                <a:gd name="connsiteX45" fmla="*/ 1786619 w 2805112"/>
                <a:gd name="connsiteY45" fmla="*/ 142242 h 1617256"/>
                <a:gd name="connsiteX46" fmla="*/ 1805669 w 2805112"/>
                <a:gd name="connsiteY46" fmla="*/ 170818 h 1617256"/>
                <a:gd name="connsiteX47" fmla="*/ 1829141 w 2805112"/>
                <a:gd name="connsiteY47" fmla="*/ 214360 h 1617256"/>
                <a:gd name="connsiteX48" fmla="*/ 1883229 w 2805112"/>
                <a:gd name="connsiteY48" fmla="*/ 339886 h 1617256"/>
                <a:gd name="connsiteX49" fmla="*/ 1931874 w 2805112"/>
                <a:gd name="connsiteY49" fmla="*/ 486162 h 1617256"/>
                <a:gd name="connsiteX50" fmla="*/ 1992426 w 2805112"/>
                <a:gd name="connsiteY50" fmla="*/ 668839 h 1617256"/>
                <a:gd name="connsiteX51" fmla="*/ 2029507 w 2805112"/>
                <a:gd name="connsiteY51" fmla="*/ 787562 h 1617256"/>
                <a:gd name="connsiteX52" fmla="*/ 2075770 w 2805112"/>
                <a:gd name="connsiteY52" fmla="*/ 947105 h 1617256"/>
                <a:gd name="connsiteX53" fmla="*/ 2128838 w 2805112"/>
                <a:gd name="connsiteY53" fmla="*/ 1106648 h 1617256"/>
                <a:gd name="connsiteX54" fmla="*/ 2183266 w 2805112"/>
                <a:gd name="connsiteY54" fmla="*/ 1238637 h 1617256"/>
                <a:gd name="connsiteX55" fmla="*/ 2242457 w 2805112"/>
                <a:gd name="connsiteY55" fmla="*/ 1352257 h 1617256"/>
                <a:gd name="connsiteX56" fmla="*/ 2310153 w 2805112"/>
                <a:gd name="connsiteY56" fmla="*/ 1441725 h 1617256"/>
                <a:gd name="connsiteX57" fmla="*/ 2370024 w 2805112"/>
                <a:gd name="connsiteY57" fmla="*/ 1494112 h 1617256"/>
                <a:gd name="connsiteX58" fmla="*/ 2443843 w 2805112"/>
                <a:gd name="connsiteY58" fmla="*/ 1532553 h 1617256"/>
                <a:gd name="connsiteX59" fmla="*/ 2540794 w 2805112"/>
                <a:gd name="connsiteY59" fmla="*/ 1542418 h 1617256"/>
                <a:gd name="connsiteX60" fmla="*/ 2641147 w 2805112"/>
                <a:gd name="connsiteY60" fmla="*/ 1542417 h 1617256"/>
                <a:gd name="connsiteX61" fmla="*/ 2733675 w 2805112"/>
                <a:gd name="connsiteY61" fmla="*/ 1536294 h 1617256"/>
                <a:gd name="connsiteX62" fmla="*/ 2805112 w 2805112"/>
                <a:gd name="connsiteY62" fmla="*/ 1617256 h 1617256"/>
                <a:gd name="connsiteX0" fmla="*/ 0 w 2833687"/>
                <a:gd name="connsiteY0" fmla="*/ 1559086 h 1560269"/>
                <a:gd name="connsiteX1" fmla="*/ 164306 w 2833687"/>
                <a:gd name="connsiteY1" fmla="*/ 1554323 h 1560269"/>
                <a:gd name="connsiteX2" fmla="*/ 264999 w 2833687"/>
                <a:gd name="connsiteY2" fmla="*/ 1542418 h 1560269"/>
                <a:gd name="connsiteX3" fmla="*/ 348343 w 2833687"/>
                <a:gd name="connsiteY3" fmla="*/ 1515543 h 1560269"/>
                <a:gd name="connsiteX4" fmla="*/ 434408 w 2833687"/>
                <a:gd name="connsiteY4" fmla="*/ 1461454 h 1560269"/>
                <a:gd name="connsiteX5" fmla="*/ 509587 w 2833687"/>
                <a:gd name="connsiteY5" fmla="*/ 1368246 h 1560269"/>
                <a:gd name="connsiteX6" fmla="*/ 576943 w 2833687"/>
                <a:gd name="connsiteY6" fmla="*/ 1243400 h 1560269"/>
                <a:gd name="connsiteX7" fmla="*/ 626609 w 2833687"/>
                <a:gd name="connsiteY7" fmla="*/ 1099504 h 1560269"/>
                <a:gd name="connsiteX8" fmla="*/ 690563 w 2833687"/>
                <a:gd name="connsiteY8" fmla="*/ 880430 h 1560269"/>
                <a:gd name="connsiteX9" fmla="*/ 752475 w 2833687"/>
                <a:gd name="connsiteY9" fmla="*/ 666457 h 1560269"/>
                <a:gd name="connsiteX10" fmla="*/ 794657 w 2833687"/>
                <a:gd name="connsiteY10" fmla="*/ 524943 h 1560269"/>
                <a:gd name="connsiteX11" fmla="*/ 838200 w 2833687"/>
                <a:gd name="connsiteY11" fmla="*/ 405200 h 1560269"/>
                <a:gd name="connsiteX12" fmla="*/ 881743 w 2833687"/>
                <a:gd name="connsiteY12" fmla="*/ 274572 h 1560269"/>
                <a:gd name="connsiteX13" fmla="*/ 913379 w 2833687"/>
                <a:gd name="connsiteY13" fmla="*/ 204495 h 1560269"/>
                <a:gd name="connsiteX14" fmla="*/ 948078 w 2833687"/>
                <a:gd name="connsiteY14" fmla="*/ 144963 h 1560269"/>
                <a:gd name="connsiteX15" fmla="*/ 977332 w 2833687"/>
                <a:gd name="connsiteY15" fmla="*/ 118430 h 1560269"/>
                <a:gd name="connsiteX16" fmla="*/ 1000806 w 2833687"/>
                <a:gd name="connsiteY16" fmla="*/ 113667 h 1560269"/>
                <a:gd name="connsiteX17" fmla="*/ 1034142 w 2833687"/>
                <a:gd name="connsiteY17" fmla="*/ 126594 h 1560269"/>
                <a:gd name="connsiteX18" fmla="*/ 1061016 w 2833687"/>
                <a:gd name="connsiteY18" fmla="*/ 145984 h 1560269"/>
                <a:gd name="connsiteX19" fmla="*/ 1084150 w 2833687"/>
                <a:gd name="connsiteY19" fmla="*/ 172859 h 1560269"/>
                <a:gd name="connsiteX20" fmla="*/ 1110343 w 2833687"/>
                <a:gd name="connsiteY20" fmla="*/ 204494 h 1560269"/>
                <a:gd name="connsiteX21" fmla="*/ 1125991 w 2833687"/>
                <a:gd name="connsiteY21" fmla="*/ 232050 h 1560269"/>
                <a:gd name="connsiteX22" fmla="*/ 1147763 w 2833687"/>
                <a:gd name="connsiteY22" fmla="*/ 262325 h 1560269"/>
                <a:gd name="connsiteX23" fmla="*/ 1174297 w 2833687"/>
                <a:gd name="connsiteY23" fmla="*/ 273211 h 1560269"/>
                <a:gd name="connsiteX24" fmla="*/ 1203212 w 2833687"/>
                <a:gd name="connsiteY24" fmla="*/ 261305 h 1560269"/>
                <a:gd name="connsiteX25" fmla="*/ 1222601 w 2833687"/>
                <a:gd name="connsiteY25" fmla="*/ 218103 h 1560269"/>
                <a:gd name="connsiteX26" fmla="*/ 1239611 w 2833687"/>
                <a:gd name="connsiteY26" fmla="*/ 165715 h 1560269"/>
                <a:gd name="connsiteX27" fmla="*/ 1259342 w 2833687"/>
                <a:gd name="connsiteY27" fmla="*/ 110266 h 1560269"/>
                <a:gd name="connsiteX28" fmla="*/ 1287236 w 2833687"/>
                <a:gd name="connsiteY28" fmla="*/ 62981 h 1560269"/>
                <a:gd name="connsiteX29" fmla="*/ 1318532 w 2833687"/>
                <a:gd name="connsiteY29" fmla="*/ 24200 h 1560269"/>
                <a:gd name="connsiteX30" fmla="*/ 1350168 w 2833687"/>
                <a:gd name="connsiteY30" fmla="*/ 2428 h 1560269"/>
                <a:gd name="connsiteX31" fmla="*/ 1379424 w 2833687"/>
                <a:gd name="connsiteY31" fmla="*/ 1749 h 1560269"/>
                <a:gd name="connsiteX32" fmla="*/ 1410381 w 2833687"/>
                <a:gd name="connsiteY32" fmla="*/ 13315 h 1560269"/>
                <a:gd name="connsiteX33" fmla="*/ 1447800 w 2833687"/>
                <a:gd name="connsiteY33" fmla="*/ 45972 h 1560269"/>
                <a:gd name="connsiteX34" fmla="*/ 1478076 w 2833687"/>
                <a:gd name="connsiteY34" fmla="*/ 89855 h 1560269"/>
                <a:gd name="connsiteX35" fmla="*/ 1520598 w 2833687"/>
                <a:gd name="connsiteY35" fmla="*/ 159591 h 1560269"/>
                <a:gd name="connsiteX36" fmla="*/ 1543730 w 2833687"/>
                <a:gd name="connsiteY36" fmla="*/ 214020 h 1560269"/>
                <a:gd name="connsiteX37" fmla="*/ 1562780 w 2833687"/>
                <a:gd name="connsiteY37" fmla="*/ 252800 h 1560269"/>
                <a:gd name="connsiteX38" fmla="*/ 1584551 w 2833687"/>
                <a:gd name="connsiteY38" fmla="*/ 274572 h 1560269"/>
                <a:gd name="connsiteX39" fmla="*/ 1618229 w 2833687"/>
                <a:gd name="connsiteY39" fmla="*/ 242935 h 1560269"/>
                <a:gd name="connsiteX40" fmla="*/ 1642723 w 2833687"/>
                <a:gd name="connsiteY40" fmla="*/ 206536 h 1560269"/>
                <a:gd name="connsiteX41" fmla="*/ 1666875 w 2833687"/>
                <a:gd name="connsiteY41" fmla="*/ 166735 h 1560269"/>
                <a:gd name="connsiteX42" fmla="*/ 1688647 w 2833687"/>
                <a:gd name="connsiteY42" fmla="*/ 144963 h 1560269"/>
                <a:gd name="connsiteX43" fmla="*/ 1721304 w 2833687"/>
                <a:gd name="connsiteY43" fmla="*/ 124553 h 1560269"/>
                <a:gd name="connsiteX44" fmla="*/ 1753281 w 2833687"/>
                <a:gd name="connsiteY44" fmla="*/ 122512 h 1560269"/>
                <a:gd name="connsiteX45" fmla="*/ 1786619 w 2833687"/>
                <a:gd name="connsiteY45" fmla="*/ 142242 h 1560269"/>
                <a:gd name="connsiteX46" fmla="*/ 1805669 w 2833687"/>
                <a:gd name="connsiteY46" fmla="*/ 170818 h 1560269"/>
                <a:gd name="connsiteX47" fmla="*/ 1829141 w 2833687"/>
                <a:gd name="connsiteY47" fmla="*/ 214360 h 1560269"/>
                <a:gd name="connsiteX48" fmla="*/ 1883229 w 2833687"/>
                <a:gd name="connsiteY48" fmla="*/ 339886 h 1560269"/>
                <a:gd name="connsiteX49" fmla="*/ 1931874 w 2833687"/>
                <a:gd name="connsiteY49" fmla="*/ 486162 h 1560269"/>
                <a:gd name="connsiteX50" fmla="*/ 1992426 w 2833687"/>
                <a:gd name="connsiteY50" fmla="*/ 668839 h 1560269"/>
                <a:gd name="connsiteX51" fmla="*/ 2029507 w 2833687"/>
                <a:gd name="connsiteY51" fmla="*/ 787562 h 1560269"/>
                <a:gd name="connsiteX52" fmla="*/ 2075770 w 2833687"/>
                <a:gd name="connsiteY52" fmla="*/ 947105 h 1560269"/>
                <a:gd name="connsiteX53" fmla="*/ 2128838 w 2833687"/>
                <a:gd name="connsiteY53" fmla="*/ 1106648 h 1560269"/>
                <a:gd name="connsiteX54" fmla="*/ 2183266 w 2833687"/>
                <a:gd name="connsiteY54" fmla="*/ 1238637 h 1560269"/>
                <a:gd name="connsiteX55" fmla="*/ 2242457 w 2833687"/>
                <a:gd name="connsiteY55" fmla="*/ 1352257 h 1560269"/>
                <a:gd name="connsiteX56" fmla="*/ 2310153 w 2833687"/>
                <a:gd name="connsiteY56" fmla="*/ 1441725 h 1560269"/>
                <a:gd name="connsiteX57" fmla="*/ 2370024 w 2833687"/>
                <a:gd name="connsiteY57" fmla="*/ 1494112 h 1560269"/>
                <a:gd name="connsiteX58" fmla="*/ 2443843 w 2833687"/>
                <a:gd name="connsiteY58" fmla="*/ 1532553 h 1560269"/>
                <a:gd name="connsiteX59" fmla="*/ 2540794 w 2833687"/>
                <a:gd name="connsiteY59" fmla="*/ 1542418 h 1560269"/>
                <a:gd name="connsiteX60" fmla="*/ 2641147 w 2833687"/>
                <a:gd name="connsiteY60" fmla="*/ 1542417 h 1560269"/>
                <a:gd name="connsiteX61" fmla="*/ 2733675 w 2833687"/>
                <a:gd name="connsiteY61" fmla="*/ 1536294 h 1560269"/>
                <a:gd name="connsiteX62" fmla="*/ 2833687 w 2833687"/>
                <a:gd name="connsiteY62" fmla="*/ 1548200 h 1560269"/>
                <a:gd name="connsiteX0" fmla="*/ 0 w 2833687"/>
                <a:gd name="connsiteY0" fmla="*/ 1559086 h 1560269"/>
                <a:gd name="connsiteX1" fmla="*/ 164306 w 2833687"/>
                <a:gd name="connsiteY1" fmla="*/ 1554323 h 1560269"/>
                <a:gd name="connsiteX2" fmla="*/ 264999 w 2833687"/>
                <a:gd name="connsiteY2" fmla="*/ 1542418 h 1560269"/>
                <a:gd name="connsiteX3" fmla="*/ 348343 w 2833687"/>
                <a:gd name="connsiteY3" fmla="*/ 1515543 h 1560269"/>
                <a:gd name="connsiteX4" fmla="*/ 434408 w 2833687"/>
                <a:gd name="connsiteY4" fmla="*/ 1461454 h 1560269"/>
                <a:gd name="connsiteX5" fmla="*/ 509587 w 2833687"/>
                <a:gd name="connsiteY5" fmla="*/ 1368246 h 1560269"/>
                <a:gd name="connsiteX6" fmla="*/ 576943 w 2833687"/>
                <a:gd name="connsiteY6" fmla="*/ 1243400 h 1560269"/>
                <a:gd name="connsiteX7" fmla="*/ 626609 w 2833687"/>
                <a:gd name="connsiteY7" fmla="*/ 1099504 h 1560269"/>
                <a:gd name="connsiteX8" fmla="*/ 690563 w 2833687"/>
                <a:gd name="connsiteY8" fmla="*/ 880430 h 1560269"/>
                <a:gd name="connsiteX9" fmla="*/ 752475 w 2833687"/>
                <a:gd name="connsiteY9" fmla="*/ 666457 h 1560269"/>
                <a:gd name="connsiteX10" fmla="*/ 794657 w 2833687"/>
                <a:gd name="connsiteY10" fmla="*/ 524943 h 1560269"/>
                <a:gd name="connsiteX11" fmla="*/ 838200 w 2833687"/>
                <a:gd name="connsiteY11" fmla="*/ 405200 h 1560269"/>
                <a:gd name="connsiteX12" fmla="*/ 881743 w 2833687"/>
                <a:gd name="connsiteY12" fmla="*/ 274572 h 1560269"/>
                <a:gd name="connsiteX13" fmla="*/ 913379 w 2833687"/>
                <a:gd name="connsiteY13" fmla="*/ 204495 h 1560269"/>
                <a:gd name="connsiteX14" fmla="*/ 948078 w 2833687"/>
                <a:gd name="connsiteY14" fmla="*/ 144963 h 1560269"/>
                <a:gd name="connsiteX15" fmla="*/ 977332 w 2833687"/>
                <a:gd name="connsiteY15" fmla="*/ 118430 h 1560269"/>
                <a:gd name="connsiteX16" fmla="*/ 1000806 w 2833687"/>
                <a:gd name="connsiteY16" fmla="*/ 113667 h 1560269"/>
                <a:gd name="connsiteX17" fmla="*/ 1034142 w 2833687"/>
                <a:gd name="connsiteY17" fmla="*/ 126594 h 1560269"/>
                <a:gd name="connsiteX18" fmla="*/ 1061016 w 2833687"/>
                <a:gd name="connsiteY18" fmla="*/ 145984 h 1560269"/>
                <a:gd name="connsiteX19" fmla="*/ 1084150 w 2833687"/>
                <a:gd name="connsiteY19" fmla="*/ 172859 h 1560269"/>
                <a:gd name="connsiteX20" fmla="*/ 1110343 w 2833687"/>
                <a:gd name="connsiteY20" fmla="*/ 204494 h 1560269"/>
                <a:gd name="connsiteX21" fmla="*/ 1125991 w 2833687"/>
                <a:gd name="connsiteY21" fmla="*/ 232050 h 1560269"/>
                <a:gd name="connsiteX22" fmla="*/ 1147763 w 2833687"/>
                <a:gd name="connsiteY22" fmla="*/ 262325 h 1560269"/>
                <a:gd name="connsiteX23" fmla="*/ 1174297 w 2833687"/>
                <a:gd name="connsiteY23" fmla="*/ 273211 h 1560269"/>
                <a:gd name="connsiteX24" fmla="*/ 1203212 w 2833687"/>
                <a:gd name="connsiteY24" fmla="*/ 261305 h 1560269"/>
                <a:gd name="connsiteX25" fmla="*/ 1222601 w 2833687"/>
                <a:gd name="connsiteY25" fmla="*/ 218103 h 1560269"/>
                <a:gd name="connsiteX26" fmla="*/ 1239611 w 2833687"/>
                <a:gd name="connsiteY26" fmla="*/ 165715 h 1560269"/>
                <a:gd name="connsiteX27" fmla="*/ 1259342 w 2833687"/>
                <a:gd name="connsiteY27" fmla="*/ 110266 h 1560269"/>
                <a:gd name="connsiteX28" fmla="*/ 1287236 w 2833687"/>
                <a:gd name="connsiteY28" fmla="*/ 62981 h 1560269"/>
                <a:gd name="connsiteX29" fmla="*/ 1318532 w 2833687"/>
                <a:gd name="connsiteY29" fmla="*/ 24200 h 1560269"/>
                <a:gd name="connsiteX30" fmla="*/ 1350168 w 2833687"/>
                <a:gd name="connsiteY30" fmla="*/ 2428 h 1560269"/>
                <a:gd name="connsiteX31" fmla="*/ 1379424 w 2833687"/>
                <a:gd name="connsiteY31" fmla="*/ 1749 h 1560269"/>
                <a:gd name="connsiteX32" fmla="*/ 1410381 w 2833687"/>
                <a:gd name="connsiteY32" fmla="*/ 13315 h 1560269"/>
                <a:gd name="connsiteX33" fmla="*/ 1447800 w 2833687"/>
                <a:gd name="connsiteY33" fmla="*/ 45972 h 1560269"/>
                <a:gd name="connsiteX34" fmla="*/ 1478076 w 2833687"/>
                <a:gd name="connsiteY34" fmla="*/ 89855 h 1560269"/>
                <a:gd name="connsiteX35" fmla="*/ 1520598 w 2833687"/>
                <a:gd name="connsiteY35" fmla="*/ 159591 h 1560269"/>
                <a:gd name="connsiteX36" fmla="*/ 1543730 w 2833687"/>
                <a:gd name="connsiteY36" fmla="*/ 214020 h 1560269"/>
                <a:gd name="connsiteX37" fmla="*/ 1562780 w 2833687"/>
                <a:gd name="connsiteY37" fmla="*/ 252800 h 1560269"/>
                <a:gd name="connsiteX38" fmla="*/ 1584551 w 2833687"/>
                <a:gd name="connsiteY38" fmla="*/ 274572 h 1560269"/>
                <a:gd name="connsiteX39" fmla="*/ 1618229 w 2833687"/>
                <a:gd name="connsiteY39" fmla="*/ 242935 h 1560269"/>
                <a:gd name="connsiteX40" fmla="*/ 1642723 w 2833687"/>
                <a:gd name="connsiteY40" fmla="*/ 206536 h 1560269"/>
                <a:gd name="connsiteX41" fmla="*/ 1666875 w 2833687"/>
                <a:gd name="connsiteY41" fmla="*/ 166735 h 1560269"/>
                <a:gd name="connsiteX42" fmla="*/ 1688647 w 2833687"/>
                <a:gd name="connsiteY42" fmla="*/ 144963 h 1560269"/>
                <a:gd name="connsiteX43" fmla="*/ 1721304 w 2833687"/>
                <a:gd name="connsiteY43" fmla="*/ 124553 h 1560269"/>
                <a:gd name="connsiteX44" fmla="*/ 1753281 w 2833687"/>
                <a:gd name="connsiteY44" fmla="*/ 122512 h 1560269"/>
                <a:gd name="connsiteX45" fmla="*/ 1786619 w 2833687"/>
                <a:gd name="connsiteY45" fmla="*/ 142242 h 1560269"/>
                <a:gd name="connsiteX46" fmla="*/ 1805669 w 2833687"/>
                <a:gd name="connsiteY46" fmla="*/ 170818 h 1560269"/>
                <a:gd name="connsiteX47" fmla="*/ 1829141 w 2833687"/>
                <a:gd name="connsiteY47" fmla="*/ 214360 h 1560269"/>
                <a:gd name="connsiteX48" fmla="*/ 1883229 w 2833687"/>
                <a:gd name="connsiteY48" fmla="*/ 339886 h 1560269"/>
                <a:gd name="connsiteX49" fmla="*/ 1931874 w 2833687"/>
                <a:gd name="connsiteY49" fmla="*/ 486162 h 1560269"/>
                <a:gd name="connsiteX50" fmla="*/ 1992426 w 2833687"/>
                <a:gd name="connsiteY50" fmla="*/ 668839 h 1560269"/>
                <a:gd name="connsiteX51" fmla="*/ 2029507 w 2833687"/>
                <a:gd name="connsiteY51" fmla="*/ 787562 h 1560269"/>
                <a:gd name="connsiteX52" fmla="*/ 2075770 w 2833687"/>
                <a:gd name="connsiteY52" fmla="*/ 947105 h 1560269"/>
                <a:gd name="connsiteX53" fmla="*/ 2128838 w 2833687"/>
                <a:gd name="connsiteY53" fmla="*/ 1106648 h 1560269"/>
                <a:gd name="connsiteX54" fmla="*/ 2183266 w 2833687"/>
                <a:gd name="connsiteY54" fmla="*/ 1238637 h 1560269"/>
                <a:gd name="connsiteX55" fmla="*/ 2242457 w 2833687"/>
                <a:gd name="connsiteY55" fmla="*/ 1352257 h 1560269"/>
                <a:gd name="connsiteX56" fmla="*/ 2310153 w 2833687"/>
                <a:gd name="connsiteY56" fmla="*/ 1441725 h 1560269"/>
                <a:gd name="connsiteX57" fmla="*/ 2370024 w 2833687"/>
                <a:gd name="connsiteY57" fmla="*/ 1494112 h 1560269"/>
                <a:gd name="connsiteX58" fmla="*/ 2443843 w 2833687"/>
                <a:gd name="connsiteY58" fmla="*/ 1532553 h 1560269"/>
                <a:gd name="connsiteX59" fmla="*/ 2540794 w 2833687"/>
                <a:gd name="connsiteY59" fmla="*/ 1542418 h 1560269"/>
                <a:gd name="connsiteX60" fmla="*/ 2641147 w 2833687"/>
                <a:gd name="connsiteY60" fmla="*/ 1542417 h 1560269"/>
                <a:gd name="connsiteX61" fmla="*/ 2733675 w 2833687"/>
                <a:gd name="connsiteY61" fmla="*/ 1543438 h 1560269"/>
                <a:gd name="connsiteX62" fmla="*/ 2833687 w 2833687"/>
                <a:gd name="connsiteY62" fmla="*/ 1548200 h 156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33687" h="1560269">
                  <a:moveTo>
                    <a:pt x="0" y="1559086"/>
                  </a:moveTo>
                  <a:cubicBezTo>
                    <a:pt x="47171" y="1562714"/>
                    <a:pt x="120140" y="1557101"/>
                    <a:pt x="164306" y="1554323"/>
                  </a:cubicBezTo>
                  <a:cubicBezTo>
                    <a:pt x="208472" y="1551545"/>
                    <a:pt x="234326" y="1548881"/>
                    <a:pt x="264999" y="1542418"/>
                  </a:cubicBezTo>
                  <a:cubicBezTo>
                    <a:pt x="295672" y="1535955"/>
                    <a:pt x="320108" y="1529037"/>
                    <a:pt x="348343" y="1515543"/>
                  </a:cubicBezTo>
                  <a:cubicBezTo>
                    <a:pt x="376578" y="1502049"/>
                    <a:pt x="407534" y="1486003"/>
                    <a:pt x="434408" y="1461454"/>
                  </a:cubicBezTo>
                  <a:cubicBezTo>
                    <a:pt x="461282" y="1436905"/>
                    <a:pt x="485831" y="1404588"/>
                    <a:pt x="509587" y="1368246"/>
                  </a:cubicBezTo>
                  <a:cubicBezTo>
                    <a:pt x="533343" y="1331904"/>
                    <a:pt x="557439" y="1288190"/>
                    <a:pt x="576943" y="1243400"/>
                  </a:cubicBezTo>
                  <a:cubicBezTo>
                    <a:pt x="596447" y="1198610"/>
                    <a:pt x="607672" y="1159999"/>
                    <a:pt x="626609" y="1099504"/>
                  </a:cubicBezTo>
                  <a:cubicBezTo>
                    <a:pt x="645546" y="1039009"/>
                    <a:pt x="669585" y="952604"/>
                    <a:pt x="690563" y="880430"/>
                  </a:cubicBezTo>
                  <a:cubicBezTo>
                    <a:pt x="711541" y="808256"/>
                    <a:pt x="735126" y="725705"/>
                    <a:pt x="752475" y="666457"/>
                  </a:cubicBezTo>
                  <a:cubicBezTo>
                    <a:pt x="769824" y="607209"/>
                    <a:pt x="780369" y="568486"/>
                    <a:pt x="794657" y="524943"/>
                  </a:cubicBezTo>
                  <a:cubicBezTo>
                    <a:pt x="808945" y="481400"/>
                    <a:pt x="823686" y="446928"/>
                    <a:pt x="838200" y="405200"/>
                  </a:cubicBezTo>
                  <a:cubicBezTo>
                    <a:pt x="852714" y="363472"/>
                    <a:pt x="869213" y="308023"/>
                    <a:pt x="881743" y="274572"/>
                  </a:cubicBezTo>
                  <a:cubicBezTo>
                    <a:pt x="894273" y="241121"/>
                    <a:pt x="902323" y="226096"/>
                    <a:pt x="913379" y="204495"/>
                  </a:cubicBezTo>
                  <a:cubicBezTo>
                    <a:pt x="924435" y="182894"/>
                    <a:pt x="937419" y="159307"/>
                    <a:pt x="948078" y="144963"/>
                  </a:cubicBezTo>
                  <a:cubicBezTo>
                    <a:pt x="958737" y="130619"/>
                    <a:pt x="968544" y="123646"/>
                    <a:pt x="977332" y="118430"/>
                  </a:cubicBezTo>
                  <a:cubicBezTo>
                    <a:pt x="986120" y="113214"/>
                    <a:pt x="990544" y="113497"/>
                    <a:pt x="1000806" y="113667"/>
                  </a:cubicBezTo>
                  <a:cubicBezTo>
                    <a:pt x="1011068" y="113837"/>
                    <a:pt x="1024107" y="121208"/>
                    <a:pt x="1034142" y="126594"/>
                  </a:cubicBezTo>
                  <a:cubicBezTo>
                    <a:pt x="1044177" y="131980"/>
                    <a:pt x="1052681" y="138273"/>
                    <a:pt x="1061016" y="145984"/>
                  </a:cubicBezTo>
                  <a:cubicBezTo>
                    <a:pt x="1069351" y="153695"/>
                    <a:pt x="1075929" y="163107"/>
                    <a:pt x="1084150" y="172859"/>
                  </a:cubicBezTo>
                  <a:cubicBezTo>
                    <a:pt x="1092371" y="182611"/>
                    <a:pt x="1103370" y="194629"/>
                    <a:pt x="1110343" y="204494"/>
                  </a:cubicBezTo>
                  <a:cubicBezTo>
                    <a:pt x="1117317" y="214359"/>
                    <a:pt x="1119754" y="222412"/>
                    <a:pt x="1125991" y="232050"/>
                  </a:cubicBezTo>
                  <a:cubicBezTo>
                    <a:pt x="1132228" y="241689"/>
                    <a:pt x="1139712" y="255465"/>
                    <a:pt x="1147763" y="262325"/>
                  </a:cubicBezTo>
                  <a:cubicBezTo>
                    <a:pt x="1155814" y="269185"/>
                    <a:pt x="1165056" y="273381"/>
                    <a:pt x="1174297" y="273211"/>
                  </a:cubicBezTo>
                  <a:cubicBezTo>
                    <a:pt x="1183538" y="273041"/>
                    <a:pt x="1197543" y="266521"/>
                    <a:pt x="1203212" y="261305"/>
                  </a:cubicBezTo>
                  <a:cubicBezTo>
                    <a:pt x="1208881" y="256089"/>
                    <a:pt x="1216535" y="234035"/>
                    <a:pt x="1222601" y="218103"/>
                  </a:cubicBezTo>
                  <a:cubicBezTo>
                    <a:pt x="1228667" y="202171"/>
                    <a:pt x="1233488" y="183688"/>
                    <a:pt x="1239611" y="165715"/>
                  </a:cubicBezTo>
                  <a:cubicBezTo>
                    <a:pt x="1245734" y="147742"/>
                    <a:pt x="1251405" y="127388"/>
                    <a:pt x="1259342" y="110266"/>
                  </a:cubicBezTo>
                  <a:cubicBezTo>
                    <a:pt x="1267280" y="93144"/>
                    <a:pt x="1277371" y="77325"/>
                    <a:pt x="1287236" y="62981"/>
                  </a:cubicBezTo>
                  <a:cubicBezTo>
                    <a:pt x="1297101" y="48637"/>
                    <a:pt x="1308043" y="34292"/>
                    <a:pt x="1318532" y="24200"/>
                  </a:cubicBezTo>
                  <a:cubicBezTo>
                    <a:pt x="1329021" y="14108"/>
                    <a:pt x="1340019" y="6170"/>
                    <a:pt x="1350168" y="2428"/>
                  </a:cubicBezTo>
                  <a:cubicBezTo>
                    <a:pt x="1360317" y="-1314"/>
                    <a:pt x="1369389" y="-65"/>
                    <a:pt x="1379424" y="1749"/>
                  </a:cubicBezTo>
                  <a:cubicBezTo>
                    <a:pt x="1389459" y="3563"/>
                    <a:pt x="1398985" y="5945"/>
                    <a:pt x="1410381" y="13315"/>
                  </a:cubicBezTo>
                  <a:cubicBezTo>
                    <a:pt x="1421777" y="20685"/>
                    <a:pt x="1436518" y="33215"/>
                    <a:pt x="1447800" y="45972"/>
                  </a:cubicBezTo>
                  <a:cubicBezTo>
                    <a:pt x="1459082" y="58729"/>
                    <a:pt x="1465943" y="70919"/>
                    <a:pt x="1478076" y="89855"/>
                  </a:cubicBezTo>
                  <a:cubicBezTo>
                    <a:pt x="1490209" y="108792"/>
                    <a:pt x="1509656" y="138897"/>
                    <a:pt x="1520598" y="159591"/>
                  </a:cubicBezTo>
                  <a:cubicBezTo>
                    <a:pt x="1531540" y="180285"/>
                    <a:pt x="1536700" y="198485"/>
                    <a:pt x="1543730" y="214020"/>
                  </a:cubicBezTo>
                  <a:cubicBezTo>
                    <a:pt x="1550760" y="229555"/>
                    <a:pt x="1555977" y="242708"/>
                    <a:pt x="1562780" y="252800"/>
                  </a:cubicBezTo>
                  <a:cubicBezTo>
                    <a:pt x="1569583" y="262892"/>
                    <a:pt x="1575310" y="276216"/>
                    <a:pt x="1584551" y="274572"/>
                  </a:cubicBezTo>
                  <a:cubicBezTo>
                    <a:pt x="1593792" y="272928"/>
                    <a:pt x="1608534" y="254274"/>
                    <a:pt x="1618229" y="242935"/>
                  </a:cubicBezTo>
                  <a:cubicBezTo>
                    <a:pt x="1627924" y="231596"/>
                    <a:pt x="1634615" y="219236"/>
                    <a:pt x="1642723" y="206536"/>
                  </a:cubicBezTo>
                  <a:cubicBezTo>
                    <a:pt x="1650831" y="193836"/>
                    <a:pt x="1659221" y="176997"/>
                    <a:pt x="1666875" y="166735"/>
                  </a:cubicBezTo>
                  <a:cubicBezTo>
                    <a:pt x="1674529" y="156473"/>
                    <a:pt x="1679576" y="151993"/>
                    <a:pt x="1688647" y="144963"/>
                  </a:cubicBezTo>
                  <a:cubicBezTo>
                    <a:pt x="1697718" y="137933"/>
                    <a:pt x="1710532" y="128295"/>
                    <a:pt x="1721304" y="124553"/>
                  </a:cubicBezTo>
                  <a:cubicBezTo>
                    <a:pt x="1732076" y="120811"/>
                    <a:pt x="1742395" y="119564"/>
                    <a:pt x="1753281" y="122512"/>
                  </a:cubicBezTo>
                  <a:cubicBezTo>
                    <a:pt x="1764167" y="125460"/>
                    <a:pt x="1781857" y="138557"/>
                    <a:pt x="1786619" y="142242"/>
                  </a:cubicBezTo>
                  <a:cubicBezTo>
                    <a:pt x="1791381" y="145927"/>
                    <a:pt x="1795010" y="156020"/>
                    <a:pt x="1805669" y="170818"/>
                  </a:cubicBezTo>
                  <a:cubicBezTo>
                    <a:pt x="1816328" y="185616"/>
                    <a:pt x="1816214" y="186182"/>
                    <a:pt x="1829141" y="214360"/>
                  </a:cubicBezTo>
                  <a:cubicBezTo>
                    <a:pt x="1842068" y="242538"/>
                    <a:pt x="1866107" y="294586"/>
                    <a:pt x="1883229" y="339886"/>
                  </a:cubicBezTo>
                  <a:cubicBezTo>
                    <a:pt x="1900351" y="385186"/>
                    <a:pt x="1913674" y="431336"/>
                    <a:pt x="1931874" y="486162"/>
                  </a:cubicBezTo>
                  <a:cubicBezTo>
                    <a:pt x="1950074" y="540988"/>
                    <a:pt x="1976154" y="618606"/>
                    <a:pt x="1992426" y="668839"/>
                  </a:cubicBezTo>
                  <a:cubicBezTo>
                    <a:pt x="2008698" y="719072"/>
                    <a:pt x="2015616" y="741185"/>
                    <a:pt x="2029507" y="787562"/>
                  </a:cubicBezTo>
                  <a:cubicBezTo>
                    <a:pt x="2043398" y="833939"/>
                    <a:pt x="2059215" y="893924"/>
                    <a:pt x="2075770" y="947105"/>
                  </a:cubicBezTo>
                  <a:cubicBezTo>
                    <a:pt x="2092325" y="1000286"/>
                    <a:pt x="2110922" y="1058059"/>
                    <a:pt x="2128838" y="1106648"/>
                  </a:cubicBezTo>
                  <a:cubicBezTo>
                    <a:pt x="2146754" y="1155237"/>
                    <a:pt x="2164330" y="1197702"/>
                    <a:pt x="2183266" y="1238637"/>
                  </a:cubicBezTo>
                  <a:cubicBezTo>
                    <a:pt x="2202203" y="1279572"/>
                    <a:pt x="2221309" y="1318409"/>
                    <a:pt x="2242457" y="1352257"/>
                  </a:cubicBezTo>
                  <a:cubicBezTo>
                    <a:pt x="2263605" y="1386105"/>
                    <a:pt x="2288892" y="1418083"/>
                    <a:pt x="2310153" y="1441725"/>
                  </a:cubicBezTo>
                  <a:cubicBezTo>
                    <a:pt x="2331414" y="1465368"/>
                    <a:pt x="2347742" y="1478974"/>
                    <a:pt x="2370024" y="1494112"/>
                  </a:cubicBezTo>
                  <a:cubicBezTo>
                    <a:pt x="2392306" y="1509250"/>
                    <a:pt x="2415381" y="1524502"/>
                    <a:pt x="2443843" y="1532553"/>
                  </a:cubicBezTo>
                  <a:cubicBezTo>
                    <a:pt x="2472305" y="1540604"/>
                    <a:pt x="2507910" y="1540774"/>
                    <a:pt x="2540794" y="1542418"/>
                  </a:cubicBezTo>
                  <a:cubicBezTo>
                    <a:pt x="2573678" y="1544062"/>
                    <a:pt x="2609000" y="1542247"/>
                    <a:pt x="2641147" y="1542417"/>
                  </a:cubicBezTo>
                  <a:cubicBezTo>
                    <a:pt x="2673294" y="1542587"/>
                    <a:pt x="2702832" y="1545479"/>
                    <a:pt x="2733675" y="1543438"/>
                  </a:cubicBezTo>
                  <a:lnTo>
                    <a:pt x="2833687" y="1548200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59B3013-E35F-4656-8935-DA1F4E63FF60}"/>
                </a:ext>
              </a:extLst>
            </p:cNvPr>
            <p:cNvSpPr/>
            <p:nvPr/>
          </p:nvSpPr>
          <p:spPr>
            <a:xfrm>
              <a:off x="62157" y="4698207"/>
              <a:ext cx="2892520" cy="1703247"/>
            </a:xfrm>
            <a:custGeom>
              <a:avLst/>
              <a:gdLst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891728 w 2916471"/>
                <a:gd name="connsiteY9" fmla="*/ 928006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98557 w 2916471"/>
                <a:gd name="connsiteY12" fmla="*/ 220435 h 1722739"/>
                <a:gd name="connsiteX13" fmla="*/ 1131214 w 2916471"/>
                <a:gd name="connsiteY13" fmla="*/ 133349 h 1722739"/>
                <a:gd name="connsiteX14" fmla="*/ 1174757 w 2916471"/>
                <a:gd name="connsiteY14" fmla="*/ 89806 h 1722739"/>
                <a:gd name="connsiteX15" fmla="*/ 1207414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925065 w 2916471"/>
                <a:gd name="connsiteY9" fmla="*/ 925624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98557 w 2916471"/>
                <a:gd name="connsiteY12" fmla="*/ 220435 h 1722739"/>
                <a:gd name="connsiteX13" fmla="*/ 1131214 w 2916471"/>
                <a:gd name="connsiteY13" fmla="*/ 133349 h 1722739"/>
                <a:gd name="connsiteX14" fmla="*/ 1174757 w 2916471"/>
                <a:gd name="connsiteY14" fmla="*/ 89806 h 1722739"/>
                <a:gd name="connsiteX15" fmla="*/ 1207414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925065 w 2916471"/>
                <a:gd name="connsiteY9" fmla="*/ 925624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89032 w 2916471"/>
                <a:gd name="connsiteY12" fmla="*/ 215672 h 1722739"/>
                <a:gd name="connsiteX13" fmla="*/ 1131214 w 2916471"/>
                <a:gd name="connsiteY13" fmla="*/ 133349 h 1722739"/>
                <a:gd name="connsiteX14" fmla="*/ 1174757 w 2916471"/>
                <a:gd name="connsiteY14" fmla="*/ 89806 h 1722739"/>
                <a:gd name="connsiteX15" fmla="*/ 1207414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925065 w 2916471"/>
                <a:gd name="connsiteY9" fmla="*/ 925624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89032 w 2916471"/>
                <a:gd name="connsiteY12" fmla="*/ 215672 h 1722739"/>
                <a:gd name="connsiteX13" fmla="*/ 1131214 w 2916471"/>
                <a:gd name="connsiteY13" fmla="*/ 133349 h 1722739"/>
                <a:gd name="connsiteX14" fmla="*/ 1165232 w 2916471"/>
                <a:gd name="connsiteY14" fmla="*/ 82662 h 1722739"/>
                <a:gd name="connsiteX15" fmla="*/ 1207414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1757 w 2916471"/>
                <a:gd name="connsiteY0" fmla="*/ 1700892 h 1722739"/>
                <a:gd name="connsiteX1" fmla="*/ 9985 w 2916471"/>
                <a:gd name="connsiteY1" fmla="*/ 1613806 h 1722739"/>
                <a:gd name="connsiteX2" fmla="*/ 173271 w 2916471"/>
                <a:gd name="connsiteY2" fmla="*/ 1679121 h 1722739"/>
                <a:gd name="connsiteX3" fmla="*/ 358328 w 2916471"/>
                <a:gd name="connsiteY3" fmla="*/ 1668235 h 1722739"/>
                <a:gd name="connsiteX4" fmla="*/ 488957 w 2916471"/>
                <a:gd name="connsiteY4" fmla="*/ 1668235 h 1722739"/>
                <a:gd name="connsiteX5" fmla="*/ 630471 w 2916471"/>
                <a:gd name="connsiteY5" fmla="*/ 1657349 h 1722739"/>
                <a:gd name="connsiteX6" fmla="*/ 728442 w 2916471"/>
                <a:gd name="connsiteY6" fmla="*/ 1581149 h 1722739"/>
                <a:gd name="connsiteX7" fmla="*/ 782871 w 2916471"/>
                <a:gd name="connsiteY7" fmla="*/ 1439635 h 1722739"/>
                <a:gd name="connsiteX8" fmla="*/ 848185 w 2916471"/>
                <a:gd name="connsiteY8" fmla="*/ 1211035 h 1722739"/>
                <a:gd name="connsiteX9" fmla="*/ 925065 w 2916471"/>
                <a:gd name="connsiteY9" fmla="*/ 925624 h 1722739"/>
                <a:gd name="connsiteX10" fmla="*/ 989700 w 2916471"/>
                <a:gd name="connsiteY10" fmla="*/ 590549 h 1722739"/>
                <a:gd name="connsiteX11" fmla="*/ 1055014 w 2916471"/>
                <a:gd name="connsiteY11" fmla="*/ 329292 h 1722739"/>
                <a:gd name="connsiteX12" fmla="*/ 1089032 w 2916471"/>
                <a:gd name="connsiteY12" fmla="*/ 215672 h 1722739"/>
                <a:gd name="connsiteX13" fmla="*/ 1131214 w 2916471"/>
                <a:gd name="connsiteY13" fmla="*/ 133349 h 1722739"/>
                <a:gd name="connsiteX14" fmla="*/ 1165232 w 2916471"/>
                <a:gd name="connsiteY14" fmla="*/ 82662 h 1722739"/>
                <a:gd name="connsiteX15" fmla="*/ 1216939 w 2916471"/>
                <a:gd name="connsiteY15" fmla="*/ 35378 h 1722739"/>
                <a:gd name="connsiteX16" fmla="*/ 1261842 w 2916471"/>
                <a:gd name="connsiteY16" fmla="*/ 24492 h 1722739"/>
                <a:gd name="connsiteX17" fmla="*/ 1359814 w 2916471"/>
                <a:gd name="connsiteY17" fmla="*/ 2721 h 1722739"/>
                <a:gd name="connsiteX18" fmla="*/ 1446900 w 2916471"/>
                <a:gd name="connsiteY18" fmla="*/ 2721 h 1722739"/>
                <a:gd name="connsiteX19" fmla="*/ 1566642 w 2916471"/>
                <a:gd name="connsiteY19" fmla="*/ 24492 h 1722739"/>
                <a:gd name="connsiteX20" fmla="*/ 1664614 w 2916471"/>
                <a:gd name="connsiteY20" fmla="*/ 57149 h 1722739"/>
                <a:gd name="connsiteX21" fmla="*/ 1729928 w 2916471"/>
                <a:gd name="connsiteY21" fmla="*/ 155121 h 1722739"/>
                <a:gd name="connsiteX22" fmla="*/ 1795242 w 2916471"/>
                <a:gd name="connsiteY22" fmla="*/ 285749 h 1722739"/>
                <a:gd name="connsiteX23" fmla="*/ 1860557 w 2916471"/>
                <a:gd name="connsiteY23" fmla="*/ 547006 h 1722739"/>
                <a:gd name="connsiteX24" fmla="*/ 1904100 w 2916471"/>
                <a:gd name="connsiteY24" fmla="*/ 808263 h 1722739"/>
                <a:gd name="connsiteX25" fmla="*/ 1980300 w 2916471"/>
                <a:gd name="connsiteY25" fmla="*/ 1091292 h 1722739"/>
                <a:gd name="connsiteX26" fmla="*/ 2045614 w 2916471"/>
                <a:gd name="connsiteY26" fmla="*/ 1363435 h 1722739"/>
                <a:gd name="connsiteX27" fmla="*/ 2121814 w 2916471"/>
                <a:gd name="connsiteY27" fmla="*/ 1559378 h 1722739"/>
                <a:gd name="connsiteX28" fmla="*/ 2230671 w 2916471"/>
                <a:gd name="connsiteY28" fmla="*/ 1668235 h 1722739"/>
                <a:gd name="connsiteX29" fmla="*/ 2317757 w 2916471"/>
                <a:gd name="connsiteY29" fmla="*/ 1679121 h 1722739"/>
                <a:gd name="connsiteX30" fmla="*/ 2568128 w 2916471"/>
                <a:gd name="connsiteY30" fmla="*/ 1722663 h 1722739"/>
                <a:gd name="connsiteX31" fmla="*/ 2753185 w 2916471"/>
                <a:gd name="connsiteY31" fmla="*/ 1690006 h 1722739"/>
                <a:gd name="connsiteX32" fmla="*/ 2916471 w 2916471"/>
                <a:gd name="connsiteY32" fmla="*/ 1700892 h 1722739"/>
                <a:gd name="connsiteX33" fmla="*/ 2916471 w 2916471"/>
                <a:gd name="connsiteY33" fmla="*/ 1700892 h 1722739"/>
                <a:gd name="connsiteX0" fmla="*/ 3742 w 2888456"/>
                <a:gd name="connsiteY0" fmla="*/ 1700892 h 1722739"/>
                <a:gd name="connsiteX1" fmla="*/ 91507 w 2888456"/>
                <a:gd name="connsiteY1" fmla="*/ 1687625 h 1722739"/>
                <a:gd name="connsiteX2" fmla="*/ 145256 w 2888456"/>
                <a:gd name="connsiteY2" fmla="*/ 1679121 h 1722739"/>
                <a:gd name="connsiteX3" fmla="*/ 330313 w 2888456"/>
                <a:gd name="connsiteY3" fmla="*/ 1668235 h 1722739"/>
                <a:gd name="connsiteX4" fmla="*/ 460942 w 2888456"/>
                <a:gd name="connsiteY4" fmla="*/ 1668235 h 1722739"/>
                <a:gd name="connsiteX5" fmla="*/ 602456 w 2888456"/>
                <a:gd name="connsiteY5" fmla="*/ 1657349 h 1722739"/>
                <a:gd name="connsiteX6" fmla="*/ 700427 w 2888456"/>
                <a:gd name="connsiteY6" fmla="*/ 1581149 h 1722739"/>
                <a:gd name="connsiteX7" fmla="*/ 754856 w 2888456"/>
                <a:gd name="connsiteY7" fmla="*/ 1439635 h 1722739"/>
                <a:gd name="connsiteX8" fmla="*/ 820170 w 2888456"/>
                <a:gd name="connsiteY8" fmla="*/ 1211035 h 1722739"/>
                <a:gd name="connsiteX9" fmla="*/ 897050 w 2888456"/>
                <a:gd name="connsiteY9" fmla="*/ 925624 h 1722739"/>
                <a:gd name="connsiteX10" fmla="*/ 961685 w 2888456"/>
                <a:gd name="connsiteY10" fmla="*/ 590549 h 1722739"/>
                <a:gd name="connsiteX11" fmla="*/ 1026999 w 2888456"/>
                <a:gd name="connsiteY11" fmla="*/ 329292 h 1722739"/>
                <a:gd name="connsiteX12" fmla="*/ 1061017 w 2888456"/>
                <a:gd name="connsiteY12" fmla="*/ 215672 h 1722739"/>
                <a:gd name="connsiteX13" fmla="*/ 1103199 w 2888456"/>
                <a:gd name="connsiteY13" fmla="*/ 133349 h 1722739"/>
                <a:gd name="connsiteX14" fmla="*/ 1137217 w 2888456"/>
                <a:gd name="connsiteY14" fmla="*/ 82662 h 1722739"/>
                <a:gd name="connsiteX15" fmla="*/ 1188924 w 2888456"/>
                <a:gd name="connsiteY15" fmla="*/ 35378 h 1722739"/>
                <a:gd name="connsiteX16" fmla="*/ 1233827 w 2888456"/>
                <a:gd name="connsiteY16" fmla="*/ 24492 h 1722739"/>
                <a:gd name="connsiteX17" fmla="*/ 1331799 w 2888456"/>
                <a:gd name="connsiteY17" fmla="*/ 2721 h 1722739"/>
                <a:gd name="connsiteX18" fmla="*/ 1418885 w 2888456"/>
                <a:gd name="connsiteY18" fmla="*/ 2721 h 1722739"/>
                <a:gd name="connsiteX19" fmla="*/ 1538627 w 2888456"/>
                <a:gd name="connsiteY19" fmla="*/ 24492 h 1722739"/>
                <a:gd name="connsiteX20" fmla="*/ 1636599 w 2888456"/>
                <a:gd name="connsiteY20" fmla="*/ 57149 h 1722739"/>
                <a:gd name="connsiteX21" fmla="*/ 1701913 w 2888456"/>
                <a:gd name="connsiteY21" fmla="*/ 155121 h 1722739"/>
                <a:gd name="connsiteX22" fmla="*/ 1767227 w 2888456"/>
                <a:gd name="connsiteY22" fmla="*/ 285749 h 1722739"/>
                <a:gd name="connsiteX23" fmla="*/ 1832542 w 2888456"/>
                <a:gd name="connsiteY23" fmla="*/ 547006 h 1722739"/>
                <a:gd name="connsiteX24" fmla="*/ 1876085 w 2888456"/>
                <a:gd name="connsiteY24" fmla="*/ 808263 h 1722739"/>
                <a:gd name="connsiteX25" fmla="*/ 1952285 w 2888456"/>
                <a:gd name="connsiteY25" fmla="*/ 1091292 h 1722739"/>
                <a:gd name="connsiteX26" fmla="*/ 2017599 w 2888456"/>
                <a:gd name="connsiteY26" fmla="*/ 1363435 h 1722739"/>
                <a:gd name="connsiteX27" fmla="*/ 2093799 w 2888456"/>
                <a:gd name="connsiteY27" fmla="*/ 1559378 h 1722739"/>
                <a:gd name="connsiteX28" fmla="*/ 2202656 w 2888456"/>
                <a:gd name="connsiteY28" fmla="*/ 1668235 h 1722739"/>
                <a:gd name="connsiteX29" fmla="*/ 2289742 w 2888456"/>
                <a:gd name="connsiteY29" fmla="*/ 1679121 h 1722739"/>
                <a:gd name="connsiteX30" fmla="*/ 2540113 w 2888456"/>
                <a:gd name="connsiteY30" fmla="*/ 1722663 h 1722739"/>
                <a:gd name="connsiteX31" fmla="*/ 2725170 w 2888456"/>
                <a:gd name="connsiteY31" fmla="*/ 1690006 h 1722739"/>
                <a:gd name="connsiteX32" fmla="*/ 2888456 w 2888456"/>
                <a:gd name="connsiteY32" fmla="*/ 1700892 h 1722739"/>
                <a:gd name="connsiteX33" fmla="*/ 2888456 w 2888456"/>
                <a:gd name="connsiteY33" fmla="*/ 1700892 h 1722739"/>
                <a:gd name="connsiteX0" fmla="*/ 2862 w 2925676"/>
                <a:gd name="connsiteY0" fmla="*/ 1696130 h 1722739"/>
                <a:gd name="connsiteX1" fmla="*/ 128727 w 2925676"/>
                <a:gd name="connsiteY1" fmla="*/ 1687625 h 1722739"/>
                <a:gd name="connsiteX2" fmla="*/ 182476 w 2925676"/>
                <a:gd name="connsiteY2" fmla="*/ 1679121 h 1722739"/>
                <a:gd name="connsiteX3" fmla="*/ 367533 w 2925676"/>
                <a:gd name="connsiteY3" fmla="*/ 1668235 h 1722739"/>
                <a:gd name="connsiteX4" fmla="*/ 498162 w 2925676"/>
                <a:gd name="connsiteY4" fmla="*/ 1668235 h 1722739"/>
                <a:gd name="connsiteX5" fmla="*/ 639676 w 2925676"/>
                <a:gd name="connsiteY5" fmla="*/ 1657349 h 1722739"/>
                <a:gd name="connsiteX6" fmla="*/ 737647 w 2925676"/>
                <a:gd name="connsiteY6" fmla="*/ 1581149 h 1722739"/>
                <a:gd name="connsiteX7" fmla="*/ 792076 w 2925676"/>
                <a:gd name="connsiteY7" fmla="*/ 1439635 h 1722739"/>
                <a:gd name="connsiteX8" fmla="*/ 857390 w 2925676"/>
                <a:gd name="connsiteY8" fmla="*/ 1211035 h 1722739"/>
                <a:gd name="connsiteX9" fmla="*/ 934270 w 2925676"/>
                <a:gd name="connsiteY9" fmla="*/ 925624 h 1722739"/>
                <a:gd name="connsiteX10" fmla="*/ 998905 w 2925676"/>
                <a:gd name="connsiteY10" fmla="*/ 590549 h 1722739"/>
                <a:gd name="connsiteX11" fmla="*/ 1064219 w 2925676"/>
                <a:gd name="connsiteY11" fmla="*/ 329292 h 1722739"/>
                <a:gd name="connsiteX12" fmla="*/ 1098237 w 2925676"/>
                <a:gd name="connsiteY12" fmla="*/ 215672 h 1722739"/>
                <a:gd name="connsiteX13" fmla="*/ 1140419 w 2925676"/>
                <a:gd name="connsiteY13" fmla="*/ 133349 h 1722739"/>
                <a:gd name="connsiteX14" fmla="*/ 1174437 w 2925676"/>
                <a:gd name="connsiteY14" fmla="*/ 82662 h 1722739"/>
                <a:gd name="connsiteX15" fmla="*/ 1226144 w 2925676"/>
                <a:gd name="connsiteY15" fmla="*/ 35378 h 1722739"/>
                <a:gd name="connsiteX16" fmla="*/ 1271047 w 2925676"/>
                <a:gd name="connsiteY16" fmla="*/ 24492 h 1722739"/>
                <a:gd name="connsiteX17" fmla="*/ 1369019 w 2925676"/>
                <a:gd name="connsiteY17" fmla="*/ 2721 h 1722739"/>
                <a:gd name="connsiteX18" fmla="*/ 1456105 w 2925676"/>
                <a:gd name="connsiteY18" fmla="*/ 2721 h 1722739"/>
                <a:gd name="connsiteX19" fmla="*/ 1575847 w 2925676"/>
                <a:gd name="connsiteY19" fmla="*/ 24492 h 1722739"/>
                <a:gd name="connsiteX20" fmla="*/ 1673819 w 2925676"/>
                <a:gd name="connsiteY20" fmla="*/ 57149 h 1722739"/>
                <a:gd name="connsiteX21" fmla="*/ 1739133 w 2925676"/>
                <a:gd name="connsiteY21" fmla="*/ 155121 h 1722739"/>
                <a:gd name="connsiteX22" fmla="*/ 1804447 w 2925676"/>
                <a:gd name="connsiteY22" fmla="*/ 285749 h 1722739"/>
                <a:gd name="connsiteX23" fmla="*/ 1869762 w 2925676"/>
                <a:gd name="connsiteY23" fmla="*/ 547006 h 1722739"/>
                <a:gd name="connsiteX24" fmla="*/ 1913305 w 2925676"/>
                <a:gd name="connsiteY24" fmla="*/ 808263 h 1722739"/>
                <a:gd name="connsiteX25" fmla="*/ 1989505 w 2925676"/>
                <a:gd name="connsiteY25" fmla="*/ 1091292 h 1722739"/>
                <a:gd name="connsiteX26" fmla="*/ 2054819 w 2925676"/>
                <a:gd name="connsiteY26" fmla="*/ 1363435 h 1722739"/>
                <a:gd name="connsiteX27" fmla="*/ 2131019 w 2925676"/>
                <a:gd name="connsiteY27" fmla="*/ 1559378 h 1722739"/>
                <a:gd name="connsiteX28" fmla="*/ 2239876 w 2925676"/>
                <a:gd name="connsiteY28" fmla="*/ 1668235 h 1722739"/>
                <a:gd name="connsiteX29" fmla="*/ 2326962 w 2925676"/>
                <a:gd name="connsiteY29" fmla="*/ 1679121 h 1722739"/>
                <a:gd name="connsiteX30" fmla="*/ 2577333 w 2925676"/>
                <a:gd name="connsiteY30" fmla="*/ 1722663 h 1722739"/>
                <a:gd name="connsiteX31" fmla="*/ 2762390 w 2925676"/>
                <a:gd name="connsiteY31" fmla="*/ 1690006 h 1722739"/>
                <a:gd name="connsiteX32" fmla="*/ 2925676 w 2925676"/>
                <a:gd name="connsiteY32" fmla="*/ 1700892 h 1722739"/>
                <a:gd name="connsiteX33" fmla="*/ 2925676 w 2925676"/>
                <a:gd name="connsiteY33" fmla="*/ 1700892 h 1722739"/>
                <a:gd name="connsiteX0" fmla="*/ 2862 w 2925676"/>
                <a:gd name="connsiteY0" fmla="*/ 1696130 h 1722739"/>
                <a:gd name="connsiteX1" fmla="*/ 128727 w 2925676"/>
                <a:gd name="connsiteY1" fmla="*/ 1687625 h 1722739"/>
                <a:gd name="connsiteX2" fmla="*/ 182476 w 2925676"/>
                <a:gd name="connsiteY2" fmla="*/ 1679121 h 1722739"/>
                <a:gd name="connsiteX3" fmla="*/ 367533 w 2925676"/>
                <a:gd name="connsiteY3" fmla="*/ 1668235 h 1722739"/>
                <a:gd name="connsiteX4" fmla="*/ 498162 w 2925676"/>
                <a:gd name="connsiteY4" fmla="*/ 1668235 h 1722739"/>
                <a:gd name="connsiteX5" fmla="*/ 639676 w 2925676"/>
                <a:gd name="connsiteY5" fmla="*/ 1657349 h 1722739"/>
                <a:gd name="connsiteX6" fmla="*/ 737647 w 2925676"/>
                <a:gd name="connsiteY6" fmla="*/ 1581149 h 1722739"/>
                <a:gd name="connsiteX7" fmla="*/ 792076 w 2925676"/>
                <a:gd name="connsiteY7" fmla="*/ 1439635 h 1722739"/>
                <a:gd name="connsiteX8" fmla="*/ 857390 w 2925676"/>
                <a:gd name="connsiteY8" fmla="*/ 1211035 h 1722739"/>
                <a:gd name="connsiteX9" fmla="*/ 934270 w 2925676"/>
                <a:gd name="connsiteY9" fmla="*/ 925624 h 1722739"/>
                <a:gd name="connsiteX10" fmla="*/ 998905 w 2925676"/>
                <a:gd name="connsiteY10" fmla="*/ 590549 h 1722739"/>
                <a:gd name="connsiteX11" fmla="*/ 1064219 w 2925676"/>
                <a:gd name="connsiteY11" fmla="*/ 329292 h 1722739"/>
                <a:gd name="connsiteX12" fmla="*/ 1098237 w 2925676"/>
                <a:gd name="connsiteY12" fmla="*/ 215672 h 1722739"/>
                <a:gd name="connsiteX13" fmla="*/ 1140419 w 2925676"/>
                <a:gd name="connsiteY13" fmla="*/ 133349 h 1722739"/>
                <a:gd name="connsiteX14" fmla="*/ 1174437 w 2925676"/>
                <a:gd name="connsiteY14" fmla="*/ 82662 h 1722739"/>
                <a:gd name="connsiteX15" fmla="*/ 1226144 w 2925676"/>
                <a:gd name="connsiteY15" fmla="*/ 35378 h 1722739"/>
                <a:gd name="connsiteX16" fmla="*/ 1271047 w 2925676"/>
                <a:gd name="connsiteY16" fmla="*/ 24492 h 1722739"/>
                <a:gd name="connsiteX17" fmla="*/ 1369019 w 2925676"/>
                <a:gd name="connsiteY17" fmla="*/ 2721 h 1722739"/>
                <a:gd name="connsiteX18" fmla="*/ 1456105 w 2925676"/>
                <a:gd name="connsiteY18" fmla="*/ 2721 h 1722739"/>
                <a:gd name="connsiteX19" fmla="*/ 1575847 w 2925676"/>
                <a:gd name="connsiteY19" fmla="*/ 24492 h 1722739"/>
                <a:gd name="connsiteX20" fmla="*/ 1673819 w 2925676"/>
                <a:gd name="connsiteY20" fmla="*/ 57149 h 1722739"/>
                <a:gd name="connsiteX21" fmla="*/ 1739133 w 2925676"/>
                <a:gd name="connsiteY21" fmla="*/ 155121 h 1722739"/>
                <a:gd name="connsiteX22" fmla="*/ 1804447 w 2925676"/>
                <a:gd name="connsiteY22" fmla="*/ 285749 h 1722739"/>
                <a:gd name="connsiteX23" fmla="*/ 1869762 w 2925676"/>
                <a:gd name="connsiteY23" fmla="*/ 547006 h 1722739"/>
                <a:gd name="connsiteX24" fmla="*/ 1913305 w 2925676"/>
                <a:gd name="connsiteY24" fmla="*/ 808263 h 1722739"/>
                <a:gd name="connsiteX25" fmla="*/ 1989505 w 2925676"/>
                <a:gd name="connsiteY25" fmla="*/ 1091292 h 1722739"/>
                <a:gd name="connsiteX26" fmla="*/ 2054819 w 2925676"/>
                <a:gd name="connsiteY26" fmla="*/ 1363435 h 1722739"/>
                <a:gd name="connsiteX27" fmla="*/ 2131019 w 2925676"/>
                <a:gd name="connsiteY27" fmla="*/ 1559378 h 1722739"/>
                <a:gd name="connsiteX28" fmla="*/ 2239876 w 2925676"/>
                <a:gd name="connsiteY28" fmla="*/ 1668235 h 1722739"/>
                <a:gd name="connsiteX29" fmla="*/ 2326962 w 2925676"/>
                <a:gd name="connsiteY29" fmla="*/ 1679121 h 1722739"/>
                <a:gd name="connsiteX30" fmla="*/ 2577333 w 2925676"/>
                <a:gd name="connsiteY30" fmla="*/ 1722663 h 1722739"/>
                <a:gd name="connsiteX31" fmla="*/ 2762390 w 2925676"/>
                <a:gd name="connsiteY31" fmla="*/ 1690006 h 1722739"/>
                <a:gd name="connsiteX32" fmla="*/ 2925676 w 2925676"/>
                <a:gd name="connsiteY32" fmla="*/ 1700892 h 1722739"/>
                <a:gd name="connsiteX33" fmla="*/ 2925676 w 2925676"/>
                <a:gd name="connsiteY33" fmla="*/ 1700892 h 1722739"/>
                <a:gd name="connsiteX0" fmla="*/ 2862 w 2925676"/>
                <a:gd name="connsiteY0" fmla="*/ 1696130 h 1722739"/>
                <a:gd name="connsiteX1" fmla="*/ 128727 w 2925676"/>
                <a:gd name="connsiteY1" fmla="*/ 1687625 h 1722739"/>
                <a:gd name="connsiteX2" fmla="*/ 182476 w 2925676"/>
                <a:gd name="connsiteY2" fmla="*/ 1686264 h 1722739"/>
                <a:gd name="connsiteX3" fmla="*/ 367533 w 2925676"/>
                <a:gd name="connsiteY3" fmla="*/ 1668235 h 1722739"/>
                <a:gd name="connsiteX4" fmla="*/ 498162 w 2925676"/>
                <a:gd name="connsiteY4" fmla="*/ 1668235 h 1722739"/>
                <a:gd name="connsiteX5" fmla="*/ 639676 w 2925676"/>
                <a:gd name="connsiteY5" fmla="*/ 1657349 h 1722739"/>
                <a:gd name="connsiteX6" fmla="*/ 737647 w 2925676"/>
                <a:gd name="connsiteY6" fmla="*/ 1581149 h 1722739"/>
                <a:gd name="connsiteX7" fmla="*/ 792076 w 2925676"/>
                <a:gd name="connsiteY7" fmla="*/ 1439635 h 1722739"/>
                <a:gd name="connsiteX8" fmla="*/ 857390 w 2925676"/>
                <a:gd name="connsiteY8" fmla="*/ 1211035 h 1722739"/>
                <a:gd name="connsiteX9" fmla="*/ 934270 w 2925676"/>
                <a:gd name="connsiteY9" fmla="*/ 925624 h 1722739"/>
                <a:gd name="connsiteX10" fmla="*/ 998905 w 2925676"/>
                <a:gd name="connsiteY10" fmla="*/ 590549 h 1722739"/>
                <a:gd name="connsiteX11" fmla="*/ 1064219 w 2925676"/>
                <a:gd name="connsiteY11" fmla="*/ 329292 h 1722739"/>
                <a:gd name="connsiteX12" fmla="*/ 1098237 w 2925676"/>
                <a:gd name="connsiteY12" fmla="*/ 215672 h 1722739"/>
                <a:gd name="connsiteX13" fmla="*/ 1140419 w 2925676"/>
                <a:gd name="connsiteY13" fmla="*/ 133349 h 1722739"/>
                <a:gd name="connsiteX14" fmla="*/ 1174437 w 2925676"/>
                <a:gd name="connsiteY14" fmla="*/ 82662 h 1722739"/>
                <a:gd name="connsiteX15" fmla="*/ 1226144 w 2925676"/>
                <a:gd name="connsiteY15" fmla="*/ 35378 h 1722739"/>
                <a:gd name="connsiteX16" fmla="*/ 1271047 w 2925676"/>
                <a:gd name="connsiteY16" fmla="*/ 24492 h 1722739"/>
                <a:gd name="connsiteX17" fmla="*/ 1369019 w 2925676"/>
                <a:gd name="connsiteY17" fmla="*/ 2721 h 1722739"/>
                <a:gd name="connsiteX18" fmla="*/ 1456105 w 2925676"/>
                <a:gd name="connsiteY18" fmla="*/ 2721 h 1722739"/>
                <a:gd name="connsiteX19" fmla="*/ 1575847 w 2925676"/>
                <a:gd name="connsiteY19" fmla="*/ 24492 h 1722739"/>
                <a:gd name="connsiteX20" fmla="*/ 1673819 w 2925676"/>
                <a:gd name="connsiteY20" fmla="*/ 57149 h 1722739"/>
                <a:gd name="connsiteX21" fmla="*/ 1739133 w 2925676"/>
                <a:gd name="connsiteY21" fmla="*/ 155121 h 1722739"/>
                <a:gd name="connsiteX22" fmla="*/ 1804447 w 2925676"/>
                <a:gd name="connsiteY22" fmla="*/ 285749 h 1722739"/>
                <a:gd name="connsiteX23" fmla="*/ 1869762 w 2925676"/>
                <a:gd name="connsiteY23" fmla="*/ 547006 h 1722739"/>
                <a:gd name="connsiteX24" fmla="*/ 1913305 w 2925676"/>
                <a:gd name="connsiteY24" fmla="*/ 808263 h 1722739"/>
                <a:gd name="connsiteX25" fmla="*/ 1989505 w 2925676"/>
                <a:gd name="connsiteY25" fmla="*/ 1091292 h 1722739"/>
                <a:gd name="connsiteX26" fmla="*/ 2054819 w 2925676"/>
                <a:gd name="connsiteY26" fmla="*/ 1363435 h 1722739"/>
                <a:gd name="connsiteX27" fmla="*/ 2131019 w 2925676"/>
                <a:gd name="connsiteY27" fmla="*/ 1559378 h 1722739"/>
                <a:gd name="connsiteX28" fmla="*/ 2239876 w 2925676"/>
                <a:gd name="connsiteY28" fmla="*/ 1668235 h 1722739"/>
                <a:gd name="connsiteX29" fmla="*/ 2326962 w 2925676"/>
                <a:gd name="connsiteY29" fmla="*/ 1679121 h 1722739"/>
                <a:gd name="connsiteX30" fmla="*/ 2577333 w 2925676"/>
                <a:gd name="connsiteY30" fmla="*/ 1722663 h 1722739"/>
                <a:gd name="connsiteX31" fmla="*/ 2762390 w 2925676"/>
                <a:gd name="connsiteY31" fmla="*/ 1690006 h 1722739"/>
                <a:gd name="connsiteX32" fmla="*/ 2925676 w 2925676"/>
                <a:gd name="connsiteY32" fmla="*/ 1700892 h 1722739"/>
                <a:gd name="connsiteX33" fmla="*/ 2925676 w 2925676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67732 w 2925875"/>
                <a:gd name="connsiteY3" fmla="*/ 1668235 h 1722739"/>
                <a:gd name="connsiteX4" fmla="*/ 498361 w 2925875"/>
                <a:gd name="connsiteY4" fmla="*/ 1668235 h 1722739"/>
                <a:gd name="connsiteX5" fmla="*/ 639875 w 2925875"/>
                <a:gd name="connsiteY5" fmla="*/ 1657349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77760 h 1722739"/>
                <a:gd name="connsiteX4" fmla="*/ 498361 w 2925875"/>
                <a:gd name="connsiteY4" fmla="*/ 1668235 h 1722739"/>
                <a:gd name="connsiteX5" fmla="*/ 639875 w 2925875"/>
                <a:gd name="connsiteY5" fmla="*/ 1657349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77760 h 1722739"/>
                <a:gd name="connsiteX4" fmla="*/ 538842 w 2925875"/>
                <a:gd name="connsiteY4" fmla="*/ 1672997 h 1722739"/>
                <a:gd name="connsiteX5" fmla="*/ 639875 w 2925875"/>
                <a:gd name="connsiteY5" fmla="*/ 1657349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77760 h 1722739"/>
                <a:gd name="connsiteX4" fmla="*/ 538842 w 2925875"/>
                <a:gd name="connsiteY4" fmla="*/ 1672997 h 1722739"/>
                <a:gd name="connsiteX5" fmla="*/ 644638 w 2925875"/>
                <a:gd name="connsiteY5" fmla="*/ 1662112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77760 h 1722739"/>
                <a:gd name="connsiteX4" fmla="*/ 538842 w 2925875"/>
                <a:gd name="connsiteY4" fmla="*/ 1687284 h 1722739"/>
                <a:gd name="connsiteX5" fmla="*/ 644638 w 2925875"/>
                <a:gd name="connsiteY5" fmla="*/ 1662112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89666 h 1722739"/>
                <a:gd name="connsiteX4" fmla="*/ 538842 w 2925875"/>
                <a:gd name="connsiteY4" fmla="*/ 1687284 h 1722739"/>
                <a:gd name="connsiteX5" fmla="*/ 644638 w 2925875"/>
                <a:gd name="connsiteY5" fmla="*/ 1662112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61 w 2925875"/>
                <a:gd name="connsiteY0" fmla="*/ 1696130 h 1722739"/>
                <a:gd name="connsiteX1" fmla="*/ 128926 w 2925875"/>
                <a:gd name="connsiteY1" fmla="*/ 1687625 h 1722739"/>
                <a:gd name="connsiteX2" fmla="*/ 237443 w 2925875"/>
                <a:gd name="connsiteY2" fmla="*/ 1686264 h 1722739"/>
                <a:gd name="connsiteX3" fmla="*/ 398688 w 2925875"/>
                <a:gd name="connsiteY3" fmla="*/ 1689666 h 1722739"/>
                <a:gd name="connsiteX4" fmla="*/ 538842 w 2925875"/>
                <a:gd name="connsiteY4" fmla="*/ 1687284 h 1722739"/>
                <a:gd name="connsiteX5" fmla="*/ 644638 w 2925875"/>
                <a:gd name="connsiteY5" fmla="*/ 1662112 h 1722739"/>
                <a:gd name="connsiteX6" fmla="*/ 737846 w 2925875"/>
                <a:gd name="connsiteY6" fmla="*/ 1581149 h 1722739"/>
                <a:gd name="connsiteX7" fmla="*/ 792275 w 2925875"/>
                <a:gd name="connsiteY7" fmla="*/ 1439635 h 1722739"/>
                <a:gd name="connsiteX8" fmla="*/ 857589 w 2925875"/>
                <a:gd name="connsiteY8" fmla="*/ 1211035 h 1722739"/>
                <a:gd name="connsiteX9" fmla="*/ 934469 w 2925875"/>
                <a:gd name="connsiteY9" fmla="*/ 925624 h 1722739"/>
                <a:gd name="connsiteX10" fmla="*/ 999104 w 2925875"/>
                <a:gd name="connsiteY10" fmla="*/ 590549 h 1722739"/>
                <a:gd name="connsiteX11" fmla="*/ 1064418 w 2925875"/>
                <a:gd name="connsiteY11" fmla="*/ 329292 h 1722739"/>
                <a:gd name="connsiteX12" fmla="*/ 1098436 w 2925875"/>
                <a:gd name="connsiteY12" fmla="*/ 215672 h 1722739"/>
                <a:gd name="connsiteX13" fmla="*/ 1140618 w 2925875"/>
                <a:gd name="connsiteY13" fmla="*/ 133349 h 1722739"/>
                <a:gd name="connsiteX14" fmla="*/ 1174636 w 2925875"/>
                <a:gd name="connsiteY14" fmla="*/ 82662 h 1722739"/>
                <a:gd name="connsiteX15" fmla="*/ 1226343 w 2925875"/>
                <a:gd name="connsiteY15" fmla="*/ 35378 h 1722739"/>
                <a:gd name="connsiteX16" fmla="*/ 1271246 w 2925875"/>
                <a:gd name="connsiteY16" fmla="*/ 24492 h 1722739"/>
                <a:gd name="connsiteX17" fmla="*/ 1369218 w 2925875"/>
                <a:gd name="connsiteY17" fmla="*/ 2721 h 1722739"/>
                <a:gd name="connsiteX18" fmla="*/ 1456304 w 2925875"/>
                <a:gd name="connsiteY18" fmla="*/ 2721 h 1722739"/>
                <a:gd name="connsiteX19" fmla="*/ 1576046 w 2925875"/>
                <a:gd name="connsiteY19" fmla="*/ 24492 h 1722739"/>
                <a:gd name="connsiteX20" fmla="*/ 1674018 w 2925875"/>
                <a:gd name="connsiteY20" fmla="*/ 57149 h 1722739"/>
                <a:gd name="connsiteX21" fmla="*/ 1739332 w 2925875"/>
                <a:gd name="connsiteY21" fmla="*/ 155121 h 1722739"/>
                <a:gd name="connsiteX22" fmla="*/ 1804646 w 2925875"/>
                <a:gd name="connsiteY22" fmla="*/ 285749 h 1722739"/>
                <a:gd name="connsiteX23" fmla="*/ 1869961 w 2925875"/>
                <a:gd name="connsiteY23" fmla="*/ 547006 h 1722739"/>
                <a:gd name="connsiteX24" fmla="*/ 1913504 w 2925875"/>
                <a:gd name="connsiteY24" fmla="*/ 808263 h 1722739"/>
                <a:gd name="connsiteX25" fmla="*/ 1989704 w 2925875"/>
                <a:gd name="connsiteY25" fmla="*/ 1091292 h 1722739"/>
                <a:gd name="connsiteX26" fmla="*/ 2055018 w 2925875"/>
                <a:gd name="connsiteY26" fmla="*/ 1363435 h 1722739"/>
                <a:gd name="connsiteX27" fmla="*/ 2131218 w 2925875"/>
                <a:gd name="connsiteY27" fmla="*/ 1559378 h 1722739"/>
                <a:gd name="connsiteX28" fmla="*/ 2240075 w 2925875"/>
                <a:gd name="connsiteY28" fmla="*/ 1668235 h 1722739"/>
                <a:gd name="connsiteX29" fmla="*/ 2327161 w 2925875"/>
                <a:gd name="connsiteY29" fmla="*/ 1679121 h 1722739"/>
                <a:gd name="connsiteX30" fmla="*/ 2577532 w 2925875"/>
                <a:gd name="connsiteY30" fmla="*/ 1722663 h 1722739"/>
                <a:gd name="connsiteX31" fmla="*/ 2762589 w 2925875"/>
                <a:gd name="connsiteY31" fmla="*/ 1690006 h 1722739"/>
                <a:gd name="connsiteX32" fmla="*/ 2925875 w 2925875"/>
                <a:gd name="connsiteY32" fmla="*/ 1700892 h 1722739"/>
                <a:gd name="connsiteX33" fmla="*/ 2925875 w 2925875"/>
                <a:gd name="connsiteY33" fmla="*/ 1700892 h 1722739"/>
                <a:gd name="connsiteX0" fmla="*/ 3053 w 2925867"/>
                <a:gd name="connsiteY0" fmla="*/ 1696130 h 1722739"/>
                <a:gd name="connsiteX1" fmla="*/ 128918 w 2925867"/>
                <a:gd name="connsiteY1" fmla="*/ 1687625 h 1722739"/>
                <a:gd name="connsiteX2" fmla="*/ 235054 w 2925867"/>
                <a:gd name="connsiteY2" fmla="*/ 1693407 h 1722739"/>
                <a:gd name="connsiteX3" fmla="*/ 398680 w 2925867"/>
                <a:gd name="connsiteY3" fmla="*/ 1689666 h 1722739"/>
                <a:gd name="connsiteX4" fmla="*/ 538834 w 2925867"/>
                <a:gd name="connsiteY4" fmla="*/ 1687284 h 1722739"/>
                <a:gd name="connsiteX5" fmla="*/ 644630 w 2925867"/>
                <a:gd name="connsiteY5" fmla="*/ 1662112 h 1722739"/>
                <a:gd name="connsiteX6" fmla="*/ 737838 w 2925867"/>
                <a:gd name="connsiteY6" fmla="*/ 1581149 h 1722739"/>
                <a:gd name="connsiteX7" fmla="*/ 792267 w 2925867"/>
                <a:gd name="connsiteY7" fmla="*/ 1439635 h 1722739"/>
                <a:gd name="connsiteX8" fmla="*/ 857581 w 2925867"/>
                <a:gd name="connsiteY8" fmla="*/ 1211035 h 1722739"/>
                <a:gd name="connsiteX9" fmla="*/ 934461 w 2925867"/>
                <a:gd name="connsiteY9" fmla="*/ 925624 h 1722739"/>
                <a:gd name="connsiteX10" fmla="*/ 999096 w 2925867"/>
                <a:gd name="connsiteY10" fmla="*/ 590549 h 1722739"/>
                <a:gd name="connsiteX11" fmla="*/ 1064410 w 2925867"/>
                <a:gd name="connsiteY11" fmla="*/ 329292 h 1722739"/>
                <a:gd name="connsiteX12" fmla="*/ 1098428 w 2925867"/>
                <a:gd name="connsiteY12" fmla="*/ 215672 h 1722739"/>
                <a:gd name="connsiteX13" fmla="*/ 1140610 w 2925867"/>
                <a:gd name="connsiteY13" fmla="*/ 133349 h 1722739"/>
                <a:gd name="connsiteX14" fmla="*/ 1174628 w 2925867"/>
                <a:gd name="connsiteY14" fmla="*/ 82662 h 1722739"/>
                <a:gd name="connsiteX15" fmla="*/ 1226335 w 2925867"/>
                <a:gd name="connsiteY15" fmla="*/ 35378 h 1722739"/>
                <a:gd name="connsiteX16" fmla="*/ 1271238 w 2925867"/>
                <a:gd name="connsiteY16" fmla="*/ 24492 h 1722739"/>
                <a:gd name="connsiteX17" fmla="*/ 1369210 w 2925867"/>
                <a:gd name="connsiteY17" fmla="*/ 2721 h 1722739"/>
                <a:gd name="connsiteX18" fmla="*/ 1456296 w 2925867"/>
                <a:gd name="connsiteY18" fmla="*/ 2721 h 1722739"/>
                <a:gd name="connsiteX19" fmla="*/ 1576038 w 2925867"/>
                <a:gd name="connsiteY19" fmla="*/ 24492 h 1722739"/>
                <a:gd name="connsiteX20" fmla="*/ 1674010 w 2925867"/>
                <a:gd name="connsiteY20" fmla="*/ 57149 h 1722739"/>
                <a:gd name="connsiteX21" fmla="*/ 1739324 w 2925867"/>
                <a:gd name="connsiteY21" fmla="*/ 155121 h 1722739"/>
                <a:gd name="connsiteX22" fmla="*/ 1804638 w 2925867"/>
                <a:gd name="connsiteY22" fmla="*/ 285749 h 1722739"/>
                <a:gd name="connsiteX23" fmla="*/ 1869953 w 2925867"/>
                <a:gd name="connsiteY23" fmla="*/ 547006 h 1722739"/>
                <a:gd name="connsiteX24" fmla="*/ 1913496 w 2925867"/>
                <a:gd name="connsiteY24" fmla="*/ 808263 h 1722739"/>
                <a:gd name="connsiteX25" fmla="*/ 1989696 w 2925867"/>
                <a:gd name="connsiteY25" fmla="*/ 1091292 h 1722739"/>
                <a:gd name="connsiteX26" fmla="*/ 2055010 w 2925867"/>
                <a:gd name="connsiteY26" fmla="*/ 1363435 h 1722739"/>
                <a:gd name="connsiteX27" fmla="*/ 2131210 w 2925867"/>
                <a:gd name="connsiteY27" fmla="*/ 1559378 h 1722739"/>
                <a:gd name="connsiteX28" fmla="*/ 2240067 w 2925867"/>
                <a:gd name="connsiteY28" fmla="*/ 1668235 h 1722739"/>
                <a:gd name="connsiteX29" fmla="*/ 2327153 w 2925867"/>
                <a:gd name="connsiteY29" fmla="*/ 1679121 h 1722739"/>
                <a:gd name="connsiteX30" fmla="*/ 2577524 w 2925867"/>
                <a:gd name="connsiteY30" fmla="*/ 1722663 h 1722739"/>
                <a:gd name="connsiteX31" fmla="*/ 2762581 w 2925867"/>
                <a:gd name="connsiteY31" fmla="*/ 1690006 h 1722739"/>
                <a:gd name="connsiteX32" fmla="*/ 2925867 w 2925867"/>
                <a:gd name="connsiteY32" fmla="*/ 1700892 h 1722739"/>
                <a:gd name="connsiteX33" fmla="*/ 2925867 w 2925867"/>
                <a:gd name="connsiteY33" fmla="*/ 1700892 h 1722739"/>
                <a:gd name="connsiteX0" fmla="*/ 3053 w 2925867"/>
                <a:gd name="connsiteY0" fmla="*/ 1696130 h 1722739"/>
                <a:gd name="connsiteX1" fmla="*/ 128918 w 2925867"/>
                <a:gd name="connsiteY1" fmla="*/ 1694769 h 1722739"/>
                <a:gd name="connsiteX2" fmla="*/ 235054 w 2925867"/>
                <a:gd name="connsiteY2" fmla="*/ 1693407 h 1722739"/>
                <a:gd name="connsiteX3" fmla="*/ 398680 w 2925867"/>
                <a:gd name="connsiteY3" fmla="*/ 1689666 h 1722739"/>
                <a:gd name="connsiteX4" fmla="*/ 538834 w 2925867"/>
                <a:gd name="connsiteY4" fmla="*/ 1687284 h 1722739"/>
                <a:gd name="connsiteX5" fmla="*/ 644630 w 2925867"/>
                <a:gd name="connsiteY5" fmla="*/ 1662112 h 1722739"/>
                <a:gd name="connsiteX6" fmla="*/ 737838 w 2925867"/>
                <a:gd name="connsiteY6" fmla="*/ 1581149 h 1722739"/>
                <a:gd name="connsiteX7" fmla="*/ 792267 w 2925867"/>
                <a:gd name="connsiteY7" fmla="*/ 1439635 h 1722739"/>
                <a:gd name="connsiteX8" fmla="*/ 857581 w 2925867"/>
                <a:gd name="connsiteY8" fmla="*/ 1211035 h 1722739"/>
                <a:gd name="connsiteX9" fmla="*/ 934461 w 2925867"/>
                <a:gd name="connsiteY9" fmla="*/ 925624 h 1722739"/>
                <a:gd name="connsiteX10" fmla="*/ 999096 w 2925867"/>
                <a:gd name="connsiteY10" fmla="*/ 590549 h 1722739"/>
                <a:gd name="connsiteX11" fmla="*/ 1064410 w 2925867"/>
                <a:gd name="connsiteY11" fmla="*/ 329292 h 1722739"/>
                <a:gd name="connsiteX12" fmla="*/ 1098428 w 2925867"/>
                <a:gd name="connsiteY12" fmla="*/ 215672 h 1722739"/>
                <a:gd name="connsiteX13" fmla="*/ 1140610 w 2925867"/>
                <a:gd name="connsiteY13" fmla="*/ 133349 h 1722739"/>
                <a:gd name="connsiteX14" fmla="*/ 1174628 w 2925867"/>
                <a:gd name="connsiteY14" fmla="*/ 82662 h 1722739"/>
                <a:gd name="connsiteX15" fmla="*/ 1226335 w 2925867"/>
                <a:gd name="connsiteY15" fmla="*/ 35378 h 1722739"/>
                <a:gd name="connsiteX16" fmla="*/ 1271238 w 2925867"/>
                <a:gd name="connsiteY16" fmla="*/ 24492 h 1722739"/>
                <a:gd name="connsiteX17" fmla="*/ 1369210 w 2925867"/>
                <a:gd name="connsiteY17" fmla="*/ 2721 h 1722739"/>
                <a:gd name="connsiteX18" fmla="*/ 1456296 w 2925867"/>
                <a:gd name="connsiteY18" fmla="*/ 2721 h 1722739"/>
                <a:gd name="connsiteX19" fmla="*/ 1576038 w 2925867"/>
                <a:gd name="connsiteY19" fmla="*/ 24492 h 1722739"/>
                <a:gd name="connsiteX20" fmla="*/ 1674010 w 2925867"/>
                <a:gd name="connsiteY20" fmla="*/ 57149 h 1722739"/>
                <a:gd name="connsiteX21" fmla="*/ 1739324 w 2925867"/>
                <a:gd name="connsiteY21" fmla="*/ 155121 h 1722739"/>
                <a:gd name="connsiteX22" fmla="*/ 1804638 w 2925867"/>
                <a:gd name="connsiteY22" fmla="*/ 285749 h 1722739"/>
                <a:gd name="connsiteX23" fmla="*/ 1869953 w 2925867"/>
                <a:gd name="connsiteY23" fmla="*/ 547006 h 1722739"/>
                <a:gd name="connsiteX24" fmla="*/ 1913496 w 2925867"/>
                <a:gd name="connsiteY24" fmla="*/ 808263 h 1722739"/>
                <a:gd name="connsiteX25" fmla="*/ 1989696 w 2925867"/>
                <a:gd name="connsiteY25" fmla="*/ 1091292 h 1722739"/>
                <a:gd name="connsiteX26" fmla="*/ 2055010 w 2925867"/>
                <a:gd name="connsiteY26" fmla="*/ 1363435 h 1722739"/>
                <a:gd name="connsiteX27" fmla="*/ 2131210 w 2925867"/>
                <a:gd name="connsiteY27" fmla="*/ 1559378 h 1722739"/>
                <a:gd name="connsiteX28" fmla="*/ 2240067 w 2925867"/>
                <a:gd name="connsiteY28" fmla="*/ 1668235 h 1722739"/>
                <a:gd name="connsiteX29" fmla="*/ 2327153 w 2925867"/>
                <a:gd name="connsiteY29" fmla="*/ 1679121 h 1722739"/>
                <a:gd name="connsiteX30" fmla="*/ 2577524 w 2925867"/>
                <a:gd name="connsiteY30" fmla="*/ 1722663 h 1722739"/>
                <a:gd name="connsiteX31" fmla="*/ 2762581 w 2925867"/>
                <a:gd name="connsiteY31" fmla="*/ 1690006 h 1722739"/>
                <a:gd name="connsiteX32" fmla="*/ 2925867 w 2925867"/>
                <a:gd name="connsiteY32" fmla="*/ 1700892 h 1722739"/>
                <a:gd name="connsiteX33" fmla="*/ 2925867 w 2925867"/>
                <a:gd name="connsiteY33" fmla="*/ 1700892 h 1722739"/>
                <a:gd name="connsiteX0" fmla="*/ 3005 w 2928200"/>
                <a:gd name="connsiteY0" fmla="*/ 1696130 h 1722739"/>
                <a:gd name="connsiteX1" fmla="*/ 131251 w 2928200"/>
                <a:gd name="connsiteY1" fmla="*/ 1694769 h 1722739"/>
                <a:gd name="connsiteX2" fmla="*/ 237387 w 2928200"/>
                <a:gd name="connsiteY2" fmla="*/ 1693407 h 1722739"/>
                <a:gd name="connsiteX3" fmla="*/ 401013 w 2928200"/>
                <a:gd name="connsiteY3" fmla="*/ 1689666 h 1722739"/>
                <a:gd name="connsiteX4" fmla="*/ 541167 w 2928200"/>
                <a:gd name="connsiteY4" fmla="*/ 1687284 h 1722739"/>
                <a:gd name="connsiteX5" fmla="*/ 646963 w 2928200"/>
                <a:gd name="connsiteY5" fmla="*/ 1662112 h 1722739"/>
                <a:gd name="connsiteX6" fmla="*/ 740171 w 2928200"/>
                <a:gd name="connsiteY6" fmla="*/ 1581149 h 1722739"/>
                <a:gd name="connsiteX7" fmla="*/ 794600 w 2928200"/>
                <a:gd name="connsiteY7" fmla="*/ 1439635 h 1722739"/>
                <a:gd name="connsiteX8" fmla="*/ 859914 w 2928200"/>
                <a:gd name="connsiteY8" fmla="*/ 1211035 h 1722739"/>
                <a:gd name="connsiteX9" fmla="*/ 936794 w 2928200"/>
                <a:gd name="connsiteY9" fmla="*/ 925624 h 1722739"/>
                <a:gd name="connsiteX10" fmla="*/ 1001429 w 2928200"/>
                <a:gd name="connsiteY10" fmla="*/ 590549 h 1722739"/>
                <a:gd name="connsiteX11" fmla="*/ 1066743 w 2928200"/>
                <a:gd name="connsiteY11" fmla="*/ 329292 h 1722739"/>
                <a:gd name="connsiteX12" fmla="*/ 1100761 w 2928200"/>
                <a:gd name="connsiteY12" fmla="*/ 215672 h 1722739"/>
                <a:gd name="connsiteX13" fmla="*/ 1142943 w 2928200"/>
                <a:gd name="connsiteY13" fmla="*/ 133349 h 1722739"/>
                <a:gd name="connsiteX14" fmla="*/ 1176961 w 2928200"/>
                <a:gd name="connsiteY14" fmla="*/ 82662 h 1722739"/>
                <a:gd name="connsiteX15" fmla="*/ 1228668 w 2928200"/>
                <a:gd name="connsiteY15" fmla="*/ 35378 h 1722739"/>
                <a:gd name="connsiteX16" fmla="*/ 1273571 w 2928200"/>
                <a:gd name="connsiteY16" fmla="*/ 24492 h 1722739"/>
                <a:gd name="connsiteX17" fmla="*/ 1371543 w 2928200"/>
                <a:gd name="connsiteY17" fmla="*/ 2721 h 1722739"/>
                <a:gd name="connsiteX18" fmla="*/ 1458629 w 2928200"/>
                <a:gd name="connsiteY18" fmla="*/ 2721 h 1722739"/>
                <a:gd name="connsiteX19" fmla="*/ 1578371 w 2928200"/>
                <a:gd name="connsiteY19" fmla="*/ 24492 h 1722739"/>
                <a:gd name="connsiteX20" fmla="*/ 1676343 w 2928200"/>
                <a:gd name="connsiteY20" fmla="*/ 57149 h 1722739"/>
                <a:gd name="connsiteX21" fmla="*/ 1741657 w 2928200"/>
                <a:gd name="connsiteY21" fmla="*/ 155121 h 1722739"/>
                <a:gd name="connsiteX22" fmla="*/ 1806971 w 2928200"/>
                <a:gd name="connsiteY22" fmla="*/ 285749 h 1722739"/>
                <a:gd name="connsiteX23" fmla="*/ 1872286 w 2928200"/>
                <a:gd name="connsiteY23" fmla="*/ 547006 h 1722739"/>
                <a:gd name="connsiteX24" fmla="*/ 1915829 w 2928200"/>
                <a:gd name="connsiteY24" fmla="*/ 808263 h 1722739"/>
                <a:gd name="connsiteX25" fmla="*/ 1992029 w 2928200"/>
                <a:gd name="connsiteY25" fmla="*/ 1091292 h 1722739"/>
                <a:gd name="connsiteX26" fmla="*/ 2057343 w 2928200"/>
                <a:gd name="connsiteY26" fmla="*/ 1363435 h 1722739"/>
                <a:gd name="connsiteX27" fmla="*/ 2133543 w 2928200"/>
                <a:gd name="connsiteY27" fmla="*/ 1559378 h 1722739"/>
                <a:gd name="connsiteX28" fmla="*/ 2242400 w 2928200"/>
                <a:gd name="connsiteY28" fmla="*/ 1668235 h 1722739"/>
                <a:gd name="connsiteX29" fmla="*/ 2329486 w 2928200"/>
                <a:gd name="connsiteY29" fmla="*/ 1679121 h 1722739"/>
                <a:gd name="connsiteX30" fmla="*/ 2579857 w 2928200"/>
                <a:gd name="connsiteY30" fmla="*/ 1722663 h 1722739"/>
                <a:gd name="connsiteX31" fmla="*/ 2764914 w 2928200"/>
                <a:gd name="connsiteY31" fmla="*/ 1690006 h 1722739"/>
                <a:gd name="connsiteX32" fmla="*/ 2928200 w 2928200"/>
                <a:gd name="connsiteY32" fmla="*/ 1700892 h 1722739"/>
                <a:gd name="connsiteX33" fmla="*/ 2928200 w 2928200"/>
                <a:gd name="connsiteY33" fmla="*/ 1700892 h 1722739"/>
                <a:gd name="connsiteX0" fmla="*/ 0 w 2925195"/>
                <a:gd name="connsiteY0" fmla="*/ 1696130 h 1722739"/>
                <a:gd name="connsiteX1" fmla="*/ 128246 w 2925195"/>
                <a:gd name="connsiteY1" fmla="*/ 1694769 h 1722739"/>
                <a:gd name="connsiteX2" fmla="*/ 234382 w 2925195"/>
                <a:gd name="connsiteY2" fmla="*/ 1693407 h 1722739"/>
                <a:gd name="connsiteX3" fmla="*/ 398008 w 2925195"/>
                <a:gd name="connsiteY3" fmla="*/ 1689666 h 1722739"/>
                <a:gd name="connsiteX4" fmla="*/ 538162 w 2925195"/>
                <a:gd name="connsiteY4" fmla="*/ 1687284 h 1722739"/>
                <a:gd name="connsiteX5" fmla="*/ 643958 w 2925195"/>
                <a:gd name="connsiteY5" fmla="*/ 1662112 h 1722739"/>
                <a:gd name="connsiteX6" fmla="*/ 737166 w 2925195"/>
                <a:gd name="connsiteY6" fmla="*/ 1581149 h 1722739"/>
                <a:gd name="connsiteX7" fmla="*/ 791595 w 2925195"/>
                <a:gd name="connsiteY7" fmla="*/ 1439635 h 1722739"/>
                <a:gd name="connsiteX8" fmla="*/ 856909 w 2925195"/>
                <a:gd name="connsiteY8" fmla="*/ 1211035 h 1722739"/>
                <a:gd name="connsiteX9" fmla="*/ 933789 w 2925195"/>
                <a:gd name="connsiteY9" fmla="*/ 925624 h 1722739"/>
                <a:gd name="connsiteX10" fmla="*/ 998424 w 2925195"/>
                <a:gd name="connsiteY10" fmla="*/ 590549 h 1722739"/>
                <a:gd name="connsiteX11" fmla="*/ 1063738 w 2925195"/>
                <a:gd name="connsiteY11" fmla="*/ 329292 h 1722739"/>
                <a:gd name="connsiteX12" fmla="*/ 1097756 w 2925195"/>
                <a:gd name="connsiteY12" fmla="*/ 215672 h 1722739"/>
                <a:gd name="connsiteX13" fmla="*/ 1139938 w 2925195"/>
                <a:gd name="connsiteY13" fmla="*/ 133349 h 1722739"/>
                <a:gd name="connsiteX14" fmla="*/ 1173956 w 2925195"/>
                <a:gd name="connsiteY14" fmla="*/ 82662 h 1722739"/>
                <a:gd name="connsiteX15" fmla="*/ 1225663 w 2925195"/>
                <a:gd name="connsiteY15" fmla="*/ 35378 h 1722739"/>
                <a:gd name="connsiteX16" fmla="*/ 1270566 w 2925195"/>
                <a:gd name="connsiteY16" fmla="*/ 24492 h 1722739"/>
                <a:gd name="connsiteX17" fmla="*/ 1368538 w 2925195"/>
                <a:gd name="connsiteY17" fmla="*/ 2721 h 1722739"/>
                <a:gd name="connsiteX18" fmla="*/ 1455624 w 2925195"/>
                <a:gd name="connsiteY18" fmla="*/ 2721 h 1722739"/>
                <a:gd name="connsiteX19" fmla="*/ 1575366 w 2925195"/>
                <a:gd name="connsiteY19" fmla="*/ 24492 h 1722739"/>
                <a:gd name="connsiteX20" fmla="*/ 1673338 w 2925195"/>
                <a:gd name="connsiteY20" fmla="*/ 57149 h 1722739"/>
                <a:gd name="connsiteX21" fmla="*/ 1738652 w 2925195"/>
                <a:gd name="connsiteY21" fmla="*/ 155121 h 1722739"/>
                <a:gd name="connsiteX22" fmla="*/ 1803966 w 2925195"/>
                <a:gd name="connsiteY22" fmla="*/ 285749 h 1722739"/>
                <a:gd name="connsiteX23" fmla="*/ 1869281 w 2925195"/>
                <a:gd name="connsiteY23" fmla="*/ 547006 h 1722739"/>
                <a:gd name="connsiteX24" fmla="*/ 1912824 w 2925195"/>
                <a:gd name="connsiteY24" fmla="*/ 808263 h 1722739"/>
                <a:gd name="connsiteX25" fmla="*/ 1989024 w 2925195"/>
                <a:gd name="connsiteY25" fmla="*/ 1091292 h 1722739"/>
                <a:gd name="connsiteX26" fmla="*/ 2054338 w 2925195"/>
                <a:gd name="connsiteY26" fmla="*/ 1363435 h 1722739"/>
                <a:gd name="connsiteX27" fmla="*/ 2130538 w 2925195"/>
                <a:gd name="connsiteY27" fmla="*/ 1559378 h 1722739"/>
                <a:gd name="connsiteX28" fmla="*/ 2239395 w 2925195"/>
                <a:gd name="connsiteY28" fmla="*/ 1668235 h 1722739"/>
                <a:gd name="connsiteX29" fmla="*/ 2326481 w 2925195"/>
                <a:gd name="connsiteY29" fmla="*/ 1679121 h 1722739"/>
                <a:gd name="connsiteX30" fmla="*/ 2576852 w 2925195"/>
                <a:gd name="connsiteY30" fmla="*/ 1722663 h 1722739"/>
                <a:gd name="connsiteX31" fmla="*/ 2761909 w 2925195"/>
                <a:gd name="connsiteY31" fmla="*/ 1690006 h 1722739"/>
                <a:gd name="connsiteX32" fmla="*/ 2925195 w 2925195"/>
                <a:gd name="connsiteY32" fmla="*/ 1700892 h 1722739"/>
                <a:gd name="connsiteX33" fmla="*/ 2925195 w 2925195"/>
                <a:gd name="connsiteY33" fmla="*/ 1700892 h 1722739"/>
                <a:gd name="connsiteX0" fmla="*/ 0 w 2925195"/>
                <a:gd name="connsiteY0" fmla="*/ 1696130 h 1722739"/>
                <a:gd name="connsiteX1" fmla="*/ 128246 w 2925195"/>
                <a:gd name="connsiteY1" fmla="*/ 1694769 h 1722739"/>
                <a:gd name="connsiteX2" fmla="*/ 234382 w 2925195"/>
                <a:gd name="connsiteY2" fmla="*/ 1693407 h 1722739"/>
                <a:gd name="connsiteX3" fmla="*/ 398008 w 2925195"/>
                <a:gd name="connsiteY3" fmla="*/ 1689666 h 1722739"/>
                <a:gd name="connsiteX4" fmla="*/ 538162 w 2925195"/>
                <a:gd name="connsiteY4" fmla="*/ 1687284 h 1722739"/>
                <a:gd name="connsiteX5" fmla="*/ 643958 w 2925195"/>
                <a:gd name="connsiteY5" fmla="*/ 1662112 h 1722739"/>
                <a:gd name="connsiteX6" fmla="*/ 737166 w 2925195"/>
                <a:gd name="connsiteY6" fmla="*/ 1581149 h 1722739"/>
                <a:gd name="connsiteX7" fmla="*/ 791595 w 2925195"/>
                <a:gd name="connsiteY7" fmla="*/ 1439635 h 1722739"/>
                <a:gd name="connsiteX8" fmla="*/ 856909 w 2925195"/>
                <a:gd name="connsiteY8" fmla="*/ 1211035 h 1722739"/>
                <a:gd name="connsiteX9" fmla="*/ 933789 w 2925195"/>
                <a:gd name="connsiteY9" fmla="*/ 925624 h 1722739"/>
                <a:gd name="connsiteX10" fmla="*/ 998424 w 2925195"/>
                <a:gd name="connsiteY10" fmla="*/ 590549 h 1722739"/>
                <a:gd name="connsiteX11" fmla="*/ 1051832 w 2925195"/>
                <a:gd name="connsiteY11" fmla="*/ 355485 h 1722739"/>
                <a:gd name="connsiteX12" fmla="*/ 1097756 w 2925195"/>
                <a:gd name="connsiteY12" fmla="*/ 215672 h 1722739"/>
                <a:gd name="connsiteX13" fmla="*/ 1139938 w 2925195"/>
                <a:gd name="connsiteY13" fmla="*/ 133349 h 1722739"/>
                <a:gd name="connsiteX14" fmla="*/ 1173956 w 2925195"/>
                <a:gd name="connsiteY14" fmla="*/ 82662 h 1722739"/>
                <a:gd name="connsiteX15" fmla="*/ 1225663 w 2925195"/>
                <a:gd name="connsiteY15" fmla="*/ 35378 h 1722739"/>
                <a:gd name="connsiteX16" fmla="*/ 1270566 w 2925195"/>
                <a:gd name="connsiteY16" fmla="*/ 24492 h 1722739"/>
                <a:gd name="connsiteX17" fmla="*/ 1368538 w 2925195"/>
                <a:gd name="connsiteY17" fmla="*/ 2721 h 1722739"/>
                <a:gd name="connsiteX18" fmla="*/ 1455624 w 2925195"/>
                <a:gd name="connsiteY18" fmla="*/ 2721 h 1722739"/>
                <a:gd name="connsiteX19" fmla="*/ 1575366 w 2925195"/>
                <a:gd name="connsiteY19" fmla="*/ 24492 h 1722739"/>
                <a:gd name="connsiteX20" fmla="*/ 1673338 w 2925195"/>
                <a:gd name="connsiteY20" fmla="*/ 57149 h 1722739"/>
                <a:gd name="connsiteX21" fmla="*/ 1738652 w 2925195"/>
                <a:gd name="connsiteY21" fmla="*/ 155121 h 1722739"/>
                <a:gd name="connsiteX22" fmla="*/ 1803966 w 2925195"/>
                <a:gd name="connsiteY22" fmla="*/ 285749 h 1722739"/>
                <a:gd name="connsiteX23" fmla="*/ 1869281 w 2925195"/>
                <a:gd name="connsiteY23" fmla="*/ 547006 h 1722739"/>
                <a:gd name="connsiteX24" fmla="*/ 1912824 w 2925195"/>
                <a:gd name="connsiteY24" fmla="*/ 808263 h 1722739"/>
                <a:gd name="connsiteX25" fmla="*/ 1989024 w 2925195"/>
                <a:gd name="connsiteY25" fmla="*/ 1091292 h 1722739"/>
                <a:gd name="connsiteX26" fmla="*/ 2054338 w 2925195"/>
                <a:gd name="connsiteY26" fmla="*/ 1363435 h 1722739"/>
                <a:gd name="connsiteX27" fmla="*/ 2130538 w 2925195"/>
                <a:gd name="connsiteY27" fmla="*/ 1559378 h 1722739"/>
                <a:gd name="connsiteX28" fmla="*/ 2239395 w 2925195"/>
                <a:gd name="connsiteY28" fmla="*/ 1668235 h 1722739"/>
                <a:gd name="connsiteX29" fmla="*/ 2326481 w 2925195"/>
                <a:gd name="connsiteY29" fmla="*/ 1679121 h 1722739"/>
                <a:gd name="connsiteX30" fmla="*/ 2576852 w 2925195"/>
                <a:gd name="connsiteY30" fmla="*/ 1722663 h 1722739"/>
                <a:gd name="connsiteX31" fmla="*/ 2761909 w 2925195"/>
                <a:gd name="connsiteY31" fmla="*/ 1690006 h 1722739"/>
                <a:gd name="connsiteX32" fmla="*/ 2925195 w 2925195"/>
                <a:gd name="connsiteY32" fmla="*/ 1700892 h 1722739"/>
                <a:gd name="connsiteX33" fmla="*/ 2925195 w 2925195"/>
                <a:gd name="connsiteY33" fmla="*/ 1700892 h 1722739"/>
                <a:gd name="connsiteX0" fmla="*/ 0 w 2925195"/>
                <a:gd name="connsiteY0" fmla="*/ 1695452 h 1722061"/>
                <a:gd name="connsiteX1" fmla="*/ 128246 w 2925195"/>
                <a:gd name="connsiteY1" fmla="*/ 1694091 h 1722061"/>
                <a:gd name="connsiteX2" fmla="*/ 234382 w 2925195"/>
                <a:gd name="connsiteY2" fmla="*/ 1692729 h 1722061"/>
                <a:gd name="connsiteX3" fmla="*/ 398008 w 2925195"/>
                <a:gd name="connsiteY3" fmla="*/ 1688988 h 1722061"/>
                <a:gd name="connsiteX4" fmla="*/ 538162 w 2925195"/>
                <a:gd name="connsiteY4" fmla="*/ 1686606 h 1722061"/>
                <a:gd name="connsiteX5" fmla="*/ 643958 w 2925195"/>
                <a:gd name="connsiteY5" fmla="*/ 1661434 h 1722061"/>
                <a:gd name="connsiteX6" fmla="*/ 737166 w 2925195"/>
                <a:gd name="connsiteY6" fmla="*/ 1580471 h 1722061"/>
                <a:gd name="connsiteX7" fmla="*/ 791595 w 2925195"/>
                <a:gd name="connsiteY7" fmla="*/ 1438957 h 1722061"/>
                <a:gd name="connsiteX8" fmla="*/ 856909 w 2925195"/>
                <a:gd name="connsiteY8" fmla="*/ 1210357 h 1722061"/>
                <a:gd name="connsiteX9" fmla="*/ 933789 w 2925195"/>
                <a:gd name="connsiteY9" fmla="*/ 924946 h 1722061"/>
                <a:gd name="connsiteX10" fmla="*/ 998424 w 2925195"/>
                <a:gd name="connsiteY10" fmla="*/ 589871 h 1722061"/>
                <a:gd name="connsiteX11" fmla="*/ 1051832 w 2925195"/>
                <a:gd name="connsiteY11" fmla="*/ 354807 h 1722061"/>
                <a:gd name="connsiteX12" fmla="*/ 1097756 w 2925195"/>
                <a:gd name="connsiteY12" fmla="*/ 214994 h 1722061"/>
                <a:gd name="connsiteX13" fmla="*/ 1139938 w 2925195"/>
                <a:gd name="connsiteY13" fmla="*/ 132671 h 1722061"/>
                <a:gd name="connsiteX14" fmla="*/ 1173956 w 2925195"/>
                <a:gd name="connsiteY14" fmla="*/ 81984 h 1722061"/>
                <a:gd name="connsiteX15" fmla="*/ 1225663 w 2925195"/>
                <a:gd name="connsiteY15" fmla="*/ 34700 h 1722061"/>
                <a:gd name="connsiteX16" fmla="*/ 1289616 w 2925195"/>
                <a:gd name="connsiteY16" fmla="*/ 11907 h 1722061"/>
                <a:gd name="connsiteX17" fmla="*/ 1368538 w 2925195"/>
                <a:gd name="connsiteY17" fmla="*/ 2043 h 1722061"/>
                <a:gd name="connsiteX18" fmla="*/ 1455624 w 2925195"/>
                <a:gd name="connsiteY18" fmla="*/ 2043 h 1722061"/>
                <a:gd name="connsiteX19" fmla="*/ 1575366 w 2925195"/>
                <a:gd name="connsiteY19" fmla="*/ 23814 h 1722061"/>
                <a:gd name="connsiteX20" fmla="*/ 1673338 w 2925195"/>
                <a:gd name="connsiteY20" fmla="*/ 56471 h 1722061"/>
                <a:gd name="connsiteX21" fmla="*/ 1738652 w 2925195"/>
                <a:gd name="connsiteY21" fmla="*/ 154443 h 1722061"/>
                <a:gd name="connsiteX22" fmla="*/ 1803966 w 2925195"/>
                <a:gd name="connsiteY22" fmla="*/ 285071 h 1722061"/>
                <a:gd name="connsiteX23" fmla="*/ 1869281 w 2925195"/>
                <a:gd name="connsiteY23" fmla="*/ 546328 h 1722061"/>
                <a:gd name="connsiteX24" fmla="*/ 1912824 w 2925195"/>
                <a:gd name="connsiteY24" fmla="*/ 807585 h 1722061"/>
                <a:gd name="connsiteX25" fmla="*/ 1989024 w 2925195"/>
                <a:gd name="connsiteY25" fmla="*/ 1090614 h 1722061"/>
                <a:gd name="connsiteX26" fmla="*/ 2054338 w 2925195"/>
                <a:gd name="connsiteY26" fmla="*/ 1362757 h 1722061"/>
                <a:gd name="connsiteX27" fmla="*/ 2130538 w 2925195"/>
                <a:gd name="connsiteY27" fmla="*/ 1558700 h 1722061"/>
                <a:gd name="connsiteX28" fmla="*/ 2239395 w 2925195"/>
                <a:gd name="connsiteY28" fmla="*/ 1667557 h 1722061"/>
                <a:gd name="connsiteX29" fmla="*/ 2326481 w 2925195"/>
                <a:gd name="connsiteY29" fmla="*/ 1678443 h 1722061"/>
                <a:gd name="connsiteX30" fmla="*/ 2576852 w 2925195"/>
                <a:gd name="connsiteY30" fmla="*/ 1721985 h 1722061"/>
                <a:gd name="connsiteX31" fmla="*/ 2761909 w 2925195"/>
                <a:gd name="connsiteY31" fmla="*/ 1689328 h 1722061"/>
                <a:gd name="connsiteX32" fmla="*/ 2925195 w 2925195"/>
                <a:gd name="connsiteY32" fmla="*/ 1700214 h 1722061"/>
                <a:gd name="connsiteX33" fmla="*/ 2925195 w 2925195"/>
                <a:gd name="connsiteY33" fmla="*/ 1700214 h 1722061"/>
                <a:gd name="connsiteX0" fmla="*/ 0 w 2925195"/>
                <a:gd name="connsiteY0" fmla="*/ 1695452 h 1722061"/>
                <a:gd name="connsiteX1" fmla="*/ 128246 w 2925195"/>
                <a:gd name="connsiteY1" fmla="*/ 1694091 h 1722061"/>
                <a:gd name="connsiteX2" fmla="*/ 234382 w 2925195"/>
                <a:gd name="connsiteY2" fmla="*/ 1692729 h 1722061"/>
                <a:gd name="connsiteX3" fmla="*/ 398008 w 2925195"/>
                <a:gd name="connsiteY3" fmla="*/ 1688988 h 1722061"/>
                <a:gd name="connsiteX4" fmla="*/ 538162 w 2925195"/>
                <a:gd name="connsiteY4" fmla="*/ 1686606 h 1722061"/>
                <a:gd name="connsiteX5" fmla="*/ 643958 w 2925195"/>
                <a:gd name="connsiteY5" fmla="*/ 1661434 h 1722061"/>
                <a:gd name="connsiteX6" fmla="*/ 737166 w 2925195"/>
                <a:gd name="connsiteY6" fmla="*/ 1580471 h 1722061"/>
                <a:gd name="connsiteX7" fmla="*/ 791595 w 2925195"/>
                <a:gd name="connsiteY7" fmla="*/ 1438957 h 1722061"/>
                <a:gd name="connsiteX8" fmla="*/ 856909 w 2925195"/>
                <a:gd name="connsiteY8" fmla="*/ 1210357 h 1722061"/>
                <a:gd name="connsiteX9" fmla="*/ 933789 w 2925195"/>
                <a:gd name="connsiteY9" fmla="*/ 924946 h 1722061"/>
                <a:gd name="connsiteX10" fmla="*/ 998424 w 2925195"/>
                <a:gd name="connsiteY10" fmla="*/ 589871 h 1722061"/>
                <a:gd name="connsiteX11" fmla="*/ 1051832 w 2925195"/>
                <a:gd name="connsiteY11" fmla="*/ 354807 h 1722061"/>
                <a:gd name="connsiteX12" fmla="*/ 1097756 w 2925195"/>
                <a:gd name="connsiteY12" fmla="*/ 214994 h 1722061"/>
                <a:gd name="connsiteX13" fmla="*/ 1139938 w 2925195"/>
                <a:gd name="connsiteY13" fmla="*/ 132671 h 1722061"/>
                <a:gd name="connsiteX14" fmla="*/ 1173956 w 2925195"/>
                <a:gd name="connsiteY14" fmla="*/ 81984 h 1722061"/>
                <a:gd name="connsiteX15" fmla="*/ 1225663 w 2925195"/>
                <a:gd name="connsiteY15" fmla="*/ 34700 h 1722061"/>
                <a:gd name="connsiteX16" fmla="*/ 1289616 w 2925195"/>
                <a:gd name="connsiteY16" fmla="*/ 11907 h 1722061"/>
                <a:gd name="connsiteX17" fmla="*/ 1368538 w 2925195"/>
                <a:gd name="connsiteY17" fmla="*/ 2043 h 1722061"/>
                <a:gd name="connsiteX18" fmla="*/ 1455624 w 2925195"/>
                <a:gd name="connsiteY18" fmla="*/ 2043 h 1722061"/>
                <a:gd name="connsiteX19" fmla="*/ 1575366 w 2925195"/>
                <a:gd name="connsiteY19" fmla="*/ 23814 h 1722061"/>
                <a:gd name="connsiteX20" fmla="*/ 1673338 w 2925195"/>
                <a:gd name="connsiteY20" fmla="*/ 56471 h 1722061"/>
                <a:gd name="connsiteX21" fmla="*/ 1738652 w 2925195"/>
                <a:gd name="connsiteY21" fmla="*/ 154443 h 1722061"/>
                <a:gd name="connsiteX22" fmla="*/ 1803966 w 2925195"/>
                <a:gd name="connsiteY22" fmla="*/ 285071 h 1722061"/>
                <a:gd name="connsiteX23" fmla="*/ 1869281 w 2925195"/>
                <a:gd name="connsiteY23" fmla="*/ 546328 h 1722061"/>
                <a:gd name="connsiteX24" fmla="*/ 1912824 w 2925195"/>
                <a:gd name="connsiteY24" fmla="*/ 807585 h 1722061"/>
                <a:gd name="connsiteX25" fmla="*/ 1989024 w 2925195"/>
                <a:gd name="connsiteY25" fmla="*/ 1090614 h 1722061"/>
                <a:gd name="connsiteX26" fmla="*/ 2054338 w 2925195"/>
                <a:gd name="connsiteY26" fmla="*/ 1362757 h 1722061"/>
                <a:gd name="connsiteX27" fmla="*/ 2130538 w 2925195"/>
                <a:gd name="connsiteY27" fmla="*/ 1558700 h 1722061"/>
                <a:gd name="connsiteX28" fmla="*/ 2239395 w 2925195"/>
                <a:gd name="connsiteY28" fmla="*/ 1667557 h 1722061"/>
                <a:gd name="connsiteX29" fmla="*/ 2326481 w 2925195"/>
                <a:gd name="connsiteY29" fmla="*/ 1678443 h 1722061"/>
                <a:gd name="connsiteX30" fmla="*/ 2576852 w 2925195"/>
                <a:gd name="connsiteY30" fmla="*/ 1721985 h 1722061"/>
                <a:gd name="connsiteX31" fmla="*/ 2761909 w 2925195"/>
                <a:gd name="connsiteY31" fmla="*/ 1689328 h 1722061"/>
                <a:gd name="connsiteX32" fmla="*/ 2925195 w 2925195"/>
                <a:gd name="connsiteY32" fmla="*/ 1700214 h 1722061"/>
                <a:gd name="connsiteX33" fmla="*/ 2925195 w 2925195"/>
                <a:gd name="connsiteY33" fmla="*/ 1700214 h 1722061"/>
                <a:gd name="connsiteX0" fmla="*/ 0 w 2925195"/>
                <a:gd name="connsiteY0" fmla="*/ 1695918 h 1722527"/>
                <a:gd name="connsiteX1" fmla="*/ 128246 w 2925195"/>
                <a:gd name="connsiteY1" fmla="*/ 1694557 h 1722527"/>
                <a:gd name="connsiteX2" fmla="*/ 234382 w 2925195"/>
                <a:gd name="connsiteY2" fmla="*/ 1693195 h 1722527"/>
                <a:gd name="connsiteX3" fmla="*/ 398008 w 2925195"/>
                <a:gd name="connsiteY3" fmla="*/ 1689454 h 1722527"/>
                <a:gd name="connsiteX4" fmla="*/ 538162 w 2925195"/>
                <a:gd name="connsiteY4" fmla="*/ 1687072 h 1722527"/>
                <a:gd name="connsiteX5" fmla="*/ 643958 w 2925195"/>
                <a:gd name="connsiteY5" fmla="*/ 1661900 h 1722527"/>
                <a:gd name="connsiteX6" fmla="*/ 737166 w 2925195"/>
                <a:gd name="connsiteY6" fmla="*/ 1580937 h 1722527"/>
                <a:gd name="connsiteX7" fmla="*/ 791595 w 2925195"/>
                <a:gd name="connsiteY7" fmla="*/ 1439423 h 1722527"/>
                <a:gd name="connsiteX8" fmla="*/ 856909 w 2925195"/>
                <a:gd name="connsiteY8" fmla="*/ 1210823 h 1722527"/>
                <a:gd name="connsiteX9" fmla="*/ 933789 w 2925195"/>
                <a:gd name="connsiteY9" fmla="*/ 925412 h 1722527"/>
                <a:gd name="connsiteX10" fmla="*/ 998424 w 2925195"/>
                <a:gd name="connsiteY10" fmla="*/ 590337 h 1722527"/>
                <a:gd name="connsiteX11" fmla="*/ 1051832 w 2925195"/>
                <a:gd name="connsiteY11" fmla="*/ 355273 h 1722527"/>
                <a:gd name="connsiteX12" fmla="*/ 1097756 w 2925195"/>
                <a:gd name="connsiteY12" fmla="*/ 215460 h 1722527"/>
                <a:gd name="connsiteX13" fmla="*/ 1139938 w 2925195"/>
                <a:gd name="connsiteY13" fmla="*/ 133137 h 1722527"/>
                <a:gd name="connsiteX14" fmla="*/ 1173956 w 2925195"/>
                <a:gd name="connsiteY14" fmla="*/ 82450 h 1722527"/>
                <a:gd name="connsiteX15" fmla="*/ 1225663 w 2925195"/>
                <a:gd name="connsiteY15" fmla="*/ 35166 h 1722527"/>
                <a:gd name="connsiteX16" fmla="*/ 1289616 w 2925195"/>
                <a:gd name="connsiteY16" fmla="*/ 12373 h 1722527"/>
                <a:gd name="connsiteX17" fmla="*/ 1368538 w 2925195"/>
                <a:gd name="connsiteY17" fmla="*/ 2509 h 1722527"/>
                <a:gd name="connsiteX18" fmla="*/ 1370239 w 2925195"/>
                <a:gd name="connsiteY18" fmla="*/ 468 h 1722527"/>
                <a:gd name="connsiteX19" fmla="*/ 1455624 w 2925195"/>
                <a:gd name="connsiteY19" fmla="*/ 2509 h 1722527"/>
                <a:gd name="connsiteX20" fmla="*/ 1575366 w 2925195"/>
                <a:gd name="connsiteY20" fmla="*/ 24280 h 1722527"/>
                <a:gd name="connsiteX21" fmla="*/ 1673338 w 2925195"/>
                <a:gd name="connsiteY21" fmla="*/ 56937 h 1722527"/>
                <a:gd name="connsiteX22" fmla="*/ 1738652 w 2925195"/>
                <a:gd name="connsiteY22" fmla="*/ 154909 h 1722527"/>
                <a:gd name="connsiteX23" fmla="*/ 1803966 w 2925195"/>
                <a:gd name="connsiteY23" fmla="*/ 285537 h 1722527"/>
                <a:gd name="connsiteX24" fmla="*/ 1869281 w 2925195"/>
                <a:gd name="connsiteY24" fmla="*/ 546794 h 1722527"/>
                <a:gd name="connsiteX25" fmla="*/ 1912824 w 2925195"/>
                <a:gd name="connsiteY25" fmla="*/ 808051 h 1722527"/>
                <a:gd name="connsiteX26" fmla="*/ 1989024 w 2925195"/>
                <a:gd name="connsiteY26" fmla="*/ 1091080 h 1722527"/>
                <a:gd name="connsiteX27" fmla="*/ 2054338 w 2925195"/>
                <a:gd name="connsiteY27" fmla="*/ 1363223 h 1722527"/>
                <a:gd name="connsiteX28" fmla="*/ 2130538 w 2925195"/>
                <a:gd name="connsiteY28" fmla="*/ 1559166 h 1722527"/>
                <a:gd name="connsiteX29" fmla="*/ 2239395 w 2925195"/>
                <a:gd name="connsiteY29" fmla="*/ 1668023 h 1722527"/>
                <a:gd name="connsiteX30" fmla="*/ 2326481 w 2925195"/>
                <a:gd name="connsiteY30" fmla="*/ 1678909 h 1722527"/>
                <a:gd name="connsiteX31" fmla="*/ 2576852 w 2925195"/>
                <a:gd name="connsiteY31" fmla="*/ 1722451 h 1722527"/>
                <a:gd name="connsiteX32" fmla="*/ 2761909 w 2925195"/>
                <a:gd name="connsiteY32" fmla="*/ 1689794 h 1722527"/>
                <a:gd name="connsiteX33" fmla="*/ 2925195 w 2925195"/>
                <a:gd name="connsiteY33" fmla="*/ 1700680 h 1722527"/>
                <a:gd name="connsiteX34" fmla="*/ 2925195 w 2925195"/>
                <a:gd name="connsiteY34" fmla="*/ 1700680 h 1722527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68538 w 2925195"/>
                <a:gd name="connsiteY17" fmla="*/ 4422 h 1724440"/>
                <a:gd name="connsiteX18" fmla="*/ 1405957 w 2925195"/>
                <a:gd name="connsiteY18" fmla="*/ 0 h 1724440"/>
                <a:gd name="connsiteX19" fmla="*/ 1455624 w 2925195"/>
                <a:gd name="connsiteY19" fmla="*/ 4422 h 1724440"/>
                <a:gd name="connsiteX20" fmla="*/ 1575366 w 2925195"/>
                <a:gd name="connsiteY20" fmla="*/ 26193 h 1724440"/>
                <a:gd name="connsiteX21" fmla="*/ 1673338 w 2925195"/>
                <a:gd name="connsiteY21" fmla="*/ 58850 h 1724440"/>
                <a:gd name="connsiteX22" fmla="*/ 1738652 w 2925195"/>
                <a:gd name="connsiteY22" fmla="*/ 156822 h 1724440"/>
                <a:gd name="connsiteX23" fmla="*/ 1803966 w 2925195"/>
                <a:gd name="connsiteY23" fmla="*/ 287450 h 1724440"/>
                <a:gd name="connsiteX24" fmla="*/ 1869281 w 2925195"/>
                <a:gd name="connsiteY24" fmla="*/ 548707 h 1724440"/>
                <a:gd name="connsiteX25" fmla="*/ 1912824 w 2925195"/>
                <a:gd name="connsiteY25" fmla="*/ 809964 h 1724440"/>
                <a:gd name="connsiteX26" fmla="*/ 1989024 w 2925195"/>
                <a:gd name="connsiteY26" fmla="*/ 1092993 h 1724440"/>
                <a:gd name="connsiteX27" fmla="*/ 2054338 w 2925195"/>
                <a:gd name="connsiteY27" fmla="*/ 1365136 h 1724440"/>
                <a:gd name="connsiteX28" fmla="*/ 2130538 w 2925195"/>
                <a:gd name="connsiteY28" fmla="*/ 1561079 h 1724440"/>
                <a:gd name="connsiteX29" fmla="*/ 2239395 w 2925195"/>
                <a:gd name="connsiteY29" fmla="*/ 1669936 h 1724440"/>
                <a:gd name="connsiteX30" fmla="*/ 2326481 w 2925195"/>
                <a:gd name="connsiteY30" fmla="*/ 1680822 h 1724440"/>
                <a:gd name="connsiteX31" fmla="*/ 2576852 w 2925195"/>
                <a:gd name="connsiteY31" fmla="*/ 1724364 h 1724440"/>
                <a:gd name="connsiteX32" fmla="*/ 2761909 w 2925195"/>
                <a:gd name="connsiteY32" fmla="*/ 1691707 h 1724440"/>
                <a:gd name="connsiteX33" fmla="*/ 2925195 w 2925195"/>
                <a:gd name="connsiteY33" fmla="*/ 1702593 h 1724440"/>
                <a:gd name="connsiteX34" fmla="*/ 2925195 w 2925195"/>
                <a:gd name="connsiteY34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55624 w 2925195"/>
                <a:gd name="connsiteY19" fmla="*/ 4422 h 1724440"/>
                <a:gd name="connsiteX20" fmla="*/ 1575366 w 2925195"/>
                <a:gd name="connsiteY20" fmla="*/ 26193 h 1724440"/>
                <a:gd name="connsiteX21" fmla="*/ 1673338 w 2925195"/>
                <a:gd name="connsiteY21" fmla="*/ 58850 h 1724440"/>
                <a:gd name="connsiteX22" fmla="*/ 1738652 w 2925195"/>
                <a:gd name="connsiteY22" fmla="*/ 156822 h 1724440"/>
                <a:gd name="connsiteX23" fmla="*/ 1803966 w 2925195"/>
                <a:gd name="connsiteY23" fmla="*/ 287450 h 1724440"/>
                <a:gd name="connsiteX24" fmla="*/ 1869281 w 2925195"/>
                <a:gd name="connsiteY24" fmla="*/ 548707 h 1724440"/>
                <a:gd name="connsiteX25" fmla="*/ 1912824 w 2925195"/>
                <a:gd name="connsiteY25" fmla="*/ 809964 h 1724440"/>
                <a:gd name="connsiteX26" fmla="*/ 1989024 w 2925195"/>
                <a:gd name="connsiteY26" fmla="*/ 1092993 h 1724440"/>
                <a:gd name="connsiteX27" fmla="*/ 2054338 w 2925195"/>
                <a:gd name="connsiteY27" fmla="*/ 1365136 h 1724440"/>
                <a:gd name="connsiteX28" fmla="*/ 2130538 w 2925195"/>
                <a:gd name="connsiteY28" fmla="*/ 1561079 h 1724440"/>
                <a:gd name="connsiteX29" fmla="*/ 2239395 w 2925195"/>
                <a:gd name="connsiteY29" fmla="*/ 1669936 h 1724440"/>
                <a:gd name="connsiteX30" fmla="*/ 2326481 w 2925195"/>
                <a:gd name="connsiteY30" fmla="*/ 1680822 h 1724440"/>
                <a:gd name="connsiteX31" fmla="*/ 2576852 w 2925195"/>
                <a:gd name="connsiteY31" fmla="*/ 1724364 h 1724440"/>
                <a:gd name="connsiteX32" fmla="*/ 2761909 w 2925195"/>
                <a:gd name="connsiteY32" fmla="*/ 1691707 h 1724440"/>
                <a:gd name="connsiteX33" fmla="*/ 2925195 w 2925195"/>
                <a:gd name="connsiteY33" fmla="*/ 1702593 h 1724440"/>
                <a:gd name="connsiteX34" fmla="*/ 2925195 w 2925195"/>
                <a:gd name="connsiteY34" fmla="*/ 1702593 h 1724440"/>
                <a:gd name="connsiteX0" fmla="*/ 0 w 2925195"/>
                <a:gd name="connsiteY0" fmla="*/ 1698449 h 1725058"/>
                <a:gd name="connsiteX1" fmla="*/ 128246 w 2925195"/>
                <a:gd name="connsiteY1" fmla="*/ 1697088 h 1725058"/>
                <a:gd name="connsiteX2" fmla="*/ 234382 w 2925195"/>
                <a:gd name="connsiteY2" fmla="*/ 1695726 h 1725058"/>
                <a:gd name="connsiteX3" fmla="*/ 398008 w 2925195"/>
                <a:gd name="connsiteY3" fmla="*/ 1691985 h 1725058"/>
                <a:gd name="connsiteX4" fmla="*/ 538162 w 2925195"/>
                <a:gd name="connsiteY4" fmla="*/ 1689603 h 1725058"/>
                <a:gd name="connsiteX5" fmla="*/ 643958 w 2925195"/>
                <a:gd name="connsiteY5" fmla="*/ 1664431 h 1725058"/>
                <a:gd name="connsiteX6" fmla="*/ 737166 w 2925195"/>
                <a:gd name="connsiteY6" fmla="*/ 1583468 h 1725058"/>
                <a:gd name="connsiteX7" fmla="*/ 791595 w 2925195"/>
                <a:gd name="connsiteY7" fmla="*/ 1441954 h 1725058"/>
                <a:gd name="connsiteX8" fmla="*/ 856909 w 2925195"/>
                <a:gd name="connsiteY8" fmla="*/ 1213354 h 1725058"/>
                <a:gd name="connsiteX9" fmla="*/ 933789 w 2925195"/>
                <a:gd name="connsiteY9" fmla="*/ 927943 h 1725058"/>
                <a:gd name="connsiteX10" fmla="*/ 998424 w 2925195"/>
                <a:gd name="connsiteY10" fmla="*/ 592868 h 1725058"/>
                <a:gd name="connsiteX11" fmla="*/ 1051832 w 2925195"/>
                <a:gd name="connsiteY11" fmla="*/ 357804 h 1725058"/>
                <a:gd name="connsiteX12" fmla="*/ 1097756 w 2925195"/>
                <a:gd name="connsiteY12" fmla="*/ 217991 h 1725058"/>
                <a:gd name="connsiteX13" fmla="*/ 1139938 w 2925195"/>
                <a:gd name="connsiteY13" fmla="*/ 135668 h 1725058"/>
                <a:gd name="connsiteX14" fmla="*/ 1173956 w 2925195"/>
                <a:gd name="connsiteY14" fmla="*/ 84981 h 1725058"/>
                <a:gd name="connsiteX15" fmla="*/ 1225663 w 2925195"/>
                <a:gd name="connsiteY15" fmla="*/ 37697 h 1725058"/>
                <a:gd name="connsiteX16" fmla="*/ 1289616 w 2925195"/>
                <a:gd name="connsiteY16" fmla="*/ 14904 h 1725058"/>
                <a:gd name="connsiteX17" fmla="*/ 1347107 w 2925195"/>
                <a:gd name="connsiteY17" fmla="*/ 5040 h 1725058"/>
                <a:gd name="connsiteX18" fmla="*/ 1405957 w 2925195"/>
                <a:gd name="connsiteY18" fmla="*/ 618 h 1725058"/>
                <a:gd name="connsiteX19" fmla="*/ 1460386 w 2925195"/>
                <a:gd name="connsiteY19" fmla="*/ 2658 h 1725058"/>
                <a:gd name="connsiteX20" fmla="*/ 1575366 w 2925195"/>
                <a:gd name="connsiteY20" fmla="*/ 26811 h 1725058"/>
                <a:gd name="connsiteX21" fmla="*/ 1673338 w 2925195"/>
                <a:gd name="connsiteY21" fmla="*/ 59468 h 1725058"/>
                <a:gd name="connsiteX22" fmla="*/ 1738652 w 2925195"/>
                <a:gd name="connsiteY22" fmla="*/ 157440 h 1725058"/>
                <a:gd name="connsiteX23" fmla="*/ 1803966 w 2925195"/>
                <a:gd name="connsiteY23" fmla="*/ 288068 h 1725058"/>
                <a:gd name="connsiteX24" fmla="*/ 1869281 w 2925195"/>
                <a:gd name="connsiteY24" fmla="*/ 549325 h 1725058"/>
                <a:gd name="connsiteX25" fmla="*/ 1912824 w 2925195"/>
                <a:gd name="connsiteY25" fmla="*/ 810582 h 1725058"/>
                <a:gd name="connsiteX26" fmla="*/ 1989024 w 2925195"/>
                <a:gd name="connsiteY26" fmla="*/ 1093611 h 1725058"/>
                <a:gd name="connsiteX27" fmla="*/ 2054338 w 2925195"/>
                <a:gd name="connsiteY27" fmla="*/ 1365754 h 1725058"/>
                <a:gd name="connsiteX28" fmla="*/ 2130538 w 2925195"/>
                <a:gd name="connsiteY28" fmla="*/ 1561697 h 1725058"/>
                <a:gd name="connsiteX29" fmla="*/ 2239395 w 2925195"/>
                <a:gd name="connsiteY29" fmla="*/ 1670554 h 1725058"/>
                <a:gd name="connsiteX30" fmla="*/ 2326481 w 2925195"/>
                <a:gd name="connsiteY30" fmla="*/ 1681440 h 1725058"/>
                <a:gd name="connsiteX31" fmla="*/ 2576852 w 2925195"/>
                <a:gd name="connsiteY31" fmla="*/ 1724982 h 1725058"/>
                <a:gd name="connsiteX32" fmla="*/ 2761909 w 2925195"/>
                <a:gd name="connsiteY32" fmla="*/ 1692325 h 1725058"/>
                <a:gd name="connsiteX33" fmla="*/ 2925195 w 2925195"/>
                <a:gd name="connsiteY33" fmla="*/ 1703211 h 1725058"/>
                <a:gd name="connsiteX34" fmla="*/ 2925195 w 2925195"/>
                <a:gd name="connsiteY34" fmla="*/ 1703211 h 1725058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673338 w 2925195"/>
                <a:gd name="connsiteY21" fmla="*/ 58867 h 1724457"/>
                <a:gd name="connsiteX22" fmla="*/ 1738652 w 2925195"/>
                <a:gd name="connsiteY22" fmla="*/ 156839 h 1724457"/>
                <a:gd name="connsiteX23" fmla="*/ 1803966 w 2925195"/>
                <a:gd name="connsiteY23" fmla="*/ 287467 h 1724457"/>
                <a:gd name="connsiteX24" fmla="*/ 1869281 w 2925195"/>
                <a:gd name="connsiteY24" fmla="*/ 548724 h 1724457"/>
                <a:gd name="connsiteX25" fmla="*/ 1912824 w 2925195"/>
                <a:gd name="connsiteY25" fmla="*/ 809981 h 1724457"/>
                <a:gd name="connsiteX26" fmla="*/ 1989024 w 2925195"/>
                <a:gd name="connsiteY26" fmla="*/ 1093010 h 1724457"/>
                <a:gd name="connsiteX27" fmla="*/ 2054338 w 2925195"/>
                <a:gd name="connsiteY27" fmla="*/ 1365153 h 1724457"/>
                <a:gd name="connsiteX28" fmla="*/ 2130538 w 2925195"/>
                <a:gd name="connsiteY28" fmla="*/ 1561096 h 1724457"/>
                <a:gd name="connsiteX29" fmla="*/ 2239395 w 2925195"/>
                <a:gd name="connsiteY29" fmla="*/ 1669953 h 1724457"/>
                <a:gd name="connsiteX30" fmla="*/ 2326481 w 2925195"/>
                <a:gd name="connsiteY30" fmla="*/ 1680839 h 1724457"/>
                <a:gd name="connsiteX31" fmla="*/ 2576852 w 2925195"/>
                <a:gd name="connsiteY31" fmla="*/ 1724381 h 1724457"/>
                <a:gd name="connsiteX32" fmla="*/ 2761909 w 2925195"/>
                <a:gd name="connsiteY32" fmla="*/ 1691724 h 1724457"/>
                <a:gd name="connsiteX33" fmla="*/ 2925195 w 2925195"/>
                <a:gd name="connsiteY33" fmla="*/ 1702610 h 1724457"/>
                <a:gd name="connsiteX34" fmla="*/ 2925195 w 2925195"/>
                <a:gd name="connsiteY34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527401 w 2925195"/>
                <a:gd name="connsiteY21" fmla="*/ 19066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594076 w 2925195"/>
                <a:gd name="connsiteY21" fmla="*/ 38116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594076 w 2925195"/>
                <a:gd name="connsiteY21" fmla="*/ 38116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37266 w 2925195"/>
                <a:gd name="connsiteY20" fmla="*/ 14304 h 1724457"/>
                <a:gd name="connsiteX21" fmla="*/ 1594076 w 2925195"/>
                <a:gd name="connsiteY21" fmla="*/ 33354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4076 w 2925195"/>
                <a:gd name="connsiteY21" fmla="*/ 33354 h 1724457"/>
                <a:gd name="connsiteX22" fmla="*/ 1673338 w 2925195"/>
                <a:gd name="connsiteY22" fmla="*/ 58867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4076 w 2925195"/>
                <a:gd name="connsiteY21" fmla="*/ 33354 h 1724457"/>
                <a:gd name="connsiteX22" fmla="*/ 1656670 w 2925195"/>
                <a:gd name="connsiteY22" fmla="*/ 56486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605983 w 2925195"/>
                <a:gd name="connsiteY21" fmla="*/ 7160 h 1724457"/>
                <a:gd name="connsiteX22" fmla="*/ 1656670 w 2925195"/>
                <a:gd name="connsiteY22" fmla="*/ 56486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6458 w 2925195"/>
                <a:gd name="connsiteY21" fmla="*/ 30973 h 1724457"/>
                <a:gd name="connsiteX22" fmla="*/ 1656670 w 2925195"/>
                <a:gd name="connsiteY22" fmla="*/ 56486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6458 w 2925195"/>
                <a:gd name="connsiteY21" fmla="*/ 30973 h 1724457"/>
                <a:gd name="connsiteX22" fmla="*/ 1651907 w 2925195"/>
                <a:gd name="connsiteY22" fmla="*/ 66011 h 1724457"/>
                <a:gd name="connsiteX23" fmla="*/ 1738652 w 2925195"/>
                <a:gd name="connsiteY23" fmla="*/ 156839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6458 w 2925195"/>
                <a:gd name="connsiteY21" fmla="*/ 30973 h 1724457"/>
                <a:gd name="connsiteX22" fmla="*/ 1651907 w 2925195"/>
                <a:gd name="connsiteY22" fmla="*/ 66011 h 1724457"/>
                <a:gd name="connsiteX23" fmla="*/ 1733889 w 2925195"/>
                <a:gd name="connsiteY23" fmla="*/ 159220 h 1724457"/>
                <a:gd name="connsiteX24" fmla="*/ 1803966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48 h 1724457"/>
                <a:gd name="connsiteX1" fmla="*/ 128246 w 2925195"/>
                <a:gd name="connsiteY1" fmla="*/ 1696487 h 1724457"/>
                <a:gd name="connsiteX2" fmla="*/ 234382 w 2925195"/>
                <a:gd name="connsiteY2" fmla="*/ 1695125 h 1724457"/>
                <a:gd name="connsiteX3" fmla="*/ 398008 w 2925195"/>
                <a:gd name="connsiteY3" fmla="*/ 1691384 h 1724457"/>
                <a:gd name="connsiteX4" fmla="*/ 538162 w 2925195"/>
                <a:gd name="connsiteY4" fmla="*/ 1689002 h 1724457"/>
                <a:gd name="connsiteX5" fmla="*/ 643958 w 2925195"/>
                <a:gd name="connsiteY5" fmla="*/ 1663830 h 1724457"/>
                <a:gd name="connsiteX6" fmla="*/ 737166 w 2925195"/>
                <a:gd name="connsiteY6" fmla="*/ 1582867 h 1724457"/>
                <a:gd name="connsiteX7" fmla="*/ 791595 w 2925195"/>
                <a:gd name="connsiteY7" fmla="*/ 1441353 h 1724457"/>
                <a:gd name="connsiteX8" fmla="*/ 856909 w 2925195"/>
                <a:gd name="connsiteY8" fmla="*/ 1212753 h 1724457"/>
                <a:gd name="connsiteX9" fmla="*/ 933789 w 2925195"/>
                <a:gd name="connsiteY9" fmla="*/ 927342 h 1724457"/>
                <a:gd name="connsiteX10" fmla="*/ 998424 w 2925195"/>
                <a:gd name="connsiteY10" fmla="*/ 592267 h 1724457"/>
                <a:gd name="connsiteX11" fmla="*/ 1051832 w 2925195"/>
                <a:gd name="connsiteY11" fmla="*/ 357203 h 1724457"/>
                <a:gd name="connsiteX12" fmla="*/ 1097756 w 2925195"/>
                <a:gd name="connsiteY12" fmla="*/ 217390 h 1724457"/>
                <a:gd name="connsiteX13" fmla="*/ 1139938 w 2925195"/>
                <a:gd name="connsiteY13" fmla="*/ 135067 h 1724457"/>
                <a:gd name="connsiteX14" fmla="*/ 1173956 w 2925195"/>
                <a:gd name="connsiteY14" fmla="*/ 84380 h 1724457"/>
                <a:gd name="connsiteX15" fmla="*/ 1225663 w 2925195"/>
                <a:gd name="connsiteY15" fmla="*/ 37096 h 1724457"/>
                <a:gd name="connsiteX16" fmla="*/ 1289616 w 2925195"/>
                <a:gd name="connsiteY16" fmla="*/ 14303 h 1724457"/>
                <a:gd name="connsiteX17" fmla="*/ 1347107 w 2925195"/>
                <a:gd name="connsiteY17" fmla="*/ 4439 h 1724457"/>
                <a:gd name="connsiteX18" fmla="*/ 1405957 w 2925195"/>
                <a:gd name="connsiteY18" fmla="*/ 17 h 1724457"/>
                <a:gd name="connsiteX19" fmla="*/ 1460386 w 2925195"/>
                <a:gd name="connsiteY19" fmla="*/ 2057 h 1724457"/>
                <a:gd name="connsiteX20" fmla="*/ 1527741 w 2925195"/>
                <a:gd name="connsiteY20" fmla="*/ 14304 h 1724457"/>
                <a:gd name="connsiteX21" fmla="*/ 1596458 w 2925195"/>
                <a:gd name="connsiteY21" fmla="*/ 30973 h 1724457"/>
                <a:gd name="connsiteX22" fmla="*/ 1651907 w 2925195"/>
                <a:gd name="connsiteY22" fmla="*/ 66011 h 1724457"/>
                <a:gd name="connsiteX23" fmla="*/ 1733889 w 2925195"/>
                <a:gd name="connsiteY23" fmla="*/ 159220 h 1724457"/>
                <a:gd name="connsiteX24" fmla="*/ 1796823 w 2925195"/>
                <a:gd name="connsiteY24" fmla="*/ 287467 h 1724457"/>
                <a:gd name="connsiteX25" fmla="*/ 1869281 w 2925195"/>
                <a:gd name="connsiteY25" fmla="*/ 548724 h 1724457"/>
                <a:gd name="connsiteX26" fmla="*/ 1912824 w 2925195"/>
                <a:gd name="connsiteY26" fmla="*/ 809981 h 1724457"/>
                <a:gd name="connsiteX27" fmla="*/ 1989024 w 2925195"/>
                <a:gd name="connsiteY27" fmla="*/ 1093010 h 1724457"/>
                <a:gd name="connsiteX28" fmla="*/ 2054338 w 2925195"/>
                <a:gd name="connsiteY28" fmla="*/ 1365153 h 1724457"/>
                <a:gd name="connsiteX29" fmla="*/ 2130538 w 2925195"/>
                <a:gd name="connsiteY29" fmla="*/ 1561096 h 1724457"/>
                <a:gd name="connsiteX30" fmla="*/ 2239395 w 2925195"/>
                <a:gd name="connsiteY30" fmla="*/ 1669953 h 1724457"/>
                <a:gd name="connsiteX31" fmla="*/ 2326481 w 2925195"/>
                <a:gd name="connsiteY31" fmla="*/ 1680839 h 1724457"/>
                <a:gd name="connsiteX32" fmla="*/ 2576852 w 2925195"/>
                <a:gd name="connsiteY32" fmla="*/ 1724381 h 1724457"/>
                <a:gd name="connsiteX33" fmla="*/ 2761909 w 2925195"/>
                <a:gd name="connsiteY33" fmla="*/ 1691724 h 1724457"/>
                <a:gd name="connsiteX34" fmla="*/ 2925195 w 2925195"/>
                <a:gd name="connsiteY34" fmla="*/ 1702610 h 1724457"/>
                <a:gd name="connsiteX35" fmla="*/ 2925195 w 2925195"/>
                <a:gd name="connsiteY35" fmla="*/ 1702610 h 1724457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596458 w 2925195"/>
                <a:gd name="connsiteY21" fmla="*/ 30956 h 1724440"/>
                <a:gd name="connsiteX22" fmla="*/ 1651907 w 2925195"/>
                <a:gd name="connsiteY22" fmla="*/ 65994 h 1724440"/>
                <a:gd name="connsiteX23" fmla="*/ 1733889 w 2925195"/>
                <a:gd name="connsiteY23" fmla="*/ 159203 h 1724440"/>
                <a:gd name="connsiteX24" fmla="*/ 1796823 w 2925195"/>
                <a:gd name="connsiteY24" fmla="*/ 287450 h 1724440"/>
                <a:gd name="connsiteX25" fmla="*/ 1869281 w 2925195"/>
                <a:gd name="connsiteY25" fmla="*/ 548707 h 1724440"/>
                <a:gd name="connsiteX26" fmla="*/ 1912824 w 2925195"/>
                <a:gd name="connsiteY26" fmla="*/ 809964 h 1724440"/>
                <a:gd name="connsiteX27" fmla="*/ 1989024 w 2925195"/>
                <a:gd name="connsiteY27" fmla="*/ 1092993 h 1724440"/>
                <a:gd name="connsiteX28" fmla="*/ 2054338 w 2925195"/>
                <a:gd name="connsiteY28" fmla="*/ 1365136 h 1724440"/>
                <a:gd name="connsiteX29" fmla="*/ 2130538 w 2925195"/>
                <a:gd name="connsiteY29" fmla="*/ 1561079 h 1724440"/>
                <a:gd name="connsiteX30" fmla="*/ 2239395 w 2925195"/>
                <a:gd name="connsiteY30" fmla="*/ 1669936 h 1724440"/>
                <a:gd name="connsiteX31" fmla="*/ 2326481 w 2925195"/>
                <a:gd name="connsiteY31" fmla="*/ 1680822 h 1724440"/>
                <a:gd name="connsiteX32" fmla="*/ 2576852 w 2925195"/>
                <a:gd name="connsiteY32" fmla="*/ 1724364 h 1724440"/>
                <a:gd name="connsiteX33" fmla="*/ 2761909 w 2925195"/>
                <a:gd name="connsiteY33" fmla="*/ 1691707 h 1724440"/>
                <a:gd name="connsiteX34" fmla="*/ 2925195 w 2925195"/>
                <a:gd name="connsiteY34" fmla="*/ 1702593 h 1724440"/>
                <a:gd name="connsiteX35" fmla="*/ 2925195 w 2925195"/>
                <a:gd name="connsiteY35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3601 w 2925195"/>
                <a:gd name="connsiteY21" fmla="*/ 26194 h 1724440"/>
                <a:gd name="connsiteX22" fmla="*/ 1651907 w 2925195"/>
                <a:gd name="connsiteY22" fmla="*/ 65994 h 1724440"/>
                <a:gd name="connsiteX23" fmla="*/ 1733889 w 2925195"/>
                <a:gd name="connsiteY23" fmla="*/ 159203 h 1724440"/>
                <a:gd name="connsiteX24" fmla="*/ 1796823 w 2925195"/>
                <a:gd name="connsiteY24" fmla="*/ 287450 h 1724440"/>
                <a:gd name="connsiteX25" fmla="*/ 1869281 w 2925195"/>
                <a:gd name="connsiteY25" fmla="*/ 548707 h 1724440"/>
                <a:gd name="connsiteX26" fmla="*/ 1912824 w 2925195"/>
                <a:gd name="connsiteY26" fmla="*/ 809964 h 1724440"/>
                <a:gd name="connsiteX27" fmla="*/ 1989024 w 2925195"/>
                <a:gd name="connsiteY27" fmla="*/ 1092993 h 1724440"/>
                <a:gd name="connsiteX28" fmla="*/ 2054338 w 2925195"/>
                <a:gd name="connsiteY28" fmla="*/ 1365136 h 1724440"/>
                <a:gd name="connsiteX29" fmla="*/ 2130538 w 2925195"/>
                <a:gd name="connsiteY29" fmla="*/ 1561079 h 1724440"/>
                <a:gd name="connsiteX30" fmla="*/ 2239395 w 2925195"/>
                <a:gd name="connsiteY30" fmla="*/ 1669936 h 1724440"/>
                <a:gd name="connsiteX31" fmla="*/ 2326481 w 2925195"/>
                <a:gd name="connsiteY31" fmla="*/ 1680822 h 1724440"/>
                <a:gd name="connsiteX32" fmla="*/ 2576852 w 2925195"/>
                <a:gd name="connsiteY32" fmla="*/ 1724364 h 1724440"/>
                <a:gd name="connsiteX33" fmla="*/ 2761909 w 2925195"/>
                <a:gd name="connsiteY33" fmla="*/ 1691707 h 1724440"/>
                <a:gd name="connsiteX34" fmla="*/ 2925195 w 2925195"/>
                <a:gd name="connsiteY34" fmla="*/ 1702593 h 1724440"/>
                <a:gd name="connsiteX35" fmla="*/ 2925195 w 2925195"/>
                <a:gd name="connsiteY35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3601 w 2925195"/>
                <a:gd name="connsiteY21" fmla="*/ 26194 h 1724440"/>
                <a:gd name="connsiteX22" fmla="*/ 1649525 w 2925195"/>
                <a:gd name="connsiteY22" fmla="*/ 61231 h 1724440"/>
                <a:gd name="connsiteX23" fmla="*/ 1733889 w 2925195"/>
                <a:gd name="connsiteY23" fmla="*/ 159203 h 1724440"/>
                <a:gd name="connsiteX24" fmla="*/ 1796823 w 2925195"/>
                <a:gd name="connsiteY24" fmla="*/ 287450 h 1724440"/>
                <a:gd name="connsiteX25" fmla="*/ 1869281 w 2925195"/>
                <a:gd name="connsiteY25" fmla="*/ 548707 h 1724440"/>
                <a:gd name="connsiteX26" fmla="*/ 1912824 w 2925195"/>
                <a:gd name="connsiteY26" fmla="*/ 809964 h 1724440"/>
                <a:gd name="connsiteX27" fmla="*/ 1989024 w 2925195"/>
                <a:gd name="connsiteY27" fmla="*/ 1092993 h 1724440"/>
                <a:gd name="connsiteX28" fmla="*/ 2054338 w 2925195"/>
                <a:gd name="connsiteY28" fmla="*/ 1365136 h 1724440"/>
                <a:gd name="connsiteX29" fmla="*/ 2130538 w 2925195"/>
                <a:gd name="connsiteY29" fmla="*/ 1561079 h 1724440"/>
                <a:gd name="connsiteX30" fmla="*/ 2239395 w 2925195"/>
                <a:gd name="connsiteY30" fmla="*/ 1669936 h 1724440"/>
                <a:gd name="connsiteX31" fmla="*/ 2326481 w 2925195"/>
                <a:gd name="connsiteY31" fmla="*/ 1680822 h 1724440"/>
                <a:gd name="connsiteX32" fmla="*/ 2576852 w 2925195"/>
                <a:gd name="connsiteY32" fmla="*/ 1724364 h 1724440"/>
                <a:gd name="connsiteX33" fmla="*/ 2761909 w 2925195"/>
                <a:gd name="connsiteY33" fmla="*/ 1691707 h 1724440"/>
                <a:gd name="connsiteX34" fmla="*/ 2925195 w 2925195"/>
                <a:gd name="connsiteY34" fmla="*/ 1702593 h 1724440"/>
                <a:gd name="connsiteX35" fmla="*/ 2925195 w 2925195"/>
                <a:gd name="connsiteY35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3601 w 2925195"/>
                <a:gd name="connsiteY21" fmla="*/ 26194 h 1724440"/>
                <a:gd name="connsiteX22" fmla="*/ 1649525 w 2925195"/>
                <a:gd name="connsiteY22" fmla="*/ 61231 h 1724440"/>
                <a:gd name="connsiteX23" fmla="*/ 1651226 w 2925195"/>
                <a:gd name="connsiteY23" fmla="*/ 54767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9281 w 2925195"/>
                <a:gd name="connsiteY26" fmla="*/ 548707 h 1724440"/>
                <a:gd name="connsiteX27" fmla="*/ 1912824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3601 w 2925195"/>
                <a:gd name="connsiteY21" fmla="*/ 26194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9281 w 2925195"/>
                <a:gd name="connsiteY26" fmla="*/ 548707 h 1724440"/>
                <a:gd name="connsiteX27" fmla="*/ 1912824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9281 w 2925195"/>
                <a:gd name="connsiteY26" fmla="*/ 548707 h 1724440"/>
                <a:gd name="connsiteX27" fmla="*/ 1912824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4518 w 2925195"/>
                <a:gd name="connsiteY26" fmla="*/ 548707 h 1724440"/>
                <a:gd name="connsiteX27" fmla="*/ 1912824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4518 w 2925195"/>
                <a:gd name="connsiteY26" fmla="*/ 548707 h 1724440"/>
                <a:gd name="connsiteX27" fmla="*/ 1917586 w 2925195"/>
                <a:gd name="connsiteY27" fmla="*/ 809964 h 1724440"/>
                <a:gd name="connsiteX28" fmla="*/ 1989024 w 2925195"/>
                <a:gd name="connsiteY28" fmla="*/ 1092993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4518 w 2925195"/>
                <a:gd name="connsiteY26" fmla="*/ 548707 h 1724440"/>
                <a:gd name="connsiteX27" fmla="*/ 1917586 w 2925195"/>
                <a:gd name="connsiteY27" fmla="*/ 809964 h 1724440"/>
                <a:gd name="connsiteX28" fmla="*/ 1979499 w 2925195"/>
                <a:gd name="connsiteY28" fmla="*/ 1095374 h 1724440"/>
                <a:gd name="connsiteX29" fmla="*/ 2054338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440"/>
                <a:gd name="connsiteX1" fmla="*/ 128246 w 2925195"/>
                <a:gd name="connsiteY1" fmla="*/ 1696470 h 1724440"/>
                <a:gd name="connsiteX2" fmla="*/ 234382 w 2925195"/>
                <a:gd name="connsiteY2" fmla="*/ 1695108 h 1724440"/>
                <a:gd name="connsiteX3" fmla="*/ 398008 w 2925195"/>
                <a:gd name="connsiteY3" fmla="*/ 1691367 h 1724440"/>
                <a:gd name="connsiteX4" fmla="*/ 538162 w 2925195"/>
                <a:gd name="connsiteY4" fmla="*/ 1688985 h 1724440"/>
                <a:gd name="connsiteX5" fmla="*/ 643958 w 2925195"/>
                <a:gd name="connsiteY5" fmla="*/ 1663813 h 1724440"/>
                <a:gd name="connsiteX6" fmla="*/ 737166 w 2925195"/>
                <a:gd name="connsiteY6" fmla="*/ 1582850 h 1724440"/>
                <a:gd name="connsiteX7" fmla="*/ 791595 w 2925195"/>
                <a:gd name="connsiteY7" fmla="*/ 1441336 h 1724440"/>
                <a:gd name="connsiteX8" fmla="*/ 856909 w 2925195"/>
                <a:gd name="connsiteY8" fmla="*/ 1212736 h 1724440"/>
                <a:gd name="connsiteX9" fmla="*/ 933789 w 2925195"/>
                <a:gd name="connsiteY9" fmla="*/ 927325 h 1724440"/>
                <a:gd name="connsiteX10" fmla="*/ 998424 w 2925195"/>
                <a:gd name="connsiteY10" fmla="*/ 592250 h 1724440"/>
                <a:gd name="connsiteX11" fmla="*/ 1051832 w 2925195"/>
                <a:gd name="connsiteY11" fmla="*/ 357186 h 1724440"/>
                <a:gd name="connsiteX12" fmla="*/ 1097756 w 2925195"/>
                <a:gd name="connsiteY12" fmla="*/ 217373 h 1724440"/>
                <a:gd name="connsiteX13" fmla="*/ 1139938 w 2925195"/>
                <a:gd name="connsiteY13" fmla="*/ 135050 h 1724440"/>
                <a:gd name="connsiteX14" fmla="*/ 1173956 w 2925195"/>
                <a:gd name="connsiteY14" fmla="*/ 84363 h 1724440"/>
                <a:gd name="connsiteX15" fmla="*/ 1225663 w 2925195"/>
                <a:gd name="connsiteY15" fmla="*/ 37079 h 1724440"/>
                <a:gd name="connsiteX16" fmla="*/ 1289616 w 2925195"/>
                <a:gd name="connsiteY16" fmla="*/ 14286 h 1724440"/>
                <a:gd name="connsiteX17" fmla="*/ 1347107 w 2925195"/>
                <a:gd name="connsiteY17" fmla="*/ 4422 h 1724440"/>
                <a:gd name="connsiteX18" fmla="*/ 1405957 w 2925195"/>
                <a:gd name="connsiteY18" fmla="*/ 0 h 1724440"/>
                <a:gd name="connsiteX19" fmla="*/ 1460386 w 2925195"/>
                <a:gd name="connsiteY19" fmla="*/ 2040 h 1724440"/>
                <a:gd name="connsiteX20" fmla="*/ 1530122 w 2925195"/>
                <a:gd name="connsiteY20" fmla="*/ 7143 h 1724440"/>
                <a:gd name="connsiteX21" fmla="*/ 1601219 w 2925195"/>
                <a:gd name="connsiteY21" fmla="*/ 30957 h 1724440"/>
                <a:gd name="connsiteX22" fmla="*/ 1649525 w 2925195"/>
                <a:gd name="connsiteY22" fmla="*/ 61231 h 1724440"/>
                <a:gd name="connsiteX23" fmla="*/ 1701233 w 2925195"/>
                <a:gd name="connsiteY23" fmla="*/ 107155 h 1724440"/>
                <a:gd name="connsiteX24" fmla="*/ 1733889 w 2925195"/>
                <a:gd name="connsiteY24" fmla="*/ 159203 h 1724440"/>
                <a:gd name="connsiteX25" fmla="*/ 1796823 w 2925195"/>
                <a:gd name="connsiteY25" fmla="*/ 287450 h 1724440"/>
                <a:gd name="connsiteX26" fmla="*/ 1864518 w 2925195"/>
                <a:gd name="connsiteY26" fmla="*/ 548707 h 1724440"/>
                <a:gd name="connsiteX27" fmla="*/ 1917586 w 2925195"/>
                <a:gd name="connsiteY27" fmla="*/ 809964 h 1724440"/>
                <a:gd name="connsiteX28" fmla="*/ 1979499 w 2925195"/>
                <a:gd name="connsiteY28" fmla="*/ 1095374 h 1724440"/>
                <a:gd name="connsiteX29" fmla="*/ 2051957 w 2925195"/>
                <a:gd name="connsiteY29" fmla="*/ 1365136 h 1724440"/>
                <a:gd name="connsiteX30" fmla="*/ 2130538 w 2925195"/>
                <a:gd name="connsiteY30" fmla="*/ 1561079 h 1724440"/>
                <a:gd name="connsiteX31" fmla="*/ 2239395 w 2925195"/>
                <a:gd name="connsiteY31" fmla="*/ 1669936 h 1724440"/>
                <a:gd name="connsiteX32" fmla="*/ 2326481 w 2925195"/>
                <a:gd name="connsiteY32" fmla="*/ 1680822 h 1724440"/>
                <a:gd name="connsiteX33" fmla="*/ 2576852 w 2925195"/>
                <a:gd name="connsiteY33" fmla="*/ 1724364 h 1724440"/>
                <a:gd name="connsiteX34" fmla="*/ 2761909 w 2925195"/>
                <a:gd name="connsiteY34" fmla="*/ 1691707 h 1724440"/>
                <a:gd name="connsiteX35" fmla="*/ 2925195 w 2925195"/>
                <a:gd name="connsiteY35" fmla="*/ 1702593 h 1724440"/>
                <a:gd name="connsiteX36" fmla="*/ 2925195 w 2925195"/>
                <a:gd name="connsiteY36" fmla="*/ 1702593 h 1724440"/>
                <a:gd name="connsiteX0" fmla="*/ 0 w 2925195"/>
                <a:gd name="connsiteY0" fmla="*/ 1697831 h 1724615"/>
                <a:gd name="connsiteX1" fmla="*/ 128246 w 2925195"/>
                <a:gd name="connsiteY1" fmla="*/ 1696470 h 1724615"/>
                <a:gd name="connsiteX2" fmla="*/ 234382 w 2925195"/>
                <a:gd name="connsiteY2" fmla="*/ 1695108 h 1724615"/>
                <a:gd name="connsiteX3" fmla="*/ 398008 w 2925195"/>
                <a:gd name="connsiteY3" fmla="*/ 1691367 h 1724615"/>
                <a:gd name="connsiteX4" fmla="*/ 538162 w 2925195"/>
                <a:gd name="connsiteY4" fmla="*/ 1688985 h 1724615"/>
                <a:gd name="connsiteX5" fmla="*/ 643958 w 2925195"/>
                <a:gd name="connsiteY5" fmla="*/ 1663813 h 1724615"/>
                <a:gd name="connsiteX6" fmla="*/ 737166 w 2925195"/>
                <a:gd name="connsiteY6" fmla="*/ 1582850 h 1724615"/>
                <a:gd name="connsiteX7" fmla="*/ 791595 w 2925195"/>
                <a:gd name="connsiteY7" fmla="*/ 1441336 h 1724615"/>
                <a:gd name="connsiteX8" fmla="*/ 856909 w 2925195"/>
                <a:gd name="connsiteY8" fmla="*/ 1212736 h 1724615"/>
                <a:gd name="connsiteX9" fmla="*/ 933789 w 2925195"/>
                <a:gd name="connsiteY9" fmla="*/ 927325 h 1724615"/>
                <a:gd name="connsiteX10" fmla="*/ 998424 w 2925195"/>
                <a:gd name="connsiteY10" fmla="*/ 592250 h 1724615"/>
                <a:gd name="connsiteX11" fmla="*/ 1051832 w 2925195"/>
                <a:gd name="connsiteY11" fmla="*/ 357186 h 1724615"/>
                <a:gd name="connsiteX12" fmla="*/ 1097756 w 2925195"/>
                <a:gd name="connsiteY12" fmla="*/ 217373 h 1724615"/>
                <a:gd name="connsiteX13" fmla="*/ 1139938 w 2925195"/>
                <a:gd name="connsiteY13" fmla="*/ 135050 h 1724615"/>
                <a:gd name="connsiteX14" fmla="*/ 1173956 w 2925195"/>
                <a:gd name="connsiteY14" fmla="*/ 84363 h 1724615"/>
                <a:gd name="connsiteX15" fmla="*/ 1225663 w 2925195"/>
                <a:gd name="connsiteY15" fmla="*/ 37079 h 1724615"/>
                <a:gd name="connsiteX16" fmla="*/ 1289616 w 2925195"/>
                <a:gd name="connsiteY16" fmla="*/ 14286 h 1724615"/>
                <a:gd name="connsiteX17" fmla="*/ 1347107 w 2925195"/>
                <a:gd name="connsiteY17" fmla="*/ 4422 h 1724615"/>
                <a:gd name="connsiteX18" fmla="*/ 1405957 w 2925195"/>
                <a:gd name="connsiteY18" fmla="*/ 0 h 1724615"/>
                <a:gd name="connsiteX19" fmla="*/ 1460386 w 2925195"/>
                <a:gd name="connsiteY19" fmla="*/ 2040 h 1724615"/>
                <a:gd name="connsiteX20" fmla="*/ 1530122 w 2925195"/>
                <a:gd name="connsiteY20" fmla="*/ 7143 h 1724615"/>
                <a:gd name="connsiteX21" fmla="*/ 1601219 w 2925195"/>
                <a:gd name="connsiteY21" fmla="*/ 30957 h 1724615"/>
                <a:gd name="connsiteX22" fmla="*/ 1649525 w 2925195"/>
                <a:gd name="connsiteY22" fmla="*/ 61231 h 1724615"/>
                <a:gd name="connsiteX23" fmla="*/ 1701233 w 2925195"/>
                <a:gd name="connsiteY23" fmla="*/ 107155 h 1724615"/>
                <a:gd name="connsiteX24" fmla="*/ 1733889 w 2925195"/>
                <a:gd name="connsiteY24" fmla="*/ 159203 h 1724615"/>
                <a:gd name="connsiteX25" fmla="*/ 1796823 w 2925195"/>
                <a:gd name="connsiteY25" fmla="*/ 287450 h 1724615"/>
                <a:gd name="connsiteX26" fmla="*/ 1864518 w 2925195"/>
                <a:gd name="connsiteY26" fmla="*/ 548707 h 1724615"/>
                <a:gd name="connsiteX27" fmla="*/ 1917586 w 2925195"/>
                <a:gd name="connsiteY27" fmla="*/ 809964 h 1724615"/>
                <a:gd name="connsiteX28" fmla="*/ 1979499 w 2925195"/>
                <a:gd name="connsiteY28" fmla="*/ 1095374 h 1724615"/>
                <a:gd name="connsiteX29" fmla="*/ 2051957 w 2925195"/>
                <a:gd name="connsiteY29" fmla="*/ 1365136 h 1724615"/>
                <a:gd name="connsiteX30" fmla="*/ 2130538 w 2925195"/>
                <a:gd name="connsiteY30" fmla="*/ 1561079 h 1724615"/>
                <a:gd name="connsiteX31" fmla="*/ 2239395 w 2925195"/>
                <a:gd name="connsiteY31" fmla="*/ 1669936 h 1724615"/>
                <a:gd name="connsiteX32" fmla="*/ 2326481 w 2925195"/>
                <a:gd name="connsiteY32" fmla="*/ 1680822 h 1724615"/>
                <a:gd name="connsiteX33" fmla="*/ 2576852 w 2925195"/>
                <a:gd name="connsiteY33" fmla="*/ 1724364 h 1724615"/>
                <a:gd name="connsiteX34" fmla="*/ 2764291 w 2925195"/>
                <a:gd name="connsiteY34" fmla="*/ 1698851 h 1724615"/>
                <a:gd name="connsiteX35" fmla="*/ 2925195 w 2925195"/>
                <a:gd name="connsiteY35" fmla="*/ 1702593 h 1724615"/>
                <a:gd name="connsiteX36" fmla="*/ 2925195 w 2925195"/>
                <a:gd name="connsiteY36" fmla="*/ 1702593 h 1724615"/>
                <a:gd name="connsiteX0" fmla="*/ 0 w 2925195"/>
                <a:gd name="connsiteY0" fmla="*/ 1697831 h 1704076"/>
                <a:gd name="connsiteX1" fmla="*/ 128246 w 2925195"/>
                <a:gd name="connsiteY1" fmla="*/ 1696470 h 1704076"/>
                <a:gd name="connsiteX2" fmla="*/ 234382 w 2925195"/>
                <a:gd name="connsiteY2" fmla="*/ 1695108 h 1704076"/>
                <a:gd name="connsiteX3" fmla="*/ 398008 w 2925195"/>
                <a:gd name="connsiteY3" fmla="*/ 1691367 h 1704076"/>
                <a:gd name="connsiteX4" fmla="*/ 538162 w 2925195"/>
                <a:gd name="connsiteY4" fmla="*/ 1688985 h 1704076"/>
                <a:gd name="connsiteX5" fmla="*/ 643958 w 2925195"/>
                <a:gd name="connsiteY5" fmla="*/ 1663813 h 1704076"/>
                <a:gd name="connsiteX6" fmla="*/ 737166 w 2925195"/>
                <a:gd name="connsiteY6" fmla="*/ 1582850 h 1704076"/>
                <a:gd name="connsiteX7" fmla="*/ 791595 w 2925195"/>
                <a:gd name="connsiteY7" fmla="*/ 1441336 h 1704076"/>
                <a:gd name="connsiteX8" fmla="*/ 856909 w 2925195"/>
                <a:gd name="connsiteY8" fmla="*/ 1212736 h 1704076"/>
                <a:gd name="connsiteX9" fmla="*/ 933789 w 2925195"/>
                <a:gd name="connsiteY9" fmla="*/ 927325 h 1704076"/>
                <a:gd name="connsiteX10" fmla="*/ 998424 w 2925195"/>
                <a:gd name="connsiteY10" fmla="*/ 592250 h 1704076"/>
                <a:gd name="connsiteX11" fmla="*/ 1051832 w 2925195"/>
                <a:gd name="connsiteY11" fmla="*/ 357186 h 1704076"/>
                <a:gd name="connsiteX12" fmla="*/ 1097756 w 2925195"/>
                <a:gd name="connsiteY12" fmla="*/ 217373 h 1704076"/>
                <a:gd name="connsiteX13" fmla="*/ 1139938 w 2925195"/>
                <a:gd name="connsiteY13" fmla="*/ 135050 h 1704076"/>
                <a:gd name="connsiteX14" fmla="*/ 1173956 w 2925195"/>
                <a:gd name="connsiteY14" fmla="*/ 84363 h 1704076"/>
                <a:gd name="connsiteX15" fmla="*/ 1225663 w 2925195"/>
                <a:gd name="connsiteY15" fmla="*/ 37079 h 1704076"/>
                <a:gd name="connsiteX16" fmla="*/ 1289616 w 2925195"/>
                <a:gd name="connsiteY16" fmla="*/ 14286 h 1704076"/>
                <a:gd name="connsiteX17" fmla="*/ 1347107 w 2925195"/>
                <a:gd name="connsiteY17" fmla="*/ 4422 h 1704076"/>
                <a:gd name="connsiteX18" fmla="*/ 1405957 w 2925195"/>
                <a:gd name="connsiteY18" fmla="*/ 0 h 1704076"/>
                <a:gd name="connsiteX19" fmla="*/ 1460386 w 2925195"/>
                <a:gd name="connsiteY19" fmla="*/ 2040 h 1704076"/>
                <a:gd name="connsiteX20" fmla="*/ 1530122 w 2925195"/>
                <a:gd name="connsiteY20" fmla="*/ 7143 h 1704076"/>
                <a:gd name="connsiteX21" fmla="*/ 1601219 w 2925195"/>
                <a:gd name="connsiteY21" fmla="*/ 30957 h 1704076"/>
                <a:gd name="connsiteX22" fmla="*/ 1649525 w 2925195"/>
                <a:gd name="connsiteY22" fmla="*/ 61231 h 1704076"/>
                <a:gd name="connsiteX23" fmla="*/ 1701233 w 2925195"/>
                <a:gd name="connsiteY23" fmla="*/ 107155 h 1704076"/>
                <a:gd name="connsiteX24" fmla="*/ 1733889 w 2925195"/>
                <a:gd name="connsiteY24" fmla="*/ 159203 h 1704076"/>
                <a:gd name="connsiteX25" fmla="*/ 1796823 w 2925195"/>
                <a:gd name="connsiteY25" fmla="*/ 287450 h 1704076"/>
                <a:gd name="connsiteX26" fmla="*/ 1864518 w 2925195"/>
                <a:gd name="connsiteY26" fmla="*/ 548707 h 1704076"/>
                <a:gd name="connsiteX27" fmla="*/ 1917586 w 2925195"/>
                <a:gd name="connsiteY27" fmla="*/ 809964 h 1704076"/>
                <a:gd name="connsiteX28" fmla="*/ 1979499 w 2925195"/>
                <a:gd name="connsiteY28" fmla="*/ 1095374 h 1704076"/>
                <a:gd name="connsiteX29" fmla="*/ 2051957 w 2925195"/>
                <a:gd name="connsiteY29" fmla="*/ 1365136 h 1704076"/>
                <a:gd name="connsiteX30" fmla="*/ 2130538 w 2925195"/>
                <a:gd name="connsiteY30" fmla="*/ 1561079 h 1704076"/>
                <a:gd name="connsiteX31" fmla="*/ 2239395 w 2925195"/>
                <a:gd name="connsiteY31" fmla="*/ 1669936 h 1704076"/>
                <a:gd name="connsiteX32" fmla="*/ 2326481 w 2925195"/>
                <a:gd name="connsiteY32" fmla="*/ 1680822 h 1704076"/>
                <a:gd name="connsiteX33" fmla="*/ 2581614 w 2925195"/>
                <a:gd name="connsiteY33" fmla="*/ 1702932 h 1704076"/>
                <a:gd name="connsiteX34" fmla="*/ 2764291 w 2925195"/>
                <a:gd name="connsiteY34" fmla="*/ 1698851 h 1704076"/>
                <a:gd name="connsiteX35" fmla="*/ 2925195 w 2925195"/>
                <a:gd name="connsiteY35" fmla="*/ 1702593 h 1704076"/>
                <a:gd name="connsiteX36" fmla="*/ 2925195 w 2925195"/>
                <a:gd name="connsiteY36" fmla="*/ 1702593 h 1704076"/>
                <a:gd name="connsiteX0" fmla="*/ 0 w 2925195"/>
                <a:gd name="connsiteY0" fmla="*/ 1697831 h 1703247"/>
                <a:gd name="connsiteX1" fmla="*/ 128246 w 2925195"/>
                <a:gd name="connsiteY1" fmla="*/ 1696470 h 1703247"/>
                <a:gd name="connsiteX2" fmla="*/ 234382 w 2925195"/>
                <a:gd name="connsiteY2" fmla="*/ 1695108 h 1703247"/>
                <a:gd name="connsiteX3" fmla="*/ 398008 w 2925195"/>
                <a:gd name="connsiteY3" fmla="*/ 1691367 h 1703247"/>
                <a:gd name="connsiteX4" fmla="*/ 538162 w 2925195"/>
                <a:gd name="connsiteY4" fmla="*/ 1688985 h 1703247"/>
                <a:gd name="connsiteX5" fmla="*/ 643958 w 2925195"/>
                <a:gd name="connsiteY5" fmla="*/ 1663813 h 1703247"/>
                <a:gd name="connsiteX6" fmla="*/ 737166 w 2925195"/>
                <a:gd name="connsiteY6" fmla="*/ 1582850 h 1703247"/>
                <a:gd name="connsiteX7" fmla="*/ 791595 w 2925195"/>
                <a:gd name="connsiteY7" fmla="*/ 1441336 h 1703247"/>
                <a:gd name="connsiteX8" fmla="*/ 856909 w 2925195"/>
                <a:gd name="connsiteY8" fmla="*/ 1212736 h 1703247"/>
                <a:gd name="connsiteX9" fmla="*/ 933789 w 2925195"/>
                <a:gd name="connsiteY9" fmla="*/ 927325 h 1703247"/>
                <a:gd name="connsiteX10" fmla="*/ 998424 w 2925195"/>
                <a:gd name="connsiteY10" fmla="*/ 592250 h 1703247"/>
                <a:gd name="connsiteX11" fmla="*/ 1051832 w 2925195"/>
                <a:gd name="connsiteY11" fmla="*/ 357186 h 1703247"/>
                <a:gd name="connsiteX12" fmla="*/ 1097756 w 2925195"/>
                <a:gd name="connsiteY12" fmla="*/ 217373 h 1703247"/>
                <a:gd name="connsiteX13" fmla="*/ 1139938 w 2925195"/>
                <a:gd name="connsiteY13" fmla="*/ 135050 h 1703247"/>
                <a:gd name="connsiteX14" fmla="*/ 1173956 w 2925195"/>
                <a:gd name="connsiteY14" fmla="*/ 84363 h 1703247"/>
                <a:gd name="connsiteX15" fmla="*/ 1225663 w 2925195"/>
                <a:gd name="connsiteY15" fmla="*/ 37079 h 1703247"/>
                <a:gd name="connsiteX16" fmla="*/ 1289616 w 2925195"/>
                <a:gd name="connsiteY16" fmla="*/ 14286 h 1703247"/>
                <a:gd name="connsiteX17" fmla="*/ 1347107 w 2925195"/>
                <a:gd name="connsiteY17" fmla="*/ 4422 h 1703247"/>
                <a:gd name="connsiteX18" fmla="*/ 1405957 w 2925195"/>
                <a:gd name="connsiteY18" fmla="*/ 0 h 1703247"/>
                <a:gd name="connsiteX19" fmla="*/ 1460386 w 2925195"/>
                <a:gd name="connsiteY19" fmla="*/ 2040 h 1703247"/>
                <a:gd name="connsiteX20" fmla="*/ 1530122 w 2925195"/>
                <a:gd name="connsiteY20" fmla="*/ 7143 h 1703247"/>
                <a:gd name="connsiteX21" fmla="*/ 1601219 w 2925195"/>
                <a:gd name="connsiteY21" fmla="*/ 30957 h 1703247"/>
                <a:gd name="connsiteX22" fmla="*/ 1649525 w 2925195"/>
                <a:gd name="connsiteY22" fmla="*/ 61231 h 1703247"/>
                <a:gd name="connsiteX23" fmla="*/ 1701233 w 2925195"/>
                <a:gd name="connsiteY23" fmla="*/ 107155 h 1703247"/>
                <a:gd name="connsiteX24" fmla="*/ 1733889 w 2925195"/>
                <a:gd name="connsiteY24" fmla="*/ 159203 h 1703247"/>
                <a:gd name="connsiteX25" fmla="*/ 1796823 w 2925195"/>
                <a:gd name="connsiteY25" fmla="*/ 287450 h 1703247"/>
                <a:gd name="connsiteX26" fmla="*/ 1864518 w 2925195"/>
                <a:gd name="connsiteY26" fmla="*/ 548707 h 1703247"/>
                <a:gd name="connsiteX27" fmla="*/ 1917586 w 2925195"/>
                <a:gd name="connsiteY27" fmla="*/ 809964 h 1703247"/>
                <a:gd name="connsiteX28" fmla="*/ 1979499 w 2925195"/>
                <a:gd name="connsiteY28" fmla="*/ 1095374 h 1703247"/>
                <a:gd name="connsiteX29" fmla="*/ 2051957 w 2925195"/>
                <a:gd name="connsiteY29" fmla="*/ 1365136 h 1703247"/>
                <a:gd name="connsiteX30" fmla="*/ 2130538 w 2925195"/>
                <a:gd name="connsiteY30" fmla="*/ 1561079 h 1703247"/>
                <a:gd name="connsiteX31" fmla="*/ 2239395 w 2925195"/>
                <a:gd name="connsiteY31" fmla="*/ 1669936 h 1703247"/>
                <a:gd name="connsiteX32" fmla="*/ 2331244 w 2925195"/>
                <a:gd name="connsiteY32" fmla="*/ 1692728 h 1703247"/>
                <a:gd name="connsiteX33" fmla="*/ 2581614 w 2925195"/>
                <a:gd name="connsiteY33" fmla="*/ 1702932 h 1703247"/>
                <a:gd name="connsiteX34" fmla="*/ 2764291 w 2925195"/>
                <a:gd name="connsiteY34" fmla="*/ 1698851 h 1703247"/>
                <a:gd name="connsiteX35" fmla="*/ 2925195 w 2925195"/>
                <a:gd name="connsiteY35" fmla="*/ 1702593 h 1703247"/>
                <a:gd name="connsiteX36" fmla="*/ 2925195 w 2925195"/>
                <a:gd name="connsiteY36" fmla="*/ 1702593 h 170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25195" h="1703247">
                  <a:moveTo>
                    <a:pt x="0" y="1697831"/>
                  </a:moveTo>
                  <a:cubicBezTo>
                    <a:pt x="39234" y="1696583"/>
                    <a:pt x="89182" y="1696924"/>
                    <a:pt x="128246" y="1696470"/>
                  </a:cubicBezTo>
                  <a:lnTo>
                    <a:pt x="234382" y="1695108"/>
                  </a:lnTo>
                  <a:lnTo>
                    <a:pt x="398008" y="1691367"/>
                  </a:lnTo>
                  <a:lnTo>
                    <a:pt x="538162" y="1688985"/>
                  </a:lnTo>
                  <a:cubicBezTo>
                    <a:pt x="579154" y="1684393"/>
                    <a:pt x="610791" y="1681502"/>
                    <a:pt x="643958" y="1663813"/>
                  </a:cubicBezTo>
                  <a:cubicBezTo>
                    <a:pt x="677125" y="1646124"/>
                    <a:pt x="712560" y="1619930"/>
                    <a:pt x="737166" y="1582850"/>
                  </a:cubicBezTo>
                  <a:cubicBezTo>
                    <a:pt x="761772" y="1545771"/>
                    <a:pt x="771638" y="1503022"/>
                    <a:pt x="791595" y="1441336"/>
                  </a:cubicBezTo>
                  <a:cubicBezTo>
                    <a:pt x="811552" y="1379650"/>
                    <a:pt x="833210" y="1298404"/>
                    <a:pt x="856909" y="1212736"/>
                  </a:cubicBezTo>
                  <a:cubicBezTo>
                    <a:pt x="880608" y="1127068"/>
                    <a:pt x="910203" y="1030739"/>
                    <a:pt x="933789" y="927325"/>
                  </a:cubicBezTo>
                  <a:cubicBezTo>
                    <a:pt x="957375" y="823911"/>
                    <a:pt x="978750" y="687273"/>
                    <a:pt x="998424" y="592250"/>
                  </a:cubicBezTo>
                  <a:cubicBezTo>
                    <a:pt x="1018098" y="497227"/>
                    <a:pt x="1035277" y="419666"/>
                    <a:pt x="1051832" y="357186"/>
                  </a:cubicBezTo>
                  <a:cubicBezTo>
                    <a:pt x="1068387" y="294706"/>
                    <a:pt x="1083072" y="254396"/>
                    <a:pt x="1097756" y="217373"/>
                  </a:cubicBezTo>
                  <a:cubicBezTo>
                    <a:pt x="1112440" y="180350"/>
                    <a:pt x="1127238" y="157218"/>
                    <a:pt x="1139938" y="135050"/>
                  </a:cubicBezTo>
                  <a:cubicBezTo>
                    <a:pt x="1152638" y="112882"/>
                    <a:pt x="1159669" y="100691"/>
                    <a:pt x="1173956" y="84363"/>
                  </a:cubicBezTo>
                  <a:cubicBezTo>
                    <a:pt x="1188243" y="68035"/>
                    <a:pt x="1206386" y="48758"/>
                    <a:pt x="1225663" y="37079"/>
                  </a:cubicBezTo>
                  <a:cubicBezTo>
                    <a:pt x="1244940" y="25400"/>
                    <a:pt x="1269375" y="19729"/>
                    <a:pt x="1289616" y="14286"/>
                  </a:cubicBezTo>
                  <a:cubicBezTo>
                    <a:pt x="1309857" y="8843"/>
                    <a:pt x="1327717" y="6803"/>
                    <a:pt x="1347107" y="4422"/>
                  </a:cubicBezTo>
                  <a:cubicBezTo>
                    <a:pt x="1366497" y="2041"/>
                    <a:pt x="1391443" y="0"/>
                    <a:pt x="1405957" y="0"/>
                  </a:cubicBezTo>
                  <a:cubicBezTo>
                    <a:pt x="1420471" y="0"/>
                    <a:pt x="1439692" y="850"/>
                    <a:pt x="1460386" y="2040"/>
                  </a:cubicBezTo>
                  <a:cubicBezTo>
                    <a:pt x="1481080" y="3230"/>
                    <a:pt x="1506650" y="2324"/>
                    <a:pt x="1530122" y="7143"/>
                  </a:cubicBezTo>
                  <a:cubicBezTo>
                    <a:pt x="1553594" y="11962"/>
                    <a:pt x="1581318" y="21942"/>
                    <a:pt x="1601219" y="30957"/>
                  </a:cubicBezTo>
                  <a:cubicBezTo>
                    <a:pt x="1621120" y="39972"/>
                    <a:pt x="1632856" y="48531"/>
                    <a:pt x="1649525" y="61231"/>
                  </a:cubicBezTo>
                  <a:cubicBezTo>
                    <a:pt x="1666194" y="73931"/>
                    <a:pt x="1687172" y="90827"/>
                    <a:pt x="1701233" y="107155"/>
                  </a:cubicBezTo>
                  <a:cubicBezTo>
                    <a:pt x="1715294" y="123483"/>
                    <a:pt x="1717957" y="129154"/>
                    <a:pt x="1733889" y="159203"/>
                  </a:cubicBezTo>
                  <a:cubicBezTo>
                    <a:pt x="1749821" y="189252"/>
                    <a:pt x="1775052" y="222533"/>
                    <a:pt x="1796823" y="287450"/>
                  </a:cubicBezTo>
                  <a:cubicBezTo>
                    <a:pt x="1818594" y="352367"/>
                    <a:pt x="1844391" y="461621"/>
                    <a:pt x="1864518" y="548707"/>
                  </a:cubicBezTo>
                  <a:cubicBezTo>
                    <a:pt x="1884645" y="635793"/>
                    <a:pt x="1898422" y="718853"/>
                    <a:pt x="1917586" y="809964"/>
                  </a:cubicBezTo>
                  <a:cubicBezTo>
                    <a:pt x="1936750" y="901075"/>
                    <a:pt x="1957104" y="1002845"/>
                    <a:pt x="1979499" y="1095374"/>
                  </a:cubicBezTo>
                  <a:cubicBezTo>
                    <a:pt x="2001894" y="1187903"/>
                    <a:pt x="2026784" y="1287518"/>
                    <a:pt x="2051957" y="1365136"/>
                  </a:cubicBezTo>
                  <a:cubicBezTo>
                    <a:pt x="2077130" y="1442754"/>
                    <a:pt x="2099298" y="1510279"/>
                    <a:pt x="2130538" y="1561079"/>
                  </a:cubicBezTo>
                  <a:cubicBezTo>
                    <a:pt x="2161778" y="1611879"/>
                    <a:pt x="2205944" y="1647995"/>
                    <a:pt x="2239395" y="1669936"/>
                  </a:cubicBezTo>
                  <a:cubicBezTo>
                    <a:pt x="2272846" y="1691878"/>
                    <a:pt x="2274208" y="1687229"/>
                    <a:pt x="2331244" y="1692728"/>
                  </a:cubicBezTo>
                  <a:cubicBezTo>
                    <a:pt x="2388280" y="1698227"/>
                    <a:pt x="2509440" y="1701912"/>
                    <a:pt x="2581614" y="1702932"/>
                  </a:cubicBezTo>
                  <a:cubicBezTo>
                    <a:pt x="2653788" y="1703952"/>
                    <a:pt x="2706234" y="1702479"/>
                    <a:pt x="2764291" y="1698851"/>
                  </a:cubicBezTo>
                  <a:lnTo>
                    <a:pt x="2925195" y="1702593"/>
                  </a:lnTo>
                  <a:lnTo>
                    <a:pt x="2925195" y="1702593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5AADCAD-CF7B-4F59-8072-7672B63596CB}"/>
                </a:ext>
              </a:extLst>
            </p:cNvPr>
            <p:cNvSpPr/>
            <p:nvPr/>
          </p:nvSpPr>
          <p:spPr>
            <a:xfrm>
              <a:off x="3110188" y="4651492"/>
              <a:ext cx="2909611" cy="1749706"/>
            </a:xfrm>
            <a:custGeom>
              <a:avLst/>
              <a:gdLst>
                <a:gd name="connsiteX0" fmla="*/ 19064 w 2853704"/>
                <a:gd name="connsiteY0" fmla="*/ 1724025 h 1750013"/>
                <a:gd name="connsiteX1" fmla="*/ 19064 w 2853704"/>
                <a:gd name="connsiteY1" fmla="*/ 1602105 h 1750013"/>
                <a:gd name="connsiteX2" fmla="*/ 217184 w 2853704"/>
                <a:gd name="connsiteY2" fmla="*/ 1739265 h 1750013"/>
                <a:gd name="connsiteX3" fmla="*/ 491504 w 2853704"/>
                <a:gd name="connsiteY3" fmla="*/ 1739265 h 1750013"/>
                <a:gd name="connsiteX4" fmla="*/ 689624 w 2853704"/>
                <a:gd name="connsiteY4" fmla="*/ 1724025 h 1750013"/>
                <a:gd name="connsiteX5" fmla="*/ 811544 w 2853704"/>
                <a:gd name="connsiteY5" fmla="*/ 1708785 h 1750013"/>
                <a:gd name="connsiteX6" fmla="*/ 826784 w 2853704"/>
                <a:gd name="connsiteY6" fmla="*/ 1678305 h 1750013"/>
                <a:gd name="connsiteX7" fmla="*/ 857264 w 2853704"/>
                <a:gd name="connsiteY7" fmla="*/ 1617345 h 1750013"/>
                <a:gd name="connsiteX8" fmla="*/ 948704 w 2853704"/>
                <a:gd name="connsiteY8" fmla="*/ 1266825 h 1750013"/>
                <a:gd name="connsiteX9" fmla="*/ 1085864 w 2853704"/>
                <a:gd name="connsiteY9" fmla="*/ 718185 h 1750013"/>
                <a:gd name="connsiteX10" fmla="*/ 1192544 w 2853704"/>
                <a:gd name="connsiteY10" fmla="*/ 367665 h 1750013"/>
                <a:gd name="connsiteX11" fmla="*/ 1268744 w 2853704"/>
                <a:gd name="connsiteY11" fmla="*/ 184785 h 1750013"/>
                <a:gd name="connsiteX12" fmla="*/ 1314464 w 2853704"/>
                <a:gd name="connsiteY12" fmla="*/ 78105 h 1750013"/>
                <a:gd name="connsiteX13" fmla="*/ 1360184 w 2853704"/>
                <a:gd name="connsiteY13" fmla="*/ 17145 h 1750013"/>
                <a:gd name="connsiteX14" fmla="*/ 1405904 w 2853704"/>
                <a:gd name="connsiteY14" fmla="*/ 1905 h 1750013"/>
                <a:gd name="connsiteX15" fmla="*/ 1466864 w 2853704"/>
                <a:gd name="connsiteY15" fmla="*/ 1905 h 1750013"/>
                <a:gd name="connsiteX16" fmla="*/ 1558304 w 2853704"/>
                <a:gd name="connsiteY16" fmla="*/ 17145 h 1750013"/>
                <a:gd name="connsiteX17" fmla="*/ 1649744 w 2853704"/>
                <a:gd name="connsiteY17" fmla="*/ 169545 h 1750013"/>
                <a:gd name="connsiteX18" fmla="*/ 1741184 w 2853704"/>
                <a:gd name="connsiteY18" fmla="*/ 382905 h 1750013"/>
                <a:gd name="connsiteX19" fmla="*/ 1832624 w 2853704"/>
                <a:gd name="connsiteY19" fmla="*/ 794385 h 1750013"/>
                <a:gd name="connsiteX20" fmla="*/ 1939304 w 2853704"/>
                <a:gd name="connsiteY20" fmla="*/ 1190625 h 1750013"/>
                <a:gd name="connsiteX21" fmla="*/ 2015504 w 2853704"/>
                <a:gd name="connsiteY21" fmla="*/ 1510665 h 1750013"/>
                <a:gd name="connsiteX22" fmla="*/ 2106944 w 2853704"/>
                <a:gd name="connsiteY22" fmla="*/ 1693545 h 1750013"/>
                <a:gd name="connsiteX23" fmla="*/ 2152664 w 2853704"/>
                <a:gd name="connsiteY23" fmla="*/ 1724025 h 1750013"/>
                <a:gd name="connsiteX24" fmla="*/ 2381264 w 2853704"/>
                <a:gd name="connsiteY24" fmla="*/ 1739265 h 1750013"/>
                <a:gd name="connsiteX25" fmla="*/ 2670824 w 2853704"/>
                <a:gd name="connsiteY25" fmla="*/ 1739265 h 1750013"/>
                <a:gd name="connsiteX26" fmla="*/ 2853704 w 2853704"/>
                <a:gd name="connsiteY26" fmla="*/ 1739265 h 1750013"/>
                <a:gd name="connsiteX27" fmla="*/ 2853704 w 2853704"/>
                <a:gd name="connsiteY27" fmla="*/ 1739265 h 1750013"/>
                <a:gd name="connsiteX0" fmla="*/ 5920 w 2883422"/>
                <a:gd name="connsiteY0" fmla="*/ 1721644 h 1750013"/>
                <a:gd name="connsiteX1" fmla="*/ 48782 w 2883422"/>
                <a:gd name="connsiteY1" fmla="*/ 1602105 h 1750013"/>
                <a:gd name="connsiteX2" fmla="*/ 246902 w 2883422"/>
                <a:gd name="connsiteY2" fmla="*/ 1739265 h 1750013"/>
                <a:gd name="connsiteX3" fmla="*/ 521222 w 2883422"/>
                <a:gd name="connsiteY3" fmla="*/ 1739265 h 1750013"/>
                <a:gd name="connsiteX4" fmla="*/ 719342 w 2883422"/>
                <a:gd name="connsiteY4" fmla="*/ 1724025 h 1750013"/>
                <a:gd name="connsiteX5" fmla="*/ 841262 w 2883422"/>
                <a:gd name="connsiteY5" fmla="*/ 1708785 h 1750013"/>
                <a:gd name="connsiteX6" fmla="*/ 856502 w 2883422"/>
                <a:gd name="connsiteY6" fmla="*/ 1678305 h 1750013"/>
                <a:gd name="connsiteX7" fmla="*/ 886982 w 2883422"/>
                <a:gd name="connsiteY7" fmla="*/ 1617345 h 1750013"/>
                <a:gd name="connsiteX8" fmla="*/ 978422 w 2883422"/>
                <a:gd name="connsiteY8" fmla="*/ 1266825 h 1750013"/>
                <a:gd name="connsiteX9" fmla="*/ 1115582 w 2883422"/>
                <a:gd name="connsiteY9" fmla="*/ 718185 h 1750013"/>
                <a:gd name="connsiteX10" fmla="*/ 1222262 w 2883422"/>
                <a:gd name="connsiteY10" fmla="*/ 367665 h 1750013"/>
                <a:gd name="connsiteX11" fmla="*/ 1298462 w 2883422"/>
                <a:gd name="connsiteY11" fmla="*/ 184785 h 1750013"/>
                <a:gd name="connsiteX12" fmla="*/ 1344182 w 2883422"/>
                <a:gd name="connsiteY12" fmla="*/ 78105 h 1750013"/>
                <a:gd name="connsiteX13" fmla="*/ 1389902 w 2883422"/>
                <a:gd name="connsiteY13" fmla="*/ 17145 h 1750013"/>
                <a:gd name="connsiteX14" fmla="*/ 1435622 w 2883422"/>
                <a:gd name="connsiteY14" fmla="*/ 1905 h 1750013"/>
                <a:gd name="connsiteX15" fmla="*/ 1496582 w 2883422"/>
                <a:gd name="connsiteY15" fmla="*/ 1905 h 1750013"/>
                <a:gd name="connsiteX16" fmla="*/ 1588022 w 2883422"/>
                <a:gd name="connsiteY16" fmla="*/ 17145 h 1750013"/>
                <a:gd name="connsiteX17" fmla="*/ 1679462 w 2883422"/>
                <a:gd name="connsiteY17" fmla="*/ 169545 h 1750013"/>
                <a:gd name="connsiteX18" fmla="*/ 1770902 w 2883422"/>
                <a:gd name="connsiteY18" fmla="*/ 382905 h 1750013"/>
                <a:gd name="connsiteX19" fmla="*/ 1862342 w 2883422"/>
                <a:gd name="connsiteY19" fmla="*/ 794385 h 1750013"/>
                <a:gd name="connsiteX20" fmla="*/ 1969022 w 2883422"/>
                <a:gd name="connsiteY20" fmla="*/ 1190625 h 1750013"/>
                <a:gd name="connsiteX21" fmla="*/ 2045222 w 2883422"/>
                <a:gd name="connsiteY21" fmla="*/ 1510665 h 1750013"/>
                <a:gd name="connsiteX22" fmla="*/ 2136662 w 2883422"/>
                <a:gd name="connsiteY22" fmla="*/ 1693545 h 1750013"/>
                <a:gd name="connsiteX23" fmla="*/ 2182382 w 2883422"/>
                <a:gd name="connsiteY23" fmla="*/ 1724025 h 1750013"/>
                <a:gd name="connsiteX24" fmla="*/ 2410982 w 2883422"/>
                <a:gd name="connsiteY24" fmla="*/ 1739265 h 1750013"/>
                <a:gd name="connsiteX25" fmla="*/ 2700542 w 2883422"/>
                <a:gd name="connsiteY25" fmla="*/ 1739265 h 1750013"/>
                <a:gd name="connsiteX26" fmla="*/ 2883422 w 2883422"/>
                <a:gd name="connsiteY26" fmla="*/ 1739265 h 1750013"/>
                <a:gd name="connsiteX27" fmla="*/ 2883422 w 2883422"/>
                <a:gd name="connsiteY27" fmla="*/ 1739265 h 1750013"/>
                <a:gd name="connsiteX0" fmla="*/ 0 w 2877502"/>
                <a:gd name="connsiteY0" fmla="*/ 1721644 h 1750013"/>
                <a:gd name="connsiteX1" fmla="*/ 42862 w 2877502"/>
                <a:gd name="connsiteY1" fmla="*/ 1602105 h 1750013"/>
                <a:gd name="connsiteX2" fmla="*/ 240982 w 2877502"/>
                <a:gd name="connsiteY2" fmla="*/ 1739265 h 1750013"/>
                <a:gd name="connsiteX3" fmla="*/ 515302 w 2877502"/>
                <a:gd name="connsiteY3" fmla="*/ 1739265 h 1750013"/>
                <a:gd name="connsiteX4" fmla="*/ 713422 w 2877502"/>
                <a:gd name="connsiteY4" fmla="*/ 1724025 h 1750013"/>
                <a:gd name="connsiteX5" fmla="*/ 835342 w 2877502"/>
                <a:gd name="connsiteY5" fmla="*/ 1708785 h 1750013"/>
                <a:gd name="connsiteX6" fmla="*/ 850582 w 2877502"/>
                <a:gd name="connsiteY6" fmla="*/ 1678305 h 1750013"/>
                <a:gd name="connsiteX7" fmla="*/ 881062 w 2877502"/>
                <a:gd name="connsiteY7" fmla="*/ 1617345 h 1750013"/>
                <a:gd name="connsiteX8" fmla="*/ 972502 w 2877502"/>
                <a:gd name="connsiteY8" fmla="*/ 1266825 h 1750013"/>
                <a:gd name="connsiteX9" fmla="*/ 1109662 w 2877502"/>
                <a:gd name="connsiteY9" fmla="*/ 718185 h 1750013"/>
                <a:gd name="connsiteX10" fmla="*/ 1216342 w 2877502"/>
                <a:gd name="connsiteY10" fmla="*/ 367665 h 1750013"/>
                <a:gd name="connsiteX11" fmla="*/ 1292542 w 2877502"/>
                <a:gd name="connsiteY11" fmla="*/ 184785 h 1750013"/>
                <a:gd name="connsiteX12" fmla="*/ 1338262 w 2877502"/>
                <a:gd name="connsiteY12" fmla="*/ 78105 h 1750013"/>
                <a:gd name="connsiteX13" fmla="*/ 1383982 w 2877502"/>
                <a:gd name="connsiteY13" fmla="*/ 17145 h 1750013"/>
                <a:gd name="connsiteX14" fmla="*/ 1429702 w 2877502"/>
                <a:gd name="connsiteY14" fmla="*/ 1905 h 1750013"/>
                <a:gd name="connsiteX15" fmla="*/ 1490662 w 2877502"/>
                <a:gd name="connsiteY15" fmla="*/ 1905 h 1750013"/>
                <a:gd name="connsiteX16" fmla="*/ 1582102 w 2877502"/>
                <a:gd name="connsiteY16" fmla="*/ 17145 h 1750013"/>
                <a:gd name="connsiteX17" fmla="*/ 1673542 w 2877502"/>
                <a:gd name="connsiteY17" fmla="*/ 169545 h 1750013"/>
                <a:gd name="connsiteX18" fmla="*/ 1764982 w 2877502"/>
                <a:gd name="connsiteY18" fmla="*/ 382905 h 1750013"/>
                <a:gd name="connsiteX19" fmla="*/ 1856422 w 2877502"/>
                <a:gd name="connsiteY19" fmla="*/ 794385 h 1750013"/>
                <a:gd name="connsiteX20" fmla="*/ 1963102 w 2877502"/>
                <a:gd name="connsiteY20" fmla="*/ 1190625 h 1750013"/>
                <a:gd name="connsiteX21" fmla="*/ 2039302 w 2877502"/>
                <a:gd name="connsiteY21" fmla="*/ 1510665 h 1750013"/>
                <a:gd name="connsiteX22" fmla="*/ 2130742 w 2877502"/>
                <a:gd name="connsiteY22" fmla="*/ 1693545 h 1750013"/>
                <a:gd name="connsiteX23" fmla="*/ 2176462 w 2877502"/>
                <a:gd name="connsiteY23" fmla="*/ 1724025 h 1750013"/>
                <a:gd name="connsiteX24" fmla="*/ 2405062 w 2877502"/>
                <a:gd name="connsiteY24" fmla="*/ 1739265 h 1750013"/>
                <a:gd name="connsiteX25" fmla="*/ 2694622 w 2877502"/>
                <a:gd name="connsiteY25" fmla="*/ 1739265 h 1750013"/>
                <a:gd name="connsiteX26" fmla="*/ 2877502 w 2877502"/>
                <a:gd name="connsiteY26" fmla="*/ 1739265 h 1750013"/>
                <a:gd name="connsiteX27" fmla="*/ 2877502 w 2877502"/>
                <a:gd name="connsiteY27" fmla="*/ 1739265 h 1750013"/>
                <a:gd name="connsiteX0" fmla="*/ 0 w 2877502"/>
                <a:gd name="connsiteY0" fmla="*/ 1721644 h 1741199"/>
                <a:gd name="connsiteX1" fmla="*/ 107156 w 2877502"/>
                <a:gd name="connsiteY1" fmla="*/ 1723549 h 1741199"/>
                <a:gd name="connsiteX2" fmla="*/ 240982 w 2877502"/>
                <a:gd name="connsiteY2" fmla="*/ 1739265 h 1741199"/>
                <a:gd name="connsiteX3" fmla="*/ 515302 w 2877502"/>
                <a:gd name="connsiteY3" fmla="*/ 1739265 h 1741199"/>
                <a:gd name="connsiteX4" fmla="*/ 713422 w 2877502"/>
                <a:gd name="connsiteY4" fmla="*/ 1724025 h 1741199"/>
                <a:gd name="connsiteX5" fmla="*/ 835342 w 2877502"/>
                <a:gd name="connsiteY5" fmla="*/ 1708785 h 1741199"/>
                <a:gd name="connsiteX6" fmla="*/ 850582 w 2877502"/>
                <a:gd name="connsiteY6" fmla="*/ 1678305 h 1741199"/>
                <a:gd name="connsiteX7" fmla="*/ 881062 w 2877502"/>
                <a:gd name="connsiteY7" fmla="*/ 1617345 h 1741199"/>
                <a:gd name="connsiteX8" fmla="*/ 972502 w 2877502"/>
                <a:gd name="connsiteY8" fmla="*/ 1266825 h 1741199"/>
                <a:gd name="connsiteX9" fmla="*/ 1109662 w 2877502"/>
                <a:gd name="connsiteY9" fmla="*/ 718185 h 1741199"/>
                <a:gd name="connsiteX10" fmla="*/ 1216342 w 2877502"/>
                <a:gd name="connsiteY10" fmla="*/ 367665 h 1741199"/>
                <a:gd name="connsiteX11" fmla="*/ 1292542 w 2877502"/>
                <a:gd name="connsiteY11" fmla="*/ 184785 h 1741199"/>
                <a:gd name="connsiteX12" fmla="*/ 1338262 w 2877502"/>
                <a:gd name="connsiteY12" fmla="*/ 78105 h 1741199"/>
                <a:gd name="connsiteX13" fmla="*/ 1383982 w 2877502"/>
                <a:gd name="connsiteY13" fmla="*/ 17145 h 1741199"/>
                <a:gd name="connsiteX14" fmla="*/ 1429702 w 2877502"/>
                <a:gd name="connsiteY14" fmla="*/ 1905 h 1741199"/>
                <a:gd name="connsiteX15" fmla="*/ 1490662 w 2877502"/>
                <a:gd name="connsiteY15" fmla="*/ 1905 h 1741199"/>
                <a:gd name="connsiteX16" fmla="*/ 1582102 w 2877502"/>
                <a:gd name="connsiteY16" fmla="*/ 17145 h 1741199"/>
                <a:gd name="connsiteX17" fmla="*/ 1673542 w 2877502"/>
                <a:gd name="connsiteY17" fmla="*/ 169545 h 1741199"/>
                <a:gd name="connsiteX18" fmla="*/ 1764982 w 2877502"/>
                <a:gd name="connsiteY18" fmla="*/ 382905 h 1741199"/>
                <a:gd name="connsiteX19" fmla="*/ 1856422 w 2877502"/>
                <a:gd name="connsiteY19" fmla="*/ 794385 h 1741199"/>
                <a:gd name="connsiteX20" fmla="*/ 1963102 w 2877502"/>
                <a:gd name="connsiteY20" fmla="*/ 1190625 h 1741199"/>
                <a:gd name="connsiteX21" fmla="*/ 2039302 w 2877502"/>
                <a:gd name="connsiteY21" fmla="*/ 1510665 h 1741199"/>
                <a:gd name="connsiteX22" fmla="*/ 2130742 w 2877502"/>
                <a:gd name="connsiteY22" fmla="*/ 1693545 h 1741199"/>
                <a:gd name="connsiteX23" fmla="*/ 2176462 w 2877502"/>
                <a:gd name="connsiteY23" fmla="*/ 1724025 h 1741199"/>
                <a:gd name="connsiteX24" fmla="*/ 2405062 w 2877502"/>
                <a:gd name="connsiteY24" fmla="*/ 1739265 h 1741199"/>
                <a:gd name="connsiteX25" fmla="*/ 2694622 w 2877502"/>
                <a:gd name="connsiteY25" fmla="*/ 1739265 h 1741199"/>
                <a:gd name="connsiteX26" fmla="*/ 2877502 w 2877502"/>
                <a:gd name="connsiteY26" fmla="*/ 1739265 h 1741199"/>
                <a:gd name="connsiteX27" fmla="*/ 2877502 w 2877502"/>
                <a:gd name="connsiteY27" fmla="*/ 1739265 h 1741199"/>
                <a:gd name="connsiteX0" fmla="*/ 0 w 2867977"/>
                <a:gd name="connsiteY0" fmla="*/ 1733550 h 1741199"/>
                <a:gd name="connsiteX1" fmla="*/ 97631 w 2867977"/>
                <a:gd name="connsiteY1" fmla="*/ 1723549 h 1741199"/>
                <a:gd name="connsiteX2" fmla="*/ 231457 w 2867977"/>
                <a:gd name="connsiteY2" fmla="*/ 1739265 h 1741199"/>
                <a:gd name="connsiteX3" fmla="*/ 505777 w 2867977"/>
                <a:gd name="connsiteY3" fmla="*/ 1739265 h 1741199"/>
                <a:gd name="connsiteX4" fmla="*/ 703897 w 2867977"/>
                <a:gd name="connsiteY4" fmla="*/ 1724025 h 1741199"/>
                <a:gd name="connsiteX5" fmla="*/ 825817 w 2867977"/>
                <a:gd name="connsiteY5" fmla="*/ 1708785 h 1741199"/>
                <a:gd name="connsiteX6" fmla="*/ 841057 w 2867977"/>
                <a:gd name="connsiteY6" fmla="*/ 1678305 h 1741199"/>
                <a:gd name="connsiteX7" fmla="*/ 871537 w 2867977"/>
                <a:gd name="connsiteY7" fmla="*/ 1617345 h 1741199"/>
                <a:gd name="connsiteX8" fmla="*/ 962977 w 2867977"/>
                <a:gd name="connsiteY8" fmla="*/ 1266825 h 1741199"/>
                <a:gd name="connsiteX9" fmla="*/ 1100137 w 2867977"/>
                <a:gd name="connsiteY9" fmla="*/ 718185 h 1741199"/>
                <a:gd name="connsiteX10" fmla="*/ 1206817 w 2867977"/>
                <a:gd name="connsiteY10" fmla="*/ 367665 h 1741199"/>
                <a:gd name="connsiteX11" fmla="*/ 1283017 w 2867977"/>
                <a:gd name="connsiteY11" fmla="*/ 184785 h 1741199"/>
                <a:gd name="connsiteX12" fmla="*/ 1328737 w 2867977"/>
                <a:gd name="connsiteY12" fmla="*/ 78105 h 1741199"/>
                <a:gd name="connsiteX13" fmla="*/ 1374457 w 2867977"/>
                <a:gd name="connsiteY13" fmla="*/ 17145 h 1741199"/>
                <a:gd name="connsiteX14" fmla="*/ 1420177 w 2867977"/>
                <a:gd name="connsiteY14" fmla="*/ 1905 h 1741199"/>
                <a:gd name="connsiteX15" fmla="*/ 1481137 w 2867977"/>
                <a:gd name="connsiteY15" fmla="*/ 1905 h 1741199"/>
                <a:gd name="connsiteX16" fmla="*/ 1572577 w 2867977"/>
                <a:gd name="connsiteY16" fmla="*/ 17145 h 1741199"/>
                <a:gd name="connsiteX17" fmla="*/ 1664017 w 2867977"/>
                <a:gd name="connsiteY17" fmla="*/ 169545 h 1741199"/>
                <a:gd name="connsiteX18" fmla="*/ 1755457 w 2867977"/>
                <a:gd name="connsiteY18" fmla="*/ 382905 h 1741199"/>
                <a:gd name="connsiteX19" fmla="*/ 1846897 w 2867977"/>
                <a:gd name="connsiteY19" fmla="*/ 794385 h 1741199"/>
                <a:gd name="connsiteX20" fmla="*/ 1953577 w 2867977"/>
                <a:gd name="connsiteY20" fmla="*/ 1190625 h 1741199"/>
                <a:gd name="connsiteX21" fmla="*/ 2029777 w 2867977"/>
                <a:gd name="connsiteY21" fmla="*/ 1510665 h 1741199"/>
                <a:gd name="connsiteX22" fmla="*/ 2121217 w 2867977"/>
                <a:gd name="connsiteY22" fmla="*/ 1693545 h 1741199"/>
                <a:gd name="connsiteX23" fmla="*/ 2166937 w 2867977"/>
                <a:gd name="connsiteY23" fmla="*/ 1724025 h 1741199"/>
                <a:gd name="connsiteX24" fmla="*/ 2395537 w 2867977"/>
                <a:gd name="connsiteY24" fmla="*/ 1739265 h 1741199"/>
                <a:gd name="connsiteX25" fmla="*/ 2685097 w 2867977"/>
                <a:gd name="connsiteY25" fmla="*/ 1739265 h 1741199"/>
                <a:gd name="connsiteX26" fmla="*/ 2867977 w 2867977"/>
                <a:gd name="connsiteY26" fmla="*/ 1739265 h 1741199"/>
                <a:gd name="connsiteX27" fmla="*/ 2867977 w 2867977"/>
                <a:gd name="connsiteY27" fmla="*/ 1739265 h 1741199"/>
                <a:gd name="connsiteX0" fmla="*/ 0 w 2867977"/>
                <a:gd name="connsiteY0" fmla="*/ 1733550 h 1740781"/>
                <a:gd name="connsiteX1" fmla="*/ 102393 w 2867977"/>
                <a:gd name="connsiteY1" fmla="*/ 1730693 h 1740781"/>
                <a:gd name="connsiteX2" fmla="*/ 231457 w 2867977"/>
                <a:gd name="connsiteY2" fmla="*/ 1739265 h 1740781"/>
                <a:gd name="connsiteX3" fmla="*/ 505777 w 2867977"/>
                <a:gd name="connsiteY3" fmla="*/ 1739265 h 1740781"/>
                <a:gd name="connsiteX4" fmla="*/ 703897 w 2867977"/>
                <a:gd name="connsiteY4" fmla="*/ 1724025 h 1740781"/>
                <a:gd name="connsiteX5" fmla="*/ 825817 w 2867977"/>
                <a:gd name="connsiteY5" fmla="*/ 1708785 h 1740781"/>
                <a:gd name="connsiteX6" fmla="*/ 841057 w 2867977"/>
                <a:gd name="connsiteY6" fmla="*/ 1678305 h 1740781"/>
                <a:gd name="connsiteX7" fmla="*/ 871537 w 2867977"/>
                <a:gd name="connsiteY7" fmla="*/ 1617345 h 1740781"/>
                <a:gd name="connsiteX8" fmla="*/ 962977 w 2867977"/>
                <a:gd name="connsiteY8" fmla="*/ 1266825 h 1740781"/>
                <a:gd name="connsiteX9" fmla="*/ 1100137 w 2867977"/>
                <a:gd name="connsiteY9" fmla="*/ 718185 h 1740781"/>
                <a:gd name="connsiteX10" fmla="*/ 1206817 w 2867977"/>
                <a:gd name="connsiteY10" fmla="*/ 367665 h 1740781"/>
                <a:gd name="connsiteX11" fmla="*/ 1283017 w 2867977"/>
                <a:gd name="connsiteY11" fmla="*/ 184785 h 1740781"/>
                <a:gd name="connsiteX12" fmla="*/ 1328737 w 2867977"/>
                <a:gd name="connsiteY12" fmla="*/ 78105 h 1740781"/>
                <a:gd name="connsiteX13" fmla="*/ 1374457 w 2867977"/>
                <a:gd name="connsiteY13" fmla="*/ 17145 h 1740781"/>
                <a:gd name="connsiteX14" fmla="*/ 1420177 w 2867977"/>
                <a:gd name="connsiteY14" fmla="*/ 1905 h 1740781"/>
                <a:gd name="connsiteX15" fmla="*/ 1481137 w 2867977"/>
                <a:gd name="connsiteY15" fmla="*/ 1905 h 1740781"/>
                <a:gd name="connsiteX16" fmla="*/ 1572577 w 2867977"/>
                <a:gd name="connsiteY16" fmla="*/ 17145 h 1740781"/>
                <a:gd name="connsiteX17" fmla="*/ 1664017 w 2867977"/>
                <a:gd name="connsiteY17" fmla="*/ 169545 h 1740781"/>
                <a:gd name="connsiteX18" fmla="*/ 1755457 w 2867977"/>
                <a:gd name="connsiteY18" fmla="*/ 382905 h 1740781"/>
                <a:gd name="connsiteX19" fmla="*/ 1846897 w 2867977"/>
                <a:gd name="connsiteY19" fmla="*/ 794385 h 1740781"/>
                <a:gd name="connsiteX20" fmla="*/ 1953577 w 2867977"/>
                <a:gd name="connsiteY20" fmla="*/ 1190625 h 1740781"/>
                <a:gd name="connsiteX21" fmla="*/ 2029777 w 2867977"/>
                <a:gd name="connsiteY21" fmla="*/ 1510665 h 1740781"/>
                <a:gd name="connsiteX22" fmla="*/ 2121217 w 2867977"/>
                <a:gd name="connsiteY22" fmla="*/ 1693545 h 1740781"/>
                <a:gd name="connsiteX23" fmla="*/ 2166937 w 2867977"/>
                <a:gd name="connsiteY23" fmla="*/ 1724025 h 1740781"/>
                <a:gd name="connsiteX24" fmla="*/ 2395537 w 2867977"/>
                <a:gd name="connsiteY24" fmla="*/ 1739265 h 1740781"/>
                <a:gd name="connsiteX25" fmla="*/ 2685097 w 2867977"/>
                <a:gd name="connsiteY25" fmla="*/ 1739265 h 1740781"/>
                <a:gd name="connsiteX26" fmla="*/ 2867977 w 2867977"/>
                <a:gd name="connsiteY26" fmla="*/ 1739265 h 1740781"/>
                <a:gd name="connsiteX27" fmla="*/ 2867977 w 2867977"/>
                <a:gd name="connsiteY27" fmla="*/ 1739265 h 1740781"/>
                <a:gd name="connsiteX0" fmla="*/ 0 w 2867977"/>
                <a:gd name="connsiteY0" fmla="*/ 1733550 h 1740393"/>
                <a:gd name="connsiteX1" fmla="*/ 102393 w 2867977"/>
                <a:gd name="connsiteY1" fmla="*/ 1730693 h 1740393"/>
                <a:gd name="connsiteX2" fmla="*/ 24812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24812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1647"/>
                <a:gd name="connsiteX1" fmla="*/ 102393 w 2867977"/>
                <a:gd name="connsiteY1" fmla="*/ 1733074 h 1741647"/>
                <a:gd name="connsiteX2" fmla="*/ 329087 w 2867977"/>
                <a:gd name="connsiteY2" fmla="*/ 1741647 h 1741647"/>
                <a:gd name="connsiteX3" fmla="*/ 505777 w 2867977"/>
                <a:gd name="connsiteY3" fmla="*/ 1739265 h 1741647"/>
                <a:gd name="connsiteX4" fmla="*/ 703897 w 2867977"/>
                <a:gd name="connsiteY4" fmla="*/ 1724025 h 1741647"/>
                <a:gd name="connsiteX5" fmla="*/ 825817 w 2867977"/>
                <a:gd name="connsiteY5" fmla="*/ 1708785 h 1741647"/>
                <a:gd name="connsiteX6" fmla="*/ 841057 w 2867977"/>
                <a:gd name="connsiteY6" fmla="*/ 1678305 h 1741647"/>
                <a:gd name="connsiteX7" fmla="*/ 871537 w 2867977"/>
                <a:gd name="connsiteY7" fmla="*/ 1617345 h 1741647"/>
                <a:gd name="connsiteX8" fmla="*/ 962977 w 2867977"/>
                <a:gd name="connsiteY8" fmla="*/ 1266825 h 1741647"/>
                <a:gd name="connsiteX9" fmla="*/ 1100137 w 2867977"/>
                <a:gd name="connsiteY9" fmla="*/ 718185 h 1741647"/>
                <a:gd name="connsiteX10" fmla="*/ 1206817 w 2867977"/>
                <a:gd name="connsiteY10" fmla="*/ 367665 h 1741647"/>
                <a:gd name="connsiteX11" fmla="*/ 1283017 w 2867977"/>
                <a:gd name="connsiteY11" fmla="*/ 184785 h 1741647"/>
                <a:gd name="connsiteX12" fmla="*/ 1328737 w 2867977"/>
                <a:gd name="connsiteY12" fmla="*/ 78105 h 1741647"/>
                <a:gd name="connsiteX13" fmla="*/ 1374457 w 2867977"/>
                <a:gd name="connsiteY13" fmla="*/ 17145 h 1741647"/>
                <a:gd name="connsiteX14" fmla="*/ 1420177 w 2867977"/>
                <a:gd name="connsiteY14" fmla="*/ 1905 h 1741647"/>
                <a:gd name="connsiteX15" fmla="*/ 1481137 w 2867977"/>
                <a:gd name="connsiteY15" fmla="*/ 1905 h 1741647"/>
                <a:gd name="connsiteX16" fmla="*/ 1572577 w 2867977"/>
                <a:gd name="connsiteY16" fmla="*/ 17145 h 1741647"/>
                <a:gd name="connsiteX17" fmla="*/ 1664017 w 2867977"/>
                <a:gd name="connsiteY17" fmla="*/ 169545 h 1741647"/>
                <a:gd name="connsiteX18" fmla="*/ 1755457 w 2867977"/>
                <a:gd name="connsiteY18" fmla="*/ 382905 h 1741647"/>
                <a:gd name="connsiteX19" fmla="*/ 1846897 w 2867977"/>
                <a:gd name="connsiteY19" fmla="*/ 794385 h 1741647"/>
                <a:gd name="connsiteX20" fmla="*/ 1953577 w 2867977"/>
                <a:gd name="connsiteY20" fmla="*/ 1190625 h 1741647"/>
                <a:gd name="connsiteX21" fmla="*/ 2029777 w 2867977"/>
                <a:gd name="connsiteY21" fmla="*/ 1510665 h 1741647"/>
                <a:gd name="connsiteX22" fmla="*/ 2121217 w 2867977"/>
                <a:gd name="connsiteY22" fmla="*/ 1693545 h 1741647"/>
                <a:gd name="connsiteX23" fmla="*/ 2166937 w 2867977"/>
                <a:gd name="connsiteY23" fmla="*/ 1724025 h 1741647"/>
                <a:gd name="connsiteX24" fmla="*/ 2395537 w 2867977"/>
                <a:gd name="connsiteY24" fmla="*/ 1739265 h 1741647"/>
                <a:gd name="connsiteX25" fmla="*/ 2685097 w 2867977"/>
                <a:gd name="connsiteY25" fmla="*/ 1739265 h 1741647"/>
                <a:gd name="connsiteX26" fmla="*/ 2867977 w 2867977"/>
                <a:gd name="connsiteY26" fmla="*/ 1739265 h 1741647"/>
                <a:gd name="connsiteX27" fmla="*/ 2867977 w 2867977"/>
                <a:gd name="connsiteY27" fmla="*/ 1739265 h 1741647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24852 w 2867977"/>
                <a:gd name="connsiteY5" fmla="*/ 1724978 h 1740393"/>
                <a:gd name="connsiteX6" fmla="*/ 825817 w 2867977"/>
                <a:gd name="connsiteY6" fmla="*/ 1708785 h 1740393"/>
                <a:gd name="connsiteX7" fmla="*/ 841057 w 2867977"/>
                <a:gd name="connsiteY7" fmla="*/ 1678305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41057 w 2867977"/>
                <a:gd name="connsiteY7" fmla="*/ 1678305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3918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3918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0635 w 2867977"/>
                <a:gd name="connsiteY12" fmla="*/ 182404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857 h 1740700"/>
                <a:gd name="connsiteX1" fmla="*/ 102393 w 2867977"/>
                <a:gd name="connsiteY1" fmla="*/ 1733381 h 1740700"/>
                <a:gd name="connsiteX2" fmla="*/ 326705 w 2867977"/>
                <a:gd name="connsiteY2" fmla="*/ 1734810 h 1740700"/>
                <a:gd name="connsiteX3" fmla="*/ 541495 w 2867977"/>
                <a:gd name="connsiteY3" fmla="*/ 1732428 h 1740700"/>
                <a:gd name="connsiteX4" fmla="*/ 727709 w 2867977"/>
                <a:gd name="connsiteY4" fmla="*/ 1721950 h 1740700"/>
                <a:gd name="connsiteX5" fmla="*/ 784383 w 2867977"/>
                <a:gd name="connsiteY5" fmla="*/ 1718141 h 1740700"/>
                <a:gd name="connsiteX6" fmla="*/ 825817 w 2867977"/>
                <a:gd name="connsiteY6" fmla="*/ 1709092 h 1740700"/>
                <a:gd name="connsiteX7" fmla="*/ 850582 w 2867977"/>
                <a:gd name="connsiteY7" fmla="*/ 1680994 h 1740700"/>
                <a:gd name="connsiteX8" fmla="*/ 873918 w 2867977"/>
                <a:gd name="connsiteY8" fmla="*/ 1617652 h 1740700"/>
                <a:gd name="connsiteX9" fmla="*/ 962977 w 2867977"/>
                <a:gd name="connsiteY9" fmla="*/ 1267132 h 1740700"/>
                <a:gd name="connsiteX10" fmla="*/ 1100137 w 2867977"/>
                <a:gd name="connsiteY10" fmla="*/ 718492 h 1740700"/>
                <a:gd name="connsiteX11" fmla="*/ 1206817 w 2867977"/>
                <a:gd name="connsiteY11" fmla="*/ 367972 h 1740700"/>
                <a:gd name="connsiteX12" fmla="*/ 1280635 w 2867977"/>
                <a:gd name="connsiteY12" fmla="*/ 182711 h 1740700"/>
                <a:gd name="connsiteX13" fmla="*/ 1328737 w 2867977"/>
                <a:gd name="connsiteY13" fmla="*/ 78412 h 1740700"/>
                <a:gd name="connsiteX14" fmla="*/ 1381601 w 2867977"/>
                <a:gd name="connsiteY14" fmla="*/ 22215 h 1740700"/>
                <a:gd name="connsiteX15" fmla="*/ 1420177 w 2867977"/>
                <a:gd name="connsiteY15" fmla="*/ 2212 h 1740700"/>
                <a:gd name="connsiteX16" fmla="*/ 1481137 w 2867977"/>
                <a:gd name="connsiteY16" fmla="*/ 2212 h 1740700"/>
                <a:gd name="connsiteX17" fmla="*/ 1572577 w 2867977"/>
                <a:gd name="connsiteY17" fmla="*/ 17452 h 1740700"/>
                <a:gd name="connsiteX18" fmla="*/ 1664017 w 2867977"/>
                <a:gd name="connsiteY18" fmla="*/ 169852 h 1740700"/>
                <a:gd name="connsiteX19" fmla="*/ 1755457 w 2867977"/>
                <a:gd name="connsiteY19" fmla="*/ 383212 h 1740700"/>
                <a:gd name="connsiteX20" fmla="*/ 1846897 w 2867977"/>
                <a:gd name="connsiteY20" fmla="*/ 794692 h 1740700"/>
                <a:gd name="connsiteX21" fmla="*/ 1953577 w 2867977"/>
                <a:gd name="connsiteY21" fmla="*/ 1190932 h 1740700"/>
                <a:gd name="connsiteX22" fmla="*/ 2029777 w 2867977"/>
                <a:gd name="connsiteY22" fmla="*/ 1510972 h 1740700"/>
                <a:gd name="connsiteX23" fmla="*/ 2121217 w 2867977"/>
                <a:gd name="connsiteY23" fmla="*/ 1693852 h 1740700"/>
                <a:gd name="connsiteX24" fmla="*/ 2166937 w 2867977"/>
                <a:gd name="connsiteY24" fmla="*/ 1724332 h 1740700"/>
                <a:gd name="connsiteX25" fmla="*/ 2395537 w 2867977"/>
                <a:gd name="connsiteY25" fmla="*/ 1739572 h 1740700"/>
                <a:gd name="connsiteX26" fmla="*/ 2685097 w 2867977"/>
                <a:gd name="connsiteY26" fmla="*/ 1739572 h 1740700"/>
                <a:gd name="connsiteX27" fmla="*/ 2867977 w 2867977"/>
                <a:gd name="connsiteY27" fmla="*/ 1739572 h 1740700"/>
                <a:gd name="connsiteX28" fmla="*/ 2867977 w 2867977"/>
                <a:gd name="connsiteY28" fmla="*/ 1739572 h 1740700"/>
                <a:gd name="connsiteX0" fmla="*/ 0 w 2867977"/>
                <a:gd name="connsiteY0" fmla="*/ 1733857 h 1740700"/>
                <a:gd name="connsiteX1" fmla="*/ 102393 w 2867977"/>
                <a:gd name="connsiteY1" fmla="*/ 1733381 h 1740700"/>
                <a:gd name="connsiteX2" fmla="*/ 326705 w 2867977"/>
                <a:gd name="connsiteY2" fmla="*/ 1734810 h 1740700"/>
                <a:gd name="connsiteX3" fmla="*/ 541495 w 2867977"/>
                <a:gd name="connsiteY3" fmla="*/ 1732428 h 1740700"/>
                <a:gd name="connsiteX4" fmla="*/ 727709 w 2867977"/>
                <a:gd name="connsiteY4" fmla="*/ 1721950 h 1740700"/>
                <a:gd name="connsiteX5" fmla="*/ 784383 w 2867977"/>
                <a:gd name="connsiteY5" fmla="*/ 1718141 h 1740700"/>
                <a:gd name="connsiteX6" fmla="*/ 825817 w 2867977"/>
                <a:gd name="connsiteY6" fmla="*/ 1709092 h 1740700"/>
                <a:gd name="connsiteX7" fmla="*/ 850582 w 2867977"/>
                <a:gd name="connsiteY7" fmla="*/ 1680994 h 1740700"/>
                <a:gd name="connsiteX8" fmla="*/ 873918 w 2867977"/>
                <a:gd name="connsiteY8" fmla="*/ 1617652 h 1740700"/>
                <a:gd name="connsiteX9" fmla="*/ 962977 w 2867977"/>
                <a:gd name="connsiteY9" fmla="*/ 1267132 h 1740700"/>
                <a:gd name="connsiteX10" fmla="*/ 1100137 w 2867977"/>
                <a:gd name="connsiteY10" fmla="*/ 718492 h 1740700"/>
                <a:gd name="connsiteX11" fmla="*/ 1206817 w 2867977"/>
                <a:gd name="connsiteY11" fmla="*/ 367972 h 1740700"/>
                <a:gd name="connsiteX12" fmla="*/ 1280635 w 2867977"/>
                <a:gd name="connsiteY12" fmla="*/ 182711 h 1740700"/>
                <a:gd name="connsiteX13" fmla="*/ 1333499 w 2867977"/>
                <a:gd name="connsiteY13" fmla="*/ 83174 h 1740700"/>
                <a:gd name="connsiteX14" fmla="*/ 1381601 w 2867977"/>
                <a:gd name="connsiteY14" fmla="*/ 22215 h 1740700"/>
                <a:gd name="connsiteX15" fmla="*/ 1420177 w 2867977"/>
                <a:gd name="connsiteY15" fmla="*/ 2212 h 1740700"/>
                <a:gd name="connsiteX16" fmla="*/ 1481137 w 2867977"/>
                <a:gd name="connsiteY16" fmla="*/ 2212 h 1740700"/>
                <a:gd name="connsiteX17" fmla="*/ 1572577 w 2867977"/>
                <a:gd name="connsiteY17" fmla="*/ 17452 h 1740700"/>
                <a:gd name="connsiteX18" fmla="*/ 1664017 w 2867977"/>
                <a:gd name="connsiteY18" fmla="*/ 169852 h 1740700"/>
                <a:gd name="connsiteX19" fmla="*/ 1755457 w 2867977"/>
                <a:gd name="connsiteY19" fmla="*/ 383212 h 1740700"/>
                <a:gd name="connsiteX20" fmla="*/ 1846897 w 2867977"/>
                <a:gd name="connsiteY20" fmla="*/ 794692 h 1740700"/>
                <a:gd name="connsiteX21" fmla="*/ 1953577 w 2867977"/>
                <a:gd name="connsiteY21" fmla="*/ 1190932 h 1740700"/>
                <a:gd name="connsiteX22" fmla="*/ 2029777 w 2867977"/>
                <a:gd name="connsiteY22" fmla="*/ 1510972 h 1740700"/>
                <a:gd name="connsiteX23" fmla="*/ 2121217 w 2867977"/>
                <a:gd name="connsiteY23" fmla="*/ 1693852 h 1740700"/>
                <a:gd name="connsiteX24" fmla="*/ 2166937 w 2867977"/>
                <a:gd name="connsiteY24" fmla="*/ 1724332 h 1740700"/>
                <a:gd name="connsiteX25" fmla="*/ 2395537 w 2867977"/>
                <a:gd name="connsiteY25" fmla="*/ 1739572 h 1740700"/>
                <a:gd name="connsiteX26" fmla="*/ 2685097 w 2867977"/>
                <a:gd name="connsiteY26" fmla="*/ 1739572 h 1740700"/>
                <a:gd name="connsiteX27" fmla="*/ 2867977 w 2867977"/>
                <a:gd name="connsiteY27" fmla="*/ 1739572 h 1740700"/>
                <a:gd name="connsiteX28" fmla="*/ 2867977 w 2867977"/>
                <a:gd name="connsiteY28" fmla="*/ 1739572 h 1740700"/>
                <a:gd name="connsiteX0" fmla="*/ 0 w 2867977"/>
                <a:gd name="connsiteY0" fmla="*/ 1739460 h 1746303"/>
                <a:gd name="connsiteX1" fmla="*/ 102393 w 2867977"/>
                <a:gd name="connsiteY1" fmla="*/ 1738984 h 1746303"/>
                <a:gd name="connsiteX2" fmla="*/ 326705 w 2867977"/>
                <a:gd name="connsiteY2" fmla="*/ 1740413 h 1746303"/>
                <a:gd name="connsiteX3" fmla="*/ 541495 w 2867977"/>
                <a:gd name="connsiteY3" fmla="*/ 1738031 h 1746303"/>
                <a:gd name="connsiteX4" fmla="*/ 727709 w 2867977"/>
                <a:gd name="connsiteY4" fmla="*/ 1727553 h 1746303"/>
                <a:gd name="connsiteX5" fmla="*/ 784383 w 2867977"/>
                <a:gd name="connsiteY5" fmla="*/ 1723744 h 1746303"/>
                <a:gd name="connsiteX6" fmla="*/ 825817 w 2867977"/>
                <a:gd name="connsiteY6" fmla="*/ 1714695 h 1746303"/>
                <a:gd name="connsiteX7" fmla="*/ 850582 w 2867977"/>
                <a:gd name="connsiteY7" fmla="*/ 1686597 h 1746303"/>
                <a:gd name="connsiteX8" fmla="*/ 873918 w 2867977"/>
                <a:gd name="connsiteY8" fmla="*/ 1623255 h 1746303"/>
                <a:gd name="connsiteX9" fmla="*/ 962977 w 2867977"/>
                <a:gd name="connsiteY9" fmla="*/ 1272735 h 1746303"/>
                <a:gd name="connsiteX10" fmla="*/ 1100137 w 2867977"/>
                <a:gd name="connsiteY10" fmla="*/ 724095 h 1746303"/>
                <a:gd name="connsiteX11" fmla="*/ 1206817 w 2867977"/>
                <a:gd name="connsiteY11" fmla="*/ 373575 h 1746303"/>
                <a:gd name="connsiteX12" fmla="*/ 1280635 w 2867977"/>
                <a:gd name="connsiteY12" fmla="*/ 188314 h 1746303"/>
                <a:gd name="connsiteX13" fmla="*/ 1333499 w 2867977"/>
                <a:gd name="connsiteY13" fmla="*/ 88777 h 1746303"/>
                <a:gd name="connsiteX14" fmla="*/ 1381601 w 2867977"/>
                <a:gd name="connsiteY14" fmla="*/ 27818 h 1746303"/>
                <a:gd name="connsiteX15" fmla="*/ 1420177 w 2867977"/>
                <a:gd name="connsiteY15" fmla="*/ 7815 h 1746303"/>
                <a:gd name="connsiteX16" fmla="*/ 1473994 w 2867977"/>
                <a:gd name="connsiteY16" fmla="*/ 671 h 1746303"/>
                <a:gd name="connsiteX17" fmla="*/ 1572577 w 2867977"/>
                <a:gd name="connsiteY17" fmla="*/ 23055 h 1746303"/>
                <a:gd name="connsiteX18" fmla="*/ 1664017 w 2867977"/>
                <a:gd name="connsiteY18" fmla="*/ 175455 h 1746303"/>
                <a:gd name="connsiteX19" fmla="*/ 1755457 w 2867977"/>
                <a:gd name="connsiteY19" fmla="*/ 388815 h 1746303"/>
                <a:gd name="connsiteX20" fmla="*/ 1846897 w 2867977"/>
                <a:gd name="connsiteY20" fmla="*/ 800295 h 1746303"/>
                <a:gd name="connsiteX21" fmla="*/ 1953577 w 2867977"/>
                <a:gd name="connsiteY21" fmla="*/ 1196535 h 1746303"/>
                <a:gd name="connsiteX22" fmla="*/ 2029777 w 2867977"/>
                <a:gd name="connsiteY22" fmla="*/ 1516575 h 1746303"/>
                <a:gd name="connsiteX23" fmla="*/ 2121217 w 2867977"/>
                <a:gd name="connsiteY23" fmla="*/ 1699455 h 1746303"/>
                <a:gd name="connsiteX24" fmla="*/ 2166937 w 2867977"/>
                <a:gd name="connsiteY24" fmla="*/ 1729935 h 1746303"/>
                <a:gd name="connsiteX25" fmla="*/ 2395537 w 2867977"/>
                <a:gd name="connsiteY25" fmla="*/ 1745175 h 1746303"/>
                <a:gd name="connsiteX26" fmla="*/ 2685097 w 2867977"/>
                <a:gd name="connsiteY26" fmla="*/ 1745175 h 1746303"/>
                <a:gd name="connsiteX27" fmla="*/ 2867977 w 2867977"/>
                <a:gd name="connsiteY27" fmla="*/ 1745175 h 1746303"/>
                <a:gd name="connsiteX28" fmla="*/ 2867977 w 2867977"/>
                <a:gd name="connsiteY28" fmla="*/ 1745175 h 1746303"/>
                <a:gd name="connsiteX0" fmla="*/ 0 w 2867977"/>
                <a:gd name="connsiteY0" fmla="*/ 1745547 h 1752390"/>
                <a:gd name="connsiteX1" fmla="*/ 102393 w 2867977"/>
                <a:gd name="connsiteY1" fmla="*/ 1745071 h 1752390"/>
                <a:gd name="connsiteX2" fmla="*/ 326705 w 2867977"/>
                <a:gd name="connsiteY2" fmla="*/ 1746500 h 1752390"/>
                <a:gd name="connsiteX3" fmla="*/ 541495 w 2867977"/>
                <a:gd name="connsiteY3" fmla="*/ 1744118 h 1752390"/>
                <a:gd name="connsiteX4" fmla="*/ 727709 w 2867977"/>
                <a:gd name="connsiteY4" fmla="*/ 1733640 h 1752390"/>
                <a:gd name="connsiteX5" fmla="*/ 784383 w 2867977"/>
                <a:gd name="connsiteY5" fmla="*/ 1729831 h 1752390"/>
                <a:gd name="connsiteX6" fmla="*/ 825817 w 2867977"/>
                <a:gd name="connsiteY6" fmla="*/ 1720782 h 1752390"/>
                <a:gd name="connsiteX7" fmla="*/ 850582 w 2867977"/>
                <a:gd name="connsiteY7" fmla="*/ 1692684 h 1752390"/>
                <a:gd name="connsiteX8" fmla="*/ 873918 w 2867977"/>
                <a:gd name="connsiteY8" fmla="*/ 1629342 h 1752390"/>
                <a:gd name="connsiteX9" fmla="*/ 962977 w 2867977"/>
                <a:gd name="connsiteY9" fmla="*/ 1278822 h 1752390"/>
                <a:gd name="connsiteX10" fmla="*/ 1100137 w 2867977"/>
                <a:gd name="connsiteY10" fmla="*/ 730182 h 1752390"/>
                <a:gd name="connsiteX11" fmla="*/ 1206817 w 2867977"/>
                <a:gd name="connsiteY11" fmla="*/ 379662 h 1752390"/>
                <a:gd name="connsiteX12" fmla="*/ 1280635 w 2867977"/>
                <a:gd name="connsiteY12" fmla="*/ 194401 h 1752390"/>
                <a:gd name="connsiteX13" fmla="*/ 1333499 w 2867977"/>
                <a:gd name="connsiteY13" fmla="*/ 94864 h 1752390"/>
                <a:gd name="connsiteX14" fmla="*/ 1381601 w 2867977"/>
                <a:gd name="connsiteY14" fmla="*/ 33905 h 1752390"/>
                <a:gd name="connsiteX15" fmla="*/ 1420177 w 2867977"/>
                <a:gd name="connsiteY15" fmla="*/ 13902 h 1752390"/>
                <a:gd name="connsiteX16" fmla="*/ 1473994 w 2867977"/>
                <a:gd name="connsiteY16" fmla="*/ 6758 h 1752390"/>
                <a:gd name="connsiteX17" fmla="*/ 1463040 w 2867977"/>
                <a:gd name="connsiteY17" fmla="*/ 1044 h 1752390"/>
                <a:gd name="connsiteX18" fmla="*/ 1572577 w 2867977"/>
                <a:gd name="connsiteY18" fmla="*/ 29142 h 1752390"/>
                <a:gd name="connsiteX19" fmla="*/ 1664017 w 2867977"/>
                <a:gd name="connsiteY19" fmla="*/ 181542 h 1752390"/>
                <a:gd name="connsiteX20" fmla="*/ 1755457 w 2867977"/>
                <a:gd name="connsiteY20" fmla="*/ 394902 h 1752390"/>
                <a:gd name="connsiteX21" fmla="*/ 1846897 w 2867977"/>
                <a:gd name="connsiteY21" fmla="*/ 806382 h 1752390"/>
                <a:gd name="connsiteX22" fmla="*/ 1953577 w 2867977"/>
                <a:gd name="connsiteY22" fmla="*/ 1202622 h 1752390"/>
                <a:gd name="connsiteX23" fmla="*/ 2029777 w 2867977"/>
                <a:gd name="connsiteY23" fmla="*/ 1522662 h 1752390"/>
                <a:gd name="connsiteX24" fmla="*/ 2121217 w 2867977"/>
                <a:gd name="connsiteY24" fmla="*/ 1705542 h 1752390"/>
                <a:gd name="connsiteX25" fmla="*/ 2166937 w 2867977"/>
                <a:gd name="connsiteY25" fmla="*/ 1736022 h 1752390"/>
                <a:gd name="connsiteX26" fmla="*/ 2395537 w 2867977"/>
                <a:gd name="connsiteY26" fmla="*/ 1751262 h 1752390"/>
                <a:gd name="connsiteX27" fmla="*/ 2685097 w 2867977"/>
                <a:gd name="connsiteY27" fmla="*/ 1751262 h 1752390"/>
                <a:gd name="connsiteX28" fmla="*/ 2867977 w 2867977"/>
                <a:gd name="connsiteY28" fmla="*/ 1751262 h 1752390"/>
                <a:gd name="connsiteX29" fmla="*/ 2867977 w 2867977"/>
                <a:gd name="connsiteY29" fmla="*/ 1751262 h 1752390"/>
                <a:gd name="connsiteX0" fmla="*/ 0 w 2867977"/>
                <a:gd name="connsiteY0" fmla="*/ 1739831 h 1746674"/>
                <a:gd name="connsiteX1" fmla="*/ 102393 w 2867977"/>
                <a:gd name="connsiteY1" fmla="*/ 1739355 h 1746674"/>
                <a:gd name="connsiteX2" fmla="*/ 326705 w 2867977"/>
                <a:gd name="connsiteY2" fmla="*/ 1740784 h 1746674"/>
                <a:gd name="connsiteX3" fmla="*/ 541495 w 2867977"/>
                <a:gd name="connsiteY3" fmla="*/ 1738402 h 1746674"/>
                <a:gd name="connsiteX4" fmla="*/ 727709 w 2867977"/>
                <a:gd name="connsiteY4" fmla="*/ 1727924 h 1746674"/>
                <a:gd name="connsiteX5" fmla="*/ 784383 w 2867977"/>
                <a:gd name="connsiteY5" fmla="*/ 1724115 h 1746674"/>
                <a:gd name="connsiteX6" fmla="*/ 825817 w 2867977"/>
                <a:gd name="connsiteY6" fmla="*/ 1715066 h 1746674"/>
                <a:gd name="connsiteX7" fmla="*/ 850582 w 2867977"/>
                <a:gd name="connsiteY7" fmla="*/ 1686968 h 1746674"/>
                <a:gd name="connsiteX8" fmla="*/ 873918 w 2867977"/>
                <a:gd name="connsiteY8" fmla="*/ 1623626 h 1746674"/>
                <a:gd name="connsiteX9" fmla="*/ 962977 w 2867977"/>
                <a:gd name="connsiteY9" fmla="*/ 1273106 h 1746674"/>
                <a:gd name="connsiteX10" fmla="*/ 1100137 w 2867977"/>
                <a:gd name="connsiteY10" fmla="*/ 724466 h 1746674"/>
                <a:gd name="connsiteX11" fmla="*/ 1206817 w 2867977"/>
                <a:gd name="connsiteY11" fmla="*/ 373946 h 1746674"/>
                <a:gd name="connsiteX12" fmla="*/ 1280635 w 2867977"/>
                <a:gd name="connsiteY12" fmla="*/ 188685 h 1746674"/>
                <a:gd name="connsiteX13" fmla="*/ 1333499 w 2867977"/>
                <a:gd name="connsiteY13" fmla="*/ 89148 h 1746674"/>
                <a:gd name="connsiteX14" fmla="*/ 1381601 w 2867977"/>
                <a:gd name="connsiteY14" fmla="*/ 28189 h 1746674"/>
                <a:gd name="connsiteX15" fmla="*/ 1420177 w 2867977"/>
                <a:gd name="connsiteY15" fmla="*/ 8186 h 1746674"/>
                <a:gd name="connsiteX16" fmla="*/ 1473994 w 2867977"/>
                <a:gd name="connsiteY16" fmla="*/ 1042 h 1746674"/>
                <a:gd name="connsiteX17" fmla="*/ 1513047 w 2867977"/>
                <a:gd name="connsiteY17" fmla="*/ 2471 h 1746674"/>
                <a:gd name="connsiteX18" fmla="*/ 1572577 w 2867977"/>
                <a:gd name="connsiteY18" fmla="*/ 23426 h 1746674"/>
                <a:gd name="connsiteX19" fmla="*/ 1664017 w 2867977"/>
                <a:gd name="connsiteY19" fmla="*/ 175826 h 1746674"/>
                <a:gd name="connsiteX20" fmla="*/ 1755457 w 2867977"/>
                <a:gd name="connsiteY20" fmla="*/ 389186 h 1746674"/>
                <a:gd name="connsiteX21" fmla="*/ 1846897 w 2867977"/>
                <a:gd name="connsiteY21" fmla="*/ 800666 h 1746674"/>
                <a:gd name="connsiteX22" fmla="*/ 1953577 w 2867977"/>
                <a:gd name="connsiteY22" fmla="*/ 1196906 h 1746674"/>
                <a:gd name="connsiteX23" fmla="*/ 2029777 w 2867977"/>
                <a:gd name="connsiteY23" fmla="*/ 1516946 h 1746674"/>
                <a:gd name="connsiteX24" fmla="*/ 2121217 w 2867977"/>
                <a:gd name="connsiteY24" fmla="*/ 1699826 h 1746674"/>
                <a:gd name="connsiteX25" fmla="*/ 2166937 w 2867977"/>
                <a:gd name="connsiteY25" fmla="*/ 1730306 h 1746674"/>
                <a:gd name="connsiteX26" fmla="*/ 2395537 w 2867977"/>
                <a:gd name="connsiteY26" fmla="*/ 1745546 h 1746674"/>
                <a:gd name="connsiteX27" fmla="*/ 2685097 w 2867977"/>
                <a:gd name="connsiteY27" fmla="*/ 1745546 h 1746674"/>
                <a:gd name="connsiteX28" fmla="*/ 2867977 w 2867977"/>
                <a:gd name="connsiteY28" fmla="*/ 1745546 h 1746674"/>
                <a:gd name="connsiteX29" fmla="*/ 2867977 w 2867977"/>
                <a:gd name="connsiteY29" fmla="*/ 1745546 h 1746674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3047 w 2867977"/>
                <a:gd name="connsiteY17" fmla="*/ 4143 h 1748346"/>
                <a:gd name="connsiteX18" fmla="*/ 1572577 w 2867977"/>
                <a:gd name="connsiteY18" fmla="*/ 25098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3047 w 2867977"/>
                <a:gd name="connsiteY17" fmla="*/ 4143 h 1748346"/>
                <a:gd name="connsiteX18" fmla="*/ 1555908 w 2867977"/>
                <a:gd name="connsiteY18" fmla="*/ 27479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7809 w 2867977"/>
                <a:gd name="connsiteY17" fmla="*/ 4143 h 1748346"/>
                <a:gd name="connsiteX18" fmla="*/ 1555908 w 2867977"/>
                <a:gd name="connsiteY18" fmla="*/ 27479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3712 h 1750555"/>
                <a:gd name="connsiteX1" fmla="*/ 102393 w 2867977"/>
                <a:gd name="connsiteY1" fmla="*/ 1743236 h 1750555"/>
                <a:gd name="connsiteX2" fmla="*/ 326705 w 2867977"/>
                <a:gd name="connsiteY2" fmla="*/ 1744665 h 1750555"/>
                <a:gd name="connsiteX3" fmla="*/ 541495 w 2867977"/>
                <a:gd name="connsiteY3" fmla="*/ 1742283 h 1750555"/>
                <a:gd name="connsiteX4" fmla="*/ 727709 w 2867977"/>
                <a:gd name="connsiteY4" fmla="*/ 1731805 h 1750555"/>
                <a:gd name="connsiteX5" fmla="*/ 784383 w 2867977"/>
                <a:gd name="connsiteY5" fmla="*/ 1727996 h 1750555"/>
                <a:gd name="connsiteX6" fmla="*/ 825817 w 2867977"/>
                <a:gd name="connsiteY6" fmla="*/ 1718947 h 1750555"/>
                <a:gd name="connsiteX7" fmla="*/ 850582 w 2867977"/>
                <a:gd name="connsiteY7" fmla="*/ 1690849 h 1750555"/>
                <a:gd name="connsiteX8" fmla="*/ 873918 w 2867977"/>
                <a:gd name="connsiteY8" fmla="*/ 1627507 h 1750555"/>
                <a:gd name="connsiteX9" fmla="*/ 962977 w 2867977"/>
                <a:gd name="connsiteY9" fmla="*/ 1276987 h 1750555"/>
                <a:gd name="connsiteX10" fmla="*/ 1100137 w 2867977"/>
                <a:gd name="connsiteY10" fmla="*/ 728347 h 1750555"/>
                <a:gd name="connsiteX11" fmla="*/ 1206817 w 2867977"/>
                <a:gd name="connsiteY11" fmla="*/ 377827 h 1750555"/>
                <a:gd name="connsiteX12" fmla="*/ 1280635 w 2867977"/>
                <a:gd name="connsiteY12" fmla="*/ 192566 h 1750555"/>
                <a:gd name="connsiteX13" fmla="*/ 1333499 w 2867977"/>
                <a:gd name="connsiteY13" fmla="*/ 93029 h 1750555"/>
                <a:gd name="connsiteX14" fmla="*/ 1381601 w 2867977"/>
                <a:gd name="connsiteY14" fmla="*/ 32070 h 1750555"/>
                <a:gd name="connsiteX15" fmla="*/ 1420177 w 2867977"/>
                <a:gd name="connsiteY15" fmla="*/ 12067 h 1750555"/>
                <a:gd name="connsiteX16" fmla="*/ 1471612 w 2867977"/>
                <a:gd name="connsiteY16" fmla="*/ 161 h 1750555"/>
                <a:gd name="connsiteX17" fmla="*/ 1517809 w 2867977"/>
                <a:gd name="connsiteY17" fmla="*/ 6352 h 1750555"/>
                <a:gd name="connsiteX18" fmla="*/ 1555908 w 2867977"/>
                <a:gd name="connsiteY18" fmla="*/ 29688 h 1750555"/>
                <a:gd name="connsiteX19" fmla="*/ 1664017 w 2867977"/>
                <a:gd name="connsiteY19" fmla="*/ 179707 h 1750555"/>
                <a:gd name="connsiteX20" fmla="*/ 1755457 w 2867977"/>
                <a:gd name="connsiteY20" fmla="*/ 393067 h 1750555"/>
                <a:gd name="connsiteX21" fmla="*/ 1846897 w 2867977"/>
                <a:gd name="connsiteY21" fmla="*/ 804547 h 1750555"/>
                <a:gd name="connsiteX22" fmla="*/ 1953577 w 2867977"/>
                <a:gd name="connsiteY22" fmla="*/ 1200787 h 1750555"/>
                <a:gd name="connsiteX23" fmla="*/ 2029777 w 2867977"/>
                <a:gd name="connsiteY23" fmla="*/ 1520827 h 1750555"/>
                <a:gd name="connsiteX24" fmla="*/ 2121217 w 2867977"/>
                <a:gd name="connsiteY24" fmla="*/ 1703707 h 1750555"/>
                <a:gd name="connsiteX25" fmla="*/ 2166937 w 2867977"/>
                <a:gd name="connsiteY25" fmla="*/ 1734187 h 1750555"/>
                <a:gd name="connsiteX26" fmla="*/ 2395537 w 2867977"/>
                <a:gd name="connsiteY26" fmla="*/ 1749427 h 1750555"/>
                <a:gd name="connsiteX27" fmla="*/ 2685097 w 2867977"/>
                <a:gd name="connsiteY27" fmla="*/ 1749427 h 1750555"/>
                <a:gd name="connsiteX28" fmla="*/ 2867977 w 2867977"/>
                <a:gd name="connsiteY28" fmla="*/ 1749427 h 1750555"/>
                <a:gd name="connsiteX29" fmla="*/ 2867977 w 2867977"/>
                <a:gd name="connsiteY29" fmla="*/ 1749427 h 1750555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664017 w 2867977"/>
                <a:gd name="connsiteY19" fmla="*/ 179586 h 1750434"/>
                <a:gd name="connsiteX20" fmla="*/ 1755457 w 2867977"/>
                <a:gd name="connsiteY20" fmla="*/ 392946 h 1750434"/>
                <a:gd name="connsiteX21" fmla="*/ 1846897 w 2867977"/>
                <a:gd name="connsiteY21" fmla="*/ 804426 h 1750434"/>
                <a:gd name="connsiteX22" fmla="*/ 1953577 w 2867977"/>
                <a:gd name="connsiteY22" fmla="*/ 1200666 h 1750434"/>
                <a:gd name="connsiteX23" fmla="*/ 2029777 w 2867977"/>
                <a:gd name="connsiteY23" fmla="*/ 1520706 h 1750434"/>
                <a:gd name="connsiteX24" fmla="*/ 2121217 w 2867977"/>
                <a:gd name="connsiteY24" fmla="*/ 1703586 h 1750434"/>
                <a:gd name="connsiteX25" fmla="*/ 2166937 w 2867977"/>
                <a:gd name="connsiteY25" fmla="*/ 1734066 h 1750434"/>
                <a:gd name="connsiteX26" fmla="*/ 2395537 w 2867977"/>
                <a:gd name="connsiteY26" fmla="*/ 1749306 h 1750434"/>
                <a:gd name="connsiteX27" fmla="*/ 2685097 w 2867977"/>
                <a:gd name="connsiteY27" fmla="*/ 1749306 h 1750434"/>
                <a:gd name="connsiteX28" fmla="*/ 2867977 w 2867977"/>
                <a:gd name="connsiteY28" fmla="*/ 1749306 h 1750434"/>
                <a:gd name="connsiteX29" fmla="*/ 2867977 w 2867977"/>
                <a:gd name="connsiteY29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664017 w 2867977"/>
                <a:gd name="connsiteY19" fmla="*/ 179586 h 1750434"/>
                <a:gd name="connsiteX20" fmla="*/ 1755457 w 2867977"/>
                <a:gd name="connsiteY20" fmla="*/ 392946 h 1750434"/>
                <a:gd name="connsiteX21" fmla="*/ 1846897 w 2867977"/>
                <a:gd name="connsiteY21" fmla="*/ 804426 h 1750434"/>
                <a:gd name="connsiteX22" fmla="*/ 1953577 w 2867977"/>
                <a:gd name="connsiteY22" fmla="*/ 1200666 h 1750434"/>
                <a:gd name="connsiteX23" fmla="*/ 2029777 w 2867977"/>
                <a:gd name="connsiteY23" fmla="*/ 1520706 h 1750434"/>
                <a:gd name="connsiteX24" fmla="*/ 2121217 w 2867977"/>
                <a:gd name="connsiteY24" fmla="*/ 1703586 h 1750434"/>
                <a:gd name="connsiteX25" fmla="*/ 2166937 w 2867977"/>
                <a:gd name="connsiteY25" fmla="*/ 1734066 h 1750434"/>
                <a:gd name="connsiteX26" fmla="*/ 2395537 w 2867977"/>
                <a:gd name="connsiteY26" fmla="*/ 1749306 h 1750434"/>
                <a:gd name="connsiteX27" fmla="*/ 2685097 w 2867977"/>
                <a:gd name="connsiteY27" fmla="*/ 1749306 h 1750434"/>
                <a:gd name="connsiteX28" fmla="*/ 2867977 w 2867977"/>
                <a:gd name="connsiteY28" fmla="*/ 1749306 h 1750434"/>
                <a:gd name="connsiteX29" fmla="*/ 2867977 w 2867977"/>
                <a:gd name="connsiteY29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60671 w 2867977"/>
                <a:gd name="connsiteY19" fmla="*/ 30045 h 1750434"/>
                <a:gd name="connsiteX20" fmla="*/ 1664017 w 2867977"/>
                <a:gd name="connsiteY20" fmla="*/ 17958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64017 w 2867977"/>
                <a:gd name="connsiteY20" fmla="*/ 17958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7348 w 2867977"/>
                <a:gd name="connsiteY20" fmla="*/ 16053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7348 w 2867977"/>
                <a:gd name="connsiteY20" fmla="*/ 160536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60721 w 2867977"/>
                <a:gd name="connsiteY23" fmla="*/ 1253054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60721 w 2867977"/>
                <a:gd name="connsiteY23" fmla="*/ 1253054 h 1750434"/>
                <a:gd name="connsiteX24" fmla="*/ 2046446 w 2867977"/>
                <a:gd name="connsiteY24" fmla="*/ 1575475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6446 w 2867977"/>
                <a:gd name="connsiteY24" fmla="*/ 1575475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51209 w 2867977"/>
                <a:gd name="connsiteY24" fmla="*/ 1580238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51209 w 2867977"/>
                <a:gd name="connsiteY24" fmla="*/ 1580238 h 1750434"/>
                <a:gd name="connsiteX25" fmla="*/ 2092641 w 2867977"/>
                <a:gd name="connsiteY25" fmla="*/ 1672629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1493"/>
                <a:gd name="connsiteX1" fmla="*/ 102393 w 2867977"/>
                <a:gd name="connsiteY1" fmla="*/ 1743115 h 1751493"/>
                <a:gd name="connsiteX2" fmla="*/ 326705 w 2867977"/>
                <a:gd name="connsiteY2" fmla="*/ 1744544 h 1751493"/>
                <a:gd name="connsiteX3" fmla="*/ 541495 w 2867977"/>
                <a:gd name="connsiteY3" fmla="*/ 1742162 h 1751493"/>
                <a:gd name="connsiteX4" fmla="*/ 727709 w 2867977"/>
                <a:gd name="connsiteY4" fmla="*/ 1731684 h 1751493"/>
                <a:gd name="connsiteX5" fmla="*/ 784383 w 2867977"/>
                <a:gd name="connsiteY5" fmla="*/ 1727875 h 1751493"/>
                <a:gd name="connsiteX6" fmla="*/ 825817 w 2867977"/>
                <a:gd name="connsiteY6" fmla="*/ 1718826 h 1751493"/>
                <a:gd name="connsiteX7" fmla="*/ 850582 w 2867977"/>
                <a:gd name="connsiteY7" fmla="*/ 1690728 h 1751493"/>
                <a:gd name="connsiteX8" fmla="*/ 873918 w 2867977"/>
                <a:gd name="connsiteY8" fmla="*/ 1627386 h 1751493"/>
                <a:gd name="connsiteX9" fmla="*/ 962977 w 2867977"/>
                <a:gd name="connsiteY9" fmla="*/ 1276866 h 1751493"/>
                <a:gd name="connsiteX10" fmla="*/ 1100137 w 2867977"/>
                <a:gd name="connsiteY10" fmla="*/ 728226 h 1751493"/>
                <a:gd name="connsiteX11" fmla="*/ 1206817 w 2867977"/>
                <a:gd name="connsiteY11" fmla="*/ 377706 h 1751493"/>
                <a:gd name="connsiteX12" fmla="*/ 1280635 w 2867977"/>
                <a:gd name="connsiteY12" fmla="*/ 192445 h 1751493"/>
                <a:gd name="connsiteX13" fmla="*/ 1333499 w 2867977"/>
                <a:gd name="connsiteY13" fmla="*/ 92908 h 1751493"/>
                <a:gd name="connsiteX14" fmla="*/ 1381601 w 2867977"/>
                <a:gd name="connsiteY14" fmla="*/ 31949 h 1751493"/>
                <a:gd name="connsiteX15" fmla="*/ 1420177 w 2867977"/>
                <a:gd name="connsiteY15" fmla="*/ 11946 h 1751493"/>
                <a:gd name="connsiteX16" fmla="*/ 1471612 w 2867977"/>
                <a:gd name="connsiteY16" fmla="*/ 40 h 1751493"/>
                <a:gd name="connsiteX17" fmla="*/ 1522571 w 2867977"/>
                <a:gd name="connsiteY17" fmla="*/ 8613 h 1751493"/>
                <a:gd name="connsiteX18" fmla="*/ 1555908 w 2867977"/>
                <a:gd name="connsiteY18" fmla="*/ 29567 h 1751493"/>
                <a:gd name="connsiteX19" fmla="*/ 1598771 w 2867977"/>
                <a:gd name="connsiteY19" fmla="*/ 80051 h 1751493"/>
                <a:gd name="connsiteX20" fmla="*/ 1649729 w 2867977"/>
                <a:gd name="connsiteY20" fmla="*/ 177205 h 1751493"/>
                <a:gd name="connsiteX21" fmla="*/ 1738788 w 2867977"/>
                <a:gd name="connsiteY21" fmla="*/ 409615 h 1751493"/>
                <a:gd name="connsiteX22" fmla="*/ 1823084 w 2867977"/>
                <a:gd name="connsiteY22" fmla="*/ 723464 h 1751493"/>
                <a:gd name="connsiteX23" fmla="*/ 1955959 w 2867977"/>
                <a:gd name="connsiteY23" fmla="*/ 1241148 h 1751493"/>
                <a:gd name="connsiteX24" fmla="*/ 2051209 w 2867977"/>
                <a:gd name="connsiteY24" fmla="*/ 1580238 h 1751493"/>
                <a:gd name="connsiteX25" fmla="*/ 2092641 w 2867977"/>
                <a:gd name="connsiteY25" fmla="*/ 1672629 h 1751493"/>
                <a:gd name="connsiteX26" fmla="*/ 2138362 w 2867977"/>
                <a:gd name="connsiteY26" fmla="*/ 1719778 h 1751493"/>
                <a:gd name="connsiteX27" fmla="*/ 2395537 w 2867977"/>
                <a:gd name="connsiteY27" fmla="*/ 1749306 h 1751493"/>
                <a:gd name="connsiteX28" fmla="*/ 2685097 w 2867977"/>
                <a:gd name="connsiteY28" fmla="*/ 1749306 h 1751493"/>
                <a:gd name="connsiteX29" fmla="*/ 2867977 w 2867977"/>
                <a:gd name="connsiteY29" fmla="*/ 1749306 h 1751493"/>
                <a:gd name="connsiteX30" fmla="*/ 2867977 w 2867977"/>
                <a:gd name="connsiteY30" fmla="*/ 1749306 h 1751493"/>
                <a:gd name="connsiteX0" fmla="*/ 0 w 2867977"/>
                <a:gd name="connsiteY0" fmla="*/ 1743591 h 1751493"/>
                <a:gd name="connsiteX1" fmla="*/ 102393 w 2867977"/>
                <a:gd name="connsiteY1" fmla="*/ 1743115 h 1751493"/>
                <a:gd name="connsiteX2" fmla="*/ 326705 w 2867977"/>
                <a:gd name="connsiteY2" fmla="*/ 1744544 h 1751493"/>
                <a:gd name="connsiteX3" fmla="*/ 541495 w 2867977"/>
                <a:gd name="connsiteY3" fmla="*/ 1742162 h 1751493"/>
                <a:gd name="connsiteX4" fmla="*/ 727709 w 2867977"/>
                <a:gd name="connsiteY4" fmla="*/ 1731684 h 1751493"/>
                <a:gd name="connsiteX5" fmla="*/ 784383 w 2867977"/>
                <a:gd name="connsiteY5" fmla="*/ 1727875 h 1751493"/>
                <a:gd name="connsiteX6" fmla="*/ 825817 w 2867977"/>
                <a:gd name="connsiteY6" fmla="*/ 1718826 h 1751493"/>
                <a:gd name="connsiteX7" fmla="*/ 850582 w 2867977"/>
                <a:gd name="connsiteY7" fmla="*/ 1690728 h 1751493"/>
                <a:gd name="connsiteX8" fmla="*/ 873918 w 2867977"/>
                <a:gd name="connsiteY8" fmla="*/ 1627386 h 1751493"/>
                <a:gd name="connsiteX9" fmla="*/ 962977 w 2867977"/>
                <a:gd name="connsiteY9" fmla="*/ 1276866 h 1751493"/>
                <a:gd name="connsiteX10" fmla="*/ 1100137 w 2867977"/>
                <a:gd name="connsiteY10" fmla="*/ 728226 h 1751493"/>
                <a:gd name="connsiteX11" fmla="*/ 1206817 w 2867977"/>
                <a:gd name="connsiteY11" fmla="*/ 377706 h 1751493"/>
                <a:gd name="connsiteX12" fmla="*/ 1280635 w 2867977"/>
                <a:gd name="connsiteY12" fmla="*/ 192445 h 1751493"/>
                <a:gd name="connsiteX13" fmla="*/ 1333499 w 2867977"/>
                <a:gd name="connsiteY13" fmla="*/ 92908 h 1751493"/>
                <a:gd name="connsiteX14" fmla="*/ 1381601 w 2867977"/>
                <a:gd name="connsiteY14" fmla="*/ 31949 h 1751493"/>
                <a:gd name="connsiteX15" fmla="*/ 1420177 w 2867977"/>
                <a:gd name="connsiteY15" fmla="*/ 11946 h 1751493"/>
                <a:gd name="connsiteX16" fmla="*/ 1471612 w 2867977"/>
                <a:gd name="connsiteY16" fmla="*/ 40 h 1751493"/>
                <a:gd name="connsiteX17" fmla="*/ 1522571 w 2867977"/>
                <a:gd name="connsiteY17" fmla="*/ 8613 h 1751493"/>
                <a:gd name="connsiteX18" fmla="*/ 1555908 w 2867977"/>
                <a:gd name="connsiteY18" fmla="*/ 29567 h 1751493"/>
                <a:gd name="connsiteX19" fmla="*/ 1598771 w 2867977"/>
                <a:gd name="connsiteY19" fmla="*/ 80051 h 1751493"/>
                <a:gd name="connsiteX20" fmla="*/ 1649729 w 2867977"/>
                <a:gd name="connsiteY20" fmla="*/ 177205 h 1751493"/>
                <a:gd name="connsiteX21" fmla="*/ 1738788 w 2867977"/>
                <a:gd name="connsiteY21" fmla="*/ 409615 h 1751493"/>
                <a:gd name="connsiteX22" fmla="*/ 1823084 w 2867977"/>
                <a:gd name="connsiteY22" fmla="*/ 723464 h 1751493"/>
                <a:gd name="connsiteX23" fmla="*/ 1955959 w 2867977"/>
                <a:gd name="connsiteY23" fmla="*/ 1241148 h 1751493"/>
                <a:gd name="connsiteX24" fmla="*/ 2051209 w 2867977"/>
                <a:gd name="connsiteY24" fmla="*/ 1580238 h 1751493"/>
                <a:gd name="connsiteX25" fmla="*/ 2092641 w 2867977"/>
                <a:gd name="connsiteY25" fmla="*/ 1672629 h 1751493"/>
                <a:gd name="connsiteX26" fmla="*/ 2138362 w 2867977"/>
                <a:gd name="connsiteY26" fmla="*/ 1719778 h 1751493"/>
                <a:gd name="connsiteX27" fmla="*/ 2395537 w 2867977"/>
                <a:gd name="connsiteY27" fmla="*/ 1749306 h 1751493"/>
                <a:gd name="connsiteX28" fmla="*/ 2685097 w 2867977"/>
                <a:gd name="connsiteY28" fmla="*/ 1749306 h 1751493"/>
                <a:gd name="connsiteX29" fmla="*/ 2867977 w 2867977"/>
                <a:gd name="connsiteY29" fmla="*/ 1749306 h 1751493"/>
                <a:gd name="connsiteX30" fmla="*/ 2867977 w 2867977"/>
                <a:gd name="connsiteY30" fmla="*/ 1749306 h 1751493"/>
                <a:gd name="connsiteX0" fmla="*/ 0 w 2867977"/>
                <a:gd name="connsiteY0" fmla="*/ 1743591 h 1752551"/>
                <a:gd name="connsiteX1" fmla="*/ 102393 w 2867977"/>
                <a:gd name="connsiteY1" fmla="*/ 1743115 h 1752551"/>
                <a:gd name="connsiteX2" fmla="*/ 326705 w 2867977"/>
                <a:gd name="connsiteY2" fmla="*/ 1744544 h 1752551"/>
                <a:gd name="connsiteX3" fmla="*/ 541495 w 2867977"/>
                <a:gd name="connsiteY3" fmla="*/ 1742162 h 1752551"/>
                <a:gd name="connsiteX4" fmla="*/ 727709 w 2867977"/>
                <a:gd name="connsiteY4" fmla="*/ 1731684 h 1752551"/>
                <a:gd name="connsiteX5" fmla="*/ 784383 w 2867977"/>
                <a:gd name="connsiteY5" fmla="*/ 1727875 h 1752551"/>
                <a:gd name="connsiteX6" fmla="*/ 825817 w 2867977"/>
                <a:gd name="connsiteY6" fmla="*/ 1718826 h 1752551"/>
                <a:gd name="connsiteX7" fmla="*/ 850582 w 2867977"/>
                <a:gd name="connsiteY7" fmla="*/ 1690728 h 1752551"/>
                <a:gd name="connsiteX8" fmla="*/ 873918 w 2867977"/>
                <a:gd name="connsiteY8" fmla="*/ 1627386 h 1752551"/>
                <a:gd name="connsiteX9" fmla="*/ 962977 w 2867977"/>
                <a:gd name="connsiteY9" fmla="*/ 1276866 h 1752551"/>
                <a:gd name="connsiteX10" fmla="*/ 1100137 w 2867977"/>
                <a:gd name="connsiteY10" fmla="*/ 728226 h 1752551"/>
                <a:gd name="connsiteX11" fmla="*/ 1206817 w 2867977"/>
                <a:gd name="connsiteY11" fmla="*/ 377706 h 1752551"/>
                <a:gd name="connsiteX12" fmla="*/ 1280635 w 2867977"/>
                <a:gd name="connsiteY12" fmla="*/ 192445 h 1752551"/>
                <a:gd name="connsiteX13" fmla="*/ 1333499 w 2867977"/>
                <a:gd name="connsiteY13" fmla="*/ 92908 h 1752551"/>
                <a:gd name="connsiteX14" fmla="*/ 1381601 w 2867977"/>
                <a:gd name="connsiteY14" fmla="*/ 31949 h 1752551"/>
                <a:gd name="connsiteX15" fmla="*/ 1420177 w 2867977"/>
                <a:gd name="connsiteY15" fmla="*/ 11946 h 1752551"/>
                <a:gd name="connsiteX16" fmla="*/ 1471612 w 2867977"/>
                <a:gd name="connsiteY16" fmla="*/ 40 h 1752551"/>
                <a:gd name="connsiteX17" fmla="*/ 1522571 w 2867977"/>
                <a:gd name="connsiteY17" fmla="*/ 8613 h 1752551"/>
                <a:gd name="connsiteX18" fmla="*/ 1555908 w 2867977"/>
                <a:gd name="connsiteY18" fmla="*/ 29567 h 1752551"/>
                <a:gd name="connsiteX19" fmla="*/ 1598771 w 2867977"/>
                <a:gd name="connsiteY19" fmla="*/ 80051 h 1752551"/>
                <a:gd name="connsiteX20" fmla="*/ 1649729 w 2867977"/>
                <a:gd name="connsiteY20" fmla="*/ 177205 h 1752551"/>
                <a:gd name="connsiteX21" fmla="*/ 1738788 w 2867977"/>
                <a:gd name="connsiteY21" fmla="*/ 409615 h 1752551"/>
                <a:gd name="connsiteX22" fmla="*/ 1823084 w 2867977"/>
                <a:gd name="connsiteY22" fmla="*/ 723464 h 1752551"/>
                <a:gd name="connsiteX23" fmla="*/ 1955959 w 2867977"/>
                <a:gd name="connsiteY23" fmla="*/ 1241148 h 1752551"/>
                <a:gd name="connsiteX24" fmla="*/ 2051209 w 2867977"/>
                <a:gd name="connsiteY24" fmla="*/ 1580238 h 1752551"/>
                <a:gd name="connsiteX25" fmla="*/ 2092641 w 2867977"/>
                <a:gd name="connsiteY25" fmla="*/ 1672629 h 1752551"/>
                <a:gd name="connsiteX26" fmla="*/ 2124074 w 2867977"/>
                <a:gd name="connsiteY26" fmla="*/ 1705490 h 1752551"/>
                <a:gd name="connsiteX27" fmla="*/ 2395537 w 2867977"/>
                <a:gd name="connsiteY27" fmla="*/ 1749306 h 1752551"/>
                <a:gd name="connsiteX28" fmla="*/ 2685097 w 2867977"/>
                <a:gd name="connsiteY28" fmla="*/ 1749306 h 1752551"/>
                <a:gd name="connsiteX29" fmla="*/ 2867977 w 2867977"/>
                <a:gd name="connsiteY29" fmla="*/ 1749306 h 1752551"/>
                <a:gd name="connsiteX30" fmla="*/ 2867977 w 2867977"/>
                <a:gd name="connsiteY30" fmla="*/ 1749306 h 1752551"/>
                <a:gd name="connsiteX0" fmla="*/ 0 w 2867977"/>
                <a:gd name="connsiteY0" fmla="*/ 1743591 h 1752551"/>
                <a:gd name="connsiteX1" fmla="*/ 102393 w 2867977"/>
                <a:gd name="connsiteY1" fmla="*/ 1743115 h 1752551"/>
                <a:gd name="connsiteX2" fmla="*/ 326705 w 2867977"/>
                <a:gd name="connsiteY2" fmla="*/ 1744544 h 1752551"/>
                <a:gd name="connsiteX3" fmla="*/ 541495 w 2867977"/>
                <a:gd name="connsiteY3" fmla="*/ 1742162 h 1752551"/>
                <a:gd name="connsiteX4" fmla="*/ 727709 w 2867977"/>
                <a:gd name="connsiteY4" fmla="*/ 1731684 h 1752551"/>
                <a:gd name="connsiteX5" fmla="*/ 784383 w 2867977"/>
                <a:gd name="connsiteY5" fmla="*/ 1727875 h 1752551"/>
                <a:gd name="connsiteX6" fmla="*/ 825817 w 2867977"/>
                <a:gd name="connsiteY6" fmla="*/ 1718826 h 1752551"/>
                <a:gd name="connsiteX7" fmla="*/ 850582 w 2867977"/>
                <a:gd name="connsiteY7" fmla="*/ 1690728 h 1752551"/>
                <a:gd name="connsiteX8" fmla="*/ 873918 w 2867977"/>
                <a:gd name="connsiteY8" fmla="*/ 1627386 h 1752551"/>
                <a:gd name="connsiteX9" fmla="*/ 962977 w 2867977"/>
                <a:gd name="connsiteY9" fmla="*/ 1276866 h 1752551"/>
                <a:gd name="connsiteX10" fmla="*/ 1100137 w 2867977"/>
                <a:gd name="connsiteY10" fmla="*/ 728226 h 1752551"/>
                <a:gd name="connsiteX11" fmla="*/ 1206817 w 2867977"/>
                <a:gd name="connsiteY11" fmla="*/ 377706 h 1752551"/>
                <a:gd name="connsiteX12" fmla="*/ 1280635 w 2867977"/>
                <a:gd name="connsiteY12" fmla="*/ 192445 h 1752551"/>
                <a:gd name="connsiteX13" fmla="*/ 1333499 w 2867977"/>
                <a:gd name="connsiteY13" fmla="*/ 92908 h 1752551"/>
                <a:gd name="connsiteX14" fmla="*/ 1381601 w 2867977"/>
                <a:gd name="connsiteY14" fmla="*/ 31949 h 1752551"/>
                <a:gd name="connsiteX15" fmla="*/ 1420177 w 2867977"/>
                <a:gd name="connsiteY15" fmla="*/ 11946 h 1752551"/>
                <a:gd name="connsiteX16" fmla="*/ 1471612 w 2867977"/>
                <a:gd name="connsiteY16" fmla="*/ 40 h 1752551"/>
                <a:gd name="connsiteX17" fmla="*/ 1522571 w 2867977"/>
                <a:gd name="connsiteY17" fmla="*/ 8613 h 1752551"/>
                <a:gd name="connsiteX18" fmla="*/ 1555908 w 2867977"/>
                <a:gd name="connsiteY18" fmla="*/ 29567 h 1752551"/>
                <a:gd name="connsiteX19" fmla="*/ 1598771 w 2867977"/>
                <a:gd name="connsiteY19" fmla="*/ 80051 h 1752551"/>
                <a:gd name="connsiteX20" fmla="*/ 1649729 w 2867977"/>
                <a:gd name="connsiteY20" fmla="*/ 177205 h 1752551"/>
                <a:gd name="connsiteX21" fmla="*/ 1738788 w 2867977"/>
                <a:gd name="connsiteY21" fmla="*/ 409615 h 1752551"/>
                <a:gd name="connsiteX22" fmla="*/ 1823084 w 2867977"/>
                <a:gd name="connsiteY22" fmla="*/ 723464 h 1752551"/>
                <a:gd name="connsiteX23" fmla="*/ 1955959 w 2867977"/>
                <a:gd name="connsiteY23" fmla="*/ 1241148 h 1752551"/>
                <a:gd name="connsiteX24" fmla="*/ 2051209 w 2867977"/>
                <a:gd name="connsiteY24" fmla="*/ 1580238 h 1752551"/>
                <a:gd name="connsiteX25" fmla="*/ 2095022 w 2867977"/>
                <a:gd name="connsiteY25" fmla="*/ 1670248 h 1752551"/>
                <a:gd name="connsiteX26" fmla="*/ 2124074 w 2867977"/>
                <a:gd name="connsiteY26" fmla="*/ 1705490 h 1752551"/>
                <a:gd name="connsiteX27" fmla="*/ 2395537 w 2867977"/>
                <a:gd name="connsiteY27" fmla="*/ 1749306 h 1752551"/>
                <a:gd name="connsiteX28" fmla="*/ 2685097 w 2867977"/>
                <a:gd name="connsiteY28" fmla="*/ 1749306 h 1752551"/>
                <a:gd name="connsiteX29" fmla="*/ 2867977 w 2867977"/>
                <a:gd name="connsiteY29" fmla="*/ 1749306 h 1752551"/>
                <a:gd name="connsiteX30" fmla="*/ 2867977 w 2867977"/>
                <a:gd name="connsiteY30" fmla="*/ 1749306 h 1752551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5022 w 2867977"/>
                <a:gd name="connsiteY25" fmla="*/ 1670248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5022 w 2867977"/>
                <a:gd name="connsiteY25" fmla="*/ 1670248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2641 w 2867977"/>
                <a:gd name="connsiteY25" fmla="*/ 1663104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086927 w 2867977"/>
                <a:gd name="connsiteY26" fmla="*/ 1665963 h 1752375"/>
                <a:gd name="connsiteX27" fmla="*/ 2133599 w 2867977"/>
                <a:gd name="connsiteY27" fmla="*/ 1707871 h 1752375"/>
                <a:gd name="connsiteX28" fmla="*/ 2395537 w 2867977"/>
                <a:gd name="connsiteY28" fmla="*/ 1749306 h 1752375"/>
                <a:gd name="connsiteX29" fmla="*/ 2685097 w 2867977"/>
                <a:gd name="connsiteY29" fmla="*/ 1749306 h 1752375"/>
                <a:gd name="connsiteX30" fmla="*/ 2867977 w 2867977"/>
                <a:gd name="connsiteY30" fmla="*/ 1749306 h 1752375"/>
                <a:gd name="connsiteX31" fmla="*/ 2867977 w 2867977"/>
                <a:gd name="connsiteY31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13121 w 2867977"/>
                <a:gd name="connsiteY26" fmla="*/ 1692156 h 1752375"/>
                <a:gd name="connsiteX27" fmla="*/ 2133599 w 2867977"/>
                <a:gd name="connsiteY27" fmla="*/ 1707871 h 1752375"/>
                <a:gd name="connsiteX28" fmla="*/ 2395537 w 2867977"/>
                <a:gd name="connsiteY28" fmla="*/ 1749306 h 1752375"/>
                <a:gd name="connsiteX29" fmla="*/ 2685097 w 2867977"/>
                <a:gd name="connsiteY29" fmla="*/ 1749306 h 1752375"/>
                <a:gd name="connsiteX30" fmla="*/ 2867977 w 2867977"/>
                <a:gd name="connsiteY30" fmla="*/ 1749306 h 1752375"/>
                <a:gd name="connsiteX31" fmla="*/ 2867977 w 2867977"/>
                <a:gd name="connsiteY31" fmla="*/ 1749306 h 1752375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3121 w 2867977"/>
                <a:gd name="connsiteY26" fmla="*/ 1692156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7977 w 2867977"/>
                <a:gd name="connsiteY31" fmla="*/ 1749306 h 1751317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5502 w 2867977"/>
                <a:gd name="connsiteY26" fmla="*/ 1694537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7977 w 2867977"/>
                <a:gd name="connsiteY31" fmla="*/ 1749306 h 1751317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5502 w 2867977"/>
                <a:gd name="connsiteY26" fmla="*/ 1694537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3215 w 2867977"/>
                <a:gd name="connsiteY31" fmla="*/ 1699299 h 1751317"/>
                <a:gd name="connsiteX0" fmla="*/ 0 w 2927508"/>
                <a:gd name="connsiteY0" fmla="*/ 1743591 h 1751317"/>
                <a:gd name="connsiteX1" fmla="*/ 102393 w 2927508"/>
                <a:gd name="connsiteY1" fmla="*/ 1743115 h 1751317"/>
                <a:gd name="connsiteX2" fmla="*/ 326705 w 2927508"/>
                <a:gd name="connsiteY2" fmla="*/ 1744544 h 1751317"/>
                <a:gd name="connsiteX3" fmla="*/ 541495 w 2927508"/>
                <a:gd name="connsiteY3" fmla="*/ 1742162 h 1751317"/>
                <a:gd name="connsiteX4" fmla="*/ 727709 w 2927508"/>
                <a:gd name="connsiteY4" fmla="*/ 1731684 h 1751317"/>
                <a:gd name="connsiteX5" fmla="*/ 784383 w 2927508"/>
                <a:gd name="connsiteY5" fmla="*/ 1727875 h 1751317"/>
                <a:gd name="connsiteX6" fmla="*/ 825817 w 2927508"/>
                <a:gd name="connsiteY6" fmla="*/ 1718826 h 1751317"/>
                <a:gd name="connsiteX7" fmla="*/ 850582 w 2927508"/>
                <a:gd name="connsiteY7" fmla="*/ 1690728 h 1751317"/>
                <a:gd name="connsiteX8" fmla="*/ 873918 w 2927508"/>
                <a:gd name="connsiteY8" fmla="*/ 1627386 h 1751317"/>
                <a:gd name="connsiteX9" fmla="*/ 962977 w 2927508"/>
                <a:gd name="connsiteY9" fmla="*/ 1276866 h 1751317"/>
                <a:gd name="connsiteX10" fmla="*/ 1100137 w 2927508"/>
                <a:gd name="connsiteY10" fmla="*/ 728226 h 1751317"/>
                <a:gd name="connsiteX11" fmla="*/ 1206817 w 2927508"/>
                <a:gd name="connsiteY11" fmla="*/ 377706 h 1751317"/>
                <a:gd name="connsiteX12" fmla="*/ 1280635 w 2927508"/>
                <a:gd name="connsiteY12" fmla="*/ 192445 h 1751317"/>
                <a:gd name="connsiteX13" fmla="*/ 1333499 w 2927508"/>
                <a:gd name="connsiteY13" fmla="*/ 92908 h 1751317"/>
                <a:gd name="connsiteX14" fmla="*/ 1381601 w 2927508"/>
                <a:gd name="connsiteY14" fmla="*/ 31949 h 1751317"/>
                <a:gd name="connsiteX15" fmla="*/ 1420177 w 2927508"/>
                <a:gd name="connsiteY15" fmla="*/ 11946 h 1751317"/>
                <a:gd name="connsiteX16" fmla="*/ 1471612 w 2927508"/>
                <a:gd name="connsiteY16" fmla="*/ 40 h 1751317"/>
                <a:gd name="connsiteX17" fmla="*/ 1522571 w 2927508"/>
                <a:gd name="connsiteY17" fmla="*/ 8613 h 1751317"/>
                <a:gd name="connsiteX18" fmla="*/ 1555908 w 2927508"/>
                <a:gd name="connsiteY18" fmla="*/ 29567 h 1751317"/>
                <a:gd name="connsiteX19" fmla="*/ 1598771 w 2927508"/>
                <a:gd name="connsiteY19" fmla="*/ 80051 h 1751317"/>
                <a:gd name="connsiteX20" fmla="*/ 1649729 w 2927508"/>
                <a:gd name="connsiteY20" fmla="*/ 177205 h 1751317"/>
                <a:gd name="connsiteX21" fmla="*/ 1738788 w 2927508"/>
                <a:gd name="connsiteY21" fmla="*/ 409615 h 1751317"/>
                <a:gd name="connsiteX22" fmla="*/ 1823084 w 2927508"/>
                <a:gd name="connsiteY22" fmla="*/ 723464 h 1751317"/>
                <a:gd name="connsiteX23" fmla="*/ 1955959 w 2927508"/>
                <a:gd name="connsiteY23" fmla="*/ 1241148 h 1751317"/>
                <a:gd name="connsiteX24" fmla="*/ 2051209 w 2927508"/>
                <a:gd name="connsiteY24" fmla="*/ 1580238 h 1751317"/>
                <a:gd name="connsiteX25" fmla="*/ 2092641 w 2927508"/>
                <a:gd name="connsiteY25" fmla="*/ 1663104 h 1751317"/>
                <a:gd name="connsiteX26" fmla="*/ 2115502 w 2927508"/>
                <a:gd name="connsiteY26" fmla="*/ 1694537 h 1751317"/>
                <a:gd name="connsiteX27" fmla="*/ 2152649 w 2927508"/>
                <a:gd name="connsiteY27" fmla="*/ 1722158 h 1751317"/>
                <a:gd name="connsiteX28" fmla="*/ 2395537 w 2927508"/>
                <a:gd name="connsiteY28" fmla="*/ 1749306 h 1751317"/>
                <a:gd name="connsiteX29" fmla="*/ 2685097 w 2927508"/>
                <a:gd name="connsiteY29" fmla="*/ 1749306 h 1751317"/>
                <a:gd name="connsiteX30" fmla="*/ 2867977 w 2927508"/>
                <a:gd name="connsiteY30" fmla="*/ 1749306 h 1751317"/>
                <a:gd name="connsiteX31" fmla="*/ 2927508 w 2927508"/>
                <a:gd name="connsiteY31" fmla="*/ 1749305 h 1751317"/>
                <a:gd name="connsiteX0" fmla="*/ 0 w 2927508"/>
                <a:gd name="connsiteY0" fmla="*/ 1743591 h 1749306"/>
                <a:gd name="connsiteX1" fmla="*/ 102393 w 2927508"/>
                <a:gd name="connsiteY1" fmla="*/ 1743115 h 1749306"/>
                <a:gd name="connsiteX2" fmla="*/ 326705 w 2927508"/>
                <a:gd name="connsiteY2" fmla="*/ 1744544 h 1749306"/>
                <a:gd name="connsiteX3" fmla="*/ 541495 w 2927508"/>
                <a:gd name="connsiteY3" fmla="*/ 1742162 h 1749306"/>
                <a:gd name="connsiteX4" fmla="*/ 727709 w 2927508"/>
                <a:gd name="connsiteY4" fmla="*/ 1731684 h 1749306"/>
                <a:gd name="connsiteX5" fmla="*/ 784383 w 2927508"/>
                <a:gd name="connsiteY5" fmla="*/ 1727875 h 1749306"/>
                <a:gd name="connsiteX6" fmla="*/ 825817 w 2927508"/>
                <a:gd name="connsiteY6" fmla="*/ 1718826 h 1749306"/>
                <a:gd name="connsiteX7" fmla="*/ 850582 w 2927508"/>
                <a:gd name="connsiteY7" fmla="*/ 1690728 h 1749306"/>
                <a:gd name="connsiteX8" fmla="*/ 873918 w 2927508"/>
                <a:gd name="connsiteY8" fmla="*/ 1627386 h 1749306"/>
                <a:gd name="connsiteX9" fmla="*/ 962977 w 2927508"/>
                <a:gd name="connsiteY9" fmla="*/ 1276866 h 1749306"/>
                <a:gd name="connsiteX10" fmla="*/ 1100137 w 2927508"/>
                <a:gd name="connsiteY10" fmla="*/ 728226 h 1749306"/>
                <a:gd name="connsiteX11" fmla="*/ 1206817 w 2927508"/>
                <a:gd name="connsiteY11" fmla="*/ 377706 h 1749306"/>
                <a:gd name="connsiteX12" fmla="*/ 1280635 w 2927508"/>
                <a:gd name="connsiteY12" fmla="*/ 192445 h 1749306"/>
                <a:gd name="connsiteX13" fmla="*/ 1333499 w 2927508"/>
                <a:gd name="connsiteY13" fmla="*/ 92908 h 1749306"/>
                <a:gd name="connsiteX14" fmla="*/ 1381601 w 2927508"/>
                <a:gd name="connsiteY14" fmla="*/ 31949 h 1749306"/>
                <a:gd name="connsiteX15" fmla="*/ 1420177 w 2927508"/>
                <a:gd name="connsiteY15" fmla="*/ 11946 h 1749306"/>
                <a:gd name="connsiteX16" fmla="*/ 1471612 w 2927508"/>
                <a:gd name="connsiteY16" fmla="*/ 40 h 1749306"/>
                <a:gd name="connsiteX17" fmla="*/ 1522571 w 2927508"/>
                <a:gd name="connsiteY17" fmla="*/ 8613 h 1749306"/>
                <a:gd name="connsiteX18" fmla="*/ 1555908 w 2927508"/>
                <a:gd name="connsiteY18" fmla="*/ 29567 h 1749306"/>
                <a:gd name="connsiteX19" fmla="*/ 1598771 w 2927508"/>
                <a:gd name="connsiteY19" fmla="*/ 80051 h 1749306"/>
                <a:gd name="connsiteX20" fmla="*/ 1649729 w 2927508"/>
                <a:gd name="connsiteY20" fmla="*/ 177205 h 1749306"/>
                <a:gd name="connsiteX21" fmla="*/ 1738788 w 2927508"/>
                <a:gd name="connsiteY21" fmla="*/ 409615 h 1749306"/>
                <a:gd name="connsiteX22" fmla="*/ 1823084 w 2927508"/>
                <a:gd name="connsiteY22" fmla="*/ 723464 h 1749306"/>
                <a:gd name="connsiteX23" fmla="*/ 1955959 w 2927508"/>
                <a:gd name="connsiteY23" fmla="*/ 1241148 h 1749306"/>
                <a:gd name="connsiteX24" fmla="*/ 2051209 w 2927508"/>
                <a:gd name="connsiteY24" fmla="*/ 1580238 h 1749306"/>
                <a:gd name="connsiteX25" fmla="*/ 2092641 w 2927508"/>
                <a:gd name="connsiteY25" fmla="*/ 1663104 h 1749306"/>
                <a:gd name="connsiteX26" fmla="*/ 2115502 w 2927508"/>
                <a:gd name="connsiteY26" fmla="*/ 1694537 h 1749306"/>
                <a:gd name="connsiteX27" fmla="*/ 2152649 w 2927508"/>
                <a:gd name="connsiteY27" fmla="*/ 1722158 h 1749306"/>
                <a:gd name="connsiteX28" fmla="*/ 2231231 w 2927508"/>
                <a:gd name="connsiteY28" fmla="*/ 1737400 h 1749306"/>
                <a:gd name="connsiteX29" fmla="*/ 2685097 w 2927508"/>
                <a:gd name="connsiteY29" fmla="*/ 1749306 h 1749306"/>
                <a:gd name="connsiteX30" fmla="*/ 2867977 w 2927508"/>
                <a:gd name="connsiteY30" fmla="*/ 1749306 h 1749306"/>
                <a:gd name="connsiteX31" fmla="*/ 2927508 w 2927508"/>
                <a:gd name="connsiteY31" fmla="*/ 1749305 h 1749306"/>
                <a:gd name="connsiteX0" fmla="*/ 0 w 2927508"/>
                <a:gd name="connsiteY0" fmla="*/ 1743591 h 1749306"/>
                <a:gd name="connsiteX1" fmla="*/ 102393 w 2927508"/>
                <a:gd name="connsiteY1" fmla="*/ 1743115 h 1749306"/>
                <a:gd name="connsiteX2" fmla="*/ 326705 w 2927508"/>
                <a:gd name="connsiteY2" fmla="*/ 1744544 h 1749306"/>
                <a:gd name="connsiteX3" fmla="*/ 541495 w 2927508"/>
                <a:gd name="connsiteY3" fmla="*/ 1742162 h 1749306"/>
                <a:gd name="connsiteX4" fmla="*/ 727709 w 2927508"/>
                <a:gd name="connsiteY4" fmla="*/ 1731684 h 1749306"/>
                <a:gd name="connsiteX5" fmla="*/ 784383 w 2927508"/>
                <a:gd name="connsiteY5" fmla="*/ 1727875 h 1749306"/>
                <a:gd name="connsiteX6" fmla="*/ 825817 w 2927508"/>
                <a:gd name="connsiteY6" fmla="*/ 1718826 h 1749306"/>
                <a:gd name="connsiteX7" fmla="*/ 850582 w 2927508"/>
                <a:gd name="connsiteY7" fmla="*/ 1690728 h 1749306"/>
                <a:gd name="connsiteX8" fmla="*/ 873918 w 2927508"/>
                <a:gd name="connsiteY8" fmla="*/ 1627386 h 1749306"/>
                <a:gd name="connsiteX9" fmla="*/ 962977 w 2927508"/>
                <a:gd name="connsiteY9" fmla="*/ 1276866 h 1749306"/>
                <a:gd name="connsiteX10" fmla="*/ 1100137 w 2927508"/>
                <a:gd name="connsiteY10" fmla="*/ 728226 h 1749306"/>
                <a:gd name="connsiteX11" fmla="*/ 1206817 w 2927508"/>
                <a:gd name="connsiteY11" fmla="*/ 377706 h 1749306"/>
                <a:gd name="connsiteX12" fmla="*/ 1280635 w 2927508"/>
                <a:gd name="connsiteY12" fmla="*/ 192445 h 1749306"/>
                <a:gd name="connsiteX13" fmla="*/ 1333499 w 2927508"/>
                <a:gd name="connsiteY13" fmla="*/ 92908 h 1749306"/>
                <a:gd name="connsiteX14" fmla="*/ 1381601 w 2927508"/>
                <a:gd name="connsiteY14" fmla="*/ 31949 h 1749306"/>
                <a:gd name="connsiteX15" fmla="*/ 1420177 w 2927508"/>
                <a:gd name="connsiteY15" fmla="*/ 11946 h 1749306"/>
                <a:gd name="connsiteX16" fmla="*/ 1471612 w 2927508"/>
                <a:gd name="connsiteY16" fmla="*/ 40 h 1749306"/>
                <a:gd name="connsiteX17" fmla="*/ 1522571 w 2927508"/>
                <a:gd name="connsiteY17" fmla="*/ 8613 h 1749306"/>
                <a:gd name="connsiteX18" fmla="*/ 1555908 w 2927508"/>
                <a:gd name="connsiteY18" fmla="*/ 29567 h 1749306"/>
                <a:gd name="connsiteX19" fmla="*/ 1598771 w 2927508"/>
                <a:gd name="connsiteY19" fmla="*/ 80051 h 1749306"/>
                <a:gd name="connsiteX20" fmla="*/ 1649729 w 2927508"/>
                <a:gd name="connsiteY20" fmla="*/ 177205 h 1749306"/>
                <a:gd name="connsiteX21" fmla="*/ 1738788 w 2927508"/>
                <a:gd name="connsiteY21" fmla="*/ 409615 h 1749306"/>
                <a:gd name="connsiteX22" fmla="*/ 1823084 w 2927508"/>
                <a:gd name="connsiteY22" fmla="*/ 723464 h 1749306"/>
                <a:gd name="connsiteX23" fmla="*/ 1955959 w 2927508"/>
                <a:gd name="connsiteY23" fmla="*/ 1241148 h 1749306"/>
                <a:gd name="connsiteX24" fmla="*/ 2051209 w 2927508"/>
                <a:gd name="connsiteY24" fmla="*/ 1580238 h 1749306"/>
                <a:gd name="connsiteX25" fmla="*/ 2092641 w 2927508"/>
                <a:gd name="connsiteY25" fmla="*/ 1663104 h 1749306"/>
                <a:gd name="connsiteX26" fmla="*/ 2115502 w 2927508"/>
                <a:gd name="connsiteY26" fmla="*/ 1694537 h 1749306"/>
                <a:gd name="connsiteX27" fmla="*/ 2152649 w 2927508"/>
                <a:gd name="connsiteY27" fmla="*/ 1722158 h 1749306"/>
                <a:gd name="connsiteX28" fmla="*/ 2231231 w 2927508"/>
                <a:gd name="connsiteY28" fmla="*/ 1737400 h 1749306"/>
                <a:gd name="connsiteX29" fmla="*/ 2375534 w 2927508"/>
                <a:gd name="connsiteY29" fmla="*/ 1744544 h 1749306"/>
                <a:gd name="connsiteX30" fmla="*/ 2867977 w 2927508"/>
                <a:gd name="connsiteY30" fmla="*/ 1749306 h 1749306"/>
                <a:gd name="connsiteX31" fmla="*/ 2927508 w 2927508"/>
                <a:gd name="connsiteY31" fmla="*/ 1749305 h 1749306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2162 h 1749305"/>
                <a:gd name="connsiteX4" fmla="*/ 727709 w 2927508"/>
                <a:gd name="connsiteY4" fmla="*/ 1731684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37400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2162 h 1749305"/>
                <a:gd name="connsiteX4" fmla="*/ 727709 w 2927508"/>
                <a:gd name="connsiteY4" fmla="*/ 1731684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31684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37693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37693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37693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37693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43411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37693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8169 h 1749305"/>
                <a:gd name="connsiteX28" fmla="*/ 2231231 w 2927508"/>
                <a:gd name="connsiteY28" fmla="*/ 1743411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37693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700547 h 1749305"/>
                <a:gd name="connsiteX27" fmla="*/ 2152649 w 2927508"/>
                <a:gd name="connsiteY27" fmla="*/ 1728169 h 1749305"/>
                <a:gd name="connsiteX28" fmla="*/ 2231231 w 2927508"/>
                <a:gd name="connsiteY28" fmla="*/ 1743411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37693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6109 h 1749305"/>
                <a:gd name="connsiteX26" fmla="*/ 2115502 w 2927508"/>
                <a:gd name="connsiteY26" fmla="*/ 1700547 h 1749305"/>
                <a:gd name="connsiteX27" fmla="*/ 2152649 w 2927508"/>
                <a:gd name="connsiteY27" fmla="*/ 1728169 h 1749305"/>
                <a:gd name="connsiteX28" fmla="*/ 2231231 w 2927508"/>
                <a:gd name="connsiteY28" fmla="*/ 1743411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43703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6109 h 1749305"/>
                <a:gd name="connsiteX26" fmla="*/ 2115502 w 2927508"/>
                <a:gd name="connsiteY26" fmla="*/ 1700547 h 1749305"/>
                <a:gd name="connsiteX27" fmla="*/ 2152649 w 2927508"/>
                <a:gd name="connsiteY27" fmla="*/ 1728169 h 1749305"/>
                <a:gd name="connsiteX28" fmla="*/ 2231231 w 2927508"/>
                <a:gd name="connsiteY28" fmla="*/ 1743411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43703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6109 h 1749305"/>
                <a:gd name="connsiteX26" fmla="*/ 2115502 w 2927508"/>
                <a:gd name="connsiteY26" fmla="*/ 1700547 h 1749305"/>
                <a:gd name="connsiteX27" fmla="*/ 2152649 w 2927508"/>
                <a:gd name="connsiteY27" fmla="*/ 1728169 h 1749305"/>
                <a:gd name="connsiteX28" fmla="*/ 2231231 w 2927508"/>
                <a:gd name="connsiteY28" fmla="*/ 1743411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27709 w 2927508"/>
                <a:gd name="connsiteY4" fmla="*/ 1743703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6109 h 1749305"/>
                <a:gd name="connsiteX26" fmla="*/ 2115502 w 2927508"/>
                <a:gd name="connsiteY26" fmla="*/ 1700547 h 1749305"/>
                <a:gd name="connsiteX27" fmla="*/ 2152649 w 2927508"/>
                <a:gd name="connsiteY27" fmla="*/ 1728169 h 1749305"/>
                <a:gd name="connsiteX28" fmla="*/ 2231231 w 2927508"/>
                <a:gd name="connsiteY28" fmla="*/ 1743411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32569 w 2927508"/>
                <a:gd name="connsiteY4" fmla="*/ 1746709 h 1749305"/>
                <a:gd name="connsiteX5" fmla="*/ 786813 w 2927508"/>
                <a:gd name="connsiteY5" fmla="*/ 173388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6109 h 1749305"/>
                <a:gd name="connsiteX26" fmla="*/ 2115502 w 2927508"/>
                <a:gd name="connsiteY26" fmla="*/ 1700547 h 1749305"/>
                <a:gd name="connsiteX27" fmla="*/ 2152649 w 2927508"/>
                <a:gd name="connsiteY27" fmla="*/ 1728169 h 1749305"/>
                <a:gd name="connsiteX28" fmla="*/ 2231231 w 2927508"/>
                <a:gd name="connsiteY28" fmla="*/ 1743411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5168 h 1749305"/>
                <a:gd name="connsiteX4" fmla="*/ 732569 w 2927508"/>
                <a:gd name="connsiteY4" fmla="*/ 1746709 h 1749305"/>
                <a:gd name="connsiteX5" fmla="*/ 791673 w 2927508"/>
                <a:gd name="connsiteY5" fmla="*/ 1739894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6109 h 1749305"/>
                <a:gd name="connsiteX26" fmla="*/ 2115502 w 2927508"/>
                <a:gd name="connsiteY26" fmla="*/ 1700547 h 1749305"/>
                <a:gd name="connsiteX27" fmla="*/ 2152649 w 2927508"/>
                <a:gd name="connsiteY27" fmla="*/ 1728169 h 1749305"/>
                <a:gd name="connsiteX28" fmla="*/ 2231231 w 2927508"/>
                <a:gd name="connsiteY28" fmla="*/ 1743411 h 1749305"/>
                <a:gd name="connsiteX29" fmla="*/ 2377965 w 2927508"/>
                <a:gd name="connsiteY29" fmla="*/ 1747548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50493"/>
                <a:gd name="connsiteX1" fmla="*/ 102393 w 2927508"/>
                <a:gd name="connsiteY1" fmla="*/ 1743115 h 1750493"/>
                <a:gd name="connsiteX2" fmla="*/ 326705 w 2927508"/>
                <a:gd name="connsiteY2" fmla="*/ 1744544 h 1750493"/>
                <a:gd name="connsiteX3" fmla="*/ 541495 w 2927508"/>
                <a:gd name="connsiteY3" fmla="*/ 1745168 h 1750493"/>
                <a:gd name="connsiteX4" fmla="*/ 732569 w 2927508"/>
                <a:gd name="connsiteY4" fmla="*/ 1746709 h 1750493"/>
                <a:gd name="connsiteX5" fmla="*/ 791673 w 2927508"/>
                <a:gd name="connsiteY5" fmla="*/ 1739894 h 1750493"/>
                <a:gd name="connsiteX6" fmla="*/ 825817 w 2927508"/>
                <a:gd name="connsiteY6" fmla="*/ 1718826 h 1750493"/>
                <a:gd name="connsiteX7" fmla="*/ 850582 w 2927508"/>
                <a:gd name="connsiteY7" fmla="*/ 1690728 h 1750493"/>
                <a:gd name="connsiteX8" fmla="*/ 873918 w 2927508"/>
                <a:gd name="connsiteY8" fmla="*/ 1627386 h 1750493"/>
                <a:gd name="connsiteX9" fmla="*/ 962977 w 2927508"/>
                <a:gd name="connsiteY9" fmla="*/ 1276866 h 1750493"/>
                <a:gd name="connsiteX10" fmla="*/ 1100137 w 2927508"/>
                <a:gd name="connsiteY10" fmla="*/ 728226 h 1750493"/>
                <a:gd name="connsiteX11" fmla="*/ 1206817 w 2927508"/>
                <a:gd name="connsiteY11" fmla="*/ 377706 h 1750493"/>
                <a:gd name="connsiteX12" fmla="*/ 1280635 w 2927508"/>
                <a:gd name="connsiteY12" fmla="*/ 192445 h 1750493"/>
                <a:gd name="connsiteX13" fmla="*/ 1333499 w 2927508"/>
                <a:gd name="connsiteY13" fmla="*/ 92908 h 1750493"/>
                <a:gd name="connsiteX14" fmla="*/ 1381601 w 2927508"/>
                <a:gd name="connsiteY14" fmla="*/ 31949 h 1750493"/>
                <a:gd name="connsiteX15" fmla="*/ 1420177 w 2927508"/>
                <a:gd name="connsiteY15" fmla="*/ 11946 h 1750493"/>
                <a:gd name="connsiteX16" fmla="*/ 1471612 w 2927508"/>
                <a:gd name="connsiteY16" fmla="*/ 40 h 1750493"/>
                <a:gd name="connsiteX17" fmla="*/ 1522571 w 2927508"/>
                <a:gd name="connsiteY17" fmla="*/ 8613 h 1750493"/>
                <a:gd name="connsiteX18" fmla="*/ 1555908 w 2927508"/>
                <a:gd name="connsiteY18" fmla="*/ 29567 h 1750493"/>
                <a:gd name="connsiteX19" fmla="*/ 1598771 w 2927508"/>
                <a:gd name="connsiteY19" fmla="*/ 80051 h 1750493"/>
                <a:gd name="connsiteX20" fmla="*/ 1649729 w 2927508"/>
                <a:gd name="connsiteY20" fmla="*/ 177205 h 1750493"/>
                <a:gd name="connsiteX21" fmla="*/ 1738788 w 2927508"/>
                <a:gd name="connsiteY21" fmla="*/ 409615 h 1750493"/>
                <a:gd name="connsiteX22" fmla="*/ 1823084 w 2927508"/>
                <a:gd name="connsiteY22" fmla="*/ 723464 h 1750493"/>
                <a:gd name="connsiteX23" fmla="*/ 1955959 w 2927508"/>
                <a:gd name="connsiteY23" fmla="*/ 1241148 h 1750493"/>
                <a:gd name="connsiteX24" fmla="*/ 2051209 w 2927508"/>
                <a:gd name="connsiteY24" fmla="*/ 1580238 h 1750493"/>
                <a:gd name="connsiteX25" fmla="*/ 2092641 w 2927508"/>
                <a:gd name="connsiteY25" fmla="*/ 1666109 h 1750493"/>
                <a:gd name="connsiteX26" fmla="*/ 2115502 w 2927508"/>
                <a:gd name="connsiteY26" fmla="*/ 1700547 h 1750493"/>
                <a:gd name="connsiteX27" fmla="*/ 2152649 w 2927508"/>
                <a:gd name="connsiteY27" fmla="*/ 1728169 h 1750493"/>
                <a:gd name="connsiteX28" fmla="*/ 2233662 w 2927508"/>
                <a:gd name="connsiteY28" fmla="*/ 1749421 h 1750493"/>
                <a:gd name="connsiteX29" fmla="*/ 2377965 w 2927508"/>
                <a:gd name="connsiteY29" fmla="*/ 1747548 h 1750493"/>
                <a:gd name="connsiteX30" fmla="*/ 2610802 w 2927508"/>
                <a:gd name="connsiteY30" fmla="*/ 1744544 h 1750493"/>
                <a:gd name="connsiteX31" fmla="*/ 2927508 w 2927508"/>
                <a:gd name="connsiteY31" fmla="*/ 1749305 h 1750493"/>
                <a:gd name="connsiteX0" fmla="*/ 0 w 2927508"/>
                <a:gd name="connsiteY0" fmla="*/ 1743591 h 1749707"/>
                <a:gd name="connsiteX1" fmla="*/ 102393 w 2927508"/>
                <a:gd name="connsiteY1" fmla="*/ 1743115 h 1749707"/>
                <a:gd name="connsiteX2" fmla="*/ 326705 w 2927508"/>
                <a:gd name="connsiteY2" fmla="*/ 1744544 h 1749707"/>
                <a:gd name="connsiteX3" fmla="*/ 541495 w 2927508"/>
                <a:gd name="connsiteY3" fmla="*/ 1745168 h 1749707"/>
                <a:gd name="connsiteX4" fmla="*/ 732569 w 2927508"/>
                <a:gd name="connsiteY4" fmla="*/ 1746709 h 1749707"/>
                <a:gd name="connsiteX5" fmla="*/ 791673 w 2927508"/>
                <a:gd name="connsiteY5" fmla="*/ 1739894 h 1749707"/>
                <a:gd name="connsiteX6" fmla="*/ 825817 w 2927508"/>
                <a:gd name="connsiteY6" fmla="*/ 1718826 h 1749707"/>
                <a:gd name="connsiteX7" fmla="*/ 850582 w 2927508"/>
                <a:gd name="connsiteY7" fmla="*/ 1690728 h 1749707"/>
                <a:gd name="connsiteX8" fmla="*/ 873918 w 2927508"/>
                <a:gd name="connsiteY8" fmla="*/ 1627386 h 1749707"/>
                <a:gd name="connsiteX9" fmla="*/ 962977 w 2927508"/>
                <a:gd name="connsiteY9" fmla="*/ 1276866 h 1749707"/>
                <a:gd name="connsiteX10" fmla="*/ 1100137 w 2927508"/>
                <a:gd name="connsiteY10" fmla="*/ 728226 h 1749707"/>
                <a:gd name="connsiteX11" fmla="*/ 1206817 w 2927508"/>
                <a:gd name="connsiteY11" fmla="*/ 377706 h 1749707"/>
                <a:gd name="connsiteX12" fmla="*/ 1280635 w 2927508"/>
                <a:gd name="connsiteY12" fmla="*/ 192445 h 1749707"/>
                <a:gd name="connsiteX13" fmla="*/ 1333499 w 2927508"/>
                <a:gd name="connsiteY13" fmla="*/ 92908 h 1749707"/>
                <a:gd name="connsiteX14" fmla="*/ 1381601 w 2927508"/>
                <a:gd name="connsiteY14" fmla="*/ 31949 h 1749707"/>
                <a:gd name="connsiteX15" fmla="*/ 1420177 w 2927508"/>
                <a:gd name="connsiteY15" fmla="*/ 11946 h 1749707"/>
                <a:gd name="connsiteX16" fmla="*/ 1471612 w 2927508"/>
                <a:gd name="connsiteY16" fmla="*/ 40 h 1749707"/>
                <a:gd name="connsiteX17" fmla="*/ 1522571 w 2927508"/>
                <a:gd name="connsiteY17" fmla="*/ 8613 h 1749707"/>
                <a:gd name="connsiteX18" fmla="*/ 1555908 w 2927508"/>
                <a:gd name="connsiteY18" fmla="*/ 29567 h 1749707"/>
                <a:gd name="connsiteX19" fmla="*/ 1598771 w 2927508"/>
                <a:gd name="connsiteY19" fmla="*/ 80051 h 1749707"/>
                <a:gd name="connsiteX20" fmla="*/ 1649729 w 2927508"/>
                <a:gd name="connsiteY20" fmla="*/ 177205 h 1749707"/>
                <a:gd name="connsiteX21" fmla="*/ 1738788 w 2927508"/>
                <a:gd name="connsiteY21" fmla="*/ 409615 h 1749707"/>
                <a:gd name="connsiteX22" fmla="*/ 1823084 w 2927508"/>
                <a:gd name="connsiteY22" fmla="*/ 723464 h 1749707"/>
                <a:gd name="connsiteX23" fmla="*/ 1955959 w 2927508"/>
                <a:gd name="connsiteY23" fmla="*/ 1241148 h 1749707"/>
                <a:gd name="connsiteX24" fmla="*/ 2051209 w 2927508"/>
                <a:gd name="connsiteY24" fmla="*/ 1580238 h 1749707"/>
                <a:gd name="connsiteX25" fmla="*/ 2092641 w 2927508"/>
                <a:gd name="connsiteY25" fmla="*/ 1666109 h 1749707"/>
                <a:gd name="connsiteX26" fmla="*/ 2115502 w 2927508"/>
                <a:gd name="connsiteY26" fmla="*/ 1700547 h 1749707"/>
                <a:gd name="connsiteX27" fmla="*/ 2152649 w 2927508"/>
                <a:gd name="connsiteY27" fmla="*/ 1740190 h 1749707"/>
                <a:gd name="connsiteX28" fmla="*/ 2233662 w 2927508"/>
                <a:gd name="connsiteY28" fmla="*/ 1749421 h 1749707"/>
                <a:gd name="connsiteX29" fmla="*/ 2377965 w 2927508"/>
                <a:gd name="connsiteY29" fmla="*/ 1747548 h 1749707"/>
                <a:gd name="connsiteX30" fmla="*/ 2610802 w 2927508"/>
                <a:gd name="connsiteY30" fmla="*/ 1744544 h 1749707"/>
                <a:gd name="connsiteX31" fmla="*/ 2927508 w 2927508"/>
                <a:gd name="connsiteY31" fmla="*/ 1749305 h 1749707"/>
                <a:gd name="connsiteX0" fmla="*/ 0 w 2927508"/>
                <a:gd name="connsiteY0" fmla="*/ 1743591 h 1749707"/>
                <a:gd name="connsiteX1" fmla="*/ 102393 w 2927508"/>
                <a:gd name="connsiteY1" fmla="*/ 1743115 h 1749707"/>
                <a:gd name="connsiteX2" fmla="*/ 326705 w 2927508"/>
                <a:gd name="connsiteY2" fmla="*/ 1744544 h 1749707"/>
                <a:gd name="connsiteX3" fmla="*/ 541495 w 2927508"/>
                <a:gd name="connsiteY3" fmla="*/ 1745168 h 1749707"/>
                <a:gd name="connsiteX4" fmla="*/ 732569 w 2927508"/>
                <a:gd name="connsiteY4" fmla="*/ 1746709 h 1749707"/>
                <a:gd name="connsiteX5" fmla="*/ 791673 w 2927508"/>
                <a:gd name="connsiteY5" fmla="*/ 1739894 h 1749707"/>
                <a:gd name="connsiteX6" fmla="*/ 825817 w 2927508"/>
                <a:gd name="connsiteY6" fmla="*/ 1718826 h 1749707"/>
                <a:gd name="connsiteX7" fmla="*/ 850582 w 2927508"/>
                <a:gd name="connsiteY7" fmla="*/ 1690728 h 1749707"/>
                <a:gd name="connsiteX8" fmla="*/ 873918 w 2927508"/>
                <a:gd name="connsiteY8" fmla="*/ 1627386 h 1749707"/>
                <a:gd name="connsiteX9" fmla="*/ 962977 w 2927508"/>
                <a:gd name="connsiteY9" fmla="*/ 1276866 h 1749707"/>
                <a:gd name="connsiteX10" fmla="*/ 1100137 w 2927508"/>
                <a:gd name="connsiteY10" fmla="*/ 728226 h 1749707"/>
                <a:gd name="connsiteX11" fmla="*/ 1206817 w 2927508"/>
                <a:gd name="connsiteY11" fmla="*/ 377706 h 1749707"/>
                <a:gd name="connsiteX12" fmla="*/ 1280635 w 2927508"/>
                <a:gd name="connsiteY12" fmla="*/ 192445 h 1749707"/>
                <a:gd name="connsiteX13" fmla="*/ 1333499 w 2927508"/>
                <a:gd name="connsiteY13" fmla="*/ 92908 h 1749707"/>
                <a:gd name="connsiteX14" fmla="*/ 1381601 w 2927508"/>
                <a:gd name="connsiteY14" fmla="*/ 31949 h 1749707"/>
                <a:gd name="connsiteX15" fmla="*/ 1420177 w 2927508"/>
                <a:gd name="connsiteY15" fmla="*/ 11946 h 1749707"/>
                <a:gd name="connsiteX16" fmla="*/ 1471612 w 2927508"/>
                <a:gd name="connsiteY16" fmla="*/ 40 h 1749707"/>
                <a:gd name="connsiteX17" fmla="*/ 1522571 w 2927508"/>
                <a:gd name="connsiteY17" fmla="*/ 8613 h 1749707"/>
                <a:gd name="connsiteX18" fmla="*/ 1555908 w 2927508"/>
                <a:gd name="connsiteY18" fmla="*/ 29567 h 1749707"/>
                <a:gd name="connsiteX19" fmla="*/ 1598771 w 2927508"/>
                <a:gd name="connsiteY19" fmla="*/ 80051 h 1749707"/>
                <a:gd name="connsiteX20" fmla="*/ 1649729 w 2927508"/>
                <a:gd name="connsiteY20" fmla="*/ 177205 h 1749707"/>
                <a:gd name="connsiteX21" fmla="*/ 1738788 w 2927508"/>
                <a:gd name="connsiteY21" fmla="*/ 409615 h 1749707"/>
                <a:gd name="connsiteX22" fmla="*/ 1823084 w 2927508"/>
                <a:gd name="connsiteY22" fmla="*/ 723464 h 1749707"/>
                <a:gd name="connsiteX23" fmla="*/ 1955959 w 2927508"/>
                <a:gd name="connsiteY23" fmla="*/ 1241148 h 1749707"/>
                <a:gd name="connsiteX24" fmla="*/ 2051209 w 2927508"/>
                <a:gd name="connsiteY24" fmla="*/ 1580238 h 1749707"/>
                <a:gd name="connsiteX25" fmla="*/ 2092641 w 2927508"/>
                <a:gd name="connsiteY25" fmla="*/ 1666109 h 1749707"/>
                <a:gd name="connsiteX26" fmla="*/ 2117931 w 2927508"/>
                <a:gd name="connsiteY26" fmla="*/ 1712568 h 1749707"/>
                <a:gd name="connsiteX27" fmla="*/ 2152649 w 2927508"/>
                <a:gd name="connsiteY27" fmla="*/ 1740190 h 1749707"/>
                <a:gd name="connsiteX28" fmla="*/ 2233662 w 2927508"/>
                <a:gd name="connsiteY28" fmla="*/ 1749421 h 1749707"/>
                <a:gd name="connsiteX29" fmla="*/ 2377965 w 2927508"/>
                <a:gd name="connsiteY29" fmla="*/ 1747548 h 1749707"/>
                <a:gd name="connsiteX30" fmla="*/ 2610802 w 2927508"/>
                <a:gd name="connsiteY30" fmla="*/ 1744544 h 1749707"/>
                <a:gd name="connsiteX31" fmla="*/ 2927508 w 2927508"/>
                <a:gd name="connsiteY31" fmla="*/ 1749305 h 1749707"/>
                <a:gd name="connsiteX0" fmla="*/ 0 w 2927508"/>
                <a:gd name="connsiteY0" fmla="*/ 1743591 h 1749707"/>
                <a:gd name="connsiteX1" fmla="*/ 102393 w 2927508"/>
                <a:gd name="connsiteY1" fmla="*/ 1743115 h 1749707"/>
                <a:gd name="connsiteX2" fmla="*/ 326705 w 2927508"/>
                <a:gd name="connsiteY2" fmla="*/ 1744544 h 1749707"/>
                <a:gd name="connsiteX3" fmla="*/ 541495 w 2927508"/>
                <a:gd name="connsiteY3" fmla="*/ 1745168 h 1749707"/>
                <a:gd name="connsiteX4" fmla="*/ 732569 w 2927508"/>
                <a:gd name="connsiteY4" fmla="*/ 1746709 h 1749707"/>
                <a:gd name="connsiteX5" fmla="*/ 791673 w 2927508"/>
                <a:gd name="connsiteY5" fmla="*/ 1739894 h 1749707"/>
                <a:gd name="connsiteX6" fmla="*/ 825817 w 2927508"/>
                <a:gd name="connsiteY6" fmla="*/ 1718826 h 1749707"/>
                <a:gd name="connsiteX7" fmla="*/ 850582 w 2927508"/>
                <a:gd name="connsiteY7" fmla="*/ 1690728 h 1749707"/>
                <a:gd name="connsiteX8" fmla="*/ 873918 w 2927508"/>
                <a:gd name="connsiteY8" fmla="*/ 1627386 h 1749707"/>
                <a:gd name="connsiteX9" fmla="*/ 962977 w 2927508"/>
                <a:gd name="connsiteY9" fmla="*/ 1276866 h 1749707"/>
                <a:gd name="connsiteX10" fmla="*/ 1100137 w 2927508"/>
                <a:gd name="connsiteY10" fmla="*/ 728226 h 1749707"/>
                <a:gd name="connsiteX11" fmla="*/ 1206817 w 2927508"/>
                <a:gd name="connsiteY11" fmla="*/ 377706 h 1749707"/>
                <a:gd name="connsiteX12" fmla="*/ 1280635 w 2927508"/>
                <a:gd name="connsiteY12" fmla="*/ 192445 h 1749707"/>
                <a:gd name="connsiteX13" fmla="*/ 1333499 w 2927508"/>
                <a:gd name="connsiteY13" fmla="*/ 92908 h 1749707"/>
                <a:gd name="connsiteX14" fmla="*/ 1381601 w 2927508"/>
                <a:gd name="connsiteY14" fmla="*/ 31949 h 1749707"/>
                <a:gd name="connsiteX15" fmla="*/ 1420177 w 2927508"/>
                <a:gd name="connsiteY15" fmla="*/ 11946 h 1749707"/>
                <a:gd name="connsiteX16" fmla="*/ 1471612 w 2927508"/>
                <a:gd name="connsiteY16" fmla="*/ 40 h 1749707"/>
                <a:gd name="connsiteX17" fmla="*/ 1522571 w 2927508"/>
                <a:gd name="connsiteY17" fmla="*/ 8613 h 1749707"/>
                <a:gd name="connsiteX18" fmla="*/ 1555908 w 2927508"/>
                <a:gd name="connsiteY18" fmla="*/ 29567 h 1749707"/>
                <a:gd name="connsiteX19" fmla="*/ 1598771 w 2927508"/>
                <a:gd name="connsiteY19" fmla="*/ 80051 h 1749707"/>
                <a:gd name="connsiteX20" fmla="*/ 1649729 w 2927508"/>
                <a:gd name="connsiteY20" fmla="*/ 177205 h 1749707"/>
                <a:gd name="connsiteX21" fmla="*/ 1738788 w 2927508"/>
                <a:gd name="connsiteY21" fmla="*/ 409615 h 1749707"/>
                <a:gd name="connsiteX22" fmla="*/ 1823084 w 2927508"/>
                <a:gd name="connsiteY22" fmla="*/ 723464 h 1749707"/>
                <a:gd name="connsiteX23" fmla="*/ 1955959 w 2927508"/>
                <a:gd name="connsiteY23" fmla="*/ 1241148 h 1749707"/>
                <a:gd name="connsiteX24" fmla="*/ 2051209 w 2927508"/>
                <a:gd name="connsiteY24" fmla="*/ 1580238 h 1749707"/>
                <a:gd name="connsiteX25" fmla="*/ 2090212 w 2927508"/>
                <a:gd name="connsiteY25" fmla="*/ 1678129 h 1749707"/>
                <a:gd name="connsiteX26" fmla="*/ 2117931 w 2927508"/>
                <a:gd name="connsiteY26" fmla="*/ 1712568 h 1749707"/>
                <a:gd name="connsiteX27" fmla="*/ 2152649 w 2927508"/>
                <a:gd name="connsiteY27" fmla="*/ 1740190 h 1749707"/>
                <a:gd name="connsiteX28" fmla="*/ 2233662 w 2927508"/>
                <a:gd name="connsiteY28" fmla="*/ 1749421 h 1749707"/>
                <a:gd name="connsiteX29" fmla="*/ 2377965 w 2927508"/>
                <a:gd name="connsiteY29" fmla="*/ 1747548 h 1749707"/>
                <a:gd name="connsiteX30" fmla="*/ 2610802 w 2927508"/>
                <a:gd name="connsiteY30" fmla="*/ 1744544 h 1749707"/>
                <a:gd name="connsiteX31" fmla="*/ 2927508 w 2927508"/>
                <a:gd name="connsiteY31" fmla="*/ 1749305 h 1749707"/>
                <a:gd name="connsiteX0" fmla="*/ 0 w 2927508"/>
                <a:gd name="connsiteY0" fmla="*/ 1743591 h 1749707"/>
                <a:gd name="connsiteX1" fmla="*/ 102393 w 2927508"/>
                <a:gd name="connsiteY1" fmla="*/ 1743115 h 1749707"/>
                <a:gd name="connsiteX2" fmla="*/ 326705 w 2927508"/>
                <a:gd name="connsiteY2" fmla="*/ 1744544 h 1749707"/>
                <a:gd name="connsiteX3" fmla="*/ 541495 w 2927508"/>
                <a:gd name="connsiteY3" fmla="*/ 1745168 h 1749707"/>
                <a:gd name="connsiteX4" fmla="*/ 732569 w 2927508"/>
                <a:gd name="connsiteY4" fmla="*/ 1746709 h 1749707"/>
                <a:gd name="connsiteX5" fmla="*/ 791673 w 2927508"/>
                <a:gd name="connsiteY5" fmla="*/ 1739894 h 1749707"/>
                <a:gd name="connsiteX6" fmla="*/ 825817 w 2927508"/>
                <a:gd name="connsiteY6" fmla="*/ 1718826 h 1749707"/>
                <a:gd name="connsiteX7" fmla="*/ 850582 w 2927508"/>
                <a:gd name="connsiteY7" fmla="*/ 1690728 h 1749707"/>
                <a:gd name="connsiteX8" fmla="*/ 873918 w 2927508"/>
                <a:gd name="connsiteY8" fmla="*/ 1627386 h 1749707"/>
                <a:gd name="connsiteX9" fmla="*/ 962977 w 2927508"/>
                <a:gd name="connsiteY9" fmla="*/ 1276866 h 1749707"/>
                <a:gd name="connsiteX10" fmla="*/ 1100137 w 2927508"/>
                <a:gd name="connsiteY10" fmla="*/ 728226 h 1749707"/>
                <a:gd name="connsiteX11" fmla="*/ 1206817 w 2927508"/>
                <a:gd name="connsiteY11" fmla="*/ 377706 h 1749707"/>
                <a:gd name="connsiteX12" fmla="*/ 1280635 w 2927508"/>
                <a:gd name="connsiteY12" fmla="*/ 192445 h 1749707"/>
                <a:gd name="connsiteX13" fmla="*/ 1333499 w 2927508"/>
                <a:gd name="connsiteY13" fmla="*/ 92908 h 1749707"/>
                <a:gd name="connsiteX14" fmla="*/ 1381601 w 2927508"/>
                <a:gd name="connsiteY14" fmla="*/ 31949 h 1749707"/>
                <a:gd name="connsiteX15" fmla="*/ 1420177 w 2927508"/>
                <a:gd name="connsiteY15" fmla="*/ 11946 h 1749707"/>
                <a:gd name="connsiteX16" fmla="*/ 1471612 w 2927508"/>
                <a:gd name="connsiteY16" fmla="*/ 40 h 1749707"/>
                <a:gd name="connsiteX17" fmla="*/ 1522571 w 2927508"/>
                <a:gd name="connsiteY17" fmla="*/ 8613 h 1749707"/>
                <a:gd name="connsiteX18" fmla="*/ 1555908 w 2927508"/>
                <a:gd name="connsiteY18" fmla="*/ 29567 h 1749707"/>
                <a:gd name="connsiteX19" fmla="*/ 1598771 w 2927508"/>
                <a:gd name="connsiteY19" fmla="*/ 80051 h 1749707"/>
                <a:gd name="connsiteX20" fmla="*/ 1649729 w 2927508"/>
                <a:gd name="connsiteY20" fmla="*/ 177205 h 1749707"/>
                <a:gd name="connsiteX21" fmla="*/ 1738788 w 2927508"/>
                <a:gd name="connsiteY21" fmla="*/ 409615 h 1749707"/>
                <a:gd name="connsiteX22" fmla="*/ 1823084 w 2927508"/>
                <a:gd name="connsiteY22" fmla="*/ 723464 h 1749707"/>
                <a:gd name="connsiteX23" fmla="*/ 1955959 w 2927508"/>
                <a:gd name="connsiteY23" fmla="*/ 1241148 h 1749707"/>
                <a:gd name="connsiteX24" fmla="*/ 2051209 w 2927508"/>
                <a:gd name="connsiteY24" fmla="*/ 1580238 h 1749707"/>
                <a:gd name="connsiteX25" fmla="*/ 2090212 w 2927508"/>
                <a:gd name="connsiteY25" fmla="*/ 1678129 h 1749707"/>
                <a:gd name="connsiteX26" fmla="*/ 2117931 w 2927508"/>
                <a:gd name="connsiteY26" fmla="*/ 1715574 h 1749707"/>
                <a:gd name="connsiteX27" fmla="*/ 2152649 w 2927508"/>
                <a:gd name="connsiteY27" fmla="*/ 1740190 h 1749707"/>
                <a:gd name="connsiteX28" fmla="*/ 2233662 w 2927508"/>
                <a:gd name="connsiteY28" fmla="*/ 1749421 h 1749707"/>
                <a:gd name="connsiteX29" fmla="*/ 2377965 w 2927508"/>
                <a:gd name="connsiteY29" fmla="*/ 1747548 h 1749707"/>
                <a:gd name="connsiteX30" fmla="*/ 2610802 w 2927508"/>
                <a:gd name="connsiteY30" fmla="*/ 1744544 h 1749707"/>
                <a:gd name="connsiteX31" fmla="*/ 2927508 w 2927508"/>
                <a:gd name="connsiteY31" fmla="*/ 1749305 h 174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27508" h="1749707">
                  <a:moveTo>
                    <a:pt x="0" y="1743591"/>
                  </a:moveTo>
                  <a:cubicBezTo>
                    <a:pt x="62072" y="1748036"/>
                    <a:pt x="47942" y="1742956"/>
                    <a:pt x="102393" y="1743115"/>
                  </a:cubicBezTo>
                  <a:lnTo>
                    <a:pt x="326705" y="1744544"/>
                  </a:lnTo>
                  <a:lnTo>
                    <a:pt x="541495" y="1745168"/>
                  </a:lnTo>
                  <a:lnTo>
                    <a:pt x="732569" y="1746709"/>
                  </a:lnTo>
                  <a:cubicBezTo>
                    <a:pt x="774265" y="1745830"/>
                    <a:pt x="775322" y="1742037"/>
                    <a:pt x="791673" y="1739894"/>
                  </a:cubicBezTo>
                  <a:cubicBezTo>
                    <a:pt x="808024" y="1737751"/>
                    <a:pt x="815999" y="1727020"/>
                    <a:pt x="825817" y="1718826"/>
                  </a:cubicBezTo>
                  <a:cubicBezTo>
                    <a:pt x="835635" y="1710632"/>
                    <a:pt x="842565" y="1705968"/>
                    <a:pt x="850582" y="1690728"/>
                  </a:cubicBezTo>
                  <a:cubicBezTo>
                    <a:pt x="858599" y="1675488"/>
                    <a:pt x="855186" y="1696363"/>
                    <a:pt x="873918" y="1627386"/>
                  </a:cubicBezTo>
                  <a:cubicBezTo>
                    <a:pt x="892650" y="1558409"/>
                    <a:pt x="925274" y="1426726"/>
                    <a:pt x="962977" y="1276866"/>
                  </a:cubicBezTo>
                  <a:cubicBezTo>
                    <a:pt x="1000680" y="1127006"/>
                    <a:pt x="1059497" y="878086"/>
                    <a:pt x="1100137" y="728226"/>
                  </a:cubicBezTo>
                  <a:cubicBezTo>
                    <a:pt x="1140777" y="578366"/>
                    <a:pt x="1176734" y="467003"/>
                    <a:pt x="1206817" y="377706"/>
                  </a:cubicBezTo>
                  <a:cubicBezTo>
                    <a:pt x="1236900" y="288409"/>
                    <a:pt x="1259521" y="239911"/>
                    <a:pt x="1280635" y="192445"/>
                  </a:cubicBezTo>
                  <a:cubicBezTo>
                    <a:pt x="1301749" y="144979"/>
                    <a:pt x="1316671" y="119657"/>
                    <a:pt x="1333499" y="92908"/>
                  </a:cubicBezTo>
                  <a:cubicBezTo>
                    <a:pt x="1350327" y="66159"/>
                    <a:pt x="1367155" y="45443"/>
                    <a:pt x="1381601" y="31949"/>
                  </a:cubicBezTo>
                  <a:cubicBezTo>
                    <a:pt x="1396047" y="18455"/>
                    <a:pt x="1405175" y="17264"/>
                    <a:pt x="1420177" y="11946"/>
                  </a:cubicBezTo>
                  <a:cubicBezTo>
                    <a:pt x="1435179" y="6628"/>
                    <a:pt x="1454546" y="596"/>
                    <a:pt x="1471612" y="40"/>
                  </a:cubicBezTo>
                  <a:cubicBezTo>
                    <a:pt x="1488678" y="-516"/>
                    <a:pt x="1506141" y="4882"/>
                    <a:pt x="1522571" y="8613"/>
                  </a:cubicBezTo>
                  <a:cubicBezTo>
                    <a:pt x="1539001" y="12344"/>
                    <a:pt x="1543208" y="17661"/>
                    <a:pt x="1555908" y="29567"/>
                  </a:cubicBezTo>
                  <a:cubicBezTo>
                    <a:pt x="1568608" y="41473"/>
                    <a:pt x="1580753" y="55048"/>
                    <a:pt x="1598771" y="80051"/>
                  </a:cubicBezTo>
                  <a:cubicBezTo>
                    <a:pt x="1616789" y="105054"/>
                    <a:pt x="1626393" y="122278"/>
                    <a:pt x="1649729" y="177205"/>
                  </a:cubicBezTo>
                  <a:cubicBezTo>
                    <a:pt x="1673065" y="232132"/>
                    <a:pt x="1709896" y="318572"/>
                    <a:pt x="1738788" y="409615"/>
                  </a:cubicBezTo>
                  <a:cubicBezTo>
                    <a:pt x="1767681" y="500658"/>
                    <a:pt x="1786889" y="584875"/>
                    <a:pt x="1823084" y="723464"/>
                  </a:cubicBezTo>
                  <a:cubicBezTo>
                    <a:pt x="1859279" y="862053"/>
                    <a:pt x="1917938" y="1098352"/>
                    <a:pt x="1955959" y="1241148"/>
                  </a:cubicBezTo>
                  <a:cubicBezTo>
                    <a:pt x="1993980" y="1383944"/>
                    <a:pt x="2028834" y="1507408"/>
                    <a:pt x="2051209" y="1580238"/>
                  </a:cubicBezTo>
                  <a:cubicBezTo>
                    <a:pt x="2073585" y="1653068"/>
                    <a:pt x="2079092" y="1655573"/>
                    <a:pt x="2090212" y="1678129"/>
                  </a:cubicBezTo>
                  <a:cubicBezTo>
                    <a:pt x="2101332" y="1700685"/>
                    <a:pt x="2111105" y="1708113"/>
                    <a:pt x="2117931" y="1715574"/>
                  </a:cubicBezTo>
                  <a:cubicBezTo>
                    <a:pt x="2124757" y="1723035"/>
                    <a:pt x="2133361" y="1734549"/>
                    <a:pt x="2152649" y="1740190"/>
                  </a:cubicBezTo>
                  <a:cubicBezTo>
                    <a:pt x="2171937" y="1745831"/>
                    <a:pt x="2196109" y="1748195"/>
                    <a:pt x="2233662" y="1749421"/>
                  </a:cubicBezTo>
                  <a:cubicBezTo>
                    <a:pt x="2271215" y="1750647"/>
                    <a:pt x="2377965" y="1747548"/>
                    <a:pt x="2377965" y="1747548"/>
                  </a:cubicBezTo>
                  <a:lnTo>
                    <a:pt x="2610802" y="1744544"/>
                  </a:lnTo>
                  <a:lnTo>
                    <a:pt x="2927508" y="1749305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D87567A-FC22-4C53-88AF-DA01BADF5F4F}"/>
                </a:ext>
              </a:extLst>
            </p:cNvPr>
            <p:cNvSpPr/>
            <p:nvPr/>
          </p:nvSpPr>
          <p:spPr>
            <a:xfrm>
              <a:off x="6174440" y="4568507"/>
              <a:ext cx="2932271" cy="1832690"/>
            </a:xfrm>
            <a:custGeom>
              <a:avLst/>
              <a:gdLst>
                <a:gd name="connsiteX0" fmla="*/ 19064 w 2853704"/>
                <a:gd name="connsiteY0" fmla="*/ 1724025 h 1750013"/>
                <a:gd name="connsiteX1" fmla="*/ 19064 w 2853704"/>
                <a:gd name="connsiteY1" fmla="*/ 1602105 h 1750013"/>
                <a:gd name="connsiteX2" fmla="*/ 217184 w 2853704"/>
                <a:gd name="connsiteY2" fmla="*/ 1739265 h 1750013"/>
                <a:gd name="connsiteX3" fmla="*/ 491504 w 2853704"/>
                <a:gd name="connsiteY3" fmla="*/ 1739265 h 1750013"/>
                <a:gd name="connsiteX4" fmla="*/ 689624 w 2853704"/>
                <a:gd name="connsiteY4" fmla="*/ 1724025 h 1750013"/>
                <a:gd name="connsiteX5" fmla="*/ 811544 w 2853704"/>
                <a:gd name="connsiteY5" fmla="*/ 1708785 h 1750013"/>
                <a:gd name="connsiteX6" fmla="*/ 826784 w 2853704"/>
                <a:gd name="connsiteY6" fmla="*/ 1678305 h 1750013"/>
                <a:gd name="connsiteX7" fmla="*/ 857264 w 2853704"/>
                <a:gd name="connsiteY7" fmla="*/ 1617345 h 1750013"/>
                <a:gd name="connsiteX8" fmla="*/ 948704 w 2853704"/>
                <a:gd name="connsiteY8" fmla="*/ 1266825 h 1750013"/>
                <a:gd name="connsiteX9" fmla="*/ 1085864 w 2853704"/>
                <a:gd name="connsiteY9" fmla="*/ 718185 h 1750013"/>
                <a:gd name="connsiteX10" fmla="*/ 1192544 w 2853704"/>
                <a:gd name="connsiteY10" fmla="*/ 367665 h 1750013"/>
                <a:gd name="connsiteX11" fmla="*/ 1268744 w 2853704"/>
                <a:gd name="connsiteY11" fmla="*/ 184785 h 1750013"/>
                <a:gd name="connsiteX12" fmla="*/ 1314464 w 2853704"/>
                <a:gd name="connsiteY12" fmla="*/ 78105 h 1750013"/>
                <a:gd name="connsiteX13" fmla="*/ 1360184 w 2853704"/>
                <a:gd name="connsiteY13" fmla="*/ 17145 h 1750013"/>
                <a:gd name="connsiteX14" fmla="*/ 1405904 w 2853704"/>
                <a:gd name="connsiteY14" fmla="*/ 1905 h 1750013"/>
                <a:gd name="connsiteX15" fmla="*/ 1466864 w 2853704"/>
                <a:gd name="connsiteY15" fmla="*/ 1905 h 1750013"/>
                <a:gd name="connsiteX16" fmla="*/ 1558304 w 2853704"/>
                <a:gd name="connsiteY16" fmla="*/ 17145 h 1750013"/>
                <a:gd name="connsiteX17" fmla="*/ 1649744 w 2853704"/>
                <a:gd name="connsiteY17" fmla="*/ 169545 h 1750013"/>
                <a:gd name="connsiteX18" fmla="*/ 1741184 w 2853704"/>
                <a:gd name="connsiteY18" fmla="*/ 382905 h 1750013"/>
                <a:gd name="connsiteX19" fmla="*/ 1832624 w 2853704"/>
                <a:gd name="connsiteY19" fmla="*/ 794385 h 1750013"/>
                <a:gd name="connsiteX20" fmla="*/ 1939304 w 2853704"/>
                <a:gd name="connsiteY20" fmla="*/ 1190625 h 1750013"/>
                <a:gd name="connsiteX21" fmla="*/ 2015504 w 2853704"/>
                <a:gd name="connsiteY21" fmla="*/ 1510665 h 1750013"/>
                <a:gd name="connsiteX22" fmla="*/ 2106944 w 2853704"/>
                <a:gd name="connsiteY22" fmla="*/ 1693545 h 1750013"/>
                <a:gd name="connsiteX23" fmla="*/ 2152664 w 2853704"/>
                <a:gd name="connsiteY23" fmla="*/ 1724025 h 1750013"/>
                <a:gd name="connsiteX24" fmla="*/ 2381264 w 2853704"/>
                <a:gd name="connsiteY24" fmla="*/ 1739265 h 1750013"/>
                <a:gd name="connsiteX25" fmla="*/ 2670824 w 2853704"/>
                <a:gd name="connsiteY25" fmla="*/ 1739265 h 1750013"/>
                <a:gd name="connsiteX26" fmla="*/ 2853704 w 2853704"/>
                <a:gd name="connsiteY26" fmla="*/ 1739265 h 1750013"/>
                <a:gd name="connsiteX27" fmla="*/ 2853704 w 2853704"/>
                <a:gd name="connsiteY27" fmla="*/ 1739265 h 1750013"/>
                <a:gd name="connsiteX0" fmla="*/ 5920 w 2883422"/>
                <a:gd name="connsiteY0" fmla="*/ 1721644 h 1750013"/>
                <a:gd name="connsiteX1" fmla="*/ 48782 w 2883422"/>
                <a:gd name="connsiteY1" fmla="*/ 1602105 h 1750013"/>
                <a:gd name="connsiteX2" fmla="*/ 246902 w 2883422"/>
                <a:gd name="connsiteY2" fmla="*/ 1739265 h 1750013"/>
                <a:gd name="connsiteX3" fmla="*/ 521222 w 2883422"/>
                <a:gd name="connsiteY3" fmla="*/ 1739265 h 1750013"/>
                <a:gd name="connsiteX4" fmla="*/ 719342 w 2883422"/>
                <a:gd name="connsiteY4" fmla="*/ 1724025 h 1750013"/>
                <a:gd name="connsiteX5" fmla="*/ 841262 w 2883422"/>
                <a:gd name="connsiteY5" fmla="*/ 1708785 h 1750013"/>
                <a:gd name="connsiteX6" fmla="*/ 856502 w 2883422"/>
                <a:gd name="connsiteY6" fmla="*/ 1678305 h 1750013"/>
                <a:gd name="connsiteX7" fmla="*/ 886982 w 2883422"/>
                <a:gd name="connsiteY7" fmla="*/ 1617345 h 1750013"/>
                <a:gd name="connsiteX8" fmla="*/ 978422 w 2883422"/>
                <a:gd name="connsiteY8" fmla="*/ 1266825 h 1750013"/>
                <a:gd name="connsiteX9" fmla="*/ 1115582 w 2883422"/>
                <a:gd name="connsiteY9" fmla="*/ 718185 h 1750013"/>
                <a:gd name="connsiteX10" fmla="*/ 1222262 w 2883422"/>
                <a:gd name="connsiteY10" fmla="*/ 367665 h 1750013"/>
                <a:gd name="connsiteX11" fmla="*/ 1298462 w 2883422"/>
                <a:gd name="connsiteY11" fmla="*/ 184785 h 1750013"/>
                <a:gd name="connsiteX12" fmla="*/ 1344182 w 2883422"/>
                <a:gd name="connsiteY12" fmla="*/ 78105 h 1750013"/>
                <a:gd name="connsiteX13" fmla="*/ 1389902 w 2883422"/>
                <a:gd name="connsiteY13" fmla="*/ 17145 h 1750013"/>
                <a:gd name="connsiteX14" fmla="*/ 1435622 w 2883422"/>
                <a:gd name="connsiteY14" fmla="*/ 1905 h 1750013"/>
                <a:gd name="connsiteX15" fmla="*/ 1496582 w 2883422"/>
                <a:gd name="connsiteY15" fmla="*/ 1905 h 1750013"/>
                <a:gd name="connsiteX16" fmla="*/ 1588022 w 2883422"/>
                <a:gd name="connsiteY16" fmla="*/ 17145 h 1750013"/>
                <a:gd name="connsiteX17" fmla="*/ 1679462 w 2883422"/>
                <a:gd name="connsiteY17" fmla="*/ 169545 h 1750013"/>
                <a:gd name="connsiteX18" fmla="*/ 1770902 w 2883422"/>
                <a:gd name="connsiteY18" fmla="*/ 382905 h 1750013"/>
                <a:gd name="connsiteX19" fmla="*/ 1862342 w 2883422"/>
                <a:gd name="connsiteY19" fmla="*/ 794385 h 1750013"/>
                <a:gd name="connsiteX20" fmla="*/ 1969022 w 2883422"/>
                <a:gd name="connsiteY20" fmla="*/ 1190625 h 1750013"/>
                <a:gd name="connsiteX21" fmla="*/ 2045222 w 2883422"/>
                <a:gd name="connsiteY21" fmla="*/ 1510665 h 1750013"/>
                <a:gd name="connsiteX22" fmla="*/ 2136662 w 2883422"/>
                <a:gd name="connsiteY22" fmla="*/ 1693545 h 1750013"/>
                <a:gd name="connsiteX23" fmla="*/ 2182382 w 2883422"/>
                <a:gd name="connsiteY23" fmla="*/ 1724025 h 1750013"/>
                <a:gd name="connsiteX24" fmla="*/ 2410982 w 2883422"/>
                <a:gd name="connsiteY24" fmla="*/ 1739265 h 1750013"/>
                <a:gd name="connsiteX25" fmla="*/ 2700542 w 2883422"/>
                <a:gd name="connsiteY25" fmla="*/ 1739265 h 1750013"/>
                <a:gd name="connsiteX26" fmla="*/ 2883422 w 2883422"/>
                <a:gd name="connsiteY26" fmla="*/ 1739265 h 1750013"/>
                <a:gd name="connsiteX27" fmla="*/ 2883422 w 2883422"/>
                <a:gd name="connsiteY27" fmla="*/ 1739265 h 1750013"/>
                <a:gd name="connsiteX0" fmla="*/ 0 w 2877502"/>
                <a:gd name="connsiteY0" fmla="*/ 1721644 h 1750013"/>
                <a:gd name="connsiteX1" fmla="*/ 42862 w 2877502"/>
                <a:gd name="connsiteY1" fmla="*/ 1602105 h 1750013"/>
                <a:gd name="connsiteX2" fmla="*/ 240982 w 2877502"/>
                <a:gd name="connsiteY2" fmla="*/ 1739265 h 1750013"/>
                <a:gd name="connsiteX3" fmla="*/ 515302 w 2877502"/>
                <a:gd name="connsiteY3" fmla="*/ 1739265 h 1750013"/>
                <a:gd name="connsiteX4" fmla="*/ 713422 w 2877502"/>
                <a:gd name="connsiteY4" fmla="*/ 1724025 h 1750013"/>
                <a:gd name="connsiteX5" fmla="*/ 835342 w 2877502"/>
                <a:gd name="connsiteY5" fmla="*/ 1708785 h 1750013"/>
                <a:gd name="connsiteX6" fmla="*/ 850582 w 2877502"/>
                <a:gd name="connsiteY6" fmla="*/ 1678305 h 1750013"/>
                <a:gd name="connsiteX7" fmla="*/ 881062 w 2877502"/>
                <a:gd name="connsiteY7" fmla="*/ 1617345 h 1750013"/>
                <a:gd name="connsiteX8" fmla="*/ 972502 w 2877502"/>
                <a:gd name="connsiteY8" fmla="*/ 1266825 h 1750013"/>
                <a:gd name="connsiteX9" fmla="*/ 1109662 w 2877502"/>
                <a:gd name="connsiteY9" fmla="*/ 718185 h 1750013"/>
                <a:gd name="connsiteX10" fmla="*/ 1216342 w 2877502"/>
                <a:gd name="connsiteY10" fmla="*/ 367665 h 1750013"/>
                <a:gd name="connsiteX11" fmla="*/ 1292542 w 2877502"/>
                <a:gd name="connsiteY11" fmla="*/ 184785 h 1750013"/>
                <a:gd name="connsiteX12" fmla="*/ 1338262 w 2877502"/>
                <a:gd name="connsiteY12" fmla="*/ 78105 h 1750013"/>
                <a:gd name="connsiteX13" fmla="*/ 1383982 w 2877502"/>
                <a:gd name="connsiteY13" fmla="*/ 17145 h 1750013"/>
                <a:gd name="connsiteX14" fmla="*/ 1429702 w 2877502"/>
                <a:gd name="connsiteY14" fmla="*/ 1905 h 1750013"/>
                <a:gd name="connsiteX15" fmla="*/ 1490662 w 2877502"/>
                <a:gd name="connsiteY15" fmla="*/ 1905 h 1750013"/>
                <a:gd name="connsiteX16" fmla="*/ 1582102 w 2877502"/>
                <a:gd name="connsiteY16" fmla="*/ 17145 h 1750013"/>
                <a:gd name="connsiteX17" fmla="*/ 1673542 w 2877502"/>
                <a:gd name="connsiteY17" fmla="*/ 169545 h 1750013"/>
                <a:gd name="connsiteX18" fmla="*/ 1764982 w 2877502"/>
                <a:gd name="connsiteY18" fmla="*/ 382905 h 1750013"/>
                <a:gd name="connsiteX19" fmla="*/ 1856422 w 2877502"/>
                <a:gd name="connsiteY19" fmla="*/ 794385 h 1750013"/>
                <a:gd name="connsiteX20" fmla="*/ 1963102 w 2877502"/>
                <a:gd name="connsiteY20" fmla="*/ 1190625 h 1750013"/>
                <a:gd name="connsiteX21" fmla="*/ 2039302 w 2877502"/>
                <a:gd name="connsiteY21" fmla="*/ 1510665 h 1750013"/>
                <a:gd name="connsiteX22" fmla="*/ 2130742 w 2877502"/>
                <a:gd name="connsiteY22" fmla="*/ 1693545 h 1750013"/>
                <a:gd name="connsiteX23" fmla="*/ 2176462 w 2877502"/>
                <a:gd name="connsiteY23" fmla="*/ 1724025 h 1750013"/>
                <a:gd name="connsiteX24" fmla="*/ 2405062 w 2877502"/>
                <a:gd name="connsiteY24" fmla="*/ 1739265 h 1750013"/>
                <a:gd name="connsiteX25" fmla="*/ 2694622 w 2877502"/>
                <a:gd name="connsiteY25" fmla="*/ 1739265 h 1750013"/>
                <a:gd name="connsiteX26" fmla="*/ 2877502 w 2877502"/>
                <a:gd name="connsiteY26" fmla="*/ 1739265 h 1750013"/>
                <a:gd name="connsiteX27" fmla="*/ 2877502 w 2877502"/>
                <a:gd name="connsiteY27" fmla="*/ 1739265 h 1750013"/>
                <a:gd name="connsiteX0" fmla="*/ 0 w 2877502"/>
                <a:gd name="connsiteY0" fmla="*/ 1721644 h 1741199"/>
                <a:gd name="connsiteX1" fmla="*/ 107156 w 2877502"/>
                <a:gd name="connsiteY1" fmla="*/ 1723549 h 1741199"/>
                <a:gd name="connsiteX2" fmla="*/ 240982 w 2877502"/>
                <a:gd name="connsiteY2" fmla="*/ 1739265 h 1741199"/>
                <a:gd name="connsiteX3" fmla="*/ 515302 w 2877502"/>
                <a:gd name="connsiteY3" fmla="*/ 1739265 h 1741199"/>
                <a:gd name="connsiteX4" fmla="*/ 713422 w 2877502"/>
                <a:gd name="connsiteY4" fmla="*/ 1724025 h 1741199"/>
                <a:gd name="connsiteX5" fmla="*/ 835342 w 2877502"/>
                <a:gd name="connsiteY5" fmla="*/ 1708785 h 1741199"/>
                <a:gd name="connsiteX6" fmla="*/ 850582 w 2877502"/>
                <a:gd name="connsiteY6" fmla="*/ 1678305 h 1741199"/>
                <a:gd name="connsiteX7" fmla="*/ 881062 w 2877502"/>
                <a:gd name="connsiteY7" fmla="*/ 1617345 h 1741199"/>
                <a:gd name="connsiteX8" fmla="*/ 972502 w 2877502"/>
                <a:gd name="connsiteY8" fmla="*/ 1266825 h 1741199"/>
                <a:gd name="connsiteX9" fmla="*/ 1109662 w 2877502"/>
                <a:gd name="connsiteY9" fmla="*/ 718185 h 1741199"/>
                <a:gd name="connsiteX10" fmla="*/ 1216342 w 2877502"/>
                <a:gd name="connsiteY10" fmla="*/ 367665 h 1741199"/>
                <a:gd name="connsiteX11" fmla="*/ 1292542 w 2877502"/>
                <a:gd name="connsiteY11" fmla="*/ 184785 h 1741199"/>
                <a:gd name="connsiteX12" fmla="*/ 1338262 w 2877502"/>
                <a:gd name="connsiteY12" fmla="*/ 78105 h 1741199"/>
                <a:gd name="connsiteX13" fmla="*/ 1383982 w 2877502"/>
                <a:gd name="connsiteY13" fmla="*/ 17145 h 1741199"/>
                <a:gd name="connsiteX14" fmla="*/ 1429702 w 2877502"/>
                <a:gd name="connsiteY14" fmla="*/ 1905 h 1741199"/>
                <a:gd name="connsiteX15" fmla="*/ 1490662 w 2877502"/>
                <a:gd name="connsiteY15" fmla="*/ 1905 h 1741199"/>
                <a:gd name="connsiteX16" fmla="*/ 1582102 w 2877502"/>
                <a:gd name="connsiteY16" fmla="*/ 17145 h 1741199"/>
                <a:gd name="connsiteX17" fmla="*/ 1673542 w 2877502"/>
                <a:gd name="connsiteY17" fmla="*/ 169545 h 1741199"/>
                <a:gd name="connsiteX18" fmla="*/ 1764982 w 2877502"/>
                <a:gd name="connsiteY18" fmla="*/ 382905 h 1741199"/>
                <a:gd name="connsiteX19" fmla="*/ 1856422 w 2877502"/>
                <a:gd name="connsiteY19" fmla="*/ 794385 h 1741199"/>
                <a:gd name="connsiteX20" fmla="*/ 1963102 w 2877502"/>
                <a:gd name="connsiteY20" fmla="*/ 1190625 h 1741199"/>
                <a:gd name="connsiteX21" fmla="*/ 2039302 w 2877502"/>
                <a:gd name="connsiteY21" fmla="*/ 1510665 h 1741199"/>
                <a:gd name="connsiteX22" fmla="*/ 2130742 w 2877502"/>
                <a:gd name="connsiteY22" fmla="*/ 1693545 h 1741199"/>
                <a:gd name="connsiteX23" fmla="*/ 2176462 w 2877502"/>
                <a:gd name="connsiteY23" fmla="*/ 1724025 h 1741199"/>
                <a:gd name="connsiteX24" fmla="*/ 2405062 w 2877502"/>
                <a:gd name="connsiteY24" fmla="*/ 1739265 h 1741199"/>
                <a:gd name="connsiteX25" fmla="*/ 2694622 w 2877502"/>
                <a:gd name="connsiteY25" fmla="*/ 1739265 h 1741199"/>
                <a:gd name="connsiteX26" fmla="*/ 2877502 w 2877502"/>
                <a:gd name="connsiteY26" fmla="*/ 1739265 h 1741199"/>
                <a:gd name="connsiteX27" fmla="*/ 2877502 w 2877502"/>
                <a:gd name="connsiteY27" fmla="*/ 1739265 h 1741199"/>
                <a:gd name="connsiteX0" fmla="*/ 0 w 2867977"/>
                <a:gd name="connsiteY0" fmla="*/ 1733550 h 1741199"/>
                <a:gd name="connsiteX1" fmla="*/ 97631 w 2867977"/>
                <a:gd name="connsiteY1" fmla="*/ 1723549 h 1741199"/>
                <a:gd name="connsiteX2" fmla="*/ 231457 w 2867977"/>
                <a:gd name="connsiteY2" fmla="*/ 1739265 h 1741199"/>
                <a:gd name="connsiteX3" fmla="*/ 505777 w 2867977"/>
                <a:gd name="connsiteY3" fmla="*/ 1739265 h 1741199"/>
                <a:gd name="connsiteX4" fmla="*/ 703897 w 2867977"/>
                <a:gd name="connsiteY4" fmla="*/ 1724025 h 1741199"/>
                <a:gd name="connsiteX5" fmla="*/ 825817 w 2867977"/>
                <a:gd name="connsiteY5" fmla="*/ 1708785 h 1741199"/>
                <a:gd name="connsiteX6" fmla="*/ 841057 w 2867977"/>
                <a:gd name="connsiteY6" fmla="*/ 1678305 h 1741199"/>
                <a:gd name="connsiteX7" fmla="*/ 871537 w 2867977"/>
                <a:gd name="connsiteY7" fmla="*/ 1617345 h 1741199"/>
                <a:gd name="connsiteX8" fmla="*/ 962977 w 2867977"/>
                <a:gd name="connsiteY8" fmla="*/ 1266825 h 1741199"/>
                <a:gd name="connsiteX9" fmla="*/ 1100137 w 2867977"/>
                <a:gd name="connsiteY9" fmla="*/ 718185 h 1741199"/>
                <a:gd name="connsiteX10" fmla="*/ 1206817 w 2867977"/>
                <a:gd name="connsiteY10" fmla="*/ 367665 h 1741199"/>
                <a:gd name="connsiteX11" fmla="*/ 1283017 w 2867977"/>
                <a:gd name="connsiteY11" fmla="*/ 184785 h 1741199"/>
                <a:gd name="connsiteX12" fmla="*/ 1328737 w 2867977"/>
                <a:gd name="connsiteY12" fmla="*/ 78105 h 1741199"/>
                <a:gd name="connsiteX13" fmla="*/ 1374457 w 2867977"/>
                <a:gd name="connsiteY13" fmla="*/ 17145 h 1741199"/>
                <a:gd name="connsiteX14" fmla="*/ 1420177 w 2867977"/>
                <a:gd name="connsiteY14" fmla="*/ 1905 h 1741199"/>
                <a:gd name="connsiteX15" fmla="*/ 1481137 w 2867977"/>
                <a:gd name="connsiteY15" fmla="*/ 1905 h 1741199"/>
                <a:gd name="connsiteX16" fmla="*/ 1572577 w 2867977"/>
                <a:gd name="connsiteY16" fmla="*/ 17145 h 1741199"/>
                <a:gd name="connsiteX17" fmla="*/ 1664017 w 2867977"/>
                <a:gd name="connsiteY17" fmla="*/ 169545 h 1741199"/>
                <a:gd name="connsiteX18" fmla="*/ 1755457 w 2867977"/>
                <a:gd name="connsiteY18" fmla="*/ 382905 h 1741199"/>
                <a:gd name="connsiteX19" fmla="*/ 1846897 w 2867977"/>
                <a:gd name="connsiteY19" fmla="*/ 794385 h 1741199"/>
                <a:gd name="connsiteX20" fmla="*/ 1953577 w 2867977"/>
                <a:gd name="connsiteY20" fmla="*/ 1190625 h 1741199"/>
                <a:gd name="connsiteX21" fmla="*/ 2029777 w 2867977"/>
                <a:gd name="connsiteY21" fmla="*/ 1510665 h 1741199"/>
                <a:gd name="connsiteX22" fmla="*/ 2121217 w 2867977"/>
                <a:gd name="connsiteY22" fmla="*/ 1693545 h 1741199"/>
                <a:gd name="connsiteX23" fmla="*/ 2166937 w 2867977"/>
                <a:gd name="connsiteY23" fmla="*/ 1724025 h 1741199"/>
                <a:gd name="connsiteX24" fmla="*/ 2395537 w 2867977"/>
                <a:gd name="connsiteY24" fmla="*/ 1739265 h 1741199"/>
                <a:gd name="connsiteX25" fmla="*/ 2685097 w 2867977"/>
                <a:gd name="connsiteY25" fmla="*/ 1739265 h 1741199"/>
                <a:gd name="connsiteX26" fmla="*/ 2867977 w 2867977"/>
                <a:gd name="connsiteY26" fmla="*/ 1739265 h 1741199"/>
                <a:gd name="connsiteX27" fmla="*/ 2867977 w 2867977"/>
                <a:gd name="connsiteY27" fmla="*/ 1739265 h 1741199"/>
                <a:gd name="connsiteX0" fmla="*/ 0 w 2867977"/>
                <a:gd name="connsiteY0" fmla="*/ 1733550 h 1740781"/>
                <a:gd name="connsiteX1" fmla="*/ 102393 w 2867977"/>
                <a:gd name="connsiteY1" fmla="*/ 1730693 h 1740781"/>
                <a:gd name="connsiteX2" fmla="*/ 231457 w 2867977"/>
                <a:gd name="connsiteY2" fmla="*/ 1739265 h 1740781"/>
                <a:gd name="connsiteX3" fmla="*/ 505777 w 2867977"/>
                <a:gd name="connsiteY3" fmla="*/ 1739265 h 1740781"/>
                <a:gd name="connsiteX4" fmla="*/ 703897 w 2867977"/>
                <a:gd name="connsiteY4" fmla="*/ 1724025 h 1740781"/>
                <a:gd name="connsiteX5" fmla="*/ 825817 w 2867977"/>
                <a:gd name="connsiteY5" fmla="*/ 1708785 h 1740781"/>
                <a:gd name="connsiteX6" fmla="*/ 841057 w 2867977"/>
                <a:gd name="connsiteY6" fmla="*/ 1678305 h 1740781"/>
                <a:gd name="connsiteX7" fmla="*/ 871537 w 2867977"/>
                <a:gd name="connsiteY7" fmla="*/ 1617345 h 1740781"/>
                <a:gd name="connsiteX8" fmla="*/ 962977 w 2867977"/>
                <a:gd name="connsiteY8" fmla="*/ 1266825 h 1740781"/>
                <a:gd name="connsiteX9" fmla="*/ 1100137 w 2867977"/>
                <a:gd name="connsiteY9" fmla="*/ 718185 h 1740781"/>
                <a:gd name="connsiteX10" fmla="*/ 1206817 w 2867977"/>
                <a:gd name="connsiteY10" fmla="*/ 367665 h 1740781"/>
                <a:gd name="connsiteX11" fmla="*/ 1283017 w 2867977"/>
                <a:gd name="connsiteY11" fmla="*/ 184785 h 1740781"/>
                <a:gd name="connsiteX12" fmla="*/ 1328737 w 2867977"/>
                <a:gd name="connsiteY12" fmla="*/ 78105 h 1740781"/>
                <a:gd name="connsiteX13" fmla="*/ 1374457 w 2867977"/>
                <a:gd name="connsiteY13" fmla="*/ 17145 h 1740781"/>
                <a:gd name="connsiteX14" fmla="*/ 1420177 w 2867977"/>
                <a:gd name="connsiteY14" fmla="*/ 1905 h 1740781"/>
                <a:gd name="connsiteX15" fmla="*/ 1481137 w 2867977"/>
                <a:gd name="connsiteY15" fmla="*/ 1905 h 1740781"/>
                <a:gd name="connsiteX16" fmla="*/ 1572577 w 2867977"/>
                <a:gd name="connsiteY16" fmla="*/ 17145 h 1740781"/>
                <a:gd name="connsiteX17" fmla="*/ 1664017 w 2867977"/>
                <a:gd name="connsiteY17" fmla="*/ 169545 h 1740781"/>
                <a:gd name="connsiteX18" fmla="*/ 1755457 w 2867977"/>
                <a:gd name="connsiteY18" fmla="*/ 382905 h 1740781"/>
                <a:gd name="connsiteX19" fmla="*/ 1846897 w 2867977"/>
                <a:gd name="connsiteY19" fmla="*/ 794385 h 1740781"/>
                <a:gd name="connsiteX20" fmla="*/ 1953577 w 2867977"/>
                <a:gd name="connsiteY20" fmla="*/ 1190625 h 1740781"/>
                <a:gd name="connsiteX21" fmla="*/ 2029777 w 2867977"/>
                <a:gd name="connsiteY21" fmla="*/ 1510665 h 1740781"/>
                <a:gd name="connsiteX22" fmla="*/ 2121217 w 2867977"/>
                <a:gd name="connsiteY22" fmla="*/ 1693545 h 1740781"/>
                <a:gd name="connsiteX23" fmla="*/ 2166937 w 2867977"/>
                <a:gd name="connsiteY23" fmla="*/ 1724025 h 1740781"/>
                <a:gd name="connsiteX24" fmla="*/ 2395537 w 2867977"/>
                <a:gd name="connsiteY24" fmla="*/ 1739265 h 1740781"/>
                <a:gd name="connsiteX25" fmla="*/ 2685097 w 2867977"/>
                <a:gd name="connsiteY25" fmla="*/ 1739265 h 1740781"/>
                <a:gd name="connsiteX26" fmla="*/ 2867977 w 2867977"/>
                <a:gd name="connsiteY26" fmla="*/ 1739265 h 1740781"/>
                <a:gd name="connsiteX27" fmla="*/ 2867977 w 2867977"/>
                <a:gd name="connsiteY27" fmla="*/ 1739265 h 1740781"/>
                <a:gd name="connsiteX0" fmla="*/ 0 w 2867977"/>
                <a:gd name="connsiteY0" fmla="*/ 1733550 h 1740393"/>
                <a:gd name="connsiteX1" fmla="*/ 102393 w 2867977"/>
                <a:gd name="connsiteY1" fmla="*/ 1730693 h 1740393"/>
                <a:gd name="connsiteX2" fmla="*/ 24812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24812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1647"/>
                <a:gd name="connsiteX1" fmla="*/ 102393 w 2867977"/>
                <a:gd name="connsiteY1" fmla="*/ 1733074 h 1741647"/>
                <a:gd name="connsiteX2" fmla="*/ 329087 w 2867977"/>
                <a:gd name="connsiteY2" fmla="*/ 1741647 h 1741647"/>
                <a:gd name="connsiteX3" fmla="*/ 505777 w 2867977"/>
                <a:gd name="connsiteY3" fmla="*/ 1739265 h 1741647"/>
                <a:gd name="connsiteX4" fmla="*/ 703897 w 2867977"/>
                <a:gd name="connsiteY4" fmla="*/ 1724025 h 1741647"/>
                <a:gd name="connsiteX5" fmla="*/ 825817 w 2867977"/>
                <a:gd name="connsiteY5" fmla="*/ 1708785 h 1741647"/>
                <a:gd name="connsiteX6" fmla="*/ 841057 w 2867977"/>
                <a:gd name="connsiteY6" fmla="*/ 1678305 h 1741647"/>
                <a:gd name="connsiteX7" fmla="*/ 871537 w 2867977"/>
                <a:gd name="connsiteY7" fmla="*/ 1617345 h 1741647"/>
                <a:gd name="connsiteX8" fmla="*/ 962977 w 2867977"/>
                <a:gd name="connsiteY8" fmla="*/ 1266825 h 1741647"/>
                <a:gd name="connsiteX9" fmla="*/ 1100137 w 2867977"/>
                <a:gd name="connsiteY9" fmla="*/ 718185 h 1741647"/>
                <a:gd name="connsiteX10" fmla="*/ 1206817 w 2867977"/>
                <a:gd name="connsiteY10" fmla="*/ 367665 h 1741647"/>
                <a:gd name="connsiteX11" fmla="*/ 1283017 w 2867977"/>
                <a:gd name="connsiteY11" fmla="*/ 184785 h 1741647"/>
                <a:gd name="connsiteX12" fmla="*/ 1328737 w 2867977"/>
                <a:gd name="connsiteY12" fmla="*/ 78105 h 1741647"/>
                <a:gd name="connsiteX13" fmla="*/ 1374457 w 2867977"/>
                <a:gd name="connsiteY13" fmla="*/ 17145 h 1741647"/>
                <a:gd name="connsiteX14" fmla="*/ 1420177 w 2867977"/>
                <a:gd name="connsiteY14" fmla="*/ 1905 h 1741647"/>
                <a:gd name="connsiteX15" fmla="*/ 1481137 w 2867977"/>
                <a:gd name="connsiteY15" fmla="*/ 1905 h 1741647"/>
                <a:gd name="connsiteX16" fmla="*/ 1572577 w 2867977"/>
                <a:gd name="connsiteY16" fmla="*/ 17145 h 1741647"/>
                <a:gd name="connsiteX17" fmla="*/ 1664017 w 2867977"/>
                <a:gd name="connsiteY17" fmla="*/ 169545 h 1741647"/>
                <a:gd name="connsiteX18" fmla="*/ 1755457 w 2867977"/>
                <a:gd name="connsiteY18" fmla="*/ 382905 h 1741647"/>
                <a:gd name="connsiteX19" fmla="*/ 1846897 w 2867977"/>
                <a:gd name="connsiteY19" fmla="*/ 794385 h 1741647"/>
                <a:gd name="connsiteX20" fmla="*/ 1953577 w 2867977"/>
                <a:gd name="connsiteY20" fmla="*/ 1190625 h 1741647"/>
                <a:gd name="connsiteX21" fmla="*/ 2029777 w 2867977"/>
                <a:gd name="connsiteY21" fmla="*/ 1510665 h 1741647"/>
                <a:gd name="connsiteX22" fmla="*/ 2121217 w 2867977"/>
                <a:gd name="connsiteY22" fmla="*/ 1693545 h 1741647"/>
                <a:gd name="connsiteX23" fmla="*/ 2166937 w 2867977"/>
                <a:gd name="connsiteY23" fmla="*/ 1724025 h 1741647"/>
                <a:gd name="connsiteX24" fmla="*/ 2395537 w 2867977"/>
                <a:gd name="connsiteY24" fmla="*/ 1739265 h 1741647"/>
                <a:gd name="connsiteX25" fmla="*/ 2685097 w 2867977"/>
                <a:gd name="connsiteY25" fmla="*/ 1739265 h 1741647"/>
                <a:gd name="connsiteX26" fmla="*/ 2867977 w 2867977"/>
                <a:gd name="connsiteY26" fmla="*/ 1739265 h 1741647"/>
                <a:gd name="connsiteX27" fmla="*/ 2867977 w 2867977"/>
                <a:gd name="connsiteY27" fmla="*/ 1739265 h 1741647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05777 w 2867977"/>
                <a:gd name="connsiteY3" fmla="*/ 1739265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03897 w 2867977"/>
                <a:gd name="connsiteY4" fmla="*/ 1724025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825817 w 2867977"/>
                <a:gd name="connsiteY5" fmla="*/ 1708785 h 1740393"/>
                <a:gd name="connsiteX6" fmla="*/ 841057 w 2867977"/>
                <a:gd name="connsiteY6" fmla="*/ 1678305 h 1740393"/>
                <a:gd name="connsiteX7" fmla="*/ 871537 w 2867977"/>
                <a:gd name="connsiteY7" fmla="*/ 1617345 h 1740393"/>
                <a:gd name="connsiteX8" fmla="*/ 962977 w 2867977"/>
                <a:gd name="connsiteY8" fmla="*/ 1266825 h 1740393"/>
                <a:gd name="connsiteX9" fmla="*/ 1100137 w 2867977"/>
                <a:gd name="connsiteY9" fmla="*/ 718185 h 1740393"/>
                <a:gd name="connsiteX10" fmla="*/ 1206817 w 2867977"/>
                <a:gd name="connsiteY10" fmla="*/ 367665 h 1740393"/>
                <a:gd name="connsiteX11" fmla="*/ 1283017 w 2867977"/>
                <a:gd name="connsiteY11" fmla="*/ 184785 h 1740393"/>
                <a:gd name="connsiteX12" fmla="*/ 1328737 w 2867977"/>
                <a:gd name="connsiteY12" fmla="*/ 78105 h 1740393"/>
                <a:gd name="connsiteX13" fmla="*/ 1374457 w 2867977"/>
                <a:gd name="connsiteY13" fmla="*/ 17145 h 1740393"/>
                <a:gd name="connsiteX14" fmla="*/ 1420177 w 2867977"/>
                <a:gd name="connsiteY14" fmla="*/ 1905 h 1740393"/>
                <a:gd name="connsiteX15" fmla="*/ 1481137 w 2867977"/>
                <a:gd name="connsiteY15" fmla="*/ 1905 h 1740393"/>
                <a:gd name="connsiteX16" fmla="*/ 1572577 w 2867977"/>
                <a:gd name="connsiteY16" fmla="*/ 17145 h 1740393"/>
                <a:gd name="connsiteX17" fmla="*/ 1664017 w 2867977"/>
                <a:gd name="connsiteY17" fmla="*/ 169545 h 1740393"/>
                <a:gd name="connsiteX18" fmla="*/ 1755457 w 2867977"/>
                <a:gd name="connsiteY18" fmla="*/ 382905 h 1740393"/>
                <a:gd name="connsiteX19" fmla="*/ 1846897 w 2867977"/>
                <a:gd name="connsiteY19" fmla="*/ 794385 h 1740393"/>
                <a:gd name="connsiteX20" fmla="*/ 1953577 w 2867977"/>
                <a:gd name="connsiteY20" fmla="*/ 1190625 h 1740393"/>
                <a:gd name="connsiteX21" fmla="*/ 2029777 w 2867977"/>
                <a:gd name="connsiteY21" fmla="*/ 1510665 h 1740393"/>
                <a:gd name="connsiteX22" fmla="*/ 2121217 w 2867977"/>
                <a:gd name="connsiteY22" fmla="*/ 1693545 h 1740393"/>
                <a:gd name="connsiteX23" fmla="*/ 2166937 w 2867977"/>
                <a:gd name="connsiteY23" fmla="*/ 1724025 h 1740393"/>
                <a:gd name="connsiteX24" fmla="*/ 2395537 w 2867977"/>
                <a:gd name="connsiteY24" fmla="*/ 1739265 h 1740393"/>
                <a:gd name="connsiteX25" fmla="*/ 2685097 w 2867977"/>
                <a:gd name="connsiteY25" fmla="*/ 1739265 h 1740393"/>
                <a:gd name="connsiteX26" fmla="*/ 2867977 w 2867977"/>
                <a:gd name="connsiteY26" fmla="*/ 1739265 h 1740393"/>
                <a:gd name="connsiteX27" fmla="*/ 2867977 w 2867977"/>
                <a:gd name="connsiteY27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24852 w 2867977"/>
                <a:gd name="connsiteY5" fmla="*/ 1724978 h 1740393"/>
                <a:gd name="connsiteX6" fmla="*/ 825817 w 2867977"/>
                <a:gd name="connsiteY6" fmla="*/ 1708785 h 1740393"/>
                <a:gd name="connsiteX7" fmla="*/ 841057 w 2867977"/>
                <a:gd name="connsiteY7" fmla="*/ 1678305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41057 w 2867977"/>
                <a:gd name="connsiteY7" fmla="*/ 1678305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1537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3918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3017 w 2867977"/>
                <a:gd name="connsiteY12" fmla="*/ 184785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550 h 1740393"/>
                <a:gd name="connsiteX1" fmla="*/ 102393 w 2867977"/>
                <a:gd name="connsiteY1" fmla="*/ 1733074 h 1740393"/>
                <a:gd name="connsiteX2" fmla="*/ 326705 w 2867977"/>
                <a:gd name="connsiteY2" fmla="*/ 1734503 h 1740393"/>
                <a:gd name="connsiteX3" fmla="*/ 541495 w 2867977"/>
                <a:gd name="connsiteY3" fmla="*/ 1732121 h 1740393"/>
                <a:gd name="connsiteX4" fmla="*/ 727709 w 2867977"/>
                <a:gd name="connsiteY4" fmla="*/ 1721643 h 1740393"/>
                <a:gd name="connsiteX5" fmla="*/ 784383 w 2867977"/>
                <a:gd name="connsiteY5" fmla="*/ 1717834 h 1740393"/>
                <a:gd name="connsiteX6" fmla="*/ 825817 w 2867977"/>
                <a:gd name="connsiteY6" fmla="*/ 1708785 h 1740393"/>
                <a:gd name="connsiteX7" fmla="*/ 850582 w 2867977"/>
                <a:gd name="connsiteY7" fmla="*/ 1680687 h 1740393"/>
                <a:gd name="connsiteX8" fmla="*/ 873918 w 2867977"/>
                <a:gd name="connsiteY8" fmla="*/ 1617345 h 1740393"/>
                <a:gd name="connsiteX9" fmla="*/ 962977 w 2867977"/>
                <a:gd name="connsiteY9" fmla="*/ 1266825 h 1740393"/>
                <a:gd name="connsiteX10" fmla="*/ 1100137 w 2867977"/>
                <a:gd name="connsiteY10" fmla="*/ 718185 h 1740393"/>
                <a:gd name="connsiteX11" fmla="*/ 1206817 w 2867977"/>
                <a:gd name="connsiteY11" fmla="*/ 367665 h 1740393"/>
                <a:gd name="connsiteX12" fmla="*/ 1280635 w 2867977"/>
                <a:gd name="connsiteY12" fmla="*/ 182404 h 1740393"/>
                <a:gd name="connsiteX13" fmla="*/ 1328737 w 2867977"/>
                <a:gd name="connsiteY13" fmla="*/ 78105 h 1740393"/>
                <a:gd name="connsiteX14" fmla="*/ 1374457 w 2867977"/>
                <a:gd name="connsiteY14" fmla="*/ 17145 h 1740393"/>
                <a:gd name="connsiteX15" fmla="*/ 1420177 w 2867977"/>
                <a:gd name="connsiteY15" fmla="*/ 1905 h 1740393"/>
                <a:gd name="connsiteX16" fmla="*/ 1481137 w 2867977"/>
                <a:gd name="connsiteY16" fmla="*/ 1905 h 1740393"/>
                <a:gd name="connsiteX17" fmla="*/ 1572577 w 2867977"/>
                <a:gd name="connsiteY17" fmla="*/ 17145 h 1740393"/>
                <a:gd name="connsiteX18" fmla="*/ 1664017 w 2867977"/>
                <a:gd name="connsiteY18" fmla="*/ 169545 h 1740393"/>
                <a:gd name="connsiteX19" fmla="*/ 1755457 w 2867977"/>
                <a:gd name="connsiteY19" fmla="*/ 382905 h 1740393"/>
                <a:gd name="connsiteX20" fmla="*/ 1846897 w 2867977"/>
                <a:gd name="connsiteY20" fmla="*/ 794385 h 1740393"/>
                <a:gd name="connsiteX21" fmla="*/ 1953577 w 2867977"/>
                <a:gd name="connsiteY21" fmla="*/ 1190625 h 1740393"/>
                <a:gd name="connsiteX22" fmla="*/ 2029777 w 2867977"/>
                <a:gd name="connsiteY22" fmla="*/ 1510665 h 1740393"/>
                <a:gd name="connsiteX23" fmla="*/ 2121217 w 2867977"/>
                <a:gd name="connsiteY23" fmla="*/ 1693545 h 1740393"/>
                <a:gd name="connsiteX24" fmla="*/ 2166937 w 2867977"/>
                <a:gd name="connsiteY24" fmla="*/ 1724025 h 1740393"/>
                <a:gd name="connsiteX25" fmla="*/ 2395537 w 2867977"/>
                <a:gd name="connsiteY25" fmla="*/ 1739265 h 1740393"/>
                <a:gd name="connsiteX26" fmla="*/ 2685097 w 2867977"/>
                <a:gd name="connsiteY26" fmla="*/ 1739265 h 1740393"/>
                <a:gd name="connsiteX27" fmla="*/ 2867977 w 2867977"/>
                <a:gd name="connsiteY27" fmla="*/ 1739265 h 1740393"/>
                <a:gd name="connsiteX28" fmla="*/ 2867977 w 2867977"/>
                <a:gd name="connsiteY28" fmla="*/ 1739265 h 1740393"/>
                <a:gd name="connsiteX0" fmla="*/ 0 w 2867977"/>
                <a:gd name="connsiteY0" fmla="*/ 1733857 h 1740700"/>
                <a:gd name="connsiteX1" fmla="*/ 102393 w 2867977"/>
                <a:gd name="connsiteY1" fmla="*/ 1733381 h 1740700"/>
                <a:gd name="connsiteX2" fmla="*/ 326705 w 2867977"/>
                <a:gd name="connsiteY2" fmla="*/ 1734810 h 1740700"/>
                <a:gd name="connsiteX3" fmla="*/ 541495 w 2867977"/>
                <a:gd name="connsiteY3" fmla="*/ 1732428 h 1740700"/>
                <a:gd name="connsiteX4" fmla="*/ 727709 w 2867977"/>
                <a:gd name="connsiteY4" fmla="*/ 1721950 h 1740700"/>
                <a:gd name="connsiteX5" fmla="*/ 784383 w 2867977"/>
                <a:gd name="connsiteY5" fmla="*/ 1718141 h 1740700"/>
                <a:gd name="connsiteX6" fmla="*/ 825817 w 2867977"/>
                <a:gd name="connsiteY6" fmla="*/ 1709092 h 1740700"/>
                <a:gd name="connsiteX7" fmla="*/ 850582 w 2867977"/>
                <a:gd name="connsiteY7" fmla="*/ 1680994 h 1740700"/>
                <a:gd name="connsiteX8" fmla="*/ 873918 w 2867977"/>
                <a:gd name="connsiteY8" fmla="*/ 1617652 h 1740700"/>
                <a:gd name="connsiteX9" fmla="*/ 962977 w 2867977"/>
                <a:gd name="connsiteY9" fmla="*/ 1267132 h 1740700"/>
                <a:gd name="connsiteX10" fmla="*/ 1100137 w 2867977"/>
                <a:gd name="connsiteY10" fmla="*/ 718492 h 1740700"/>
                <a:gd name="connsiteX11" fmla="*/ 1206817 w 2867977"/>
                <a:gd name="connsiteY11" fmla="*/ 367972 h 1740700"/>
                <a:gd name="connsiteX12" fmla="*/ 1280635 w 2867977"/>
                <a:gd name="connsiteY12" fmla="*/ 182711 h 1740700"/>
                <a:gd name="connsiteX13" fmla="*/ 1328737 w 2867977"/>
                <a:gd name="connsiteY13" fmla="*/ 78412 h 1740700"/>
                <a:gd name="connsiteX14" fmla="*/ 1381601 w 2867977"/>
                <a:gd name="connsiteY14" fmla="*/ 22215 h 1740700"/>
                <a:gd name="connsiteX15" fmla="*/ 1420177 w 2867977"/>
                <a:gd name="connsiteY15" fmla="*/ 2212 h 1740700"/>
                <a:gd name="connsiteX16" fmla="*/ 1481137 w 2867977"/>
                <a:gd name="connsiteY16" fmla="*/ 2212 h 1740700"/>
                <a:gd name="connsiteX17" fmla="*/ 1572577 w 2867977"/>
                <a:gd name="connsiteY17" fmla="*/ 17452 h 1740700"/>
                <a:gd name="connsiteX18" fmla="*/ 1664017 w 2867977"/>
                <a:gd name="connsiteY18" fmla="*/ 169852 h 1740700"/>
                <a:gd name="connsiteX19" fmla="*/ 1755457 w 2867977"/>
                <a:gd name="connsiteY19" fmla="*/ 383212 h 1740700"/>
                <a:gd name="connsiteX20" fmla="*/ 1846897 w 2867977"/>
                <a:gd name="connsiteY20" fmla="*/ 794692 h 1740700"/>
                <a:gd name="connsiteX21" fmla="*/ 1953577 w 2867977"/>
                <a:gd name="connsiteY21" fmla="*/ 1190932 h 1740700"/>
                <a:gd name="connsiteX22" fmla="*/ 2029777 w 2867977"/>
                <a:gd name="connsiteY22" fmla="*/ 1510972 h 1740700"/>
                <a:gd name="connsiteX23" fmla="*/ 2121217 w 2867977"/>
                <a:gd name="connsiteY23" fmla="*/ 1693852 h 1740700"/>
                <a:gd name="connsiteX24" fmla="*/ 2166937 w 2867977"/>
                <a:gd name="connsiteY24" fmla="*/ 1724332 h 1740700"/>
                <a:gd name="connsiteX25" fmla="*/ 2395537 w 2867977"/>
                <a:gd name="connsiteY25" fmla="*/ 1739572 h 1740700"/>
                <a:gd name="connsiteX26" fmla="*/ 2685097 w 2867977"/>
                <a:gd name="connsiteY26" fmla="*/ 1739572 h 1740700"/>
                <a:gd name="connsiteX27" fmla="*/ 2867977 w 2867977"/>
                <a:gd name="connsiteY27" fmla="*/ 1739572 h 1740700"/>
                <a:gd name="connsiteX28" fmla="*/ 2867977 w 2867977"/>
                <a:gd name="connsiteY28" fmla="*/ 1739572 h 1740700"/>
                <a:gd name="connsiteX0" fmla="*/ 0 w 2867977"/>
                <a:gd name="connsiteY0" fmla="*/ 1733857 h 1740700"/>
                <a:gd name="connsiteX1" fmla="*/ 102393 w 2867977"/>
                <a:gd name="connsiteY1" fmla="*/ 1733381 h 1740700"/>
                <a:gd name="connsiteX2" fmla="*/ 326705 w 2867977"/>
                <a:gd name="connsiteY2" fmla="*/ 1734810 h 1740700"/>
                <a:gd name="connsiteX3" fmla="*/ 541495 w 2867977"/>
                <a:gd name="connsiteY3" fmla="*/ 1732428 h 1740700"/>
                <a:gd name="connsiteX4" fmla="*/ 727709 w 2867977"/>
                <a:gd name="connsiteY4" fmla="*/ 1721950 h 1740700"/>
                <a:gd name="connsiteX5" fmla="*/ 784383 w 2867977"/>
                <a:gd name="connsiteY5" fmla="*/ 1718141 h 1740700"/>
                <a:gd name="connsiteX6" fmla="*/ 825817 w 2867977"/>
                <a:gd name="connsiteY6" fmla="*/ 1709092 h 1740700"/>
                <a:gd name="connsiteX7" fmla="*/ 850582 w 2867977"/>
                <a:gd name="connsiteY7" fmla="*/ 1680994 h 1740700"/>
                <a:gd name="connsiteX8" fmla="*/ 873918 w 2867977"/>
                <a:gd name="connsiteY8" fmla="*/ 1617652 h 1740700"/>
                <a:gd name="connsiteX9" fmla="*/ 962977 w 2867977"/>
                <a:gd name="connsiteY9" fmla="*/ 1267132 h 1740700"/>
                <a:gd name="connsiteX10" fmla="*/ 1100137 w 2867977"/>
                <a:gd name="connsiteY10" fmla="*/ 718492 h 1740700"/>
                <a:gd name="connsiteX11" fmla="*/ 1206817 w 2867977"/>
                <a:gd name="connsiteY11" fmla="*/ 367972 h 1740700"/>
                <a:gd name="connsiteX12" fmla="*/ 1280635 w 2867977"/>
                <a:gd name="connsiteY12" fmla="*/ 182711 h 1740700"/>
                <a:gd name="connsiteX13" fmla="*/ 1333499 w 2867977"/>
                <a:gd name="connsiteY13" fmla="*/ 83174 h 1740700"/>
                <a:gd name="connsiteX14" fmla="*/ 1381601 w 2867977"/>
                <a:gd name="connsiteY14" fmla="*/ 22215 h 1740700"/>
                <a:gd name="connsiteX15" fmla="*/ 1420177 w 2867977"/>
                <a:gd name="connsiteY15" fmla="*/ 2212 h 1740700"/>
                <a:gd name="connsiteX16" fmla="*/ 1481137 w 2867977"/>
                <a:gd name="connsiteY16" fmla="*/ 2212 h 1740700"/>
                <a:gd name="connsiteX17" fmla="*/ 1572577 w 2867977"/>
                <a:gd name="connsiteY17" fmla="*/ 17452 h 1740700"/>
                <a:gd name="connsiteX18" fmla="*/ 1664017 w 2867977"/>
                <a:gd name="connsiteY18" fmla="*/ 169852 h 1740700"/>
                <a:gd name="connsiteX19" fmla="*/ 1755457 w 2867977"/>
                <a:gd name="connsiteY19" fmla="*/ 383212 h 1740700"/>
                <a:gd name="connsiteX20" fmla="*/ 1846897 w 2867977"/>
                <a:gd name="connsiteY20" fmla="*/ 794692 h 1740700"/>
                <a:gd name="connsiteX21" fmla="*/ 1953577 w 2867977"/>
                <a:gd name="connsiteY21" fmla="*/ 1190932 h 1740700"/>
                <a:gd name="connsiteX22" fmla="*/ 2029777 w 2867977"/>
                <a:gd name="connsiteY22" fmla="*/ 1510972 h 1740700"/>
                <a:gd name="connsiteX23" fmla="*/ 2121217 w 2867977"/>
                <a:gd name="connsiteY23" fmla="*/ 1693852 h 1740700"/>
                <a:gd name="connsiteX24" fmla="*/ 2166937 w 2867977"/>
                <a:gd name="connsiteY24" fmla="*/ 1724332 h 1740700"/>
                <a:gd name="connsiteX25" fmla="*/ 2395537 w 2867977"/>
                <a:gd name="connsiteY25" fmla="*/ 1739572 h 1740700"/>
                <a:gd name="connsiteX26" fmla="*/ 2685097 w 2867977"/>
                <a:gd name="connsiteY26" fmla="*/ 1739572 h 1740700"/>
                <a:gd name="connsiteX27" fmla="*/ 2867977 w 2867977"/>
                <a:gd name="connsiteY27" fmla="*/ 1739572 h 1740700"/>
                <a:gd name="connsiteX28" fmla="*/ 2867977 w 2867977"/>
                <a:gd name="connsiteY28" fmla="*/ 1739572 h 1740700"/>
                <a:gd name="connsiteX0" fmla="*/ 0 w 2867977"/>
                <a:gd name="connsiteY0" fmla="*/ 1739460 h 1746303"/>
                <a:gd name="connsiteX1" fmla="*/ 102393 w 2867977"/>
                <a:gd name="connsiteY1" fmla="*/ 1738984 h 1746303"/>
                <a:gd name="connsiteX2" fmla="*/ 326705 w 2867977"/>
                <a:gd name="connsiteY2" fmla="*/ 1740413 h 1746303"/>
                <a:gd name="connsiteX3" fmla="*/ 541495 w 2867977"/>
                <a:gd name="connsiteY3" fmla="*/ 1738031 h 1746303"/>
                <a:gd name="connsiteX4" fmla="*/ 727709 w 2867977"/>
                <a:gd name="connsiteY4" fmla="*/ 1727553 h 1746303"/>
                <a:gd name="connsiteX5" fmla="*/ 784383 w 2867977"/>
                <a:gd name="connsiteY5" fmla="*/ 1723744 h 1746303"/>
                <a:gd name="connsiteX6" fmla="*/ 825817 w 2867977"/>
                <a:gd name="connsiteY6" fmla="*/ 1714695 h 1746303"/>
                <a:gd name="connsiteX7" fmla="*/ 850582 w 2867977"/>
                <a:gd name="connsiteY7" fmla="*/ 1686597 h 1746303"/>
                <a:gd name="connsiteX8" fmla="*/ 873918 w 2867977"/>
                <a:gd name="connsiteY8" fmla="*/ 1623255 h 1746303"/>
                <a:gd name="connsiteX9" fmla="*/ 962977 w 2867977"/>
                <a:gd name="connsiteY9" fmla="*/ 1272735 h 1746303"/>
                <a:gd name="connsiteX10" fmla="*/ 1100137 w 2867977"/>
                <a:gd name="connsiteY10" fmla="*/ 724095 h 1746303"/>
                <a:gd name="connsiteX11" fmla="*/ 1206817 w 2867977"/>
                <a:gd name="connsiteY11" fmla="*/ 373575 h 1746303"/>
                <a:gd name="connsiteX12" fmla="*/ 1280635 w 2867977"/>
                <a:gd name="connsiteY12" fmla="*/ 188314 h 1746303"/>
                <a:gd name="connsiteX13" fmla="*/ 1333499 w 2867977"/>
                <a:gd name="connsiteY13" fmla="*/ 88777 h 1746303"/>
                <a:gd name="connsiteX14" fmla="*/ 1381601 w 2867977"/>
                <a:gd name="connsiteY14" fmla="*/ 27818 h 1746303"/>
                <a:gd name="connsiteX15" fmla="*/ 1420177 w 2867977"/>
                <a:gd name="connsiteY15" fmla="*/ 7815 h 1746303"/>
                <a:gd name="connsiteX16" fmla="*/ 1473994 w 2867977"/>
                <a:gd name="connsiteY16" fmla="*/ 671 h 1746303"/>
                <a:gd name="connsiteX17" fmla="*/ 1572577 w 2867977"/>
                <a:gd name="connsiteY17" fmla="*/ 23055 h 1746303"/>
                <a:gd name="connsiteX18" fmla="*/ 1664017 w 2867977"/>
                <a:gd name="connsiteY18" fmla="*/ 175455 h 1746303"/>
                <a:gd name="connsiteX19" fmla="*/ 1755457 w 2867977"/>
                <a:gd name="connsiteY19" fmla="*/ 388815 h 1746303"/>
                <a:gd name="connsiteX20" fmla="*/ 1846897 w 2867977"/>
                <a:gd name="connsiteY20" fmla="*/ 800295 h 1746303"/>
                <a:gd name="connsiteX21" fmla="*/ 1953577 w 2867977"/>
                <a:gd name="connsiteY21" fmla="*/ 1196535 h 1746303"/>
                <a:gd name="connsiteX22" fmla="*/ 2029777 w 2867977"/>
                <a:gd name="connsiteY22" fmla="*/ 1516575 h 1746303"/>
                <a:gd name="connsiteX23" fmla="*/ 2121217 w 2867977"/>
                <a:gd name="connsiteY23" fmla="*/ 1699455 h 1746303"/>
                <a:gd name="connsiteX24" fmla="*/ 2166937 w 2867977"/>
                <a:gd name="connsiteY24" fmla="*/ 1729935 h 1746303"/>
                <a:gd name="connsiteX25" fmla="*/ 2395537 w 2867977"/>
                <a:gd name="connsiteY25" fmla="*/ 1745175 h 1746303"/>
                <a:gd name="connsiteX26" fmla="*/ 2685097 w 2867977"/>
                <a:gd name="connsiteY26" fmla="*/ 1745175 h 1746303"/>
                <a:gd name="connsiteX27" fmla="*/ 2867977 w 2867977"/>
                <a:gd name="connsiteY27" fmla="*/ 1745175 h 1746303"/>
                <a:gd name="connsiteX28" fmla="*/ 2867977 w 2867977"/>
                <a:gd name="connsiteY28" fmla="*/ 1745175 h 1746303"/>
                <a:gd name="connsiteX0" fmla="*/ 0 w 2867977"/>
                <a:gd name="connsiteY0" fmla="*/ 1745547 h 1752390"/>
                <a:gd name="connsiteX1" fmla="*/ 102393 w 2867977"/>
                <a:gd name="connsiteY1" fmla="*/ 1745071 h 1752390"/>
                <a:gd name="connsiteX2" fmla="*/ 326705 w 2867977"/>
                <a:gd name="connsiteY2" fmla="*/ 1746500 h 1752390"/>
                <a:gd name="connsiteX3" fmla="*/ 541495 w 2867977"/>
                <a:gd name="connsiteY3" fmla="*/ 1744118 h 1752390"/>
                <a:gd name="connsiteX4" fmla="*/ 727709 w 2867977"/>
                <a:gd name="connsiteY4" fmla="*/ 1733640 h 1752390"/>
                <a:gd name="connsiteX5" fmla="*/ 784383 w 2867977"/>
                <a:gd name="connsiteY5" fmla="*/ 1729831 h 1752390"/>
                <a:gd name="connsiteX6" fmla="*/ 825817 w 2867977"/>
                <a:gd name="connsiteY6" fmla="*/ 1720782 h 1752390"/>
                <a:gd name="connsiteX7" fmla="*/ 850582 w 2867977"/>
                <a:gd name="connsiteY7" fmla="*/ 1692684 h 1752390"/>
                <a:gd name="connsiteX8" fmla="*/ 873918 w 2867977"/>
                <a:gd name="connsiteY8" fmla="*/ 1629342 h 1752390"/>
                <a:gd name="connsiteX9" fmla="*/ 962977 w 2867977"/>
                <a:gd name="connsiteY9" fmla="*/ 1278822 h 1752390"/>
                <a:gd name="connsiteX10" fmla="*/ 1100137 w 2867977"/>
                <a:gd name="connsiteY10" fmla="*/ 730182 h 1752390"/>
                <a:gd name="connsiteX11" fmla="*/ 1206817 w 2867977"/>
                <a:gd name="connsiteY11" fmla="*/ 379662 h 1752390"/>
                <a:gd name="connsiteX12" fmla="*/ 1280635 w 2867977"/>
                <a:gd name="connsiteY12" fmla="*/ 194401 h 1752390"/>
                <a:gd name="connsiteX13" fmla="*/ 1333499 w 2867977"/>
                <a:gd name="connsiteY13" fmla="*/ 94864 h 1752390"/>
                <a:gd name="connsiteX14" fmla="*/ 1381601 w 2867977"/>
                <a:gd name="connsiteY14" fmla="*/ 33905 h 1752390"/>
                <a:gd name="connsiteX15" fmla="*/ 1420177 w 2867977"/>
                <a:gd name="connsiteY15" fmla="*/ 13902 h 1752390"/>
                <a:gd name="connsiteX16" fmla="*/ 1473994 w 2867977"/>
                <a:gd name="connsiteY16" fmla="*/ 6758 h 1752390"/>
                <a:gd name="connsiteX17" fmla="*/ 1463040 w 2867977"/>
                <a:gd name="connsiteY17" fmla="*/ 1044 h 1752390"/>
                <a:gd name="connsiteX18" fmla="*/ 1572577 w 2867977"/>
                <a:gd name="connsiteY18" fmla="*/ 29142 h 1752390"/>
                <a:gd name="connsiteX19" fmla="*/ 1664017 w 2867977"/>
                <a:gd name="connsiteY19" fmla="*/ 181542 h 1752390"/>
                <a:gd name="connsiteX20" fmla="*/ 1755457 w 2867977"/>
                <a:gd name="connsiteY20" fmla="*/ 394902 h 1752390"/>
                <a:gd name="connsiteX21" fmla="*/ 1846897 w 2867977"/>
                <a:gd name="connsiteY21" fmla="*/ 806382 h 1752390"/>
                <a:gd name="connsiteX22" fmla="*/ 1953577 w 2867977"/>
                <a:gd name="connsiteY22" fmla="*/ 1202622 h 1752390"/>
                <a:gd name="connsiteX23" fmla="*/ 2029777 w 2867977"/>
                <a:gd name="connsiteY23" fmla="*/ 1522662 h 1752390"/>
                <a:gd name="connsiteX24" fmla="*/ 2121217 w 2867977"/>
                <a:gd name="connsiteY24" fmla="*/ 1705542 h 1752390"/>
                <a:gd name="connsiteX25" fmla="*/ 2166937 w 2867977"/>
                <a:gd name="connsiteY25" fmla="*/ 1736022 h 1752390"/>
                <a:gd name="connsiteX26" fmla="*/ 2395537 w 2867977"/>
                <a:gd name="connsiteY26" fmla="*/ 1751262 h 1752390"/>
                <a:gd name="connsiteX27" fmla="*/ 2685097 w 2867977"/>
                <a:gd name="connsiteY27" fmla="*/ 1751262 h 1752390"/>
                <a:gd name="connsiteX28" fmla="*/ 2867977 w 2867977"/>
                <a:gd name="connsiteY28" fmla="*/ 1751262 h 1752390"/>
                <a:gd name="connsiteX29" fmla="*/ 2867977 w 2867977"/>
                <a:gd name="connsiteY29" fmla="*/ 1751262 h 1752390"/>
                <a:gd name="connsiteX0" fmla="*/ 0 w 2867977"/>
                <a:gd name="connsiteY0" fmla="*/ 1739831 h 1746674"/>
                <a:gd name="connsiteX1" fmla="*/ 102393 w 2867977"/>
                <a:gd name="connsiteY1" fmla="*/ 1739355 h 1746674"/>
                <a:gd name="connsiteX2" fmla="*/ 326705 w 2867977"/>
                <a:gd name="connsiteY2" fmla="*/ 1740784 h 1746674"/>
                <a:gd name="connsiteX3" fmla="*/ 541495 w 2867977"/>
                <a:gd name="connsiteY3" fmla="*/ 1738402 h 1746674"/>
                <a:gd name="connsiteX4" fmla="*/ 727709 w 2867977"/>
                <a:gd name="connsiteY4" fmla="*/ 1727924 h 1746674"/>
                <a:gd name="connsiteX5" fmla="*/ 784383 w 2867977"/>
                <a:gd name="connsiteY5" fmla="*/ 1724115 h 1746674"/>
                <a:gd name="connsiteX6" fmla="*/ 825817 w 2867977"/>
                <a:gd name="connsiteY6" fmla="*/ 1715066 h 1746674"/>
                <a:gd name="connsiteX7" fmla="*/ 850582 w 2867977"/>
                <a:gd name="connsiteY7" fmla="*/ 1686968 h 1746674"/>
                <a:gd name="connsiteX8" fmla="*/ 873918 w 2867977"/>
                <a:gd name="connsiteY8" fmla="*/ 1623626 h 1746674"/>
                <a:gd name="connsiteX9" fmla="*/ 962977 w 2867977"/>
                <a:gd name="connsiteY9" fmla="*/ 1273106 h 1746674"/>
                <a:gd name="connsiteX10" fmla="*/ 1100137 w 2867977"/>
                <a:gd name="connsiteY10" fmla="*/ 724466 h 1746674"/>
                <a:gd name="connsiteX11" fmla="*/ 1206817 w 2867977"/>
                <a:gd name="connsiteY11" fmla="*/ 373946 h 1746674"/>
                <a:gd name="connsiteX12" fmla="*/ 1280635 w 2867977"/>
                <a:gd name="connsiteY12" fmla="*/ 188685 h 1746674"/>
                <a:gd name="connsiteX13" fmla="*/ 1333499 w 2867977"/>
                <a:gd name="connsiteY13" fmla="*/ 89148 h 1746674"/>
                <a:gd name="connsiteX14" fmla="*/ 1381601 w 2867977"/>
                <a:gd name="connsiteY14" fmla="*/ 28189 h 1746674"/>
                <a:gd name="connsiteX15" fmla="*/ 1420177 w 2867977"/>
                <a:gd name="connsiteY15" fmla="*/ 8186 h 1746674"/>
                <a:gd name="connsiteX16" fmla="*/ 1473994 w 2867977"/>
                <a:gd name="connsiteY16" fmla="*/ 1042 h 1746674"/>
                <a:gd name="connsiteX17" fmla="*/ 1513047 w 2867977"/>
                <a:gd name="connsiteY17" fmla="*/ 2471 h 1746674"/>
                <a:gd name="connsiteX18" fmla="*/ 1572577 w 2867977"/>
                <a:gd name="connsiteY18" fmla="*/ 23426 h 1746674"/>
                <a:gd name="connsiteX19" fmla="*/ 1664017 w 2867977"/>
                <a:gd name="connsiteY19" fmla="*/ 175826 h 1746674"/>
                <a:gd name="connsiteX20" fmla="*/ 1755457 w 2867977"/>
                <a:gd name="connsiteY20" fmla="*/ 389186 h 1746674"/>
                <a:gd name="connsiteX21" fmla="*/ 1846897 w 2867977"/>
                <a:gd name="connsiteY21" fmla="*/ 800666 h 1746674"/>
                <a:gd name="connsiteX22" fmla="*/ 1953577 w 2867977"/>
                <a:gd name="connsiteY22" fmla="*/ 1196906 h 1746674"/>
                <a:gd name="connsiteX23" fmla="*/ 2029777 w 2867977"/>
                <a:gd name="connsiteY23" fmla="*/ 1516946 h 1746674"/>
                <a:gd name="connsiteX24" fmla="*/ 2121217 w 2867977"/>
                <a:gd name="connsiteY24" fmla="*/ 1699826 h 1746674"/>
                <a:gd name="connsiteX25" fmla="*/ 2166937 w 2867977"/>
                <a:gd name="connsiteY25" fmla="*/ 1730306 h 1746674"/>
                <a:gd name="connsiteX26" fmla="*/ 2395537 w 2867977"/>
                <a:gd name="connsiteY26" fmla="*/ 1745546 h 1746674"/>
                <a:gd name="connsiteX27" fmla="*/ 2685097 w 2867977"/>
                <a:gd name="connsiteY27" fmla="*/ 1745546 h 1746674"/>
                <a:gd name="connsiteX28" fmla="*/ 2867977 w 2867977"/>
                <a:gd name="connsiteY28" fmla="*/ 1745546 h 1746674"/>
                <a:gd name="connsiteX29" fmla="*/ 2867977 w 2867977"/>
                <a:gd name="connsiteY29" fmla="*/ 1745546 h 1746674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3047 w 2867977"/>
                <a:gd name="connsiteY17" fmla="*/ 4143 h 1748346"/>
                <a:gd name="connsiteX18" fmla="*/ 1572577 w 2867977"/>
                <a:gd name="connsiteY18" fmla="*/ 25098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3047 w 2867977"/>
                <a:gd name="connsiteY17" fmla="*/ 4143 h 1748346"/>
                <a:gd name="connsiteX18" fmla="*/ 1555908 w 2867977"/>
                <a:gd name="connsiteY18" fmla="*/ 27479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1503 h 1748346"/>
                <a:gd name="connsiteX1" fmla="*/ 102393 w 2867977"/>
                <a:gd name="connsiteY1" fmla="*/ 1741027 h 1748346"/>
                <a:gd name="connsiteX2" fmla="*/ 326705 w 2867977"/>
                <a:gd name="connsiteY2" fmla="*/ 1742456 h 1748346"/>
                <a:gd name="connsiteX3" fmla="*/ 541495 w 2867977"/>
                <a:gd name="connsiteY3" fmla="*/ 1740074 h 1748346"/>
                <a:gd name="connsiteX4" fmla="*/ 727709 w 2867977"/>
                <a:gd name="connsiteY4" fmla="*/ 1729596 h 1748346"/>
                <a:gd name="connsiteX5" fmla="*/ 784383 w 2867977"/>
                <a:gd name="connsiteY5" fmla="*/ 1725787 h 1748346"/>
                <a:gd name="connsiteX6" fmla="*/ 825817 w 2867977"/>
                <a:gd name="connsiteY6" fmla="*/ 1716738 h 1748346"/>
                <a:gd name="connsiteX7" fmla="*/ 850582 w 2867977"/>
                <a:gd name="connsiteY7" fmla="*/ 1688640 h 1748346"/>
                <a:gd name="connsiteX8" fmla="*/ 873918 w 2867977"/>
                <a:gd name="connsiteY8" fmla="*/ 1625298 h 1748346"/>
                <a:gd name="connsiteX9" fmla="*/ 962977 w 2867977"/>
                <a:gd name="connsiteY9" fmla="*/ 1274778 h 1748346"/>
                <a:gd name="connsiteX10" fmla="*/ 1100137 w 2867977"/>
                <a:gd name="connsiteY10" fmla="*/ 726138 h 1748346"/>
                <a:gd name="connsiteX11" fmla="*/ 1206817 w 2867977"/>
                <a:gd name="connsiteY11" fmla="*/ 375618 h 1748346"/>
                <a:gd name="connsiteX12" fmla="*/ 1280635 w 2867977"/>
                <a:gd name="connsiteY12" fmla="*/ 190357 h 1748346"/>
                <a:gd name="connsiteX13" fmla="*/ 1333499 w 2867977"/>
                <a:gd name="connsiteY13" fmla="*/ 90820 h 1748346"/>
                <a:gd name="connsiteX14" fmla="*/ 1381601 w 2867977"/>
                <a:gd name="connsiteY14" fmla="*/ 29861 h 1748346"/>
                <a:gd name="connsiteX15" fmla="*/ 1420177 w 2867977"/>
                <a:gd name="connsiteY15" fmla="*/ 9858 h 1748346"/>
                <a:gd name="connsiteX16" fmla="*/ 1462087 w 2867977"/>
                <a:gd name="connsiteY16" fmla="*/ 333 h 1748346"/>
                <a:gd name="connsiteX17" fmla="*/ 1517809 w 2867977"/>
                <a:gd name="connsiteY17" fmla="*/ 4143 h 1748346"/>
                <a:gd name="connsiteX18" fmla="*/ 1555908 w 2867977"/>
                <a:gd name="connsiteY18" fmla="*/ 27479 h 1748346"/>
                <a:gd name="connsiteX19" fmla="*/ 1664017 w 2867977"/>
                <a:gd name="connsiteY19" fmla="*/ 177498 h 1748346"/>
                <a:gd name="connsiteX20" fmla="*/ 1755457 w 2867977"/>
                <a:gd name="connsiteY20" fmla="*/ 390858 h 1748346"/>
                <a:gd name="connsiteX21" fmla="*/ 1846897 w 2867977"/>
                <a:gd name="connsiteY21" fmla="*/ 802338 h 1748346"/>
                <a:gd name="connsiteX22" fmla="*/ 1953577 w 2867977"/>
                <a:gd name="connsiteY22" fmla="*/ 1198578 h 1748346"/>
                <a:gd name="connsiteX23" fmla="*/ 2029777 w 2867977"/>
                <a:gd name="connsiteY23" fmla="*/ 1518618 h 1748346"/>
                <a:gd name="connsiteX24" fmla="*/ 2121217 w 2867977"/>
                <a:gd name="connsiteY24" fmla="*/ 1701498 h 1748346"/>
                <a:gd name="connsiteX25" fmla="*/ 2166937 w 2867977"/>
                <a:gd name="connsiteY25" fmla="*/ 1731978 h 1748346"/>
                <a:gd name="connsiteX26" fmla="*/ 2395537 w 2867977"/>
                <a:gd name="connsiteY26" fmla="*/ 1747218 h 1748346"/>
                <a:gd name="connsiteX27" fmla="*/ 2685097 w 2867977"/>
                <a:gd name="connsiteY27" fmla="*/ 1747218 h 1748346"/>
                <a:gd name="connsiteX28" fmla="*/ 2867977 w 2867977"/>
                <a:gd name="connsiteY28" fmla="*/ 1747218 h 1748346"/>
                <a:gd name="connsiteX29" fmla="*/ 2867977 w 2867977"/>
                <a:gd name="connsiteY29" fmla="*/ 1747218 h 1748346"/>
                <a:gd name="connsiteX0" fmla="*/ 0 w 2867977"/>
                <a:gd name="connsiteY0" fmla="*/ 1743712 h 1750555"/>
                <a:gd name="connsiteX1" fmla="*/ 102393 w 2867977"/>
                <a:gd name="connsiteY1" fmla="*/ 1743236 h 1750555"/>
                <a:gd name="connsiteX2" fmla="*/ 326705 w 2867977"/>
                <a:gd name="connsiteY2" fmla="*/ 1744665 h 1750555"/>
                <a:gd name="connsiteX3" fmla="*/ 541495 w 2867977"/>
                <a:gd name="connsiteY3" fmla="*/ 1742283 h 1750555"/>
                <a:gd name="connsiteX4" fmla="*/ 727709 w 2867977"/>
                <a:gd name="connsiteY4" fmla="*/ 1731805 h 1750555"/>
                <a:gd name="connsiteX5" fmla="*/ 784383 w 2867977"/>
                <a:gd name="connsiteY5" fmla="*/ 1727996 h 1750555"/>
                <a:gd name="connsiteX6" fmla="*/ 825817 w 2867977"/>
                <a:gd name="connsiteY6" fmla="*/ 1718947 h 1750555"/>
                <a:gd name="connsiteX7" fmla="*/ 850582 w 2867977"/>
                <a:gd name="connsiteY7" fmla="*/ 1690849 h 1750555"/>
                <a:gd name="connsiteX8" fmla="*/ 873918 w 2867977"/>
                <a:gd name="connsiteY8" fmla="*/ 1627507 h 1750555"/>
                <a:gd name="connsiteX9" fmla="*/ 962977 w 2867977"/>
                <a:gd name="connsiteY9" fmla="*/ 1276987 h 1750555"/>
                <a:gd name="connsiteX10" fmla="*/ 1100137 w 2867977"/>
                <a:gd name="connsiteY10" fmla="*/ 728347 h 1750555"/>
                <a:gd name="connsiteX11" fmla="*/ 1206817 w 2867977"/>
                <a:gd name="connsiteY11" fmla="*/ 377827 h 1750555"/>
                <a:gd name="connsiteX12" fmla="*/ 1280635 w 2867977"/>
                <a:gd name="connsiteY12" fmla="*/ 192566 h 1750555"/>
                <a:gd name="connsiteX13" fmla="*/ 1333499 w 2867977"/>
                <a:gd name="connsiteY13" fmla="*/ 93029 h 1750555"/>
                <a:gd name="connsiteX14" fmla="*/ 1381601 w 2867977"/>
                <a:gd name="connsiteY14" fmla="*/ 32070 h 1750555"/>
                <a:gd name="connsiteX15" fmla="*/ 1420177 w 2867977"/>
                <a:gd name="connsiteY15" fmla="*/ 12067 h 1750555"/>
                <a:gd name="connsiteX16" fmla="*/ 1471612 w 2867977"/>
                <a:gd name="connsiteY16" fmla="*/ 161 h 1750555"/>
                <a:gd name="connsiteX17" fmla="*/ 1517809 w 2867977"/>
                <a:gd name="connsiteY17" fmla="*/ 6352 h 1750555"/>
                <a:gd name="connsiteX18" fmla="*/ 1555908 w 2867977"/>
                <a:gd name="connsiteY18" fmla="*/ 29688 h 1750555"/>
                <a:gd name="connsiteX19" fmla="*/ 1664017 w 2867977"/>
                <a:gd name="connsiteY19" fmla="*/ 179707 h 1750555"/>
                <a:gd name="connsiteX20" fmla="*/ 1755457 w 2867977"/>
                <a:gd name="connsiteY20" fmla="*/ 393067 h 1750555"/>
                <a:gd name="connsiteX21" fmla="*/ 1846897 w 2867977"/>
                <a:gd name="connsiteY21" fmla="*/ 804547 h 1750555"/>
                <a:gd name="connsiteX22" fmla="*/ 1953577 w 2867977"/>
                <a:gd name="connsiteY22" fmla="*/ 1200787 h 1750555"/>
                <a:gd name="connsiteX23" fmla="*/ 2029777 w 2867977"/>
                <a:gd name="connsiteY23" fmla="*/ 1520827 h 1750555"/>
                <a:gd name="connsiteX24" fmla="*/ 2121217 w 2867977"/>
                <a:gd name="connsiteY24" fmla="*/ 1703707 h 1750555"/>
                <a:gd name="connsiteX25" fmla="*/ 2166937 w 2867977"/>
                <a:gd name="connsiteY25" fmla="*/ 1734187 h 1750555"/>
                <a:gd name="connsiteX26" fmla="*/ 2395537 w 2867977"/>
                <a:gd name="connsiteY26" fmla="*/ 1749427 h 1750555"/>
                <a:gd name="connsiteX27" fmla="*/ 2685097 w 2867977"/>
                <a:gd name="connsiteY27" fmla="*/ 1749427 h 1750555"/>
                <a:gd name="connsiteX28" fmla="*/ 2867977 w 2867977"/>
                <a:gd name="connsiteY28" fmla="*/ 1749427 h 1750555"/>
                <a:gd name="connsiteX29" fmla="*/ 2867977 w 2867977"/>
                <a:gd name="connsiteY29" fmla="*/ 1749427 h 1750555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664017 w 2867977"/>
                <a:gd name="connsiteY19" fmla="*/ 179586 h 1750434"/>
                <a:gd name="connsiteX20" fmla="*/ 1755457 w 2867977"/>
                <a:gd name="connsiteY20" fmla="*/ 392946 h 1750434"/>
                <a:gd name="connsiteX21" fmla="*/ 1846897 w 2867977"/>
                <a:gd name="connsiteY21" fmla="*/ 804426 h 1750434"/>
                <a:gd name="connsiteX22" fmla="*/ 1953577 w 2867977"/>
                <a:gd name="connsiteY22" fmla="*/ 1200666 h 1750434"/>
                <a:gd name="connsiteX23" fmla="*/ 2029777 w 2867977"/>
                <a:gd name="connsiteY23" fmla="*/ 1520706 h 1750434"/>
                <a:gd name="connsiteX24" fmla="*/ 2121217 w 2867977"/>
                <a:gd name="connsiteY24" fmla="*/ 1703586 h 1750434"/>
                <a:gd name="connsiteX25" fmla="*/ 2166937 w 2867977"/>
                <a:gd name="connsiteY25" fmla="*/ 1734066 h 1750434"/>
                <a:gd name="connsiteX26" fmla="*/ 2395537 w 2867977"/>
                <a:gd name="connsiteY26" fmla="*/ 1749306 h 1750434"/>
                <a:gd name="connsiteX27" fmla="*/ 2685097 w 2867977"/>
                <a:gd name="connsiteY27" fmla="*/ 1749306 h 1750434"/>
                <a:gd name="connsiteX28" fmla="*/ 2867977 w 2867977"/>
                <a:gd name="connsiteY28" fmla="*/ 1749306 h 1750434"/>
                <a:gd name="connsiteX29" fmla="*/ 2867977 w 2867977"/>
                <a:gd name="connsiteY29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664017 w 2867977"/>
                <a:gd name="connsiteY19" fmla="*/ 179586 h 1750434"/>
                <a:gd name="connsiteX20" fmla="*/ 1755457 w 2867977"/>
                <a:gd name="connsiteY20" fmla="*/ 392946 h 1750434"/>
                <a:gd name="connsiteX21" fmla="*/ 1846897 w 2867977"/>
                <a:gd name="connsiteY21" fmla="*/ 804426 h 1750434"/>
                <a:gd name="connsiteX22" fmla="*/ 1953577 w 2867977"/>
                <a:gd name="connsiteY22" fmla="*/ 1200666 h 1750434"/>
                <a:gd name="connsiteX23" fmla="*/ 2029777 w 2867977"/>
                <a:gd name="connsiteY23" fmla="*/ 1520706 h 1750434"/>
                <a:gd name="connsiteX24" fmla="*/ 2121217 w 2867977"/>
                <a:gd name="connsiteY24" fmla="*/ 1703586 h 1750434"/>
                <a:gd name="connsiteX25" fmla="*/ 2166937 w 2867977"/>
                <a:gd name="connsiteY25" fmla="*/ 1734066 h 1750434"/>
                <a:gd name="connsiteX26" fmla="*/ 2395537 w 2867977"/>
                <a:gd name="connsiteY26" fmla="*/ 1749306 h 1750434"/>
                <a:gd name="connsiteX27" fmla="*/ 2685097 w 2867977"/>
                <a:gd name="connsiteY27" fmla="*/ 1749306 h 1750434"/>
                <a:gd name="connsiteX28" fmla="*/ 2867977 w 2867977"/>
                <a:gd name="connsiteY28" fmla="*/ 1749306 h 1750434"/>
                <a:gd name="connsiteX29" fmla="*/ 2867977 w 2867977"/>
                <a:gd name="connsiteY29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60671 w 2867977"/>
                <a:gd name="connsiteY19" fmla="*/ 30045 h 1750434"/>
                <a:gd name="connsiteX20" fmla="*/ 1664017 w 2867977"/>
                <a:gd name="connsiteY20" fmla="*/ 17958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64017 w 2867977"/>
                <a:gd name="connsiteY20" fmla="*/ 17958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7348 w 2867977"/>
                <a:gd name="connsiteY20" fmla="*/ 160536 h 1750434"/>
                <a:gd name="connsiteX21" fmla="*/ 1755457 w 2867977"/>
                <a:gd name="connsiteY21" fmla="*/ 392946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7348 w 2867977"/>
                <a:gd name="connsiteY20" fmla="*/ 160536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4008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46897 w 2867977"/>
                <a:gd name="connsiteY22" fmla="*/ 804426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3577 w 2867977"/>
                <a:gd name="connsiteY23" fmla="*/ 1200666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60721 w 2867977"/>
                <a:gd name="connsiteY23" fmla="*/ 1253054 h 1750434"/>
                <a:gd name="connsiteX24" fmla="*/ 2029777 w 2867977"/>
                <a:gd name="connsiteY24" fmla="*/ 152070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60721 w 2867977"/>
                <a:gd name="connsiteY23" fmla="*/ 1253054 h 1750434"/>
                <a:gd name="connsiteX24" fmla="*/ 2046446 w 2867977"/>
                <a:gd name="connsiteY24" fmla="*/ 1575475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6446 w 2867977"/>
                <a:gd name="connsiteY24" fmla="*/ 1575475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121217 w 2867977"/>
                <a:gd name="connsiteY25" fmla="*/ 1703586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44065 w 2867977"/>
                <a:gd name="connsiteY24" fmla="*/ 1577856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51209 w 2867977"/>
                <a:gd name="connsiteY24" fmla="*/ 1580238 h 1750434"/>
                <a:gd name="connsiteX25" fmla="*/ 2095023 w 2867977"/>
                <a:gd name="connsiteY25" fmla="*/ 1670248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0434"/>
                <a:gd name="connsiteX1" fmla="*/ 102393 w 2867977"/>
                <a:gd name="connsiteY1" fmla="*/ 1743115 h 1750434"/>
                <a:gd name="connsiteX2" fmla="*/ 326705 w 2867977"/>
                <a:gd name="connsiteY2" fmla="*/ 1744544 h 1750434"/>
                <a:gd name="connsiteX3" fmla="*/ 541495 w 2867977"/>
                <a:gd name="connsiteY3" fmla="*/ 1742162 h 1750434"/>
                <a:gd name="connsiteX4" fmla="*/ 727709 w 2867977"/>
                <a:gd name="connsiteY4" fmla="*/ 1731684 h 1750434"/>
                <a:gd name="connsiteX5" fmla="*/ 784383 w 2867977"/>
                <a:gd name="connsiteY5" fmla="*/ 1727875 h 1750434"/>
                <a:gd name="connsiteX6" fmla="*/ 825817 w 2867977"/>
                <a:gd name="connsiteY6" fmla="*/ 1718826 h 1750434"/>
                <a:gd name="connsiteX7" fmla="*/ 850582 w 2867977"/>
                <a:gd name="connsiteY7" fmla="*/ 1690728 h 1750434"/>
                <a:gd name="connsiteX8" fmla="*/ 873918 w 2867977"/>
                <a:gd name="connsiteY8" fmla="*/ 1627386 h 1750434"/>
                <a:gd name="connsiteX9" fmla="*/ 962977 w 2867977"/>
                <a:gd name="connsiteY9" fmla="*/ 1276866 h 1750434"/>
                <a:gd name="connsiteX10" fmla="*/ 1100137 w 2867977"/>
                <a:gd name="connsiteY10" fmla="*/ 728226 h 1750434"/>
                <a:gd name="connsiteX11" fmla="*/ 1206817 w 2867977"/>
                <a:gd name="connsiteY11" fmla="*/ 377706 h 1750434"/>
                <a:gd name="connsiteX12" fmla="*/ 1280635 w 2867977"/>
                <a:gd name="connsiteY12" fmla="*/ 192445 h 1750434"/>
                <a:gd name="connsiteX13" fmla="*/ 1333499 w 2867977"/>
                <a:gd name="connsiteY13" fmla="*/ 92908 h 1750434"/>
                <a:gd name="connsiteX14" fmla="*/ 1381601 w 2867977"/>
                <a:gd name="connsiteY14" fmla="*/ 31949 h 1750434"/>
                <a:gd name="connsiteX15" fmla="*/ 1420177 w 2867977"/>
                <a:gd name="connsiteY15" fmla="*/ 11946 h 1750434"/>
                <a:gd name="connsiteX16" fmla="*/ 1471612 w 2867977"/>
                <a:gd name="connsiteY16" fmla="*/ 40 h 1750434"/>
                <a:gd name="connsiteX17" fmla="*/ 1522571 w 2867977"/>
                <a:gd name="connsiteY17" fmla="*/ 8613 h 1750434"/>
                <a:gd name="connsiteX18" fmla="*/ 1555908 w 2867977"/>
                <a:gd name="connsiteY18" fmla="*/ 29567 h 1750434"/>
                <a:gd name="connsiteX19" fmla="*/ 1598771 w 2867977"/>
                <a:gd name="connsiteY19" fmla="*/ 80051 h 1750434"/>
                <a:gd name="connsiteX20" fmla="*/ 1649729 w 2867977"/>
                <a:gd name="connsiteY20" fmla="*/ 177205 h 1750434"/>
                <a:gd name="connsiteX21" fmla="*/ 1738788 w 2867977"/>
                <a:gd name="connsiteY21" fmla="*/ 409615 h 1750434"/>
                <a:gd name="connsiteX22" fmla="*/ 1823084 w 2867977"/>
                <a:gd name="connsiteY22" fmla="*/ 723464 h 1750434"/>
                <a:gd name="connsiteX23" fmla="*/ 1955959 w 2867977"/>
                <a:gd name="connsiteY23" fmla="*/ 1241148 h 1750434"/>
                <a:gd name="connsiteX24" fmla="*/ 2051209 w 2867977"/>
                <a:gd name="connsiteY24" fmla="*/ 1580238 h 1750434"/>
                <a:gd name="connsiteX25" fmla="*/ 2092641 w 2867977"/>
                <a:gd name="connsiteY25" fmla="*/ 1672629 h 1750434"/>
                <a:gd name="connsiteX26" fmla="*/ 2166937 w 2867977"/>
                <a:gd name="connsiteY26" fmla="*/ 1734066 h 1750434"/>
                <a:gd name="connsiteX27" fmla="*/ 2395537 w 2867977"/>
                <a:gd name="connsiteY27" fmla="*/ 1749306 h 1750434"/>
                <a:gd name="connsiteX28" fmla="*/ 2685097 w 2867977"/>
                <a:gd name="connsiteY28" fmla="*/ 1749306 h 1750434"/>
                <a:gd name="connsiteX29" fmla="*/ 2867977 w 2867977"/>
                <a:gd name="connsiteY29" fmla="*/ 1749306 h 1750434"/>
                <a:gd name="connsiteX30" fmla="*/ 2867977 w 2867977"/>
                <a:gd name="connsiteY30" fmla="*/ 1749306 h 1750434"/>
                <a:gd name="connsiteX0" fmla="*/ 0 w 2867977"/>
                <a:gd name="connsiteY0" fmla="*/ 1743591 h 1751493"/>
                <a:gd name="connsiteX1" fmla="*/ 102393 w 2867977"/>
                <a:gd name="connsiteY1" fmla="*/ 1743115 h 1751493"/>
                <a:gd name="connsiteX2" fmla="*/ 326705 w 2867977"/>
                <a:gd name="connsiteY2" fmla="*/ 1744544 h 1751493"/>
                <a:gd name="connsiteX3" fmla="*/ 541495 w 2867977"/>
                <a:gd name="connsiteY3" fmla="*/ 1742162 h 1751493"/>
                <a:gd name="connsiteX4" fmla="*/ 727709 w 2867977"/>
                <a:gd name="connsiteY4" fmla="*/ 1731684 h 1751493"/>
                <a:gd name="connsiteX5" fmla="*/ 784383 w 2867977"/>
                <a:gd name="connsiteY5" fmla="*/ 1727875 h 1751493"/>
                <a:gd name="connsiteX6" fmla="*/ 825817 w 2867977"/>
                <a:gd name="connsiteY6" fmla="*/ 1718826 h 1751493"/>
                <a:gd name="connsiteX7" fmla="*/ 850582 w 2867977"/>
                <a:gd name="connsiteY7" fmla="*/ 1690728 h 1751493"/>
                <a:gd name="connsiteX8" fmla="*/ 873918 w 2867977"/>
                <a:gd name="connsiteY8" fmla="*/ 1627386 h 1751493"/>
                <a:gd name="connsiteX9" fmla="*/ 962977 w 2867977"/>
                <a:gd name="connsiteY9" fmla="*/ 1276866 h 1751493"/>
                <a:gd name="connsiteX10" fmla="*/ 1100137 w 2867977"/>
                <a:gd name="connsiteY10" fmla="*/ 728226 h 1751493"/>
                <a:gd name="connsiteX11" fmla="*/ 1206817 w 2867977"/>
                <a:gd name="connsiteY11" fmla="*/ 377706 h 1751493"/>
                <a:gd name="connsiteX12" fmla="*/ 1280635 w 2867977"/>
                <a:gd name="connsiteY12" fmla="*/ 192445 h 1751493"/>
                <a:gd name="connsiteX13" fmla="*/ 1333499 w 2867977"/>
                <a:gd name="connsiteY13" fmla="*/ 92908 h 1751493"/>
                <a:gd name="connsiteX14" fmla="*/ 1381601 w 2867977"/>
                <a:gd name="connsiteY14" fmla="*/ 31949 h 1751493"/>
                <a:gd name="connsiteX15" fmla="*/ 1420177 w 2867977"/>
                <a:gd name="connsiteY15" fmla="*/ 11946 h 1751493"/>
                <a:gd name="connsiteX16" fmla="*/ 1471612 w 2867977"/>
                <a:gd name="connsiteY16" fmla="*/ 40 h 1751493"/>
                <a:gd name="connsiteX17" fmla="*/ 1522571 w 2867977"/>
                <a:gd name="connsiteY17" fmla="*/ 8613 h 1751493"/>
                <a:gd name="connsiteX18" fmla="*/ 1555908 w 2867977"/>
                <a:gd name="connsiteY18" fmla="*/ 29567 h 1751493"/>
                <a:gd name="connsiteX19" fmla="*/ 1598771 w 2867977"/>
                <a:gd name="connsiteY19" fmla="*/ 80051 h 1751493"/>
                <a:gd name="connsiteX20" fmla="*/ 1649729 w 2867977"/>
                <a:gd name="connsiteY20" fmla="*/ 177205 h 1751493"/>
                <a:gd name="connsiteX21" fmla="*/ 1738788 w 2867977"/>
                <a:gd name="connsiteY21" fmla="*/ 409615 h 1751493"/>
                <a:gd name="connsiteX22" fmla="*/ 1823084 w 2867977"/>
                <a:gd name="connsiteY22" fmla="*/ 723464 h 1751493"/>
                <a:gd name="connsiteX23" fmla="*/ 1955959 w 2867977"/>
                <a:gd name="connsiteY23" fmla="*/ 1241148 h 1751493"/>
                <a:gd name="connsiteX24" fmla="*/ 2051209 w 2867977"/>
                <a:gd name="connsiteY24" fmla="*/ 1580238 h 1751493"/>
                <a:gd name="connsiteX25" fmla="*/ 2092641 w 2867977"/>
                <a:gd name="connsiteY25" fmla="*/ 1672629 h 1751493"/>
                <a:gd name="connsiteX26" fmla="*/ 2138362 w 2867977"/>
                <a:gd name="connsiteY26" fmla="*/ 1719778 h 1751493"/>
                <a:gd name="connsiteX27" fmla="*/ 2395537 w 2867977"/>
                <a:gd name="connsiteY27" fmla="*/ 1749306 h 1751493"/>
                <a:gd name="connsiteX28" fmla="*/ 2685097 w 2867977"/>
                <a:gd name="connsiteY28" fmla="*/ 1749306 h 1751493"/>
                <a:gd name="connsiteX29" fmla="*/ 2867977 w 2867977"/>
                <a:gd name="connsiteY29" fmla="*/ 1749306 h 1751493"/>
                <a:gd name="connsiteX30" fmla="*/ 2867977 w 2867977"/>
                <a:gd name="connsiteY30" fmla="*/ 1749306 h 1751493"/>
                <a:gd name="connsiteX0" fmla="*/ 0 w 2867977"/>
                <a:gd name="connsiteY0" fmla="*/ 1743591 h 1751493"/>
                <a:gd name="connsiteX1" fmla="*/ 102393 w 2867977"/>
                <a:gd name="connsiteY1" fmla="*/ 1743115 h 1751493"/>
                <a:gd name="connsiteX2" fmla="*/ 326705 w 2867977"/>
                <a:gd name="connsiteY2" fmla="*/ 1744544 h 1751493"/>
                <a:gd name="connsiteX3" fmla="*/ 541495 w 2867977"/>
                <a:gd name="connsiteY3" fmla="*/ 1742162 h 1751493"/>
                <a:gd name="connsiteX4" fmla="*/ 727709 w 2867977"/>
                <a:gd name="connsiteY4" fmla="*/ 1731684 h 1751493"/>
                <a:gd name="connsiteX5" fmla="*/ 784383 w 2867977"/>
                <a:gd name="connsiteY5" fmla="*/ 1727875 h 1751493"/>
                <a:gd name="connsiteX6" fmla="*/ 825817 w 2867977"/>
                <a:gd name="connsiteY6" fmla="*/ 1718826 h 1751493"/>
                <a:gd name="connsiteX7" fmla="*/ 850582 w 2867977"/>
                <a:gd name="connsiteY7" fmla="*/ 1690728 h 1751493"/>
                <a:gd name="connsiteX8" fmla="*/ 873918 w 2867977"/>
                <a:gd name="connsiteY8" fmla="*/ 1627386 h 1751493"/>
                <a:gd name="connsiteX9" fmla="*/ 962977 w 2867977"/>
                <a:gd name="connsiteY9" fmla="*/ 1276866 h 1751493"/>
                <a:gd name="connsiteX10" fmla="*/ 1100137 w 2867977"/>
                <a:gd name="connsiteY10" fmla="*/ 728226 h 1751493"/>
                <a:gd name="connsiteX11" fmla="*/ 1206817 w 2867977"/>
                <a:gd name="connsiteY11" fmla="*/ 377706 h 1751493"/>
                <a:gd name="connsiteX12" fmla="*/ 1280635 w 2867977"/>
                <a:gd name="connsiteY12" fmla="*/ 192445 h 1751493"/>
                <a:gd name="connsiteX13" fmla="*/ 1333499 w 2867977"/>
                <a:gd name="connsiteY13" fmla="*/ 92908 h 1751493"/>
                <a:gd name="connsiteX14" fmla="*/ 1381601 w 2867977"/>
                <a:gd name="connsiteY14" fmla="*/ 31949 h 1751493"/>
                <a:gd name="connsiteX15" fmla="*/ 1420177 w 2867977"/>
                <a:gd name="connsiteY15" fmla="*/ 11946 h 1751493"/>
                <a:gd name="connsiteX16" fmla="*/ 1471612 w 2867977"/>
                <a:gd name="connsiteY16" fmla="*/ 40 h 1751493"/>
                <a:gd name="connsiteX17" fmla="*/ 1522571 w 2867977"/>
                <a:gd name="connsiteY17" fmla="*/ 8613 h 1751493"/>
                <a:gd name="connsiteX18" fmla="*/ 1555908 w 2867977"/>
                <a:gd name="connsiteY18" fmla="*/ 29567 h 1751493"/>
                <a:gd name="connsiteX19" fmla="*/ 1598771 w 2867977"/>
                <a:gd name="connsiteY19" fmla="*/ 80051 h 1751493"/>
                <a:gd name="connsiteX20" fmla="*/ 1649729 w 2867977"/>
                <a:gd name="connsiteY20" fmla="*/ 177205 h 1751493"/>
                <a:gd name="connsiteX21" fmla="*/ 1738788 w 2867977"/>
                <a:gd name="connsiteY21" fmla="*/ 409615 h 1751493"/>
                <a:gd name="connsiteX22" fmla="*/ 1823084 w 2867977"/>
                <a:gd name="connsiteY22" fmla="*/ 723464 h 1751493"/>
                <a:gd name="connsiteX23" fmla="*/ 1955959 w 2867977"/>
                <a:gd name="connsiteY23" fmla="*/ 1241148 h 1751493"/>
                <a:gd name="connsiteX24" fmla="*/ 2051209 w 2867977"/>
                <a:gd name="connsiteY24" fmla="*/ 1580238 h 1751493"/>
                <a:gd name="connsiteX25" fmla="*/ 2092641 w 2867977"/>
                <a:gd name="connsiteY25" fmla="*/ 1672629 h 1751493"/>
                <a:gd name="connsiteX26" fmla="*/ 2138362 w 2867977"/>
                <a:gd name="connsiteY26" fmla="*/ 1719778 h 1751493"/>
                <a:gd name="connsiteX27" fmla="*/ 2395537 w 2867977"/>
                <a:gd name="connsiteY27" fmla="*/ 1749306 h 1751493"/>
                <a:gd name="connsiteX28" fmla="*/ 2685097 w 2867977"/>
                <a:gd name="connsiteY28" fmla="*/ 1749306 h 1751493"/>
                <a:gd name="connsiteX29" fmla="*/ 2867977 w 2867977"/>
                <a:gd name="connsiteY29" fmla="*/ 1749306 h 1751493"/>
                <a:gd name="connsiteX30" fmla="*/ 2867977 w 2867977"/>
                <a:gd name="connsiteY30" fmla="*/ 1749306 h 1751493"/>
                <a:gd name="connsiteX0" fmla="*/ 0 w 2867977"/>
                <a:gd name="connsiteY0" fmla="*/ 1743591 h 1752551"/>
                <a:gd name="connsiteX1" fmla="*/ 102393 w 2867977"/>
                <a:gd name="connsiteY1" fmla="*/ 1743115 h 1752551"/>
                <a:gd name="connsiteX2" fmla="*/ 326705 w 2867977"/>
                <a:gd name="connsiteY2" fmla="*/ 1744544 h 1752551"/>
                <a:gd name="connsiteX3" fmla="*/ 541495 w 2867977"/>
                <a:gd name="connsiteY3" fmla="*/ 1742162 h 1752551"/>
                <a:gd name="connsiteX4" fmla="*/ 727709 w 2867977"/>
                <a:gd name="connsiteY4" fmla="*/ 1731684 h 1752551"/>
                <a:gd name="connsiteX5" fmla="*/ 784383 w 2867977"/>
                <a:gd name="connsiteY5" fmla="*/ 1727875 h 1752551"/>
                <a:gd name="connsiteX6" fmla="*/ 825817 w 2867977"/>
                <a:gd name="connsiteY6" fmla="*/ 1718826 h 1752551"/>
                <a:gd name="connsiteX7" fmla="*/ 850582 w 2867977"/>
                <a:gd name="connsiteY7" fmla="*/ 1690728 h 1752551"/>
                <a:gd name="connsiteX8" fmla="*/ 873918 w 2867977"/>
                <a:gd name="connsiteY8" fmla="*/ 1627386 h 1752551"/>
                <a:gd name="connsiteX9" fmla="*/ 962977 w 2867977"/>
                <a:gd name="connsiteY9" fmla="*/ 1276866 h 1752551"/>
                <a:gd name="connsiteX10" fmla="*/ 1100137 w 2867977"/>
                <a:gd name="connsiteY10" fmla="*/ 728226 h 1752551"/>
                <a:gd name="connsiteX11" fmla="*/ 1206817 w 2867977"/>
                <a:gd name="connsiteY11" fmla="*/ 377706 h 1752551"/>
                <a:gd name="connsiteX12" fmla="*/ 1280635 w 2867977"/>
                <a:gd name="connsiteY12" fmla="*/ 192445 h 1752551"/>
                <a:gd name="connsiteX13" fmla="*/ 1333499 w 2867977"/>
                <a:gd name="connsiteY13" fmla="*/ 92908 h 1752551"/>
                <a:gd name="connsiteX14" fmla="*/ 1381601 w 2867977"/>
                <a:gd name="connsiteY14" fmla="*/ 31949 h 1752551"/>
                <a:gd name="connsiteX15" fmla="*/ 1420177 w 2867977"/>
                <a:gd name="connsiteY15" fmla="*/ 11946 h 1752551"/>
                <a:gd name="connsiteX16" fmla="*/ 1471612 w 2867977"/>
                <a:gd name="connsiteY16" fmla="*/ 40 h 1752551"/>
                <a:gd name="connsiteX17" fmla="*/ 1522571 w 2867977"/>
                <a:gd name="connsiteY17" fmla="*/ 8613 h 1752551"/>
                <a:gd name="connsiteX18" fmla="*/ 1555908 w 2867977"/>
                <a:gd name="connsiteY18" fmla="*/ 29567 h 1752551"/>
                <a:gd name="connsiteX19" fmla="*/ 1598771 w 2867977"/>
                <a:gd name="connsiteY19" fmla="*/ 80051 h 1752551"/>
                <a:gd name="connsiteX20" fmla="*/ 1649729 w 2867977"/>
                <a:gd name="connsiteY20" fmla="*/ 177205 h 1752551"/>
                <a:gd name="connsiteX21" fmla="*/ 1738788 w 2867977"/>
                <a:gd name="connsiteY21" fmla="*/ 409615 h 1752551"/>
                <a:gd name="connsiteX22" fmla="*/ 1823084 w 2867977"/>
                <a:gd name="connsiteY22" fmla="*/ 723464 h 1752551"/>
                <a:gd name="connsiteX23" fmla="*/ 1955959 w 2867977"/>
                <a:gd name="connsiteY23" fmla="*/ 1241148 h 1752551"/>
                <a:gd name="connsiteX24" fmla="*/ 2051209 w 2867977"/>
                <a:gd name="connsiteY24" fmla="*/ 1580238 h 1752551"/>
                <a:gd name="connsiteX25" fmla="*/ 2092641 w 2867977"/>
                <a:gd name="connsiteY25" fmla="*/ 1672629 h 1752551"/>
                <a:gd name="connsiteX26" fmla="*/ 2124074 w 2867977"/>
                <a:gd name="connsiteY26" fmla="*/ 1705490 h 1752551"/>
                <a:gd name="connsiteX27" fmla="*/ 2395537 w 2867977"/>
                <a:gd name="connsiteY27" fmla="*/ 1749306 h 1752551"/>
                <a:gd name="connsiteX28" fmla="*/ 2685097 w 2867977"/>
                <a:gd name="connsiteY28" fmla="*/ 1749306 h 1752551"/>
                <a:gd name="connsiteX29" fmla="*/ 2867977 w 2867977"/>
                <a:gd name="connsiteY29" fmla="*/ 1749306 h 1752551"/>
                <a:gd name="connsiteX30" fmla="*/ 2867977 w 2867977"/>
                <a:gd name="connsiteY30" fmla="*/ 1749306 h 1752551"/>
                <a:gd name="connsiteX0" fmla="*/ 0 w 2867977"/>
                <a:gd name="connsiteY0" fmla="*/ 1743591 h 1752551"/>
                <a:gd name="connsiteX1" fmla="*/ 102393 w 2867977"/>
                <a:gd name="connsiteY1" fmla="*/ 1743115 h 1752551"/>
                <a:gd name="connsiteX2" fmla="*/ 326705 w 2867977"/>
                <a:gd name="connsiteY2" fmla="*/ 1744544 h 1752551"/>
                <a:gd name="connsiteX3" fmla="*/ 541495 w 2867977"/>
                <a:gd name="connsiteY3" fmla="*/ 1742162 h 1752551"/>
                <a:gd name="connsiteX4" fmla="*/ 727709 w 2867977"/>
                <a:gd name="connsiteY4" fmla="*/ 1731684 h 1752551"/>
                <a:gd name="connsiteX5" fmla="*/ 784383 w 2867977"/>
                <a:gd name="connsiteY5" fmla="*/ 1727875 h 1752551"/>
                <a:gd name="connsiteX6" fmla="*/ 825817 w 2867977"/>
                <a:gd name="connsiteY6" fmla="*/ 1718826 h 1752551"/>
                <a:gd name="connsiteX7" fmla="*/ 850582 w 2867977"/>
                <a:gd name="connsiteY7" fmla="*/ 1690728 h 1752551"/>
                <a:gd name="connsiteX8" fmla="*/ 873918 w 2867977"/>
                <a:gd name="connsiteY8" fmla="*/ 1627386 h 1752551"/>
                <a:gd name="connsiteX9" fmla="*/ 962977 w 2867977"/>
                <a:gd name="connsiteY9" fmla="*/ 1276866 h 1752551"/>
                <a:gd name="connsiteX10" fmla="*/ 1100137 w 2867977"/>
                <a:gd name="connsiteY10" fmla="*/ 728226 h 1752551"/>
                <a:gd name="connsiteX11" fmla="*/ 1206817 w 2867977"/>
                <a:gd name="connsiteY11" fmla="*/ 377706 h 1752551"/>
                <a:gd name="connsiteX12" fmla="*/ 1280635 w 2867977"/>
                <a:gd name="connsiteY12" fmla="*/ 192445 h 1752551"/>
                <a:gd name="connsiteX13" fmla="*/ 1333499 w 2867977"/>
                <a:gd name="connsiteY13" fmla="*/ 92908 h 1752551"/>
                <a:gd name="connsiteX14" fmla="*/ 1381601 w 2867977"/>
                <a:gd name="connsiteY14" fmla="*/ 31949 h 1752551"/>
                <a:gd name="connsiteX15" fmla="*/ 1420177 w 2867977"/>
                <a:gd name="connsiteY15" fmla="*/ 11946 h 1752551"/>
                <a:gd name="connsiteX16" fmla="*/ 1471612 w 2867977"/>
                <a:gd name="connsiteY16" fmla="*/ 40 h 1752551"/>
                <a:gd name="connsiteX17" fmla="*/ 1522571 w 2867977"/>
                <a:gd name="connsiteY17" fmla="*/ 8613 h 1752551"/>
                <a:gd name="connsiteX18" fmla="*/ 1555908 w 2867977"/>
                <a:gd name="connsiteY18" fmla="*/ 29567 h 1752551"/>
                <a:gd name="connsiteX19" fmla="*/ 1598771 w 2867977"/>
                <a:gd name="connsiteY19" fmla="*/ 80051 h 1752551"/>
                <a:gd name="connsiteX20" fmla="*/ 1649729 w 2867977"/>
                <a:gd name="connsiteY20" fmla="*/ 177205 h 1752551"/>
                <a:gd name="connsiteX21" fmla="*/ 1738788 w 2867977"/>
                <a:gd name="connsiteY21" fmla="*/ 409615 h 1752551"/>
                <a:gd name="connsiteX22" fmla="*/ 1823084 w 2867977"/>
                <a:gd name="connsiteY22" fmla="*/ 723464 h 1752551"/>
                <a:gd name="connsiteX23" fmla="*/ 1955959 w 2867977"/>
                <a:gd name="connsiteY23" fmla="*/ 1241148 h 1752551"/>
                <a:gd name="connsiteX24" fmla="*/ 2051209 w 2867977"/>
                <a:gd name="connsiteY24" fmla="*/ 1580238 h 1752551"/>
                <a:gd name="connsiteX25" fmla="*/ 2095022 w 2867977"/>
                <a:gd name="connsiteY25" fmla="*/ 1670248 h 1752551"/>
                <a:gd name="connsiteX26" fmla="*/ 2124074 w 2867977"/>
                <a:gd name="connsiteY26" fmla="*/ 1705490 h 1752551"/>
                <a:gd name="connsiteX27" fmla="*/ 2395537 w 2867977"/>
                <a:gd name="connsiteY27" fmla="*/ 1749306 h 1752551"/>
                <a:gd name="connsiteX28" fmla="*/ 2685097 w 2867977"/>
                <a:gd name="connsiteY28" fmla="*/ 1749306 h 1752551"/>
                <a:gd name="connsiteX29" fmla="*/ 2867977 w 2867977"/>
                <a:gd name="connsiteY29" fmla="*/ 1749306 h 1752551"/>
                <a:gd name="connsiteX30" fmla="*/ 2867977 w 2867977"/>
                <a:gd name="connsiteY30" fmla="*/ 1749306 h 1752551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5022 w 2867977"/>
                <a:gd name="connsiteY25" fmla="*/ 1670248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5022 w 2867977"/>
                <a:gd name="connsiteY25" fmla="*/ 1670248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1846"/>
                <a:gd name="connsiteX1" fmla="*/ 102393 w 2867977"/>
                <a:gd name="connsiteY1" fmla="*/ 1743115 h 1751846"/>
                <a:gd name="connsiteX2" fmla="*/ 326705 w 2867977"/>
                <a:gd name="connsiteY2" fmla="*/ 1744544 h 1751846"/>
                <a:gd name="connsiteX3" fmla="*/ 541495 w 2867977"/>
                <a:gd name="connsiteY3" fmla="*/ 1742162 h 1751846"/>
                <a:gd name="connsiteX4" fmla="*/ 727709 w 2867977"/>
                <a:gd name="connsiteY4" fmla="*/ 1731684 h 1751846"/>
                <a:gd name="connsiteX5" fmla="*/ 784383 w 2867977"/>
                <a:gd name="connsiteY5" fmla="*/ 1727875 h 1751846"/>
                <a:gd name="connsiteX6" fmla="*/ 825817 w 2867977"/>
                <a:gd name="connsiteY6" fmla="*/ 1718826 h 1751846"/>
                <a:gd name="connsiteX7" fmla="*/ 850582 w 2867977"/>
                <a:gd name="connsiteY7" fmla="*/ 1690728 h 1751846"/>
                <a:gd name="connsiteX8" fmla="*/ 873918 w 2867977"/>
                <a:gd name="connsiteY8" fmla="*/ 1627386 h 1751846"/>
                <a:gd name="connsiteX9" fmla="*/ 962977 w 2867977"/>
                <a:gd name="connsiteY9" fmla="*/ 1276866 h 1751846"/>
                <a:gd name="connsiteX10" fmla="*/ 1100137 w 2867977"/>
                <a:gd name="connsiteY10" fmla="*/ 728226 h 1751846"/>
                <a:gd name="connsiteX11" fmla="*/ 1206817 w 2867977"/>
                <a:gd name="connsiteY11" fmla="*/ 377706 h 1751846"/>
                <a:gd name="connsiteX12" fmla="*/ 1280635 w 2867977"/>
                <a:gd name="connsiteY12" fmla="*/ 192445 h 1751846"/>
                <a:gd name="connsiteX13" fmla="*/ 1333499 w 2867977"/>
                <a:gd name="connsiteY13" fmla="*/ 92908 h 1751846"/>
                <a:gd name="connsiteX14" fmla="*/ 1381601 w 2867977"/>
                <a:gd name="connsiteY14" fmla="*/ 31949 h 1751846"/>
                <a:gd name="connsiteX15" fmla="*/ 1420177 w 2867977"/>
                <a:gd name="connsiteY15" fmla="*/ 11946 h 1751846"/>
                <a:gd name="connsiteX16" fmla="*/ 1471612 w 2867977"/>
                <a:gd name="connsiteY16" fmla="*/ 40 h 1751846"/>
                <a:gd name="connsiteX17" fmla="*/ 1522571 w 2867977"/>
                <a:gd name="connsiteY17" fmla="*/ 8613 h 1751846"/>
                <a:gd name="connsiteX18" fmla="*/ 1555908 w 2867977"/>
                <a:gd name="connsiteY18" fmla="*/ 29567 h 1751846"/>
                <a:gd name="connsiteX19" fmla="*/ 1598771 w 2867977"/>
                <a:gd name="connsiteY19" fmla="*/ 80051 h 1751846"/>
                <a:gd name="connsiteX20" fmla="*/ 1649729 w 2867977"/>
                <a:gd name="connsiteY20" fmla="*/ 177205 h 1751846"/>
                <a:gd name="connsiteX21" fmla="*/ 1738788 w 2867977"/>
                <a:gd name="connsiteY21" fmla="*/ 409615 h 1751846"/>
                <a:gd name="connsiteX22" fmla="*/ 1823084 w 2867977"/>
                <a:gd name="connsiteY22" fmla="*/ 723464 h 1751846"/>
                <a:gd name="connsiteX23" fmla="*/ 1955959 w 2867977"/>
                <a:gd name="connsiteY23" fmla="*/ 1241148 h 1751846"/>
                <a:gd name="connsiteX24" fmla="*/ 2051209 w 2867977"/>
                <a:gd name="connsiteY24" fmla="*/ 1580238 h 1751846"/>
                <a:gd name="connsiteX25" fmla="*/ 2092641 w 2867977"/>
                <a:gd name="connsiteY25" fmla="*/ 1663104 h 1751846"/>
                <a:gd name="connsiteX26" fmla="*/ 2145505 w 2867977"/>
                <a:gd name="connsiteY26" fmla="*/ 1715015 h 1751846"/>
                <a:gd name="connsiteX27" fmla="*/ 2395537 w 2867977"/>
                <a:gd name="connsiteY27" fmla="*/ 1749306 h 1751846"/>
                <a:gd name="connsiteX28" fmla="*/ 2685097 w 2867977"/>
                <a:gd name="connsiteY28" fmla="*/ 1749306 h 1751846"/>
                <a:gd name="connsiteX29" fmla="*/ 2867977 w 2867977"/>
                <a:gd name="connsiteY29" fmla="*/ 1749306 h 1751846"/>
                <a:gd name="connsiteX30" fmla="*/ 2867977 w 2867977"/>
                <a:gd name="connsiteY30" fmla="*/ 1749306 h 1751846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33599 w 2867977"/>
                <a:gd name="connsiteY26" fmla="*/ 1707871 h 1752375"/>
                <a:gd name="connsiteX27" fmla="*/ 2395537 w 2867977"/>
                <a:gd name="connsiteY27" fmla="*/ 1749306 h 1752375"/>
                <a:gd name="connsiteX28" fmla="*/ 2685097 w 2867977"/>
                <a:gd name="connsiteY28" fmla="*/ 1749306 h 1752375"/>
                <a:gd name="connsiteX29" fmla="*/ 2867977 w 2867977"/>
                <a:gd name="connsiteY29" fmla="*/ 1749306 h 1752375"/>
                <a:gd name="connsiteX30" fmla="*/ 2867977 w 2867977"/>
                <a:gd name="connsiteY30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086927 w 2867977"/>
                <a:gd name="connsiteY26" fmla="*/ 1665963 h 1752375"/>
                <a:gd name="connsiteX27" fmla="*/ 2133599 w 2867977"/>
                <a:gd name="connsiteY27" fmla="*/ 1707871 h 1752375"/>
                <a:gd name="connsiteX28" fmla="*/ 2395537 w 2867977"/>
                <a:gd name="connsiteY28" fmla="*/ 1749306 h 1752375"/>
                <a:gd name="connsiteX29" fmla="*/ 2685097 w 2867977"/>
                <a:gd name="connsiteY29" fmla="*/ 1749306 h 1752375"/>
                <a:gd name="connsiteX30" fmla="*/ 2867977 w 2867977"/>
                <a:gd name="connsiteY30" fmla="*/ 1749306 h 1752375"/>
                <a:gd name="connsiteX31" fmla="*/ 2867977 w 2867977"/>
                <a:gd name="connsiteY31" fmla="*/ 1749306 h 1752375"/>
                <a:gd name="connsiteX0" fmla="*/ 0 w 2867977"/>
                <a:gd name="connsiteY0" fmla="*/ 1743591 h 1752375"/>
                <a:gd name="connsiteX1" fmla="*/ 102393 w 2867977"/>
                <a:gd name="connsiteY1" fmla="*/ 1743115 h 1752375"/>
                <a:gd name="connsiteX2" fmla="*/ 326705 w 2867977"/>
                <a:gd name="connsiteY2" fmla="*/ 1744544 h 1752375"/>
                <a:gd name="connsiteX3" fmla="*/ 541495 w 2867977"/>
                <a:gd name="connsiteY3" fmla="*/ 1742162 h 1752375"/>
                <a:gd name="connsiteX4" fmla="*/ 727709 w 2867977"/>
                <a:gd name="connsiteY4" fmla="*/ 1731684 h 1752375"/>
                <a:gd name="connsiteX5" fmla="*/ 784383 w 2867977"/>
                <a:gd name="connsiteY5" fmla="*/ 1727875 h 1752375"/>
                <a:gd name="connsiteX6" fmla="*/ 825817 w 2867977"/>
                <a:gd name="connsiteY6" fmla="*/ 1718826 h 1752375"/>
                <a:gd name="connsiteX7" fmla="*/ 850582 w 2867977"/>
                <a:gd name="connsiteY7" fmla="*/ 1690728 h 1752375"/>
                <a:gd name="connsiteX8" fmla="*/ 873918 w 2867977"/>
                <a:gd name="connsiteY8" fmla="*/ 1627386 h 1752375"/>
                <a:gd name="connsiteX9" fmla="*/ 962977 w 2867977"/>
                <a:gd name="connsiteY9" fmla="*/ 1276866 h 1752375"/>
                <a:gd name="connsiteX10" fmla="*/ 1100137 w 2867977"/>
                <a:gd name="connsiteY10" fmla="*/ 728226 h 1752375"/>
                <a:gd name="connsiteX11" fmla="*/ 1206817 w 2867977"/>
                <a:gd name="connsiteY11" fmla="*/ 377706 h 1752375"/>
                <a:gd name="connsiteX12" fmla="*/ 1280635 w 2867977"/>
                <a:gd name="connsiteY12" fmla="*/ 192445 h 1752375"/>
                <a:gd name="connsiteX13" fmla="*/ 1333499 w 2867977"/>
                <a:gd name="connsiteY13" fmla="*/ 92908 h 1752375"/>
                <a:gd name="connsiteX14" fmla="*/ 1381601 w 2867977"/>
                <a:gd name="connsiteY14" fmla="*/ 31949 h 1752375"/>
                <a:gd name="connsiteX15" fmla="*/ 1420177 w 2867977"/>
                <a:gd name="connsiteY15" fmla="*/ 11946 h 1752375"/>
                <a:gd name="connsiteX16" fmla="*/ 1471612 w 2867977"/>
                <a:gd name="connsiteY16" fmla="*/ 40 h 1752375"/>
                <a:gd name="connsiteX17" fmla="*/ 1522571 w 2867977"/>
                <a:gd name="connsiteY17" fmla="*/ 8613 h 1752375"/>
                <a:gd name="connsiteX18" fmla="*/ 1555908 w 2867977"/>
                <a:gd name="connsiteY18" fmla="*/ 29567 h 1752375"/>
                <a:gd name="connsiteX19" fmla="*/ 1598771 w 2867977"/>
                <a:gd name="connsiteY19" fmla="*/ 80051 h 1752375"/>
                <a:gd name="connsiteX20" fmla="*/ 1649729 w 2867977"/>
                <a:gd name="connsiteY20" fmla="*/ 177205 h 1752375"/>
                <a:gd name="connsiteX21" fmla="*/ 1738788 w 2867977"/>
                <a:gd name="connsiteY21" fmla="*/ 409615 h 1752375"/>
                <a:gd name="connsiteX22" fmla="*/ 1823084 w 2867977"/>
                <a:gd name="connsiteY22" fmla="*/ 723464 h 1752375"/>
                <a:gd name="connsiteX23" fmla="*/ 1955959 w 2867977"/>
                <a:gd name="connsiteY23" fmla="*/ 1241148 h 1752375"/>
                <a:gd name="connsiteX24" fmla="*/ 2051209 w 2867977"/>
                <a:gd name="connsiteY24" fmla="*/ 1580238 h 1752375"/>
                <a:gd name="connsiteX25" fmla="*/ 2092641 w 2867977"/>
                <a:gd name="connsiteY25" fmla="*/ 1663104 h 1752375"/>
                <a:gd name="connsiteX26" fmla="*/ 2113121 w 2867977"/>
                <a:gd name="connsiteY26" fmla="*/ 1692156 h 1752375"/>
                <a:gd name="connsiteX27" fmla="*/ 2133599 w 2867977"/>
                <a:gd name="connsiteY27" fmla="*/ 1707871 h 1752375"/>
                <a:gd name="connsiteX28" fmla="*/ 2395537 w 2867977"/>
                <a:gd name="connsiteY28" fmla="*/ 1749306 h 1752375"/>
                <a:gd name="connsiteX29" fmla="*/ 2685097 w 2867977"/>
                <a:gd name="connsiteY29" fmla="*/ 1749306 h 1752375"/>
                <a:gd name="connsiteX30" fmla="*/ 2867977 w 2867977"/>
                <a:gd name="connsiteY30" fmla="*/ 1749306 h 1752375"/>
                <a:gd name="connsiteX31" fmla="*/ 2867977 w 2867977"/>
                <a:gd name="connsiteY31" fmla="*/ 1749306 h 1752375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3121 w 2867977"/>
                <a:gd name="connsiteY26" fmla="*/ 1692156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7977 w 2867977"/>
                <a:gd name="connsiteY31" fmla="*/ 1749306 h 1751317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5502 w 2867977"/>
                <a:gd name="connsiteY26" fmla="*/ 1694537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7977 w 2867977"/>
                <a:gd name="connsiteY31" fmla="*/ 1749306 h 1751317"/>
                <a:gd name="connsiteX0" fmla="*/ 0 w 2867977"/>
                <a:gd name="connsiteY0" fmla="*/ 1743591 h 1751317"/>
                <a:gd name="connsiteX1" fmla="*/ 102393 w 2867977"/>
                <a:gd name="connsiteY1" fmla="*/ 1743115 h 1751317"/>
                <a:gd name="connsiteX2" fmla="*/ 326705 w 2867977"/>
                <a:gd name="connsiteY2" fmla="*/ 1744544 h 1751317"/>
                <a:gd name="connsiteX3" fmla="*/ 541495 w 2867977"/>
                <a:gd name="connsiteY3" fmla="*/ 1742162 h 1751317"/>
                <a:gd name="connsiteX4" fmla="*/ 727709 w 2867977"/>
                <a:gd name="connsiteY4" fmla="*/ 1731684 h 1751317"/>
                <a:gd name="connsiteX5" fmla="*/ 784383 w 2867977"/>
                <a:gd name="connsiteY5" fmla="*/ 1727875 h 1751317"/>
                <a:gd name="connsiteX6" fmla="*/ 825817 w 2867977"/>
                <a:gd name="connsiteY6" fmla="*/ 1718826 h 1751317"/>
                <a:gd name="connsiteX7" fmla="*/ 850582 w 2867977"/>
                <a:gd name="connsiteY7" fmla="*/ 1690728 h 1751317"/>
                <a:gd name="connsiteX8" fmla="*/ 873918 w 2867977"/>
                <a:gd name="connsiteY8" fmla="*/ 1627386 h 1751317"/>
                <a:gd name="connsiteX9" fmla="*/ 962977 w 2867977"/>
                <a:gd name="connsiteY9" fmla="*/ 1276866 h 1751317"/>
                <a:gd name="connsiteX10" fmla="*/ 1100137 w 2867977"/>
                <a:gd name="connsiteY10" fmla="*/ 728226 h 1751317"/>
                <a:gd name="connsiteX11" fmla="*/ 1206817 w 2867977"/>
                <a:gd name="connsiteY11" fmla="*/ 377706 h 1751317"/>
                <a:gd name="connsiteX12" fmla="*/ 1280635 w 2867977"/>
                <a:gd name="connsiteY12" fmla="*/ 192445 h 1751317"/>
                <a:gd name="connsiteX13" fmla="*/ 1333499 w 2867977"/>
                <a:gd name="connsiteY13" fmla="*/ 92908 h 1751317"/>
                <a:gd name="connsiteX14" fmla="*/ 1381601 w 2867977"/>
                <a:gd name="connsiteY14" fmla="*/ 31949 h 1751317"/>
                <a:gd name="connsiteX15" fmla="*/ 1420177 w 2867977"/>
                <a:gd name="connsiteY15" fmla="*/ 11946 h 1751317"/>
                <a:gd name="connsiteX16" fmla="*/ 1471612 w 2867977"/>
                <a:gd name="connsiteY16" fmla="*/ 40 h 1751317"/>
                <a:gd name="connsiteX17" fmla="*/ 1522571 w 2867977"/>
                <a:gd name="connsiteY17" fmla="*/ 8613 h 1751317"/>
                <a:gd name="connsiteX18" fmla="*/ 1555908 w 2867977"/>
                <a:gd name="connsiteY18" fmla="*/ 29567 h 1751317"/>
                <a:gd name="connsiteX19" fmla="*/ 1598771 w 2867977"/>
                <a:gd name="connsiteY19" fmla="*/ 80051 h 1751317"/>
                <a:gd name="connsiteX20" fmla="*/ 1649729 w 2867977"/>
                <a:gd name="connsiteY20" fmla="*/ 177205 h 1751317"/>
                <a:gd name="connsiteX21" fmla="*/ 1738788 w 2867977"/>
                <a:gd name="connsiteY21" fmla="*/ 409615 h 1751317"/>
                <a:gd name="connsiteX22" fmla="*/ 1823084 w 2867977"/>
                <a:gd name="connsiteY22" fmla="*/ 723464 h 1751317"/>
                <a:gd name="connsiteX23" fmla="*/ 1955959 w 2867977"/>
                <a:gd name="connsiteY23" fmla="*/ 1241148 h 1751317"/>
                <a:gd name="connsiteX24" fmla="*/ 2051209 w 2867977"/>
                <a:gd name="connsiteY24" fmla="*/ 1580238 h 1751317"/>
                <a:gd name="connsiteX25" fmla="*/ 2092641 w 2867977"/>
                <a:gd name="connsiteY25" fmla="*/ 1663104 h 1751317"/>
                <a:gd name="connsiteX26" fmla="*/ 2115502 w 2867977"/>
                <a:gd name="connsiteY26" fmla="*/ 1694537 h 1751317"/>
                <a:gd name="connsiteX27" fmla="*/ 2152649 w 2867977"/>
                <a:gd name="connsiteY27" fmla="*/ 1722158 h 1751317"/>
                <a:gd name="connsiteX28" fmla="*/ 2395537 w 2867977"/>
                <a:gd name="connsiteY28" fmla="*/ 1749306 h 1751317"/>
                <a:gd name="connsiteX29" fmla="*/ 2685097 w 2867977"/>
                <a:gd name="connsiteY29" fmla="*/ 1749306 h 1751317"/>
                <a:gd name="connsiteX30" fmla="*/ 2867977 w 2867977"/>
                <a:gd name="connsiteY30" fmla="*/ 1749306 h 1751317"/>
                <a:gd name="connsiteX31" fmla="*/ 2863215 w 2867977"/>
                <a:gd name="connsiteY31" fmla="*/ 1699299 h 1751317"/>
                <a:gd name="connsiteX0" fmla="*/ 0 w 2927508"/>
                <a:gd name="connsiteY0" fmla="*/ 1743591 h 1751317"/>
                <a:gd name="connsiteX1" fmla="*/ 102393 w 2927508"/>
                <a:gd name="connsiteY1" fmla="*/ 1743115 h 1751317"/>
                <a:gd name="connsiteX2" fmla="*/ 326705 w 2927508"/>
                <a:gd name="connsiteY2" fmla="*/ 1744544 h 1751317"/>
                <a:gd name="connsiteX3" fmla="*/ 541495 w 2927508"/>
                <a:gd name="connsiteY3" fmla="*/ 1742162 h 1751317"/>
                <a:gd name="connsiteX4" fmla="*/ 727709 w 2927508"/>
                <a:gd name="connsiteY4" fmla="*/ 1731684 h 1751317"/>
                <a:gd name="connsiteX5" fmla="*/ 784383 w 2927508"/>
                <a:gd name="connsiteY5" fmla="*/ 1727875 h 1751317"/>
                <a:gd name="connsiteX6" fmla="*/ 825817 w 2927508"/>
                <a:gd name="connsiteY6" fmla="*/ 1718826 h 1751317"/>
                <a:gd name="connsiteX7" fmla="*/ 850582 w 2927508"/>
                <a:gd name="connsiteY7" fmla="*/ 1690728 h 1751317"/>
                <a:gd name="connsiteX8" fmla="*/ 873918 w 2927508"/>
                <a:gd name="connsiteY8" fmla="*/ 1627386 h 1751317"/>
                <a:gd name="connsiteX9" fmla="*/ 962977 w 2927508"/>
                <a:gd name="connsiteY9" fmla="*/ 1276866 h 1751317"/>
                <a:gd name="connsiteX10" fmla="*/ 1100137 w 2927508"/>
                <a:gd name="connsiteY10" fmla="*/ 728226 h 1751317"/>
                <a:gd name="connsiteX11" fmla="*/ 1206817 w 2927508"/>
                <a:gd name="connsiteY11" fmla="*/ 377706 h 1751317"/>
                <a:gd name="connsiteX12" fmla="*/ 1280635 w 2927508"/>
                <a:gd name="connsiteY12" fmla="*/ 192445 h 1751317"/>
                <a:gd name="connsiteX13" fmla="*/ 1333499 w 2927508"/>
                <a:gd name="connsiteY13" fmla="*/ 92908 h 1751317"/>
                <a:gd name="connsiteX14" fmla="*/ 1381601 w 2927508"/>
                <a:gd name="connsiteY14" fmla="*/ 31949 h 1751317"/>
                <a:gd name="connsiteX15" fmla="*/ 1420177 w 2927508"/>
                <a:gd name="connsiteY15" fmla="*/ 11946 h 1751317"/>
                <a:gd name="connsiteX16" fmla="*/ 1471612 w 2927508"/>
                <a:gd name="connsiteY16" fmla="*/ 40 h 1751317"/>
                <a:gd name="connsiteX17" fmla="*/ 1522571 w 2927508"/>
                <a:gd name="connsiteY17" fmla="*/ 8613 h 1751317"/>
                <a:gd name="connsiteX18" fmla="*/ 1555908 w 2927508"/>
                <a:gd name="connsiteY18" fmla="*/ 29567 h 1751317"/>
                <a:gd name="connsiteX19" fmla="*/ 1598771 w 2927508"/>
                <a:gd name="connsiteY19" fmla="*/ 80051 h 1751317"/>
                <a:gd name="connsiteX20" fmla="*/ 1649729 w 2927508"/>
                <a:gd name="connsiteY20" fmla="*/ 177205 h 1751317"/>
                <a:gd name="connsiteX21" fmla="*/ 1738788 w 2927508"/>
                <a:gd name="connsiteY21" fmla="*/ 409615 h 1751317"/>
                <a:gd name="connsiteX22" fmla="*/ 1823084 w 2927508"/>
                <a:gd name="connsiteY22" fmla="*/ 723464 h 1751317"/>
                <a:gd name="connsiteX23" fmla="*/ 1955959 w 2927508"/>
                <a:gd name="connsiteY23" fmla="*/ 1241148 h 1751317"/>
                <a:gd name="connsiteX24" fmla="*/ 2051209 w 2927508"/>
                <a:gd name="connsiteY24" fmla="*/ 1580238 h 1751317"/>
                <a:gd name="connsiteX25" fmla="*/ 2092641 w 2927508"/>
                <a:gd name="connsiteY25" fmla="*/ 1663104 h 1751317"/>
                <a:gd name="connsiteX26" fmla="*/ 2115502 w 2927508"/>
                <a:gd name="connsiteY26" fmla="*/ 1694537 h 1751317"/>
                <a:gd name="connsiteX27" fmla="*/ 2152649 w 2927508"/>
                <a:gd name="connsiteY27" fmla="*/ 1722158 h 1751317"/>
                <a:gd name="connsiteX28" fmla="*/ 2395537 w 2927508"/>
                <a:gd name="connsiteY28" fmla="*/ 1749306 h 1751317"/>
                <a:gd name="connsiteX29" fmla="*/ 2685097 w 2927508"/>
                <a:gd name="connsiteY29" fmla="*/ 1749306 h 1751317"/>
                <a:gd name="connsiteX30" fmla="*/ 2867977 w 2927508"/>
                <a:gd name="connsiteY30" fmla="*/ 1749306 h 1751317"/>
                <a:gd name="connsiteX31" fmla="*/ 2927508 w 2927508"/>
                <a:gd name="connsiteY31" fmla="*/ 1749305 h 1751317"/>
                <a:gd name="connsiteX0" fmla="*/ 0 w 2927508"/>
                <a:gd name="connsiteY0" fmla="*/ 1743591 h 1749306"/>
                <a:gd name="connsiteX1" fmla="*/ 102393 w 2927508"/>
                <a:gd name="connsiteY1" fmla="*/ 1743115 h 1749306"/>
                <a:gd name="connsiteX2" fmla="*/ 326705 w 2927508"/>
                <a:gd name="connsiteY2" fmla="*/ 1744544 h 1749306"/>
                <a:gd name="connsiteX3" fmla="*/ 541495 w 2927508"/>
                <a:gd name="connsiteY3" fmla="*/ 1742162 h 1749306"/>
                <a:gd name="connsiteX4" fmla="*/ 727709 w 2927508"/>
                <a:gd name="connsiteY4" fmla="*/ 1731684 h 1749306"/>
                <a:gd name="connsiteX5" fmla="*/ 784383 w 2927508"/>
                <a:gd name="connsiteY5" fmla="*/ 1727875 h 1749306"/>
                <a:gd name="connsiteX6" fmla="*/ 825817 w 2927508"/>
                <a:gd name="connsiteY6" fmla="*/ 1718826 h 1749306"/>
                <a:gd name="connsiteX7" fmla="*/ 850582 w 2927508"/>
                <a:gd name="connsiteY7" fmla="*/ 1690728 h 1749306"/>
                <a:gd name="connsiteX8" fmla="*/ 873918 w 2927508"/>
                <a:gd name="connsiteY8" fmla="*/ 1627386 h 1749306"/>
                <a:gd name="connsiteX9" fmla="*/ 962977 w 2927508"/>
                <a:gd name="connsiteY9" fmla="*/ 1276866 h 1749306"/>
                <a:gd name="connsiteX10" fmla="*/ 1100137 w 2927508"/>
                <a:gd name="connsiteY10" fmla="*/ 728226 h 1749306"/>
                <a:gd name="connsiteX11" fmla="*/ 1206817 w 2927508"/>
                <a:gd name="connsiteY11" fmla="*/ 377706 h 1749306"/>
                <a:gd name="connsiteX12" fmla="*/ 1280635 w 2927508"/>
                <a:gd name="connsiteY12" fmla="*/ 192445 h 1749306"/>
                <a:gd name="connsiteX13" fmla="*/ 1333499 w 2927508"/>
                <a:gd name="connsiteY13" fmla="*/ 92908 h 1749306"/>
                <a:gd name="connsiteX14" fmla="*/ 1381601 w 2927508"/>
                <a:gd name="connsiteY14" fmla="*/ 31949 h 1749306"/>
                <a:gd name="connsiteX15" fmla="*/ 1420177 w 2927508"/>
                <a:gd name="connsiteY15" fmla="*/ 11946 h 1749306"/>
                <a:gd name="connsiteX16" fmla="*/ 1471612 w 2927508"/>
                <a:gd name="connsiteY16" fmla="*/ 40 h 1749306"/>
                <a:gd name="connsiteX17" fmla="*/ 1522571 w 2927508"/>
                <a:gd name="connsiteY17" fmla="*/ 8613 h 1749306"/>
                <a:gd name="connsiteX18" fmla="*/ 1555908 w 2927508"/>
                <a:gd name="connsiteY18" fmla="*/ 29567 h 1749306"/>
                <a:gd name="connsiteX19" fmla="*/ 1598771 w 2927508"/>
                <a:gd name="connsiteY19" fmla="*/ 80051 h 1749306"/>
                <a:gd name="connsiteX20" fmla="*/ 1649729 w 2927508"/>
                <a:gd name="connsiteY20" fmla="*/ 177205 h 1749306"/>
                <a:gd name="connsiteX21" fmla="*/ 1738788 w 2927508"/>
                <a:gd name="connsiteY21" fmla="*/ 409615 h 1749306"/>
                <a:gd name="connsiteX22" fmla="*/ 1823084 w 2927508"/>
                <a:gd name="connsiteY22" fmla="*/ 723464 h 1749306"/>
                <a:gd name="connsiteX23" fmla="*/ 1955959 w 2927508"/>
                <a:gd name="connsiteY23" fmla="*/ 1241148 h 1749306"/>
                <a:gd name="connsiteX24" fmla="*/ 2051209 w 2927508"/>
                <a:gd name="connsiteY24" fmla="*/ 1580238 h 1749306"/>
                <a:gd name="connsiteX25" fmla="*/ 2092641 w 2927508"/>
                <a:gd name="connsiteY25" fmla="*/ 1663104 h 1749306"/>
                <a:gd name="connsiteX26" fmla="*/ 2115502 w 2927508"/>
                <a:gd name="connsiteY26" fmla="*/ 1694537 h 1749306"/>
                <a:gd name="connsiteX27" fmla="*/ 2152649 w 2927508"/>
                <a:gd name="connsiteY27" fmla="*/ 1722158 h 1749306"/>
                <a:gd name="connsiteX28" fmla="*/ 2231231 w 2927508"/>
                <a:gd name="connsiteY28" fmla="*/ 1737400 h 1749306"/>
                <a:gd name="connsiteX29" fmla="*/ 2685097 w 2927508"/>
                <a:gd name="connsiteY29" fmla="*/ 1749306 h 1749306"/>
                <a:gd name="connsiteX30" fmla="*/ 2867977 w 2927508"/>
                <a:gd name="connsiteY30" fmla="*/ 1749306 h 1749306"/>
                <a:gd name="connsiteX31" fmla="*/ 2927508 w 2927508"/>
                <a:gd name="connsiteY31" fmla="*/ 1749305 h 1749306"/>
                <a:gd name="connsiteX0" fmla="*/ 0 w 2927508"/>
                <a:gd name="connsiteY0" fmla="*/ 1743591 h 1749306"/>
                <a:gd name="connsiteX1" fmla="*/ 102393 w 2927508"/>
                <a:gd name="connsiteY1" fmla="*/ 1743115 h 1749306"/>
                <a:gd name="connsiteX2" fmla="*/ 326705 w 2927508"/>
                <a:gd name="connsiteY2" fmla="*/ 1744544 h 1749306"/>
                <a:gd name="connsiteX3" fmla="*/ 541495 w 2927508"/>
                <a:gd name="connsiteY3" fmla="*/ 1742162 h 1749306"/>
                <a:gd name="connsiteX4" fmla="*/ 727709 w 2927508"/>
                <a:gd name="connsiteY4" fmla="*/ 1731684 h 1749306"/>
                <a:gd name="connsiteX5" fmla="*/ 784383 w 2927508"/>
                <a:gd name="connsiteY5" fmla="*/ 1727875 h 1749306"/>
                <a:gd name="connsiteX6" fmla="*/ 825817 w 2927508"/>
                <a:gd name="connsiteY6" fmla="*/ 1718826 h 1749306"/>
                <a:gd name="connsiteX7" fmla="*/ 850582 w 2927508"/>
                <a:gd name="connsiteY7" fmla="*/ 1690728 h 1749306"/>
                <a:gd name="connsiteX8" fmla="*/ 873918 w 2927508"/>
                <a:gd name="connsiteY8" fmla="*/ 1627386 h 1749306"/>
                <a:gd name="connsiteX9" fmla="*/ 962977 w 2927508"/>
                <a:gd name="connsiteY9" fmla="*/ 1276866 h 1749306"/>
                <a:gd name="connsiteX10" fmla="*/ 1100137 w 2927508"/>
                <a:gd name="connsiteY10" fmla="*/ 728226 h 1749306"/>
                <a:gd name="connsiteX11" fmla="*/ 1206817 w 2927508"/>
                <a:gd name="connsiteY11" fmla="*/ 377706 h 1749306"/>
                <a:gd name="connsiteX12" fmla="*/ 1280635 w 2927508"/>
                <a:gd name="connsiteY12" fmla="*/ 192445 h 1749306"/>
                <a:gd name="connsiteX13" fmla="*/ 1333499 w 2927508"/>
                <a:gd name="connsiteY13" fmla="*/ 92908 h 1749306"/>
                <a:gd name="connsiteX14" fmla="*/ 1381601 w 2927508"/>
                <a:gd name="connsiteY14" fmla="*/ 31949 h 1749306"/>
                <a:gd name="connsiteX15" fmla="*/ 1420177 w 2927508"/>
                <a:gd name="connsiteY15" fmla="*/ 11946 h 1749306"/>
                <a:gd name="connsiteX16" fmla="*/ 1471612 w 2927508"/>
                <a:gd name="connsiteY16" fmla="*/ 40 h 1749306"/>
                <a:gd name="connsiteX17" fmla="*/ 1522571 w 2927508"/>
                <a:gd name="connsiteY17" fmla="*/ 8613 h 1749306"/>
                <a:gd name="connsiteX18" fmla="*/ 1555908 w 2927508"/>
                <a:gd name="connsiteY18" fmla="*/ 29567 h 1749306"/>
                <a:gd name="connsiteX19" fmla="*/ 1598771 w 2927508"/>
                <a:gd name="connsiteY19" fmla="*/ 80051 h 1749306"/>
                <a:gd name="connsiteX20" fmla="*/ 1649729 w 2927508"/>
                <a:gd name="connsiteY20" fmla="*/ 177205 h 1749306"/>
                <a:gd name="connsiteX21" fmla="*/ 1738788 w 2927508"/>
                <a:gd name="connsiteY21" fmla="*/ 409615 h 1749306"/>
                <a:gd name="connsiteX22" fmla="*/ 1823084 w 2927508"/>
                <a:gd name="connsiteY22" fmla="*/ 723464 h 1749306"/>
                <a:gd name="connsiteX23" fmla="*/ 1955959 w 2927508"/>
                <a:gd name="connsiteY23" fmla="*/ 1241148 h 1749306"/>
                <a:gd name="connsiteX24" fmla="*/ 2051209 w 2927508"/>
                <a:gd name="connsiteY24" fmla="*/ 1580238 h 1749306"/>
                <a:gd name="connsiteX25" fmla="*/ 2092641 w 2927508"/>
                <a:gd name="connsiteY25" fmla="*/ 1663104 h 1749306"/>
                <a:gd name="connsiteX26" fmla="*/ 2115502 w 2927508"/>
                <a:gd name="connsiteY26" fmla="*/ 1694537 h 1749306"/>
                <a:gd name="connsiteX27" fmla="*/ 2152649 w 2927508"/>
                <a:gd name="connsiteY27" fmla="*/ 1722158 h 1749306"/>
                <a:gd name="connsiteX28" fmla="*/ 2231231 w 2927508"/>
                <a:gd name="connsiteY28" fmla="*/ 1737400 h 1749306"/>
                <a:gd name="connsiteX29" fmla="*/ 2375534 w 2927508"/>
                <a:gd name="connsiteY29" fmla="*/ 1744544 h 1749306"/>
                <a:gd name="connsiteX30" fmla="*/ 2867977 w 2927508"/>
                <a:gd name="connsiteY30" fmla="*/ 1749306 h 1749306"/>
                <a:gd name="connsiteX31" fmla="*/ 2927508 w 2927508"/>
                <a:gd name="connsiteY31" fmla="*/ 1749305 h 1749306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2162 h 1749305"/>
                <a:gd name="connsiteX4" fmla="*/ 727709 w 2927508"/>
                <a:gd name="connsiteY4" fmla="*/ 1731684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37400 h 1749305"/>
                <a:gd name="connsiteX31" fmla="*/ 2927508 w 2927508"/>
                <a:gd name="connsiteY31" fmla="*/ 1749305 h 1749305"/>
                <a:gd name="connsiteX0" fmla="*/ 0 w 2927508"/>
                <a:gd name="connsiteY0" fmla="*/ 1743591 h 1749305"/>
                <a:gd name="connsiteX1" fmla="*/ 102393 w 2927508"/>
                <a:gd name="connsiteY1" fmla="*/ 1743115 h 1749305"/>
                <a:gd name="connsiteX2" fmla="*/ 326705 w 2927508"/>
                <a:gd name="connsiteY2" fmla="*/ 1744544 h 1749305"/>
                <a:gd name="connsiteX3" fmla="*/ 541495 w 2927508"/>
                <a:gd name="connsiteY3" fmla="*/ 1742162 h 1749305"/>
                <a:gd name="connsiteX4" fmla="*/ 727709 w 2927508"/>
                <a:gd name="connsiteY4" fmla="*/ 1731684 h 1749305"/>
                <a:gd name="connsiteX5" fmla="*/ 784383 w 2927508"/>
                <a:gd name="connsiteY5" fmla="*/ 1727875 h 1749305"/>
                <a:gd name="connsiteX6" fmla="*/ 825817 w 2927508"/>
                <a:gd name="connsiteY6" fmla="*/ 1718826 h 1749305"/>
                <a:gd name="connsiteX7" fmla="*/ 850582 w 2927508"/>
                <a:gd name="connsiteY7" fmla="*/ 1690728 h 1749305"/>
                <a:gd name="connsiteX8" fmla="*/ 873918 w 2927508"/>
                <a:gd name="connsiteY8" fmla="*/ 1627386 h 1749305"/>
                <a:gd name="connsiteX9" fmla="*/ 962977 w 2927508"/>
                <a:gd name="connsiteY9" fmla="*/ 1276866 h 1749305"/>
                <a:gd name="connsiteX10" fmla="*/ 1100137 w 2927508"/>
                <a:gd name="connsiteY10" fmla="*/ 728226 h 1749305"/>
                <a:gd name="connsiteX11" fmla="*/ 1206817 w 2927508"/>
                <a:gd name="connsiteY11" fmla="*/ 377706 h 1749305"/>
                <a:gd name="connsiteX12" fmla="*/ 1280635 w 2927508"/>
                <a:gd name="connsiteY12" fmla="*/ 192445 h 1749305"/>
                <a:gd name="connsiteX13" fmla="*/ 1333499 w 2927508"/>
                <a:gd name="connsiteY13" fmla="*/ 92908 h 1749305"/>
                <a:gd name="connsiteX14" fmla="*/ 1381601 w 2927508"/>
                <a:gd name="connsiteY14" fmla="*/ 31949 h 1749305"/>
                <a:gd name="connsiteX15" fmla="*/ 1420177 w 2927508"/>
                <a:gd name="connsiteY15" fmla="*/ 11946 h 1749305"/>
                <a:gd name="connsiteX16" fmla="*/ 1471612 w 2927508"/>
                <a:gd name="connsiteY16" fmla="*/ 40 h 1749305"/>
                <a:gd name="connsiteX17" fmla="*/ 1522571 w 2927508"/>
                <a:gd name="connsiteY17" fmla="*/ 8613 h 1749305"/>
                <a:gd name="connsiteX18" fmla="*/ 1555908 w 2927508"/>
                <a:gd name="connsiteY18" fmla="*/ 29567 h 1749305"/>
                <a:gd name="connsiteX19" fmla="*/ 1598771 w 2927508"/>
                <a:gd name="connsiteY19" fmla="*/ 80051 h 1749305"/>
                <a:gd name="connsiteX20" fmla="*/ 1649729 w 2927508"/>
                <a:gd name="connsiteY20" fmla="*/ 177205 h 1749305"/>
                <a:gd name="connsiteX21" fmla="*/ 1738788 w 2927508"/>
                <a:gd name="connsiteY21" fmla="*/ 409615 h 1749305"/>
                <a:gd name="connsiteX22" fmla="*/ 1823084 w 2927508"/>
                <a:gd name="connsiteY22" fmla="*/ 723464 h 1749305"/>
                <a:gd name="connsiteX23" fmla="*/ 1955959 w 2927508"/>
                <a:gd name="connsiteY23" fmla="*/ 1241148 h 1749305"/>
                <a:gd name="connsiteX24" fmla="*/ 2051209 w 2927508"/>
                <a:gd name="connsiteY24" fmla="*/ 1580238 h 1749305"/>
                <a:gd name="connsiteX25" fmla="*/ 2092641 w 2927508"/>
                <a:gd name="connsiteY25" fmla="*/ 1663104 h 1749305"/>
                <a:gd name="connsiteX26" fmla="*/ 2115502 w 2927508"/>
                <a:gd name="connsiteY26" fmla="*/ 1694537 h 1749305"/>
                <a:gd name="connsiteX27" fmla="*/ 2152649 w 2927508"/>
                <a:gd name="connsiteY27" fmla="*/ 1722158 h 1749305"/>
                <a:gd name="connsiteX28" fmla="*/ 2231231 w 2927508"/>
                <a:gd name="connsiteY28" fmla="*/ 1737400 h 1749305"/>
                <a:gd name="connsiteX29" fmla="*/ 2375534 w 2927508"/>
                <a:gd name="connsiteY29" fmla="*/ 1744544 h 1749305"/>
                <a:gd name="connsiteX30" fmla="*/ 2610802 w 2927508"/>
                <a:gd name="connsiteY30" fmla="*/ 1744544 h 1749305"/>
                <a:gd name="connsiteX31" fmla="*/ 2927508 w 2927508"/>
                <a:gd name="connsiteY31" fmla="*/ 1749305 h 1749305"/>
                <a:gd name="connsiteX0" fmla="*/ 0 w 2927508"/>
                <a:gd name="connsiteY0" fmla="*/ 1836422 h 1842136"/>
                <a:gd name="connsiteX1" fmla="*/ 102393 w 2927508"/>
                <a:gd name="connsiteY1" fmla="*/ 1835946 h 1842136"/>
                <a:gd name="connsiteX2" fmla="*/ 326705 w 2927508"/>
                <a:gd name="connsiteY2" fmla="*/ 1837375 h 1842136"/>
                <a:gd name="connsiteX3" fmla="*/ 541495 w 2927508"/>
                <a:gd name="connsiteY3" fmla="*/ 1834993 h 1842136"/>
                <a:gd name="connsiteX4" fmla="*/ 727709 w 2927508"/>
                <a:gd name="connsiteY4" fmla="*/ 1824515 h 1842136"/>
                <a:gd name="connsiteX5" fmla="*/ 784383 w 2927508"/>
                <a:gd name="connsiteY5" fmla="*/ 1820706 h 1842136"/>
                <a:gd name="connsiteX6" fmla="*/ 825817 w 2927508"/>
                <a:gd name="connsiteY6" fmla="*/ 1811657 h 1842136"/>
                <a:gd name="connsiteX7" fmla="*/ 850582 w 2927508"/>
                <a:gd name="connsiteY7" fmla="*/ 1783559 h 1842136"/>
                <a:gd name="connsiteX8" fmla="*/ 873918 w 2927508"/>
                <a:gd name="connsiteY8" fmla="*/ 1720217 h 1842136"/>
                <a:gd name="connsiteX9" fmla="*/ 962977 w 2927508"/>
                <a:gd name="connsiteY9" fmla="*/ 1369697 h 1842136"/>
                <a:gd name="connsiteX10" fmla="*/ 1100137 w 2927508"/>
                <a:gd name="connsiteY10" fmla="*/ 821057 h 1842136"/>
                <a:gd name="connsiteX11" fmla="*/ 1206817 w 2927508"/>
                <a:gd name="connsiteY11" fmla="*/ 470537 h 1842136"/>
                <a:gd name="connsiteX12" fmla="*/ 1280635 w 2927508"/>
                <a:gd name="connsiteY12" fmla="*/ 285276 h 1842136"/>
                <a:gd name="connsiteX13" fmla="*/ 1333499 w 2927508"/>
                <a:gd name="connsiteY13" fmla="*/ 185739 h 1842136"/>
                <a:gd name="connsiteX14" fmla="*/ 1381601 w 2927508"/>
                <a:gd name="connsiteY14" fmla="*/ 124780 h 1842136"/>
                <a:gd name="connsiteX15" fmla="*/ 1420177 w 2927508"/>
                <a:gd name="connsiteY15" fmla="*/ 104777 h 1842136"/>
                <a:gd name="connsiteX16" fmla="*/ 1423987 w 2927508"/>
                <a:gd name="connsiteY16" fmla="*/ 2 h 1842136"/>
                <a:gd name="connsiteX17" fmla="*/ 1522571 w 2927508"/>
                <a:gd name="connsiteY17" fmla="*/ 101444 h 1842136"/>
                <a:gd name="connsiteX18" fmla="*/ 1555908 w 2927508"/>
                <a:gd name="connsiteY18" fmla="*/ 122398 h 1842136"/>
                <a:gd name="connsiteX19" fmla="*/ 1598771 w 2927508"/>
                <a:gd name="connsiteY19" fmla="*/ 172882 h 1842136"/>
                <a:gd name="connsiteX20" fmla="*/ 1649729 w 2927508"/>
                <a:gd name="connsiteY20" fmla="*/ 270036 h 1842136"/>
                <a:gd name="connsiteX21" fmla="*/ 1738788 w 2927508"/>
                <a:gd name="connsiteY21" fmla="*/ 502446 h 1842136"/>
                <a:gd name="connsiteX22" fmla="*/ 1823084 w 2927508"/>
                <a:gd name="connsiteY22" fmla="*/ 816295 h 1842136"/>
                <a:gd name="connsiteX23" fmla="*/ 1955959 w 2927508"/>
                <a:gd name="connsiteY23" fmla="*/ 1333979 h 1842136"/>
                <a:gd name="connsiteX24" fmla="*/ 2051209 w 2927508"/>
                <a:gd name="connsiteY24" fmla="*/ 1673069 h 1842136"/>
                <a:gd name="connsiteX25" fmla="*/ 2092641 w 2927508"/>
                <a:gd name="connsiteY25" fmla="*/ 1755935 h 1842136"/>
                <a:gd name="connsiteX26" fmla="*/ 2115502 w 2927508"/>
                <a:gd name="connsiteY26" fmla="*/ 1787368 h 1842136"/>
                <a:gd name="connsiteX27" fmla="*/ 2152649 w 2927508"/>
                <a:gd name="connsiteY27" fmla="*/ 1814989 h 1842136"/>
                <a:gd name="connsiteX28" fmla="*/ 2231231 w 2927508"/>
                <a:gd name="connsiteY28" fmla="*/ 1830231 h 1842136"/>
                <a:gd name="connsiteX29" fmla="*/ 2375534 w 2927508"/>
                <a:gd name="connsiteY29" fmla="*/ 1837375 h 1842136"/>
                <a:gd name="connsiteX30" fmla="*/ 2610802 w 2927508"/>
                <a:gd name="connsiteY30" fmla="*/ 1837375 h 1842136"/>
                <a:gd name="connsiteX31" fmla="*/ 2927508 w 2927508"/>
                <a:gd name="connsiteY31" fmla="*/ 1842136 h 1842136"/>
                <a:gd name="connsiteX0" fmla="*/ 0 w 2927508"/>
                <a:gd name="connsiteY0" fmla="*/ 1837834 h 1843548"/>
                <a:gd name="connsiteX1" fmla="*/ 102393 w 2927508"/>
                <a:gd name="connsiteY1" fmla="*/ 1837358 h 1843548"/>
                <a:gd name="connsiteX2" fmla="*/ 326705 w 2927508"/>
                <a:gd name="connsiteY2" fmla="*/ 1838787 h 1843548"/>
                <a:gd name="connsiteX3" fmla="*/ 541495 w 2927508"/>
                <a:gd name="connsiteY3" fmla="*/ 1836405 h 1843548"/>
                <a:gd name="connsiteX4" fmla="*/ 727709 w 2927508"/>
                <a:gd name="connsiteY4" fmla="*/ 1825927 h 1843548"/>
                <a:gd name="connsiteX5" fmla="*/ 784383 w 2927508"/>
                <a:gd name="connsiteY5" fmla="*/ 1822118 h 1843548"/>
                <a:gd name="connsiteX6" fmla="*/ 825817 w 2927508"/>
                <a:gd name="connsiteY6" fmla="*/ 1813069 h 1843548"/>
                <a:gd name="connsiteX7" fmla="*/ 850582 w 2927508"/>
                <a:gd name="connsiteY7" fmla="*/ 1784971 h 1843548"/>
                <a:gd name="connsiteX8" fmla="*/ 873918 w 2927508"/>
                <a:gd name="connsiteY8" fmla="*/ 1721629 h 1843548"/>
                <a:gd name="connsiteX9" fmla="*/ 962977 w 2927508"/>
                <a:gd name="connsiteY9" fmla="*/ 1371109 h 1843548"/>
                <a:gd name="connsiteX10" fmla="*/ 1100137 w 2927508"/>
                <a:gd name="connsiteY10" fmla="*/ 822469 h 1843548"/>
                <a:gd name="connsiteX11" fmla="*/ 1206817 w 2927508"/>
                <a:gd name="connsiteY11" fmla="*/ 471949 h 1843548"/>
                <a:gd name="connsiteX12" fmla="*/ 1280635 w 2927508"/>
                <a:gd name="connsiteY12" fmla="*/ 286688 h 1843548"/>
                <a:gd name="connsiteX13" fmla="*/ 1333499 w 2927508"/>
                <a:gd name="connsiteY13" fmla="*/ 187151 h 1843548"/>
                <a:gd name="connsiteX14" fmla="*/ 1381601 w 2927508"/>
                <a:gd name="connsiteY14" fmla="*/ 126192 h 1843548"/>
                <a:gd name="connsiteX15" fmla="*/ 1379696 w 2927508"/>
                <a:gd name="connsiteY15" fmla="*/ 49039 h 1843548"/>
                <a:gd name="connsiteX16" fmla="*/ 1423987 w 2927508"/>
                <a:gd name="connsiteY16" fmla="*/ 1414 h 1843548"/>
                <a:gd name="connsiteX17" fmla="*/ 1522571 w 2927508"/>
                <a:gd name="connsiteY17" fmla="*/ 102856 h 1843548"/>
                <a:gd name="connsiteX18" fmla="*/ 1555908 w 2927508"/>
                <a:gd name="connsiteY18" fmla="*/ 123810 h 1843548"/>
                <a:gd name="connsiteX19" fmla="*/ 1598771 w 2927508"/>
                <a:gd name="connsiteY19" fmla="*/ 174294 h 1843548"/>
                <a:gd name="connsiteX20" fmla="*/ 1649729 w 2927508"/>
                <a:gd name="connsiteY20" fmla="*/ 271448 h 1843548"/>
                <a:gd name="connsiteX21" fmla="*/ 1738788 w 2927508"/>
                <a:gd name="connsiteY21" fmla="*/ 503858 h 1843548"/>
                <a:gd name="connsiteX22" fmla="*/ 1823084 w 2927508"/>
                <a:gd name="connsiteY22" fmla="*/ 817707 h 1843548"/>
                <a:gd name="connsiteX23" fmla="*/ 1955959 w 2927508"/>
                <a:gd name="connsiteY23" fmla="*/ 1335391 h 1843548"/>
                <a:gd name="connsiteX24" fmla="*/ 2051209 w 2927508"/>
                <a:gd name="connsiteY24" fmla="*/ 1674481 h 1843548"/>
                <a:gd name="connsiteX25" fmla="*/ 2092641 w 2927508"/>
                <a:gd name="connsiteY25" fmla="*/ 1757347 h 1843548"/>
                <a:gd name="connsiteX26" fmla="*/ 2115502 w 2927508"/>
                <a:gd name="connsiteY26" fmla="*/ 1788780 h 1843548"/>
                <a:gd name="connsiteX27" fmla="*/ 2152649 w 2927508"/>
                <a:gd name="connsiteY27" fmla="*/ 1816401 h 1843548"/>
                <a:gd name="connsiteX28" fmla="*/ 2231231 w 2927508"/>
                <a:gd name="connsiteY28" fmla="*/ 1831643 h 1843548"/>
                <a:gd name="connsiteX29" fmla="*/ 2375534 w 2927508"/>
                <a:gd name="connsiteY29" fmla="*/ 1838787 h 1843548"/>
                <a:gd name="connsiteX30" fmla="*/ 2610802 w 2927508"/>
                <a:gd name="connsiteY30" fmla="*/ 1838787 h 1843548"/>
                <a:gd name="connsiteX31" fmla="*/ 2927508 w 2927508"/>
                <a:gd name="connsiteY31" fmla="*/ 1843548 h 1843548"/>
                <a:gd name="connsiteX0" fmla="*/ 0 w 2927508"/>
                <a:gd name="connsiteY0" fmla="*/ 1837787 h 1843501"/>
                <a:gd name="connsiteX1" fmla="*/ 102393 w 2927508"/>
                <a:gd name="connsiteY1" fmla="*/ 1837311 h 1843501"/>
                <a:gd name="connsiteX2" fmla="*/ 326705 w 2927508"/>
                <a:gd name="connsiteY2" fmla="*/ 1838740 h 1843501"/>
                <a:gd name="connsiteX3" fmla="*/ 541495 w 2927508"/>
                <a:gd name="connsiteY3" fmla="*/ 1836358 h 1843501"/>
                <a:gd name="connsiteX4" fmla="*/ 727709 w 2927508"/>
                <a:gd name="connsiteY4" fmla="*/ 1825880 h 1843501"/>
                <a:gd name="connsiteX5" fmla="*/ 784383 w 2927508"/>
                <a:gd name="connsiteY5" fmla="*/ 1822071 h 1843501"/>
                <a:gd name="connsiteX6" fmla="*/ 825817 w 2927508"/>
                <a:gd name="connsiteY6" fmla="*/ 1813022 h 1843501"/>
                <a:gd name="connsiteX7" fmla="*/ 850582 w 2927508"/>
                <a:gd name="connsiteY7" fmla="*/ 1784924 h 1843501"/>
                <a:gd name="connsiteX8" fmla="*/ 873918 w 2927508"/>
                <a:gd name="connsiteY8" fmla="*/ 1721582 h 1843501"/>
                <a:gd name="connsiteX9" fmla="*/ 962977 w 2927508"/>
                <a:gd name="connsiteY9" fmla="*/ 1371062 h 1843501"/>
                <a:gd name="connsiteX10" fmla="*/ 1100137 w 2927508"/>
                <a:gd name="connsiteY10" fmla="*/ 822422 h 1843501"/>
                <a:gd name="connsiteX11" fmla="*/ 1206817 w 2927508"/>
                <a:gd name="connsiteY11" fmla="*/ 471902 h 1843501"/>
                <a:gd name="connsiteX12" fmla="*/ 1280635 w 2927508"/>
                <a:gd name="connsiteY12" fmla="*/ 286641 h 1843501"/>
                <a:gd name="connsiteX13" fmla="*/ 1333499 w 2927508"/>
                <a:gd name="connsiteY13" fmla="*/ 187104 h 1843501"/>
                <a:gd name="connsiteX14" fmla="*/ 1353026 w 2927508"/>
                <a:gd name="connsiteY14" fmla="*/ 116620 h 1843501"/>
                <a:gd name="connsiteX15" fmla="*/ 1379696 w 2927508"/>
                <a:gd name="connsiteY15" fmla="*/ 48992 h 1843501"/>
                <a:gd name="connsiteX16" fmla="*/ 1423987 w 2927508"/>
                <a:gd name="connsiteY16" fmla="*/ 1367 h 1843501"/>
                <a:gd name="connsiteX17" fmla="*/ 1522571 w 2927508"/>
                <a:gd name="connsiteY17" fmla="*/ 102809 h 1843501"/>
                <a:gd name="connsiteX18" fmla="*/ 1555908 w 2927508"/>
                <a:gd name="connsiteY18" fmla="*/ 123763 h 1843501"/>
                <a:gd name="connsiteX19" fmla="*/ 1598771 w 2927508"/>
                <a:gd name="connsiteY19" fmla="*/ 174247 h 1843501"/>
                <a:gd name="connsiteX20" fmla="*/ 1649729 w 2927508"/>
                <a:gd name="connsiteY20" fmla="*/ 271401 h 1843501"/>
                <a:gd name="connsiteX21" fmla="*/ 1738788 w 2927508"/>
                <a:gd name="connsiteY21" fmla="*/ 503811 h 1843501"/>
                <a:gd name="connsiteX22" fmla="*/ 1823084 w 2927508"/>
                <a:gd name="connsiteY22" fmla="*/ 817660 h 1843501"/>
                <a:gd name="connsiteX23" fmla="*/ 1955959 w 2927508"/>
                <a:gd name="connsiteY23" fmla="*/ 1335344 h 1843501"/>
                <a:gd name="connsiteX24" fmla="*/ 2051209 w 2927508"/>
                <a:gd name="connsiteY24" fmla="*/ 1674434 h 1843501"/>
                <a:gd name="connsiteX25" fmla="*/ 2092641 w 2927508"/>
                <a:gd name="connsiteY25" fmla="*/ 1757300 h 1843501"/>
                <a:gd name="connsiteX26" fmla="*/ 2115502 w 2927508"/>
                <a:gd name="connsiteY26" fmla="*/ 1788733 h 1843501"/>
                <a:gd name="connsiteX27" fmla="*/ 2152649 w 2927508"/>
                <a:gd name="connsiteY27" fmla="*/ 1816354 h 1843501"/>
                <a:gd name="connsiteX28" fmla="*/ 2231231 w 2927508"/>
                <a:gd name="connsiteY28" fmla="*/ 1831596 h 1843501"/>
                <a:gd name="connsiteX29" fmla="*/ 2375534 w 2927508"/>
                <a:gd name="connsiteY29" fmla="*/ 1838740 h 1843501"/>
                <a:gd name="connsiteX30" fmla="*/ 2610802 w 2927508"/>
                <a:gd name="connsiteY30" fmla="*/ 1838740 h 1843501"/>
                <a:gd name="connsiteX31" fmla="*/ 2927508 w 2927508"/>
                <a:gd name="connsiteY31" fmla="*/ 1843501 h 1843501"/>
                <a:gd name="connsiteX0" fmla="*/ 0 w 2927508"/>
                <a:gd name="connsiteY0" fmla="*/ 1836483 h 1842197"/>
                <a:gd name="connsiteX1" fmla="*/ 102393 w 2927508"/>
                <a:gd name="connsiteY1" fmla="*/ 1836007 h 1842197"/>
                <a:gd name="connsiteX2" fmla="*/ 326705 w 2927508"/>
                <a:gd name="connsiteY2" fmla="*/ 1837436 h 1842197"/>
                <a:gd name="connsiteX3" fmla="*/ 541495 w 2927508"/>
                <a:gd name="connsiteY3" fmla="*/ 1835054 h 1842197"/>
                <a:gd name="connsiteX4" fmla="*/ 727709 w 2927508"/>
                <a:gd name="connsiteY4" fmla="*/ 1824576 h 1842197"/>
                <a:gd name="connsiteX5" fmla="*/ 784383 w 2927508"/>
                <a:gd name="connsiteY5" fmla="*/ 1820767 h 1842197"/>
                <a:gd name="connsiteX6" fmla="*/ 825817 w 2927508"/>
                <a:gd name="connsiteY6" fmla="*/ 1811718 h 1842197"/>
                <a:gd name="connsiteX7" fmla="*/ 850582 w 2927508"/>
                <a:gd name="connsiteY7" fmla="*/ 1783620 h 1842197"/>
                <a:gd name="connsiteX8" fmla="*/ 873918 w 2927508"/>
                <a:gd name="connsiteY8" fmla="*/ 1720278 h 1842197"/>
                <a:gd name="connsiteX9" fmla="*/ 962977 w 2927508"/>
                <a:gd name="connsiteY9" fmla="*/ 1369758 h 1842197"/>
                <a:gd name="connsiteX10" fmla="*/ 1100137 w 2927508"/>
                <a:gd name="connsiteY10" fmla="*/ 821118 h 1842197"/>
                <a:gd name="connsiteX11" fmla="*/ 1206817 w 2927508"/>
                <a:gd name="connsiteY11" fmla="*/ 470598 h 1842197"/>
                <a:gd name="connsiteX12" fmla="*/ 1280635 w 2927508"/>
                <a:gd name="connsiteY12" fmla="*/ 285337 h 1842197"/>
                <a:gd name="connsiteX13" fmla="*/ 1333499 w 2927508"/>
                <a:gd name="connsiteY13" fmla="*/ 185800 h 1842197"/>
                <a:gd name="connsiteX14" fmla="*/ 1353026 w 2927508"/>
                <a:gd name="connsiteY14" fmla="*/ 115316 h 1842197"/>
                <a:gd name="connsiteX15" fmla="*/ 1379696 w 2927508"/>
                <a:gd name="connsiteY15" fmla="*/ 47688 h 1842197"/>
                <a:gd name="connsiteX16" fmla="*/ 1423987 w 2927508"/>
                <a:gd name="connsiteY16" fmla="*/ 63 h 1842197"/>
                <a:gd name="connsiteX17" fmla="*/ 1470183 w 2927508"/>
                <a:gd name="connsiteY17" fmla="*/ 37211 h 1842197"/>
                <a:gd name="connsiteX18" fmla="*/ 1555908 w 2927508"/>
                <a:gd name="connsiteY18" fmla="*/ 122459 h 1842197"/>
                <a:gd name="connsiteX19" fmla="*/ 1598771 w 2927508"/>
                <a:gd name="connsiteY19" fmla="*/ 172943 h 1842197"/>
                <a:gd name="connsiteX20" fmla="*/ 1649729 w 2927508"/>
                <a:gd name="connsiteY20" fmla="*/ 270097 h 1842197"/>
                <a:gd name="connsiteX21" fmla="*/ 1738788 w 2927508"/>
                <a:gd name="connsiteY21" fmla="*/ 502507 h 1842197"/>
                <a:gd name="connsiteX22" fmla="*/ 1823084 w 2927508"/>
                <a:gd name="connsiteY22" fmla="*/ 816356 h 1842197"/>
                <a:gd name="connsiteX23" fmla="*/ 1955959 w 2927508"/>
                <a:gd name="connsiteY23" fmla="*/ 1334040 h 1842197"/>
                <a:gd name="connsiteX24" fmla="*/ 2051209 w 2927508"/>
                <a:gd name="connsiteY24" fmla="*/ 1673130 h 1842197"/>
                <a:gd name="connsiteX25" fmla="*/ 2092641 w 2927508"/>
                <a:gd name="connsiteY25" fmla="*/ 1755996 h 1842197"/>
                <a:gd name="connsiteX26" fmla="*/ 2115502 w 2927508"/>
                <a:gd name="connsiteY26" fmla="*/ 1787429 h 1842197"/>
                <a:gd name="connsiteX27" fmla="*/ 2152649 w 2927508"/>
                <a:gd name="connsiteY27" fmla="*/ 1815050 h 1842197"/>
                <a:gd name="connsiteX28" fmla="*/ 2231231 w 2927508"/>
                <a:gd name="connsiteY28" fmla="*/ 1830292 h 1842197"/>
                <a:gd name="connsiteX29" fmla="*/ 2375534 w 2927508"/>
                <a:gd name="connsiteY29" fmla="*/ 1837436 h 1842197"/>
                <a:gd name="connsiteX30" fmla="*/ 2610802 w 2927508"/>
                <a:gd name="connsiteY30" fmla="*/ 1837436 h 1842197"/>
                <a:gd name="connsiteX31" fmla="*/ 2927508 w 2927508"/>
                <a:gd name="connsiteY31" fmla="*/ 1842197 h 1842197"/>
                <a:gd name="connsiteX0" fmla="*/ 0 w 2927508"/>
                <a:gd name="connsiteY0" fmla="*/ 1836423 h 1842137"/>
                <a:gd name="connsiteX1" fmla="*/ 102393 w 2927508"/>
                <a:gd name="connsiteY1" fmla="*/ 1835947 h 1842137"/>
                <a:gd name="connsiteX2" fmla="*/ 326705 w 2927508"/>
                <a:gd name="connsiteY2" fmla="*/ 1837376 h 1842137"/>
                <a:gd name="connsiteX3" fmla="*/ 541495 w 2927508"/>
                <a:gd name="connsiteY3" fmla="*/ 1834994 h 1842137"/>
                <a:gd name="connsiteX4" fmla="*/ 727709 w 2927508"/>
                <a:gd name="connsiteY4" fmla="*/ 1824516 h 1842137"/>
                <a:gd name="connsiteX5" fmla="*/ 784383 w 2927508"/>
                <a:gd name="connsiteY5" fmla="*/ 1820707 h 1842137"/>
                <a:gd name="connsiteX6" fmla="*/ 825817 w 2927508"/>
                <a:gd name="connsiteY6" fmla="*/ 1811658 h 1842137"/>
                <a:gd name="connsiteX7" fmla="*/ 850582 w 2927508"/>
                <a:gd name="connsiteY7" fmla="*/ 1783560 h 1842137"/>
                <a:gd name="connsiteX8" fmla="*/ 873918 w 2927508"/>
                <a:gd name="connsiteY8" fmla="*/ 1720218 h 1842137"/>
                <a:gd name="connsiteX9" fmla="*/ 962977 w 2927508"/>
                <a:gd name="connsiteY9" fmla="*/ 1369698 h 1842137"/>
                <a:gd name="connsiteX10" fmla="*/ 1100137 w 2927508"/>
                <a:gd name="connsiteY10" fmla="*/ 821058 h 1842137"/>
                <a:gd name="connsiteX11" fmla="*/ 1206817 w 2927508"/>
                <a:gd name="connsiteY11" fmla="*/ 470538 h 1842137"/>
                <a:gd name="connsiteX12" fmla="*/ 1280635 w 2927508"/>
                <a:gd name="connsiteY12" fmla="*/ 285277 h 1842137"/>
                <a:gd name="connsiteX13" fmla="*/ 1333499 w 2927508"/>
                <a:gd name="connsiteY13" fmla="*/ 185740 h 1842137"/>
                <a:gd name="connsiteX14" fmla="*/ 1353026 w 2927508"/>
                <a:gd name="connsiteY14" fmla="*/ 115256 h 1842137"/>
                <a:gd name="connsiteX15" fmla="*/ 1377315 w 2927508"/>
                <a:gd name="connsiteY15" fmla="*/ 35721 h 1842137"/>
                <a:gd name="connsiteX16" fmla="*/ 1423987 w 2927508"/>
                <a:gd name="connsiteY16" fmla="*/ 3 h 1842137"/>
                <a:gd name="connsiteX17" fmla="*/ 1470183 w 2927508"/>
                <a:gd name="connsiteY17" fmla="*/ 37151 h 1842137"/>
                <a:gd name="connsiteX18" fmla="*/ 1555908 w 2927508"/>
                <a:gd name="connsiteY18" fmla="*/ 122399 h 1842137"/>
                <a:gd name="connsiteX19" fmla="*/ 1598771 w 2927508"/>
                <a:gd name="connsiteY19" fmla="*/ 172883 h 1842137"/>
                <a:gd name="connsiteX20" fmla="*/ 1649729 w 2927508"/>
                <a:gd name="connsiteY20" fmla="*/ 270037 h 1842137"/>
                <a:gd name="connsiteX21" fmla="*/ 1738788 w 2927508"/>
                <a:gd name="connsiteY21" fmla="*/ 502447 h 1842137"/>
                <a:gd name="connsiteX22" fmla="*/ 1823084 w 2927508"/>
                <a:gd name="connsiteY22" fmla="*/ 816296 h 1842137"/>
                <a:gd name="connsiteX23" fmla="*/ 1955959 w 2927508"/>
                <a:gd name="connsiteY23" fmla="*/ 1333980 h 1842137"/>
                <a:gd name="connsiteX24" fmla="*/ 2051209 w 2927508"/>
                <a:gd name="connsiteY24" fmla="*/ 1673070 h 1842137"/>
                <a:gd name="connsiteX25" fmla="*/ 2092641 w 2927508"/>
                <a:gd name="connsiteY25" fmla="*/ 1755936 h 1842137"/>
                <a:gd name="connsiteX26" fmla="*/ 2115502 w 2927508"/>
                <a:gd name="connsiteY26" fmla="*/ 1787369 h 1842137"/>
                <a:gd name="connsiteX27" fmla="*/ 2152649 w 2927508"/>
                <a:gd name="connsiteY27" fmla="*/ 1814990 h 1842137"/>
                <a:gd name="connsiteX28" fmla="*/ 2231231 w 2927508"/>
                <a:gd name="connsiteY28" fmla="*/ 1830232 h 1842137"/>
                <a:gd name="connsiteX29" fmla="*/ 2375534 w 2927508"/>
                <a:gd name="connsiteY29" fmla="*/ 1837376 h 1842137"/>
                <a:gd name="connsiteX30" fmla="*/ 2610802 w 2927508"/>
                <a:gd name="connsiteY30" fmla="*/ 1837376 h 1842137"/>
                <a:gd name="connsiteX31" fmla="*/ 2927508 w 2927508"/>
                <a:gd name="connsiteY31" fmla="*/ 1842137 h 1842137"/>
                <a:gd name="connsiteX0" fmla="*/ 0 w 2927508"/>
                <a:gd name="connsiteY0" fmla="*/ 1836421 h 1842135"/>
                <a:gd name="connsiteX1" fmla="*/ 102393 w 2927508"/>
                <a:gd name="connsiteY1" fmla="*/ 1835945 h 1842135"/>
                <a:gd name="connsiteX2" fmla="*/ 326705 w 2927508"/>
                <a:gd name="connsiteY2" fmla="*/ 1837374 h 1842135"/>
                <a:gd name="connsiteX3" fmla="*/ 541495 w 2927508"/>
                <a:gd name="connsiteY3" fmla="*/ 1834992 h 1842135"/>
                <a:gd name="connsiteX4" fmla="*/ 727709 w 2927508"/>
                <a:gd name="connsiteY4" fmla="*/ 1824514 h 1842135"/>
                <a:gd name="connsiteX5" fmla="*/ 784383 w 2927508"/>
                <a:gd name="connsiteY5" fmla="*/ 1820705 h 1842135"/>
                <a:gd name="connsiteX6" fmla="*/ 825817 w 2927508"/>
                <a:gd name="connsiteY6" fmla="*/ 1811656 h 1842135"/>
                <a:gd name="connsiteX7" fmla="*/ 850582 w 2927508"/>
                <a:gd name="connsiteY7" fmla="*/ 1783558 h 1842135"/>
                <a:gd name="connsiteX8" fmla="*/ 873918 w 2927508"/>
                <a:gd name="connsiteY8" fmla="*/ 1720216 h 1842135"/>
                <a:gd name="connsiteX9" fmla="*/ 962977 w 2927508"/>
                <a:gd name="connsiteY9" fmla="*/ 1369696 h 1842135"/>
                <a:gd name="connsiteX10" fmla="*/ 1100137 w 2927508"/>
                <a:gd name="connsiteY10" fmla="*/ 821056 h 1842135"/>
                <a:gd name="connsiteX11" fmla="*/ 1206817 w 2927508"/>
                <a:gd name="connsiteY11" fmla="*/ 470536 h 1842135"/>
                <a:gd name="connsiteX12" fmla="*/ 1280635 w 2927508"/>
                <a:gd name="connsiteY12" fmla="*/ 285275 h 1842135"/>
                <a:gd name="connsiteX13" fmla="*/ 1333499 w 2927508"/>
                <a:gd name="connsiteY13" fmla="*/ 185738 h 1842135"/>
                <a:gd name="connsiteX14" fmla="*/ 1353026 w 2927508"/>
                <a:gd name="connsiteY14" fmla="*/ 115254 h 1842135"/>
                <a:gd name="connsiteX15" fmla="*/ 1377315 w 2927508"/>
                <a:gd name="connsiteY15" fmla="*/ 35719 h 1842135"/>
                <a:gd name="connsiteX16" fmla="*/ 1423987 w 2927508"/>
                <a:gd name="connsiteY16" fmla="*/ 1 h 1842135"/>
                <a:gd name="connsiteX17" fmla="*/ 1467802 w 2927508"/>
                <a:gd name="connsiteY17" fmla="*/ 34767 h 1842135"/>
                <a:gd name="connsiteX18" fmla="*/ 1555908 w 2927508"/>
                <a:gd name="connsiteY18" fmla="*/ 122397 h 1842135"/>
                <a:gd name="connsiteX19" fmla="*/ 1598771 w 2927508"/>
                <a:gd name="connsiteY19" fmla="*/ 172881 h 1842135"/>
                <a:gd name="connsiteX20" fmla="*/ 1649729 w 2927508"/>
                <a:gd name="connsiteY20" fmla="*/ 270035 h 1842135"/>
                <a:gd name="connsiteX21" fmla="*/ 1738788 w 2927508"/>
                <a:gd name="connsiteY21" fmla="*/ 502445 h 1842135"/>
                <a:gd name="connsiteX22" fmla="*/ 1823084 w 2927508"/>
                <a:gd name="connsiteY22" fmla="*/ 816294 h 1842135"/>
                <a:gd name="connsiteX23" fmla="*/ 1955959 w 2927508"/>
                <a:gd name="connsiteY23" fmla="*/ 1333978 h 1842135"/>
                <a:gd name="connsiteX24" fmla="*/ 2051209 w 2927508"/>
                <a:gd name="connsiteY24" fmla="*/ 1673068 h 1842135"/>
                <a:gd name="connsiteX25" fmla="*/ 2092641 w 2927508"/>
                <a:gd name="connsiteY25" fmla="*/ 1755934 h 1842135"/>
                <a:gd name="connsiteX26" fmla="*/ 2115502 w 2927508"/>
                <a:gd name="connsiteY26" fmla="*/ 1787367 h 1842135"/>
                <a:gd name="connsiteX27" fmla="*/ 2152649 w 2927508"/>
                <a:gd name="connsiteY27" fmla="*/ 1814988 h 1842135"/>
                <a:gd name="connsiteX28" fmla="*/ 2231231 w 2927508"/>
                <a:gd name="connsiteY28" fmla="*/ 1830230 h 1842135"/>
                <a:gd name="connsiteX29" fmla="*/ 2375534 w 2927508"/>
                <a:gd name="connsiteY29" fmla="*/ 1837374 h 1842135"/>
                <a:gd name="connsiteX30" fmla="*/ 2610802 w 2927508"/>
                <a:gd name="connsiteY30" fmla="*/ 1837374 h 1842135"/>
                <a:gd name="connsiteX31" fmla="*/ 2927508 w 2927508"/>
                <a:gd name="connsiteY31" fmla="*/ 1842135 h 1842135"/>
                <a:gd name="connsiteX0" fmla="*/ 0 w 2927508"/>
                <a:gd name="connsiteY0" fmla="*/ 1836421 h 1842135"/>
                <a:gd name="connsiteX1" fmla="*/ 102393 w 2927508"/>
                <a:gd name="connsiteY1" fmla="*/ 1835945 h 1842135"/>
                <a:gd name="connsiteX2" fmla="*/ 326705 w 2927508"/>
                <a:gd name="connsiteY2" fmla="*/ 1837374 h 1842135"/>
                <a:gd name="connsiteX3" fmla="*/ 541495 w 2927508"/>
                <a:gd name="connsiteY3" fmla="*/ 1834992 h 1842135"/>
                <a:gd name="connsiteX4" fmla="*/ 727709 w 2927508"/>
                <a:gd name="connsiteY4" fmla="*/ 1824514 h 1842135"/>
                <a:gd name="connsiteX5" fmla="*/ 784383 w 2927508"/>
                <a:gd name="connsiteY5" fmla="*/ 1820705 h 1842135"/>
                <a:gd name="connsiteX6" fmla="*/ 825817 w 2927508"/>
                <a:gd name="connsiteY6" fmla="*/ 1811656 h 1842135"/>
                <a:gd name="connsiteX7" fmla="*/ 850582 w 2927508"/>
                <a:gd name="connsiteY7" fmla="*/ 1783558 h 1842135"/>
                <a:gd name="connsiteX8" fmla="*/ 873918 w 2927508"/>
                <a:gd name="connsiteY8" fmla="*/ 1720216 h 1842135"/>
                <a:gd name="connsiteX9" fmla="*/ 962977 w 2927508"/>
                <a:gd name="connsiteY9" fmla="*/ 1369696 h 1842135"/>
                <a:gd name="connsiteX10" fmla="*/ 1100137 w 2927508"/>
                <a:gd name="connsiteY10" fmla="*/ 821056 h 1842135"/>
                <a:gd name="connsiteX11" fmla="*/ 1206817 w 2927508"/>
                <a:gd name="connsiteY11" fmla="*/ 470536 h 1842135"/>
                <a:gd name="connsiteX12" fmla="*/ 1280635 w 2927508"/>
                <a:gd name="connsiteY12" fmla="*/ 285275 h 1842135"/>
                <a:gd name="connsiteX13" fmla="*/ 1333499 w 2927508"/>
                <a:gd name="connsiteY13" fmla="*/ 185738 h 1842135"/>
                <a:gd name="connsiteX14" fmla="*/ 1353026 w 2927508"/>
                <a:gd name="connsiteY14" fmla="*/ 115254 h 1842135"/>
                <a:gd name="connsiteX15" fmla="*/ 1377315 w 2927508"/>
                <a:gd name="connsiteY15" fmla="*/ 35719 h 1842135"/>
                <a:gd name="connsiteX16" fmla="*/ 1423987 w 2927508"/>
                <a:gd name="connsiteY16" fmla="*/ 1 h 1842135"/>
                <a:gd name="connsiteX17" fmla="*/ 1467802 w 2927508"/>
                <a:gd name="connsiteY17" fmla="*/ 34767 h 1842135"/>
                <a:gd name="connsiteX18" fmla="*/ 1515427 w 2927508"/>
                <a:gd name="connsiteY18" fmla="*/ 122397 h 1842135"/>
                <a:gd name="connsiteX19" fmla="*/ 1598771 w 2927508"/>
                <a:gd name="connsiteY19" fmla="*/ 172881 h 1842135"/>
                <a:gd name="connsiteX20" fmla="*/ 1649729 w 2927508"/>
                <a:gd name="connsiteY20" fmla="*/ 270035 h 1842135"/>
                <a:gd name="connsiteX21" fmla="*/ 1738788 w 2927508"/>
                <a:gd name="connsiteY21" fmla="*/ 502445 h 1842135"/>
                <a:gd name="connsiteX22" fmla="*/ 1823084 w 2927508"/>
                <a:gd name="connsiteY22" fmla="*/ 816294 h 1842135"/>
                <a:gd name="connsiteX23" fmla="*/ 1955959 w 2927508"/>
                <a:gd name="connsiteY23" fmla="*/ 1333978 h 1842135"/>
                <a:gd name="connsiteX24" fmla="*/ 2051209 w 2927508"/>
                <a:gd name="connsiteY24" fmla="*/ 1673068 h 1842135"/>
                <a:gd name="connsiteX25" fmla="*/ 2092641 w 2927508"/>
                <a:gd name="connsiteY25" fmla="*/ 1755934 h 1842135"/>
                <a:gd name="connsiteX26" fmla="*/ 2115502 w 2927508"/>
                <a:gd name="connsiteY26" fmla="*/ 1787367 h 1842135"/>
                <a:gd name="connsiteX27" fmla="*/ 2152649 w 2927508"/>
                <a:gd name="connsiteY27" fmla="*/ 1814988 h 1842135"/>
                <a:gd name="connsiteX28" fmla="*/ 2231231 w 2927508"/>
                <a:gd name="connsiteY28" fmla="*/ 1830230 h 1842135"/>
                <a:gd name="connsiteX29" fmla="*/ 2375534 w 2927508"/>
                <a:gd name="connsiteY29" fmla="*/ 1837374 h 1842135"/>
                <a:gd name="connsiteX30" fmla="*/ 2610802 w 2927508"/>
                <a:gd name="connsiteY30" fmla="*/ 1837374 h 1842135"/>
                <a:gd name="connsiteX31" fmla="*/ 2927508 w 2927508"/>
                <a:gd name="connsiteY31" fmla="*/ 1842135 h 1842135"/>
                <a:gd name="connsiteX0" fmla="*/ 0 w 2927508"/>
                <a:gd name="connsiteY0" fmla="*/ 1836421 h 1842135"/>
                <a:gd name="connsiteX1" fmla="*/ 102393 w 2927508"/>
                <a:gd name="connsiteY1" fmla="*/ 1835945 h 1842135"/>
                <a:gd name="connsiteX2" fmla="*/ 326705 w 2927508"/>
                <a:gd name="connsiteY2" fmla="*/ 1837374 h 1842135"/>
                <a:gd name="connsiteX3" fmla="*/ 541495 w 2927508"/>
                <a:gd name="connsiteY3" fmla="*/ 1834992 h 1842135"/>
                <a:gd name="connsiteX4" fmla="*/ 727709 w 2927508"/>
                <a:gd name="connsiteY4" fmla="*/ 1824514 h 1842135"/>
                <a:gd name="connsiteX5" fmla="*/ 784383 w 2927508"/>
                <a:gd name="connsiteY5" fmla="*/ 1820705 h 1842135"/>
                <a:gd name="connsiteX6" fmla="*/ 825817 w 2927508"/>
                <a:gd name="connsiteY6" fmla="*/ 1811656 h 1842135"/>
                <a:gd name="connsiteX7" fmla="*/ 850582 w 2927508"/>
                <a:gd name="connsiteY7" fmla="*/ 1783558 h 1842135"/>
                <a:gd name="connsiteX8" fmla="*/ 873918 w 2927508"/>
                <a:gd name="connsiteY8" fmla="*/ 1720216 h 1842135"/>
                <a:gd name="connsiteX9" fmla="*/ 962977 w 2927508"/>
                <a:gd name="connsiteY9" fmla="*/ 1369696 h 1842135"/>
                <a:gd name="connsiteX10" fmla="*/ 1100137 w 2927508"/>
                <a:gd name="connsiteY10" fmla="*/ 821056 h 1842135"/>
                <a:gd name="connsiteX11" fmla="*/ 1206817 w 2927508"/>
                <a:gd name="connsiteY11" fmla="*/ 470536 h 1842135"/>
                <a:gd name="connsiteX12" fmla="*/ 1280635 w 2927508"/>
                <a:gd name="connsiteY12" fmla="*/ 285275 h 1842135"/>
                <a:gd name="connsiteX13" fmla="*/ 1333499 w 2927508"/>
                <a:gd name="connsiteY13" fmla="*/ 185738 h 1842135"/>
                <a:gd name="connsiteX14" fmla="*/ 1353026 w 2927508"/>
                <a:gd name="connsiteY14" fmla="*/ 115254 h 1842135"/>
                <a:gd name="connsiteX15" fmla="*/ 1377315 w 2927508"/>
                <a:gd name="connsiteY15" fmla="*/ 35719 h 1842135"/>
                <a:gd name="connsiteX16" fmla="*/ 1423987 w 2927508"/>
                <a:gd name="connsiteY16" fmla="*/ 1 h 1842135"/>
                <a:gd name="connsiteX17" fmla="*/ 1467802 w 2927508"/>
                <a:gd name="connsiteY17" fmla="*/ 34767 h 1842135"/>
                <a:gd name="connsiteX18" fmla="*/ 1515427 w 2927508"/>
                <a:gd name="connsiteY18" fmla="*/ 122397 h 1842135"/>
                <a:gd name="connsiteX19" fmla="*/ 1532096 w 2927508"/>
                <a:gd name="connsiteY19" fmla="*/ 191931 h 1842135"/>
                <a:gd name="connsiteX20" fmla="*/ 1649729 w 2927508"/>
                <a:gd name="connsiteY20" fmla="*/ 270035 h 1842135"/>
                <a:gd name="connsiteX21" fmla="*/ 1738788 w 2927508"/>
                <a:gd name="connsiteY21" fmla="*/ 502445 h 1842135"/>
                <a:gd name="connsiteX22" fmla="*/ 1823084 w 2927508"/>
                <a:gd name="connsiteY22" fmla="*/ 816294 h 1842135"/>
                <a:gd name="connsiteX23" fmla="*/ 1955959 w 2927508"/>
                <a:gd name="connsiteY23" fmla="*/ 1333978 h 1842135"/>
                <a:gd name="connsiteX24" fmla="*/ 2051209 w 2927508"/>
                <a:gd name="connsiteY24" fmla="*/ 1673068 h 1842135"/>
                <a:gd name="connsiteX25" fmla="*/ 2092641 w 2927508"/>
                <a:gd name="connsiteY25" fmla="*/ 1755934 h 1842135"/>
                <a:gd name="connsiteX26" fmla="*/ 2115502 w 2927508"/>
                <a:gd name="connsiteY26" fmla="*/ 1787367 h 1842135"/>
                <a:gd name="connsiteX27" fmla="*/ 2152649 w 2927508"/>
                <a:gd name="connsiteY27" fmla="*/ 1814988 h 1842135"/>
                <a:gd name="connsiteX28" fmla="*/ 2231231 w 2927508"/>
                <a:gd name="connsiteY28" fmla="*/ 1830230 h 1842135"/>
                <a:gd name="connsiteX29" fmla="*/ 2375534 w 2927508"/>
                <a:gd name="connsiteY29" fmla="*/ 1837374 h 1842135"/>
                <a:gd name="connsiteX30" fmla="*/ 2610802 w 2927508"/>
                <a:gd name="connsiteY30" fmla="*/ 1837374 h 1842135"/>
                <a:gd name="connsiteX31" fmla="*/ 2927508 w 2927508"/>
                <a:gd name="connsiteY31" fmla="*/ 1842135 h 1842135"/>
                <a:gd name="connsiteX0" fmla="*/ 0 w 2927508"/>
                <a:gd name="connsiteY0" fmla="*/ 1836421 h 1842135"/>
                <a:gd name="connsiteX1" fmla="*/ 102393 w 2927508"/>
                <a:gd name="connsiteY1" fmla="*/ 1835945 h 1842135"/>
                <a:gd name="connsiteX2" fmla="*/ 326705 w 2927508"/>
                <a:gd name="connsiteY2" fmla="*/ 1837374 h 1842135"/>
                <a:gd name="connsiteX3" fmla="*/ 541495 w 2927508"/>
                <a:gd name="connsiteY3" fmla="*/ 1834992 h 1842135"/>
                <a:gd name="connsiteX4" fmla="*/ 727709 w 2927508"/>
                <a:gd name="connsiteY4" fmla="*/ 1824514 h 1842135"/>
                <a:gd name="connsiteX5" fmla="*/ 784383 w 2927508"/>
                <a:gd name="connsiteY5" fmla="*/ 1820705 h 1842135"/>
                <a:gd name="connsiteX6" fmla="*/ 825817 w 2927508"/>
                <a:gd name="connsiteY6" fmla="*/ 1811656 h 1842135"/>
                <a:gd name="connsiteX7" fmla="*/ 850582 w 2927508"/>
                <a:gd name="connsiteY7" fmla="*/ 1783558 h 1842135"/>
                <a:gd name="connsiteX8" fmla="*/ 873918 w 2927508"/>
                <a:gd name="connsiteY8" fmla="*/ 1720216 h 1842135"/>
                <a:gd name="connsiteX9" fmla="*/ 962977 w 2927508"/>
                <a:gd name="connsiteY9" fmla="*/ 1369696 h 1842135"/>
                <a:gd name="connsiteX10" fmla="*/ 1100137 w 2927508"/>
                <a:gd name="connsiteY10" fmla="*/ 821056 h 1842135"/>
                <a:gd name="connsiteX11" fmla="*/ 1206817 w 2927508"/>
                <a:gd name="connsiteY11" fmla="*/ 470536 h 1842135"/>
                <a:gd name="connsiteX12" fmla="*/ 1280635 w 2927508"/>
                <a:gd name="connsiteY12" fmla="*/ 285275 h 1842135"/>
                <a:gd name="connsiteX13" fmla="*/ 1333499 w 2927508"/>
                <a:gd name="connsiteY13" fmla="*/ 185738 h 1842135"/>
                <a:gd name="connsiteX14" fmla="*/ 1353026 w 2927508"/>
                <a:gd name="connsiteY14" fmla="*/ 115254 h 1842135"/>
                <a:gd name="connsiteX15" fmla="*/ 1377315 w 2927508"/>
                <a:gd name="connsiteY15" fmla="*/ 35719 h 1842135"/>
                <a:gd name="connsiteX16" fmla="*/ 1423987 w 2927508"/>
                <a:gd name="connsiteY16" fmla="*/ 1 h 1842135"/>
                <a:gd name="connsiteX17" fmla="*/ 1467802 w 2927508"/>
                <a:gd name="connsiteY17" fmla="*/ 34767 h 1842135"/>
                <a:gd name="connsiteX18" fmla="*/ 1505902 w 2927508"/>
                <a:gd name="connsiteY18" fmla="*/ 120015 h 1842135"/>
                <a:gd name="connsiteX19" fmla="*/ 1532096 w 2927508"/>
                <a:gd name="connsiteY19" fmla="*/ 191931 h 1842135"/>
                <a:gd name="connsiteX20" fmla="*/ 1649729 w 2927508"/>
                <a:gd name="connsiteY20" fmla="*/ 270035 h 1842135"/>
                <a:gd name="connsiteX21" fmla="*/ 1738788 w 2927508"/>
                <a:gd name="connsiteY21" fmla="*/ 502445 h 1842135"/>
                <a:gd name="connsiteX22" fmla="*/ 1823084 w 2927508"/>
                <a:gd name="connsiteY22" fmla="*/ 816294 h 1842135"/>
                <a:gd name="connsiteX23" fmla="*/ 1955959 w 2927508"/>
                <a:gd name="connsiteY23" fmla="*/ 1333978 h 1842135"/>
                <a:gd name="connsiteX24" fmla="*/ 2051209 w 2927508"/>
                <a:gd name="connsiteY24" fmla="*/ 1673068 h 1842135"/>
                <a:gd name="connsiteX25" fmla="*/ 2092641 w 2927508"/>
                <a:gd name="connsiteY25" fmla="*/ 1755934 h 1842135"/>
                <a:gd name="connsiteX26" fmla="*/ 2115502 w 2927508"/>
                <a:gd name="connsiteY26" fmla="*/ 1787367 h 1842135"/>
                <a:gd name="connsiteX27" fmla="*/ 2152649 w 2927508"/>
                <a:gd name="connsiteY27" fmla="*/ 1814988 h 1842135"/>
                <a:gd name="connsiteX28" fmla="*/ 2231231 w 2927508"/>
                <a:gd name="connsiteY28" fmla="*/ 1830230 h 1842135"/>
                <a:gd name="connsiteX29" fmla="*/ 2375534 w 2927508"/>
                <a:gd name="connsiteY29" fmla="*/ 1837374 h 1842135"/>
                <a:gd name="connsiteX30" fmla="*/ 2610802 w 2927508"/>
                <a:gd name="connsiteY30" fmla="*/ 1837374 h 1842135"/>
                <a:gd name="connsiteX31" fmla="*/ 2927508 w 2927508"/>
                <a:gd name="connsiteY31" fmla="*/ 1842135 h 1842135"/>
                <a:gd name="connsiteX0" fmla="*/ 0 w 2927508"/>
                <a:gd name="connsiteY0" fmla="*/ 1845278 h 1850992"/>
                <a:gd name="connsiteX1" fmla="*/ 102393 w 2927508"/>
                <a:gd name="connsiteY1" fmla="*/ 1844802 h 1850992"/>
                <a:gd name="connsiteX2" fmla="*/ 326705 w 2927508"/>
                <a:gd name="connsiteY2" fmla="*/ 1846231 h 1850992"/>
                <a:gd name="connsiteX3" fmla="*/ 541495 w 2927508"/>
                <a:gd name="connsiteY3" fmla="*/ 1843849 h 1850992"/>
                <a:gd name="connsiteX4" fmla="*/ 727709 w 2927508"/>
                <a:gd name="connsiteY4" fmla="*/ 1833371 h 1850992"/>
                <a:gd name="connsiteX5" fmla="*/ 784383 w 2927508"/>
                <a:gd name="connsiteY5" fmla="*/ 1829562 h 1850992"/>
                <a:gd name="connsiteX6" fmla="*/ 825817 w 2927508"/>
                <a:gd name="connsiteY6" fmla="*/ 1820513 h 1850992"/>
                <a:gd name="connsiteX7" fmla="*/ 850582 w 2927508"/>
                <a:gd name="connsiteY7" fmla="*/ 1792415 h 1850992"/>
                <a:gd name="connsiteX8" fmla="*/ 873918 w 2927508"/>
                <a:gd name="connsiteY8" fmla="*/ 1729073 h 1850992"/>
                <a:gd name="connsiteX9" fmla="*/ 962977 w 2927508"/>
                <a:gd name="connsiteY9" fmla="*/ 1378553 h 1850992"/>
                <a:gd name="connsiteX10" fmla="*/ 1100137 w 2927508"/>
                <a:gd name="connsiteY10" fmla="*/ 829913 h 1850992"/>
                <a:gd name="connsiteX11" fmla="*/ 1206817 w 2927508"/>
                <a:gd name="connsiteY11" fmla="*/ 479393 h 1850992"/>
                <a:gd name="connsiteX12" fmla="*/ 1280635 w 2927508"/>
                <a:gd name="connsiteY12" fmla="*/ 294132 h 1850992"/>
                <a:gd name="connsiteX13" fmla="*/ 1333499 w 2927508"/>
                <a:gd name="connsiteY13" fmla="*/ 194595 h 1850992"/>
                <a:gd name="connsiteX14" fmla="*/ 1353026 w 2927508"/>
                <a:gd name="connsiteY14" fmla="*/ 124111 h 1850992"/>
                <a:gd name="connsiteX15" fmla="*/ 1377315 w 2927508"/>
                <a:gd name="connsiteY15" fmla="*/ 44576 h 1850992"/>
                <a:gd name="connsiteX16" fmla="*/ 1423987 w 2927508"/>
                <a:gd name="connsiteY16" fmla="*/ 8858 h 1850992"/>
                <a:gd name="connsiteX17" fmla="*/ 1420107 w 2927508"/>
                <a:gd name="connsiteY17" fmla="*/ 2508 h 1850992"/>
                <a:gd name="connsiteX18" fmla="*/ 1467802 w 2927508"/>
                <a:gd name="connsiteY18" fmla="*/ 43624 h 1850992"/>
                <a:gd name="connsiteX19" fmla="*/ 1505902 w 2927508"/>
                <a:gd name="connsiteY19" fmla="*/ 128872 h 1850992"/>
                <a:gd name="connsiteX20" fmla="*/ 1532096 w 2927508"/>
                <a:gd name="connsiteY20" fmla="*/ 200788 h 1850992"/>
                <a:gd name="connsiteX21" fmla="*/ 1649729 w 2927508"/>
                <a:gd name="connsiteY21" fmla="*/ 278892 h 1850992"/>
                <a:gd name="connsiteX22" fmla="*/ 1738788 w 2927508"/>
                <a:gd name="connsiteY22" fmla="*/ 511302 h 1850992"/>
                <a:gd name="connsiteX23" fmla="*/ 1823084 w 2927508"/>
                <a:gd name="connsiteY23" fmla="*/ 825151 h 1850992"/>
                <a:gd name="connsiteX24" fmla="*/ 1955959 w 2927508"/>
                <a:gd name="connsiteY24" fmla="*/ 1342835 h 1850992"/>
                <a:gd name="connsiteX25" fmla="*/ 2051209 w 2927508"/>
                <a:gd name="connsiteY25" fmla="*/ 1681925 h 1850992"/>
                <a:gd name="connsiteX26" fmla="*/ 2092641 w 2927508"/>
                <a:gd name="connsiteY26" fmla="*/ 1764791 h 1850992"/>
                <a:gd name="connsiteX27" fmla="*/ 2115502 w 2927508"/>
                <a:gd name="connsiteY27" fmla="*/ 1796224 h 1850992"/>
                <a:gd name="connsiteX28" fmla="*/ 2152649 w 2927508"/>
                <a:gd name="connsiteY28" fmla="*/ 1823845 h 1850992"/>
                <a:gd name="connsiteX29" fmla="*/ 2231231 w 2927508"/>
                <a:gd name="connsiteY29" fmla="*/ 1839087 h 1850992"/>
                <a:gd name="connsiteX30" fmla="*/ 2375534 w 2927508"/>
                <a:gd name="connsiteY30" fmla="*/ 1846231 h 1850992"/>
                <a:gd name="connsiteX31" fmla="*/ 2610802 w 2927508"/>
                <a:gd name="connsiteY31" fmla="*/ 1846231 h 1850992"/>
                <a:gd name="connsiteX32" fmla="*/ 2927508 w 2927508"/>
                <a:gd name="connsiteY32" fmla="*/ 1850992 h 1850992"/>
                <a:gd name="connsiteX0" fmla="*/ 0 w 2927508"/>
                <a:gd name="connsiteY0" fmla="*/ 1837956 h 1843670"/>
                <a:gd name="connsiteX1" fmla="*/ 102393 w 2927508"/>
                <a:gd name="connsiteY1" fmla="*/ 1837480 h 1843670"/>
                <a:gd name="connsiteX2" fmla="*/ 326705 w 2927508"/>
                <a:gd name="connsiteY2" fmla="*/ 1838909 h 1843670"/>
                <a:gd name="connsiteX3" fmla="*/ 541495 w 2927508"/>
                <a:gd name="connsiteY3" fmla="*/ 1836527 h 1843670"/>
                <a:gd name="connsiteX4" fmla="*/ 727709 w 2927508"/>
                <a:gd name="connsiteY4" fmla="*/ 1826049 h 1843670"/>
                <a:gd name="connsiteX5" fmla="*/ 784383 w 2927508"/>
                <a:gd name="connsiteY5" fmla="*/ 1822240 h 1843670"/>
                <a:gd name="connsiteX6" fmla="*/ 825817 w 2927508"/>
                <a:gd name="connsiteY6" fmla="*/ 1813191 h 1843670"/>
                <a:gd name="connsiteX7" fmla="*/ 850582 w 2927508"/>
                <a:gd name="connsiteY7" fmla="*/ 1785093 h 1843670"/>
                <a:gd name="connsiteX8" fmla="*/ 873918 w 2927508"/>
                <a:gd name="connsiteY8" fmla="*/ 1721751 h 1843670"/>
                <a:gd name="connsiteX9" fmla="*/ 962977 w 2927508"/>
                <a:gd name="connsiteY9" fmla="*/ 1371231 h 1843670"/>
                <a:gd name="connsiteX10" fmla="*/ 1100137 w 2927508"/>
                <a:gd name="connsiteY10" fmla="*/ 822591 h 1843670"/>
                <a:gd name="connsiteX11" fmla="*/ 1206817 w 2927508"/>
                <a:gd name="connsiteY11" fmla="*/ 472071 h 1843670"/>
                <a:gd name="connsiteX12" fmla="*/ 1280635 w 2927508"/>
                <a:gd name="connsiteY12" fmla="*/ 286810 h 1843670"/>
                <a:gd name="connsiteX13" fmla="*/ 1333499 w 2927508"/>
                <a:gd name="connsiteY13" fmla="*/ 187273 h 1843670"/>
                <a:gd name="connsiteX14" fmla="*/ 1353026 w 2927508"/>
                <a:gd name="connsiteY14" fmla="*/ 116789 h 1843670"/>
                <a:gd name="connsiteX15" fmla="*/ 1377315 w 2927508"/>
                <a:gd name="connsiteY15" fmla="*/ 37254 h 1843670"/>
                <a:gd name="connsiteX16" fmla="*/ 1423987 w 2927508"/>
                <a:gd name="connsiteY16" fmla="*/ 1536 h 1843670"/>
                <a:gd name="connsiteX17" fmla="*/ 1451064 w 2927508"/>
                <a:gd name="connsiteY17" fmla="*/ 9473 h 1843670"/>
                <a:gd name="connsiteX18" fmla="*/ 1467802 w 2927508"/>
                <a:gd name="connsiteY18" fmla="*/ 36302 h 1843670"/>
                <a:gd name="connsiteX19" fmla="*/ 1505902 w 2927508"/>
                <a:gd name="connsiteY19" fmla="*/ 121550 h 1843670"/>
                <a:gd name="connsiteX20" fmla="*/ 1532096 w 2927508"/>
                <a:gd name="connsiteY20" fmla="*/ 193466 h 1843670"/>
                <a:gd name="connsiteX21" fmla="*/ 1649729 w 2927508"/>
                <a:gd name="connsiteY21" fmla="*/ 271570 h 1843670"/>
                <a:gd name="connsiteX22" fmla="*/ 1738788 w 2927508"/>
                <a:gd name="connsiteY22" fmla="*/ 503980 h 1843670"/>
                <a:gd name="connsiteX23" fmla="*/ 1823084 w 2927508"/>
                <a:gd name="connsiteY23" fmla="*/ 817829 h 1843670"/>
                <a:gd name="connsiteX24" fmla="*/ 1955959 w 2927508"/>
                <a:gd name="connsiteY24" fmla="*/ 1335513 h 1843670"/>
                <a:gd name="connsiteX25" fmla="*/ 2051209 w 2927508"/>
                <a:gd name="connsiteY25" fmla="*/ 1674603 h 1843670"/>
                <a:gd name="connsiteX26" fmla="*/ 2092641 w 2927508"/>
                <a:gd name="connsiteY26" fmla="*/ 1757469 h 1843670"/>
                <a:gd name="connsiteX27" fmla="*/ 2115502 w 2927508"/>
                <a:gd name="connsiteY27" fmla="*/ 1788902 h 1843670"/>
                <a:gd name="connsiteX28" fmla="*/ 2152649 w 2927508"/>
                <a:gd name="connsiteY28" fmla="*/ 1816523 h 1843670"/>
                <a:gd name="connsiteX29" fmla="*/ 2231231 w 2927508"/>
                <a:gd name="connsiteY29" fmla="*/ 1831765 h 1843670"/>
                <a:gd name="connsiteX30" fmla="*/ 2375534 w 2927508"/>
                <a:gd name="connsiteY30" fmla="*/ 1838909 h 1843670"/>
                <a:gd name="connsiteX31" fmla="*/ 2610802 w 2927508"/>
                <a:gd name="connsiteY31" fmla="*/ 1838909 h 1843670"/>
                <a:gd name="connsiteX32" fmla="*/ 2927508 w 2927508"/>
                <a:gd name="connsiteY32" fmla="*/ 1843670 h 1843670"/>
                <a:gd name="connsiteX0" fmla="*/ 0 w 2927508"/>
                <a:gd name="connsiteY0" fmla="*/ 1838010 h 1843724"/>
                <a:gd name="connsiteX1" fmla="*/ 102393 w 2927508"/>
                <a:gd name="connsiteY1" fmla="*/ 1837534 h 1843724"/>
                <a:gd name="connsiteX2" fmla="*/ 326705 w 2927508"/>
                <a:gd name="connsiteY2" fmla="*/ 1838963 h 1843724"/>
                <a:gd name="connsiteX3" fmla="*/ 541495 w 2927508"/>
                <a:gd name="connsiteY3" fmla="*/ 1836581 h 1843724"/>
                <a:gd name="connsiteX4" fmla="*/ 727709 w 2927508"/>
                <a:gd name="connsiteY4" fmla="*/ 1826103 h 1843724"/>
                <a:gd name="connsiteX5" fmla="*/ 784383 w 2927508"/>
                <a:gd name="connsiteY5" fmla="*/ 1822294 h 1843724"/>
                <a:gd name="connsiteX6" fmla="*/ 825817 w 2927508"/>
                <a:gd name="connsiteY6" fmla="*/ 1813245 h 1843724"/>
                <a:gd name="connsiteX7" fmla="*/ 850582 w 2927508"/>
                <a:gd name="connsiteY7" fmla="*/ 1785147 h 1843724"/>
                <a:gd name="connsiteX8" fmla="*/ 873918 w 2927508"/>
                <a:gd name="connsiteY8" fmla="*/ 1721805 h 1843724"/>
                <a:gd name="connsiteX9" fmla="*/ 962977 w 2927508"/>
                <a:gd name="connsiteY9" fmla="*/ 1371285 h 1843724"/>
                <a:gd name="connsiteX10" fmla="*/ 1100137 w 2927508"/>
                <a:gd name="connsiteY10" fmla="*/ 822645 h 1843724"/>
                <a:gd name="connsiteX11" fmla="*/ 1206817 w 2927508"/>
                <a:gd name="connsiteY11" fmla="*/ 472125 h 1843724"/>
                <a:gd name="connsiteX12" fmla="*/ 1280635 w 2927508"/>
                <a:gd name="connsiteY12" fmla="*/ 286864 h 1843724"/>
                <a:gd name="connsiteX13" fmla="*/ 1333499 w 2927508"/>
                <a:gd name="connsiteY13" fmla="*/ 187327 h 1843724"/>
                <a:gd name="connsiteX14" fmla="*/ 1353026 w 2927508"/>
                <a:gd name="connsiteY14" fmla="*/ 116843 h 1843724"/>
                <a:gd name="connsiteX15" fmla="*/ 1377315 w 2927508"/>
                <a:gd name="connsiteY15" fmla="*/ 37308 h 1843724"/>
                <a:gd name="connsiteX16" fmla="*/ 1377245 w 2927508"/>
                <a:gd name="connsiteY16" fmla="*/ 38102 h 1843724"/>
                <a:gd name="connsiteX17" fmla="*/ 1423987 w 2927508"/>
                <a:gd name="connsiteY17" fmla="*/ 1590 h 1843724"/>
                <a:gd name="connsiteX18" fmla="*/ 1451064 w 2927508"/>
                <a:gd name="connsiteY18" fmla="*/ 9527 h 1843724"/>
                <a:gd name="connsiteX19" fmla="*/ 1467802 w 2927508"/>
                <a:gd name="connsiteY19" fmla="*/ 36356 h 1843724"/>
                <a:gd name="connsiteX20" fmla="*/ 1505902 w 2927508"/>
                <a:gd name="connsiteY20" fmla="*/ 121604 h 1843724"/>
                <a:gd name="connsiteX21" fmla="*/ 1532096 w 2927508"/>
                <a:gd name="connsiteY21" fmla="*/ 193520 h 1843724"/>
                <a:gd name="connsiteX22" fmla="*/ 1649729 w 2927508"/>
                <a:gd name="connsiteY22" fmla="*/ 271624 h 1843724"/>
                <a:gd name="connsiteX23" fmla="*/ 1738788 w 2927508"/>
                <a:gd name="connsiteY23" fmla="*/ 504034 h 1843724"/>
                <a:gd name="connsiteX24" fmla="*/ 1823084 w 2927508"/>
                <a:gd name="connsiteY24" fmla="*/ 817883 h 1843724"/>
                <a:gd name="connsiteX25" fmla="*/ 1955959 w 2927508"/>
                <a:gd name="connsiteY25" fmla="*/ 1335567 h 1843724"/>
                <a:gd name="connsiteX26" fmla="*/ 2051209 w 2927508"/>
                <a:gd name="connsiteY26" fmla="*/ 1674657 h 1843724"/>
                <a:gd name="connsiteX27" fmla="*/ 2092641 w 2927508"/>
                <a:gd name="connsiteY27" fmla="*/ 1757523 h 1843724"/>
                <a:gd name="connsiteX28" fmla="*/ 2115502 w 2927508"/>
                <a:gd name="connsiteY28" fmla="*/ 1788956 h 1843724"/>
                <a:gd name="connsiteX29" fmla="*/ 2152649 w 2927508"/>
                <a:gd name="connsiteY29" fmla="*/ 1816577 h 1843724"/>
                <a:gd name="connsiteX30" fmla="*/ 2231231 w 2927508"/>
                <a:gd name="connsiteY30" fmla="*/ 1831819 h 1843724"/>
                <a:gd name="connsiteX31" fmla="*/ 2375534 w 2927508"/>
                <a:gd name="connsiteY31" fmla="*/ 1838963 h 1843724"/>
                <a:gd name="connsiteX32" fmla="*/ 2610802 w 2927508"/>
                <a:gd name="connsiteY32" fmla="*/ 1838963 h 1843724"/>
                <a:gd name="connsiteX33" fmla="*/ 2927508 w 2927508"/>
                <a:gd name="connsiteY33" fmla="*/ 1843724 h 1843724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0635 w 2927508"/>
                <a:gd name="connsiteY12" fmla="*/ 285515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649729 w 2927508"/>
                <a:gd name="connsiteY22" fmla="*/ 270275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0635 w 2927508"/>
                <a:gd name="connsiteY12" fmla="*/ 285515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0635 w 2927508"/>
                <a:gd name="connsiteY12" fmla="*/ 285515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0635 w 2927508"/>
                <a:gd name="connsiteY12" fmla="*/ 285515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7779 w 2927508"/>
                <a:gd name="connsiteY12" fmla="*/ 309328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661 h 1842375"/>
                <a:gd name="connsiteX1" fmla="*/ 102393 w 2927508"/>
                <a:gd name="connsiteY1" fmla="*/ 1836185 h 1842375"/>
                <a:gd name="connsiteX2" fmla="*/ 326705 w 2927508"/>
                <a:gd name="connsiteY2" fmla="*/ 1837614 h 1842375"/>
                <a:gd name="connsiteX3" fmla="*/ 541495 w 2927508"/>
                <a:gd name="connsiteY3" fmla="*/ 1835232 h 1842375"/>
                <a:gd name="connsiteX4" fmla="*/ 727709 w 2927508"/>
                <a:gd name="connsiteY4" fmla="*/ 1824754 h 1842375"/>
                <a:gd name="connsiteX5" fmla="*/ 784383 w 2927508"/>
                <a:gd name="connsiteY5" fmla="*/ 1820945 h 1842375"/>
                <a:gd name="connsiteX6" fmla="*/ 825817 w 2927508"/>
                <a:gd name="connsiteY6" fmla="*/ 1811896 h 1842375"/>
                <a:gd name="connsiteX7" fmla="*/ 850582 w 2927508"/>
                <a:gd name="connsiteY7" fmla="*/ 1783798 h 1842375"/>
                <a:gd name="connsiteX8" fmla="*/ 873918 w 2927508"/>
                <a:gd name="connsiteY8" fmla="*/ 1720456 h 1842375"/>
                <a:gd name="connsiteX9" fmla="*/ 962977 w 2927508"/>
                <a:gd name="connsiteY9" fmla="*/ 1369936 h 1842375"/>
                <a:gd name="connsiteX10" fmla="*/ 1100137 w 2927508"/>
                <a:gd name="connsiteY10" fmla="*/ 821296 h 1842375"/>
                <a:gd name="connsiteX11" fmla="*/ 1206817 w 2927508"/>
                <a:gd name="connsiteY11" fmla="*/ 470776 h 1842375"/>
                <a:gd name="connsiteX12" fmla="*/ 1287779 w 2927508"/>
                <a:gd name="connsiteY12" fmla="*/ 309328 h 1842375"/>
                <a:gd name="connsiteX13" fmla="*/ 1333499 w 2927508"/>
                <a:gd name="connsiteY13" fmla="*/ 185978 h 1842375"/>
                <a:gd name="connsiteX14" fmla="*/ 1353026 w 2927508"/>
                <a:gd name="connsiteY14" fmla="*/ 115494 h 1842375"/>
                <a:gd name="connsiteX15" fmla="*/ 1377315 w 2927508"/>
                <a:gd name="connsiteY15" fmla="*/ 35959 h 1842375"/>
                <a:gd name="connsiteX16" fmla="*/ 1398676 w 2927508"/>
                <a:gd name="connsiteY16" fmla="*/ 15322 h 1842375"/>
                <a:gd name="connsiteX17" fmla="*/ 1423987 w 2927508"/>
                <a:gd name="connsiteY17" fmla="*/ 241 h 1842375"/>
                <a:gd name="connsiteX18" fmla="*/ 1451064 w 2927508"/>
                <a:gd name="connsiteY18" fmla="*/ 8178 h 1842375"/>
                <a:gd name="connsiteX19" fmla="*/ 1467802 w 2927508"/>
                <a:gd name="connsiteY19" fmla="*/ 35007 h 1842375"/>
                <a:gd name="connsiteX20" fmla="*/ 1505902 w 2927508"/>
                <a:gd name="connsiteY20" fmla="*/ 120255 h 1842375"/>
                <a:gd name="connsiteX21" fmla="*/ 1532096 w 2927508"/>
                <a:gd name="connsiteY21" fmla="*/ 192171 h 1842375"/>
                <a:gd name="connsiteX22" fmla="*/ 1561623 w 2927508"/>
                <a:gd name="connsiteY22" fmla="*/ 298850 h 1842375"/>
                <a:gd name="connsiteX23" fmla="*/ 1738788 w 2927508"/>
                <a:gd name="connsiteY23" fmla="*/ 502685 h 1842375"/>
                <a:gd name="connsiteX24" fmla="*/ 1823084 w 2927508"/>
                <a:gd name="connsiteY24" fmla="*/ 816534 h 1842375"/>
                <a:gd name="connsiteX25" fmla="*/ 1955959 w 2927508"/>
                <a:gd name="connsiteY25" fmla="*/ 1334218 h 1842375"/>
                <a:gd name="connsiteX26" fmla="*/ 2051209 w 2927508"/>
                <a:gd name="connsiteY26" fmla="*/ 1673308 h 1842375"/>
                <a:gd name="connsiteX27" fmla="*/ 2092641 w 2927508"/>
                <a:gd name="connsiteY27" fmla="*/ 1756174 h 1842375"/>
                <a:gd name="connsiteX28" fmla="*/ 2115502 w 2927508"/>
                <a:gd name="connsiteY28" fmla="*/ 1787607 h 1842375"/>
                <a:gd name="connsiteX29" fmla="*/ 2152649 w 2927508"/>
                <a:gd name="connsiteY29" fmla="*/ 1815228 h 1842375"/>
                <a:gd name="connsiteX30" fmla="*/ 2231231 w 2927508"/>
                <a:gd name="connsiteY30" fmla="*/ 1830470 h 1842375"/>
                <a:gd name="connsiteX31" fmla="*/ 2375534 w 2927508"/>
                <a:gd name="connsiteY31" fmla="*/ 1837614 h 1842375"/>
                <a:gd name="connsiteX32" fmla="*/ 2610802 w 2927508"/>
                <a:gd name="connsiteY32" fmla="*/ 1837614 h 1842375"/>
                <a:gd name="connsiteX33" fmla="*/ 2927508 w 2927508"/>
                <a:gd name="connsiteY33" fmla="*/ 1842375 h 1842375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06817 w 2927508"/>
                <a:gd name="connsiteY11" fmla="*/ 470614 h 1842213"/>
                <a:gd name="connsiteX12" fmla="*/ 1287779 w 2927508"/>
                <a:gd name="connsiteY12" fmla="*/ 309166 h 1842213"/>
                <a:gd name="connsiteX13" fmla="*/ 1333499 w 2927508"/>
                <a:gd name="connsiteY13" fmla="*/ 185816 h 1842213"/>
                <a:gd name="connsiteX14" fmla="*/ 1353026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33499 w 2927508"/>
                <a:gd name="connsiteY13" fmla="*/ 185816 h 1842213"/>
                <a:gd name="connsiteX14" fmla="*/ 1353026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33499 w 2927508"/>
                <a:gd name="connsiteY13" fmla="*/ 185816 h 1842213"/>
                <a:gd name="connsiteX14" fmla="*/ 1353026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53026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3501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738788 w 2927508"/>
                <a:gd name="connsiteY23" fmla="*/ 502523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00137 w 2927508"/>
                <a:gd name="connsiteY10" fmla="*/ 821134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823084 w 2927508"/>
                <a:gd name="connsiteY24" fmla="*/ 816372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962977 w 2927508"/>
                <a:gd name="connsiteY9" fmla="*/ 1369774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955959 w 2927508"/>
                <a:gd name="connsiteY25" fmla="*/ 1334056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873918 w 2927508"/>
                <a:gd name="connsiteY8" fmla="*/ 1720294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50582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115502 w 2927508"/>
                <a:gd name="connsiteY28" fmla="*/ 1787445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92641 w 2927508"/>
                <a:gd name="connsiteY27" fmla="*/ 1756012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2051209 w 2927508"/>
                <a:gd name="connsiteY26" fmla="*/ 1673146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5817 w 2927508"/>
                <a:gd name="connsiteY6" fmla="*/ 1811734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84383 w 2927508"/>
                <a:gd name="connsiteY5" fmla="*/ 1820783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36499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36023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26498 h 1842213"/>
                <a:gd name="connsiteX2" fmla="*/ 326705 w 2927508"/>
                <a:gd name="connsiteY2" fmla="*/ 1837452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26498 h 1842213"/>
                <a:gd name="connsiteX2" fmla="*/ 326705 w 2927508"/>
                <a:gd name="connsiteY2" fmla="*/ 1832690 h 1842213"/>
                <a:gd name="connsiteX3" fmla="*/ 541495 w 2927508"/>
                <a:gd name="connsiteY3" fmla="*/ 1835070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26498 h 1842213"/>
                <a:gd name="connsiteX2" fmla="*/ 326705 w 2927508"/>
                <a:gd name="connsiteY2" fmla="*/ 1832690 h 1842213"/>
                <a:gd name="connsiteX3" fmla="*/ 539114 w 2927508"/>
                <a:gd name="connsiteY3" fmla="*/ 1830308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27508"/>
                <a:gd name="connsiteY0" fmla="*/ 1826974 h 1842213"/>
                <a:gd name="connsiteX1" fmla="*/ 102393 w 2927508"/>
                <a:gd name="connsiteY1" fmla="*/ 1826498 h 1842213"/>
                <a:gd name="connsiteX2" fmla="*/ 326705 w 2927508"/>
                <a:gd name="connsiteY2" fmla="*/ 1832690 h 1842213"/>
                <a:gd name="connsiteX3" fmla="*/ 539114 w 2927508"/>
                <a:gd name="connsiteY3" fmla="*/ 1830308 h 1842213"/>
                <a:gd name="connsiteX4" fmla="*/ 727709 w 2927508"/>
                <a:gd name="connsiteY4" fmla="*/ 1824592 h 1842213"/>
                <a:gd name="connsiteX5" fmla="*/ 779620 w 2927508"/>
                <a:gd name="connsiteY5" fmla="*/ 1818402 h 1842213"/>
                <a:gd name="connsiteX6" fmla="*/ 821054 w 2927508"/>
                <a:gd name="connsiteY6" fmla="*/ 1802209 h 1842213"/>
                <a:gd name="connsiteX7" fmla="*/ 867251 w 2927508"/>
                <a:gd name="connsiteY7" fmla="*/ 1783636 h 1842213"/>
                <a:gd name="connsiteX8" fmla="*/ 942974 w 2927508"/>
                <a:gd name="connsiteY8" fmla="*/ 1706007 h 1842213"/>
                <a:gd name="connsiteX9" fmla="*/ 1065371 w 2927508"/>
                <a:gd name="connsiteY9" fmla="*/ 1398349 h 1842213"/>
                <a:gd name="connsiteX10" fmla="*/ 1185862 w 2927508"/>
                <a:gd name="connsiteY10" fmla="*/ 852090 h 1842213"/>
                <a:gd name="connsiteX11" fmla="*/ 1235392 w 2927508"/>
                <a:gd name="connsiteY11" fmla="*/ 561102 h 1842213"/>
                <a:gd name="connsiteX12" fmla="*/ 1287779 w 2927508"/>
                <a:gd name="connsiteY12" fmla="*/ 309166 h 1842213"/>
                <a:gd name="connsiteX13" fmla="*/ 1323974 w 2927508"/>
                <a:gd name="connsiteY13" fmla="*/ 188197 h 1842213"/>
                <a:gd name="connsiteX14" fmla="*/ 1348263 w 2927508"/>
                <a:gd name="connsiteY14" fmla="*/ 115332 h 1842213"/>
                <a:gd name="connsiteX15" fmla="*/ 1377315 w 2927508"/>
                <a:gd name="connsiteY15" fmla="*/ 35797 h 1842213"/>
                <a:gd name="connsiteX16" fmla="*/ 1398676 w 2927508"/>
                <a:gd name="connsiteY16" fmla="*/ 15160 h 1842213"/>
                <a:gd name="connsiteX17" fmla="*/ 1423987 w 2927508"/>
                <a:gd name="connsiteY17" fmla="*/ 79 h 1842213"/>
                <a:gd name="connsiteX18" fmla="*/ 1451064 w 2927508"/>
                <a:gd name="connsiteY18" fmla="*/ 10398 h 1842213"/>
                <a:gd name="connsiteX19" fmla="*/ 1467802 w 2927508"/>
                <a:gd name="connsiteY19" fmla="*/ 34845 h 1842213"/>
                <a:gd name="connsiteX20" fmla="*/ 1505902 w 2927508"/>
                <a:gd name="connsiteY20" fmla="*/ 120093 h 1842213"/>
                <a:gd name="connsiteX21" fmla="*/ 1532096 w 2927508"/>
                <a:gd name="connsiteY21" fmla="*/ 192009 h 1842213"/>
                <a:gd name="connsiteX22" fmla="*/ 1561623 w 2927508"/>
                <a:gd name="connsiteY22" fmla="*/ 298688 h 1842213"/>
                <a:gd name="connsiteX23" fmla="*/ 1612581 w 2927508"/>
                <a:gd name="connsiteY23" fmla="*/ 547767 h 1842213"/>
                <a:gd name="connsiteX24" fmla="*/ 1668303 w 2927508"/>
                <a:gd name="connsiteY24" fmla="*/ 842566 h 1842213"/>
                <a:gd name="connsiteX25" fmla="*/ 1791653 w 2927508"/>
                <a:gd name="connsiteY25" fmla="*/ 1384062 h 1842213"/>
                <a:gd name="connsiteX26" fmla="*/ 1948815 w 2927508"/>
                <a:gd name="connsiteY26" fmla="*/ 1751727 h 1842213"/>
                <a:gd name="connsiteX27" fmla="*/ 2045016 w 2927508"/>
                <a:gd name="connsiteY27" fmla="*/ 1796493 h 1842213"/>
                <a:gd name="connsiteX28" fmla="*/ 2098833 w 2927508"/>
                <a:gd name="connsiteY28" fmla="*/ 1799351 h 1842213"/>
                <a:gd name="connsiteX29" fmla="*/ 2152649 w 2927508"/>
                <a:gd name="connsiteY29" fmla="*/ 1815066 h 1842213"/>
                <a:gd name="connsiteX30" fmla="*/ 2231231 w 2927508"/>
                <a:gd name="connsiteY30" fmla="*/ 1830308 h 1842213"/>
                <a:gd name="connsiteX31" fmla="*/ 2375534 w 2927508"/>
                <a:gd name="connsiteY31" fmla="*/ 1837452 h 1842213"/>
                <a:gd name="connsiteX32" fmla="*/ 2610802 w 2927508"/>
                <a:gd name="connsiteY32" fmla="*/ 1837452 h 1842213"/>
                <a:gd name="connsiteX33" fmla="*/ 2927508 w 2927508"/>
                <a:gd name="connsiteY33" fmla="*/ 1842213 h 1842213"/>
                <a:gd name="connsiteX0" fmla="*/ 0 w 2932271"/>
                <a:gd name="connsiteY0" fmla="*/ 1826974 h 1837452"/>
                <a:gd name="connsiteX1" fmla="*/ 102393 w 2932271"/>
                <a:gd name="connsiteY1" fmla="*/ 1826498 h 1837452"/>
                <a:gd name="connsiteX2" fmla="*/ 326705 w 2932271"/>
                <a:gd name="connsiteY2" fmla="*/ 1832690 h 1837452"/>
                <a:gd name="connsiteX3" fmla="*/ 539114 w 2932271"/>
                <a:gd name="connsiteY3" fmla="*/ 1830308 h 1837452"/>
                <a:gd name="connsiteX4" fmla="*/ 727709 w 2932271"/>
                <a:gd name="connsiteY4" fmla="*/ 1824592 h 1837452"/>
                <a:gd name="connsiteX5" fmla="*/ 779620 w 2932271"/>
                <a:gd name="connsiteY5" fmla="*/ 1818402 h 1837452"/>
                <a:gd name="connsiteX6" fmla="*/ 821054 w 2932271"/>
                <a:gd name="connsiteY6" fmla="*/ 1802209 h 1837452"/>
                <a:gd name="connsiteX7" fmla="*/ 867251 w 2932271"/>
                <a:gd name="connsiteY7" fmla="*/ 1783636 h 1837452"/>
                <a:gd name="connsiteX8" fmla="*/ 942974 w 2932271"/>
                <a:gd name="connsiteY8" fmla="*/ 1706007 h 1837452"/>
                <a:gd name="connsiteX9" fmla="*/ 1065371 w 2932271"/>
                <a:gd name="connsiteY9" fmla="*/ 1398349 h 1837452"/>
                <a:gd name="connsiteX10" fmla="*/ 1185862 w 2932271"/>
                <a:gd name="connsiteY10" fmla="*/ 852090 h 1837452"/>
                <a:gd name="connsiteX11" fmla="*/ 1235392 w 2932271"/>
                <a:gd name="connsiteY11" fmla="*/ 561102 h 1837452"/>
                <a:gd name="connsiteX12" fmla="*/ 1287779 w 2932271"/>
                <a:gd name="connsiteY12" fmla="*/ 309166 h 1837452"/>
                <a:gd name="connsiteX13" fmla="*/ 1323974 w 2932271"/>
                <a:gd name="connsiteY13" fmla="*/ 188197 h 1837452"/>
                <a:gd name="connsiteX14" fmla="*/ 1348263 w 2932271"/>
                <a:gd name="connsiteY14" fmla="*/ 115332 h 1837452"/>
                <a:gd name="connsiteX15" fmla="*/ 1377315 w 2932271"/>
                <a:gd name="connsiteY15" fmla="*/ 35797 h 1837452"/>
                <a:gd name="connsiteX16" fmla="*/ 1398676 w 2932271"/>
                <a:gd name="connsiteY16" fmla="*/ 15160 h 1837452"/>
                <a:gd name="connsiteX17" fmla="*/ 1423987 w 2932271"/>
                <a:gd name="connsiteY17" fmla="*/ 79 h 1837452"/>
                <a:gd name="connsiteX18" fmla="*/ 1451064 w 2932271"/>
                <a:gd name="connsiteY18" fmla="*/ 10398 h 1837452"/>
                <a:gd name="connsiteX19" fmla="*/ 1467802 w 2932271"/>
                <a:gd name="connsiteY19" fmla="*/ 34845 h 1837452"/>
                <a:gd name="connsiteX20" fmla="*/ 1505902 w 2932271"/>
                <a:gd name="connsiteY20" fmla="*/ 120093 h 1837452"/>
                <a:gd name="connsiteX21" fmla="*/ 1532096 w 2932271"/>
                <a:gd name="connsiteY21" fmla="*/ 192009 h 1837452"/>
                <a:gd name="connsiteX22" fmla="*/ 1561623 w 2932271"/>
                <a:gd name="connsiteY22" fmla="*/ 298688 h 1837452"/>
                <a:gd name="connsiteX23" fmla="*/ 1612581 w 2932271"/>
                <a:gd name="connsiteY23" fmla="*/ 547767 h 1837452"/>
                <a:gd name="connsiteX24" fmla="*/ 1668303 w 2932271"/>
                <a:gd name="connsiteY24" fmla="*/ 842566 h 1837452"/>
                <a:gd name="connsiteX25" fmla="*/ 1791653 w 2932271"/>
                <a:gd name="connsiteY25" fmla="*/ 1384062 h 1837452"/>
                <a:gd name="connsiteX26" fmla="*/ 1948815 w 2932271"/>
                <a:gd name="connsiteY26" fmla="*/ 1751727 h 1837452"/>
                <a:gd name="connsiteX27" fmla="*/ 2045016 w 2932271"/>
                <a:gd name="connsiteY27" fmla="*/ 1796493 h 1837452"/>
                <a:gd name="connsiteX28" fmla="*/ 2098833 w 2932271"/>
                <a:gd name="connsiteY28" fmla="*/ 1799351 h 1837452"/>
                <a:gd name="connsiteX29" fmla="*/ 2152649 w 2932271"/>
                <a:gd name="connsiteY29" fmla="*/ 1815066 h 1837452"/>
                <a:gd name="connsiteX30" fmla="*/ 2231231 w 2932271"/>
                <a:gd name="connsiteY30" fmla="*/ 1830308 h 1837452"/>
                <a:gd name="connsiteX31" fmla="*/ 2375534 w 2932271"/>
                <a:gd name="connsiteY31" fmla="*/ 1837452 h 1837452"/>
                <a:gd name="connsiteX32" fmla="*/ 2610802 w 2932271"/>
                <a:gd name="connsiteY32" fmla="*/ 1837452 h 1837452"/>
                <a:gd name="connsiteX33" fmla="*/ 2932271 w 2932271"/>
                <a:gd name="connsiteY33" fmla="*/ 1830307 h 1837452"/>
                <a:gd name="connsiteX0" fmla="*/ 0 w 2932271"/>
                <a:gd name="connsiteY0" fmla="*/ 1826974 h 1837452"/>
                <a:gd name="connsiteX1" fmla="*/ 102393 w 2932271"/>
                <a:gd name="connsiteY1" fmla="*/ 1826498 h 1837452"/>
                <a:gd name="connsiteX2" fmla="*/ 326705 w 2932271"/>
                <a:gd name="connsiteY2" fmla="*/ 1832690 h 1837452"/>
                <a:gd name="connsiteX3" fmla="*/ 539114 w 2932271"/>
                <a:gd name="connsiteY3" fmla="*/ 1830308 h 1837452"/>
                <a:gd name="connsiteX4" fmla="*/ 727709 w 2932271"/>
                <a:gd name="connsiteY4" fmla="*/ 1824592 h 1837452"/>
                <a:gd name="connsiteX5" fmla="*/ 779620 w 2932271"/>
                <a:gd name="connsiteY5" fmla="*/ 1818402 h 1837452"/>
                <a:gd name="connsiteX6" fmla="*/ 821054 w 2932271"/>
                <a:gd name="connsiteY6" fmla="*/ 1802209 h 1837452"/>
                <a:gd name="connsiteX7" fmla="*/ 867251 w 2932271"/>
                <a:gd name="connsiteY7" fmla="*/ 1783636 h 1837452"/>
                <a:gd name="connsiteX8" fmla="*/ 942974 w 2932271"/>
                <a:gd name="connsiteY8" fmla="*/ 1706007 h 1837452"/>
                <a:gd name="connsiteX9" fmla="*/ 1065371 w 2932271"/>
                <a:gd name="connsiteY9" fmla="*/ 1398349 h 1837452"/>
                <a:gd name="connsiteX10" fmla="*/ 1185862 w 2932271"/>
                <a:gd name="connsiteY10" fmla="*/ 852090 h 1837452"/>
                <a:gd name="connsiteX11" fmla="*/ 1235392 w 2932271"/>
                <a:gd name="connsiteY11" fmla="*/ 561102 h 1837452"/>
                <a:gd name="connsiteX12" fmla="*/ 1287779 w 2932271"/>
                <a:gd name="connsiteY12" fmla="*/ 309166 h 1837452"/>
                <a:gd name="connsiteX13" fmla="*/ 1323974 w 2932271"/>
                <a:gd name="connsiteY13" fmla="*/ 188197 h 1837452"/>
                <a:gd name="connsiteX14" fmla="*/ 1348263 w 2932271"/>
                <a:gd name="connsiteY14" fmla="*/ 115332 h 1837452"/>
                <a:gd name="connsiteX15" fmla="*/ 1377315 w 2932271"/>
                <a:gd name="connsiteY15" fmla="*/ 35797 h 1837452"/>
                <a:gd name="connsiteX16" fmla="*/ 1398676 w 2932271"/>
                <a:gd name="connsiteY16" fmla="*/ 15160 h 1837452"/>
                <a:gd name="connsiteX17" fmla="*/ 1423987 w 2932271"/>
                <a:gd name="connsiteY17" fmla="*/ 79 h 1837452"/>
                <a:gd name="connsiteX18" fmla="*/ 1451064 w 2932271"/>
                <a:gd name="connsiteY18" fmla="*/ 10398 h 1837452"/>
                <a:gd name="connsiteX19" fmla="*/ 1467802 w 2932271"/>
                <a:gd name="connsiteY19" fmla="*/ 34845 h 1837452"/>
                <a:gd name="connsiteX20" fmla="*/ 1505902 w 2932271"/>
                <a:gd name="connsiteY20" fmla="*/ 120093 h 1837452"/>
                <a:gd name="connsiteX21" fmla="*/ 1532096 w 2932271"/>
                <a:gd name="connsiteY21" fmla="*/ 192009 h 1837452"/>
                <a:gd name="connsiteX22" fmla="*/ 1561623 w 2932271"/>
                <a:gd name="connsiteY22" fmla="*/ 298688 h 1837452"/>
                <a:gd name="connsiteX23" fmla="*/ 1612581 w 2932271"/>
                <a:gd name="connsiteY23" fmla="*/ 547767 h 1837452"/>
                <a:gd name="connsiteX24" fmla="*/ 1668303 w 2932271"/>
                <a:gd name="connsiteY24" fmla="*/ 842566 h 1837452"/>
                <a:gd name="connsiteX25" fmla="*/ 1791653 w 2932271"/>
                <a:gd name="connsiteY25" fmla="*/ 1384062 h 1837452"/>
                <a:gd name="connsiteX26" fmla="*/ 1948815 w 2932271"/>
                <a:gd name="connsiteY26" fmla="*/ 1751727 h 1837452"/>
                <a:gd name="connsiteX27" fmla="*/ 2045016 w 2932271"/>
                <a:gd name="connsiteY27" fmla="*/ 1796493 h 1837452"/>
                <a:gd name="connsiteX28" fmla="*/ 2098833 w 2932271"/>
                <a:gd name="connsiteY28" fmla="*/ 1799351 h 1837452"/>
                <a:gd name="connsiteX29" fmla="*/ 2152649 w 2932271"/>
                <a:gd name="connsiteY29" fmla="*/ 1815066 h 1837452"/>
                <a:gd name="connsiteX30" fmla="*/ 2231231 w 2932271"/>
                <a:gd name="connsiteY30" fmla="*/ 1830308 h 1837452"/>
                <a:gd name="connsiteX31" fmla="*/ 2375534 w 2932271"/>
                <a:gd name="connsiteY31" fmla="*/ 1837452 h 1837452"/>
                <a:gd name="connsiteX32" fmla="*/ 2613183 w 2932271"/>
                <a:gd name="connsiteY32" fmla="*/ 1830309 h 1837452"/>
                <a:gd name="connsiteX33" fmla="*/ 2932271 w 2932271"/>
                <a:gd name="connsiteY33" fmla="*/ 1830307 h 1837452"/>
                <a:gd name="connsiteX0" fmla="*/ 0 w 2932271"/>
                <a:gd name="connsiteY0" fmla="*/ 1826974 h 1832731"/>
                <a:gd name="connsiteX1" fmla="*/ 102393 w 2932271"/>
                <a:gd name="connsiteY1" fmla="*/ 1826498 h 1832731"/>
                <a:gd name="connsiteX2" fmla="*/ 326705 w 2932271"/>
                <a:gd name="connsiteY2" fmla="*/ 1832690 h 1832731"/>
                <a:gd name="connsiteX3" fmla="*/ 539114 w 2932271"/>
                <a:gd name="connsiteY3" fmla="*/ 1830308 h 1832731"/>
                <a:gd name="connsiteX4" fmla="*/ 727709 w 2932271"/>
                <a:gd name="connsiteY4" fmla="*/ 1824592 h 1832731"/>
                <a:gd name="connsiteX5" fmla="*/ 779620 w 2932271"/>
                <a:gd name="connsiteY5" fmla="*/ 1818402 h 1832731"/>
                <a:gd name="connsiteX6" fmla="*/ 821054 w 2932271"/>
                <a:gd name="connsiteY6" fmla="*/ 1802209 h 1832731"/>
                <a:gd name="connsiteX7" fmla="*/ 867251 w 2932271"/>
                <a:gd name="connsiteY7" fmla="*/ 1783636 h 1832731"/>
                <a:gd name="connsiteX8" fmla="*/ 942974 w 2932271"/>
                <a:gd name="connsiteY8" fmla="*/ 1706007 h 1832731"/>
                <a:gd name="connsiteX9" fmla="*/ 1065371 w 2932271"/>
                <a:gd name="connsiteY9" fmla="*/ 1398349 h 1832731"/>
                <a:gd name="connsiteX10" fmla="*/ 1185862 w 2932271"/>
                <a:gd name="connsiteY10" fmla="*/ 852090 h 1832731"/>
                <a:gd name="connsiteX11" fmla="*/ 1235392 w 2932271"/>
                <a:gd name="connsiteY11" fmla="*/ 561102 h 1832731"/>
                <a:gd name="connsiteX12" fmla="*/ 1287779 w 2932271"/>
                <a:gd name="connsiteY12" fmla="*/ 309166 h 1832731"/>
                <a:gd name="connsiteX13" fmla="*/ 1323974 w 2932271"/>
                <a:gd name="connsiteY13" fmla="*/ 188197 h 1832731"/>
                <a:gd name="connsiteX14" fmla="*/ 1348263 w 2932271"/>
                <a:gd name="connsiteY14" fmla="*/ 115332 h 1832731"/>
                <a:gd name="connsiteX15" fmla="*/ 1377315 w 2932271"/>
                <a:gd name="connsiteY15" fmla="*/ 35797 h 1832731"/>
                <a:gd name="connsiteX16" fmla="*/ 1398676 w 2932271"/>
                <a:gd name="connsiteY16" fmla="*/ 15160 h 1832731"/>
                <a:gd name="connsiteX17" fmla="*/ 1423987 w 2932271"/>
                <a:gd name="connsiteY17" fmla="*/ 79 h 1832731"/>
                <a:gd name="connsiteX18" fmla="*/ 1451064 w 2932271"/>
                <a:gd name="connsiteY18" fmla="*/ 10398 h 1832731"/>
                <a:gd name="connsiteX19" fmla="*/ 1467802 w 2932271"/>
                <a:gd name="connsiteY19" fmla="*/ 34845 h 1832731"/>
                <a:gd name="connsiteX20" fmla="*/ 1505902 w 2932271"/>
                <a:gd name="connsiteY20" fmla="*/ 120093 h 1832731"/>
                <a:gd name="connsiteX21" fmla="*/ 1532096 w 2932271"/>
                <a:gd name="connsiteY21" fmla="*/ 192009 h 1832731"/>
                <a:gd name="connsiteX22" fmla="*/ 1561623 w 2932271"/>
                <a:gd name="connsiteY22" fmla="*/ 298688 h 1832731"/>
                <a:gd name="connsiteX23" fmla="*/ 1612581 w 2932271"/>
                <a:gd name="connsiteY23" fmla="*/ 547767 h 1832731"/>
                <a:gd name="connsiteX24" fmla="*/ 1668303 w 2932271"/>
                <a:gd name="connsiteY24" fmla="*/ 842566 h 1832731"/>
                <a:gd name="connsiteX25" fmla="*/ 1791653 w 2932271"/>
                <a:gd name="connsiteY25" fmla="*/ 1384062 h 1832731"/>
                <a:gd name="connsiteX26" fmla="*/ 1948815 w 2932271"/>
                <a:gd name="connsiteY26" fmla="*/ 1751727 h 1832731"/>
                <a:gd name="connsiteX27" fmla="*/ 2045016 w 2932271"/>
                <a:gd name="connsiteY27" fmla="*/ 1796493 h 1832731"/>
                <a:gd name="connsiteX28" fmla="*/ 2098833 w 2932271"/>
                <a:gd name="connsiteY28" fmla="*/ 1799351 h 1832731"/>
                <a:gd name="connsiteX29" fmla="*/ 2152649 w 2932271"/>
                <a:gd name="connsiteY29" fmla="*/ 1815066 h 1832731"/>
                <a:gd name="connsiteX30" fmla="*/ 2231231 w 2932271"/>
                <a:gd name="connsiteY30" fmla="*/ 1830308 h 1832731"/>
                <a:gd name="connsiteX31" fmla="*/ 2375534 w 2932271"/>
                <a:gd name="connsiteY31" fmla="*/ 1832690 h 1832731"/>
                <a:gd name="connsiteX32" fmla="*/ 2613183 w 2932271"/>
                <a:gd name="connsiteY32" fmla="*/ 1830309 h 1832731"/>
                <a:gd name="connsiteX33" fmla="*/ 2932271 w 2932271"/>
                <a:gd name="connsiteY33" fmla="*/ 1830307 h 1832731"/>
                <a:gd name="connsiteX0" fmla="*/ 0 w 2932271"/>
                <a:gd name="connsiteY0" fmla="*/ 1826974 h 1832731"/>
                <a:gd name="connsiteX1" fmla="*/ 102393 w 2932271"/>
                <a:gd name="connsiteY1" fmla="*/ 1826498 h 1832731"/>
                <a:gd name="connsiteX2" fmla="*/ 326705 w 2932271"/>
                <a:gd name="connsiteY2" fmla="*/ 1832690 h 1832731"/>
                <a:gd name="connsiteX3" fmla="*/ 539114 w 2932271"/>
                <a:gd name="connsiteY3" fmla="*/ 1830308 h 1832731"/>
                <a:gd name="connsiteX4" fmla="*/ 727709 w 2932271"/>
                <a:gd name="connsiteY4" fmla="*/ 1824592 h 1832731"/>
                <a:gd name="connsiteX5" fmla="*/ 779620 w 2932271"/>
                <a:gd name="connsiteY5" fmla="*/ 1818402 h 1832731"/>
                <a:gd name="connsiteX6" fmla="*/ 821054 w 2932271"/>
                <a:gd name="connsiteY6" fmla="*/ 1802209 h 1832731"/>
                <a:gd name="connsiteX7" fmla="*/ 867251 w 2932271"/>
                <a:gd name="connsiteY7" fmla="*/ 1783636 h 1832731"/>
                <a:gd name="connsiteX8" fmla="*/ 942974 w 2932271"/>
                <a:gd name="connsiteY8" fmla="*/ 1706007 h 1832731"/>
                <a:gd name="connsiteX9" fmla="*/ 1065371 w 2932271"/>
                <a:gd name="connsiteY9" fmla="*/ 1398349 h 1832731"/>
                <a:gd name="connsiteX10" fmla="*/ 1185862 w 2932271"/>
                <a:gd name="connsiteY10" fmla="*/ 852090 h 1832731"/>
                <a:gd name="connsiteX11" fmla="*/ 1235392 w 2932271"/>
                <a:gd name="connsiteY11" fmla="*/ 561102 h 1832731"/>
                <a:gd name="connsiteX12" fmla="*/ 1287779 w 2932271"/>
                <a:gd name="connsiteY12" fmla="*/ 309166 h 1832731"/>
                <a:gd name="connsiteX13" fmla="*/ 1323974 w 2932271"/>
                <a:gd name="connsiteY13" fmla="*/ 188197 h 1832731"/>
                <a:gd name="connsiteX14" fmla="*/ 1348263 w 2932271"/>
                <a:gd name="connsiteY14" fmla="*/ 115332 h 1832731"/>
                <a:gd name="connsiteX15" fmla="*/ 1377315 w 2932271"/>
                <a:gd name="connsiteY15" fmla="*/ 35797 h 1832731"/>
                <a:gd name="connsiteX16" fmla="*/ 1398676 w 2932271"/>
                <a:gd name="connsiteY16" fmla="*/ 15160 h 1832731"/>
                <a:gd name="connsiteX17" fmla="*/ 1423987 w 2932271"/>
                <a:gd name="connsiteY17" fmla="*/ 79 h 1832731"/>
                <a:gd name="connsiteX18" fmla="*/ 1451064 w 2932271"/>
                <a:gd name="connsiteY18" fmla="*/ 10398 h 1832731"/>
                <a:gd name="connsiteX19" fmla="*/ 1467802 w 2932271"/>
                <a:gd name="connsiteY19" fmla="*/ 34845 h 1832731"/>
                <a:gd name="connsiteX20" fmla="*/ 1505902 w 2932271"/>
                <a:gd name="connsiteY20" fmla="*/ 120093 h 1832731"/>
                <a:gd name="connsiteX21" fmla="*/ 1532096 w 2932271"/>
                <a:gd name="connsiteY21" fmla="*/ 192009 h 1832731"/>
                <a:gd name="connsiteX22" fmla="*/ 1561623 w 2932271"/>
                <a:gd name="connsiteY22" fmla="*/ 298688 h 1832731"/>
                <a:gd name="connsiteX23" fmla="*/ 1612581 w 2932271"/>
                <a:gd name="connsiteY23" fmla="*/ 547767 h 1832731"/>
                <a:gd name="connsiteX24" fmla="*/ 1668303 w 2932271"/>
                <a:gd name="connsiteY24" fmla="*/ 842566 h 1832731"/>
                <a:gd name="connsiteX25" fmla="*/ 1791653 w 2932271"/>
                <a:gd name="connsiteY25" fmla="*/ 1384062 h 1832731"/>
                <a:gd name="connsiteX26" fmla="*/ 1948815 w 2932271"/>
                <a:gd name="connsiteY26" fmla="*/ 1751727 h 1832731"/>
                <a:gd name="connsiteX27" fmla="*/ 2045016 w 2932271"/>
                <a:gd name="connsiteY27" fmla="*/ 1796493 h 1832731"/>
                <a:gd name="connsiteX28" fmla="*/ 2098833 w 2932271"/>
                <a:gd name="connsiteY28" fmla="*/ 1799351 h 1832731"/>
                <a:gd name="connsiteX29" fmla="*/ 2152649 w 2932271"/>
                <a:gd name="connsiteY29" fmla="*/ 1815066 h 1832731"/>
                <a:gd name="connsiteX30" fmla="*/ 2231231 w 2932271"/>
                <a:gd name="connsiteY30" fmla="*/ 1830308 h 1832731"/>
                <a:gd name="connsiteX31" fmla="*/ 2375534 w 2932271"/>
                <a:gd name="connsiteY31" fmla="*/ 1832690 h 1832731"/>
                <a:gd name="connsiteX32" fmla="*/ 2613183 w 2932271"/>
                <a:gd name="connsiteY32" fmla="*/ 1830309 h 1832731"/>
                <a:gd name="connsiteX33" fmla="*/ 2932271 w 2932271"/>
                <a:gd name="connsiteY33" fmla="*/ 1830307 h 1832731"/>
                <a:gd name="connsiteX0" fmla="*/ 0 w 2932271"/>
                <a:gd name="connsiteY0" fmla="*/ 1826974 h 1833995"/>
                <a:gd name="connsiteX1" fmla="*/ 102393 w 2932271"/>
                <a:gd name="connsiteY1" fmla="*/ 1826498 h 1833995"/>
                <a:gd name="connsiteX2" fmla="*/ 326705 w 2932271"/>
                <a:gd name="connsiteY2" fmla="*/ 1832690 h 1833995"/>
                <a:gd name="connsiteX3" fmla="*/ 539114 w 2932271"/>
                <a:gd name="connsiteY3" fmla="*/ 1830308 h 1833995"/>
                <a:gd name="connsiteX4" fmla="*/ 727709 w 2932271"/>
                <a:gd name="connsiteY4" fmla="*/ 1824592 h 1833995"/>
                <a:gd name="connsiteX5" fmla="*/ 779620 w 2932271"/>
                <a:gd name="connsiteY5" fmla="*/ 1818402 h 1833995"/>
                <a:gd name="connsiteX6" fmla="*/ 821054 w 2932271"/>
                <a:gd name="connsiteY6" fmla="*/ 1802209 h 1833995"/>
                <a:gd name="connsiteX7" fmla="*/ 867251 w 2932271"/>
                <a:gd name="connsiteY7" fmla="*/ 1783636 h 1833995"/>
                <a:gd name="connsiteX8" fmla="*/ 942974 w 2932271"/>
                <a:gd name="connsiteY8" fmla="*/ 1706007 h 1833995"/>
                <a:gd name="connsiteX9" fmla="*/ 1065371 w 2932271"/>
                <a:gd name="connsiteY9" fmla="*/ 1398349 h 1833995"/>
                <a:gd name="connsiteX10" fmla="*/ 1185862 w 2932271"/>
                <a:gd name="connsiteY10" fmla="*/ 852090 h 1833995"/>
                <a:gd name="connsiteX11" fmla="*/ 1235392 w 2932271"/>
                <a:gd name="connsiteY11" fmla="*/ 561102 h 1833995"/>
                <a:gd name="connsiteX12" fmla="*/ 1287779 w 2932271"/>
                <a:gd name="connsiteY12" fmla="*/ 309166 h 1833995"/>
                <a:gd name="connsiteX13" fmla="*/ 1323974 w 2932271"/>
                <a:gd name="connsiteY13" fmla="*/ 188197 h 1833995"/>
                <a:gd name="connsiteX14" fmla="*/ 1348263 w 2932271"/>
                <a:gd name="connsiteY14" fmla="*/ 115332 h 1833995"/>
                <a:gd name="connsiteX15" fmla="*/ 1377315 w 2932271"/>
                <a:gd name="connsiteY15" fmla="*/ 35797 h 1833995"/>
                <a:gd name="connsiteX16" fmla="*/ 1398676 w 2932271"/>
                <a:gd name="connsiteY16" fmla="*/ 15160 h 1833995"/>
                <a:gd name="connsiteX17" fmla="*/ 1423987 w 2932271"/>
                <a:gd name="connsiteY17" fmla="*/ 79 h 1833995"/>
                <a:gd name="connsiteX18" fmla="*/ 1451064 w 2932271"/>
                <a:gd name="connsiteY18" fmla="*/ 10398 h 1833995"/>
                <a:gd name="connsiteX19" fmla="*/ 1467802 w 2932271"/>
                <a:gd name="connsiteY19" fmla="*/ 34845 h 1833995"/>
                <a:gd name="connsiteX20" fmla="*/ 1505902 w 2932271"/>
                <a:gd name="connsiteY20" fmla="*/ 120093 h 1833995"/>
                <a:gd name="connsiteX21" fmla="*/ 1532096 w 2932271"/>
                <a:gd name="connsiteY21" fmla="*/ 192009 h 1833995"/>
                <a:gd name="connsiteX22" fmla="*/ 1561623 w 2932271"/>
                <a:gd name="connsiteY22" fmla="*/ 298688 h 1833995"/>
                <a:gd name="connsiteX23" fmla="*/ 1612581 w 2932271"/>
                <a:gd name="connsiteY23" fmla="*/ 547767 h 1833995"/>
                <a:gd name="connsiteX24" fmla="*/ 1668303 w 2932271"/>
                <a:gd name="connsiteY24" fmla="*/ 842566 h 1833995"/>
                <a:gd name="connsiteX25" fmla="*/ 1791653 w 2932271"/>
                <a:gd name="connsiteY25" fmla="*/ 1384062 h 1833995"/>
                <a:gd name="connsiteX26" fmla="*/ 1948815 w 2932271"/>
                <a:gd name="connsiteY26" fmla="*/ 1751727 h 1833995"/>
                <a:gd name="connsiteX27" fmla="*/ 2045016 w 2932271"/>
                <a:gd name="connsiteY27" fmla="*/ 1796493 h 1833995"/>
                <a:gd name="connsiteX28" fmla="*/ 2098833 w 2932271"/>
                <a:gd name="connsiteY28" fmla="*/ 1799351 h 1833995"/>
                <a:gd name="connsiteX29" fmla="*/ 2152649 w 2932271"/>
                <a:gd name="connsiteY29" fmla="*/ 1815066 h 1833995"/>
                <a:gd name="connsiteX30" fmla="*/ 2250281 w 2932271"/>
                <a:gd name="connsiteY30" fmla="*/ 1832690 h 1833995"/>
                <a:gd name="connsiteX31" fmla="*/ 2375534 w 2932271"/>
                <a:gd name="connsiteY31" fmla="*/ 1832690 h 1833995"/>
                <a:gd name="connsiteX32" fmla="*/ 2613183 w 2932271"/>
                <a:gd name="connsiteY32" fmla="*/ 1830309 h 1833995"/>
                <a:gd name="connsiteX33" fmla="*/ 2932271 w 2932271"/>
                <a:gd name="connsiteY33" fmla="*/ 1830307 h 1833995"/>
                <a:gd name="connsiteX0" fmla="*/ 0 w 2932271"/>
                <a:gd name="connsiteY0" fmla="*/ 1826974 h 1833995"/>
                <a:gd name="connsiteX1" fmla="*/ 102393 w 2932271"/>
                <a:gd name="connsiteY1" fmla="*/ 1826498 h 1833995"/>
                <a:gd name="connsiteX2" fmla="*/ 326705 w 2932271"/>
                <a:gd name="connsiteY2" fmla="*/ 1832690 h 1833995"/>
                <a:gd name="connsiteX3" fmla="*/ 539114 w 2932271"/>
                <a:gd name="connsiteY3" fmla="*/ 1830308 h 1833995"/>
                <a:gd name="connsiteX4" fmla="*/ 727709 w 2932271"/>
                <a:gd name="connsiteY4" fmla="*/ 1824592 h 1833995"/>
                <a:gd name="connsiteX5" fmla="*/ 779620 w 2932271"/>
                <a:gd name="connsiteY5" fmla="*/ 1818402 h 1833995"/>
                <a:gd name="connsiteX6" fmla="*/ 821054 w 2932271"/>
                <a:gd name="connsiteY6" fmla="*/ 1802209 h 1833995"/>
                <a:gd name="connsiteX7" fmla="*/ 867251 w 2932271"/>
                <a:gd name="connsiteY7" fmla="*/ 1783636 h 1833995"/>
                <a:gd name="connsiteX8" fmla="*/ 942974 w 2932271"/>
                <a:gd name="connsiteY8" fmla="*/ 1706007 h 1833995"/>
                <a:gd name="connsiteX9" fmla="*/ 1065371 w 2932271"/>
                <a:gd name="connsiteY9" fmla="*/ 1398349 h 1833995"/>
                <a:gd name="connsiteX10" fmla="*/ 1185862 w 2932271"/>
                <a:gd name="connsiteY10" fmla="*/ 852090 h 1833995"/>
                <a:gd name="connsiteX11" fmla="*/ 1235392 w 2932271"/>
                <a:gd name="connsiteY11" fmla="*/ 561102 h 1833995"/>
                <a:gd name="connsiteX12" fmla="*/ 1287779 w 2932271"/>
                <a:gd name="connsiteY12" fmla="*/ 309166 h 1833995"/>
                <a:gd name="connsiteX13" fmla="*/ 1323974 w 2932271"/>
                <a:gd name="connsiteY13" fmla="*/ 188197 h 1833995"/>
                <a:gd name="connsiteX14" fmla="*/ 1348263 w 2932271"/>
                <a:gd name="connsiteY14" fmla="*/ 115332 h 1833995"/>
                <a:gd name="connsiteX15" fmla="*/ 1377315 w 2932271"/>
                <a:gd name="connsiteY15" fmla="*/ 35797 h 1833995"/>
                <a:gd name="connsiteX16" fmla="*/ 1398676 w 2932271"/>
                <a:gd name="connsiteY16" fmla="*/ 15160 h 1833995"/>
                <a:gd name="connsiteX17" fmla="*/ 1423987 w 2932271"/>
                <a:gd name="connsiteY17" fmla="*/ 79 h 1833995"/>
                <a:gd name="connsiteX18" fmla="*/ 1451064 w 2932271"/>
                <a:gd name="connsiteY18" fmla="*/ 10398 h 1833995"/>
                <a:gd name="connsiteX19" fmla="*/ 1467802 w 2932271"/>
                <a:gd name="connsiteY19" fmla="*/ 34845 h 1833995"/>
                <a:gd name="connsiteX20" fmla="*/ 1505902 w 2932271"/>
                <a:gd name="connsiteY20" fmla="*/ 120093 h 1833995"/>
                <a:gd name="connsiteX21" fmla="*/ 1532096 w 2932271"/>
                <a:gd name="connsiteY21" fmla="*/ 192009 h 1833995"/>
                <a:gd name="connsiteX22" fmla="*/ 1561623 w 2932271"/>
                <a:gd name="connsiteY22" fmla="*/ 298688 h 1833995"/>
                <a:gd name="connsiteX23" fmla="*/ 1612581 w 2932271"/>
                <a:gd name="connsiteY23" fmla="*/ 547767 h 1833995"/>
                <a:gd name="connsiteX24" fmla="*/ 1668303 w 2932271"/>
                <a:gd name="connsiteY24" fmla="*/ 842566 h 1833995"/>
                <a:gd name="connsiteX25" fmla="*/ 1791653 w 2932271"/>
                <a:gd name="connsiteY25" fmla="*/ 1384062 h 1833995"/>
                <a:gd name="connsiteX26" fmla="*/ 1948815 w 2932271"/>
                <a:gd name="connsiteY26" fmla="*/ 1751727 h 1833995"/>
                <a:gd name="connsiteX27" fmla="*/ 2045016 w 2932271"/>
                <a:gd name="connsiteY27" fmla="*/ 1796493 h 1833995"/>
                <a:gd name="connsiteX28" fmla="*/ 2098833 w 2932271"/>
                <a:gd name="connsiteY28" fmla="*/ 1813639 h 1833995"/>
                <a:gd name="connsiteX29" fmla="*/ 2152649 w 2932271"/>
                <a:gd name="connsiteY29" fmla="*/ 1815066 h 1833995"/>
                <a:gd name="connsiteX30" fmla="*/ 2250281 w 2932271"/>
                <a:gd name="connsiteY30" fmla="*/ 1832690 h 1833995"/>
                <a:gd name="connsiteX31" fmla="*/ 2375534 w 2932271"/>
                <a:gd name="connsiteY31" fmla="*/ 1832690 h 1833995"/>
                <a:gd name="connsiteX32" fmla="*/ 2613183 w 2932271"/>
                <a:gd name="connsiteY32" fmla="*/ 1830309 h 1833995"/>
                <a:gd name="connsiteX33" fmla="*/ 2932271 w 2932271"/>
                <a:gd name="connsiteY33" fmla="*/ 1830307 h 1833995"/>
                <a:gd name="connsiteX0" fmla="*/ 0 w 2932271"/>
                <a:gd name="connsiteY0" fmla="*/ 1826974 h 1833995"/>
                <a:gd name="connsiteX1" fmla="*/ 102393 w 2932271"/>
                <a:gd name="connsiteY1" fmla="*/ 1826498 h 1833995"/>
                <a:gd name="connsiteX2" fmla="*/ 326705 w 2932271"/>
                <a:gd name="connsiteY2" fmla="*/ 1832690 h 1833995"/>
                <a:gd name="connsiteX3" fmla="*/ 539114 w 2932271"/>
                <a:gd name="connsiteY3" fmla="*/ 1830308 h 1833995"/>
                <a:gd name="connsiteX4" fmla="*/ 727709 w 2932271"/>
                <a:gd name="connsiteY4" fmla="*/ 1824592 h 1833995"/>
                <a:gd name="connsiteX5" fmla="*/ 779620 w 2932271"/>
                <a:gd name="connsiteY5" fmla="*/ 1818402 h 1833995"/>
                <a:gd name="connsiteX6" fmla="*/ 821054 w 2932271"/>
                <a:gd name="connsiteY6" fmla="*/ 1802209 h 1833995"/>
                <a:gd name="connsiteX7" fmla="*/ 867251 w 2932271"/>
                <a:gd name="connsiteY7" fmla="*/ 1783636 h 1833995"/>
                <a:gd name="connsiteX8" fmla="*/ 942974 w 2932271"/>
                <a:gd name="connsiteY8" fmla="*/ 1706007 h 1833995"/>
                <a:gd name="connsiteX9" fmla="*/ 1065371 w 2932271"/>
                <a:gd name="connsiteY9" fmla="*/ 1398349 h 1833995"/>
                <a:gd name="connsiteX10" fmla="*/ 1185862 w 2932271"/>
                <a:gd name="connsiteY10" fmla="*/ 852090 h 1833995"/>
                <a:gd name="connsiteX11" fmla="*/ 1235392 w 2932271"/>
                <a:gd name="connsiteY11" fmla="*/ 561102 h 1833995"/>
                <a:gd name="connsiteX12" fmla="*/ 1287779 w 2932271"/>
                <a:gd name="connsiteY12" fmla="*/ 309166 h 1833995"/>
                <a:gd name="connsiteX13" fmla="*/ 1323974 w 2932271"/>
                <a:gd name="connsiteY13" fmla="*/ 188197 h 1833995"/>
                <a:gd name="connsiteX14" fmla="*/ 1348263 w 2932271"/>
                <a:gd name="connsiteY14" fmla="*/ 115332 h 1833995"/>
                <a:gd name="connsiteX15" fmla="*/ 1377315 w 2932271"/>
                <a:gd name="connsiteY15" fmla="*/ 35797 h 1833995"/>
                <a:gd name="connsiteX16" fmla="*/ 1398676 w 2932271"/>
                <a:gd name="connsiteY16" fmla="*/ 15160 h 1833995"/>
                <a:gd name="connsiteX17" fmla="*/ 1423987 w 2932271"/>
                <a:gd name="connsiteY17" fmla="*/ 79 h 1833995"/>
                <a:gd name="connsiteX18" fmla="*/ 1451064 w 2932271"/>
                <a:gd name="connsiteY18" fmla="*/ 10398 h 1833995"/>
                <a:gd name="connsiteX19" fmla="*/ 1467802 w 2932271"/>
                <a:gd name="connsiteY19" fmla="*/ 34845 h 1833995"/>
                <a:gd name="connsiteX20" fmla="*/ 1505902 w 2932271"/>
                <a:gd name="connsiteY20" fmla="*/ 120093 h 1833995"/>
                <a:gd name="connsiteX21" fmla="*/ 1532096 w 2932271"/>
                <a:gd name="connsiteY21" fmla="*/ 192009 h 1833995"/>
                <a:gd name="connsiteX22" fmla="*/ 1561623 w 2932271"/>
                <a:gd name="connsiteY22" fmla="*/ 298688 h 1833995"/>
                <a:gd name="connsiteX23" fmla="*/ 1612581 w 2932271"/>
                <a:gd name="connsiteY23" fmla="*/ 547767 h 1833995"/>
                <a:gd name="connsiteX24" fmla="*/ 1668303 w 2932271"/>
                <a:gd name="connsiteY24" fmla="*/ 842566 h 1833995"/>
                <a:gd name="connsiteX25" fmla="*/ 1791653 w 2932271"/>
                <a:gd name="connsiteY25" fmla="*/ 1384062 h 1833995"/>
                <a:gd name="connsiteX26" fmla="*/ 1948815 w 2932271"/>
                <a:gd name="connsiteY26" fmla="*/ 1751727 h 1833995"/>
                <a:gd name="connsiteX27" fmla="*/ 2037872 w 2932271"/>
                <a:gd name="connsiteY27" fmla="*/ 1803637 h 1833995"/>
                <a:gd name="connsiteX28" fmla="*/ 2098833 w 2932271"/>
                <a:gd name="connsiteY28" fmla="*/ 1813639 h 1833995"/>
                <a:gd name="connsiteX29" fmla="*/ 2152649 w 2932271"/>
                <a:gd name="connsiteY29" fmla="*/ 1815066 h 1833995"/>
                <a:gd name="connsiteX30" fmla="*/ 2250281 w 2932271"/>
                <a:gd name="connsiteY30" fmla="*/ 1832690 h 1833995"/>
                <a:gd name="connsiteX31" fmla="*/ 2375534 w 2932271"/>
                <a:gd name="connsiteY31" fmla="*/ 1832690 h 1833995"/>
                <a:gd name="connsiteX32" fmla="*/ 2613183 w 2932271"/>
                <a:gd name="connsiteY32" fmla="*/ 1830309 h 1833995"/>
                <a:gd name="connsiteX33" fmla="*/ 2932271 w 2932271"/>
                <a:gd name="connsiteY33" fmla="*/ 1830307 h 1833995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37872 w 2932271"/>
                <a:gd name="connsiteY27" fmla="*/ 1803637 h 1833466"/>
                <a:gd name="connsiteX28" fmla="*/ 2098833 w 2932271"/>
                <a:gd name="connsiteY28" fmla="*/ 1813639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37872 w 2932271"/>
                <a:gd name="connsiteY27" fmla="*/ 1803637 h 1833466"/>
                <a:gd name="connsiteX28" fmla="*/ 2127408 w 2932271"/>
                <a:gd name="connsiteY28" fmla="*/ 1816020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37872 w 2932271"/>
                <a:gd name="connsiteY27" fmla="*/ 1803637 h 1833466"/>
                <a:gd name="connsiteX28" fmla="*/ 2103595 w 2932271"/>
                <a:gd name="connsiteY28" fmla="*/ 1811257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37872 w 2932271"/>
                <a:gd name="connsiteY27" fmla="*/ 1803637 h 1833466"/>
                <a:gd name="connsiteX28" fmla="*/ 2103595 w 2932271"/>
                <a:gd name="connsiteY28" fmla="*/ 1811257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52811"/>
                <a:gd name="connsiteX1" fmla="*/ 102393 w 2932271"/>
                <a:gd name="connsiteY1" fmla="*/ 1826498 h 1852811"/>
                <a:gd name="connsiteX2" fmla="*/ 326705 w 2932271"/>
                <a:gd name="connsiteY2" fmla="*/ 1832690 h 1852811"/>
                <a:gd name="connsiteX3" fmla="*/ 539114 w 2932271"/>
                <a:gd name="connsiteY3" fmla="*/ 1830308 h 1852811"/>
                <a:gd name="connsiteX4" fmla="*/ 727709 w 2932271"/>
                <a:gd name="connsiteY4" fmla="*/ 1824592 h 1852811"/>
                <a:gd name="connsiteX5" fmla="*/ 779620 w 2932271"/>
                <a:gd name="connsiteY5" fmla="*/ 1818402 h 1852811"/>
                <a:gd name="connsiteX6" fmla="*/ 821054 w 2932271"/>
                <a:gd name="connsiteY6" fmla="*/ 1802209 h 1852811"/>
                <a:gd name="connsiteX7" fmla="*/ 867251 w 2932271"/>
                <a:gd name="connsiteY7" fmla="*/ 1783636 h 1852811"/>
                <a:gd name="connsiteX8" fmla="*/ 942974 w 2932271"/>
                <a:gd name="connsiteY8" fmla="*/ 1706007 h 1852811"/>
                <a:gd name="connsiteX9" fmla="*/ 1065371 w 2932271"/>
                <a:gd name="connsiteY9" fmla="*/ 1398349 h 1852811"/>
                <a:gd name="connsiteX10" fmla="*/ 1185862 w 2932271"/>
                <a:gd name="connsiteY10" fmla="*/ 852090 h 1852811"/>
                <a:gd name="connsiteX11" fmla="*/ 1235392 w 2932271"/>
                <a:gd name="connsiteY11" fmla="*/ 561102 h 1852811"/>
                <a:gd name="connsiteX12" fmla="*/ 1287779 w 2932271"/>
                <a:gd name="connsiteY12" fmla="*/ 309166 h 1852811"/>
                <a:gd name="connsiteX13" fmla="*/ 1323974 w 2932271"/>
                <a:gd name="connsiteY13" fmla="*/ 188197 h 1852811"/>
                <a:gd name="connsiteX14" fmla="*/ 1348263 w 2932271"/>
                <a:gd name="connsiteY14" fmla="*/ 115332 h 1852811"/>
                <a:gd name="connsiteX15" fmla="*/ 1377315 w 2932271"/>
                <a:gd name="connsiteY15" fmla="*/ 35797 h 1852811"/>
                <a:gd name="connsiteX16" fmla="*/ 1398676 w 2932271"/>
                <a:gd name="connsiteY16" fmla="*/ 15160 h 1852811"/>
                <a:gd name="connsiteX17" fmla="*/ 1423987 w 2932271"/>
                <a:gd name="connsiteY17" fmla="*/ 79 h 1852811"/>
                <a:gd name="connsiteX18" fmla="*/ 1451064 w 2932271"/>
                <a:gd name="connsiteY18" fmla="*/ 10398 h 1852811"/>
                <a:gd name="connsiteX19" fmla="*/ 1467802 w 2932271"/>
                <a:gd name="connsiteY19" fmla="*/ 34845 h 1852811"/>
                <a:gd name="connsiteX20" fmla="*/ 1505902 w 2932271"/>
                <a:gd name="connsiteY20" fmla="*/ 120093 h 1852811"/>
                <a:gd name="connsiteX21" fmla="*/ 1532096 w 2932271"/>
                <a:gd name="connsiteY21" fmla="*/ 192009 h 1852811"/>
                <a:gd name="connsiteX22" fmla="*/ 1561623 w 2932271"/>
                <a:gd name="connsiteY22" fmla="*/ 298688 h 1852811"/>
                <a:gd name="connsiteX23" fmla="*/ 1612581 w 2932271"/>
                <a:gd name="connsiteY23" fmla="*/ 547767 h 1852811"/>
                <a:gd name="connsiteX24" fmla="*/ 1668303 w 2932271"/>
                <a:gd name="connsiteY24" fmla="*/ 842566 h 1852811"/>
                <a:gd name="connsiteX25" fmla="*/ 1791653 w 2932271"/>
                <a:gd name="connsiteY25" fmla="*/ 1384062 h 1852811"/>
                <a:gd name="connsiteX26" fmla="*/ 1948815 w 2932271"/>
                <a:gd name="connsiteY26" fmla="*/ 1751727 h 1852811"/>
                <a:gd name="connsiteX27" fmla="*/ 2037872 w 2932271"/>
                <a:gd name="connsiteY27" fmla="*/ 1803637 h 1852811"/>
                <a:gd name="connsiteX28" fmla="*/ 2077401 w 2932271"/>
                <a:gd name="connsiteY28" fmla="*/ 1851739 h 1852811"/>
                <a:gd name="connsiteX29" fmla="*/ 2157412 w 2932271"/>
                <a:gd name="connsiteY29" fmla="*/ 1822210 h 1852811"/>
                <a:gd name="connsiteX30" fmla="*/ 2250281 w 2932271"/>
                <a:gd name="connsiteY30" fmla="*/ 1832690 h 1852811"/>
                <a:gd name="connsiteX31" fmla="*/ 2375534 w 2932271"/>
                <a:gd name="connsiteY31" fmla="*/ 1832690 h 1852811"/>
                <a:gd name="connsiteX32" fmla="*/ 2613183 w 2932271"/>
                <a:gd name="connsiteY32" fmla="*/ 1830309 h 1852811"/>
                <a:gd name="connsiteX33" fmla="*/ 2932271 w 2932271"/>
                <a:gd name="connsiteY33" fmla="*/ 1830307 h 1852811"/>
                <a:gd name="connsiteX0" fmla="*/ 0 w 2932271"/>
                <a:gd name="connsiteY0" fmla="*/ 1826974 h 1836741"/>
                <a:gd name="connsiteX1" fmla="*/ 102393 w 2932271"/>
                <a:gd name="connsiteY1" fmla="*/ 1826498 h 1836741"/>
                <a:gd name="connsiteX2" fmla="*/ 326705 w 2932271"/>
                <a:gd name="connsiteY2" fmla="*/ 1832690 h 1836741"/>
                <a:gd name="connsiteX3" fmla="*/ 539114 w 2932271"/>
                <a:gd name="connsiteY3" fmla="*/ 1830308 h 1836741"/>
                <a:gd name="connsiteX4" fmla="*/ 727709 w 2932271"/>
                <a:gd name="connsiteY4" fmla="*/ 1824592 h 1836741"/>
                <a:gd name="connsiteX5" fmla="*/ 779620 w 2932271"/>
                <a:gd name="connsiteY5" fmla="*/ 1818402 h 1836741"/>
                <a:gd name="connsiteX6" fmla="*/ 821054 w 2932271"/>
                <a:gd name="connsiteY6" fmla="*/ 1802209 h 1836741"/>
                <a:gd name="connsiteX7" fmla="*/ 867251 w 2932271"/>
                <a:gd name="connsiteY7" fmla="*/ 1783636 h 1836741"/>
                <a:gd name="connsiteX8" fmla="*/ 942974 w 2932271"/>
                <a:gd name="connsiteY8" fmla="*/ 1706007 h 1836741"/>
                <a:gd name="connsiteX9" fmla="*/ 1065371 w 2932271"/>
                <a:gd name="connsiteY9" fmla="*/ 1398349 h 1836741"/>
                <a:gd name="connsiteX10" fmla="*/ 1185862 w 2932271"/>
                <a:gd name="connsiteY10" fmla="*/ 852090 h 1836741"/>
                <a:gd name="connsiteX11" fmla="*/ 1235392 w 2932271"/>
                <a:gd name="connsiteY11" fmla="*/ 561102 h 1836741"/>
                <a:gd name="connsiteX12" fmla="*/ 1287779 w 2932271"/>
                <a:gd name="connsiteY12" fmla="*/ 309166 h 1836741"/>
                <a:gd name="connsiteX13" fmla="*/ 1323974 w 2932271"/>
                <a:gd name="connsiteY13" fmla="*/ 188197 h 1836741"/>
                <a:gd name="connsiteX14" fmla="*/ 1348263 w 2932271"/>
                <a:gd name="connsiteY14" fmla="*/ 115332 h 1836741"/>
                <a:gd name="connsiteX15" fmla="*/ 1377315 w 2932271"/>
                <a:gd name="connsiteY15" fmla="*/ 35797 h 1836741"/>
                <a:gd name="connsiteX16" fmla="*/ 1398676 w 2932271"/>
                <a:gd name="connsiteY16" fmla="*/ 15160 h 1836741"/>
                <a:gd name="connsiteX17" fmla="*/ 1423987 w 2932271"/>
                <a:gd name="connsiteY17" fmla="*/ 79 h 1836741"/>
                <a:gd name="connsiteX18" fmla="*/ 1451064 w 2932271"/>
                <a:gd name="connsiteY18" fmla="*/ 10398 h 1836741"/>
                <a:gd name="connsiteX19" fmla="*/ 1467802 w 2932271"/>
                <a:gd name="connsiteY19" fmla="*/ 34845 h 1836741"/>
                <a:gd name="connsiteX20" fmla="*/ 1505902 w 2932271"/>
                <a:gd name="connsiteY20" fmla="*/ 120093 h 1836741"/>
                <a:gd name="connsiteX21" fmla="*/ 1532096 w 2932271"/>
                <a:gd name="connsiteY21" fmla="*/ 192009 h 1836741"/>
                <a:gd name="connsiteX22" fmla="*/ 1561623 w 2932271"/>
                <a:gd name="connsiteY22" fmla="*/ 298688 h 1836741"/>
                <a:gd name="connsiteX23" fmla="*/ 1612581 w 2932271"/>
                <a:gd name="connsiteY23" fmla="*/ 547767 h 1836741"/>
                <a:gd name="connsiteX24" fmla="*/ 1668303 w 2932271"/>
                <a:gd name="connsiteY24" fmla="*/ 842566 h 1836741"/>
                <a:gd name="connsiteX25" fmla="*/ 1791653 w 2932271"/>
                <a:gd name="connsiteY25" fmla="*/ 1384062 h 1836741"/>
                <a:gd name="connsiteX26" fmla="*/ 1948815 w 2932271"/>
                <a:gd name="connsiteY26" fmla="*/ 1751727 h 1836741"/>
                <a:gd name="connsiteX27" fmla="*/ 2037872 w 2932271"/>
                <a:gd name="connsiteY27" fmla="*/ 1803637 h 1836741"/>
                <a:gd name="connsiteX28" fmla="*/ 2101213 w 2932271"/>
                <a:gd name="connsiteY28" fmla="*/ 1835071 h 1836741"/>
                <a:gd name="connsiteX29" fmla="*/ 2157412 w 2932271"/>
                <a:gd name="connsiteY29" fmla="*/ 1822210 h 1836741"/>
                <a:gd name="connsiteX30" fmla="*/ 2250281 w 2932271"/>
                <a:gd name="connsiteY30" fmla="*/ 1832690 h 1836741"/>
                <a:gd name="connsiteX31" fmla="*/ 2375534 w 2932271"/>
                <a:gd name="connsiteY31" fmla="*/ 1832690 h 1836741"/>
                <a:gd name="connsiteX32" fmla="*/ 2613183 w 2932271"/>
                <a:gd name="connsiteY32" fmla="*/ 1830309 h 1836741"/>
                <a:gd name="connsiteX33" fmla="*/ 2932271 w 2932271"/>
                <a:gd name="connsiteY33" fmla="*/ 1830307 h 1836741"/>
                <a:gd name="connsiteX0" fmla="*/ 0 w 2932271"/>
                <a:gd name="connsiteY0" fmla="*/ 1826974 h 1835314"/>
                <a:gd name="connsiteX1" fmla="*/ 102393 w 2932271"/>
                <a:gd name="connsiteY1" fmla="*/ 1826498 h 1835314"/>
                <a:gd name="connsiteX2" fmla="*/ 326705 w 2932271"/>
                <a:gd name="connsiteY2" fmla="*/ 1832690 h 1835314"/>
                <a:gd name="connsiteX3" fmla="*/ 539114 w 2932271"/>
                <a:gd name="connsiteY3" fmla="*/ 1830308 h 1835314"/>
                <a:gd name="connsiteX4" fmla="*/ 727709 w 2932271"/>
                <a:gd name="connsiteY4" fmla="*/ 1824592 h 1835314"/>
                <a:gd name="connsiteX5" fmla="*/ 779620 w 2932271"/>
                <a:gd name="connsiteY5" fmla="*/ 1818402 h 1835314"/>
                <a:gd name="connsiteX6" fmla="*/ 821054 w 2932271"/>
                <a:gd name="connsiteY6" fmla="*/ 1802209 h 1835314"/>
                <a:gd name="connsiteX7" fmla="*/ 867251 w 2932271"/>
                <a:gd name="connsiteY7" fmla="*/ 1783636 h 1835314"/>
                <a:gd name="connsiteX8" fmla="*/ 942974 w 2932271"/>
                <a:gd name="connsiteY8" fmla="*/ 1706007 h 1835314"/>
                <a:gd name="connsiteX9" fmla="*/ 1065371 w 2932271"/>
                <a:gd name="connsiteY9" fmla="*/ 1398349 h 1835314"/>
                <a:gd name="connsiteX10" fmla="*/ 1185862 w 2932271"/>
                <a:gd name="connsiteY10" fmla="*/ 852090 h 1835314"/>
                <a:gd name="connsiteX11" fmla="*/ 1235392 w 2932271"/>
                <a:gd name="connsiteY11" fmla="*/ 561102 h 1835314"/>
                <a:gd name="connsiteX12" fmla="*/ 1287779 w 2932271"/>
                <a:gd name="connsiteY12" fmla="*/ 309166 h 1835314"/>
                <a:gd name="connsiteX13" fmla="*/ 1323974 w 2932271"/>
                <a:gd name="connsiteY13" fmla="*/ 188197 h 1835314"/>
                <a:gd name="connsiteX14" fmla="*/ 1348263 w 2932271"/>
                <a:gd name="connsiteY14" fmla="*/ 115332 h 1835314"/>
                <a:gd name="connsiteX15" fmla="*/ 1377315 w 2932271"/>
                <a:gd name="connsiteY15" fmla="*/ 35797 h 1835314"/>
                <a:gd name="connsiteX16" fmla="*/ 1398676 w 2932271"/>
                <a:gd name="connsiteY16" fmla="*/ 15160 h 1835314"/>
                <a:gd name="connsiteX17" fmla="*/ 1423987 w 2932271"/>
                <a:gd name="connsiteY17" fmla="*/ 79 h 1835314"/>
                <a:gd name="connsiteX18" fmla="*/ 1451064 w 2932271"/>
                <a:gd name="connsiteY18" fmla="*/ 10398 h 1835314"/>
                <a:gd name="connsiteX19" fmla="*/ 1467802 w 2932271"/>
                <a:gd name="connsiteY19" fmla="*/ 34845 h 1835314"/>
                <a:gd name="connsiteX20" fmla="*/ 1505902 w 2932271"/>
                <a:gd name="connsiteY20" fmla="*/ 120093 h 1835314"/>
                <a:gd name="connsiteX21" fmla="*/ 1532096 w 2932271"/>
                <a:gd name="connsiteY21" fmla="*/ 192009 h 1835314"/>
                <a:gd name="connsiteX22" fmla="*/ 1561623 w 2932271"/>
                <a:gd name="connsiteY22" fmla="*/ 298688 h 1835314"/>
                <a:gd name="connsiteX23" fmla="*/ 1612581 w 2932271"/>
                <a:gd name="connsiteY23" fmla="*/ 547767 h 1835314"/>
                <a:gd name="connsiteX24" fmla="*/ 1668303 w 2932271"/>
                <a:gd name="connsiteY24" fmla="*/ 842566 h 1835314"/>
                <a:gd name="connsiteX25" fmla="*/ 1791653 w 2932271"/>
                <a:gd name="connsiteY25" fmla="*/ 1384062 h 1835314"/>
                <a:gd name="connsiteX26" fmla="*/ 1948815 w 2932271"/>
                <a:gd name="connsiteY26" fmla="*/ 1751727 h 1835314"/>
                <a:gd name="connsiteX27" fmla="*/ 2028347 w 2932271"/>
                <a:gd name="connsiteY27" fmla="*/ 1808400 h 1835314"/>
                <a:gd name="connsiteX28" fmla="*/ 2101213 w 2932271"/>
                <a:gd name="connsiteY28" fmla="*/ 1835071 h 1835314"/>
                <a:gd name="connsiteX29" fmla="*/ 2157412 w 2932271"/>
                <a:gd name="connsiteY29" fmla="*/ 1822210 h 1835314"/>
                <a:gd name="connsiteX30" fmla="*/ 2250281 w 2932271"/>
                <a:gd name="connsiteY30" fmla="*/ 1832690 h 1835314"/>
                <a:gd name="connsiteX31" fmla="*/ 2375534 w 2932271"/>
                <a:gd name="connsiteY31" fmla="*/ 1832690 h 1835314"/>
                <a:gd name="connsiteX32" fmla="*/ 2613183 w 2932271"/>
                <a:gd name="connsiteY32" fmla="*/ 1830309 h 1835314"/>
                <a:gd name="connsiteX33" fmla="*/ 2932271 w 2932271"/>
                <a:gd name="connsiteY33" fmla="*/ 1830307 h 1835314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8815 w 2932271"/>
                <a:gd name="connsiteY26" fmla="*/ 1751727 h 1833466"/>
                <a:gd name="connsiteX27" fmla="*/ 2028347 w 2932271"/>
                <a:gd name="connsiteY27" fmla="*/ 1808400 h 1833466"/>
                <a:gd name="connsiteX28" fmla="*/ 2103594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41672 w 2932271"/>
                <a:gd name="connsiteY26" fmla="*/ 1725533 h 1833466"/>
                <a:gd name="connsiteX27" fmla="*/ 2028347 w 2932271"/>
                <a:gd name="connsiteY27" fmla="*/ 1808400 h 1833466"/>
                <a:gd name="connsiteX28" fmla="*/ 2103594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28347 w 2932271"/>
                <a:gd name="connsiteY27" fmla="*/ 1808400 h 1833466"/>
                <a:gd name="connsiteX28" fmla="*/ 2103594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30728 w 2932271"/>
                <a:gd name="connsiteY27" fmla="*/ 1813162 h 1833466"/>
                <a:gd name="connsiteX28" fmla="*/ 2103594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30728 w 2932271"/>
                <a:gd name="connsiteY27" fmla="*/ 1813162 h 1833466"/>
                <a:gd name="connsiteX28" fmla="*/ 2105975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35490 w 2932271"/>
                <a:gd name="connsiteY27" fmla="*/ 1777444 h 1833466"/>
                <a:gd name="connsiteX28" fmla="*/ 2105975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21203 w 2932271"/>
                <a:gd name="connsiteY27" fmla="*/ 1794113 h 1833466"/>
                <a:gd name="connsiteX28" fmla="*/ 2105975 w 2932271"/>
                <a:gd name="connsiteY28" fmla="*/ 1820783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3466"/>
                <a:gd name="connsiteX1" fmla="*/ 102393 w 2932271"/>
                <a:gd name="connsiteY1" fmla="*/ 1826498 h 1833466"/>
                <a:gd name="connsiteX2" fmla="*/ 326705 w 2932271"/>
                <a:gd name="connsiteY2" fmla="*/ 1832690 h 1833466"/>
                <a:gd name="connsiteX3" fmla="*/ 539114 w 2932271"/>
                <a:gd name="connsiteY3" fmla="*/ 1830308 h 1833466"/>
                <a:gd name="connsiteX4" fmla="*/ 727709 w 2932271"/>
                <a:gd name="connsiteY4" fmla="*/ 1824592 h 1833466"/>
                <a:gd name="connsiteX5" fmla="*/ 779620 w 2932271"/>
                <a:gd name="connsiteY5" fmla="*/ 1818402 h 1833466"/>
                <a:gd name="connsiteX6" fmla="*/ 821054 w 2932271"/>
                <a:gd name="connsiteY6" fmla="*/ 1802209 h 1833466"/>
                <a:gd name="connsiteX7" fmla="*/ 867251 w 2932271"/>
                <a:gd name="connsiteY7" fmla="*/ 1783636 h 1833466"/>
                <a:gd name="connsiteX8" fmla="*/ 942974 w 2932271"/>
                <a:gd name="connsiteY8" fmla="*/ 1706007 h 1833466"/>
                <a:gd name="connsiteX9" fmla="*/ 1065371 w 2932271"/>
                <a:gd name="connsiteY9" fmla="*/ 1398349 h 1833466"/>
                <a:gd name="connsiteX10" fmla="*/ 1185862 w 2932271"/>
                <a:gd name="connsiteY10" fmla="*/ 852090 h 1833466"/>
                <a:gd name="connsiteX11" fmla="*/ 1235392 w 2932271"/>
                <a:gd name="connsiteY11" fmla="*/ 561102 h 1833466"/>
                <a:gd name="connsiteX12" fmla="*/ 1287779 w 2932271"/>
                <a:gd name="connsiteY12" fmla="*/ 309166 h 1833466"/>
                <a:gd name="connsiteX13" fmla="*/ 1323974 w 2932271"/>
                <a:gd name="connsiteY13" fmla="*/ 188197 h 1833466"/>
                <a:gd name="connsiteX14" fmla="*/ 1348263 w 2932271"/>
                <a:gd name="connsiteY14" fmla="*/ 115332 h 1833466"/>
                <a:gd name="connsiteX15" fmla="*/ 1377315 w 2932271"/>
                <a:gd name="connsiteY15" fmla="*/ 35797 h 1833466"/>
                <a:gd name="connsiteX16" fmla="*/ 1398676 w 2932271"/>
                <a:gd name="connsiteY16" fmla="*/ 15160 h 1833466"/>
                <a:gd name="connsiteX17" fmla="*/ 1423987 w 2932271"/>
                <a:gd name="connsiteY17" fmla="*/ 79 h 1833466"/>
                <a:gd name="connsiteX18" fmla="*/ 1451064 w 2932271"/>
                <a:gd name="connsiteY18" fmla="*/ 10398 h 1833466"/>
                <a:gd name="connsiteX19" fmla="*/ 1467802 w 2932271"/>
                <a:gd name="connsiteY19" fmla="*/ 34845 h 1833466"/>
                <a:gd name="connsiteX20" fmla="*/ 1505902 w 2932271"/>
                <a:gd name="connsiteY20" fmla="*/ 120093 h 1833466"/>
                <a:gd name="connsiteX21" fmla="*/ 1532096 w 2932271"/>
                <a:gd name="connsiteY21" fmla="*/ 192009 h 1833466"/>
                <a:gd name="connsiteX22" fmla="*/ 1561623 w 2932271"/>
                <a:gd name="connsiteY22" fmla="*/ 298688 h 1833466"/>
                <a:gd name="connsiteX23" fmla="*/ 1612581 w 2932271"/>
                <a:gd name="connsiteY23" fmla="*/ 547767 h 1833466"/>
                <a:gd name="connsiteX24" fmla="*/ 1668303 w 2932271"/>
                <a:gd name="connsiteY24" fmla="*/ 842566 h 1833466"/>
                <a:gd name="connsiteX25" fmla="*/ 1791653 w 2932271"/>
                <a:gd name="connsiteY25" fmla="*/ 1384062 h 1833466"/>
                <a:gd name="connsiteX26" fmla="*/ 1920240 w 2932271"/>
                <a:gd name="connsiteY26" fmla="*/ 1720771 h 1833466"/>
                <a:gd name="connsiteX27" fmla="*/ 2021203 w 2932271"/>
                <a:gd name="connsiteY27" fmla="*/ 1794113 h 1833466"/>
                <a:gd name="connsiteX28" fmla="*/ 2113119 w 2932271"/>
                <a:gd name="connsiteY28" fmla="*/ 1818402 h 1833466"/>
                <a:gd name="connsiteX29" fmla="*/ 2157412 w 2932271"/>
                <a:gd name="connsiteY29" fmla="*/ 1822210 h 1833466"/>
                <a:gd name="connsiteX30" fmla="*/ 2250281 w 2932271"/>
                <a:gd name="connsiteY30" fmla="*/ 1832690 h 1833466"/>
                <a:gd name="connsiteX31" fmla="*/ 2375534 w 2932271"/>
                <a:gd name="connsiteY31" fmla="*/ 1832690 h 1833466"/>
                <a:gd name="connsiteX32" fmla="*/ 2613183 w 2932271"/>
                <a:gd name="connsiteY32" fmla="*/ 1830309 h 1833466"/>
                <a:gd name="connsiteX33" fmla="*/ 2932271 w 2932271"/>
                <a:gd name="connsiteY33" fmla="*/ 1830307 h 1833466"/>
                <a:gd name="connsiteX0" fmla="*/ 0 w 2932271"/>
                <a:gd name="connsiteY0" fmla="*/ 1826974 h 1832937"/>
                <a:gd name="connsiteX1" fmla="*/ 102393 w 2932271"/>
                <a:gd name="connsiteY1" fmla="*/ 1826498 h 1832937"/>
                <a:gd name="connsiteX2" fmla="*/ 326705 w 2932271"/>
                <a:gd name="connsiteY2" fmla="*/ 1832690 h 1832937"/>
                <a:gd name="connsiteX3" fmla="*/ 539114 w 2932271"/>
                <a:gd name="connsiteY3" fmla="*/ 1830308 h 1832937"/>
                <a:gd name="connsiteX4" fmla="*/ 727709 w 2932271"/>
                <a:gd name="connsiteY4" fmla="*/ 1824592 h 1832937"/>
                <a:gd name="connsiteX5" fmla="*/ 779620 w 2932271"/>
                <a:gd name="connsiteY5" fmla="*/ 1818402 h 1832937"/>
                <a:gd name="connsiteX6" fmla="*/ 821054 w 2932271"/>
                <a:gd name="connsiteY6" fmla="*/ 1802209 h 1832937"/>
                <a:gd name="connsiteX7" fmla="*/ 867251 w 2932271"/>
                <a:gd name="connsiteY7" fmla="*/ 1783636 h 1832937"/>
                <a:gd name="connsiteX8" fmla="*/ 942974 w 2932271"/>
                <a:gd name="connsiteY8" fmla="*/ 1706007 h 1832937"/>
                <a:gd name="connsiteX9" fmla="*/ 1065371 w 2932271"/>
                <a:gd name="connsiteY9" fmla="*/ 1398349 h 1832937"/>
                <a:gd name="connsiteX10" fmla="*/ 1185862 w 2932271"/>
                <a:gd name="connsiteY10" fmla="*/ 852090 h 1832937"/>
                <a:gd name="connsiteX11" fmla="*/ 1235392 w 2932271"/>
                <a:gd name="connsiteY11" fmla="*/ 561102 h 1832937"/>
                <a:gd name="connsiteX12" fmla="*/ 1287779 w 2932271"/>
                <a:gd name="connsiteY12" fmla="*/ 309166 h 1832937"/>
                <a:gd name="connsiteX13" fmla="*/ 1323974 w 2932271"/>
                <a:gd name="connsiteY13" fmla="*/ 188197 h 1832937"/>
                <a:gd name="connsiteX14" fmla="*/ 1348263 w 2932271"/>
                <a:gd name="connsiteY14" fmla="*/ 115332 h 1832937"/>
                <a:gd name="connsiteX15" fmla="*/ 1377315 w 2932271"/>
                <a:gd name="connsiteY15" fmla="*/ 35797 h 1832937"/>
                <a:gd name="connsiteX16" fmla="*/ 1398676 w 2932271"/>
                <a:gd name="connsiteY16" fmla="*/ 15160 h 1832937"/>
                <a:gd name="connsiteX17" fmla="*/ 1423987 w 2932271"/>
                <a:gd name="connsiteY17" fmla="*/ 79 h 1832937"/>
                <a:gd name="connsiteX18" fmla="*/ 1451064 w 2932271"/>
                <a:gd name="connsiteY18" fmla="*/ 10398 h 1832937"/>
                <a:gd name="connsiteX19" fmla="*/ 1467802 w 2932271"/>
                <a:gd name="connsiteY19" fmla="*/ 34845 h 1832937"/>
                <a:gd name="connsiteX20" fmla="*/ 1505902 w 2932271"/>
                <a:gd name="connsiteY20" fmla="*/ 120093 h 1832937"/>
                <a:gd name="connsiteX21" fmla="*/ 1532096 w 2932271"/>
                <a:gd name="connsiteY21" fmla="*/ 192009 h 1832937"/>
                <a:gd name="connsiteX22" fmla="*/ 1561623 w 2932271"/>
                <a:gd name="connsiteY22" fmla="*/ 298688 h 1832937"/>
                <a:gd name="connsiteX23" fmla="*/ 1612581 w 2932271"/>
                <a:gd name="connsiteY23" fmla="*/ 547767 h 1832937"/>
                <a:gd name="connsiteX24" fmla="*/ 1668303 w 2932271"/>
                <a:gd name="connsiteY24" fmla="*/ 842566 h 1832937"/>
                <a:gd name="connsiteX25" fmla="*/ 1791653 w 2932271"/>
                <a:gd name="connsiteY25" fmla="*/ 1384062 h 1832937"/>
                <a:gd name="connsiteX26" fmla="*/ 1920240 w 2932271"/>
                <a:gd name="connsiteY26" fmla="*/ 1720771 h 1832937"/>
                <a:gd name="connsiteX27" fmla="*/ 2021203 w 2932271"/>
                <a:gd name="connsiteY27" fmla="*/ 1794113 h 1832937"/>
                <a:gd name="connsiteX28" fmla="*/ 2113119 w 2932271"/>
                <a:gd name="connsiteY28" fmla="*/ 1818402 h 1832937"/>
                <a:gd name="connsiteX29" fmla="*/ 2181224 w 2932271"/>
                <a:gd name="connsiteY29" fmla="*/ 1829354 h 1832937"/>
                <a:gd name="connsiteX30" fmla="*/ 2250281 w 2932271"/>
                <a:gd name="connsiteY30" fmla="*/ 1832690 h 1832937"/>
                <a:gd name="connsiteX31" fmla="*/ 2375534 w 2932271"/>
                <a:gd name="connsiteY31" fmla="*/ 1832690 h 1832937"/>
                <a:gd name="connsiteX32" fmla="*/ 2613183 w 2932271"/>
                <a:gd name="connsiteY32" fmla="*/ 1830309 h 1832937"/>
                <a:gd name="connsiteX33" fmla="*/ 2932271 w 2932271"/>
                <a:gd name="connsiteY33" fmla="*/ 1830307 h 1832937"/>
                <a:gd name="connsiteX0" fmla="*/ 0 w 2932271"/>
                <a:gd name="connsiteY0" fmla="*/ 1826974 h 1835071"/>
                <a:gd name="connsiteX1" fmla="*/ 102393 w 2932271"/>
                <a:gd name="connsiteY1" fmla="*/ 1826498 h 1835071"/>
                <a:gd name="connsiteX2" fmla="*/ 326705 w 2932271"/>
                <a:gd name="connsiteY2" fmla="*/ 1832690 h 1835071"/>
                <a:gd name="connsiteX3" fmla="*/ 539114 w 2932271"/>
                <a:gd name="connsiteY3" fmla="*/ 1830308 h 1835071"/>
                <a:gd name="connsiteX4" fmla="*/ 727709 w 2932271"/>
                <a:gd name="connsiteY4" fmla="*/ 1824592 h 1835071"/>
                <a:gd name="connsiteX5" fmla="*/ 779620 w 2932271"/>
                <a:gd name="connsiteY5" fmla="*/ 1818402 h 1835071"/>
                <a:gd name="connsiteX6" fmla="*/ 821054 w 2932271"/>
                <a:gd name="connsiteY6" fmla="*/ 1802209 h 1835071"/>
                <a:gd name="connsiteX7" fmla="*/ 867251 w 2932271"/>
                <a:gd name="connsiteY7" fmla="*/ 1783636 h 1835071"/>
                <a:gd name="connsiteX8" fmla="*/ 942974 w 2932271"/>
                <a:gd name="connsiteY8" fmla="*/ 1706007 h 1835071"/>
                <a:gd name="connsiteX9" fmla="*/ 1065371 w 2932271"/>
                <a:gd name="connsiteY9" fmla="*/ 1398349 h 1835071"/>
                <a:gd name="connsiteX10" fmla="*/ 1185862 w 2932271"/>
                <a:gd name="connsiteY10" fmla="*/ 852090 h 1835071"/>
                <a:gd name="connsiteX11" fmla="*/ 1235392 w 2932271"/>
                <a:gd name="connsiteY11" fmla="*/ 561102 h 1835071"/>
                <a:gd name="connsiteX12" fmla="*/ 1287779 w 2932271"/>
                <a:gd name="connsiteY12" fmla="*/ 309166 h 1835071"/>
                <a:gd name="connsiteX13" fmla="*/ 1323974 w 2932271"/>
                <a:gd name="connsiteY13" fmla="*/ 188197 h 1835071"/>
                <a:gd name="connsiteX14" fmla="*/ 1348263 w 2932271"/>
                <a:gd name="connsiteY14" fmla="*/ 115332 h 1835071"/>
                <a:gd name="connsiteX15" fmla="*/ 1377315 w 2932271"/>
                <a:gd name="connsiteY15" fmla="*/ 35797 h 1835071"/>
                <a:gd name="connsiteX16" fmla="*/ 1398676 w 2932271"/>
                <a:gd name="connsiteY16" fmla="*/ 15160 h 1835071"/>
                <a:gd name="connsiteX17" fmla="*/ 1423987 w 2932271"/>
                <a:gd name="connsiteY17" fmla="*/ 79 h 1835071"/>
                <a:gd name="connsiteX18" fmla="*/ 1451064 w 2932271"/>
                <a:gd name="connsiteY18" fmla="*/ 10398 h 1835071"/>
                <a:gd name="connsiteX19" fmla="*/ 1467802 w 2932271"/>
                <a:gd name="connsiteY19" fmla="*/ 34845 h 1835071"/>
                <a:gd name="connsiteX20" fmla="*/ 1505902 w 2932271"/>
                <a:gd name="connsiteY20" fmla="*/ 120093 h 1835071"/>
                <a:gd name="connsiteX21" fmla="*/ 1532096 w 2932271"/>
                <a:gd name="connsiteY21" fmla="*/ 192009 h 1835071"/>
                <a:gd name="connsiteX22" fmla="*/ 1561623 w 2932271"/>
                <a:gd name="connsiteY22" fmla="*/ 298688 h 1835071"/>
                <a:gd name="connsiteX23" fmla="*/ 1612581 w 2932271"/>
                <a:gd name="connsiteY23" fmla="*/ 547767 h 1835071"/>
                <a:gd name="connsiteX24" fmla="*/ 1668303 w 2932271"/>
                <a:gd name="connsiteY24" fmla="*/ 842566 h 1835071"/>
                <a:gd name="connsiteX25" fmla="*/ 1791653 w 2932271"/>
                <a:gd name="connsiteY25" fmla="*/ 1384062 h 1835071"/>
                <a:gd name="connsiteX26" fmla="*/ 1920240 w 2932271"/>
                <a:gd name="connsiteY26" fmla="*/ 1720771 h 1835071"/>
                <a:gd name="connsiteX27" fmla="*/ 2021203 w 2932271"/>
                <a:gd name="connsiteY27" fmla="*/ 1794113 h 1835071"/>
                <a:gd name="connsiteX28" fmla="*/ 2113119 w 2932271"/>
                <a:gd name="connsiteY28" fmla="*/ 1818402 h 1835071"/>
                <a:gd name="connsiteX29" fmla="*/ 2181224 w 2932271"/>
                <a:gd name="connsiteY29" fmla="*/ 1829354 h 1835071"/>
                <a:gd name="connsiteX30" fmla="*/ 2257425 w 2932271"/>
                <a:gd name="connsiteY30" fmla="*/ 1835071 h 1835071"/>
                <a:gd name="connsiteX31" fmla="*/ 2375534 w 2932271"/>
                <a:gd name="connsiteY31" fmla="*/ 1832690 h 1835071"/>
                <a:gd name="connsiteX32" fmla="*/ 2613183 w 2932271"/>
                <a:gd name="connsiteY32" fmla="*/ 1830309 h 1835071"/>
                <a:gd name="connsiteX33" fmla="*/ 2932271 w 2932271"/>
                <a:gd name="connsiteY33" fmla="*/ 1830307 h 1835071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0240 w 2932271"/>
                <a:gd name="connsiteY26" fmla="*/ 1720771 h 1832690"/>
                <a:gd name="connsiteX27" fmla="*/ 2021203 w 2932271"/>
                <a:gd name="connsiteY27" fmla="*/ 1794113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9354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0240 w 2932271"/>
                <a:gd name="connsiteY26" fmla="*/ 1720771 h 1832690"/>
                <a:gd name="connsiteX27" fmla="*/ 2021203 w 2932271"/>
                <a:gd name="connsiteY27" fmla="*/ 1794113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6972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0240 w 2932271"/>
                <a:gd name="connsiteY26" fmla="*/ 1720771 h 1832690"/>
                <a:gd name="connsiteX27" fmla="*/ 2018822 w 2932271"/>
                <a:gd name="connsiteY27" fmla="*/ 1796494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6972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2622 w 2932271"/>
                <a:gd name="connsiteY26" fmla="*/ 1723152 h 1832690"/>
                <a:gd name="connsiteX27" fmla="*/ 2018822 w 2932271"/>
                <a:gd name="connsiteY27" fmla="*/ 1796494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6972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  <a:gd name="connsiteX0" fmla="*/ 0 w 2932271"/>
                <a:gd name="connsiteY0" fmla="*/ 1826974 h 1832690"/>
                <a:gd name="connsiteX1" fmla="*/ 102393 w 2932271"/>
                <a:gd name="connsiteY1" fmla="*/ 1826498 h 1832690"/>
                <a:gd name="connsiteX2" fmla="*/ 326705 w 2932271"/>
                <a:gd name="connsiteY2" fmla="*/ 1832690 h 1832690"/>
                <a:gd name="connsiteX3" fmla="*/ 539114 w 2932271"/>
                <a:gd name="connsiteY3" fmla="*/ 1830308 h 1832690"/>
                <a:gd name="connsiteX4" fmla="*/ 727709 w 2932271"/>
                <a:gd name="connsiteY4" fmla="*/ 1824592 h 1832690"/>
                <a:gd name="connsiteX5" fmla="*/ 779620 w 2932271"/>
                <a:gd name="connsiteY5" fmla="*/ 1818402 h 1832690"/>
                <a:gd name="connsiteX6" fmla="*/ 821054 w 2932271"/>
                <a:gd name="connsiteY6" fmla="*/ 1802209 h 1832690"/>
                <a:gd name="connsiteX7" fmla="*/ 867251 w 2932271"/>
                <a:gd name="connsiteY7" fmla="*/ 1783636 h 1832690"/>
                <a:gd name="connsiteX8" fmla="*/ 942974 w 2932271"/>
                <a:gd name="connsiteY8" fmla="*/ 1706007 h 1832690"/>
                <a:gd name="connsiteX9" fmla="*/ 1065371 w 2932271"/>
                <a:gd name="connsiteY9" fmla="*/ 1398349 h 1832690"/>
                <a:gd name="connsiteX10" fmla="*/ 1185862 w 2932271"/>
                <a:gd name="connsiteY10" fmla="*/ 852090 h 1832690"/>
                <a:gd name="connsiteX11" fmla="*/ 1235392 w 2932271"/>
                <a:gd name="connsiteY11" fmla="*/ 561102 h 1832690"/>
                <a:gd name="connsiteX12" fmla="*/ 1287779 w 2932271"/>
                <a:gd name="connsiteY12" fmla="*/ 309166 h 1832690"/>
                <a:gd name="connsiteX13" fmla="*/ 1323974 w 2932271"/>
                <a:gd name="connsiteY13" fmla="*/ 188197 h 1832690"/>
                <a:gd name="connsiteX14" fmla="*/ 1348263 w 2932271"/>
                <a:gd name="connsiteY14" fmla="*/ 115332 h 1832690"/>
                <a:gd name="connsiteX15" fmla="*/ 1377315 w 2932271"/>
                <a:gd name="connsiteY15" fmla="*/ 35797 h 1832690"/>
                <a:gd name="connsiteX16" fmla="*/ 1398676 w 2932271"/>
                <a:gd name="connsiteY16" fmla="*/ 15160 h 1832690"/>
                <a:gd name="connsiteX17" fmla="*/ 1423987 w 2932271"/>
                <a:gd name="connsiteY17" fmla="*/ 79 h 1832690"/>
                <a:gd name="connsiteX18" fmla="*/ 1451064 w 2932271"/>
                <a:gd name="connsiteY18" fmla="*/ 10398 h 1832690"/>
                <a:gd name="connsiteX19" fmla="*/ 1467802 w 2932271"/>
                <a:gd name="connsiteY19" fmla="*/ 34845 h 1832690"/>
                <a:gd name="connsiteX20" fmla="*/ 1505902 w 2932271"/>
                <a:gd name="connsiteY20" fmla="*/ 120093 h 1832690"/>
                <a:gd name="connsiteX21" fmla="*/ 1532096 w 2932271"/>
                <a:gd name="connsiteY21" fmla="*/ 192009 h 1832690"/>
                <a:gd name="connsiteX22" fmla="*/ 1561623 w 2932271"/>
                <a:gd name="connsiteY22" fmla="*/ 298688 h 1832690"/>
                <a:gd name="connsiteX23" fmla="*/ 1612581 w 2932271"/>
                <a:gd name="connsiteY23" fmla="*/ 547767 h 1832690"/>
                <a:gd name="connsiteX24" fmla="*/ 1668303 w 2932271"/>
                <a:gd name="connsiteY24" fmla="*/ 842566 h 1832690"/>
                <a:gd name="connsiteX25" fmla="*/ 1791653 w 2932271"/>
                <a:gd name="connsiteY25" fmla="*/ 1384062 h 1832690"/>
                <a:gd name="connsiteX26" fmla="*/ 1922622 w 2932271"/>
                <a:gd name="connsiteY26" fmla="*/ 1723152 h 1832690"/>
                <a:gd name="connsiteX27" fmla="*/ 2018822 w 2932271"/>
                <a:gd name="connsiteY27" fmla="*/ 1796494 h 1832690"/>
                <a:gd name="connsiteX28" fmla="*/ 2113119 w 2932271"/>
                <a:gd name="connsiteY28" fmla="*/ 1818402 h 1832690"/>
                <a:gd name="connsiteX29" fmla="*/ 2181224 w 2932271"/>
                <a:gd name="connsiteY29" fmla="*/ 1826972 h 1832690"/>
                <a:gd name="connsiteX30" fmla="*/ 2257425 w 2932271"/>
                <a:gd name="connsiteY30" fmla="*/ 1830308 h 1832690"/>
                <a:gd name="connsiteX31" fmla="*/ 2375534 w 2932271"/>
                <a:gd name="connsiteY31" fmla="*/ 1832690 h 1832690"/>
                <a:gd name="connsiteX32" fmla="*/ 2613183 w 2932271"/>
                <a:gd name="connsiteY32" fmla="*/ 1830309 h 1832690"/>
                <a:gd name="connsiteX33" fmla="*/ 2932271 w 2932271"/>
                <a:gd name="connsiteY33" fmla="*/ 1830307 h 183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32271" h="1832690">
                  <a:moveTo>
                    <a:pt x="0" y="1826974"/>
                  </a:moveTo>
                  <a:cubicBezTo>
                    <a:pt x="62072" y="1831419"/>
                    <a:pt x="47942" y="1825545"/>
                    <a:pt x="102393" y="1826498"/>
                  </a:cubicBezTo>
                  <a:cubicBezTo>
                    <a:pt x="156844" y="1827451"/>
                    <a:pt x="253918" y="1832055"/>
                    <a:pt x="326705" y="1832690"/>
                  </a:cubicBezTo>
                  <a:lnTo>
                    <a:pt x="539114" y="1830308"/>
                  </a:lnTo>
                  <a:cubicBezTo>
                    <a:pt x="605948" y="1828958"/>
                    <a:pt x="687625" y="1826576"/>
                    <a:pt x="727709" y="1824592"/>
                  </a:cubicBezTo>
                  <a:cubicBezTo>
                    <a:pt x="767793" y="1822608"/>
                    <a:pt x="763269" y="1820545"/>
                    <a:pt x="779620" y="1818402"/>
                  </a:cubicBezTo>
                  <a:cubicBezTo>
                    <a:pt x="795971" y="1816259"/>
                    <a:pt x="806449" y="1808003"/>
                    <a:pt x="821054" y="1802209"/>
                  </a:cubicBezTo>
                  <a:cubicBezTo>
                    <a:pt x="835659" y="1796415"/>
                    <a:pt x="846931" y="1799670"/>
                    <a:pt x="867251" y="1783636"/>
                  </a:cubicBezTo>
                  <a:cubicBezTo>
                    <a:pt x="887571" y="1767602"/>
                    <a:pt x="909954" y="1770222"/>
                    <a:pt x="942974" y="1706007"/>
                  </a:cubicBezTo>
                  <a:cubicBezTo>
                    <a:pt x="975994" y="1641793"/>
                    <a:pt x="1024890" y="1540668"/>
                    <a:pt x="1065371" y="1398349"/>
                  </a:cubicBezTo>
                  <a:cubicBezTo>
                    <a:pt x="1105852" y="1256030"/>
                    <a:pt x="1157525" y="991631"/>
                    <a:pt x="1185862" y="852090"/>
                  </a:cubicBezTo>
                  <a:cubicBezTo>
                    <a:pt x="1214199" y="712549"/>
                    <a:pt x="1218406" y="651589"/>
                    <a:pt x="1235392" y="561102"/>
                  </a:cubicBezTo>
                  <a:cubicBezTo>
                    <a:pt x="1252378" y="470615"/>
                    <a:pt x="1273015" y="371317"/>
                    <a:pt x="1287779" y="309166"/>
                  </a:cubicBezTo>
                  <a:cubicBezTo>
                    <a:pt x="1302543" y="247015"/>
                    <a:pt x="1313893" y="220503"/>
                    <a:pt x="1323974" y="188197"/>
                  </a:cubicBezTo>
                  <a:cubicBezTo>
                    <a:pt x="1334055" y="155891"/>
                    <a:pt x="1339373" y="140732"/>
                    <a:pt x="1348263" y="115332"/>
                  </a:cubicBezTo>
                  <a:cubicBezTo>
                    <a:pt x="1357153" y="89932"/>
                    <a:pt x="1368913" y="52492"/>
                    <a:pt x="1377315" y="35797"/>
                  </a:cubicBezTo>
                  <a:cubicBezTo>
                    <a:pt x="1385717" y="19102"/>
                    <a:pt x="1390897" y="21113"/>
                    <a:pt x="1398676" y="15160"/>
                  </a:cubicBezTo>
                  <a:cubicBezTo>
                    <a:pt x="1406455" y="9207"/>
                    <a:pt x="1415256" y="873"/>
                    <a:pt x="1423987" y="79"/>
                  </a:cubicBezTo>
                  <a:cubicBezTo>
                    <a:pt x="1432718" y="-715"/>
                    <a:pt x="1443762" y="4604"/>
                    <a:pt x="1451064" y="10398"/>
                  </a:cubicBezTo>
                  <a:cubicBezTo>
                    <a:pt x="1458366" y="16192"/>
                    <a:pt x="1453503" y="13784"/>
                    <a:pt x="1467802" y="34845"/>
                  </a:cubicBezTo>
                  <a:cubicBezTo>
                    <a:pt x="1482101" y="55906"/>
                    <a:pt x="1495186" y="93899"/>
                    <a:pt x="1505902" y="120093"/>
                  </a:cubicBezTo>
                  <a:cubicBezTo>
                    <a:pt x="1516618" y="146287"/>
                    <a:pt x="1525984" y="157481"/>
                    <a:pt x="1532096" y="192009"/>
                  </a:cubicBezTo>
                  <a:cubicBezTo>
                    <a:pt x="1550114" y="217012"/>
                    <a:pt x="1548209" y="239395"/>
                    <a:pt x="1561623" y="298688"/>
                  </a:cubicBezTo>
                  <a:cubicBezTo>
                    <a:pt x="1575037" y="357981"/>
                    <a:pt x="1594801" y="457121"/>
                    <a:pt x="1612581" y="547767"/>
                  </a:cubicBezTo>
                  <a:cubicBezTo>
                    <a:pt x="1630361" y="638413"/>
                    <a:pt x="1638458" y="703183"/>
                    <a:pt x="1668303" y="842566"/>
                  </a:cubicBezTo>
                  <a:cubicBezTo>
                    <a:pt x="1698148" y="981949"/>
                    <a:pt x="1749267" y="1237298"/>
                    <a:pt x="1791653" y="1384062"/>
                  </a:cubicBezTo>
                  <a:cubicBezTo>
                    <a:pt x="1834040" y="1530826"/>
                    <a:pt x="1878510" y="1658247"/>
                    <a:pt x="1922622" y="1723152"/>
                  </a:cubicBezTo>
                  <a:cubicBezTo>
                    <a:pt x="1962866" y="1782366"/>
                    <a:pt x="1987073" y="1780619"/>
                    <a:pt x="2018822" y="1796494"/>
                  </a:cubicBezTo>
                  <a:cubicBezTo>
                    <a:pt x="2050571" y="1812369"/>
                    <a:pt x="2086052" y="1813322"/>
                    <a:pt x="2113119" y="1818402"/>
                  </a:cubicBezTo>
                  <a:cubicBezTo>
                    <a:pt x="2140186" y="1823482"/>
                    <a:pt x="2157173" y="1824988"/>
                    <a:pt x="2181224" y="1826972"/>
                  </a:cubicBezTo>
                  <a:cubicBezTo>
                    <a:pt x="2205275" y="1828956"/>
                    <a:pt x="2225040" y="1829355"/>
                    <a:pt x="2257425" y="1830308"/>
                  </a:cubicBezTo>
                  <a:lnTo>
                    <a:pt x="2375534" y="1832690"/>
                  </a:lnTo>
                  <a:lnTo>
                    <a:pt x="2613183" y="1830309"/>
                  </a:lnTo>
                  <a:lnTo>
                    <a:pt x="2932271" y="1830307"/>
                  </a:ln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575394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228600" y="1219200"/>
            <a:ext cx="8229600" cy="5638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latin typeface="Comic Sans MS" pitchFamily="66" charset="0"/>
              </a:rPr>
              <a:t>This also 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US" dirty="0">
                <a:latin typeface="Comic Sans MS" pitchFamily="66" charset="0"/>
              </a:rPr>
              <a:t>works for 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US" dirty="0">
                <a:latin typeface="Comic Sans MS" pitchFamily="66" charset="0"/>
              </a:rPr>
              <a:t>discrete data</a:t>
            </a:r>
            <a:endParaRPr lang="en-US" sz="2000" dirty="0">
              <a:latin typeface="Comic Sans MS" pitchFamily="66" charset="0"/>
            </a:endParaRPr>
          </a:p>
          <a:p>
            <a:endParaRPr lang="en-US" alt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Sampling Distributions</a:t>
            </a:r>
          </a:p>
        </p:txBody>
      </p:sp>
      <p:sp>
        <p:nvSpPr>
          <p:cNvPr id="5" name="Content Placeholder 1">
            <a:extLst>
              <a:ext uri="{FF2B5EF4-FFF2-40B4-BE49-F238E27FC236}">
                <a16:creationId xmlns:a16="http://schemas.microsoft.com/office/drawing/2014/main" id="{BA7EF507-0D26-456A-B144-C8651FEC17CA}"/>
              </a:ext>
            </a:extLst>
          </p:cNvPr>
          <p:cNvSpPr txBox="1">
            <a:spLocks/>
          </p:cNvSpPr>
          <p:nvPr/>
        </p:nvSpPr>
        <p:spPr bwMode="auto">
          <a:xfrm>
            <a:off x="-76200" y="6629400"/>
            <a:ext cx="1600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1pPr>
            <a:lvl2pPr marL="1028700" indent="-5715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/>
            <a:r>
              <a:rPr lang="en-US" altLang="en-US" sz="1500" b="0" dirty="0" err="1">
                <a:solidFill>
                  <a:srgbClr val="00B0F0"/>
                </a:solidFill>
                <a:latin typeface="Comic Sans MS" pitchFamily="66" charset="0"/>
              </a:rPr>
              <a:t>VFrench</a:t>
            </a:r>
            <a:r>
              <a:rPr lang="en-US" altLang="en-US" sz="1500" b="0" dirty="0">
                <a:solidFill>
                  <a:srgbClr val="00B0F0"/>
                </a:solidFill>
                <a:latin typeface="Comic Sans MS" pitchFamily="66" charset="0"/>
              </a:rPr>
              <a:t> 2022</a:t>
            </a:r>
          </a:p>
          <a:p>
            <a:endParaRPr lang="en-US" altLang="en-US" sz="1500" b="0" dirty="0">
              <a:solidFill>
                <a:srgbClr val="00B0F0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5B87ADC-15C0-425B-A80E-574E4E0CD1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91000" y="1371600"/>
            <a:ext cx="4953000" cy="5305425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1EC8C5C-4002-41A0-92F6-7DCD46B3E080}"/>
              </a:ext>
            </a:extLst>
          </p:cNvPr>
          <p:cNvSpPr txBox="1"/>
          <p:nvPr/>
        </p:nvSpPr>
        <p:spPr>
          <a:xfrm>
            <a:off x="6668766" y="1524000"/>
            <a:ext cx="115951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original</a:t>
            </a:r>
          </a:p>
          <a:p>
            <a:pPr algn="ctr"/>
            <a:r>
              <a:rPr lang="en-US" sz="1500" dirty="0"/>
              <a:t>population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F85D5DC-B4E7-4614-A368-4E0F2F98672D}"/>
              </a:ext>
            </a:extLst>
          </p:cNvPr>
          <p:cNvSpPr txBox="1"/>
          <p:nvPr/>
        </p:nvSpPr>
        <p:spPr>
          <a:xfrm>
            <a:off x="7627974" y="3323939"/>
            <a:ext cx="12547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distribution of means of samples of size n = 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0DA9880-F600-4601-9337-D6FD68C2E427}"/>
              </a:ext>
            </a:extLst>
          </p:cNvPr>
          <p:cNvSpPr txBox="1"/>
          <p:nvPr/>
        </p:nvSpPr>
        <p:spPr>
          <a:xfrm>
            <a:off x="7268745" y="5218845"/>
            <a:ext cx="12547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distribution of means of samples of size n = 25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65859A0-2A2F-4D04-9EC8-5C3E9BE6E67B}"/>
              </a:ext>
            </a:extLst>
          </p:cNvPr>
          <p:cNvSpPr txBox="1"/>
          <p:nvPr/>
        </p:nvSpPr>
        <p:spPr>
          <a:xfrm>
            <a:off x="2286000" y="6604231"/>
            <a:ext cx="6939643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https://onlinestatbook.com/2/sampling_distributions/graphics/clt_sim2.gif</a:t>
            </a:r>
          </a:p>
        </p:txBody>
      </p:sp>
    </p:spTree>
    <p:extLst>
      <p:ext uri="{BB962C8B-B14F-4D97-AF65-F5344CB8AC3E}">
        <p14:creationId xmlns:p14="http://schemas.microsoft.com/office/powerpoint/2010/main" val="346886841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 Distributions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990600"/>
            <a:ext cx="8991600" cy="5638800"/>
          </a:xfrm>
        </p:spPr>
        <p:txBody>
          <a:bodyPr/>
          <a:lstStyle/>
          <a:p>
            <a:pPr algn="ctr" eaLnBrk="1" hangingPunct="1">
              <a:defRPr/>
            </a:pPr>
            <a:r>
              <a:rPr lang="en-US" dirty="0">
                <a:latin typeface="Comic Sans MS" pitchFamily="66" charset="0"/>
              </a:rPr>
              <a:t>as “n” increases, </a:t>
            </a:r>
          </a:p>
          <a:p>
            <a:pPr algn="ctr" eaLnBrk="1" hangingPunct="1">
              <a:spcBef>
                <a:spcPts val="0"/>
              </a:spcBef>
              <a:defRPr/>
            </a:pPr>
            <a:r>
              <a:rPr lang="en-US" dirty="0">
                <a:latin typeface="Comic Sans MS" pitchFamily="66" charset="0"/>
              </a:rPr>
              <a:t>variability (spread) also decreases</a:t>
            </a:r>
          </a:p>
          <a:p>
            <a:endParaRPr lang="en-US" dirty="0"/>
          </a:p>
        </p:txBody>
      </p:sp>
      <p:sp>
        <p:nvSpPr>
          <p:cNvPr id="5" name="Content Placeholder 1">
            <a:extLst>
              <a:ext uri="{FF2B5EF4-FFF2-40B4-BE49-F238E27FC236}">
                <a16:creationId xmlns:a16="http://schemas.microsoft.com/office/drawing/2014/main" id="{CD8737A1-D886-4C93-817C-5D4DD716C125}"/>
              </a:ext>
            </a:extLst>
          </p:cNvPr>
          <p:cNvSpPr txBox="1">
            <a:spLocks/>
          </p:cNvSpPr>
          <p:nvPr/>
        </p:nvSpPr>
        <p:spPr bwMode="auto">
          <a:xfrm>
            <a:off x="-76200" y="6629400"/>
            <a:ext cx="1600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1pPr>
            <a:lvl2pPr marL="1028700" indent="-5715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/>
            <a:r>
              <a:rPr lang="en-US" altLang="en-US" sz="1500" b="0" dirty="0" err="1">
                <a:solidFill>
                  <a:srgbClr val="00B0F0"/>
                </a:solidFill>
                <a:latin typeface="Comic Sans MS" pitchFamily="66" charset="0"/>
              </a:rPr>
              <a:t>VFrench</a:t>
            </a:r>
            <a:r>
              <a:rPr lang="en-US" altLang="en-US" sz="1500" b="0" dirty="0">
                <a:solidFill>
                  <a:srgbClr val="00B0F0"/>
                </a:solidFill>
                <a:latin typeface="Comic Sans MS" pitchFamily="66" charset="0"/>
              </a:rPr>
              <a:t> 2019</a:t>
            </a:r>
          </a:p>
          <a:p>
            <a:endParaRPr lang="en-US" altLang="en-US" sz="1500" b="0" dirty="0">
              <a:solidFill>
                <a:srgbClr val="00B0F0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4EDEFAE4-AC3F-4E9B-8F82-A27592AF14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" y="2447639"/>
            <a:ext cx="3476625" cy="17526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6098074-8F6B-4E9F-90FA-72E761CCB3EB}"/>
              </a:ext>
            </a:extLst>
          </p:cNvPr>
          <p:cNvSpPr txBox="1"/>
          <p:nvPr/>
        </p:nvSpPr>
        <p:spPr>
          <a:xfrm>
            <a:off x="381000" y="2660559"/>
            <a:ext cx="12547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distribution of means of samples of size n = 2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F4C4C9B-0A04-49C1-A2C9-9268EE0B60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8200" y="2481657"/>
            <a:ext cx="3429000" cy="168592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CF4A3E95-092B-47AB-A405-8E2542AB1FFA}"/>
              </a:ext>
            </a:extLst>
          </p:cNvPr>
          <p:cNvSpPr txBox="1"/>
          <p:nvPr/>
        </p:nvSpPr>
        <p:spPr>
          <a:xfrm>
            <a:off x="4744225" y="2660558"/>
            <a:ext cx="12547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distribution of means of samples of size n = 10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6BEF74C-1642-4716-B02D-B8B9C1A28F8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6482" y="4695650"/>
            <a:ext cx="3400425" cy="180975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EC99697-82DA-4F78-8C8B-02813B6BA3A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48200" y="4778828"/>
            <a:ext cx="3352800" cy="16764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B020143-3F6A-42E4-BE3C-CB1579FB2751}"/>
              </a:ext>
            </a:extLst>
          </p:cNvPr>
          <p:cNvSpPr txBox="1"/>
          <p:nvPr/>
        </p:nvSpPr>
        <p:spPr>
          <a:xfrm>
            <a:off x="370114" y="5092693"/>
            <a:ext cx="12547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distribution of means of samples of size n = 20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9EF93D8-8265-455A-9C66-ED52C9C366E9}"/>
              </a:ext>
            </a:extLst>
          </p:cNvPr>
          <p:cNvSpPr txBox="1"/>
          <p:nvPr/>
        </p:nvSpPr>
        <p:spPr>
          <a:xfrm>
            <a:off x="4800600" y="5081292"/>
            <a:ext cx="12547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distribution of means of samples of size n = 30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E371FE-425E-471A-8BB3-EA0D28C3D090}"/>
              </a:ext>
            </a:extLst>
          </p:cNvPr>
          <p:cNvSpPr txBox="1"/>
          <p:nvPr/>
        </p:nvSpPr>
        <p:spPr>
          <a:xfrm>
            <a:off x="2286000" y="6604231"/>
            <a:ext cx="6939643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https://onlinestatbook.com/2/sampling_distributions/graphics/clt_sim2.gif</a:t>
            </a:r>
          </a:p>
        </p:txBody>
      </p:sp>
    </p:spTree>
    <p:extLst>
      <p:ext uri="{BB962C8B-B14F-4D97-AF65-F5344CB8AC3E}">
        <p14:creationId xmlns:p14="http://schemas.microsoft.com/office/powerpoint/2010/main" val="166256628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 Distributions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We usually say the sample mean will be normally distributed if n is ≥ 20or30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(the “good-</a:t>
            </a:r>
            <a:r>
              <a:rPr lang="en-US" altLang="en-US" dirty="0" err="1">
                <a:latin typeface="Comic Sans MS" pitchFamily="66" charset="0"/>
              </a:rPr>
              <a:t>enuff</a:t>
            </a:r>
            <a:r>
              <a:rPr lang="en-US" altLang="en-US" dirty="0">
                <a:latin typeface="Comic Sans MS" pitchFamily="66" charset="0"/>
              </a:rPr>
              <a:t>” value)</a:t>
            </a:r>
          </a:p>
          <a:p>
            <a:pPr algn="ctr" eaLnBrk="1" hangingPunct="1"/>
            <a:endParaRPr lang="en-US" altLang="en-US" sz="2000" dirty="0">
              <a:latin typeface="Comic Sans MS" pitchFamily="66" charset="0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682113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Types of Data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r>
              <a:rPr lang="en-US" dirty="0"/>
              <a:t>Data which can take on any value (whole number, positive/ negative, fraction/decimal, rational/irrational) in a continuum are called </a:t>
            </a:r>
          </a:p>
          <a:p>
            <a:pPr algn="ctr"/>
            <a:r>
              <a:rPr lang="en-US" dirty="0"/>
              <a:t>“</a:t>
            </a:r>
            <a:r>
              <a:rPr lang="en-US" dirty="0">
                <a:solidFill>
                  <a:srgbClr val="FFC000"/>
                </a:solidFill>
              </a:rPr>
              <a:t>continuous</a:t>
            </a:r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63649494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Sampling Distributions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r>
              <a:rPr lang="en-US" dirty="0"/>
              <a:t>The statistical principle that allows us to conclude that sample means have a normal distribution if the sample size is 20or30 or more is called the</a:t>
            </a:r>
          </a:p>
          <a:p>
            <a:pPr algn="ctr"/>
            <a:r>
              <a:rPr lang="en-US" dirty="0">
                <a:solidFill>
                  <a:srgbClr val="FFC000"/>
                </a:solidFill>
              </a:rPr>
              <a:t>Central Limit Theorem</a:t>
            </a:r>
          </a:p>
        </p:txBody>
      </p:sp>
    </p:spTree>
    <p:extLst>
      <p:ext uri="{BB962C8B-B14F-4D97-AF65-F5344CB8AC3E}">
        <p14:creationId xmlns:p14="http://schemas.microsoft.com/office/powerpoint/2010/main" val="411372285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Sampling Distributions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If you can assume the distribution of the sample means is normal, you can use the normal distribution probabilities for making probability statements about µ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809673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 Distributions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latin typeface="Comic Sans MS" pitchFamily="66" charset="0"/>
              </a:rPr>
              <a:t>Sample means from </a:t>
            </a:r>
            <a:r>
              <a:rPr lang="en-US" altLang="en-US" dirty="0" err="1">
                <a:latin typeface="Comic Sans MS" pitchFamily="66" charset="0"/>
              </a:rPr>
              <a:t>platykurtic</a:t>
            </a:r>
            <a:r>
              <a:rPr lang="en-US" altLang="en-US" dirty="0">
                <a:latin typeface="Comic Sans MS" pitchFamily="66" charset="0"/>
              </a:rPr>
              <a:t>, leptokurtic, and bimodal distributions become “normal enough” when your sample size n is 20 or more</a:t>
            </a:r>
          </a:p>
        </p:txBody>
      </p:sp>
    </p:spTree>
    <p:extLst>
      <p:ext uri="{BB962C8B-B14F-4D97-AF65-F5344CB8AC3E}">
        <p14:creationId xmlns:p14="http://schemas.microsoft.com/office/powerpoint/2010/main" val="64508818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 Distributions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latin typeface="Comic Sans MS" pitchFamily="66" charset="0"/>
              </a:rPr>
              <a:t>Means from samples of skewed populations do not become “normal enough” very easily </a:t>
            </a:r>
          </a:p>
          <a:p>
            <a:endParaRPr lang="en-US" altLang="en-US" sz="2000" dirty="0">
              <a:latin typeface="Comic Sans MS" pitchFamily="66" charset="0"/>
            </a:endParaRPr>
          </a:p>
          <a:p>
            <a:pPr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You sometimes need a </a:t>
            </a:r>
          </a:p>
          <a:p>
            <a:pPr algn="ctr"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mega-huge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sample size to “normalize” a badly skewed distribution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050270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Sampling Distributions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 wild outlier might indicate a badly skewed distribution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B5FD717-C26E-4C35-91EB-C489FA14C430}"/>
              </a:ext>
            </a:extLst>
          </p:cNvPr>
          <p:cNvSpPr txBox="1"/>
          <p:nvPr/>
        </p:nvSpPr>
        <p:spPr>
          <a:xfrm>
            <a:off x="6172200" y="6096000"/>
            <a:ext cx="28956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Hint: graph your data to hunt for wild outliers!</a:t>
            </a:r>
          </a:p>
        </p:txBody>
      </p:sp>
    </p:spTree>
    <p:extLst>
      <p:ext uri="{BB962C8B-B14F-4D97-AF65-F5344CB8AC3E}">
        <p14:creationId xmlns:p14="http://schemas.microsoft.com/office/powerpoint/2010/main" val="326826584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99A6F97B-D92E-4AD9-BD28-4853C78727A3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112705784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64BC00E3-F5D1-441B-AA12-551099F822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009672"/>
            <a:ext cx="9144000" cy="3695928"/>
          </a:xfrm>
          <a:prstGeom prst="rect">
            <a:avLst/>
          </a:prstGeom>
        </p:spPr>
      </p:pic>
      <p:sp>
        <p:nvSpPr>
          <p:cNvPr id="12" name="Title 3">
            <a:extLst>
              <a:ext uri="{FF2B5EF4-FFF2-40B4-BE49-F238E27FC236}">
                <a16:creationId xmlns:a16="http://schemas.microsoft.com/office/drawing/2014/main" id="{C8F568C9-1DCD-4E74-92A0-4E9339323B74}"/>
              </a:ext>
            </a:extLst>
          </p:cNvPr>
          <p:cNvSpPr txBox="1">
            <a:spLocks/>
          </p:cNvSpPr>
          <p:nvPr/>
        </p:nvSpPr>
        <p:spPr bwMode="auto">
          <a:xfrm>
            <a:off x="2939143" y="5867400"/>
            <a:ext cx="3200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6000" b="1" kern="1200">
                <a:solidFill>
                  <a:srgbClr val="FFFF00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9pPr>
          </a:lstStyle>
          <a:p>
            <a:r>
              <a:rPr lang="el-GR" sz="3000" dirty="0">
                <a:solidFill>
                  <a:schemeClr val="tx1"/>
                </a:solidFill>
              </a:rPr>
              <a:t>μ</a:t>
            </a:r>
            <a:endParaRPr lang="en-US" sz="30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itle 3">
                <a:extLst>
                  <a:ext uri="{FF2B5EF4-FFF2-40B4-BE49-F238E27FC236}">
                    <a16:creationId xmlns:a16="http://schemas.microsoft.com/office/drawing/2014/main" id="{8845CEE8-1111-4DC0-890E-DF19F5689AD2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21771" y="3429000"/>
                <a:ext cx="3200400" cy="1143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Autofit/>
              </a:bodyPr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0" b="1" kern="1200">
                    <a:solidFill>
                      <a:srgbClr val="FFFF00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9pPr>
              </a:lstStyle>
              <a:p>
                <a:r>
                  <a:rPr lang="en-US" sz="3000" dirty="0">
                    <a:solidFill>
                      <a:schemeClr val="tx1"/>
                    </a:solidFill>
                  </a:rPr>
                  <a:t>Graph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sz="3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3000" i="1">
                            <a:solidFill>
                              <a:schemeClr val="tx1"/>
                            </a:solidFill>
                            <a:latin typeface="Cambria Math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solidFill>
                      <a:schemeClr val="tx1"/>
                    </a:solidFill>
                  </a:rPr>
                  <a:t> values </a:t>
                </a:r>
              </a:p>
            </p:txBody>
          </p:sp>
        </mc:Choice>
        <mc:Fallback xmlns="">
          <p:sp>
            <p:nvSpPr>
              <p:cNvPr id="13" name="Title 3">
                <a:extLst>
                  <a:ext uri="{FF2B5EF4-FFF2-40B4-BE49-F238E27FC236}">
                    <a16:creationId xmlns:a16="http://schemas.microsoft.com/office/drawing/2014/main" id="{8845CEE8-1111-4DC0-890E-DF19F5689A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1771" y="3429000"/>
                <a:ext cx="3200400" cy="1143000"/>
              </a:xfrm>
              <a:prstGeom prst="rect">
                <a:avLst/>
              </a:prstGeom>
              <a:blipFill>
                <a:blip r:embed="rId3"/>
                <a:stretch>
                  <a:fillRect t="-1070" b="-1069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Title 3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en-US" dirty="0"/>
                  <a:t>Graphs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latin typeface="Cambria Math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</a:p>
            </p:txBody>
          </p:sp>
        </mc:Choice>
        <mc:Fallback xmlns="">
          <p:sp>
            <p:nvSpPr>
              <p:cNvPr id="4" name="Title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 rotWithShape="1">
                <a:blip r:embed="rId4"/>
                <a:stretch>
                  <a:fillRect t="-10106" b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Averages (measures of central tendency) show where the data tend to pile up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B3CA4B2-291A-42B5-BC80-949C4BBE288C}"/>
              </a:ext>
            </a:extLst>
          </p:cNvPr>
          <p:cNvSpPr/>
          <p:nvPr/>
        </p:nvSpPr>
        <p:spPr>
          <a:xfrm>
            <a:off x="0" y="6534835"/>
            <a:ext cx="166777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130103238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en-US" dirty="0"/>
                  <a:t>Graphs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latin typeface="Cambria Math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 rotWithShape="1">
                <a:blip r:embed="rId3"/>
                <a:stretch>
                  <a:fillRect t="-10106" b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algn="ctr" eaLnBrk="1" hangingPunct="1"/>
                <a:r>
                  <a:rPr lang="en-US" altLang="en-US" dirty="0">
                    <a:latin typeface="Comic Sans MS" pitchFamily="66" charset="0"/>
                    <a:cs typeface="Times New Roman" pitchFamily="18" charset="0"/>
                  </a:rPr>
                  <a:t>The place where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b="1" i="1" smtClean="0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tends to pile up is at </a:t>
                </a:r>
                <a:r>
                  <a:rPr lang="el-GR" i="1" dirty="0"/>
                  <a:t>μ</a:t>
                </a:r>
                <a:endParaRPr lang="en-US" i="1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4"/>
                <a:stretch>
                  <a:fillRect l="-1778" t="-1946" r="-4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Arc 7"/>
          <p:cNvSpPr/>
          <p:nvPr/>
        </p:nvSpPr>
        <p:spPr>
          <a:xfrm rot="20912300" flipH="1">
            <a:off x="4554192" y="2421509"/>
            <a:ext cx="1780212" cy="766355"/>
          </a:xfrm>
          <a:prstGeom prst="arc">
            <a:avLst>
              <a:gd name="adj1" fmla="val 16200000"/>
              <a:gd name="adj2" fmla="val 29628"/>
            </a:avLst>
          </a:prstGeom>
          <a:ln w="63500"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D054B73-BE5C-40B8-BDCE-7D4273B61AE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009672"/>
            <a:ext cx="9144000" cy="3695928"/>
          </a:xfrm>
          <a:prstGeom prst="rect">
            <a:avLst/>
          </a:prstGeom>
        </p:spPr>
      </p:pic>
      <p:sp>
        <p:nvSpPr>
          <p:cNvPr id="10" name="Title 3">
            <a:extLst>
              <a:ext uri="{FF2B5EF4-FFF2-40B4-BE49-F238E27FC236}">
                <a16:creationId xmlns:a16="http://schemas.microsoft.com/office/drawing/2014/main" id="{813818AC-DD30-4BEB-B575-41C0CC63631A}"/>
              </a:ext>
            </a:extLst>
          </p:cNvPr>
          <p:cNvSpPr txBox="1">
            <a:spLocks/>
          </p:cNvSpPr>
          <p:nvPr/>
        </p:nvSpPr>
        <p:spPr bwMode="auto">
          <a:xfrm>
            <a:off x="2939143" y="5867400"/>
            <a:ext cx="3200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6000" b="1" kern="1200">
                <a:solidFill>
                  <a:srgbClr val="FFFF00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9pPr>
          </a:lstStyle>
          <a:p>
            <a:r>
              <a:rPr lang="el-GR" sz="3000" dirty="0">
                <a:solidFill>
                  <a:schemeClr val="tx1"/>
                </a:solidFill>
              </a:rPr>
              <a:t>μ</a:t>
            </a:r>
            <a:endParaRPr lang="en-US" sz="30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itle 3">
                <a:extLst>
                  <a:ext uri="{FF2B5EF4-FFF2-40B4-BE49-F238E27FC236}">
                    <a16:creationId xmlns:a16="http://schemas.microsoft.com/office/drawing/2014/main" id="{8EF7A923-EDE8-47CB-AAC8-E7D743625F6F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21771" y="3429000"/>
                <a:ext cx="3200400" cy="1143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Autofit/>
              </a:bodyPr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0" b="1" kern="1200">
                    <a:solidFill>
                      <a:srgbClr val="FFFF00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9pPr>
              </a:lstStyle>
              <a:p>
                <a:r>
                  <a:rPr lang="en-US" sz="3000" dirty="0">
                    <a:solidFill>
                      <a:schemeClr val="tx1"/>
                    </a:solidFill>
                  </a:rPr>
                  <a:t>Graph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sz="3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3000" i="1">
                            <a:solidFill>
                              <a:schemeClr val="tx1"/>
                            </a:solidFill>
                            <a:latin typeface="Cambria Math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solidFill>
                      <a:schemeClr val="tx1"/>
                    </a:solidFill>
                  </a:rPr>
                  <a:t> values </a:t>
                </a:r>
              </a:p>
            </p:txBody>
          </p:sp>
        </mc:Choice>
        <mc:Fallback xmlns="">
          <p:sp>
            <p:nvSpPr>
              <p:cNvPr id="11" name="Title 3">
                <a:extLst>
                  <a:ext uri="{FF2B5EF4-FFF2-40B4-BE49-F238E27FC236}">
                    <a16:creationId xmlns:a16="http://schemas.microsoft.com/office/drawing/2014/main" id="{8EF7A923-EDE8-47CB-AAC8-E7D743625F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1771" y="3429000"/>
                <a:ext cx="3200400" cy="1143000"/>
              </a:xfrm>
              <a:prstGeom prst="rect">
                <a:avLst/>
              </a:prstGeom>
              <a:blipFill>
                <a:blip r:embed="rId6"/>
                <a:stretch>
                  <a:fillRect t="-1070" b="-1069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>
            <a:extLst>
              <a:ext uri="{FF2B5EF4-FFF2-40B4-BE49-F238E27FC236}">
                <a16:creationId xmlns:a16="http://schemas.microsoft.com/office/drawing/2014/main" id="{05046F0A-9780-46F9-8C8E-3B513E0D277A}"/>
              </a:ext>
            </a:extLst>
          </p:cNvPr>
          <p:cNvSpPr/>
          <p:nvPr/>
        </p:nvSpPr>
        <p:spPr>
          <a:xfrm>
            <a:off x="0" y="6534835"/>
            <a:ext cx="166777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62735754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en-US" dirty="0"/>
                  <a:t>Graphs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latin typeface="Cambria Math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 rotWithShape="1">
                <a:blip r:embed="rId3"/>
                <a:stretch>
                  <a:fillRect t="-10106" b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eaLnBrk="1" hangingPunct="1"/>
                <a:r>
                  <a:rPr lang="en-US" altLang="en-US" dirty="0">
                    <a:latin typeface="Comic Sans MS" pitchFamily="66" charset="0"/>
                    <a:cs typeface="Times New Roman" pitchFamily="18" charset="0"/>
                  </a:rPr>
                  <a:t>So, the most likely value for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is </a:t>
                </a:r>
                <a:r>
                  <a:rPr lang="el-GR" i="1" dirty="0">
                    <a:solidFill>
                      <a:schemeClr val="tx1">
                        <a:lumMod val="95000"/>
                      </a:schemeClr>
                    </a:solidFill>
                  </a:rPr>
                  <a:t>μ</a:t>
                </a:r>
                <a:endParaRPr lang="en-US" i="1" dirty="0">
                  <a:solidFill>
                    <a:schemeClr val="tx1">
                      <a:lumMod val="95000"/>
                    </a:schemeClr>
                  </a:solidFill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  <a:cs typeface="Times New Roman" pitchFamily="18" charset="0"/>
                  </a:rPr>
                  <a:t> </a:t>
                </a:r>
                <a:endParaRPr lang="en-US" altLang="en-US" sz="3200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4"/>
                <a:stretch>
                  <a:fillRect l="-2593" t="-19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8" name="Picture 7">
            <a:extLst>
              <a:ext uri="{FF2B5EF4-FFF2-40B4-BE49-F238E27FC236}">
                <a16:creationId xmlns:a16="http://schemas.microsoft.com/office/drawing/2014/main" id="{81D0806F-CC3E-4C42-8DC0-068DD5AC748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009672"/>
            <a:ext cx="9144000" cy="3695928"/>
          </a:xfrm>
          <a:prstGeom prst="rect">
            <a:avLst/>
          </a:prstGeom>
        </p:spPr>
      </p:pic>
      <p:sp>
        <p:nvSpPr>
          <p:cNvPr id="9" name="Title 3">
            <a:extLst>
              <a:ext uri="{FF2B5EF4-FFF2-40B4-BE49-F238E27FC236}">
                <a16:creationId xmlns:a16="http://schemas.microsoft.com/office/drawing/2014/main" id="{B3E6BAFE-FCD5-48D6-A685-05617496DB08}"/>
              </a:ext>
            </a:extLst>
          </p:cNvPr>
          <p:cNvSpPr txBox="1">
            <a:spLocks/>
          </p:cNvSpPr>
          <p:nvPr/>
        </p:nvSpPr>
        <p:spPr bwMode="auto">
          <a:xfrm>
            <a:off x="2939143" y="5867400"/>
            <a:ext cx="3200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6000" b="1" kern="1200">
                <a:solidFill>
                  <a:srgbClr val="FFFF00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9pPr>
          </a:lstStyle>
          <a:p>
            <a:r>
              <a:rPr lang="el-GR" sz="3000" dirty="0">
                <a:solidFill>
                  <a:schemeClr val="tx1"/>
                </a:solidFill>
              </a:rPr>
              <a:t>μ</a:t>
            </a:r>
            <a:endParaRPr lang="en-US" sz="30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itle 3">
                <a:extLst>
                  <a:ext uri="{FF2B5EF4-FFF2-40B4-BE49-F238E27FC236}">
                    <a16:creationId xmlns:a16="http://schemas.microsoft.com/office/drawing/2014/main" id="{B8493C17-BA74-4FD3-8DCB-A4C561D20F93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21771" y="3429000"/>
                <a:ext cx="3200400" cy="1143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Autofit/>
              </a:bodyPr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0" b="1" kern="1200">
                    <a:solidFill>
                      <a:srgbClr val="FFFF00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9pPr>
              </a:lstStyle>
              <a:p>
                <a:r>
                  <a:rPr lang="en-US" sz="3000" dirty="0">
                    <a:solidFill>
                      <a:schemeClr val="tx1"/>
                    </a:solidFill>
                  </a:rPr>
                  <a:t>Graph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sz="3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3000" i="1">
                            <a:solidFill>
                              <a:schemeClr val="tx1"/>
                            </a:solidFill>
                            <a:latin typeface="Cambria Math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solidFill>
                      <a:schemeClr val="tx1"/>
                    </a:solidFill>
                  </a:rPr>
                  <a:t> values </a:t>
                </a:r>
              </a:p>
            </p:txBody>
          </p:sp>
        </mc:Choice>
        <mc:Fallback xmlns="">
          <p:sp>
            <p:nvSpPr>
              <p:cNvPr id="10" name="Title 3">
                <a:extLst>
                  <a:ext uri="{FF2B5EF4-FFF2-40B4-BE49-F238E27FC236}">
                    <a16:creationId xmlns:a16="http://schemas.microsoft.com/office/drawing/2014/main" id="{B8493C17-BA74-4FD3-8DCB-A4C561D20F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1771" y="3429000"/>
                <a:ext cx="3200400" cy="1143000"/>
              </a:xfrm>
              <a:prstGeom prst="rect">
                <a:avLst/>
              </a:prstGeom>
              <a:blipFill>
                <a:blip r:embed="rId6"/>
                <a:stretch>
                  <a:fillRect t="-1070" b="-1069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Rectangle 10">
            <a:extLst>
              <a:ext uri="{FF2B5EF4-FFF2-40B4-BE49-F238E27FC236}">
                <a16:creationId xmlns:a16="http://schemas.microsoft.com/office/drawing/2014/main" id="{741AD67F-F8C6-464D-B446-6752646AC542}"/>
              </a:ext>
            </a:extLst>
          </p:cNvPr>
          <p:cNvSpPr/>
          <p:nvPr/>
        </p:nvSpPr>
        <p:spPr>
          <a:xfrm>
            <a:off x="0" y="6534835"/>
            <a:ext cx="166777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253481704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143000"/>
                <a:ext cx="8229600" cy="5638800"/>
              </a:xfrm>
            </p:spPr>
            <p:txBody>
              <a:bodyPr/>
              <a:lstStyle/>
              <a:p>
                <a:pPr eaLnBrk="1" hangingPunct="1"/>
                <a:r>
                  <a:rPr lang="en-US" altLang="en-US" dirty="0">
                    <a:latin typeface="Comic Sans MS" pitchFamily="66" charset="0"/>
                    <a:cs typeface="Times New Roman" pitchFamily="18" charset="0"/>
                  </a:rPr>
                  <a:t>As you move away from </a:t>
                </a:r>
                <a:r>
                  <a:rPr lang="el-GR" i="1" dirty="0"/>
                  <a:t>μ</a:t>
                </a:r>
                <a:r>
                  <a:rPr lang="en-US" altLang="en-US" dirty="0">
                    <a:latin typeface="Comic Sans MS" pitchFamily="66" charset="0"/>
                    <a:cs typeface="Times New Roman" pitchFamily="18" charset="0"/>
                  </a:rPr>
                  <a:t> on the graph,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  <a:r>
                  <a:rPr lang="en-US" altLang="en-US" dirty="0">
                    <a:latin typeface="Comic Sans MS" pitchFamily="66" charset="0"/>
                    <a:cs typeface="Times New Roman" pitchFamily="18" charset="0"/>
                  </a:rPr>
                  <a:t>is less likely to have these values</a:t>
                </a:r>
                <a:endParaRPr lang="en-US" i="1" dirty="0"/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  <a:cs typeface="Times New Roman" pitchFamily="18" charset="0"/>
                  </a:rPr>
                  <a:t> </a:t>
                </a:r>
                <a:endParaRPr lang="en-US" altLang="en-US" sz="3200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7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143000"/>
                <a:ext cx="8229600" cy="5638800"/>
              </a:xfrm>
              <a:blipFill rotWithShape="1">
                <a:blip r:embed="rId3"/>
                <a:stretch>
                  <a:fillRect l="-2593" t="-19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itle 1"/>
              <p:cNvSpPr>
                <a:spLocks noGrp="1"/>
              </p:cNvSpPr>
              <p:nvPr>
                <p:ph type="title"/>
              </p:nvPr>
            </p:nvSpPr>
            <p:spPr>
              <a:xfrm>
                <a:off x="0" y="0"/>
                <a:ext cx="9144000" cy="1143000"/>
              </a:xfrm>
            </p:spPr>
            <p:txBody>
              <a:bodyPr/>
              <a:lstStyle/>
              <a:p>
                <a:r>
                  <a:rPr lang="en-US" dirty="0"/>
                  <a:t>Graphs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latin typeface="Cambria Math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</a:p>
            </p:txBody>
          </p:sp>
        </mc:Choice>
        <mc:Fallback xmlns="">
          <p:sp>
            <p:nvSpPr>
              <p:cNvPr id="6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0" y="0"/>
                <a:ext cx="9144000" cy="1143000"/>
              </a:xfrm>
              <a:blipFill rotWithShape="1">
                <a:blip r:embed="rId4"/>
                <a:stretch>
                  <a:fillRect t="-10106" b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8" name="Picture 7">
            <a:extLst>
              <a:ext uri="{FF2B5EF4-FFF2-40B4-BE49-F238E27FC236}">
                <a16:creationId xmlns:a16="http://schemas.microsoft.com/office/drawing/2014/main" id="{1AB598A7-AAD1-45DD-BE55-EC9E3C425A5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009672"/>
            <a:ext cx="9144000" cy="3695928"/>
          </a:xfrm>
          <a:prstGeom prst="rect">
            <a:avLst/>
          </a:prstGeom>
        </p:spPr>
      </p:pic>
      <p:sp>
        <p:nvSpPr>
          <p:cNvPr id="11" name="Title 3">
            <a:extLst>
              <a:ext uri="{FF2B5EF4-FFF2-40B4-BE49-F238E27FC236}">
                <a16:creationId xmlns:a16="http://schemas.microsoft.com/office/drawing/2014/main" id="{217C33DB-6866-4FED-A3C0-E3CF1B4F174F}"/>
              </a:ext>
            </a:extLst>
          </p:cNvPr>
          <p:cNvSpPr txBox="1">
            <a:spLocks/>
          </p:cNvSpPr>
          <p:nvPr/>
        </p:nvSpPr>
        <p:spPr bwMode="auto">
          <a:xfrm>
            <a:off x="2939143" y="5867400"/>
            <a:ext cx="3200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6000" b="1" kern="1200">
                <a:solidFill>
                  <a:srgbClr val="FFFF00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FFFF00"/>
                </a:solidFill>
                <a:latin typeface="Comic Sans MS" pitchFamily="66" charset="0"/>
              </a:defRPr>
            </a:lvl9pPr>
          </a:lstStyle>
          <a:p>
            <a:r>
              <a:rPr lang="el-GR" sz="3000" dirty="0">
                <a:solidFill>
                  <a:schemeClr val="tx1"/>
                </a:solidFill>
              </a:rPr>
              <a:t>μ</a:t>
            </a:r>
            <a:endParaRPr lang="en-US" sz="30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itle 3">
                <a:extLst>
                  <a:ext uri="{FF2B5EF4-FFF2-40B4-BE49-F238E27FC236}">
                    <a16:creationId xmlns:a16="http://schemas.microsoft.com/office/drawing/2014/main" id="{F16B24AE-49C3-4106-B53E-829CA81C1123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21771" y="3429000"/>
                <a:ext cx="3200400" cy="1143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Autofit/>
              </a:bodyPr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6000" b="1" kern="1200">
                    <a:solidFill>
                      <a:srgbClr val="FFFF00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4400" b="1">
                    <a:solidFill>
                      <a:srgbClr val="FFFF00"/>
                    </a:solidFill>
                    <a:latin typeface="Comic Sans MS" pitchFamily="66" charset="0"/>
                  </a:defRPr>
                </a:lvl9pPr>
              </a:lstStyle>
              <a:p>
                <a:r>
                  <a:rPr lang="en-US" sz="3000" dirty="0">
                    <a:solidFill>
                      <a:schemeClr val="tx1"/>
                    </a:solidFill>
                  </a:rPr>
                  <a:t>Graph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sz="3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3000" i="1">
                            <a:solidFill>
                              <a:schemeClr val="tx1"/>
                            </a:solidFill>
                            <a:latin typeface="Cambria Math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solidFill>
                      <a:schemeClr val="tx1"/>
                    </a:solidFill>
                  </a:rPr>
                  <a:t> values </a:t>
                </a:r>
              </a:p>
            </p:txBody>
          </p:sp>
        </mc:Choice>
        <mc:Fallback xmlns="">
          <p:sp>
            <p:nvSpPr>
              <p:cNvPr id="12" name="Title 3">
                <a:extLst>
                  <a:ext uri="{FF2B5EF4-FFF2-40B4-BE49-F238E27FC236}">
                    <a16:creationId xmlns:a16="http://schemas.microsoft.com/office/drawing/2014/main" id="{F16B24AE-49C3-4106-B53E-829CA81C112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1771" y="3429000"/>
                <a:ext cx="3200400" cy="1143000"/>
              </a:xfrm>
              <a:prstGeom prst="rect">
                <a:avLst/>
              </a:prstGeom>
              <a:blipFill>
                <a:blip r:embed="rId6"/>
                <a:stretch>
                  <a:fillRect t="-1070" b="-1069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ectangle 12">
            <a:extLst>
              <a:ext uri="{FF2B5EF4-FFF2-40B4-BE49-F238E27FC236}">
                <a16:creationId xmlns:a16="http://schemas.microsoft.com/office/drawing/2014/main" id="{18994C5D-AD16-4620-B6E8-B788ECD7E8F4}"/>
              </a:ext>
            </a:extLst>
          </p:cNvPr>
          <p:cNvSpPr/>
          <p:nvPr/>
        </p:nvSpPr>
        <p:spPr>
          <a:xfrm>
            <a:off x="0" y="6534835"/>
            <a:ext cx="166777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15360094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9501" y="2514600"/>
            <a:ext cx="7724500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Continuous Probability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eaLnBrk="1" hangingPunct="1"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For continuous data, we find the probability of a range of values – an 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area under 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latin typeface="Comic Sans MS" pitchFamily="66" charset="0"/>
              </a:rPr>
              <a:t>the curve</a:t>
            </a:r>
            <a:endParaRPr lang="en-US" altLang="en-US" sz="4800" dirty="0"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745229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>
            <a:extLst>
              <a:ext uri="{FF2B5EF4-FFF2-40B4-BE49-F238E27FC236}">
                <a16:creationId xmlns:a16="http://schemas.microsoft.com/office/drawing/2014/main" id="{FB2DF385-5BF3-491D-83A0-A7264679F9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000" y="1981200"/>
            <a:ext cx="2000250" cy="260032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8BEB8A40-3D29-4101-86C0-860F6E5F8E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10252" y="2673616"/>
            <a:ext cx="1752600" cy="140970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dirty="0"/>
              <a:t>Estimation</a:t>
            </a:r>
            <a:endParaRPr lang="en-US" altLang="en-US" dirty="0">
              <a:latin typeface="Comic Sans MS" pitchFamily="66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F046112-6D74-4155-B820-31A56E5842A3}"/>
              </a:ext>
            </a:extLst>
          </p:cNvPr>
          <p:cNvSpPr txBox="1"/>
          <p:nvPr/>
        </p:nvSpPr>
        <p:spPr>
          <a:xfrm>
            <a:off x="0" y="6608802"/>
            <a:ext cx="914400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2022; https://www.cliffsnotes.com/study-guides/statistics/sampling/populations-samples-parameters-and-statistics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D22E756-4364-4F73-A0C7-4FEF92576CF4}"/>
              </a:ext>
            </a:extLst>
          </p:cNvPr>
          <p:cNvSpPr txBox="1"/>
          <p:nvPr/>
        </p:nvSpPr>
        <p:spPr>
          <a:xfrm>
            <a:off x="2895603" y="2590800"/>
            <a:ext cx="20573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/>
              <a:t>So we take a random selection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06D5C2FC-89FB-4B31-A517-623D78196D1C}"/>
              </a:ext>
            </a:extLst>
          </p:cNvPr>
          <p:cNvCxnSpPr>
            <a:cxnSpLocks/>
          </p:cNvCxnSpPr>
          <p:nvPr/>
        </p:nvCxnSpPr>
        <p:spPr>
          <a:xfrm>
            <a:off x="2928257" y="3361883"/>
            <a:ext cx="2786743" cy="0"/>
          </a:xfrm>
          <a:prstGeom prst="straightConnector1">
            <a:avLst/>
          </a:prstGeom>
          <a:ln w="254000">
            <a:solidFill>
              <a:srgbClr val="92D05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4B22062B-357A-4610-B874-4C53AA1F8A5C}"/>
              </a:ext>
            </a:extLst>
          </p:cNvPr>
          <p:cNvCxnSpPr>
            <a:cxnSpLocks/>
          </p:cNvCxnSpPr>
          <p:nvPr/>
        </p:nvCxnSpPr>
        <p:spPr>
          <a:xfrm>
            <a:off x="1617890" y="4433062"/>
            <a:ext cx="0" cy="914400"/>
          </a:xfrm>
          <a:prstGeom prst="straightConnector1">
            <a:avLst/>
          </a:prstGeom>
          <a:ln w="254000">
            <a:solidFill>
              <a:srgbClr val="00B0F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09C1351-649E-4156-A157-61308C670DCC}"/>
              </a:ext>
            </a:extLst>
          </p:cNvPr>
          <p:cNvSpPr txBox="1"/>
          <p:nvPr/>
        </p:nvSpPr>
        <p:spPr>
          <a:xfrm>
            <a:off x="1046390" y="5228545"/>
            <a:ext cx="114300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5000" b="1" dirty="0">
                <a:solidFill>
                  <a:srgbClr val="FF5050"/>
                </a:solidFill>
              </a:rPr>
              <a:t>μ</a:t>
            </a:r>
            <a:endParaRPr lang="en-US" sz="5000" b="1" dirty="0">
              <a:solidFill>
                <a:srgbClr val="FF5050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48EFDDD-096B-450D-866B-0727336B1D6D}"/>
              </a:ext>
            </a:extLst>
          </p:cNvPr>
          <p:cNvSpPr txBox="1"/>
          <p:nvPr/>
        </p:nvSpPr>
        <p:spPr>
          <a:xfrm>
            <a:off x="242888" y="3657600"/>
            <a:ext cx="1143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population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6E7E8273-C188-45F6-A13E-06DB8E8B3F34}"/>
                  </a:ext>
                </a:extLst>
              </p:cNvPr>
              <p:cNvSpPr txBox="1"/>
              <p:nvPr/>
            </p:nvSpPr>
            <p:spPr>
              <a:xfrm>
                <a:off x="6477000" y="5249466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6E7E8273-C188-45F6-A13E-06DB8E8B3F3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7000" y="5249466"/>
                <a:ext cx="838200" cy="86177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TextBox 28">
            <a:extLst>
              <a:ext uri="{FF2B5EF4-FFF2-40B4-BE49-F238E27FC236}">
                <a16:creationId xmlns:a16="http://schemas.microsoft.com/office/drawing/2014/main" id="{44DD8F84-A48E-4BA6-8FE2-5EDE860BF96A}"/>
              </a:ext>
            </a:extLst>
          </p:cNvPr>
          <p:cNvSpPr txBox="1"/>
          <p:nvPr/>
        </p:nvSpPr>
        <p:spPr>
          <a:xfrm>
            <a:off x="242887" y="1134070"/>
            <a:ext cx="22907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/>
              <a:t>We want to know about these </a:t>
            </a:r>
          </a:p>
          <a:p>
            <a:pPr algn="ctr"/>
            <a:r>
              <a:rPr lang="en-US" b="1" dirty="0"/>
              <a:t>(but we can’t)</a:t>
            </a:r>
          </a:p>
        </p:txBody>
      </p: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9C894A06-922F-42A5-8211-99D0BDA56EDD}"/>
              </a:ext>
            </a:extLst>
          </p:cNvPr>
          <p:cNvCxnSpPr>
            <a:cxnSpLocks/>
          </p:cNvCxnSpPr>
          <p:nvPr/>
        </p:nvCxnSpPr>
        <p:spPr>
          <a:xfrm>
            <a:off x="6730095" y="4164687"/>
            <a:ext cx="0" cy="914400"/>
          </a:xfrm>
          <a:prstGeom prst="straightConnector1">
            <a:avLst/>
          </a:prstGeom>
          <a:ln w="254000">
            <a:solidFill>
              <a:srgbClr val="00B0F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A377B38E-AF26-467A-BD8C-8E7D12A6D677}"/>
              </a:ext>
            </a:extLst>
          </p:cNvPr>
          <p:cNvCxnSpPr>
            <a:cxnSpLocks/>
          </p:cNvCxnSpPr>
          <p:nvPr/>
        </p:nvCxnSpPr>
        <p:spPr>
          <a:xfrm flipH="1">
            <a:off x="2371725" y="5562600"/>
            <a:ext cx="3648075" cy="0"/>
          </a:xfrm>
          <a:prstGeom prst="straightConnector1">
            <a:avLst/>
          </a:prstGeom>
          <a:ln w="254000">
            <a:solidFill>
              <a:srgbClr val="92D05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22DCCA3A-0183-4E11-B4FD-395DCEB8A6E2}"/>
                  </a:ext>
                </a:extLst>
              </p:cNvPr>
              <p:cNvSpPr txBox="1"/>
              <p:nvPr/>
            </p:nvSpPr>
            <p:spPr>
              <a:xfrm>
                <a:off x="3215373" y="5638800"/>
                <a:ext cx="249962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/>
                  <a:t>and use</a:t>
                </a:r>
                <a:r>
                  <a:rPr lang="en-US" b="1" dirty="0">
                    <a:solidFill>
                      <a:srgbClr val="FF5050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b="1" i="1" smtClean="0">
                            <a:solidFill>
                              <a:srgbClr val="FF5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m:rPr>
                            <m:nor/>
                          </m:rPr>
                          <a:rPr lang="en-US" b="1" dirty="0">
                            <a:solidFill>
                              <a:srgbClr val="FF5050"/>
                            </a:solidFill>
                          </a:rPr>
                          <m:t>x</m:t>
                        </m:r>
                      </m:e>
                    </m:acc>
                  </m:oMath>
                </a14:m>
                <a:r>
                  <a:rPr lang="en-US" b="1" dirty="0"/>
                  <a:t> to make an inference about </a:t>
                </a:r>
                <a:r>
                  <a:rPr lang="el-GR" b="1" dirty="0">
                    <a:solidFill>
                      <a:srgbClr val="FF5050"/>
                    </a:solidFill>
                  </a:rPr>
                  <a:t>μ</a:t>
                </a:r>
                <a:r>
                  <a:rPr lang="en-US" b="1" dirty="0"/>
                  <a:t> </a:t>
                </a:r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22DCCA3A-0183-4E11-B4FD-395DCEB8A6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15373" y="5638800"/>
                <a:ext cx="2499627" cy="646331"/>
              </a:xfrm>
              <a:prstGeom prst="rect">
                <a:avLst/>
              </a:prstGeom>
              <a:blipFill>
                <a:blip r:embed="rId5"/>
                <a:stretch>
                  <a:fillRect l="-1703" t="-3774" r="-1703" b="-1509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TextBox 34">
            <a:extLst>
              <a:ext uri="{FF2B5EF4-FFF2-40B4-BE49-F238E27FC236}">
                <a16:creationId xmlns:a16="http://schemas.microsoft.com/office/drawing/2014/main" id="{F8011C93-F0B6-4B02-B379-0BDBD9B52237}"/>
              </a:ext>
            </a:extLst>
          </p:cNvPr>
          <p:cNvSpPr txBox="1"/>
          <p:nvPr/>
        </p:nvSpPr>
        <p:spPr>
          <a:xfrm>
            <a:off x="152400" y="5200471"/>
            <a:ext cx="129540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/>
              <a:t>We want to know this (but we can’t)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90CFEDB-0E35-42EC-B871-AAE4E237E616}"/>
              </a:ext>
            </a:extLst>
          </p:cNvPr>
          <p:cNvSpPr txBox="1"/>
          <p:nvPr/>
        </p:nvSpPr>
        <p:spPr>
          <a:xfrm>
            <a:off x="7086600" y="4763869"/>
            <a:ext cx="14477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/>
              <a:t>and we can calculate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1D15A50-4BB7-49CF-A6DF-9B714CE90E75}"/>
              </a:ext>
            </a:extLst>
          </p:cNvPr>
          <p:cNvSpPr txBox="1"/>
          <p:nvPr/>
        </p:nvSpPr>
        <p:spPr>
          <a:xfrm>
            <a:off x="6400800" y="2020669"/>
            <a:ext cx="24788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/>
              <a:t>Then we have these </a:t>
            </a:r>
          </a:p>
          <a:p>
            <a:pPr algn="ctr"/>
            <a:r>
              <a:rPr lang="en-US" b="1" dirty="0"/>
              <a:t>to work with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EA96F77-11D9-4DBF-A31B-C52279961BB0}"/>
              </a:ext>
            </a:extLst>
          </p:cNvPr>
          <p:cNvSpPr txBox="1"/>
          <p:nvPr/>
        </p:nvSpPr>
        <p:spPr>
          <a:xfrm>
            <a:off x="7086600" y="3581400"/>
            <a:ext cx="9144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sample</a:t>
            </a:r>
          </a:p>
        </p:txBody>
      </p:sp>
    </p:spTree>
    <p:extLst>
      <p:ext uri="{BB962C8B-B14F-4D97-AF65-F5344CB8AC3E}">
        <p14:creationId xmlns:p14="http://schemas.microsoft.com/office/powerpoint/2010/main" val="282353947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229600" cy="5638800"/>
              </a:xfrm>
            </p:spPr>
            <p:txBody>
              <a:bodyPr/>
              <a:lstStyle/>
              <a:p>
                <a:r>
                  <a:rPr lang="en-US" altLang="en-US" dirty="0">
                    <a:latin typeface="Comic Sans MS" pitchFamily="66" charset="0"/>
                  </a:rPr>
                  <a:t>  Population           Sample</a:t>
                </a:r>
              </a:p>
              <a:p>
                <a:r>
                  <a:rPr lang="en-US" altLang="en-US" dirty="0">
                    <a:latin typeface="Comic Sans MS" pitchFamily="66" charset="0"/>
                  </a:rPr>
                  <a:t>     mean              </a:t>
                </a:r>
                <a:r>
                  <a:rPr lang="en-US" altLang="en-US" sz="2000" dirty="0">
                    <a:latin typeface="Comic Sans MS" pitchFamily="66" charset="0"/>
                  </a:rPr>
                  <a:t> </a:t>
                </a:r>
                <a:r>
                  <a:rPr lang="en-US" altLang="en-US" dirty="0" err="1">
                    <a:latin typeface="Comic Sans MS" pitchFamily="66" charset="0"/>
                  </a:rPr>
                  <a:t>mean</a:t>
                </a:r>
                <a:endParaRPr lang="en-US" altLang="en-US" dirty="0">
                  <a:latin typeface="Comic Sans MS" pitchFamily="66" charset="0"/>
                </a:endParaRPr>
              </a:p>
              <a:p>
                <a:r>
                  <a:rPr lang="en-US" i="1" dirty="0"/>
                  <a:t>       </a:t>
                </a:r>
                <a:r>
                  <a:rPr lang="el-GR" i="1" dirty="0"/>
                  <a:t>μ</a:t>
                </a:r>
                <a:r>
                  <a:rPr lang="en-US" i="1" dirty="0"/>
                  <a:t>                  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  <a:endParaRPr lang="en-US" i="1" dirty="0"/>
              </a:p>
              <a:p>
                <a:endParaRPr lang="en-US" altLang="en-US" i="1" dirty="0">
                  <a:latin typeface="Comic Sans MS" pitchFamily="66" charset="0"/>
                </a:endParaRPr>
              </a:p>
              <a:p>
                <a:r>
                  <a:rPr lang="en-US" altLang="en-US" dirty="0">
                    <a:latin typeface="Comic Sans MS" pitchFamily="66" charset="0"/>
                  </a:rPr>
                  <a:t>What is the best estimate we have for the unknown population mean µ ?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229600" cy="5638800"/>
              </a:xfrm>
              <a:blipFill>
                <a:blip r:embed="rId2"/>
                <a:stretch>
                  <a:fillRect l="-2593" t="-1946" r="-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95911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38200"/>
                <a:ext cx="8229600" cy="5638800"/>
              </a:xfrm>
            </p:spPr>
            <p:txBody>
              <a:bodyPr/>
              <a:lstStyle/>
              <a:p>
                <a:pPr algn="ctr"/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8000" i="1" smtClean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8000" i="1">
                            <a:solidFill>
                              <a:srgbClr val="FFFF00"/>
                            </a:solidFill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8000" dirty="0"/>
                  <a:t> </a:t>
                </a:r>
                <a:endParaRPr lang="en-US" sz="8000" i="1" dirty="0"/>
              </a:p>
              <a:p>
                <a:pPr algn="ctr"/>
                <a:r>
                  <a:rPr lang="en-US" altLang="en-US" dirty="0">
                    <a:latin typeface="Comic Sans MS" pitchFamily="66" charset="0"/>
                  </a:rPr>
                  <a:t>is the best estimate </a:t>
                </a:r>
              </a:p>
              <a:p>
                <a:pPr algn="ctr"/>
                <a:r>
                  <a:rPr lang="en-US" altLang="en-US" dirty="0">
                    <a:latin typeface="Comic Sans MS" pitchFamily="66" charset="0"/>
                  </a:rPr>
                  <a:t>we have for the unknown </a:t>
                </a:r>
              </a:p>
              <a:p>
                <a:pPr algn="ctr"/>
                <a:r>
                  <a:rPr lang="en-US" altLang="en-US" dirty="0">
                    <a:latin typeface="Comic Sans MS" pitchFamily="66" charset="0"/>
                  </a:rPr>
                  <a:t>population mean µ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38200"/>
                <a:ext cx="8229600" cy="5638800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2a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08355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4" name="Content Placeholder 2">
                <a:extLst>
                  <a:ext uri="{FF2B5EF4-FFF2-40B4-BE49-F238E27FC236}">
                    <a16:creationId xmlns:a16="http://schemas.microsoft.com/office/drawing/2014/main" id="{8D10CC7A-6E5C-4B4A-BC72-44DF5B75E21F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76200" y="990600"/>
                <a:ext cx="8991600" cy="5638800"/>
              </a:xfrm>
            </p:spPr>
            <p:txBody>
              <a:bodyPr/>
              <a:lstStyle/>
              <a:p>
                <a:pPr algn="ctr">
                  <a:spcBef>
                    <a:spcPts val="0"/>
                  </a:spcBef>
                </a:pPr>
                <a:r>
                  <a:rPr lang="en-US" altLang="en-US" dirty="0">
                    <a:cs typeface="Times New Roman" pitchFamily="18" charset="0"/>
                  </a:rPr>
                  <a:t>The mean of all of the gazillion</a:t>
                </a:r>
              </a:p>
              <a:p>
                <a:pPr algn="ctr">
                  <a:spcBef>
                    <a:spcPts val="0"/>
                  </a:spcBef>
                </a:pP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  <a:r>
                  <a:rPr lang="en-US" altLang="en-US" dirty="0">
                    <a:latin typeface="Comic Sans MS" pitchFamily="66" charset="0"/>
                  </a:rPr>
                  <a:t>values will be µ</a:t>
                </a:r>
              </a:p>
              <a:p>
                <a:endParaRPr lang="en-US" altLang="en-US" dirty="0"/>
              </a:p>
            </p:txBody>
          </p:sp>
        </mc:Choice>
        <mc:Fallback xmlns="">
          <p:sp>
            <p:nvSpPr>
              <p:cNvPr id="34" name="Content Placeholder 2">
                <a:extLst>
                  <a:ext uri="{FF2B5EF4-FFF2-40B4-BE49-F238E27FC236}">
                    <a16:creationId xmlns:a16="http://schemas.microsoft.com/office/drawing/2014/main" id="{8D10CC7A-6E5C-4B4A-BC72-44DF5B75E21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76200" y="990600"/>
                <a:ext cx="8991600" cy="5638800"/>
              </a:xfrm>
              <a:blipFill>
                <a:blip r:embed="rId2"/>
                <a:stretch>
                  <a:fillRect t="-19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2" name="Picture 31">
            <a:extLst>
              <a:ext uri="{FF2B5EF4-FFF2-40B4-BE49-F238E27FC236}">
                <a16:creationId xmlns:a16="http://schemas.microsoft.com/office/drawing/2014/main" id="{FB2DF385-5BF3-491D-83A0-A7264679F9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00" y="2581275"/>
            <a:ext cx="2000250" cy="260032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8BEB8A40-3D29-4101-86C0-860F6E5F8E7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86200" y="2422672"/>
            <a:ext cx="1752600" cy="140970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F046112-6D74-4155-B820-31A56E5842A3}"/>
              </a:ext>
            </a:extLst>
          </p:cNvPr>
          <p:cNvSpPr txBox="1"/>
          <p:nvPr/>
        </p:nvSpPr>
        <p:spPr>
          <a:xfrm>
            <a:off x="0" y="6608802"/>
            <a:ext cx="914400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2022; https://www.cliffsnotes.com/study-guides/statistics/sampling/populations-samples-parameters-and-statistics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D22E756-4364-4F73-A0C7-4FEF92576CF4}"/>
              </a:ext>
            </a:extLst>
          </p:cNvPr>
          <p:cNvSpPr txBox="1"/>
          <p:nvPr/>
        </p:nvSpPr>
        <p:spPr>
          <a:xfrm>
            <a:off x="2590800" y="2391060"/>
            <a:ext cx="11430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random selection 1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06D5C2FC-89FB-4B31-A517-623D78196D1C}"/>
              </a:ext>
            </a:extLst>
          </p:cNvPr>
          <p:cNvCxnSpPr>
            <a:cxnSpLocks/>
          </p:cNvCxnSpPr>
          <p:nvPr/>
        </p:nvCxnSpPr>
        <p:spPr>
          <a:xfrm>
            <a:off x="2743200" y="3334035"/>
            <a:ext cx="1066800" cy="0"/>
          </a:xfrm>
          <a:prstGeom prst="straightConnector1">
            <a:avLst/>
          </a:prstGeom>
          <a:ln w="254000">
            <a:solidFill>
              <a:srgbClr val="92D05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2D4D841-F3C5-4188-B2D5-6860A684B3FE}"/>
              </a:ext>
            </a:extLst>
          </p:cNvPr>
          <p:cNvSpPr txBox="1"/>
          <p:nvPr/>
        </p:nvSpPr>
        <p:spPr>
          <a:xfrm>
            <a:off x="7759473" y="2373446"/>
            <a:ext cx="114300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population of sample</a:t>
            </a:r>
          </a:p>
          <a:p>
            <a:pPr algn="ctr"/>
            <a:r>
              <a:rPr lang="en-US" sz="1500" dirty="0"/>
              <a:t>means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DDEB14E6-DD91-4F51-A964-D6FF0B544CD9}"/>
              </a:ext>
            </a:extLst>
          </p:cNvPr>
          <p:cNvCxnSpPr>
            <a:cxnSpLocks/>
          </p:cNvCxnSpPr>
          <p:nvPr/>
        </p:nvCxnSpPr>
        <p:spPr>
          <a:xfrm>
            <a:off x="5638800" y="4191000"/>
            <a:ext cx="1066800" cy="0"/>
          </a:xfrm>
          <a:prstGeom prst="straightConnector1">
            <a:avLst/>
          </a:prstGeom>
          <a:ln w="254000">
            <a:solidFill>
              <a:srgbClr val="92D05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4B22062B-357A-4610-B874-4C53AA1F8A5C}"/>
              </a:ext>
            </a:extLst>
          </p:cNvPr>
          <p:cNvCxnSpPr>
            <a:cxnSpLocks/>
          </p:cNvCxnSpPr>
          <p:nvPr/>
        </p:nvCxnSpPr>
        <p:spPr>
          <a:xfrm>
            <a:off x="2819400" y="5010435"/>
            <a:ext cx="1066800" cy="0"/>
          </a:xfrm>
          <a:prstGeom prst="straightConnector1">
            <a:avLst/>
          </a:prstGeom>
          <a:ln w="254000">
            <a:solidFill>
              <a:srgbClr val="92D05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9FA545A7-7FB8-44F6-B92A-476216618962}"/>
              </a:ext>
            </a:extLst>
          </p:cNvPr>
          <p:cNvSpPr txBox="1"/>
          <p:nvPr/>
        </p:nvSpPr>
        <p:spPr>
          <a:xfrm>
            <a:off x="2590800" y="4096035"/>
            <a:ext cx="12192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random selection 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09C1351-649E-4156-A157-61308C670DCC}"/>
              </a:ext>
            </a:extLst>
          </p:cNvPr>
          <p:cNvSpPr txBox="1"/>
          <p:nvPr/>
        </p:nvSpPr>
        <p:spPr>
          <a:xfrm>
            <a:off x="876300" y="5767626"/>
            <a:ext cx="114300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5000" b="1" dirty="0">
                <a:solidFill>
                  <a:srgbClr val="FF5050"/>
                </a:solidFill>
              </a:rPr>
              <a:t>μ</a:t>
            </a:r>
            <a:endParaRPr lang="en-US" sz="5000" b="1" dirty="0">
              <a:solidFill>
                <a:srgbClr val="FF505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4BB1565D-828E-4436-A9C9-9D4A819B3EF9}"/>
                  </a:ext>
                </a:extLst>
              </p:cNvPr>
              <p:cNvSpPr txBox="1"/>
              <p:nvPr/>
            </p:nvSpPr>
            <p:spPr>
              <a:xfrm>
                <a:off x="4114800" y="3301079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4BB1565D-828E-4436-A9C9-9D4A819B3E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3301079"/>
                <a:ext cx="838200" cy="86177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6A9F07D2-C585-492B-A48C-CDCDA3CFAAB0}"/>
                  </a:ext>
                </a:extLst>
              </p:cNvPr>
              <p:cNvSpPr txBox="1"/>
              <p:nvPr/>
            </p:nvSpPr>
            <p:spPr>
              <a:xfrm>
                <a:off x="8180613" y="4095854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6A9F07D2-C585-492B-A48C-CDCDA3CFAAB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80613" y="4095854"/>
                <a:ext cx="838200" cy="86177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8D701E2D-EADC-4AC1-97BF-B7551AC86D93}"/>
                  </a:ext>
                </a:extLst>
              </p:cNvPr>
              <p:cNvSpPr txBox="1"/>
              <p:nvPr/>
            </p:nvSpPr>
            <p:spPr>
              <a:xfrm>
                <a:off x="7067550" y="3976675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8D701E2D-EADC-4AC1-97BF-B7551AC86D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67550" y="3976675"/>
                <a:ext cx="838200" cy="86177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F3908EC3-7F24-46C2-9B36-87D163901FC8}"/>
                  </a:ext>
                </a:extLst>
              </p:cNvPr>
              <p:cNvSpPr txBox="1"/>
              <p:nvPr/>
            </p:nvSpPr>
            <p:spPr>
              <a:xfrm>
                <a:off x="7775121" y="3660660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F3908EC3-7F24-46C2-9B36-87D163901FC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75121" y="3660660"/>
                <a:ext cx="838200" cy="86177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7C58B540-34F3-46CE-94E0-B6EE8536E6C0}"/>
                  </a:ext>
                </a:extLst>
              </p:cNvPr>
              <p:cNvSpPr txBox="1"/>
              <p:nvPr/>
            </p:nvSpPr>
            <p:spPr>
              <a:xfrm>
                <a:off x="8286747" y="3372939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7C58B540-34F3-46CE-94E0-B6EE8536E6C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6747" y="3372939"/>
                <a:ext cx="838200" cy="861774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26C4EC25-DF22-4A82-982C-5C53E21EC9EF}"/>
                  </a:ext>
                </a:extLst>
              </p:cNvPr>
              <p:cNvSpPr txBox="1"/>
              <p:nvPr/>
            </p:nvSpPr>
            <p:spPr>
              <a:xfrm>
                <a:off x="7356021" y="2757658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26C4EC25-DF22-4A82-982C-5C53E21EC9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56021" y="2757658"/>
                <a:ext cx="838200" cy="86177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652A1993-957A-4886-8864-31C76DA8AB28}"/>
                  </a:ext>
                </a:extLst>
              </p:cNvPr>
              <p:cNvSpPr txBox="1"/>
              <p:nvPr/>
            </p:nvSpPr>
            <p:spPr>
              <a:xfrm>
                <a:off x="7836354" y="2978866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652A1993-957A-4886-8864-31C76DA8AB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6354" y="2978866"/>
                <a:ext cx="838200" cy="86177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990432B-8F9F-4C07-8A67-180E7D6F7FBC}"/>
                  </a:ext>
                </a:extLst>
              </p:cNvPr>
              <p:cNvSpPr txBox="1"/>
              <p:nvPr/>
            </p:nvSpPr>
            <p:spPr>
              <a:xfrm>
                <a:off x="6921273" y="3201055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990432B-8F9F-4C07-8A67-180E7D6F7FB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21273" y="3201055"/>
                <a:ext cx="838200" cy="86177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84A9DBA-8B15-41B6-B97D-325CC2BCAD05}"/>
                  </a:ext>
                </a:extLst>
              </p:cNvPr>
              <p:cNvSpPr txBox="1"/>
              <p:nvPr/>
            </p:nvSpPr>
            <p:spPr>
              <a:xfrm>
                <a:off x="7342413" y="3405446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84A9DBA-8B15-41B6-B97D-325CC2BCAD0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42413" y="3405446"/>
                <a:ext cx="838200" cy="861774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C9007735-D457-4ED6-8667-E4BC1800E24B}"/>
                  </a:ext>
                </a:extLst>
              </p:cNvPr>
              <p:cNvSpPr txBox="1"/>
              <p:nvPr/>
            </p:nvSpPr>
            <p:spPr>
              <a:xfrm>
                <a:off x="7620000" y="4256921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C9007735-D457-4ED6-8667-E4BC1800E2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0000" y="4256921"/>
                <a:ext cx="838200" cy="86177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TextBox 26">
            <a:extLst>
              <a:ext uri="{FF2B5EF4-FFF2-40B4-BE49-F238E27FC236}">
                <a16:creationId xmlns:a16="http://schemas.microsoft.com/office/drawing/2014/main" id="{348EFDDD-096B-450D-866B-0727336B1D6D}"/>
              </a:ext>
            </a:extLst>
          </p:cNvPr>
          <p:cNvSpPr txBox="1"/>
          <p:nvPr/>
        </p:nvSpPr>
        <p:spPr>
          <a:xfrm>
            <a:off x="90488" y="4257675"/>
            <a:ext cx="1143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population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94C003F8-20DA-488F-A820-B38EB163F5D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952875" y="4296060"/>
            <a:ext cx="1609725" cy="140017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6E7E8273-C188-45F6-A13E-06DB8E8B3F34}"/>
                  </a:ext>
                </a:extLst>
              </p:cNvPr>
              <p:cNvSpPr txBox="1"/>
              <p:nvPr/>
            </p:nvSpPr>
            <p:spPr>
              <a:xfrm>
                <a:off x="4114800" y="5239035"/>
                <a:ext cx="838200" cy="8617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sz="5000" b="1" i="1" smtClean="0">
                              <a:solidFill>
                                <a:srgbClr val="FF505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nor/>
                            </m:rPr>
                            <a:rPr lang="en-US" sz="5000" b="1" dirty="0">
                              <a:solidFill>
                                <a:srgbClr val="FF5050"/>
                              </a:solidFill>
                            </a:rPr>
                            <m:t>x</m:t>
                          </m:r>
                        </m:e>
                      </m:acc>
                    </m:oMath>
                  </m:oMathPara>
                </a14:m>
                <a:endParaRPr lang="en-US" sz="5000" b="1" dirty="0">
                  <a:solidFill>
                    <a:srgbClr val="FF5050"/>
                  </a:solidFill>
                </a:endParaRPr>
              </a:p>
            </p:txBody>
          </p:sp>
        </mc:Choice>
        <mc:Fallback xmlns="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6E7E8273-C188-45F6-A13E-06DB8E8B3F3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5239035"/>
                <a:ext cx="838200" cy="861774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TextBox 28">
            <a:extLst>
              <a:ext uri="{FF2B5EF4-FFF2-40B4-BE49-F238E27FC236}">
                <a16:creationId xmlns:a16="http://schemas.microsoft.com/office/drawing/2014/main" id="{37A70434-9767-4F6B-B621-D8425E3C0466}"/>
              </a:ext>
            </a:extLst>
          </p:cNvPr>
          <p:cNvSpPr txBox="1"/>
          <p:nvPr/>
        </p:nvSpPr>
        <p:spPr>
          <a:xfrm>
            <a:off x="7467600" y="5767626"/>
            <a:ext cx="114300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5000" b="1" dirty="0">
                <a:solidFill>
                  <a:srgbClr val="FF5050"/>
                </a:solidFill>
              </a:rPr>
              <a:t>μ</a:t>
            </a:r>
            <a:endParaRPr lang="en-US" sz="5000" b="1" dirty="0">
              <a:solidFill>
                <a:srgbClr val="FF5050"/>
              </a:solidFill>
            </a:endParaRPr>
          </a:p>
        </p:txBody>
      </p: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76D59076-E3AC-4BBC-8232-C3A351834B6D}"/>
              </a:ext>
            </a:extLst>
          </p:cNvPr>
          <p:cNvCxnSpPr>
            <a:cxnSpLocks/>
          </p:cNvCxnSpPr>
          <p:nvPr/>
        </p:nvCxnSpPr>
        <p:spPr>
          <a:xfrm>
            <a:off x="1447800" y="5023897"/>
            <a:ext cx="0" cy="914400"/>
          </a:xfrm>
          <a:prstGeom prst="straightConnector1">
            <a:avLst/>
          </a:prstGeom>
          <a:ln w="254000">
            <a:solidFill>
              <a:srgbClr val="00B0F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09913229-94A5-4CFC-BA38-977D0C19A3D5}"/>
              </a:ext>
            </a:extLst>
          </p:cNvPr>
          <p:cNvCxnSpPr>
            <a:cxnSpLocks/>
          </p:cNvCxnSpPr>
          <p:nvPr/>
        </p:nvCxnSpPr>
        <p:spPr>
          <a:xfrm>
            <a:off x="8044542" y="5029200"/>
            <a:ext cx="0" cy="914400"/>
          </a:xfrm>
          <a:prstGeom prst="straightConnector1">
            <a:avLst/>
          </a:prstGeom>
          <a:ln w="254000">
            <a:solidFill>
              <a:srgbClr val="00B0F0"/>
            </a:solidFill>
            <a:headEnd type="none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8B2884BA-0C5E-44B2-AC68-BD485D1D9D63}"/>
              </a:ext>
            </a:extLst>
          </p:cNvPr>
          <p:cNvSpPr txBox="1"/>
          <p:nvPr/>
        </p:nvSpPr>
        <p:spPr>
          <a:xfrm>
            <a:off x="5638800" y="2794337"/>
            <a:ext cx="132805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/>
              <a:t>gazillion samples each with a sample mean</a:t>
            </a:r>
          </a:p>
        </p:txBody>
      </p:sp>
    </p:spTree>
    <p:extLst>
      <p:ext uri="{BB962C8B-B14F-4D97-AF65-F5344CB8AC3E}">
        <p14:creationId xmlns:p14="http://schemas.microsoft.com/office/powerpoint/2010/main" val="334116713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1"/>
          <p:cNvSpPr>
            <a:spLocks noGrp="1"/>
          </p:cNvSpPr>
          <p:nvPr>
            <p:ph idx="1"/>
          </p:nvPr>
        </p:nvSpPr>
        <p:spPr>
          <a:xfrm>
            <a:off x="304800" y="990600"/>
            <a:ext cx="85344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Graph of likely values for µ: </a:t>
            </a: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6A38D1D-D61E-4A40-814A-97C77B8651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209800"/>
            <a:ext cx="9144000" cy="3695928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35FBF5B8-13F4-4998-B7FC-5F25E4DB825D}"/>
              </a:ext>
            </a:extLst>
          </p:cNvPr>
          <p:cNvSpPr/>
          <p:nvPr/>
        </p:nvSpPr>
        <p:spPr>
          <a:xfrm>
            <a:off x="0" y="6534835"/>
            <a:ext cx="166777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381000" y="5410200"/>
            <a:ext cx="89154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9pPr>
          </a:lstStyle>
          <a:p>
            <a:pPr eaLnBrk="1" hangingPunct="1"/>
            <a:r>
              <a:rPr lang="en-US" altLang="en-US" sz="4400" b="1" dirty="0">
                <a:latin typeface="Comic Sans MS" pitchFamily="66" charset="0"/>
              </a:rPr>
              <a:t>                </a:t>
            </a:r>
            <a:r>
              <a:rPr lang="en-US" altLang="en-US" sz="1500" b="1" dirty="0">
                <a:latin typeface="Comic Sans MS" pitchFamily="66" charset="0"/>
              </a:rPr>
              <a:t> </a:t>
            </a:r>
            <a:r>
              <a:rPr lang="en-US" altLang="en-US" sz="4400" b="1" dirty="0">
                <a:latin typeface="Comic Sans MS" pitchFamily="66" charset="0"/>
              </a:rPr>
              <a:t>?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1"/>
          <p:cNvSpPr>
            <a:spLocks noGrp="1"/>
          </p:cNvSpPr>
          <p:nvPr>
            <p:ph idx="1"/>
          </p:nvPr>
        </p:nvSpPr>
        <p:spPr>
          <a:xfrm>
            <a:off x="304800" y="990600"/>
            <a:ext cx="85344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Graph of likely values for µ: </a:t>
            </a: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2b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2DFE35F-1867-4F40-A0F6-066E7ED493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209800"/>
            <a:ext cx="9144000" cy="3695928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3A4ABE9C-3CE7-4B00-984C-C33A3AF7E50F}"/>
              </a:ext>
            </a:extLst>
          </p:cNvPr>
          <p:cNvSpPr/>
          <p:nvPr/>
        </p:nvSpPr>
        <p:spPr>
          <a:xfrm>
            <a:off x="0" y="6534835"/>
            <a:ext cx="166777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 Box 3">
                <a:extLst>
                  <a:ext uri="{FF2B5EF4-FFF2-40B4-BE49-F238E27FC236}">
                    <a16:creationId xmlns:a16="http://schemas.microsoft.com/office/drawing/2014/main" id="{535E815D-E727-4434-B5C4-04D7527B60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38600" y="5398293"/>
                <a:ext cx="914400" cy="769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9pPr>
              </a:lstStyle>
              <a:p>
                <a:pPr eaLnBrk="1" hangingPunct="1"/>
                <a:r>
                  <a:rPr lang="en-US" altLang="en-US" sz="44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4400" i="1" smtClean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4400" i="1">
                            <a:solidFill>
                              <a:srgbClr val="FFFF00"/>
                            </a:solidFill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endParaRPr lang="en-US" altLang="en-US" sz="4400" b="1" dirty="0">
                  <a:latin typeface="Comic Sans MS" pitchFamily="66" charset="0"/>
                </a:endParaRPr>
              </a:p>
            </p:txBody>
          </p:sp>
        </mc:Choice>
        <mc:Fallback xmlns="">
          <p:sp>
            <p:nvSpPr>
              <p:cNvPr id="12" name="Text Box 3">
                <a:extLst>
                  <a:ext uri="{FF2B5EF4-FFF2-40B4-BE49-F238E27FC236}">
                    <a16:creationId xmlns:a16="http://schemas.microsoft.com/office/drawing/2014/main" id="{535E815D-E727-4434-B5C4-04D7527B60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38600" y="5398293"/>
                <a:ext cx="914400" cy="769938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5870243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219200"/>
                <a:ext cx="8382000" cy="5638800"/>
              </a:xfrm>
            </p:spPr>
            <p:txBody>
              <a:bodyPr/>
              <a:lstStyle/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We will use the sample mean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  <a:r>
                  <a:rPr lang="en-US" altLang="en-US" dirty="0">
                    <a:latin typeface="Comic Sans MS" pitchFamily="66" charset="0"/>
                  </a:rPr>
                  <a:t>to estimate the unknown population mean µ</a:t>
                </a:r>
              </a:p>
            </p:txBody>
          </p:sp>
        </mc:Choice>
        <mc:Fallback xmlns="">
          <p:sp>
            <p:nvSpPr>
              <p:cNvPr id="5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219200"/>
                <a:ext cx="8382000" cy="5638800"/>
              </a:xfrm>
              <a:blipFill rotWithShape="1">
                <a:blip r:embed="rId2"/>
                <a:stretch>
                  <a:fillRect t="-19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9960261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219200"/>
                <a:ext cx="8382000" cy="5638800"/>
              </a:xfrm>
            </p:spPr>
            <p:txBody>
              <a:bodyPr/>
              <a:lstStyle/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Using the sample mean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  <a:r>
                  <a:rPr lang="en-US" altLang="en-US" dirty="0">
                    <a:latin typeface="Comic Sans MS" pitchFamily="66" charset="0"/>
                  </a:rPr>
                  <a:t>to estimate the unknown population mean µ is called “</a:t>
                </a:r>
                <a:r>
                  <a:rPr lang="en-US" altLang="en-US" dirty="0">
                    <a:solidFill>
                      <a:srgbClr val="FFC000"/>
                    </a:solidFill>
                    <a:latin typeface="Comic Sans MS" pitchFamily="66" charset="0"/>
                  </a:rPr>
                  <a:t>making inferences</a:t>
                </a:r>
                <a:r>
                  <a:rPr lang="en-US" altLang="en-US" dirty="0">
                    <a:latin typeface="Comic Sans MS" pitchFamily="66" charset="0"/>
                  </a:rPr>
                  <a:t>” </a:t>
                </a:r>
              </a:p>
            </p:txBody>
          </p:sp>
        </mc:Choice>
        <mc:Fallback xmlns="">
          <p:sp>
            <p:nvSpPr>
              <p:cNvPr id="5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219200"/>
                <a:ext cx="8382000" cy="5638800"/>
              </a:xfrm>
              <a:blipFill rotWithShape="1">
                <a:blip r:embed="rId2"/>
                <a:stretch>
                  <a:fillRect l="-1018" t="-1946" r="-392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6173097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99A6F97B-D92E-4AD9-BD28-4853C78727A3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197229938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1"/>
          <p:cNvSpPr>
            <a:spLocks noGrp="1"/>
          </p:cNvSpPr>
          <p:nvPr>
            <p:ph idx="1"/>
          </p:nvPr>
        </p:nvSpPr>
        <p:spPr>
          <a:xfrm>
            <a:off x="304800" y="1219200"/>
            <a:ext cx="8458200" cy="5638800"/>
          </a:xfrm>
        </p:spPr>
        <p:txBody>
          <a:bodyPr/>
          <a:lstStyle/>
          <a:p>
            <a:pPr algn="ctr" eaLnBrk="1" hangingPunct="1">
              <a:defRPr/>
            </a:pPr>
            <a:r>
              <a:rPr lang="en-US" dirty="0">
                <a:latin typeface="Comic Sans MS" pitchFamily="66" charset="0"/>
              </a:rPr>
              <a:t>The sample standard deviation “s” is the best estimate we have for the unknown population standard deviation “</a:t>
            </a:r>
            <a:r>
              <a:rPr lang="el-GR" dirty="0">
                <a:latin typeface="Comic Sans MS" pitchFamily="66" charset="0"/>
              </a:rPr>
              <a:t>σ</a:t>
            </a:r>
            <a:r>
              <a:rPr lang="en-US" dirty="0">
                <a:latin typeface="Comic Sans MS" pitchFamily="66" charset="0"/>
              </a:rPr>
              <a:t>”</a:t>
            </a:r>
          </a:p>
          <a:p>
            <a:pPr eaLnBrk="1" hangingPunct="1"/>
            <a:endParaRPr lang="en-US" altLang="en-US" dirty="0">
              <a:cs typeface="Times New Roman" pitchFamily="18" charset="0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</p:spTree>
    <p:extLst>
      <p:ext uri="{BB962C8B-B14F-4D97-AF65-F5344CB8AC3E}">
        <p14:creationId xmlns:p14="http://schemas.microsoft.com/office/powerpoint/2010/main" val="52389730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Normal Probability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Note: P(-1 &lt; x &lt; 1) is the same as P(-1 ≤ x ≤ 1) because the probability of any one point on a continuous curve is </a:t>
            </a:r>
            <a:r>
              <a:rPr lang="en-US" altLang="en-US" dirty="0">
                <a:solidFill>
                  <a:schemeClr val="tx1"/>
                </a:solidFill>
                <a:latin typeface="Comic Sans MS" pitchFamily="66" charset="0"/>
              </a:rPr>
              <a:t>zero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526489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1"/>
          <p:cNvSpPr>
            <a:spLocks noGrp="1"/>
          </p:cNvSpPr>
          <p:nvPr>
            <p:ph idx="1"/>
          </p:nvPr>
        </p:nvSpPr>
        <p:spPr>
          <a:xfrm>
            <a:off x="304800" y="1219200"/>
            <a:ext cx="8458200" cy="5638800"/>
          </a:xfrm>
        </p:spPr>
        <p:txBody>
          <a:bodyPr/>
          <a:lstStyle/>
          <a:p>
            <a:pPr algn="ctr" eaLnBrk="1" hangingPunct="1">
              <a:defRPr/>
            </a:pPr>
            <a:r>
              <a:rPr lang="en-US" dirty="0">
                <a:latin typeface="Comic Sans MS" pitchFamily="66" charset="0"/>
              </a:rPr>
              <a:t>Using s to estimate </a:t>
            </a:r>
            <a:r>
              <a:rPr lang="el-GR" dirty="0">
                <a:latin typeface="Comic Sans MS" pitchFamily="66" charset="0"/>
              </a:rPr>
              <a:t>σ</a:t>
            </a:r>
            <a:r>
              <a:rPr lang="en-US" dirty="0">
                <a:latin typeface="Comic Sans MS" pitchFamily="66" charset="0"/>
              </a:rPr>
              <a:t> </a:t>
            </a:r>
          </a:p>
          <a:p>
            <a:pPr algn="ctr" eaLnBrk="1" hangingPunct="1">
              <a:spcBef>
                <a:spcPts val="0"/>
              </a:spcBef>
              <a:defRPr/>
            </a:pPr>
            <a:r>
              <a:rPr lang="en-US" dirty="0">
                <a:latin typeface="Comic Sans MS" pitchFamily="66" charset="0"/>
              </a:rPr>
              <a:t>is also </a:t>
            </a:r>
          </a:p>
          <a:p>
            <a:pPr algn="ctr" eaLnBrk="1" hangingPunct="1">
              <a:spcBef>
                <a:spcPts val="0"/>
              </a:spcBef>
              <a:defRPr/>
            </a:pPr>
            <a:r>
              <a:rPr lang="en-US" dirty="0">
                <a:latin typeface="Comic Sans MS" pitchFamily="66" charset="0"/>
              </a:rPr>
              <a:t>an inference</a:t>
            </a:r>
          </a:p>
          <a:p>
            <a:pPr eaLnBrk="1" hangingPunct="1"/>
            <a:endParaRPr lang="en-US" altLang="en-US" dirty="0">
              <a:cs typeface="Times New Roman" pitchFamily="18" charset="0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</p:spTree>
    <p:extLst>
      <p:ext uri="{BB962C8B-B14F-4D97-AF65-F5344CB8AC3E}">
        <p14:creationId xmlns:p14="http://schemas.microsoft.com/office/powerpoint/2010/main" val="197531481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1"/>
          <p:cNvSpPr>
            <a:spLocks noGrp="1"/>
          </p:cNvSpPr>
          <p:nvPr>
            <p:ph idx="1"/>
          </p:nvPr>
        </p:nvSpPr>
        <p:spPr>
          <a:xfrm>
            <a:off x="304800" y="1219200"/>
            <a:ext cx="8458200" cy="5638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latin typeface="Comic Sans MS" pitchFamily="66" charset="0"/>
              </a:rPr>
              <a:t>Note: We’ve just entered the third half of statistics:</a:t>
            </a:r>
          </a:p>
          <a:p>
            <a:pPr algn="ctr" eaLnBrk="1" hangingPunct="1">
              <a:defRPr/>
            </a:pPr>
            <a:r>
              <a:rPr lang="en-US" dirty="0">
                <a:solidFill>
                  <a:srgbClr val="FFC000"/>
                </a:solidFill>
                <a:latin typeface="Comic Sans MS" pitchFamily="66" charset="0"/>
              </a:rPr>
              <a:t>Inferential Statistics</a:t>
            </a:r>
          </a:p>
          <a:p>
            <a:pPr eaLnBrk="1" hangingPunct="1"/>
            <a:endParaRPr lang="en-US" altLang="en-US" dirty="0">
              <a:cs typeface="Times New Roman" pitchFamily="18" charset="0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</p:spTree>
    <p:extLst>
      <p:ext uri="{BB962C8B-B14F-4D97-AF65-F5344CB8AC3E}">
        <p14:creationId xmlns:p14="http://schemas.microsoft.com/office/powerpoint/2010/main" val="413494179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BBBD5F88-F52A-4089-875D-20A593D2ED8D}"/>
              </a:ext>
            </a:extLst>
          </p:cNvPr>
          <p:cNvGrpSpPr/>
          <p:nvPr/>
        </p:nvGrpSpPr>
        <p:grpSpPr>
          <a:xfrm>
            <a:off x="0" y="3009672"/>
            <a:ext cx="9144000" cy="3695928"/>
            <a:chOff x="0" y="2704872"/>
            <a:chExt cx="9144000" cy="36959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5EC279A-D0FB-4002-80E0-9E1788B7F2F5}"/>
                </a:ext>
              </a:extLst>
            </p:cNvPr>
            <p:cNvGrpSpPr/>
            <p:nvPr/>
          </p:nvGrpSpPr>
          <p:grpSpPr>
            <a:xfrm>
              <a:off x="0" y="2704872"/>
              <a:ext cx="9144000" cy="3695928"/>
              <a:chOff x="0" y="685800"/>
              <a:chExt cx="9144000" cy="3695928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813556A0-43A7-47C9-A6D8-B5829ABB05D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0" y="685800"/>
                <a:ext cx="9144000" cy="3695928"/>
              </a:xfrm>
              <a:prstGeom prst="rect">
                <a:avLst/>
              </a:prstGeom>
            </p:spPr>
          </p:pic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A576734A-1D13-4FAE-A0B4-338FD71F33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472543" y="2095728"/>
                <a:ext cx="1023257" cy="0"/>
              </a:xfrm>
              <a:prstGeom prst="straightConnector1">
                <a:avLst/>
              </a:prstGeom>
              <a:ln w="38100">
                <a:solidFill>
                  <a:srgbClr val="00FFFF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2EC08551-825A-4DDB-A1BC-2FF2B2F91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62200" y="3411848"/>
                <a:ext cx="21336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>
                <a:extLst>
                  <a:ext uri="{FF2B5EF4-FFF2-40B4-BE49-F238E27FC236}">
                    <a16:creationId xmlns:a16="http://schemas.microsoft.com/office/drawing/2014/main" id="{E3FA6EFA-DEBD-47FC-A201-B36F347188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04657" y="2095728"/>
                <a:ext cx="1023257" cy="0"/>
              </a:xfrm>
              <a:prstGeom prst="straightConnector1">
                <a:avLst/>
              </a:prstGeom>
              <a:ln w="38100">
                <a:solidFill>
                  <a:srgbClr val="00FFFF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72731942-46EE-424C-988A-5DCE241812FA}"/>
                  </a:ext>
                </a:extLst>
              </p:cNvPr>
              <p:cNvSpPr txBox="1"/>
              <p:nvPr/>
            </p:nvSpPr>
            <p:spPr>
              <a:xfrm>
                <a:off x="2514600" y="1634063"/>
                <a:ext cx="95794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rgbClr val="00FFFF"/>
                    </a:solidFill>
                  </a:rPr>
                  <a:t>mean </a:t>
                </a:r>
              </a:p>
              <a:p>
                <a:pPr algn="ctr"/>
                <a:r>
                  <a:rPr lang="en-US" sz="1200" dirty="0">
                    <a:solidFill>
                      <a:srgbClr val="00FFFF"/>
                    </a:solidFill>
                  </a:rPr>
                  <a:t>minus 1 </a:t>
                </a:r>
                <a:r>
                  <a:rPr lang="en-US" sz="1200" dirty="0" err="1">
                    <a:solidFill>
                      <a:srgbClr val="00FFFF"/>
                    </a:solidFill>
                  </a:rPr>
                  <a:t>sd</a:t>
                </a:r>
                <a:endParaRPr lang="en-US" sz="1200" dirty="0">
                  <a:solidFill>
                    <a:srgbClr val="00FFFF"/>
                  </a:solidFill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DB9C4114-6C85-4DFD-A653-7FB19505DA87}"/>
                  </a:ext>
                </a:extLst>
              </p:cNvPr>
              <p:cNvSpPr txBox="1"/>
              <p:nvPr/>
            </p:nvSpPr>
            <p:spPr>
              <a:xfrm>
                <a:off x="5595256" y="1634063"/>
                <a:ext cx="95794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rgbClr val="00FFFF"/>
                    </a:solidFill>
                  </a:rPr>
                  <a:t>mean </a:t>
                </a:r>
              </a:p>
              <a:p>
                <a:pPr algn="ctr"/>
                <a:r>
                  <a:rPr lang="en-US" sz="1200" dirty="0">
                    <a:solidFill>
                      <a:srgbClr val="00FFFF"/>
                    </a:solidFill>
                  </a:rPr>
                  <a:t>plus 1 </a:t>
                </a:r>
                <a:r>
                  <a:rPr lang="en-US" sz="1200" dirty="0" err="1">
                    <a:solidFill>
                      <a:srgbClr val="00FFFF"/>
                    </a:solidFill>
                  </a:rPr>
                  <a:t>sd</a:t>
                </a:r>
                <a:endParaRPr lang="en-US" sz="1200" dirty="0">
                  <a:solidFill>
                    <a:srgbClr val="00FFFF"/>
                  </a:solidFill>
                </a:endParaRP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3089E6A9-D2BE-47CB-B494-6C639361BF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04656" y="3412002"/>
                <a:ext cx="21336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C6462D5A-4EE9-47F9-91AB-467DF52C3AE6}"/>
                  </a:ext>
                </a:extLst>
              </p:cNvPr>
              <p:cNvSpPr txBox="1"/>
              <p:nvPr/>
            </p:nvSpPr>
            <p:spPr>
              <a:xfrm>
                <a:off x="1447800" y="2971800"/>
                <a:ext cx="95794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rgbClr val="FF0000"/>
                    </a:solidFill>
                  </a:rPr>
                  <a:t>mean </a:t>
                </a:r>
              </a:p>
              <a:p>
                <a:pPr algn="ctr"/>
                <a:r>
                  <a:rPr lang="en-US" sz="1200" dirty="0">
                    <a:solidFill>
                      <a:srgbClr val="FF0000"/>
                    </a:solidFill>
                  </a:rPr>
                  <a:t>minus 2 </a:t>
                </a:r>
                <a:r>
                  <a:rPr lang="en-US" sz="1200" dirty="0" err="1">
                    <a:solidFill>
                      <a:srgbClr val="FF0000"/>
                    </a:solidFill>
                  </a:rPr>
                  <a:t>sd</a:t>
                </a:r>
                <a:endParaRPr lang="en-US" sz="12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AF59A2D-8571-493C-832F-D8FF9E9AC9F6}"/>
                  </a:ext>
                </a:extLst>
              </p:cNvPr>
              <p:cNvSpPr txBox="1"/>
              <p:nvPr/>
            </p:nvSpPr>
            <p:spPr>
              <a:xfrm>
                <a:off x="6662056" y="2976265"/>
                <a:ext cx="95794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rgbClr val="FF0000"/>
                    </a:solidFill>
                  </a:rPr>
                  <a:t>mean </a:t>
                </a:r>
              </a:p>
              <a:p>
                <a:pPr algn="ctr"/>
                <a:r>
                  <a:rPr lang="en-US" sz="1200" dirty="0">
                    <a:solidFill>
                      <a:srgbClr val="FF0000"/>
                    </a:solidFill>
                  </a:rPr>
                  <a:t>plus 2 </a:t>
                </a:r>
                <a:r>
                  <a:rPr lang="en-US" sz="1200" dirty="0" err="1">
                    <a:solidFill>
                      <a:srgbClr val="FF0000"/>
                    </a:solidFill>
                  </a:rPr>
                  <a:t>sd</a:t>
                </a:r>
                <a:endParaRPr lang="en-US" sz="1200" dirty="0">
                  <a:solidFill>
                    <a:srgbClr val="FF0000"/>
                  </a:solidFill>
                </a:endParaRPr>
              </a:p>
            </p:txBody>
          </p:sp>
        </p:grp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84357D23-47AE-495B-93E9-3BD1BA2C7353}"/>
                </a:ext>
              </a:extLst>
            </p:cNvPr>
            <p:cNvCxnSpPr>
              <a:cxnSpLocks/>
            </p:cNvCxnSpPr>
            <p:nvPr/>
          </p:nvCxnSpPr>
          <p:spPr>
            <a:xfrm>
              <a:off x="1208314" y="4953000"/>
              <a:ext cx="3287486" cy="0"/>
            </a:xfrm>
            <a:prstGeom prst="straightConnector1">
              <a:avLst/>
            </a:prstGeom>
            <a:ln w="38100">
              <a:solidFill>
                <a:srgbClr val="67F030"/>
              </a:solidFill>
              <a:headEnd type="stealt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0836E7B7-CD30-4F7B-9F1A-0A6357B0889D}"/>
                </a:ext>
              </a:extLst>
            </p:cNvPr>
            <p:cNvCxnSpPr>
              <a:cxnSpLocks/>
            </p:cNvCxnSpPr>
            <p:nvPr/>
          </p:nvCxnSpPr>
          <p:spPr>
            <a:xfrm>
              <a:off x="4593771" y="4953000"/>
              <a:ext cx="3287486" cy="0"/>
            </a:xfrm>
            <a:prstGeom prst="straightConnector1">
              <a:avLst/>
            </a:prstGeom>
            <a:ln w="38100">
              <a:solidFill>
                <a:srgbClr val="67F030"/>
              </a:solidFill>
              <a:headEnd type="stealt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6D40B803-D2CF-46B1-9AFD-C8EC16EEC7F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0192FB3-75B2-4D56-8BCD-5F0EA15D651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C77CD83-8687-4267-B2B0-69340CB691F8}"/>
                </a:ext>
              </a:extLst>
            </p:cNvPr>
            <p:cNvSpPr txBox="1"/>
            <p:nvPr/>
          </p:nvSpPr>
          <p:spPr>
            <a:xfrm>
              <a:off x="381000" y="4470462"/>
              <a:ext cx="9579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67F030"/>
                  </a:solidFill>
                </a:rPr>
                <a:t>mean </a:t>
              </a:r>
            </a:p>
            <a:p>
              <a:pPr algn="ctr"/>
              <a:r>
                <a:rPr lang="en-US" sz="1200" dirty="0">
                  <a:solidFill>
                    <a:srgbClr val="67F030"/>
                  </a:solidFill>
                </a:rPr>
                <a:t>minus 3 </a:t>
              </a:r>
              <a:r>
                <a:rPr lang="en-US" sz="1200" dirty="0" err="1">
                  <a:solidFill>
                    <a:srgbClr val="67F030"/>
                  </a:solidFill>
                </a:rPr>
                <a:t>sd</a:t>
              </a:r>
              <a:endParaRPr lang="en-US" sz="1200" dirty="0">
                <a:solidFill>
                  <a:srgbClr val="67F030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2E3F20D-E202-498B-8C2A-B06FA9FEE87D}"/>
                </a:ext>
              </a:extLst>
            </p:cNvPr>
            <p:cNvSpPr txBox="1"/>
            <p:nvPr/>
          </p:nvSpPr>
          <p:spPr>
            <a:xfrm>
              <a:off x="7620000" y="4474927"/>
              <a:ext cx="9579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67F030"/>
                  </a:solidFill>
                </a:rPr>
                <a:t>mean </a:t>
              </a:r>
            </a:p>
            <a:p>
              <a:pPr algn="ctr"/>
              <a:r>
                <a:rPr lang="en-US" sz="1200" dirty="0">
                  <a:solidFill>
                    <a:srgbClr val="67F030"/>
                  </a:solidFill>
                </a:rPr>
                <a:t>plus 3 </a:t>
              </a:r>
              <a:r>
                <a:rPr lang="en-US" sz="1200" dirty="0" err="1">
                  <a:solidFill>
                    <a:srgbClr val="67F030"/>
                  </a:solidFill>
                </a:rPr>
                <a:t>sd</a:t>
              </a:r>
              <a:endParaRPr lang="en-US" sz="1200" dirty="0">
                <a:solidFill>
                  <a:srgbClr val="67F030"/>
                </a:solidFill>
              </a:endParaRPr>
            </a:p>
          </p:txBody>
        </p:sp>
      </p:grp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1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990600"/>
                <a:ext cx="8229600" cy="5638800"/>
              </a:xfrm>
            </p:spPr>
            <p:txBody>
              <a:bodyPr/>
              <a:lstStyle/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You would think, since we use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</a:t>
                </a:r>
                <a:r>
                  <a:rPr lang="en-US" altLang="en-US" dirty="0">
                    <a:latin typeface="Comic Sans MS" pitchFamily="66" charset="0"/>
                  </a:rPr>
                  <a:t>to estimate µ and s</a:t>
                </a:r>
                <a:r>
                  <a:rPr lang="en-US" dirty="0"/>
                  <a:t> </a:t>
                </a:r>
                <a:r>
                  <a:rPr lang="en-US" altLang="en-US" dirty="0">
                    <a:latin typeface="Comic Sans MS" pitchFamily="66" charset="0"/>
                  </a:rPr>
                  <a:t>to estimate </a:t>
                </a:r>
                <a:r>
                  <a:rPr lang="el-GR" dirty="0">
                    <a:latin typeface="Comic Sans MS" pitchFamily="66" charset="0"/>
                  </a:rPr>
                  <a:t>σ</a:t>
                </a:r>
                <a:r>
                  <a:rPr lang="en-US" dirty="0">
                    <a:latin typeface="Comic Sans MS" pitchFamily="66" charset="0"/>
                  </a:rPr>
                  <a:t> that the graph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dirty="0"/>
                  <a:t> would be:</a:t>
                </a:r>
                <a:endParaRPr lang="en-US" altLang="en-US" dirty="0">
                  <a:latin typeface="Comic Sans MS" pitchFamily="66" charset="0"/>
                </a:endParaRPr>
              </a:p>
              <a:p>
                <a:pPr algn="ctr" eaLnBrk="1" hangingPunct="1"/>
                <a:endParaRPr lang="en-US" altLang="en-US" dirty="0">
                  <a:latin typeface="Comic Sans MS" pitchFamily="66" charset="0"/>
                </a:endParaRPr>
              </a:p>
            </p:txBody>
          </p:sp>
        </mc:Choice>
        <mc:Fallback xmlns="">
          <p:sp>
            <p:nvSpPr>
              <p:cNvPr id="7" name="Content Placeholder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990600"/>
                <a:ext cx="8229600" cy="5638800"/>
              </a:xfrm>
              <a:blipFill rotWithShape="1">
                <a:blip r:embed="rId3"/>
                <a:stretch>
                  <a:fillRect l="-2296" t="-1946" r="-503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 Box 3"/>
              <p:cNvSpPr txBox="1">
                <a:spLocks noChangeArrowheads="1"/>
              </p:cNvSpPr>
              <p:nvPr/>
            </p:nvSpPr>
            <p:spPr bwMode="auto">
              <a:xfrm>
                <a:off x="304800" y="6088559"/>
                <a:ext cx="8915400" cy="769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9pPr>
              </a:lstStyle>
              <a:p>
                <a:pPr eaLnBrk="1" hangingPunct="1"/>
                <a:r>
                  <a:rPr lang="en-US" altLang="en-US" sz="4400" dirty="0">
                    <a:cs typeface="Times New Roman" pitchFamily="18" charset="0"/>
                  </a:rPr>
                  <a:t> 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-3s</a:t>
                </a:r>
                <a:r>
                  <a:rPr lang="en-US" altLang="en-US" sz="4000" b="1" dirty="0">
                    <a:latin typeface="Comic Sans MS" pitchFamily="66" charset="0"/>
                  </a:rPr>
                  <a:t> 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-2s</a:t>
                </a:r>
                <a:r>
                  <a:rPr lang="en-US" altLang="en-US" sz="4000" b="1" dirty="0">
                    <a:latin typeface="Comic Sans MS" pitchFamily="66" charset="0"/>
                  </a:rPr>
                  <a:t> 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-s</a:t>
                </a:r>
                <a:r>
                  <a:rPr lang="en-US" altLang="en-US" sz="4000" b="1" dirty="0">
                    <a:latin typeface="Comic Sans MS" pitchFamily="66" charset="0"/>
                  </a:rPr>
                  <a:t>  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3500" b="1" dirty="0">
                    <a:latin typeface="Comic Sans MS" pitchFamily="66" charset="0"/>
                  </a:rPr>
                  <a:t>   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+s</a:t>
                </a:r>
                <a:r>
                  <a:rPr lang="en-US" altLang="en-US" sz="4000" b="1" dirty="0">
                    <a:latin typeface="Comic Sans MS" pitchFamily="66" charset="0"/>
                  </a:rPr>
                  <a:t> 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+2s 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+3s</a:t>
                </a:r>
              </a:p>
            </p:txBody>
          </p:sp>
        </mc:Choice>
        <mc:Fallback xmlns="">
          <p:sp>
            <p:nvSpPr>
              <p:cNvPr id="5" name="Text Box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04800" y="6088559"/>
                <a:ext cx="8915400" cy="769441"/>
              </a:xfrm>
              <a:prstGeom prst="rect">
                <a:avLst/>
              </a:prstGeom>
              <a:blipFill>
                <a:blip r:embed="rId4"/>
                <a:stretch>
                  <a:fillRect b="-1190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5709740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65502"/>
            <a:ext cx="3886200" cy="54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3820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  </a:t>
            </a:r>
          </a:p>
          <a:p>
            <a:pPr algn="ctr" eaLnBrk="1" hangingPunct="1"/>
            <a:endParaRPr lang="en-US" altLang="en-US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             It’s not…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C3B1018-262E-4DA7-BE9D-F2604443AFDB}"/>
              </a:ext>
            </a:extLst>
          </p:cNvPr>
          <p:cNvSpPr/>
          <p:nvPr/>
        </p:nvSpPr>
        <p:spPr>
          <a:xfrm>
            <a:off x="0" y="6611035"/>
            <a:ext cx="89154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http://ahungryrunner.files.wordpress.com/2013/07/confused-baby.png</a:t>
            </a:r>
          </a:p>
        </p:txBody>
      </p:sp>
    </p:spTree>
    <p:extLst>
      <p:ext uri="{BB962C8B-B14F-4D97-AF65-F5344CB8AC3E}">
        <p14:creationId xmlns:p14="http://schemas.microsoft.com/office/powerpoint/2010/main" val="375759914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152400" y="914400"/>
            <a:ext cx="8991600" cy="5638800"/>
          </a:xfrm>
        </p:spPr>
        <p:txBody>
          <a:bodyPr/>
          <a:lstStyle/>
          <a:p>
            <a:pPr algn="ctr" eaLnBrk="1" hangingPunct="1">
              <a:defRPr/>
            </a:pPr>
            <a:r>
              <a:rPr lang="en-US" dirty="0">
                <a:latin typeface="Comic Sans MS" pitchFamily="66" charset="0"/>
              </a:rPr>
              <a:t>Remember, as “n” increases, </a:t>
            </a:r>
          </a:p>
          <a:p>
            <a:pPr algn="ctr" eaLnBrk="1" hangingPunct="1">
              <a:spcBef>
                <a:spcPts val="0"/>
              </a:spcBef>
              <a:defRPr/>
            </a:pPr>
            <a:r>
              <a:rPr lang="en-US" dirty="0">
                <a:latin typeface="Comic Sans MS" pitchFamily="66" charset="0"/>
              </a:rPr>
              <a:t>the variability decreases:</a:t>
            </a:r>
          </a:p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641B1A3-ADB9-4391-A67D-45849F5F6B51}"/>
              </a:ext>
            </a:extLst>
          </p:cNvPr>
          <p:cNvGrpSpPr/>
          <p:nvPr/>
        </p:nvGrpSpPr>
        <p:grpSpPr>
          <a:xfrm>
            <a:off x="76200" y="2895600"/>
            <a:ext cx="8968410" cy="1686064"/>
            <a:chOff x="76200" y="2276336"/>
            <a:chExt cx="8968410" cy="1686064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DAEAC2B8-2A99-4587-A895-14DA0D26EC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6200" y="2765489"/>
              <a:ext cx="2267365" cy="1143000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562FBE0-8255-4874-BF9C-C96D9FC67398}"/>
                </a:ext>
              </a:extLst>
            </p:cNvPr>
            <p:cNvSpPr txBox="1"/>
            <p:nvPr/>
          </p:nvSpPr>
          <p:spPr>
            <a:xfrm>
              <a:off x="501516" y="2276337"/>
              <a:ext cx="14477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/>
                <a:t>distribution of means of samples of size n = 2</a:t>
              </a: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3E6C017-2334-4307-943F-54BD5B5A16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62200" y="2808974"/>
              <a:ext cx="2236302" cy="1099515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7234938-F7F5-4B19-AF3C-CF6A16BE3F27}"/>
                </a:ext>
              </a:extLst>
            </p:cNvPr>
            <p:cNvSpPr txBox="1"/>
            <p:nvPr/>
          </p:nvSpPr>
          <p:spPr>
            <a:xfrm>
              <a:off x="2711314" y="2276338"/>
              <a:ext cx="14477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/>
                <a:t>distribution of means of samples of size n = 10</a:t>
              </a:r>
            </a:p>
          </p:txBody>
        </p:sp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489C8140-0B0A-4172-A730-D5973542C8E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564133" y="2782129"/>
              <a:ext cx="2217667" cy="1180271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82990676-0D17-4919-9285-B40DBA81BA4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858000" y="2825611"/>
              <a:ext cx="2186610" cy="1093305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7472C8D-01FB-480E-A7B2-914E9C1A3A94}"/>
                </a:ext>
              </a:extLst>
            </p:cNvPr>
            <p:cNvSpPr txBox="1"/>
            <p:nvPr/>
          </p:nvSpPr>
          <p:spPr>
            <a:xfrm>
              <a:off x="5036995" y="2276339"/>
              <a:ext cx="14477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/>
                <a:t>distribution of means of samples of size n = 20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C2454F5-628D-4D44-B5BC-90618E12FADF}"/>
                </a:ext>
              </a:extLst>
            </p:cNvPr>
            <p:cNvSpPr txBox="1"/>
            <p:nvPr/>
          </p:nvSpPr>
          <p:spPr>
            <a:xfrm>
              <a:off x="7193057" y="2276336"/>
              <a:ext cx="14477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/>
                <a:t>distribution of means of samples of size n = 30</a:t>
              </a:r>
            </a:p>
          </p:txBody>
        </p:sp>
      </p:grpSp>
      <p:sp>
        <p:nvSpPr>
          <p:cNvPr id="15" name="Content Placeholder 1">
            <a:extLst>
              <a:ext uri="{FF2B5EF4-FFF2-40B4-BE49-F238E27FC236}">
                <a16:creationId xmlns:a16="http://schemas.microsoft.com/office/drawing/2014/main" id="{718C1F0B-CAD2-4781-8627-11CFE1478CC2}"/>
              </a:ext>
            </a:extLst>
          </p:cNvPr>
          <p:cNvSpPr txBox="1">
            <a:spLocks/>
          </p:cNvSpPr>
          <p:nvPr/>
        </p:nvSpPr>
        <p:spPr bwMode="auto">
          <a:xfrm>
            <a:off x="-76200" y="6629400"/>
            <a:ext cx="1600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1pPr>
            <a:lvl2pPr marL="1028700" indent="-5715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/>
            <a:r>
              <a:rPr lang="en-US" altLang="en-US" sz="1500" b="0" dirty="0" err="1">
                <a:solidFill>
                  <a:srgbClr val="00B0F0"/>
                </a:solidFill>
                <a:latin typeface="Comic Sans MS" pitchFamily="66" charset="0"/>
              </a:rPr>
              <a:t>VFrench</a:t>
            </a:r>
            <a:r>
              <a:rPr lang="en-US" altLang="en-US" sz="1500" b="0" dirty="0">
                <a:solidFill>
                  <a:srgbClr val="00B0F0"/>
                </a:solidFill>
                <a:latin typeface="Comic Sans MS" pitchFamily="66" charset="0"/>
              </a:rPr>
              <a:t> 2019</a:t>
            </a:r>
          </a:p>
          <a:p>
            <a:endParaRPr lang="en-US" altLang="en-US" sz="1500" b="0" dirty="0">
              <a:solidFill>
                <a:srgbClr val="00B0F0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E96D076-0167-48AC-983E-59BFA6E8F7D4}"/>
              </a:ext>
            </a:extLst>
          </p:cNvPr>
          <p:cNvSpPr txBox="1"/>
          <p:nvPr/>
        </p:nvSpPr>
        <p:spPr>
          <a:xfrm>
            <a:off x="2286000" y="6604231"/>
            <a:ext cx="6939643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https://onlinestatbook.com/2/sampling_distributions/graphics/clt_sim2.gif</a:t>
            </a:r>
          </a:p>
        </p:txBody>
      </p:sp>
    </p:spTree>
    <p:extLst>
      <p:ext uri="{BB962C8B-B14F-4D97-AF65-F5344CB8AC3E}">
        <p14:creationId xmlns:p14="http://schemas.microsoft.com/office/powerpoint/2010/main" val="248075592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424446"/>
            <a:ext cx="2286000" cy="3433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1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066800"/>
                <a:ext cx="8229600" cy="5638800"/>
              </a:xfrm>
            </p:spPr>
            <p:txBody>
              <a:bodyPr/>
              <a:lstStyle/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While s is a good estimate for the original population standard deviation </a:t>
                </a:r>
                <a:r>
                  <a:rPr lang="el-GR" dirty="0">
                    <a:latin typeface="Comic Sans MS" pitchFamily="66" charset="0"/>
                  </a:rPr>
                  <a:t>σ</a:t>
                </a:r>
                <a:r>
                  <a:rPr lang="en-US" dirty="0">
                    <a:latin typeface="Comic Sans MS" pitchFamily="66" charset="0"/>
                  </a:rPr>
                  <a:t>, s </a:t>
                </a:r>
                <a:r>
                  <a:rPr lang="en-US" dirty="0">
                    <a:solidFill>
                      <a:schemeClr val="tx1"/>
                    </a:solidFill>
                    <a:latin typeface="Comic Sans MS" pitchFamily="66" charset="0"/>
                  </a:rPr>
                  <a:t>IS NOT </a:t>
                </a:r>
                <a:r>
                  <a:rPr lang="en-US" dirty="0">
                    <a:latin typeface="Comic Sans MS" pitchFamily="66" charset="0"/>
                  </a:rPr>
                  <a:t>the measure of variability in the new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</a:t>
                </a:r>
                <a:r>
                  <a:rPr lang="en-US" altLang="en-US" dirty="0">
                    <a:latin typeface="Comic Sans MS" pitchFamily="66" charset="0"/>
                  </a:rPr>
                  <a:t> </a:t>
                </a:r>
              </a:p>
              <a:p>
                <a:pPr algn="ctr" eaLnBrk="1" hangingPunct="1"/>
                <a:endParaRPr lang="en-US" altLang="en-US" dirty="0">
                  <a:latin typeface="Comic Sans MS" pitchFamily="66" charset="0"/>
                </a:endParaRPr>
              </a:p>
              <a:p>
                <a:endParaRPr lang="en-US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Content Placeholder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066800"/>
                <a:ext cx="8229600" cy="5638800"/>
              </a:xfrm>
              <a:blipFill>
                <a:blip r:embed="rId3"/>
                <a:stretch>
                  <a:fillRect l="-1037" t="-1946" r="-39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>
            <a:extLst>
              <a:ext uri="{FF2B5EF4-FFF2-40B4-BE49-F238E27FC236}">
                <a16:creationId xmlns:a16="http://schemas.microsoft.com/office/drawing/2014/main" id="{8D412841-30CE-48BF-AC4E-A0E28BD35A08}"/>
              </a:ext>
            </a:extLst>
          </p:cNvPr>
          <p:cNvSpPr/>
          <p:nvPr/>
        </p:nvSpPr>
        <p:spPr>
          <a:xfrm>
            <a:off x="0" y="6611035"/>
            <a:ext cx="6858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https://www.yourdictionary.com/images/main.shriek.jpg</a:t>
            </a:r>
          </a:p>
        </p:txBody>
      </p:sp>
    </p:spTree>
    <p:extLst>
      <p:ext uri="{BB962C8B-B14F-4D97-AF65-F5344CB8AC3E}">
        <p14:creationId xmlns:p14="http://schemas.microsoft.com/office/powerpoint/2010/main" val="419578186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152400" y="1219200"/>
            <a:ext cx="8991600" cy="5638800"/>
          </a:xfrm>
        </p:spPr>
        <p:txBody>
          <a:bodyPr/>
          <a:lstStyle/>
          <a:p>
            <a:pPr algn="ctr" eaLnBrk="1" hangingPunct="1">
              <a:defRPr/>
            </a:pPr>
            <a:r>
              <a:rPr lang="en-US" dirty="0">
                <a:latin typeface="Comic Sans MS" pitchFamily="66" charset="0"/>
              </a:rPr>
              <a:t>It needs to be decreased to take sample size into account!</a:t>
            </a:r>
          </a:p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6012820-620A-46B4-B103-7D221636172D}"/>
              </a:ext>
            </a:extLst>
          </p:cNvPr>
          <p:cNvGrpSpPr/>
          <p:nvPr/>
        </p:nvGrpSpPr>
        <p:grpSpPr>
          <a:xfrm>
            <a:off x="76200" y="3343136"/>
            <a:ext cx="8968410" cy="1686064"/>
            <a:chOff x="76200" y="2276336"/>
            <a:chExt cx="8968410" cy="1686064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D56945EA-5D48-49FB-A947-28CD5C2F6E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6200" y="2765489"/>
              <a:ext cx="2267365" cy="1143000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E9B91F1-FF8B-4822-ADC2-6B761E8D0196}"/>
                </a:ext>
              </a:extLst>
            </p:cNvPr>
            <p:cNvSpPr txBox="1"/>
            <p:nvPr/>
          </p:nvSpPr>
          <p:spPr>
            <a:xfrm>
              <a:off x="501516" y="2276337"/>
              <a:ext cx="14477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/>
                <a:t>distribution of means of samples of size n = 2</a:t>
              </a:r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9DF57EFF-8E65-4021-B076-043879EB6A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62200" y="2808974"/>
              <a:ext cx="2236302" cy="1099515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BEBC422-0004-4DD3-AF24-E1BB18903F5E}"/>
                </a:ext>
              </a:extLst>
            </p:cNvPr>
            <p:cNvSpPr txBox="1"/>
            <p:nvPr/>
          </p:nvSpPr>
          <p:spPr>
            <a:xfrm>
              <a:off x="2711314" y="2276338"/>
              <a:ext cx="14477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/>
                <a:t>distribution of means of samples of size n = 10</a:t>
              </a:r>
            </a:p>
          </p:txBody>
        </p: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E76E4FF-7008-42A9-95BA-58E761574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564133" y="2782129"/>
              <a:ext cx="2217667" cy="1180271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53D3C96F-0DC4-46A8-AE3D-3271791BEA2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858000" y="2825611"/>
              <a:ext cx="2186610" cy="1093305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4DE7711-5D19-406E-BDAD-40640751776F}"/>
                </a:ext>
              </a:extLst>
            </p:cNvPr>
            <p:cNvSpPr txBox="1"/>
            <p:nvPr/>
          </p:nvSpPr>
          <p:spPr>
            <a:xfrm>
              <a:off x="5036995" y="2276339"/>
              <a:ext cx="14477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/>
                <a:t>distribution of means of samples of size n = 20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8E842CE-4152-4169-A09C-6DCBA63D59EB}"/>
                </a:ext>
              </a:extLst>
            </p:cNvPr>
            <p:cNvSpPr txBox="1"/>
            <p:nvPr/>
          </p:nvSpPr>
          <p:spPr>
            <a:xfrm>
              <a:off x="7193057" y="2276336"/>
              <a:ext cx="14477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/>
                <a:t>distribution of means of samples of size n = 30</a:t>
              </a:r>
            </a:p>
          </p:txBody>
        </p:sp>
      </p:grpSp>
      <p:sp>
        <p:nvSpPr>
          <p:cNvPr id="16" name="Content Placeholder 1">
            <a:extLst>
              <a:ext uri="{FF2B5EF4-FFF2-40B4-BE49-F238E27FC236}">
                <a16:creationId xmlns:a16="http://schemas.microsoft.com/office/drawing/2014/main" id="{6F4C17E8-2307-4477-8621-82CFC655CBE0}"/>
              </a:ext>
            </a:extLst>
          </p:cNvPr>
          <p:cNvSpPr txBox="1">
            <a:spLocks/>
          </p:cNvSpPr>
          <p:nvPr/>
        </p:nvSpPr>
        <p:spPr bwMode="auto">
          <a:xfrm>
            <a:off x="-76200" y="6629400"/>
            <a:ext cx="1600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1pPr>
            <a:lvl2pPr marL="1028700" indent="-5715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/>
            <a:r>
              <a:rPr lang="en-US" altLang="en-US" sz="1500" b="0" dirty="0" err="1">
                <a:solidFill>
                  <a:srgbClr val="00B0F0"/>
                </a:solidFill>
                <a:latin typeface="Comic Sans MS" pitchFamily="66" charset="0"/>
              </a:rPr>
              <a:t>VFrench</a:t>
            </a:r>
            <a:r>
              <a:rPr lang="en-US" altLang="en-US" sz="1500" b="0" dirty="0">
                <a:solidFill>
                  <a:srgbClr val="00B0F0"/>
                </a:solidFill>
                <a:latin typeface="Comic Sans MS" pitchFamily="66" charset="0"/>
              </a:rPr>
              <a:t> 2019</a:t>
            </a:r>
          </a:p>
          <a:p>
            <a:endParaRPr lang="en-US" altLang="en-US" sz="1500" b="0" dirty="0">
              <a:solidFill>
                <a:srgbClr val="00B0F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85BD576-4F8C-449E-83EF-2A7BC4052BC4}"/>
              </a:ext>
            </a:extLst>
          </p:cNvPr>
          <p:cNvSpPr txBox="1"/>
          <p:nvPr/>
        </p:nvSpPr>
        <p:spPr>
          <a:xfrm>
            <a:off x="2286000" y="6604231"/>
            <a:ext cx="6939643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https://onlinestatbook.com/2/sampling_distributions/graphics/clt_sim2.gif</a:t>
            </a:r>
          </a:p>
        </p:txBody>
      </p:sp>
    </p:spTree>
    <p:extLst>
      <p:ext uri="{BB962C8B-B14F-4D97-AF65-F5344CB8AC3E}">
        <p14:creationId xmlns:p14="http://schemas.microsoft.com/office/powerpoint/2010/main" val="139510310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1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219200"/>
                <a:ext cx="8229600" cy="5638800"/>
              </a:xfrm>
            </p:spPr>
            <p:txBody>
              <a:bodyPr/>
              <a:lstStyle/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We use: </a:t>
                </a:r>
              </a:p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dirty="0">
                            <a:latin typeface="Comic Sans MS" pitchFamily="66" charset="0"/>
                          </a:rPr>
                          <m:t>n</m:t>
                        </m:r>
                      </m:e>
                    </m:rad>
                  </m:oMath>
                </a14:m>
                <a:endParaRPr lang="en-US" altLang="en-US" dirty="0">
                  <a:latin typeface="Comic Sans MS" pitchFamily="66" charset="0"/>
                </a:endParaRPr>
              </a:p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for the m</a:t>
                </a:r>
                <a:r>
                  <a:rPr lang="en-US" dirty="0">
                    <a:latin typeface="Comic Sans MS" pitchFamily="66" charset="0"/>
                  </a:rPr>
                  <a:t>easure of variability in the new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</a:t>
                </a:r>
                <a:r>
                  <a:rPr lang="en-US" altLang="en-US" dirty="0">
                    <a:latin typeface="Comic Sans MS" pitchFamily="66" charset="0"/>
                  </a:rPr>
                  <a:t> </a:t>
                </a:r>
              </a:p>
              <a:p>
                <a:pPr algn="ctr" eaLnBrk="1" hangingPunct="1"/>
                <a:endParaRPr lang="en-US" altLang="en-US" dirty="0">
                  <a:latin typeface="Comic Sans MS" pitchFamily="66" charset="0"/>
                </a:endParaRPr>
              </a:p>
              <a:p>
                <a:endParaRPr lang="en-US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Content Placeholder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219200"/>
                <a:ext cx="8229600" cy="5638800"/>
              </a:xfrm>
              <a:blipFill rotWithShape="1">
                <a:blip r:embed="rId2"/>
                <a:stretch>
                  <a:fillRect t="-1946" r="-17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8778194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latin typeface="Comic Sans MS" pitchFamily="66" charset="0"/>
              </a:rPr>
              <a:t>Estimation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1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1219200"/>
                <a:ext cx="8229600" cy="5638800"/>
              </a:xfrm>
            </p:spPr>
            <p:txBody>
              <a:bodyPr/>
              <a:lstStyle/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The standard deviation </a:t>
                </a:r>
              </a:p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of the</a:t>
                </a:r>
                <a:r>
                  <a:rPr lang="en-US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</a:t>
                </a:r>
                <a:r>
                  <a:rPr lang="en-US" altLang="en-US" dirty="0">
                    <a:latin typeface="Comic Sans MS" pitchFamily="66" charset="0"/>
                  </a:rPr>
                  <a:t>: s/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dirty="0">
                            <a:latin typeface="Comic Sans MS" pitchFamily="66" charset="0"/>
                          </a:rPr>
                          <m:t>n</m:t>
                        </m:r>
                      </m:e>
                    </m:rad>
                  </m:oMath>
                </a14:m>
                <a:endParaRPr lang="en-US" altLang="en-US" dirty="0">
                  <a:latin typeface="Comic Sans MS" pitchFamily="66" charset="0"/>
                </a:endParaRPr>
              </a:p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is called the “</a:t>
                </a:r>
                <a:r>
                  <a:rPr lang="en-US" altLang="en-US" dirty="0">
                    <a:solidFill>
                      <a:srgbClr val="FFC000"/>
                    </a:solidFill>
                    <a:latin typeface="Comic Sans MS" pitchFamily="66" charset="0"/>
                  </a:rPr>
                  <a:t>standard error</a:t>
                </a:r>
                <a:r>
                  <a:rPr lang="en-US" altLang="en-US" dirty="0">
                    <a:latin typeface="Comic Sans MS" pitchFamily="66" charset="0"/>
                  </a:rPr>
                  <a:t>”</a:t>
                </a:r>
              </a:p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abbreviated “</a:t>
                </a:r>
                <a:r>
                  <a:rPr lang="en-US" altLang="en-US" dirty="0">
                    <a:solidFill>
                      <a:srgbClr val="FFC000"/>
                    </a:solidFill>
                    <a:latin typeface="Comic Sans MS" pitchFamily="66" charset="0"/>
                  </a:rPr>
                  <a:t>se</a:t>
                </a:r>
                <a:r>
                  <a:rPr lang="en-US" altLang="en-US" dirty="0">
                    <a:latin typeface="Comic Sans MS" pitchFamily="66" charset="0"/>
                  </a:rPr>
                  <a:t>”</a:t>
                </a:r>
              </a:p>
              <a:p>
                <a:pPr algn="ctr" eaLnBrk="1" hangingPunct="1"/>
                <a:endParaRPr lang="en-US" altLang="en-US" dirty="0">
                  <a:latin typeface="Comic Sans MS" pitchFamily="66" charset="0"/>
                </a:endParaRPr>
              </a:p>
              <a:p>
                <a:endParaRPr lang="en-US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Content Placeholder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219200"/>
                <a:ext cx="8229600" cy="5638800"/>
              </a:xfrm>
              <a:blipFill rotWithShape="1">
                <a:blip r:embed="rId2"/>
                <a:stretch>
                  <a:fillRect t="-19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1583283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Estimation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BTW: you now know ALL of the items on the Descriptive Statistics list in Excel</a:t>
            </a:r>
          </a:p>
        </p:txBody>
      </p:sp>
    </p:spTree>
    <p:extLst>
      <p:ext uri="{BB962C8B-B14F-4D97-AF65-F5344CB8AC3E}">
        <p14:creationId xmlns:p14="http://schemas.microsoft.com/office/powerpoint/2010/main" val="258818617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The most popular continuous graph in statistics is the</a:t>
            </a:r>
          </a:p>
          <a:p>
            <a:pPr algn="ctr" eaLnBrk="1" hangingPunct="1"/>
            <a:r>
              <a:rPr lang="en-US" altLang="en-US" dirty="0">
                <a:solidFill>
                  <a:srgbClr val="FFC000"/>
                </a:solidFill>
                <a:latin typeface="Comic Sans MS" pitchFamily="66" charset="0"/>
              </a:rPr>
              <a:t>NORMAL DISTRIBUTION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Normal Probability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1D26EBC-E66F-4364-8F23-40418ED11D87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D7D94F7-4807-4018-BC77-C20EAC7712CB}"/>
              </a:ext>
            </a:extLst>
          </p:cNvPr>
          <p:cNvSpPr/>
          <p:nvPr/>
        </p:nvSpPr>
        <p:spPr>
          <a:xfrm>
            <a:off x="442562" y="3240105"/>
            <a:ext cx="8227562" cy="3084495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07207"/>
              <a:gd name="connsiteY0" fmla="*/ 916297 h 919514"/>
              <a:gd name="connsiteX1" fmla="*/ 18826 w 2307207"/>
              <a:gd name="connsiteY1" fmla="*/ 516731 h 919514"/>
              <a:gd name="connsiteX2" fmla="*/ 35495 w 2307207"/>
              <a:gd name="connsiteY2" fmla="*/ 476250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35495 w 2307207"/>
              <a:gd name="connsiteY2" fmla="*/ 476250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35495 w 2307207"/>
              <a:gd name="connsiteY2" fmla="*/ 476250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56926 w 2307207"/>
              <a:gd name="connsiteY3" fmla="*/ 435769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187523 w 2307207"/>
              <a:gd name="connsiteY3" fmla="*/ 617483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122559 w 2307207"/>
              <a:gd name="connsiteY2" fmla="*/ 684236 h 919514"/>
              <a:gd name="connsiteX3" fmla="*/ 187523 w 2307207"/>
              <a:gd name="connsiteY3" fmla="*/ 617483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187523 w 2307207"/>
              <a:gd name="connsiteY3" fmla="*/ 617483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80738 w 2307207"/>
              <a:gd name="connsiteY4" fmla="*/ 395287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02170 w 2307207"/>
              <a:gd name="connsiteY5" fmla="*/ 364331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128363 w 2307207"/>
              <a:gd name="connsiteY6" fmla="*/ 330994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152176 w 2307207"/>
              <a:gd name="connsiteY7" fmla="*/ 302418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2438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09576 w 2307207"/>
              <a:gd name="connsiteY48" fmla="*/ 176212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53108 w 2307207"/>
              <a:gd name="connsiteY48" fmla="*/ 182780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53108 w 2307207"/>
              <a:gd name="connsiteY48" fmla="*/ 182780 h 919514"/>
              <a:gd name="connsiteX49" fmla="*/ 2259692 w 2307207"/>
              <a:gd name="connsiteY49" fmla="*/ 104775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150045 w 2307207"/>
              <a:gd name="connsiteY47" fmla="*/ 269082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076226 w 2307207"/>
              <a:gd name="connsiteY46" fmla="*/ 366712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177801 w 2307207"/>
              <a:gd name="connsiteY46" fmla="*/ 373280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177801 w 2307207"/>
              <a:gd name="connsiteY46" fmla="*/ 373280 h 919514"/>
              <a:gd name="connsiteX47" fmla="*/ 2237110 w 2307207"/>
              <a:gd name="connsiteY47" fmla="*/ 277839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014313 w 2307207"/>
              <a:gd name="connsiteY45" fmla="*/ 452438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1935733 w 2307207"/>
              <a:gd name="connsiteY44" fmla="*/ 540543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1876201 w 2307207"/>
              <a:gd name="connsiteY43" fmla="*/ 607218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809526 w 2307207"/>
              <a:gd name="connsiteY42" fmla="*/ 671512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932867 w 2307207"/>
              <a:gd name="connsiteY42" fmla="*/ 684648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932867 w 2307207"/>
              <a:gd name="connsiteY42" fmla="*/ 684648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764282 w 2307207"/>
              <a:gd name="connsiteY41" fmla="*/ 71199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47378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709513 w 2307207"/>
              <a:gd name="connsiteY40" fmla="*/ 754856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825599 w 2307207"/>
              <a:gd name="connsiteY40" fmla="*/ 776749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825599 w 2307207"/>
              <a:gd name="connsiteY40" fmla="*/ 776749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654744 w 2307207"/>
              <a:gd name="connsiteY39" fmla="*/ 795337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599976 w 2307207"/>
              <a:gd name="connsiteY38" fmla="*/ 831056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547588 w 2307207"/>
              <a:gd name="connsiteY37" fmla="*/ 862012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495201 w 2307207"/>
              <a:gd name="connsiteY36" fmla="*/ 883443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604032 w 2307207"/>
              <a:gd name="connsiteY36" fmla="*/ 828710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19514"/>
              <a:gd name="connsiteX1" fmla="*/ 69615 w 2307207"/>
              <a:gd name="connsiteY1" fmla="*/ 801343 h 919514"/>
              <a:gd name="connsiteX2" fmla="*/ 57260 w 2307207"/>
              <a:gd name="connsiteY2" fmla="*/ 675479 h 919514"/>
              <a:gd name="connsiteX3" fmla="*/ 93203 w 2307207"/>
              <a:gd name="connsiteY3" fmla="*/ 610915 h 919514"/>
              <a:gd name="connsiteX4" fmla="*/ 73482 w 2307207"/>
              <a:gd name="connsiteY4" fmla="*/ 526646 h 919514"/>
              <a:gd name="connsiteX5" fmla="*/ 131191 w 2307207"/>
              <a:gd name="connsiteY5" fmla="*/ 449715 h 919514"/>
              <a:gd name="connsiteX6" fmla="*/ 317004 w 2307207"/>
              <a:gd name="connsiteY6" fmla="*/ 407621 h 919514"/>
              <a:gd name="connsiteX7" fmla="*/ 456903 w 2307207"/>
              <a:gd name="connsiteY7" fmla="*/ 357152 h 919514"/>
              <a:gd name="connsiteX8" fmla="*/ 171226 w 2307207"/>
              <a:gd name="connsiteY8" fmla="*/ 278606 h 919514"/>
              <a:gd name="connsiteX9" fmla="*/ 197420 w 2307207"/>
              <a:gd name="connsiteY9" fmla="*/ 250031 h 919514"/>
              <a:gd name="connsiteX10" fmla="*/ 223613 w 2307207"/>
              <a:gd name="connsiteY10" fmla="*/ 223837 h 919514"/>
              <a:gd name="connsiteX11" fmla="*/ 247426 w 2307207"/>
              <a:gd name="connsiteY11" fmla="*/ 204787 h 919514"/>
              <a:gd name="connsiteX12" fmla="*/ 271238 w 2307207"/>
              <a:gd name="connsiteY12" fmla="*/ 185737 h 919514"/>
              <a:gd name="connsiteX13" fmla="*/ 302195 w 2307207"/>
              <a:gd name="connsiteY13" fmla="*/ 166687 h 919514"/>
              <a:gd name="connsiteX14" fmla="*/ 337914 w 2307207"/>
              <a:gd name="connsiteY14" fmla="*/ 154781 h 919514"/>
              <a:gd name="connsiteX15" fmla="*/ 371251 w 2307207"/>
              <a:gd name="connsiteY15" fmla="*/ 150018 h 919514"/>
              <a:gd name="connsiteX16" fmla="*/ 418876 w 2307207"/>
              <a:gd name="connsiteY16" fmla="*/ 161925 h 919514"/>
              <a:gd name="connsiteX17" fmla="*/ 466501 w 2307207"/>
              <a:gd name="connsiteY17" fmla="*/ 188118 h 919514"/>
              <a:gd name="connsiteX18" fmla="*/ 526032 w 2307207"/>
              <a:gd name="connsiteY18" fmla="*/ 233362 h 919514"/>
              <a:gd name="connsiteX19" fmla="*/ 578420 w 2307207"/>
              <a:gd name="connsiteY19" fmla="*/ 288131 h 919514"/>
              <a:gd name="connsiteX20" fmla="*/ 626044 w 2307207"/>
              <a:gd name="connsiteY20" fmla="*/ 345281 h 919514"/>
              <a:gd name="connsiteX21" fmla="*/ 695101 w 2307207"/>
              <a:gd name="connsiteY21" fmla="*/ 431006 h 919514"/>
              <a:gd name="connsiteX22" fmla="*/ 773682 w 2307207"/>
              <a:gd name="connsiteY22" fmla="*/ 528637 h 919514"/>
              <a:gd name="connsiteX23" fmla="*/ 859407 w 2307207"/>
              <a:gd name="connsiteY23" fmla="*/ 645318 h 919514"/>
              <a:gd name="connsiteX24" fmla="*/ 916557 w 2307207"/>
              <a:gd name="connsiteY24" fmla="*/ 723900 h 919514"/>
              <a:gd name="connsiteX25" fmla="*/ 980851 w 2307207"/>
              <a:gd name="connsiteY25" fmla="*/ 788193 h 919514"/>
              <a:gd name="connsiteX26" fmla="*/ 1023713 w 2307207"/>
              <a:gd name="connsiteY26" fmla="*/ 828675 h 919514"/>
              <a:gd name="connsiteX27" fmla="*/ 1092769 w 2307207"/>
              <a:gd name="connsiteY27" fmla="*/ 873918 h 919514"/>
              <a:gd name="connsiteX28" fmla="*/ 1138013 w 2307207"/>
              <a:gd name="connsiteY28" fmla="*/ 892968 h 919514"/>
              <a:gd name="connsiteX29" fmla="*/ 1188020 w 2307207"/>
              <a:gd name="connsiteY29" fmla="*/ 907256 h 919514"/>
              <a:gd name="connsiteX30" fmla="*/ 1221357 w 2307207"/>
              <a:gd name="connsiteY30" fmla="*/ 914400 h 919514"/>
              <a:gd name="connsiteX31" fmla="*/ 1268982 w 2307207"/>
              <a:gd name="connsiteY31" fmla="*/ 919162 h 919514"/>
              <a:gd name="connsiteX32" fmla="*/ 1304701 w 2307207"/>
              <a:gd name="connsiteY32" fmla="*/ 919162 h 919514"/>
              <a:gd name="connsiteX33" fmla="*/ 1333276 w 2307207"/>
              <a:gd name="connsiteY33" fmla="*/ 919162 h 919514"/>
              <a:gd name="connsiteX34" fmla="*/ 1373757 w 2307207"/>
              <a:gd name="connsiteY34" fmla="*/ 916781 h 919514"/>
              <a:gd name="connsiteX35" fmla="*/ 1426144 w 2307207"/>
              <a:gd name="connsiteY35" fmla="*/ 907256 h 919514"/>
              <a:gd name="connsiteX36" fmla="*/ 1604032 w 2307207"/>
              <a:gd name="connsiteY36" fmla="*/ 828710 h 919514"/>
              <a:gd name="connsiteX37" fmla="*/ 1663674 w 2307207"/>
              <a:gd name="connsiteY37" fmla="*/ 840119 h 919514"/>
              <a:gd name="connsiteX38" fmla="*/ 1745083 w 2307207"/>
              <a:gd name="connsiteY38" fmla="*/ 826677 h 919514"/>
              <a:gd name="connsiteX39" fmla="*/ 1792596 w 2307207"/>
              <a:gd name="connsiteY39" fmla="*/ 810662 h 919514"/>
              <a:gd name="connsiteX40" fmla="*/ 1854620 w 2307207"/>
              <a:gd name="connsiteY40" fmla="*/ 783317 h 919514"/>
              <a:gd name="connsiteX41" fmla="*/ 1902135 w 2307207"/>
              <a:gd name="connsiteY41" fmla="*/ 744833 h 919514"/>
              <a:gd name="connsiteX42" fmla="*/ 1954633 w 2307207"/>
              <a:gd name="connsiteY42" fmla="*/ 689027 h 919514"/>
              <a:gd name="connsiteX43" fmla="*/ 2014054 w 2307207"/>
              <a:gd name="connsiteY43" fmla="*/ 626922 h 919514"/>
              <a:gd name="connsiteX44" fmla="*/ 2073586 w 2307207"/>
              <a:gd name="connsiteY44" fmla="*/ 547111 h 919514"/>
              <a:gd name="connsiteX45" fmla="*/ 2123143 w 2307207"/>
              <a:gd name="connsiteY45" fmla="*/ 463385 h 919514"/>
              <a:gd name="connsiteX46" fmla="*/ 2177801 w 2307207"/>
              <a:gd name="connsiteY46" fmla="*/ 373280 h 919514"/>
              <a:gd name="connsiteX47" fmla="*/ 2222600 w 2307207"/>
              <a:gd name="connsiteY47" fmla="*/ 282218 h 919514"/>
              <a:gd name="connsiteX48" fmla="*/ 2253108 w 2307207"/>
              <a:gd name="connsiteY48" fmla="*/ 182780 h 919514"/>
              <a:gd name="connsiteX49" fmla="*/ 2274203 w 2307207"/>
              <a:gd name="connsiteY49" fmla="*/ 109154 h 919514"/>
              <a:gd name="connsiteX50" fmla="*/ 2307207 w 2307207"/>
              <a:gd name="connsiteY50" fmla="*/ 0 h 919514"/>
              <a:gd name="connsiteX51" fmla="*/ 2307207 w 2307207"/>
              <a:gd name="connsiteY51" fmla="*/ 0 h 919514"/>
              <a:gd name="connsiteX52" fmla="*/ 2307207 w 2307207"/>
              <a:gd name="connsiteY52" fmla="*/ 0 h 919514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604032 w 2307207"/>
              <a:gd name="connsiteY36" fmla="*/ 828710 h 924559"/>
              <a:gd name="connsiteX37" fmla="*/ 1663674 w 2307207"/>
              <a:gd name="connsiteY37" fmla="*/ 840119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604032 w 2307207"/>
              <a:gd name="connsiteY36" fmla="*/ 828710 h 924559"/>
              <a:gd name="connsiteX37" fmla="*/ 1663674 w 2307207"/>
              <a:gd name="connsiteY37" fmla="*/ 840119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596778 w 2307207"/>
              <a:gd name="connsiteY36" fmla="*/ 830900 h 924559"/>
              <a:gd name="connsiteX37" fmla="*/ 1663674 w 2307207"/>
              <a:gd name="connsiteY37" fmla="*/ 840119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596778 w 2307207"/>
              <a:gd name="connsiteY36" fmla="*/ 830900 h 924559"/>
              <a:gd name="connsiteX37" fmla="*/ 1692695 w 2307207"/>
              <a:gd name="connsiteY37" fmla="*/ 837930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559"/>
              <a:gd name="connsiteX1" fmla="*/ 69615 w 2307207"/>
              <a:gd name="connsiteY1" fmla="*/ 801343 h 924559"/>
              <a:gd name="connsiteX2" fmla="*/ 57260 w 2307207"/>
              <a:gd name="connsiteY2" fmla="*/ 675479 h 924559"/>
              <a:gd name="connsiteX3" fmla="*/ 93203 w 2307207"/>
              <a:gd name="connsiteY3" fmla="*/ 610915 h 924559"/>
              <a:gd name="connsiteX4" fmla="*/ 73482 w 2307207"/>
              <a:gd name="connsiteY4" fmla="*/ 526646 h 924559"/>
              <a:gd name="connsiteX5" fmla="*/ 131191 w 2307207"/>
              <a:gd name="connsiteY5" fmla="*/ 449715 h 924559"/>
              <a:gd name="connsiteX6" fmla="*/ 317004 w 2307207"/>
              <a:gd name="connsiteY6" fmla="*/ 407621 h 924559"/>
              <a:gd name="connsiteX7" fmla="*/ 456903 w 2307207"/>
              <a:gd name="connsiteY7" fmla="*/ 357152 h 924559"/>
              <a:gd name="connsiteX8" fmla="*/ 171226 w 2307207"/>
              <a:gd name="connsiteY8" fmla="*/ 278606 h 924559"/>
              <a:gd name="connsiteX9" fmla="*/ 197420 w 2307207"/>
              <a:gd name="connsiteY9" fmla="*/ 250031 h 924559"/>
              <a:gd name="connsiteX10" fmla="*/ 223613 w 2307207"/>
              <a:gd name="connsiteY10" fmla="*/ 223837 h 924559"/>
              <a:gd name="connsiteX11" fmla="*/ 247426 w 2307207"/>
              <a:gd name="connsiteY11" fmla="*/ 204787 h 924559"/>
              <a:gd name="connsiteX12" fmla="*/ 271238 w 2307207"/>
              <a:gd name="connsiteY12" fmla="*/ 185737 h 924559"/>
              <a:gd name="connsiteX13" fmla="*/ 302195 w 2307207"/>
              <a:gd name="connsiteY13" fmla="*/ 166687 h 924559"/>
              <a:gd name="connsiteX14" fmla="*/ 337914 w 2307207"/>
              <a:gd name="connsiteY14" fmla="*/ 154781 h 924559"/>
              <a:gd name="connsiteX15" fmla="*/ 371251 w 2307207"/>
              <a:gd name="connsiteY15" fmla="*/ 150018 h 924559"/>
              <a:gd name="connsiteX16" fmla="*/ 418876 w 2307207"/>
              <a:gd name="connsiteY16" fmla="*/ 161925 h 924559"/>
              <a:gd name="connsiteX17" fmla="*/ 466501 w 2307207"/>
              <a:gd name="connsiteY17" fmla="*/ 188118 h 924559"/>
              <a:gd name="connsiteX18" fmla="*/ 526032 w 2307207"/>
              <a:gd name="connsiteY18" fmla="*/ 233362 h 924559"/>
              <a:gd name="connsiteX19" fmla="*/ 578420 w 2307207"/>
              <a:gd name="connsiteY19" fmla="*/ 288131 h 924559"/>
              <a:gd name="connsiteX20" fmla="*/ 626044 w 2307207"/>
              <a:gd name="connsiteY20" fmla="*/ 345281 h 924559"/>
              <a:gd name="connsiteX21" fmla="*/ 695101 w 2307207"/>
              <a:gd name="connsiteY21" fmla="*/ 431006 h 924559"/>
              <a:gd name="connsiteX22" fmla="*/ 773682 w 2307207"/>
              <a:gd name="connsiteY22" fmla="*/ 528637 h 924559"/>
              <a:gd name="connsiteX23" fmla="*/ 859407 w 2307207"/>
              <a:gd name="connsiteY23" fmla="*/ 645318 h 924559"/>
              <a:gd name="connsiteX24" fmla="*/ 916557 w 2307207"/>
              <a:gd name="connsiteY24" fmla="*/ 723900 h 924559"/>
              <a:gd name="connsiteX25" fmla="*/ 980851 w 2307207"/>
              <a:gd name="connsiteY25" fmla="*/ 788193 h 924559"/>
              <a:gd name="connsiteX26" fmla="*/ 1023713 w 2307207"/>
              <a:gd name="connsiteY26" fmla="*/ 828675 h 924559"/>
              <a:gd name="connsiteX27" fmla="*/ 1092769 w 2307207"/>
              <a:gd name="connsiteY27" fmla="*/ 873918 h 924559"/>
              <a:gd name="connsiteX28" fmla="*/ 1138013 w 2307207"/>
              <a:gd name="connsiteY28" fmla="*/ 892968 h 924559"/>
              <a:gd name="connsiteX29" fmla="*/ 1188020 w 2307207"/>
              <a:gd name="connsiteY29" fmla="*/ 907256 h 924559"/>
              <a:gd name="connsiteX30" fmla="*/ 1221357 w 2307207"/>
              <a:gd name="connsiteY30" fmla="*/ 914400 h 924559"/>
              <a:gd name="connsiteX31" fmla="*/ 1268982 w 2307207"/>
              <a:gd name="connsiteY31" fmla="*/ 919162 h 924559"/>
              <a:gd name="connsiteX32" fmla="*/ 1304701 w 2307207"/>
              <a:gd name="connsiteY32" fmla="*/ 919162 h 924559"/>
              <a:gd name="connsiteX33" fmla="*/ 1333276 w 2307207"/>
              <a:gd name="connsiteY33" fmla="*/ 919162 h 924559"/>
              <a:gd name="connsiteX34" fmla="*/ 1373757 w 2307207"/>
              <a:gd name="connsiteY34" fmla="*/ 916781 h 924559"/>
              <a:gd name="connsiteX35" fmla="*/ 1513209 w 2307207"/>
              <a:gd name="connsiteY35" fmla="*/ 821872 h 924559"/>
              <a:gd name="connsiteX36" fmla="*/ 1618543 w 2307207"/>
              <a:gd name="connsiteY36" fmla="*/ 835279 h 924559"/>
              <a:gd name="connsiteX37" fmla="*/ 1692695 w 2307207"/>
              <a:gd name="connsiteY37" fmla="*/ 837930 h 924559"/>
              <a:gd name="connsiteX38" fmla="*/ 1745083 w 2307207"/>
              <a:gd name="connsiteY38" fmla="*/ 826677 h 924559"/>
              <a:gd name="connsiteX39" fmla="*/ 1792596 w 2307207"/>
              <a:gd name="connsiteY39" fmla="*/ 810662 h 924559"/>
              <a:gd name="connsiteX40" fmla="*/ 1854620 w 2307207"/>
              <a:gd name="connsiteY40" fmla="*/ 783317 h 924559"/>
              <a:gd name="connsiteX41" fmla="*/ 1902135 w 2307207"/>
              <a:gd name="connsiteY41" fmla="*/ 744833 h 924559"/>
              <a:gd name="connsiteX42" fmla="*/ 1954633 w 2307207"/>
              <a:gd name="connsiteY42" fmla="*/ 689027 h 924559"/>
              <a:gd name="connsiteX43" fmla="*/ 2014054 w 2307207"/>
              <a:gd name="connsiteY43" fmla="*/ 626922 h 924559"/>
              <a:gd name="connsiteX44" fmla="*/ 2073586 w 2307207"/>
              <a:gd name="connsiteY44" fmla="*/ 547111 h 924559"/>
              <a:gd name="connsiteX45" fmla="*/ 2123143 w 2307207"/>
              <a:gd name="connsiteY45" fmla="*/ 463385 h 924559"/>
              <a:gd name="connsiteX46" fmla="*/ 2177801 w 2307207"/>
              <a:gd name="connsiteY46" fmla="*/ 373280 h 924559"/>
              <a:gd name="connsiteX47" fmla="*/ 2222600 w 2307207"/>
              <a:gd name="connsiteY47" fmla="*/ 282218 h 924559"/>
              <a:gd name="connsiteX48" fmla="*/ 2253108 w 2307207"/>
              <a:gd name="connsiteY48" fmla="*/ 182780 h 924559"/>
              <a:gd name="connsiteX49" fmla="*/ 2274203 w 2307207"/>
              <a:gd name="connsiteY49" fmla="*/ 109154 h 924559"/>
              <a:gd name="connsiteX50" fmla="*/ 2307207 w 2307207"/>
              <a:gd name="connsiteY50" fmla="*/ 0 h 924559"/>
              <a:gd name="connsiteX51" fmla="*/ 2307207 w 2307207"/>
              <a:gd name="connsiteY51" fmla="*/ 0 h 924559"/>
              <a:gd name="connsiteX52" fmla="*/ 2307207 w 2307207"/>
              <a:gd name="connsiteY52" fmla="*/ 0 h 924559"/>
              <a:gd name="connsiteX0" fmla="*/ 0 w 2307207"/>
              <a:gd name="connsiteY0" fmla="*/ 916297 h 924398"/>
              <a:gd name="connsiteX1" fmla="*/ 69615 w 2307207"/>
              <a:gd name="connsiteY1" fmla="*/ 801343 h 924398"/>
              <a:gd name="connsiteX2" fmla="*/ 57260 w 2307207"/>
              <a:gd name="connsiteY2" fmla="*/ 675479 h 924398"/>
              <a:gd name="connsiteX3" fmla="*/ 93203 w 2307207"/>
              <a:gd name="connsiteY3" fmla="*/ 610915 h 924398"/>
              <a:gd name="connsiteX4" fmla="*/ 73482 w 2307207"/>
              <a:gd name="connsiteY4" fmla="*/ 526646 h 924398"/>
              <a:gd name="connsiteX5" fmla="*/ 131191 w 2307207"/>
              <a:gd name="connsiteY5" fmla="*/ 449715 h 924398"/>
              <a:gd name="connsiteX6" fmla="*/ 317004 w 2307207"/>
              <a:gd name="connsiteY6" fmla="*/ 407621 h 924398"/>
              <a:gd name="connsiteX7" fmla="*/ 456903 w 2307207"/>
              <a:gd name="connsiteY7" fmla="*/ 357152 h 924398"/>
              <a:gd name="connsiteX8" fmla="*/ 171226 w 2307207"/>
              <a:gd name="connsiteY8" fmla="*/ 278606 h 924398"/>
              <a:gd name="connsiteX9" fmla="*/ 197420 w 2307207"/>
              <a:gd name="connsiteY9" fmla="*/ 250031 h 924398"/>
              <a:gd name="connsiteX10" fmla="*/ 223613 w 2307207"/>
              <a:gd name="connsiteY10" fmla="*/ 223837 h 924398"/>
              <a:gd name="connsiteX11" fmla="*/ 247426 w 2307207"/>
              <a:gd name="connsiteY11" fmla="*/ 204787 h 924398"/>
              <a:gd name="connsiteX12" fmla="*/ 271238 w 2307207"/>
              <a:gd name="connsiteY12" fmla="*/ 185737 h 924398"/>
              <a:gd name="connsiteX13" fmla="*/ 302195 w 2307207"/>
              <a:gd name="connsiteY13" fmla="*/ 166687 h 924398"/>
              <a:gd name="connsiteX14" fmla="*/ 337914 w 2307207"/>
              <a:gd name="connsiteY14" fmla="*/ 154781 h 924398"/>
              <a:gd name="connsiteX15" fmla="*/ 371251 w 2307207"/>
              <a:gd name="connsiteY15" fmla="*/ 150018 h 924398"/>
              <a:gd name="connsiteX16" fmla="*/ 418876 w 2307207"/>
              <a:gd name="connsiteY16" fmla="*/ 161925 h 924398"/>
              <a:gd name="connsiteX17" fmla="*/ 466501 w 2307207"/>
              <a:gd name="connsiteY17" fmla="*/ 188118 h 924398"/>
              <a:gd name="connsiteX18" fmla="*/ 526032 w 2307207"/>
              <a:gd name="connsiteY18" fmla="*/ 233362 h 924398"/>
              <a:gd name="connsiteX19" fmla="*/ 578420 w 2307207"/>
              <a:gd name="connsiteY19" fmla="*/ 288131 h 924398"/>
              <a:gd name="connsiteX20" fmla="*/ 626044 w 2307207"/>
              <a:gd name="connsiteY20" fmla="*/ 345281 h 924398"/>
              <a:gd name="connsiteX21" fmla="*/ 695101 w 2307207"/>
              <a:gd name="connsiteY21" fmla="*/ 431006 h 924398"/>
              <a:gd name="connsiteX22" fmla="*/ 773682 w 2307207"/>
              <a:gd name="connsiteY22" fmla="*/ 528637 h 924398"/>
              <a:gd name="connsiteX23" fmla="*/ 859407 w 2307207"/>
              <a:gd name="connsiteY23" fmla="*/ 645318 h 924398"/>
              <a:gd name="connsiteX24" fmla="*/ 916557 w 2307207"/>
              <a:gd name="connsiteY24" fmla="*/ 723900 h 924398"/>
              <a:gd name="connsiteX25" fmla="*/ 980851 w 2307207"/>
              <a:gd name="connsiteY25" fmla="*/ 788193 h 924398"/>
              <a:gd name="connsiteX26" fmla="*/ 1023713 w 2307207"/>
              <a:gd name="connsiteY26" fmla="*/ 828675 h 924398"/>
              <a:gd name="connsiteX27" fmla="*/ 1092769 w 2307207"/>
              <a:gd name="connsiteY27" fmla="*/ 873918 h 924398"/>
              <a:gd name="connsiteX28" fmla="*/ 1138013 w 2307207"/>
              <a:gd name="connsiteY28" fmla="*/ 892968 h 924398"/>
              <a:gd name="connsiteX29" fmla="*/ 1188020 w 2307207"/>
              <a:gd name="connsiteY29" fmla="*/ 907256 h 924398"/>
              <a:gd name="connsiteX30" fmla="*/ 1221357 w 2307207"/>
              <a:gd name="connsiteY30" fmla="*/ 914400 h 924398"/>
              <a:gd name="connsiteX31" fmla="*/ 1268982 w 2307207"/>
              <a:gd name="connsiteY31" fmla="*/ 919162 h 924398"/>
              <a:gd name="connsiteX32" fmla="*/ 1304701 w 2307207"/>
              <a:gd name="connsiteY32" fmla="*/ 919162 h 924398"/>
              <a:gd name="connsiteX33" fmla="*/ 1333276 w 2307207"/>
              <a:gd name="connsiteY33" fmla="*/ 919162 h 924398"/>
              <a:gd name="connsiteX34" fmla="*/ 1373757 w 2307207"/>
              <a:gd name="connsiteY34" fmla="*/ 916781 h 924398"/>
              <a:gd name="connsiteX35" fmla="*/ 1549486 w 2307207"/>
              <a:gd name="connsiteY35" fmla="*/ 824062 h 924398"/>
              <a:gd name="connsiteX36" fmla="*/ 1618543 w 2307207"/>
              <a:gd name="connsiteY36" fmla="*/ 835279 h 924398"/>
              <a:gd name="connsiteX37" fmla="*/ 1692695 w 2307207"/>
              <a:gd name="connsiteY37" fmla="*/ 837930 h 924398"/>
              <a:gd name="connsiteX38" fmla="*/ 1745083 w 2307207"/>
              <a:gd name="connsiteY38" fmla="*/ 826677 h 924398"/>
              <a:gd name="connsiteX39" fmla="*/ 1792596 w 2307207"/>
              <a:gd name="connsiteY39" fmla="*/ 810662 h 924398"/>
              <a:gd name="connsiteX40" fmla="*/ 1854620 w 2307207"/>
              <a:gd name="connsiteY40" fmla="*/ 783317 h 924398"/>
              <a:gd name="connsiteX41" fmla="*/ 1902135 w 2307207"/>
              <a:gd name="connsiteY41" fmla="*/ 744833 h 924398"/>
              <a:gd name="connsiteX42" fmla="*/ 1954633 w 2307207"/>
              <a:gd name="connsiteY42" fmla="*/ 689027 h 924398"/>
              <a:gd name="connsiteX43" fmla="*/ 2014054 w 2307207"/>
              <a:gd name="connsiteY43" fmla="*/ 626922 h 924398"/>
              <a:gd name="connsiteX44" fmla="*/ 2073586 w 2307207"/>
              <a:gd name="connsiteY44" fmla="*/ 547111 h 924398"/>
              <a:gd name="connsiteX45" fmla="*/ 2123143 w 2307207"/>
              <a:gd name="connsiteY45" fmla="*/ 463385 h 924398"/>
              <a:gd name="connsiteX46" fmla="*/ 2177801 w 2307207"/>
              <a:gd name="connsiteY46" fmla="*/ 373280 h 924398"/>
              <a:gd name="connsiteX47" fmla="*/ 2222600 w 2307207"/>
              <a:gd name="connsiteY47" fmla="*/ 282218 h 924398"/>
              <a:gd name="connsiteX48" fmla="*/ 2253108 w 2307207"/>
              <a:gd name="connsiteY48" fmla="*/ 182780 h 924398"/>
              <a:gd name="connsiteX49" fmla="*/ 2274203 w 2307207"/>
              <a:gd name="connsiteY49" fmla="*/ 109154 h 924398"/>
              <a:gd name="connsiteX50" fmla="*/ 2307207 w 2307207"/>
              <a:gd name="connsiteY50" fmla="*/ 0 h 924398"/>
              <a:gd name="connsiteX51" fmla="*/ 2307207 w 2307207"/>
              <a:gd name="connsiteY51" fmla="*/ 0 h 924398"/>
              <a:gd name="connsiteX52" fmla="*/ 2307207 w 2307207"/>
              <a:gd name="connsiteY52" fmla="*/ 0 h 924398"/>
              <a:gd name="connsiteX0" fmla="*/ 0 w 2307207"/>
              <a:gd name="connsiteY0" fmla="*/ 916297 h 927122"/>
              <a:gd name="connsiteX1" fmla="*/ 69615 w 2307207"/>
              <a:gd name="connsiteY1" fmla="*/ 801343 h 927122"/>
              <a:gd name="connsiteX2" fmla="*/ 57260 w 2307207"/>
              <a:gd name="connsiteY2" fmla="*/ 675479 h 927122"/>
              <a:gd name="connsiteX3" fmla="*/ 93203 w 2307207"/>
              <a:gd name="connsiteY3" fmla="*/ 610915 h 927122"/>
              <a:gd name="connsiteX4" fmla="*/ 73482 w 2307207"/>
              <a:gd name="connsiteY4" fmla="*/ 526646 h 927122"/>
              <a:gd name="connsiteX5" fmla="*/ 131191 w 2307207"/>
              <a:gd name="connsiteY5" fmla="*/ 449715 h 927122"/>
              <a:gd name="connsiteX6" fmla="*/ 317004 w 2307207"/>
              <a:gd name="connsiteY6" fmla="*/ 407621 h 927122"/>
              <a:gd name="connsiteX7" fmla="*/ 456903 w 2307207"/>
              <a:gd name="connsiteY7" fmla="*/ 357152 h 927122"/>
              <a:gd name="connsiteX8" fmla="*/ 171226 w 2307207"/>
              <a:gd name="connsiteY8" fmla="*/ 278606 h 927122"/>
              <a:gd name="connsiteX9" fmla="*/ 197420 w 2307207"/>
              <a:gd name="connsiteY9" fmla="*/ 250031 h 927122"/>
              <a:gd name="connsiteX10" fmla="*/ 223613 w 2307207"/>
              <a:gd name="connsiteY10" fmla="*/ 223837 h 927122"/>
              <a:gd name="connsiteX11" fmla="*/ 247426 w 2307207"/>
              <a:gd name="connsiteY11" fmla="*/ 204787 h 927122"/>
              <a:gd name="connsiteX12" fmla="*/ 271238 w 2307207"/>
              <a:gd name="connsiteY12" fmla="*/ 185737 h 927122"/>
              <a:gd name="connsiteX13" fmla="*/ 302195 w 2307207"/>
              <a:gd name="connsiteY13" fmla="*/ 166687 h 927122"/>
              <a:gd name="connsiteX14" fmla="*/ 337914 w 2307207"/>
              <a:gd name="connsiteY14" fmla="*/ 154781 h 927122"/>
              <a:gd name="connsiteX15" fmla="*/ 371251 w 2307207"/>
              <a:gd name="connsiteY15" fmla="*/ 150018 h 927122"/>
              <a:gd name="connsiteX16" fmla="*/ 418876 w 2307207"/>
              <a:gd name="connsiteY16" fmla="*/ 161925 h 927122"/>
              <a:gd name="connsiteX17" fmla="*/ 466501 w 2307207"/>
              <a:gd name="connsiteY17" fmla="*/ 188118 h 927122"/>
              <a:gd name="connsiteX18" fmla="*/ 526032 w 2307207"/>
              <a:gd name="connsiteY18" fmla="*/ 233362 h 927122"/>
              <a:gd name="connsiteX19" fmla="*/ 578420 w 2307207"/>
              <a:gd name="connsiteY19" fmla="*/ 288131 h 927122"/>
              <a:gd name="connsiteX20" fmla="*/ 626044 w 2307207"/>
              <a:gd name="connsiteY20" fmla="*/ 345281 h 927122"/>
              <a:gd name="connsiteX21" fmla="*/ 695101 w 2307207"/>
              <a:gd name="connsiteY21" fmla="*/ 431006 h 927122"/>
              <a:gd name="connsiteX22" fmla="*/ 773682 w 2307207"/>
              <a:gd name="connsiteY22" fmla="*/ 528637 h 927122"/>
              <a:gd name="connsiteX23" fmla="*/ 859407 w 2307207"/>
              <a:gd name="connsiteY23" fmla="*/ 645318 h 927122"/>
              <a:gd name="connsiteX24" fmla="*/ 916557 w 2307207"/>
              <a:gd name="connsiteY24" fmla="*/ 723900 h 927122"/>
              <a:gd name="connsiteX25" fmla="*/ 980851 w 2307207"/>
              <a:gd name="connsiteY25" fmla="*/ 788193 h 927122"/>
              <a:gd name="connsiteX26" fmla="*/ 1023713 w 2307207"/>
              <a:gd name="connsiteY26" fmla="*/ 828675 h 927122"/>
              <a:gd name="connsiteX27" fmla="*/ 1092769 w 2307207"/>
              <a:gd name="connsiteY27" fmla="*/ 873918 h 927122"/>
              <a:gd name="connsiteX28" fmla="*/ 1138013 w 2307207"/>
              <a:gd name="connsiteY28" fmla="*/ 892968 h 927122"/>
              <a:gd name="connsiteX29" fmla="*/ 1188020 w 2307207"/>
              <a:gd name="connsiteY29" fmla="*/ 907256 h 927122"/>
              <a:gd name="connsiteX30" fmla="*/ 1221357 w 2307207"/>
              <a:gd name="connsiteY30" fmla="*/ 914400 h 927122"/>
              <a:gd name="connsiteX31" fmla="*/ 1268982 w 2307207"/>
              <a:gd name="connsiteY31" fmla="*/ 919162 h 927122"/>
              <a:gd name="connsiteX32" fmla="*/ 1304701 w 2307207"/>
              <a:gd name="connsiteY32" fmla="*/ 919162 h 927122"/>
              <a:gd name="connsiteX33" fmla="*/ 1333276 w 2307207"/>
              <a:gd name="connsiteY33" fmla="*/ 919162 h 927122"/>
              <a:gd name="connsiteX34" fmla="*/ 1482588 w 2307207"/>
              <a:gd name="connsiteY34" fmla="*/ 811694 h 927122"/>
              <a:gd name="connsiteX35" fmla="*/ 1549486 w 2307207"/>
              <a:gd name="connsiteY35" fmla="*/ 824062 h 927122"/>
              <a:gd name="connsiteX36" fmla="*/ 1618543 w 2307207"/>
              <a:gd name="connsiteY36" fmla="*/ 835279 h 927122"/>
              <a:gd name="connsiteX37" fmla="*/ 1692695 w 2307207"/>
              <a:gd name="connsiteY37" fmla="*/ 837930 h 927122"/>
              <a:gd name="connsiteX38" fmla="*/ 1745083 w 2307207"/>
              <a:gd name="connsiteY38" fmla="*/ 826677 h 927122"/>
              <a:gd name="connsiteX39" fmla="*/ 1792596 w 2307207"/>
              <a:gd name="connsiteY39" fmla="*/ 810662 h 927122"/>
              <a:gd name="connsiteX40" fmla="*/ 1854620 w 2307207"/>
              <a:gd name="connsiteY40" fmla="*/ 783317 h 927122"/>
              <a:gd name="connsiteX41" fmla="*/ 1902135 w 2307207"/>
              <a:gd name="connsiteY41" fmla="*/ 744833 h 927122"/>
              <a:gd name="connsiteX42" fmla="*/ 1954633 w 2307207"/>
              <a:gd name="connsiteY42" fmla="*/ 689027 h 927122"/>
              <a:gd name="connsiteX43" fmla="*/ 2014054 w 2307207"/>
              <a:gd name="connsiteY43" fmla="*/ 626922 h 927122"/>
              <a:gd name="connsiteX44" fmla="*/ 2073586 w 2307207"/>
              <a:gd name="connsiteY44" fmla="*/ 547111 h 927122"/>
              <a:gd name="connsiteX45" fmla="*/ 2123143 w 2307207"/>
              <a:gd name="connsiteY45" fmla="*/ 463385 h 927122"/>
              <a:gd name="connsiteX46" fmla="*/ 2177801 w 2307207"/>
              <a:gd name="connsiteY46" fmla="*/ 373280 h 927122"/>
              <a:gd name="connsiteX47" fmla="*/ 2222600 w 2307207"/>
              <a:gd name="connsiteY47" fmla="*/ 282218 h 927122"/>
              <a:gd name="connsiteX48" fmla="*/ 2253108 w 2307207"/>
              <a:gd name="connsiteY48" fmla="*/ 182780 h 927122"/>
              <a:gd name="connsiteX49" fmla="*/ 2274203 w 2307207"/>
              <a:gd name="connsiteY49" fmla="*/ 109154 h 927122"/>
              <a:gd name="connsiteX50" fmla="*/ 2307207 w 2307207"/>
              <a:gd name="connsiteY50" fmla="*/ 0 h 927122"/>
              <a:gd name="connsiteX51" fmla="*/ 2307207 w 2307207"/>
              <a:gd name="connsiteY51" fmla="*/ 0 h 927122"/>
              <a:gd name="connsiteX52" fmla="*/ 2307207 w 2307207"/>
              <a:gd name="connsiteY52" fmla="*/ 0 h 927122"/>
              <a:gd name="connsiteX0" fmla="*/ 0 w 2307207"/>
              <a:gd name="connsiteY0" fmla="*/ 916297 h 927122"/>
              <a:gd name="connsiteX1" fmla="*/ 69615 w 2307207"/>
              <a:gd name="connsiteY1" fmla="*/ 801343 h 927122"/>
              <a:gd name="connsiteX2" fmla="*/ 57260 w 2307207"/>
              <a:gd name="connsiteY2" fmla="*/ 675479 h 927122"/>
              <a:gd name="connsiteX3" fmla="*/ 93203 w 2307207"/>
              <a:gd name="connsiteY3" fmla="*/ 610915 h 927122"/>
              <a:gd name="connsiteX4" fmla="*/ 73482 w 2307207"/>
              <a:gd name="connsiteY4" fmla="*/ 526646 h 927122"/>
              <a:gd name="connsiteX5" fmla="*/ 131191 w 2307207"/>
              <a:gd name="connsiteY5" fmla="*/ 449715 h 927122"/>
              <a:gd name="connsiteX6" fmla="*/ 317004 w 2307207"/>
              <a:gd name="connsiteY6" fmla="*/ 407621 h 927122"/>
              <a:gd name="connsiteX7" fmla="*/ 456903 w 2307207"/>
              <a:gd name="connsiteY7" fmla="*/ 357152 h 927122"/>
              <a:gd name="connsiteX8" fmla="*/ 171226 w 2307207"/>
              <a:gd name="connsiteY8" fmla="*/ 278606 h 927122"/>
              <a:gd name="connsiteX9" fmla="*/ 197420 w 2307207"/>
              <a:gd name="connsiteY9" fmla="*/ 250031 h 927122"/>
              <a:gd name="connsiteX10" fmla="*/ 223613 w 2307207"/>
              <a:gd name="connsiteY10" fmla="*/ 223837 h 927122"/>
              <a:gd name="connsiteX11" fmla="*/ 247426 w 2307207"/>
              <a:gd name="connsiteY11" fmla="*/ 204787 h 927122"/>
              <a:gd name="connsiteX12" fmla="*/ 271238 w 2307207"/>
              <a:gd name="connsiteY12" fmla="*/ 185737 h 927122"/>
              <a:gd name="connsiteX13" fmla="*/ 302195 w 2307207"/>
              <a:gd name="connsiteY13" fmla="*/ 166687 h 927122"/>
              <a:gd name="connsiteX14" fmla="*/ 337914 w 2307207"/>
              <a:gd name="connsiteY14" fmla="*/ 154781 h 927122"/>
              <a:gd name="connsiteX15" fmla="*/ 371251 w 2307207"/>
              <a:gd name="connsiteY15" fmla="*/ 150018 h 927122"/>
              <a:gd name="connsiteX16" fmla="*/ 418876 w 2307207"/>
              <a:gd name="connsiteY16" fmla="*/ 161925 h 927122"/>
              <a:gd name="connsiteX17" fmla="*/ 466501 w 2307207"/>
              <a:gd name="connsiteY17" fmla="*/ 188118 h 927122"/>
              <a:gd name="connsiteX18" fmla="*/ 526032 w 2307207"/>
              <a:gd name="connsiteY18" fmla="*/ 233362 h 927122"/>
              <a:gd name="connsiteX19" fmla="*/ 578420 w 2307207"/>
              <a:gd name="connsiteY19" fmla="*/ 288131 h 927122"/>
              <a:gd name="connsiteX20" fmla="*/ 626044 w 2307207"/>
              <a:gd name="connsiteY20" fmla="*/ 345281 h 927122"/>
              <a:gd name="connsiteX21" fmla="*/ 695101 w 2307207"/>
              <a:gd name="connsiteY21" fmla="*/ 431006 h 927122"/>
              <a:gd name="connsiteX22" fmla="*/ 773682 w 2307207"/>
              <a:gd name="connsiteY22" fmla="*/ 528637 h 927122"/>
              <a:gd name="connsiteX23" fmla="*/ 859407 w 2307207"/>
              <a:gd name="connsiteY23" fmla="*/ 645318 h 927122"/>
              <a:gd name="connsiteX24" fmla="*/ 916557 w 2307207"/>
              <a:gd name="connsiteY24" fmla="*/ 723900 h 927122"/>
              <a:gd name="connsiteX25" fmla="*/ 980851 w 2307207"/>
              <a:gd name="connsiteY25" fmla="*/ 788193 h 927122"/>
              <a:gd name="connsiteX26" fmla="*/ 1023713 w 2307207"/>
              <a:gd name="connsiteY26" fmla="*/ 828675 h 927122"/>
              <a:gd name="connsiteX27" fmla="*/ 1092769 w 2307207"/>
              <a:gd name="connsiteY27" fmla="*/ 873918 h 927122"/>
              <a:gd name="connsiteX28" fmla="*/ 1138013 w 2307207"/>
              <a:gd name="connsiteY28" fmla="*/ 892968 h 927122"/>
              <a:gd name="connsiteX29" fmla="*/ 1188020 w 2307207"/>
              <a:gd name="connsiteY29" fmla="*/ 907256 h 927122"/>
              <a:gd name="connsiteX30" fmla="*/ 1221357 w 2307207"/>
              <a:gd name="connsiteY30" fmla="*/ 914400 h 927122"/>
              <a:gd name="connsiteX31" fmla="*/ 1268982 w 2307207"/>
              <a:gd name="connsiteY31" fmla="*/ 919162 h 927122"/>
              <a:gd name="connsiteX32" fmla="*/ 1304701 w 2307207"/>
              <a:gd name="connsiteY32" fmla="*/ 919162 h 927122"/>
              <a:gd name="connsiteX33" fmla="*/ 1333276 w 2307207"/>
              <a:gd name="connsiteY33" fmla="*/ 919162 h 927122"/>
              <a:gd name="connsiteX34" fmla="*/ 1482588 w 2307207"/>
              <a:gd name="connsiteY34" fmla="*/ 811694 h 927122"/>
              <a:gd name="connsiteX35" fmla="*/ 1549486 w 2307207"/>
              <a:gd name="connsiteY35" fmla="*/ 824062 h 927122"/>
              <a:gd name="connsiteX36" fmla="*/ 1618543 w 2307207"/>
              <a:gd name="connsiteY36" fmla="*/ 835279 h 927122"/>
              <a:gd name="connsiteX37" fmla="*/ 1692695 w 2307207"/>
              <a:gd name="connsiteY37" fmla="*/ 837930 h 927122"/>
              <a:gd name="connsiteX38" fmla="*/ 1745083 w 2307207"/>
              <a:gd name="connsiteY38" fmla="*/ 826677 h 927122"/>
              <a:gd name="connsiteX39" fmla="*/ 1792596 w 2307207"/>
              <a:gd name="connsiteY39" fmla="*/ 810662 h 927122"/>
              <a:gd name="connsiteX40" fmla="*/ 1854620 w 2307207"/>
              <a:gd name="connsiteY40" fmla="*/ 783317 h 927122"/>
              <a:gd name="connsiteX41" fmla="*/ 1902135 w 2307207"/>
              <a:gd name="connsiteY41" fmla="*/ 744833 h 927122"/>
              <a:gd name="connsiteX42" fmla="*/ 1954633 w 2307207"/>
              <a:gd name="connsiteY42" fmla="*/ 689027 h 927122"/>
              <a:gd name="connsiteX43" fmla="*/ 2014054 w 2307207"/>
              <a:gd name="connsiteY43" fmla="*/ 626922 h 927122"/>
              <a:gd name="connsiteX44" fmla="*/ 2073586 w 2307207"/>
              <a:gd name="connsiteY44" fmla="*/ 547111 h 927122"/>
              <a:gd name="connsiteX45" fmla="*/ 2123143 w 2307207"/>
              <a:gd name="connsiteY45" fmla="*/ 463385 h 927122"/>
              <a:gd name="connsiteX46" fmla="*/ 2177801 w 2307207"/>
              <a:gd name="connsiteY46" fmla="*/ 373280 h 927122"/>
              <a:gd name="connsiteX47" fmla="*/ 2222600 w 2307207"/>
              <a:gd name="connsiteY47" fmla="*/ 282218 h 927122"/>
              <a:gd name="connsiteX48" fmla="*/ 2253108 w 2307207"/>
              <a:gd name="connsiteY48" fmla="*/ 182780 h 927122"/>
              <a:gd name="connsiteX49" fmla="*/ 2274203 w 2307207"/>
              <a:gd name="connsiteY49" fmla="*/ 109154 h 927122"/>
              <a:gd name="connsiteX50" fmla="*/ 2307207 w 2307207"/>
              <a:gd name="connsiteY50" fmla="*/ 0 h 927122"/>
              <a:gd name="connsiteX51" fmla="*/ 2307207 w 2307207"/>
              <a:gd name="connsiteY51" fmla="*/ 0 h 927122"/>
              <a:gd name="connsiteX52" fmla="*/ 2307207 w 2307207"/>
              <a:gd name="connsiteY52" fmla="*/ 0 h 927122"/>
              <a:gd name="connsiteX0" fmla="*/ 0 w 2307207"/>
              <a:gd name="connsiteY0" fmla="*/ 916297 h 928908"/>
              <a:gd name="connsiteX1" fmla="*/ 69615 w 2307207"/>
              <a:gd name="connsiteY1" fmla="*/ 801343 h 928908"/>
              <a:gd name="connsiteX2" fmla="*/ 57260 w 2307207"/>
              <a:gd name="connsiteY2" fmla="*/ 675479 h 928908"/>
              <a:gd name="connsiteX3" fmla="*/ 93203 w 2307207"/>
              <a:gd name="connsiteY3" fmla="*/ 610915 h 928908"/>
              <a:gd name="connsiteX4" fmla="*/ 73482 w 2307207"/>
              <a:gd name="connsiteY4" fmla="*/ 526646 h 928908"/>
              <a:gd name="connsiteX5" fmla="*/ 131191 w 2307207"/>
              <a:gd name="connsiteY5" fmla="*/ 449715 h 928908"/>
              <a:gd name="connsiteX6" fmla="*/ 317004 w 2307207"/>
              <a:gd name="connsiteY6" fmla="*/ 407621 h 928908"/>
              <a:gd name="connsiteX7" fmla="*/ 456903 w 2307207"/>
              <a:gd name="connsiteY7" fmla="*/ 357152 h 928908"/>
              <a:gd name="connsiteX8" fmla="*/ 171226 w 2307207"/>
              <a:gd name="connsiteY8" fmla="*/ 278606 h 928908"/>
              <a:gd name="connsiteX9" fmla="*/ 197420 w 2307207"/>
              <a:gd name="connsiteY9" fmla="*/ 250031 h 928908"/>
              <a:gd name="connsiteX10" fmla="*/ 223613 w 2307207"/>
              <a:gd name="connsiteY10" fmla="*/ 223837 h 928908"/>
              <a:gd name="connsiteX11" fmla="*/ 247426 w 2307207"/>
              <a:gd name="connsiteY11" fmla="*/ 204787 h 928908"/>
              <a:gd name="connsiteX12" fmla="*/ 271238 w 2307207"/>
              <a:gd name="connsiteY12" fmla="*/ 185737 h 928908"/>
              <a:gd name="connsiteX13" fmla="*/ 302195 w 2307207"/>
              <a:gd name="connsiteY13" fmla="*/ 166687 h 928908"/>
              <a:gd name="connsiteX14" fmla="*/ 337914 w 2307207"/>
              <a:gd name="connsiteY14" fmla="*/ 154781 h 928908"/>
              <a:gd name="connsiteX15" fmla="*/ 371251 w 2307207"/>
              <a:gd name="connsiteY15" fmla="*/ 150018 h 928908"/>
              <a:gd name="connsiteX16" fmla="*/ 418876 w 2307207"/>
              <a:gd name="connsiteY16" fmla="*/ 161925 h 928908"/>
              <a:gd name="connsiteX17" fmla="*/ 466501 w 2307207"/>
              <a:gd name="connsiteY17" fmla="*/ 188118 h 928908"/>
              <a:gd name="connsiteX18" fmla="*/ 526032 w 2307207"/>
              <a:gd name="connsiteY18" fmla="*/ 233362 h 928908"/>
              <a:gd name="connsiteX19" fmla="*/ 578420 w 2307207"/>
              <a:gd name="connsiteY19" fmla="*/ 288131 h 928908"/>
              <a:gd name="connsiteX20" fmla="*/ 626044 w 2307207"/>
              <a:gd name="connsiteY20" fmla="*/ 345281 h 928908"/>
              <a:gd name="connsiteX21" fmla="*/ 695101 w 2307207"/>
              <a:gd name="connsiteY21" fmla="*/ 431006 h 928908"/>
              <a:gd name="connsiteX22" fmla="*/ 773682 w 2307207"/>
              <a:gd name="connsiteY22" fmla="*/ 528637 h 928908"/>
              <a:gd name="connsiteX23" fmla="*/ 859407 w 2307207"/>
              <a:gd name="connsiteY23" fmla="*/ 645318 h 928908"/>
              <a:gd name="connsiteX24" fmla="*/ 916557 w 2307207"/>
              <a:gd name="connsiteY24" fmla="*/ 723900 h 928908"/>
              <a:gd name="connsiteX25" fmla="*/ 980851 w 2307207"/>
              <a:gd name="connsiteY25" fmla="*/ 788193 h 928908"/>
              <a:gd name="connsiteX26" fmla="*/ 1023713 w 2307207"/>
              <a:gd name="connsiteY26" fmla="*/ 828675 h 928908"/>
              <a:gd name="connsiteX27" fmla="*/ 1092769 w 2307207"/>
              <a:gd name="connsiteY27" fmla="*/ 873918 h 928908"/>
              <a:gd name="connsiteX28" fmla="*/ 1138013 w 2307207"/>
              <a:gd name="connsiteY28" fmla="*/ 892968 h 928908"/>
              <a:gd name="connsiteX29" fmla="*/ 1188020 w 2307207"/>
              <a:gd name="connsiteY29" fmla="*/ 907256 h 928908"/>
              <a:gd name="connsiteX30" fmla="*/ 1221357 w 2307207"/>
              <a:gd name="connsiteY30" fmla="*/ 914400 h 928908"/>
              <a:gd name="connsiteX31" fmla="*/ 1268982 w 2307207"/>
              <a:gd name="connsiteY31" fmla="*/ 919162 h 928908"/>
              <a:gd name="connsiteX32" fmla="*/ 1304701 w 2307207"/>
              <a:gd name="connsiteY32" fmla="*/ 919162 h 928908"/>
              <a:gd name="connsiteX33" fmla="*/ 1391319 w 2307207"/>
              <a:gd name="connsiteY33" fmla="*/ 789992 h 928908"/>
              <a:gd name="connsiteX34" fmla="*/ 1482588 w 2307207"/>
              <a:gd name="connsiteY34" fmla="*/ 811694 h 928908"/>
              <a:gd name="connsiteX35" fmla="*/ 1549486 w 2307207"/>
              <a:gd name="connsiteY35" fmla="*/ 824062 h 928908"/>
              <a:gd name="connsiteX36" fmla="*/ 1618543 w 2307207"/>
              <a:gd name="connsiteY36" fmla="*/ 835279 h 928908"/>
              <a:gd name="connsiteX37" fmla="*/ 1692695 w 2307207"/>
              <a:gd name="connsiteY37" fmla="*/ 837930 h 928908"/>
              <a:gd name="connsiteX38" fmla="*/ 1745083 w 2307207"/>
              <a:gd name="connsiteY38" fmla="*/ 826677 h 928908"/>
              <a:gd name="connsiteX39" fmla="*/ 1792596 w 2307207"/>
              <a:gd name="connsiteY39" fmla="*/ 810662 h 928908"/>
              <a:gd name="connsiteX40" fmla="*/ 1854620 w 2307207"/>
              <a:gd name="connsiteY40" fmla="*/ 783317 h 928908"/>
              <a:gd name="connsiteX41" fmla="*/ 1902135 w 2307207"/>
              <a:gd name="connsiteY41" fmla="*/ 744833 h 928908"/>
              <a:gd name="connsiteX42" fmla="*/ 1954633 w 2307207"/>
              <a:gd name="connsiteY42" fmla="*/ 689027 h 928908"/>
              <a:gd name="connsiteX43" fmla="*/ 2014054 w 2307207"/>
              <a:gd name="connsiteY43" fmla="*/ 626922 h 928908"/>
              <a:gd name="connsiteX44" fmla="*/ 2073586 w 2307207"/>
              <a:gd name="connsiteY44" fmla="*/ 547111 h 928908"/>
              <a:gd name="connsiteX45" fmla="*/ 2123143 w 2307207"/>
              <a:gd name="connsiteY45" fmla="*/ 463385 h 928908"/>
              <a:gd name="connsiteX46" fmla="*/ 2177801 w 2307207"/>
              <a:gd name="connsiteY46" fmla="*/ 373280 h 928908"/>
              <a:gd name="connsiteX47" fmla="*/ 2222600 w 2307207"/>
              <a:gd name="connsiteY47" fmla="*/ 282218 h 928908"/>
              <a:gd name="connsiteX48" fmla="*/ 2253108 w 2307207"/>
              <a:gd name="connsiteY48" fmla="*/ 182780 h 928908"/>
              <a:gd name="connsiteX49" fmla="*/ 2274203 w 2307207"/>
              <a:gd name="connsiteY49" fmla="*/ 109154 h 928908"/>
              <a:gd name="connsiteX50" fmla="*/ 2307207 w 2307207"/>
              <a:gd name="connsiteY50" fmla="*/ 0 h 928908"/>
              <a:gd name="connsiteX51" fmla="*/ 2307207 w 2307207"/>
              <a:gd name="connsiteY51" fmla="*/ 0 h 928908"/>
              <a:gd name="connsiteX52" fmla="*/ 2307207 w 2307207"/>
              <a:gd name="connsiteY52" fmla="*/ 0 h 928908"/>
              <a:gd name="connsiteX0" fmla="*/ 0 w 2307207"/>
              <a:gd name="connsiteY0" fmla="*/ 916297 h 928908"/>
              <a:gd name="connsiteX1" fmla="*/ 69615 w 2307207"/>
              <a:gd name="connsiteY1" fmla="*/ 801343 h 928908"/>
              <a:gd name="connsiteX2" fmla="*/ 57260 w 2307207"/>
              <a:gd name="connsiteY2" fmla="*/ 675479 h 928908"/>
              <a:gd name="connsiteX3" fmla="*/ 93203 w 2307207"/>
              <a:gd name="connsiteY3" fmla="*/ 610915 h 928908"/>
              <a:gd name="connsiteX4" fmla="*/ 73482 w 2307207"/>
              <a:gd name="connsiteY4" fmla="*/ 526646 h 928908"/>
              <a:gd name="connsiteX5" fmla="*/ 131191 w 2307207"/>
              <a:gd name="connsiteY5" fmla="*/ 449715 h 928908"/>
              <a:gd name="connsiteX6" fmla="*/ 317004 w 2307207"/>
              <a:gd name="connsiteY6" fmla="*/ 407621 h 928908"/>
              <a:gd name="connsiteX7" fmla="*/ 456903 w 2307207"/>
              <a:gd name="connsiteY7" fmla="*/ 357152 h 928908"/>
              <a:gd name="connsiteX8" fmla="*/ 171226 w 2307207"/>
              <a:gd name="connsiteY8" fmla="*/ 278606 h 928908"/>
              <a:gd name="connsiteX9" fmla="*/ 197420 w 2307207"/>
              <a:gd name="connsiteY9" fmla="*/ 250031 h 928908"/>
              <a:gd name="connsiteX10" fmla="*/ 223613 w 2307207"/>
              <a:gd name="connsiteY10" fmla="*/ 223837 h 928908"/>
              <a:gd name="connsiteX11" fmla="*/ 247426 w 2307207"/>
              <a:gd name="connsiteY11" fmla="*/ 204787 h 928908"/>
              <a:gd name="connsiteX12" fmla="*/ 271238 w 2307207"/>
              <a:gd name="connsiteY12" fmla="*/ 185737 h 928908"/>
              <a:gd name="connsiteX13" fmla="*/ 302195 w 2307207"/>
              <a:gd name="connsiteY13" fmla="*/ 166687 h 928908"/>
              <a:gd name="connsiteX14" fmla="*/ 337914 w 2307207"/>
              <a:gd name="connsiteY14" fmla="*/ 154781 h 928908"/>
              <a:gd name="connsiteX15" fmla="*/ 371251 w 2307207"/>
              <a:gd name="connsiteY15" fmla="*/ 150018 h 928908"/>
              <a:gd name="connsiteX16" fmla="*/ 418876 w 2307207"/>
              <a:gd name="connsiteY16" fmla="*/ 161925 h 928908"/>
              <a:gd name="connsiteX17" fmla="*/ 466501 w 2307207"/>
              <a:gd name="connsiteY17" fmla="*/ 188118 h 928908"/>
              <a:gd name="connsiteX18" fmla="*/ 526032 w 2307207"/>
              <a:gd name="connsiteY18" fmla="*/ 233362 h 928908"/>
              <a:gd name="connsiteX19" fmla="*/ 578420 w 2307207"/>
              <a:gd name="connsiteY19" fmla="*/ 288131 h 928908"/>
              <a:gd name="connsiteX20" fmla="*/ 626044 w 2307207"/>
              <a:gd name="connsiteY20" fmla="*/ 345281 h 928908"/>
              <a:gd name="connsiteX21" fmla="*/ 695101 w 2307207"/>
              <a:gd name="connsiteY21" fmla="*/ 431006 h 928908"/>
              <a:gd name="connsiteX22" fmla="*/ 773682 w 2307207"/>
              <a:gd name="connsiteY22" fmla="*/ 528637 h 928908"/>
              <a:gd name="connsiteX23" fmla="*/ 859407 w 2307207"/>
              <a:gd name="connsiteY23" fmla="*/ 645318 h 928908"/>
              <a:gd name="connsiteX24" fmla="*/ 916557 w 2307207"/>
              <a:gd name="connsiteY24" fmla="*/ 723900 h 928908"/>
              <a:gd name="connsiteX25" fmla="*/ 980851 w 2307207"/>
              <a:gd name="connsiteY25" fmla="*/ 788193 h 928908"/>
              <a:gd name="connsiteX26" fmla="*/ 1023713 w 2307207"/>
              <a:gd name="connsiteY26" fmla="*/ 828675 h 928908"/>
              <a:gd name="connsiteX27" fmla="*/ 1092769 w 2307207"/>
              <a:gd name="connsiteY27" fmla="*/ 873918 h 928908"/>
              <a:gd name="connsiteX28" fmla="*/ 1138013 w 2307207"/>
              <a:gd name="connsiteY28" fmla="*/ 892968 h 928908"/>
              <a:gd name="connsiteX29" fmla="*/ 1188020 w 2307207"/>
              <a:gd name="connsiteY29" fmla="*/ 907256 h 928908"/>
              <a:gd name="connsiteX30" fmla="*/ 1221357 w 2307207"/>
              <a:gd name="connsiteY30" fmla="*/ 914400 h 928908"/>
              <a:gd name="connsiteX31" fmla="*/ 1268982 w 2307207"/>
              <a:gd name="connsiteY31" fmla="*/ 919162 h 928908"/>
              <a:gd name="connsiteX32" fmla="*/ 1304701 w 2307207"/>
              <a:gd name="connsiteY32" fmla="*/ 919162 h 928908"/>
              <a:gd name="connsiteX33" fmla="*/ 1391319 w 2307207"/>
              <a:gd name="connsiteY33" fmla="*/ 789992 h 928908"/>
              <a:gd name="connsiteX34" fmla="*/ 1482588 w 2307207"/>
              <a:gd name="connsiteY34" fmla="*/ 811694 h 928908"/>
              <a:gd name="connsiteX35" fmla="*/ 1549486 w 2307207"/>
              <a:gd name="connsiteY35" fmla="*/ 824062 h 928908"/>
              <a:gd name="connsiteX36" fmla="*/ 1618543 w 2307207"/>
              <a:gd name="connsiteY36" fmla="*/ 835279 h 928908"/>
              <a:gd name="connsiteX37" fmla="*/ 1692695 w 2307207"/>
              <a:gd name="connsiteY37" fmla="*/ 837930 h 928908"/>
              <a:gd name="connsiteX38" fmla="*/ 1745083 w 2307207"/>
              <a:gd name="connsiteY38" fmla="*/ 826677 h 928908"/>
              <a:gd name="connsiteX39" fmla="*/ 1792596 w 2307207"/>
              <a:gd name="connsiteY39" fmla="*/ 810662 h 928908"/>
              <a:gd name="connsiteX40" fmla="*/ 1854620 w 2307207"/>
              <a:gd name="connsiteY40" fmla="*/ 783317 h 928908"/>
              <a:gd name="connsiteX41" fmla="*/ 1902135 w 2307207"/>
              <a:gd name="connsiteY41" fmla="*/ 744833 h 928908"/>
              <a:gd name="connsiteX42" fmla="*/ 1954633 w 2307207"/>
              <a:gd name="connsiteY42" fmla="*/ 689027 h 928908"/>
              <a:gd name="connsiteX43" fmla="*/ 2014054 w 2307207"/>
              <a:gd name="connsiteY43" fmla="*/ 626922 h 928908"/>
              <a:gd name="connsiteX44" fmla="*/ 2073586 w 2307207"/>
              <a:gd name="connsiteY44" fmla="*/ 547111 h 928908"/>
              <a:gd name="connsiteX45" fmla="*/ 2123143 w 2307207"/>
              <a:gd name="connsiteY45" fmla="*/ 463385 h 928908"/>
              <a:gd name="connsiteX46" fmla="*/ 2177801 w 2307207"/>
              <a:gd name="connsiteY46" fmla="*/ 373280 h 928908"/>
              <a:gd name="connsiteX47" fmla="*/ 2222600 w 2307207"/>
              <a:gd name="connsiteY47" fmla="*/ 282218 h 928908"/>
              <a:gd name="connsiteX48" fmla="*/ 2253108 w 2307207"/>
              <a:gd name="connsiteY48" fmla="*/ 182780 h 928908"/>
              <a:gd name="connsiteX49" fmla="*/ 2274203 w 2307207"/>
              <a:gd name="connsiteY49" fmla="*/ 109154 h 928908"/>
              <a:gd name="connsiteX50" fmla="*/ 2307207 w 2307207"/>
              <a:gd name="connsiteY50" fmla="*/ 0 h 928908"/>
              <a:gd name="connsiteX51" fmla="*/ 2307207 w 2307207"/>
              <a:gd name="connsiteY51" fmla="*/ 0 h 928908"/>
              <a:gd name="connsiteX52" fmla="*/ 2307207 w 2307207"/>
              <a:gd name="connsiteY52" fmla="*/ 0 h 928908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6677 h 929426"/>
              <a:gd name="connsiteX39" fmla="*/ 1792596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6677 h 929426"/>
              <a:gd name="connsiteX39" fmla="*/ 1792596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667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82588 w 2307207"/>
              <a:gd name="connsiteY34" fmla="*/ 81169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97099 w 2307207"/>
              <a:gd name="connsiteY34" fmla="*/ 813884 h 929426"/>
              <a:gd name="connsiteX35" fmla="*/ 1549486 w 2307207"/>
              <a:gd name="connsiteY35" fmla="*/ 824062 h 929426"/>
              <a:gd name="connsiteX36" fmla="*/ 1618543 w 2307207"/>
              <a:gd name="connsiteY36" fmla="*/ 835279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97099 w 2307207"/>
              <a:gd name="connsiteY34" fmla="*/ 813884 h 929426"/>
              <a:gd name="connsiteX35" fmla="*/ 1549486 w 2307207"/>
              <a:gd name="connsiteY35" fmla="*/ 824062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497099 w 2307207"/>
              <a:gd name="connsiteY34" fmla="*/ 813884 h 929426"/>
              <a:gd name="connsiteX35" fmla="*/ 1585762 w 2307207"/>
              <a:gd name="connsiteY35" fmla="*/ 828441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391319 w 2307207"/>
              <a:gd name="connsiteY33" fmla="*/ 789992 h 929426"/>
              <a:gd name="connsiteX34" fmla="*/ 1526121 w 2307207"/>
              <a:gd name="connsiteY34" fmla="*/ 816074 h 929426"/>
              <a:gd name="connsiteX35" fmla="*/ 1585762 w 2307207"/>
              <a:gd name="connsiteY35" fmla="*/ 828441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9426"/>
              <a:gd name="connsiteX1" fmla="*/ 69615 w 2307207"/>
              <a:gd name="connsiteY1" fmla="*/ 801343 h 929426"/>
              <a:gd name="connsiteX2" fmla="*/ 57260 w 2307207"/>
              <a:gd name="connsiteY2" fmla="*/ 675479 h 929426"/>
              <a:gd name="connsiteX3" fmla="*/ 93203 w 2307207"/>
              <a:gd name="connsiteY3" fmla="*/ 610915 h 929426"/>
              <a:gd name="connsiteX4" fmla="*/ 73482 w 2307207"/>
              <a:gd name="connsiteY4" fmla="*/ 526646 h 929426"/>
              <a:gd name="connsiteX5" fmla="*/ 131191 w 2307207"/>
              <a:gd name="connsiteY5" fmla="*/ 449715 h 929426"/>
              <a:gd name="connsiteX6" fmla="*/ 317004 w 2307207"/>
              <a:gd name="connsiteY6" fmla="*/ 407621 h 929426"/>
              <a:gd name="connsiteX7" fmla="*/ 456903 w 2307207"/>
              <a:gd name="connsiteY7" fmla="*/ 357152 h 929426"/>
              <a:gd name="connsiteX8" fmla="*/ 171226 w 2307207"/>
              <a:gd name="connsiteY8" fmla="*/ 278606 h 929426"/>
              <a:gd name="connsiteX9" fmla="*/ 197420 w 2307207"/>
              <a:gd name="connsiteY9" fmla="*/ 250031 h 929426"/>
              <a:gd name="connsiteX10" fmla="*/ 223613 w 2307207"/>
              <a:gd name="connsiteY10" fmla="*/ 223837 h 929426"/>
              <a:gd name="connsiteX11" fmla="*/ 247426 w 2307207"/>
              <a:gd name="connsiteY11" fmla="*/ 204787 h 929426"/>
              <a:gd name="connsiteX12" fmla="*/ 271238 w 2307207"/>
              <a:gd name="connsiteY12" fmla="*/ 185737 h 929426"/>
              <a:gd name="connsiteX13" fmla="*/ 302195 w 2307207"/>
              <a:gd name="connsiteY13" fmla="*/ 166687 h 929426"/>
              <a:gd name="connsiteX14" fmla="*/ 337914 w 2307207"/>
              <a:gd name="connsiteY14" fmla="*/ 154781 h 929426"/>
              <a:gd name="connsiteX15" fmla="*/ 371251 w 2307207"/>
              <a:gd name="connsiteY15" fmla="*/ 150018 h 929426"/>
              <a:gd name="connsiteX16" fmla="*/ 418876 w 2307207"/>
              <a:gd name="connsiteY16" fmla="*/ 161925 h 929426"/>
              <a:gd name="connsiteX17" fmla="*/ 466501 w 2307207"/>
              <a:gd name="connsiteY17" fmla="*/ 188118 h 929426"/>
              <a:gd name="connsiteX18" fmla="*/ 526032 w 2307207"/>
              <a:gd name="connsiteY18" fmla="*/ 233362 h 929426"/>
              <a:gd name="connsiteX19" fmla="*/ 578420 w 2307207"/>
              <a:gd name="connsiteY19" fmla="*/ 288131 h 929426"/>
              <a:gd name="connsiteX20" fmla="*/ 626044 w 2307207"/>
              <a:gd name="connsiteY20" fmla="*/ 345281 h 929426"/>
              <a:gd name="connsiteX21" fmla="*/ 695101 w 2307207"/>
              <a:gd name="connsiteY21" fmla="*/ 431006 h 929426"/>
              <a:gd name="connsiteX22" fmla="*/ 773682 w 2307207"/>
              <a:gd name="connsiteY22" fmla="*/ 528637 h 929426"/>
              <a:gd name="connsiteX23" fmla="*/ 859407 w 2307207"/>
              <a:gd name="connsiteY23" fmla="*/ 645318 h 929426"/>
              <a:gd name="connsiteX24" fmla="*/ 916557 w 2307207"/>
              <a:gd name="connsiteY24" fmla="*/ 723900 h 929426"/>
              <a:gd name="connsiteX25" fmla="*/ 980851 w 2307207"/>
              <a:gd name="connsiteY25" fmla="*/ 788193 h 929426"/>
              <a:gd name="connsiteX26" fmla="*/ 1023713 w 2307207"/>
              <a:gd name="connsiteY26" fmla="*/ 828675 h 929426"/>
              <a:gd name="connsiteX27" fmla="*/ 1092769 w 2307207"/>
              <a:gd name="connsiteY27" fmla="*/ 873918 h 929426"/>
              <a:gd name="connsiteX28" fmla="*/ 1138013 w 2307207"/>
              <a:gd name="connsiteY28" fmla="*/ 892968 h 929426"/>
              <a:gd name="connsiteX29" fmla="*/ 1188020 w 2307207"/>
              <a:gd name="connsiteY29" fmla="*/ 907256 h 929426"/>
              <a:gd name="connsiteX30" fmla="*/ 1221357 w 2307207"/>
              <a:gd name="connsiteY30" fmla="*/ 914400 h 929426"/>
              <a:gd name="connsiteX31" fmla="*/ 1268982 w 2307207"/>
              <a:gd name="connsiteY31" fmla="*/ 919162 h 929426"/>
              <a:gd name="connsiteX32" fmla="*/ 1370000 w 2307207"/>
              <a:gd name="connsiteY32" fmla="*/ 765909 h 929426"/>
              <a:gd name="connsiteX33" fmla="*/ 1434851 w 2307207"/>
              <a:gd name="connsiteY33" fmla="*/ 796560 h 929426"/>
              <a:gd name="connsiteX34" fmla="*/ 1526121 w 2307207"/>
              <a:gd name="connsiteY34" fmla="*/ 816074 h 929426"/>
              <a:gd name="connsiteX35" fmla="*/ 1585762 w 2307207"/>
              <a:gd name="connsiteY35" fmla="*/ 828441 h 929426"/>
              <a:gd name="connsiteX36" fmla="*/ 1654819 w 2307207"/>
              <a:gd name="connsiteY36" fmla="*/ 837468 h 929426"/>
              <a:gd name="connsiteX37" fmla="*/ 1692695 w 2307207"/>
              <a:gd name="connsiteY37" fmla="*/ 837930 h 929426"/>
              <a:gd name="connsiteX38" fmla="*/ 1745083 w 2307207"/>
              <a:gd name="connsiteY38" fmla="*/ 828867 h 929426"/>
              <a:gd name="connsiteX39" fmla="*/ 1799852 w 2307207"/>
              <a:gd name="connsiteY39" fmla="*/ 810662 h 929426"/>
              <a:gd name="connsiteX40" fmla="*/ 1854620 w 2307207"/>
              <a:gd name="connsiteY40" fmla="*/ 783317 h 929426"/>
              <a:gd name="connsiteX41" fmla="*/ 1902135 w 2307207"/>
              <a:gd name="connsiteY41" fmla="*/ 744833 h 929426"/>
              <a:gd name="connsiteX42" fmla="*/ 1954633 w 2307207"/>
              <a:gd name="connsiteY42" fmla="*/ 689027 h 929426"/>
              <a:gd name="connsiteX43" fmla="*/ 2014054 w 2307207"/>
              <a:gd name="connsiteY43" fmla="*/ 626922 h 929426"/>
              <a:gd name="connsiteX44" fmla="*/ 2073586 w 2307207"/>
              <a:gd name="connsiteY44" fmla="*/ 547111 h 929426"/>
              <a:gd name="connsiteX45" fmla="*/ 2123143 w 2307207"/>
              <a:gd name="connsiteY45" fmla="*/ 463385 h 929426"/>
              <a:gd name="connsiteX46" fmla="*/ 2177801 w 2307207"/>
              <a:gd name="connsiteY46" fmla="*/ 373280 h 929426"/>
              <a:gd name="connsiteX47" fmla="*/ 2222600 w 2307207"/>
              <a:gd name="connsiteY47" fmla="*/ 282218 h 929426"/>
              <a:gd name="connsiteX48" fmla="*/ 2253108 w 2307207"/>
              <a:gd name="connsiteY48" fmla="*/ 182780 h 929426"/>
              <a:gd name="connsiteX49" fmla="*/ 2274203 w 2307207"/>
              <a:gd name="connsiteY49" fmla="*/ 109154 h 929426"/>
              <a:gd name="connsiteX50" fmla="*/ 2307207 w 2307207"/>
              <a:gd name="connsiteY50" fmla="*/ 0 h 929426"/>
              <a:gd name="connsiteX51" fmla="*/ 2307207 w 2307207"/>
              <a:gd name="connsiteY51" fmla="*/ 0 h 929426"/>
              <a:gd name="connsiteX52" fmla="*/ 2307207 w 2307207"/>
              <a:gd name="connsiteY52" fmla="*/ 0 h 929426"/>
              <a:gd name="connsiteX0" fmla="*/ 0 w 2307207"/>
              <a:gd name="connsiteY0" fmla="*/ 916297 h 926174"/>
              <a:gd name="connsiteX1" fmla="*/ 69615 w 2307207"/>
              <a:gd name="connsiteY1" fmla="*/ 801343 h 926174"/>
              <a:gd name="connsiteX2" fmla="*/ 57260 w 2307207"/>
              <a:gd name="connsiteY2" fmla="*/ 675479 h 926174"/>
              <a:gd name="connsiteX3" fmla="*/ 93203 w 2307207"/>
              <a:gd name="connsiteY3" fmla="*/ 610915 h 926174"/>
              <a:gd name="connsiteX4" fmla="*/ 73482 w 2307207"/>
              <a:gd name="connsiteY4" fmla="*/ 526646 h 926174"/>
              <a:gd name="connsiteX5" fmla="*/ 131191 w 2307207"/>
              <a:gd name="connsiteY5" fmla="*/ 449715 h 926174"/>
              <a:gd name="connsiteX6" fmla="*/ 317004 w 2307207"/>
              <a:gd name="connsiteY6" fmla="*/ 407621 h 926174"/>
              <a:gd name="connsiteX7" fmla="*/ 456903 w 2307207"/>
              <a:gd name="connsiteY7" fmla="*/ 357152 h 926174"/>
              <a:gd name="connsiteX8" fmla="*/ 171226 w 2307207"/>
              <a:gd name="connsiteY8" fmla="*/ 278606 h 926174"/>
              <a:gd name="connsiteX9" fmla="*/ 197420 w 2307207"/>
              <a:gd name="connsiteY9" fmla="*/ 250031 h 926174"/>
              <a:gd name="connsiteX10" fmla="*/ 223613 w 2307207"/>
              <a:gd name="connsiteY10" fmla="*/ 223837 h 926174"/>
              <a:gd name="connsiteX11" fmla="*/ 247426 w 2307207"/>
              <a:gd name="connsiteY11" fmla="*/ 204787 h 926174"/>
              <a:gd name="connsiteX12" fmla="*/ 271238 w 2307207"/>
              <a:gd name="connsiteY12" fmla="*/ 185737 h 926174"/>
              <a:gd name="connsiteX13" fmla="*/ 302195 w 2307207"/>
              <a:gd name="connsiteY13" fmla="*/ 166687 h 926174"/>
              <a:gd name="connsiteX14" fmla="*/ 337914 w 2307207"/>
              <a:gd name="connsiteY14" fmla="*/ 154781 h 926174"/>
              <a:gd name="connsiteX15" fmla="*/ 371251 w 2307207"/>
              <a:gd name="connsiteY15" fmla="*/ 150018 h 926174"/>
              <a:gd name="connsiteX16" fmla="*/ 418876 w 2307207"/>
              <a:gd name="connsiteY16" fmla="*/ 161925 h 926174"/>
              <a:gd name="connsiteX17" fmla="*/ 466501 w 2307207"/>
              <a:gd name="connsiteY17" fmla="*/ 188118 h 926174"/>
              <a:gd name="connsiteX18" fmla="*/ 526032 w 2307207"/>
              <a:gd name="connsiteY18" fmla="*/ 233362 h 926174"/>
              <a:gd name="connsiteX19" fmla="*/ 578420 w 2307207"/>
              <a:gd name="connsiteY19" fmla="*/ 288131 h 926174"/>
              <a:gd name="connsiteX20" fmla="*/ 626044 w 2307207"/>
              <a:gd name="connsiteY20" fmla="*/ 345281 h 926174"/>
              <a:gd name="connsiteX21" fmla="*/ 695101 w 2307207"/>
              <a:gd name="connsiteY21" fmla="*/ 431006 h 926174"/>
              <a:gd name="connsiteX22" fmla="*/ 773682 w 2307207"/>
              <a:gd name="connsiteY22" fmla="*/ 528637 h 926174"/>
              <a:gd name="connsiteX23" fmla="*/ 859407 w 2307207"/>
              <a:gd name="connsiteY23" fmla="*/ 645318 h 926174"/>
              <a:gd name="connsiteX24" fmla="*/ 916557 w 2307207"/>
              <a:gd name="connsiteY24" fmla="*/ 723900 h 926174"/>
              <a:gd name="connsiteX25" fmla="*/ 980851 w 2307207"/>
              <a:gd name="connsiteY25" fmla="*/ 788193 h 926174"/>
              <a:gd name="connsiteX26" fmla="*/ 1023713 w 2307207"/>
              <a:gd name="connsiteY26" fmla="*/ 828675 h 926174"/>
              <a:gd name="connsiteX27" fmla="*/ 1092769 w 2307207"/>
              <a:gd name="connsiteY27" fmla="*/ 873918 h 926174"/>
              <a:gd name="connsiteX28" fmla="*/ 1138013 w 2307207"/>
              <a:gd name="connsiteY28" fmla="*/ 892968 h 926174"/>
              <a:gd name="connsiteX29" fmla="*/ 1188020 w 2307207"/>
              <a:gd name="connsiteY29" fmla="*/ 907256 h 926174"/>
              <a:gd name="connsiteX30" fmla="*/ 1221357 w 2307207"/>
              <a:gd name="connsiteY30" fmla="*/ 914400 h 926174"/>
              <a:gd name="connsiteX31" fmla="*/ 1305258 w 2307207"/>
              <a:gd name="connsiteY31" fmla="*/ 735259 h 926174"/>
              <a:gd name="connsiteX32" fmla="*/ 1370000 w 2307207"/>
              <a:gd name="connsiteY32" fmla="*/ 765909 h 926174"/>
              <a:gd name="connsiteX33" fmla="*/ 1434851 w 2307207"/>
              <a:gd name="connsiteY33" fmla="*/ 796560 h 926174"/>
              <a:gd name="connsiteX34" fmla="*/ 1526121 w 2307207"/>
              <a:gd name="connsiteY34" fmla="*/ 816074 h 926174"/>
              <a:gd name="connsiteX35" fmla="*/ 1585762 w 2307207"/>
              <a:gd name="connsiteY35" fmla="*/ 828441 h 926174"/>
              <a:gd name="connsiteX36" fmla="*/ 1654819 w 2307207"/>
              <a:gd name="connsiteY36" fmla="*/ 837468 h 926174"/>
              <a:gd name="connsiteX37" fmla="*/ 1692695 w 2307207"/>
              <a:gd name="connsiteY37" fmla="*/ 837930 h 926174"/>
              <a:gd name="connsiteX38" fmla="*/ 1745083 w 2307207"/>
              <a:gd name="connsiteY38" fmla="*/ 828867 h 926174"/>
              <a:gd name="connsiteX39" fmla="*/ 1799852 w 2307207"/>
              <a:gd name="connsiteY39" fmla="*/ 810662 h 926174"/>
              <a:gd name="connsiteX40" fmla="*/ 1854620 w 2307207"/>
              <a:gd name="connsiteY40" fmla="*/ 783317 h 926174"/>
              <a:gd name="connsiteX41" fmla="*/ 1902135 w 2307207"/>
              <a:gd name="connsiteY41" fmla="*/ 744833 h 926174"/>
              <a:gd name="connsiteX42" fmla="*/ 1954633 w 2307207"/>
              <a:gd name="connsiteY42" fmla="*/ 689027 h 926174"/>
              <a:gd name="connsiteX43" fmla="*/ 2014054 w 2307207"/>
              <a:gd name="connsiteY43" fmla="*/ 626922 h 926174"/>
              <a:gd name="connsiteX44" fmla="*/ 2073586 w 2307207"/>
              <a:gd name="connsiteY44" fmla="*/ 547111 h 926174"/>
              <a:gd name="connsiteX45" fmla="*/ 2123143 w 2307207"/>
              <a:gd name="connsiteY45" fmla="*/ 463385 h 926174"/>
              <a:gd name="connsiteX46" fmla="*/ 2177801 w 2307207"/>
              <a:gd name="connsiteY46" fmla="*/ 373280 h 926174"/>
              <a:gd name="connsiteX47" fmla="*/ 2222600 w 2307207"/>
              <a:gd name="connsiteY47" fmla="*/ 282218 h 926174"/>
              <a:gd name="connsiteX48" fmla="*/ 2253108 w 2307207"/>
              <a:gd name="connsiteY48" fmla="*/ 182780 h 926174"/>
              <a:gd name="connsiteX49" fmla="*/ 2274203 w 2307207"/>
              <a:gd name="connsiteY49" fmla="*/ 109154 h 926174"/>
              <a:gd name="connsiteX50" fmla="*/ 2307207 w 2307207"/>
              <a:gd name="connsiteY50" fmla="*/ 0 h 926174"/>
              <a:gd name="connsiteX51" fmla="*/ 2307207 w 2307207"/>
              <a:gd name="connsiteY51" fmla="*/ 0 h 926174"/>
              <a:gd name="connsiteX52" fmla="*/ 2307207 w 2307207"/>
              <a:gd name="connsiteY52" fmla="*/ 0 h 926174"/>
              <a:gd name="connsiteX0" fmla="*/ 0 w 2307207"/>
              <a:gd name="connsiteY0" fmla="*/ 916297 h 926174"/>
              <a:gd name="connsiteX1" fmla="*/ 69615 w 2307207"/>
              <a:gd name="connsiteY1" fmla="*/ 801343 h 926174"/>
              <a:gd name="connsiteX2" fmla="*/ 57260 w 2307207"/>
              <a:gd name="connsiteY2" fmla="*/ 675479 h 926174"/>
              <a:gd name="connsiteX3" fmla="*/ 93203 w 2307207"/>
              <a:gd name="connsiteY3" fmla="*/ 610915 h 926174"/>
              <a:gd name="connsiteX4" fmla="*/ 73482 w 2307207"/>
              <a:gd name="connsiteY4" fmla="*/ 526646 h 926174"/>
              <a:gd name="connsiteX5" fmla="*/ 131191 w 2307207"/>
              <a:gd name="connsiteY5" fmla="*/ 449715 h 926174"/>
              <a:gd name="connsiteX6" fmla="*/ 317004 w 2307207"/>
              <a:gd name="connsiteY6" fmla="*/ 407621 h 926174"/>
              <a:gd name="connsiteX7" fmla="*/ 456903 w 2307207"/>
              <a:gd name="connsiteY7" fmla="*/ 357152 h 926174"/>
              <a:gd name="connsiteX8" fmla="*/ 171226 w 2307207"/>
              <a:gd name="connsiteY8" fmla="*/ 278606 h 926174"/>
              <a:gd name="connsiteX9" fmla="*/ 197420 w 2307207"/>
              <a:gd name="connsiteY9" fmla="*/ 250031 h 926174"/>
              <a:gd name="connsiteX10" fmla="*/ 223613 w 2307207"/>
              <a:gd name="connsiteY10" fmla="*/ 223837 h 926174"/>
              <a:gd name="connsiteX11" fmla="*/ 247426 w 2307207"/>
              <a:gd name="connsiteY11" fmla="*/ 204787 h 926174"/>
              <a:gd name="connsiteX12" fmla="*/ 271238 w 2307207"/>
              <a:gd name="connsiteY12" fmla="*/ 185737 h 926174"/>
              <a:gd name="connsiteX13" fmla="*/ 302195 w 2307207"/>
              <a:gd name="connsiteY13" fmla="*/ 166687 h 926174"/>
              <a:gd name="connsiteX14" fmla="*/ 337914 w 2307207"/>
              <a:gd name="connsiteY14" fmla="*/ 154781 h 926174"/>
              <a:gd name="connsiteX15" fmla="*/ 371251 w 2307207"/>
              <a:gd name="connsiteY15" fmla="*/ 150018 h 926174"/>
              <a:gd name="connsiteX16" fmla="*/ 418876 w 2307207"/>
              <a:gd name="connsiteY16" fmla="*/ 161925 h 926174"/>
              <a:gd name="connsiteX17" fmla="*/ 466501 w 2307207"/>
              <a:gd name="connsiteY17" fmla="*/ 188118 h 926174"/>
              <a:gd name="connsiteX18" fmla="*/ 526032 w 2307207"/>
              <a:gd name="connsiteY18" fmla="*/ 233362 h 926174"/>
              <a:gd name="connsiteX19" fmla="*/ 578420 w 2307207"/>
              <a:gd name="connsiteY19" fmla="*/ 288131 h 926174"/>
              <a:gd name="connsiteX20" fmla="*/ 626044 w 2307207"/>
              <a:gd name="connsiteY20" fmla="*/ 345281 h 926174"/>
              <a:gd name="connsiteX21" fmla="*/ 695101 w 2307207"/>
              <a:gd name="connsiteY21" fmla="*/ 431006 h 926174"/>
              <a:gd name="connsiteX22" fmla="*/ 773682 w 2307207"/>
              <a:gd name="connsiteY22" fmla="*/ 528637 h 926174"/>
              <a:gd name="connsiteX23" fmla="*/ 859407 w 2307207"/>
              <a:gd name="connsiteY23" fmla="*/ 645318 h 926174"/>
              <a:gd name="connsiteX24" fmla="*/ 916557 w 2307207"/>
              <a:gd name="connsiteY24" fmla="*/ 723900 h 926174"/>
              <a:gd name="connsiteX25" fmla="*/ 980851 w 2307207"/>
              <a:gd name="connsiteY25" fmla="*/ 788193 h 926174"/>
              <a:gd name="connsiteX26" fmla="*/ 1023713 w 2307207"/>
              <a:gd name="connsiteY26" fmla="*/ 828675 h 926174"/>
              <a:gd name="connsiteX27" fmla="*/ 1092769 w 2307207"/>
              <a:gd name="connsiteY27" fmla="*/ 873918 h 926174"/>
              <a:gd name="connsiteX28" fmla="*/ 1138013 w 2307207"/>
              <a:gd name="connsiteY28" fmla="*/ 892968 h 926174"/>
              <a:gd name="connsiteX29" fmla="*/ 1188020 w 2307207"/>
              <a:gd name="connsiteY29" fmla="*/ 907256 h 926174"/>
              <a:gd name="connsiteX30" fmla="*/ 1221357 w 2307207"/>
              <a:gd name="connsiteY30" fmla="*/ 914400 h 926174"/>
              <a:gd name="connsiteX31" fmla="*/ 1305258 w 2307207"/>
              <a:gd name="connsiteY31" fmla="*/ 735259 h 926174"/>
              <a:gd name="connsiteX32" fmla="*/ 1370000 w 2307207"/>
              <a:gd name="connsiteY32" fmla="*/ 765909 h 926174"/>
              <a:gd name="connsiteX33" fmla="*/ 1434851 w 2307207"/>
              <a:gd name="connsiteY33" fmla="*/ 796560 h 926174"/>
              <a:gd name="connsiteX34" fmla="*/ 1526121 w 2307207"/>
              <a:gd name="connsiteY34" fmla="*/ 816074 h 926174"/>
              <a:gd name="connsiteX35" fmla="*/ 1585762 w 2307207"/>
              <a:gd name="connsiteY35" fmla="*/ 828441 h 926174"/>
              <a:gd name="connsiteX36" fmla="*/ 1654819 w 2307207"/>
              <a:gd name="connsiteY36" fmla="*/ 837468 h 926174"/>
              <a:gd name="connsiteX37" fmla="*/ 1692695 w 2307207"/>
              <a:gd name="connsiteY37" fmla="*/ 837930 h 926174"/>
              <a:gd name="connsiteX38" fmla="*/ 1745083 w 2307207"/>
              <a:gd name="connsiteY38" fmla="*/ 828867 h 926174"/>
              <a:gd name="connsiteX39" fmla="*/ 1799852 w 2307207"/>
              <a:gd name="connsiteY39" fmla="*/ 810662 h 926174"/>
              <a:gd name="connsiteX40" fmla="*/ 1854620 w 2307207"/>
              <a:gd name="connsiteY40" fmla="*/ 783317 h 926174"/>
              <a:gd name="connsiteX41" fmla="*/ 1902135 w 2307207"/>
              <a:gd name="connsiteY41" fmla="*/ 744833 h 926174"/>
              <a:gd name="connsiteX42" fmla="*/ 1954633 w 2307207"/>
              <a:gd name="connsiteY42" fmla="*/ 689027 h 926174"/>
              <a:gd name="connsiteX43" fmla="*/ 2014054 w 2307207"/>
              <a:gd name="connsiteY43" fmla="*/ 626922 h 926174"/>
              <a:gd name="connsiteX44" fmla="*/ 2073586 w 2307207"/>
              <a:gd name="connsiteY44" fmla="*/ 547111 h 926174"/>
              <a:gd name="connsiteX45" fmla="*/ 2123143 w 2307207"/>
              <a:gd name="connsiteY45" fmla="*/ 463385 h 926174"/>
              <a:gd name="connsiteX46" fmla="*/ 2177801 w 2307207"/>
              <a:gd name="connsiteY46" fmla="*/ 373280 h 926174"/>
              <a:gd name="connsiteX47" fmla="*/ 2222600 w 2307207"/>
              <a:gd name="connsiteY47" fmla="*/ 282218 h 926174"/>
              <a:gd name="connsiteX48" fmla="*/ 2253108 w 2307207"/>
              <a:gd name="connsiteY48" fmla="*/ 182780 h 926174"/>
              <a:gd name="connsiteX49" fmla="*/ 2274203 w 2307207"/>
              <a:gd name="connsiteY49" fmla="*/ 109154 h 926174"/>
              <a:gd name="connsiteX50" fmla="*/ 2307207 w 2307207"/>
              <a:gd name="connsiteY50" fmla="*/ 0 h 926174"/>
              <a:gd name="connsiteX51" fmla="*/ 2307207 w 2307207"/>
              <a:gd name="connsiteY51" fmla="*/ 0 h 926174"/>
              <a:gd name="connsiteX52" fmla="*/ 2307207 w 2307207"/>
              <a:gd name="connsiteY52" fmla="*/ 0 h 926174"/>
              <a:gd name="connsiteX0" fmla="*/ 0 w 2307207"/>
              <a:gd name="connsiteY0" fmla="*/ 916297 h 919322"/>
              <a:gd name="connsiteX1" fmla="*/ 69615 w 2307207"/>
              <a:gd name="connsiteY1" fmla="*/ 801343 h 919322"/>
              <a:gd name="connsiteX2" fmla="*/ 57260 w 2307207"/>
              <a:gd name="connsiteY2" fmla="*/ 675479 h 919322"/>
              <a:gd name="connsiteX3" fmla="*/ 93203 w 2307207"/>
              <a:gd name="connsiteY3" fmla="*/ 610915 h 919322"/>
              <a:gd name="connsiteX4" fmla="*/ 73482 w 2307207"/>
              <a:gd name="connsiteY4" fmla="*/ 526646 h 919322"/>
              <a:gd name="connsiteX5" fmla="*/ 131191 w 2307207"/>
              <a:gd name="connsiteY5" fmla="*/ 449715 h 919322"/>
              <a:gd name="connsiteX6" fmla="*/ 317004 w 2307207"/>
              <a:gd name="connsiteY6" fmla="*/ 407621 h 919322"/>
              <a:gd name="connsiteX7" fmla="*/ 456903 w 2307207"/>
              <a:gd name="connsiteY7" fmla="*/ 357152 h 919322"/>
              <a:gd name="connsiteX8" fmla="*/ 171226 w 2307207"/>
              <a:gd name="connsiteY8" fmla="*/ 278606 h 919322"/>
              <a:gd name="connsiteX9" fmla="*/ 197420 w 2307207"/>
              <a:gd name="connsiteY9" fmla="*/ 250031 h 919322"/>
              <a:gd name="connsiteX10" fmla="*/ 223613 w 2307207"/>
              <a:gd name="connsiteY10" fmla="*/ 223837 h 919322"/>
              <a:gd name="connsiteX11" fmla="*/ 247426 w 2307207"/>
              <a:gd name="connsiteY11" fmla="*/ 204787 h 919322"/>
              <a:gd name="connsiteX12" fmla="*/ 271238 w 2307207"/>
              <a:gd name="connsiteY12" fmla="*/ 185737 h 919322"/>
              <a:gd name="connsiteX13" fmla="*/ 302195 w 2307207"/>
              <a:gd name="connsiteY13" fmla="*/ 166687 h 919322"/>
              <a:gd name="connsiteX14" fmla="*/ 337914 w 2307207"/>
              <a:gd name="connsiteY14" fmla="*/ 154781 h 919322"/>
              <a:gd name="connsiteX15" fmla="*/ 371251 w 2307207"/>
              <a:gd name="connsiteY15" fmla="*/ 150018 h 919322"/>
              <a:gd name="connsiteX16" fmla="*/ 418876 w 2307207"/>
              <a:gd name="connsiteY16" fmla="*/ 161925 h 919322"/>
              <a:gd name="connsiteX17" fmla="*/ 466501 w 2307207"/>
              <a:gd name="connsiteY17" fmla="*/ 188118 h 919322"/>
              <a:gd name="connsiteX18" fmla="*/ 526032 w 2307207"/>
              <a:gd name="connsiteY18" fmla="*/ 233362 h 919322"/>
              <a:gd name="connsiteX19" fmla="*/ 578420 w 2307207"/>
              <a:gd name="connsiteY19" fmla="*/ 288131 h 919322"/>
              <a:gd name="connsiteX20" fmla="*/ 626044 w 2307207"/>
              <a:gd name="connsiteY20" fmla="*/ 345281 h 919322"/>
              <a:gd name="connsiteX21" fmla="*/ 695101 w 2307207"/>
              <a:gd name="connsiteY21" fmla="*/ 431006 h 919322"/>
              <a:gd name="connsiteX22" fmla="*/ 773682 w 2307207"/>
              <a:gd name="connsiteY22" fmla="*/ 528637 h 919322"/>
              <a:gd name="connsiteX23" fmla="*/ 859407 w 2307207"/>
              <a:gd name="connsiteY23" fmla="*/ 645318 h 919322"/>
              <a:gd name="connsiteX24" fmla="*/ 916557 w 2307207"/>
              <a:gd name="connsiteY24" fmla="*/ 723900 h 919322"/>
              <a:gd name="connsiteX25" fmla="*/ 980851 w 2307207"/>
              <a:gd name="connsiteY25" fmla="*/ 788193 h 919322"/>
              <a:gd name="connsiteX26" fmla="*/ 1023713 w 2307207"/>
              <a:gd name="connsiteY26" fmla="*/ 828675 h 919322"/>
              <a:gd name="connsiteX27" fmla="*/ 1092769 w 2307207"/>
              <a:gd name="connsiteY27" fmla="*/ 873918 h 919322"/>
              <a:gd name="connsiteX28" fmla="*/ 1138013 w 2307207"/>
              <a:gd name="connsiteY28" fmla="*/ 892968 h 919322"/>
              <a:gd name="connsiteX29" fmla="*/ 1188020 w 2307207"/>
              <a:gd name="connsiteY29" fmla="*/ 907256 h 919322"/>
              <a:gd name="connsiteX30" fmla="*/ 1264890 w 2307207"/>
              <a:gd name="connsiteY30" fmla="*/ 702036 h 919322"/>
              <a:gd name="connsiteX31" fmla="*/ 1305258 w 2307207"/>
              <a:gd name="connsiteY31" fmla="*/ 735259 h 919322"/>
              <a:gd name="connsiteX32" fmla="*/ 1370000 w 2307207"/>
              <a:gd name="connsiteY32" fmla="*/ 765909 h 919322"/>
              <a:gd name="connsiteX33" fmla="*/ 1434851 w 2307207"/>
              <a:gd name="connsiteY33" fmla="*/ 796560 h 919322"/>
              <a:gd name="connsiteX34" fmla="*/ 1526121 w 2307207"/>
              <a:gd name="connsiteY34" fmla="*/ 816074 h 919322"/>
              <a:gd name="connsiteX35" fmla="*/ 1585762 w 2307207"/>
              <a:gd name="connsiteY35" fmla="*/ 828441 h 919322"/>
              <a:gd name="connsiteX36" fmla="*/ 1654819 w 2307207"/>
              <a:gd name="connsiteY36" fmla="*/ 837468 h 919322"/>
              <a:gd name="connsiteX37" fmla="*/ 1692695 w 2307207"/>
              <a:gd name="connsiteY37" fmla="*/ 837930 h 919322"/>
              <a:gd name="connsiteX38" fmla="*/ 1745083 w 2307207"/>
              <a:gd name="connsiteY38" fmla="*/ 828867 h 919322"/>
              <a:gd name="connsiteX39" fmla="*/ 1799852 w 2307207"/>
              <a:gd name="connsiteY39" fmla="*/ 810662 h 919322"/>
              <a:gd name="connsiteX40" fmla="*/ 1854620 w 2307207"/>
              <a:gd name="connsiteY40" fmla="*/ 783317 h 919322"/>
              <a:gd name="connsiteX41" fmla="*/ 1902135 w 2307207"/>
              <a:gd name="connsiteY41" fmla="*/ 744833 h 919322"/>
              <a:gd name="connsiteX42" fmla="*/ 1954633 w 2307207"/>
              <a:gd name="connsiteY42" fmla="*/ 689027 h 919322"/>
              <a:gd name="connsiteX43" fmla="*/ 2014054 w 2307207"/>
              <a:gd name="connsiteY43" fmla="*/ 626922 h 919322"/>
              <a:gd name="connsiteX44" fmla="*/ 2073586 w 2307207"/>
              <a:gd name="connsiteY44" fmla="*/ 547111 h 919322"/>
              <a:gd name="connsiteX45" fmla="*/ 2123143 w 2307207"/>
              <a:gd name="connsiteY45" fmla="*/ 463385 h 919322"/>
              <a:gd name="connsiteX46" fmla="*/ 2177801 w 2307207"/>
              <a:gd name="connsiteY46" fmla="*/ 373280 h 919322"/>
              <a:gd name="connsiteX47" fmla="*/ 2222600 w 2307207"/>
              <a:gd name="connsiteY47" fmla="*/ 282218 h 919322"/>
              <a:gd name="connsiteX48" fmla="*/ 2253108 w 2307207"/>
              <a:gd name="connsiteY48" fmla="*/ 182780 h 919322"/>
              <a:gd name="connsiteX49" fmla="*/ 2274203 w 2307207"/>
              <a:gd name="connsiteY49" fmla="*/ 109154 h 919322"/>
              <a:gd name="connsiteX50" fmla="*/ 2307207 w 2307207"/>
              <a:gd name="connsiteY50" fmla="*/ 0 h 919322"/>
              <a:gd name="connsiteX51" fmla="*/ 2307207 w 2307207"/>
              <a:gd name="connsiteY51" fmla="*/ 0 h 919322"/>
              <a:gd name="connsiteX52" fmla="*/ 2307207 w 2307207"/>
              <a:gd name="connsiteY52" fmla="*/ 0 h 919322"/>
              <a:gd name="connsiteX0" fmla="*/ 0 w 2307207"/>
              <a:gd name="connsiteY0" fmla="*/ 916297 h 919322"/>
              <a:gd name="connsiteX1" fmla="*/ 69615 w 2307207"/>
              <a:gd name="connsiteY1" fmla="*/ 801343 h 919322"/>
              <a:gd name="connsiteX2" fmla="*/ 57260 w 2307207"/>
              <a:gd name="connsiteY2" fmla="*/ 675479 h 919322"/>
              <a:gd name="connsiteX3" fmla="*/ 93203 w 2307207"/>
              <a:gd name="connsiteY3" fmla="*/ 610915 h 919322"/>
              <a:gd name="connsiteX4" fmla="*/ 73482 w 2307207"/>
              <a:gd name="connsiteY4" fmla="*/ 526646 h 919322"/>
              <a:gd name="connsiteX5" fmla="*/ 131191 w 2307207"/>
              <a:gd name="connsiteY5" fmla="*/ 449715 h 919322"/>
              <a:gd name="connsiteX6" fmla="*/ 317004 w 2307207"/>
              <a:gd name="connsiteY6" fmla="*/ 407621 h 919322"/>
              <a:gd name="connsiteX7" fmla="*/ 456903 w 2307207"/>
              <a:gd name="connsiteY7" fmla="*/ 357152 h 919322"/>
              <a:gd name="connsiteX8" fmla="*/ 171226 w 2307207"/>
              <a:gd name="connsiteY8" fmla="*/ 278606 h 919322"/>
              <a:gd name="connsiteX9" fmla="*/ 197420 w 2307207"/>
              <a:gd name="connsiteY9" fmla="*/ 250031 h 919322"/>
              <a:gd name="connsiteX10" fmla="*/ 223613 w 2307207"/>
              <a:gd name="connsiteY10" fmla="*/ 223837 h 919322"/>
              <a:gd name="connsiteX11" fmla="*/ 247426 w 2307207"/>
              <a:gd name="connsiteY11" fmla="*/ 204787 h 919322"/>
              <a:gd name="connsiteX12" fmla="*/ 271238 w 2307207"/>
              <a:gd name="connsiteY12" fmla="*/ 185737 h 919322"/>
              <a:gd name="connsiteX13" fmla="*/ 302195 w 2307207"/>
              <a:gd name="connsiteY13" fmla="*/ 166687 h 919322"/>
              <a:gd name="connsiteX14" fmla="*/ 337914 w 2307207"/>
              <a:gd name="connsiteY14" fmla="*/ 154781 h 919322"/>
              <a:gd name="connsiteX15" fmla="*/ 371251 w 2307207"/>
              <a:gd name="connsiteY15" fmla="*/ 150018 h 919322"/>
              <a:gd name="connsiteX16" fmla="*/ 418876 w 2307207"/>
              <a:gd name="connsiteY16" fmla="*/ 161925 h 919322"/>
              <a:gd name="connsiteX17" fmla="*/ 466501 w 2307207"/>
              <a:gd name="connsiteY17" fmla="*/ 188118 h 919322"/>
              <a:gd name="connsiteX18" fmla="*/ 526032 w 2307207"/>
              <a:gd name="connsiteY18" fmla="*/ 233362 h 919322"/>
              <a:gd name="connsiteX19" fmla="*/ 578420 w 2307207"/>
              <a:gd name="connsiteY19" fmla="*/ 288131 h 919322"/>
              <a:gd name="connsiteX20" fmla="*/ 626044 w 2307207"/>
              <a:gd name="connsiteY20" fmla="*/ 345281 h 919322"/>
              <a:gd name="connsiteX21" fmla="*/ 695101 w 2307207"/>
              <a:gd name="connsiteY21" fmla="*/ 431006 h 919322"/>
              <a:gd name="connsiteX22" fmla="*/ 773682 w 2307207"/>
              <a:gd name="connsiteY22" fmla="*/ 528637 h 919322"/>
              <a:gd name="connsiteX23" fmla="*/ 859407 w 2307207"/>
              <a:gd name="connsiteY23" fmla="*/ 645318 h 919322"/>
              <a:gd name="connsiteX24" fmla="*/ 916557 w 2307207"/>
              <a:gd name="connsiteY24" fmla="*/ 723900 h 919322"/>
              <a:gd name="connsiteX25" fmla="*/ 980851 w 2307207"/>
              <a:gd name="connsiteY25" fmla="*/ 788193 h 919322"/>
              <a:gd name="connsiteX26" fmla="*/ 1023713 w 2307207"/>
              <a:gd name="connsiteY26" fmla="*/ 828675 h 919322"/>
              <a:gd name="connsiteX27" fmla="*/ 1092769 w 2307207"/>
              <a:gd name="connsiteY27" fmla="*/ 873918 h 919322"/>
              <a:gd name="connsiteX28" fmla="*/ 1138013 w 2307207"/>
              <a:gd name="connsiteY28" fmla="*/ 892968 h 919322"/>
              <a:gd name="connsiteX29" fmla="*/ 1188020 w 2307207"/>
              <a:gd name="connsiteY29" fmla="*/ 907256 h 919322"/>
              <a:gd name="connsiteX30" fmla="*/ 1264890 w 2307207"/>
              <a:gd name="connsiteY30" fmla="*/ 702036 h 919322"/>
              <a:gd name="connsiteX31" fmla="*/ 1305258 w 2307207"/>
              <a:gd name="connsiteY31" fmla="*/ 735259 h 919322"/>
              <a:gd name="connsiteX32" fmla="*/ 1370000 w 2307207"/>
              <a:gd name="connsiteY32" fmla="*/ 765909 h 919322"/>
              <a:gd name="connsiteX33" fmla="*/ 1434851 w 2307207"/>
              <a:gd name="connsiteY33" fmla="*/ 796560 h 919322"/>
              <a:gd name="connsiteX34" fmla="*/ 1526121 w 2307207"/>
              <a:gd name="connsiteY34" fmla="*/ 816074 h 919322"/>
              <a:gd name="connsiteX35" fmla="*/ 1585762 w 2307207"/>
              <a:gd name="connsiteY35" fmla="*/ 828441 h 919322"/>
              <a:gd name="connsiteX36" fmla="*/ 1654819 w 2307207"/>
              <a:gd name="connsiteY36" fmla="*/ 837468 h 919322"/>
              <a:gd name="connsiteX37" fmla="*/ 1692695 w 2307207"/>
              <a:gd name="connsiteY37" fmla="*/ 837930 h 919322"/>
              <a:gd name="connsiteX38" fmla="*/ 1745083 w 2307207"/>
              <a:gd name="connsiteY38" fmla="*/ 828867 h 919322"/>
              <a:gd name="connsiteX39" fmla="*/ 1799852 w 2307207"/>
              <a:gd name="connsiteY39" fmla="*/ 810662 h 919322"/>
              <a:gd name="connsiteX40" fmla="*/ 1854620 w 2307207"/>
              <a:gd name="connsiteY40" fmla="*/ 783317 h 919322"/>
              <a:gd name="connsiteX41" fmla="*/ 1902135 w 2307207"/>
              <a:gd name="connsiteY41" fmla="*/ 744833 h 919322"/>
              <a:gd name="connsiteX42" fmla="*/ 1954633 w 2307207"/>
              <a:gd name="connsiteY42" fmla="*/ 689027 h 919322"/>
              <a:gd name="connsiteX43" fmla="*/ 2014054 w 2307207"/>
              <a:gd name="connsiteY43" fmla="*/ 626922 h 919322"/>
              <a:gd name="connsiteX44" fmla="*/ 2073586 w 2307207"/>
              <a:gd name="connsiteY44" fmla="*/ 547111 h 919322"/>
              <a:gd name="connsiteX45" fmla="*/ 2123143 w 2307207"/>
              <a:gd name="connsiteY45" fmla="*/ 463385 h 919322"/>
              <a:gd name="connsiteX46" fmla="*/ 2177801 w 2307207"/>
              <a:gd name="connsiteY46" fmla="*/ 373280 h 919322"/>
              <a:gd name="connsiteX47" fmla="*/ 2222600 w 2307207"/>
              <a:gd name="connsiteY47" fmla="*/ 282218 h 919322"/>
              <a:gd name="connsiteX48" fmla="*/ 2253108 w 2307207"/>
              <a:gd name="connsiteY48" fmla="*/ 182780 h 919322"/>
              <a:gd name="connsiteX49" fmla="*/ 2274203 w 2307207"/>
              <a:gd name="connsiteY49" fmla="*/ 109154 h 919322"/>
              <a:gd name="connsiteX50" fmla="*/ 2307207 w 2307207"/>
              <a:gd name="connsiteY50" fmla="*/ 0 h 919322"/>
              <a:gd name="connsiteX51" fmla="*/ 2307207 w 2307207"/>
              <a:gd name="connsiteY51" fmla="*/ 0 h 919322"/>
              <a:gd name="connsiteX52" fmla="*/ 2307207 w 2307207"/>
              <a:gd name="connsiteY52" fmla="*/ 0 h 919322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38013 w 2307207"/>
              <a:gd name="connsiteY28" fmla="*/ 892968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38013 w 2307207"/>
              <a:gd name="connsiteY28" fmla="*/ 892968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87391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23713 w 2307207"/>
              <a:gd name="connsiteY26" fmla="*/ 828675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80851 w 2307207"/>
              <a:gd name="connsiteY25" fmla="*/ 788193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916557 w 2307207"/>
              <a:gd name="connsiteY24" fmla="*/ 723900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859407 w 2307207"/>
              <a:gd name="connsiteY23" fmla="*/ 645318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57260 w 2307207"/>
              <a:gd name="connsiteY2" fmla="*/ 675479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93203 w 2307207"/>
              <a:gd name="connsiteY3" fmla="*/ 610915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73482 w 2307207"/>
              <a:gd name="connsiteY4" fmla="*/ 526646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131191 w 2307207"/>
              <a:gd name="connsiteY5" fmla="*/ 449715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17004 w 2307207"/>
              <a:gd name="connsiteY6" fmla="*/ 407621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171226 w 2307207"/>
              <a:gd name="connsiteY8" fmla="*/ 278606 h 916297"/>
              <a:gd name="connsiteX9" fmla="*/ 197420 w 2307207"/>
              <a:gd name="connsiteY9" fmla="*/ 250031 h 916297"/>
              <a:gd name="connsiteX10" fmla="*/ 223613 w 2307207"/>
              <a:gd name="connsiteY10" fmla="*/ 223837 h 916297"/>
              <a:gd name="connsiteX11" fmla="*/ 247426 w 2307207"/>
              <a:gd name="connsiteY11" fmla="*/ 204787 h 916297"/>
              <a:gd name="connsiteX12" fmla="*/ 271238 w 2307207"/>
              <a:gd name="connsiteY12" fmla="*/ 185737 h 916297"/>
              <a:gd name="connsiteX13" fmla="*/ 302195 w 2307207"/>
              <a:gd name="connsiteY13" fmla="*/ 166687 h 916297"/>
              <a:gd name="connsiteX14" fmla="*/ 337914 w 2307207"/>
              <a:gd name="connsiteY14" fmla="*/ 154781 h 916297"/>
              <a:gd name="connsiteX15" fmla="*/ 371251 w 2307207"/>
              <a:gd name="connsiteY15" fmla="*/ 150018 h 916297"/>
              <a:gd name="connsiteX16" fmla="*/ 418876 w 2307207"/>
              <a:gd name="connsiteY16" fmla="*/ 161925 h 916297"/>
              <a:gd name="connsiteX17" fmla="*/ 466501 w 2307207"/>
              <a:gd name="connsiteY17" fmla="*/ 188118 h 916297"/>
              <a:gd name="connsiteX18" fmla="*/ 526032 w 2307207"/>
              <a:gd name="connsiteY18" fmla="*/ 233362 h 916297"/>
              <a:gd name="connsiteX19" fmla="*/ 578420 w 2307207"/>
              <a:gd name="connsiteY19" fmla="*/ 288131 h 916297"/>
              <a:gd name="connsiteX20" fmla="*/ 626044 w 2307207"/>
              <a:gd name="connsiteY20" fmla="*/ 345281 h 916297"/>
              <a:gd name="connsiteX21" fmla="*/ 695101 w 2307207"/>
              <a:gd name="connsiteY21" fmla="*/ 431006 h 916297"/>
              <a:gd name="connsiteX22" fmla="*/ 773682 w 2307207"/>
              <a:gd name="connsiteY22" fmla="*/ 528637 h 916297"/>
              <a:gd name="connsiteX23" fmla="*/ 794107 w 2307207"/>
              <a:gd name="connsiteY23" fmla="*/ 406682 h 916297"/>
              <a:gd name="connsiteX24" fmla="*/ 858514 w 2307207"/>
              <a:gd name="connsiteY24" fmla="*/ 450235 h 916297"/>
              <a:gd name="connsiteX25" fmla="*/ 944573 w 2307207"/>
              <a:gd name="connsiteY25" fmla="*/ 488255 h 916297"/>
              <a:gd name="connsiteX26" fmla="*/ 1016456 w 2307207"/>
              <a:gd name="connsiteY26" fmla="*/ 533117 h 916297"/>
              <a:gd name="connsiteX27" fmla="*/ 1092769 w 2307207"/>
              <a:gd name="connsiteY27" fmla="*/ 582738 h 916297"/>
              <a:gd name="connsiteX28" fmla="*/ 1152524 w 2307207"/>
              <a:gd name="connsiteY28" fmla="*/ 623681 h 916297"/>
              <a:gd name="connsiteX29" fmla="*/ 1195275 w 2307207"/>
              <a:gd name="connsiteY29" fmla="*/ 668620 h 916297"/>
              <a:gd name="connsiteX30" fmla="*/ 1264890 w 2307207"/>
              <a:gd name="connsiteY30" fmla="*/ 702036 h 916297"/>
              <a:gd name="connsiteX31" fmla="*/ 1305258 w 2307207"/>
              <a:gd name="connsiteY31" fmla="*/ 735259 h 916297"/>
              <a:gd name="connsiteX32" fmla="*/ 1370000 w 2307207"/>
              <a:gd name="connsiteY32" fmla="*/ 765909 h 916297"/>
              <a:gd name="connsiteX33" fmla="*/ 1434851 w 2307207"/>
              <a:gd name="connsiteY33" fmla="*/ 796560 h 916297"/>
              <a:gd name="connsiteX34" fmla="*/ 1526121 w 2307207"/>
              <a:gd name="connsiteY34" fmla="*/ 816074 h 916297"/>
              <a:gd name="connsiteX35" fmla="*/ 1585762 w 2307207"/>
              <a:gd name="connsiteY35" fmla="*/ 828441 h 916297"/>
              <a:gd name="connsiteX36" fmla="*/ 1654819 w 2307207"/>
              <a:gd name="connsiteY36" fmla="*/ 837468 h 916297"/>
              <a:gd name="connsiteX37" fmla="*/ 1692695 w 2307207"/>
              <a:gd name="connsiteY37" fmla="*/ 837930 h 916297"/>
              <a:gd name="connsiteX38" fmla="*/ 1745083 w 2307207"/>
              <a:gd name="connsiteY38" fmla="*/ 828867 h 916297"/>
              <a:gd name="connsiteX39" fmla="*/ 1799852 w 2307207"/>
              <a:gd name="connsiteY39" fmla="*/ 810662 h 916297"/>
              <a:gd name="connsiteX40" fmla="*/ 1854620 w 2307207"/>
              <a:gd name="connsiteY40" fmla="*/ 783317 h 916297"/>
              <a:gd name="connsiteX41" fmla="*/ 1902135 w 2307207"/>
              <a:gd name="connsiteY41" fmla="*/ 744833 h 916297"/>
              <a:gd name="connsiteX42" fmla="*/ 1954633 w 2307207"/>
              <a:gd name="connsiteY42" fmla="*/ 689027 h 916297"/>
              <a:gd name="connsiteX43" fmla="*/ 2014054 w 2307207"/>
              <a:gd name="connsiteY43" fmla="*/ 626922 h 916297"/>
              <a:gd name="connsiteX44" fmla="*/ 2073586 w 2307207"/>
              <a:gd name="connsiteY44" fmla="*/ 547111 h 916297"/>
              <a:gd name="connsiteX45" fmla="*/ 2123143 w 2307207"/>
              <a:gd name="connsiteY45" fmla="*/ 463385 h 916297"/>
              <a:gd name="connsiteX46" fmla="*/ 2177801 w 2307207"/>
              <a:gd name="connsiteY46" fmla="*/ 373280 h 916297"/>
              <a:gd name="connsiteX47" fmla="*/ 2222600 w 2307207"/>
              <a:gd name="connsiteY47" fmla="*/ 282218 h 916297"/>
              <a:gd name="connsiteX48" fmla="*/ 2253108 w 2307207"/>
              <a:gd name="connsiteY48" fmla="*/ 182780 h 916297"/>
              <a:gd name="connsiteX49" fmla="*/ 2274203 w 2307207"/>
              <a:gd name="connsiteY49" fmla="*/ 109154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52" fmla="*/ 2307207 w 2307207"/>
              <a:gd name="connsiteY5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197420 w 2307207"/>
              <a:gd name="connsiteY8" fmla="*/ 250031 h 916297"/>
              <a:gd name="connsiteX9" fmla="*/ 223613 w 2307207"/>
              <a:gd name="connsiteY9" fmla="*/ 223837 h 916297"/>
              <a:gd name="connsiteX10" fmla="*/ 247426 w 2307207"/>
              <a:gd name="connsiteY10" fmla="*/ 204787 h 916297"/>
              <a:gd name="connsiteX11" fmla="*/ 271238 w 2307207"/>
              <a:gd name="connsiteY11" fmla="*/ 185737 h 916297"/>
              <a:gd name="connsiteX12" fmla="*/ 302195 w 2307207"/>
              <a:gd name="connsiteY12" fmla="*/ 166687 h 916297"/>
              <a:gd name="connsiteX13" fmla="*/ 337914 w 2307207"/>
              <a:gd name="connsiteY13" fmla="*/ 154781 h 916297"/>
              <a:gd name="connsiteX14" fmla="*/ 371251 w 2307207"/>
              <a:gd name="connsiteY14" fmla="*/ 150018 h 916297"/>
              <a:gd name="connsiteX15" fmla="*/ 418876 w 2307207"/>
              <a:gd name="connsiteY15" fmla="*/ 161925 h 916297"/>
              <a:gd name="connsiteX16" fmla="*/ 466501 w 2307207"/>
              <a:gd name="connsiteY16" fmla="*/ 188118 h 916297"/>
              <a:gd name="connsiteX17" fmla="*/ 526032 w 2307207"/>
              <a:gd name="connsiteY17" fmla="*/ 233362 h 916297"/>
              <a:gd name="connsiteX18" fmla="*/ 578420 w 2307207"/>
              <a:gd name="connsiteY18" fmla="*/ 288131 h 916297"/>
              <a:gd name="connsiteX19" fmla="*/ 626044 w 2307207"/>
              <a:gd name="connsiteY19" fmla="*/ 345281 h 916297"/>
              <a:gd name="connsiteX20" fmla="*/ 695101 w 2307207"/>
              <a:gd name="connsiteY20" fmla="*/ 431006 h 916297"/>
              <a:gd name="connsiteX21" fmla="*/ 773682 w 2307207"/>
              <a:gd name="connsiteY21" fmla="*/ 528637 h 916297"/>
              <a:gd name="connsiteX22" fmla="*/ 794107 w 2307207"/>
              <a:gd name="connsiteY22" fmla="*/ 406682 h 916297"/>
              <a:gd name="connsiteX23" fmla="*/ 858514 w 2307207"/>
              <a:gd name="connsiteY23" fmla="*/ 450235 h 916297"/>
              <a:gd name="connsiteX24" fmla="*/ 944573 w 2307207"/>
              <a:gd name="connsiteY24" fmla="*/ 488255 h 916297"/>
              <a:gd name="connsiteX25" fmla="*/ 1016456 w 2307207"/>
              <a:gd name="connsiteY25" fmla="*/ 533117 h 916297"/>
              <a:gd name="connsiteX26" fmla="*/ 1092769 w 2307207"/>
              <a:gd name="connsiteY26" fmla="*/ 582738 h 916297"/>
              <a:gd name="connsiteX27" fmla="*/ 1152524 w 2307207"/>
              <a:gd name="connsiteY27" fmla="*/ 623681 h 916297"/>
              <a:gd name="connsiteX28" fmla="*/ 1195275 w 2307207"/>
              <a:gd name="connsiteY28" fmla="*/ 668620 h 916297"/>
              <a:gd name="connsiteX29" fmla="*/ 1264890 w 2307207"/>
              <a:gd name="connsiteY29" fmla="*/ 702036 h 916297"/>
              <a:gd name="connsiteX30" fmla="*/ 1305258 w 2307207"/>
              <a:gd name="connsiteY30" fmla="*/ 735259 h 916297"/>
              <a:gd name="connsiteX31" fmla="*/ 1370000 w 2307207"/>
              <a:gd name="connsiteY31" fmla="*/ 765909 h 916297"/>
              <a:gd name="connsiteX32" fmla="*/ 1434851 w 2307207"/>
              <a:gd name="connsiteY32" fmla="*/ 796560 h 916297"/>
              <a:gd name="connsiteX33" fmla="*/ 1526121 w 2307207"/>
              <a:gd name="connsiteY33" fmla="*/ 816074 h 916297"/>
              <a:gd name="connsiteX34" fmla="*/ 1585762 w 2307207"/>
              <a:gd name="connsiteY34" fmla="*/ 828441 h 916297"/>
              <a:gd name="connsiteX35" fmla="*/ 1654819 w 2307207"/>
              <a:gd name="connsiteY35" fmla="*/ 837468 h 916297"/>
              <a:gd name="connsiteX36" fmla="*/ 1692695 w 2307207"/>
              <a:gd name="connsiteY36" fmla="*/ 837930 h 916297"/>
              <a:gd name="connsiteX37" fmla="*/ 1745083 w 2307207"/>
              <a:gd name="connsiteY37" fmla="*/ 828867 h 916297"/>
              <a:gd name="connsiteX38" fmla="*/ 1799852 w 2307207"/>
              <a:gd name="connsiteY38" fmla="*/ 810662 h 916297"/>
              <a:gd name="connsiteX39" fmla="*/ 1854620 w 2307207"/>
              <a:gd name="connsiteY39" fmla="*/ 783317 h 916297"/>
              <a:gd name="connsiteX40" fmla="*/ 1902135 w 2307207"/>
              <a:gd name="connsiteY40" fmla="*/ 744833 h 916297"/>
              <a:gd name="connsiteX41" fmla="*/ 1954633 w 2307207"/>
              <a:gd name="connsiteY41" fmla="*/ 689027 h 916297"/>
              <a:gd name="connsiteX42" fmla="*/ 2014054 w 2307207"/>
              <a:gd name="connsiteY42" fmla="*/ 626922 h 916297"/>
              <a:gd name="connsiteX43" fmla="*/ 2073586 w 2307207"/>
              <a:gd name="connsiteY43" fmla="*/ 547111 h 916297"/>
              <a:gd name="connsiteX44" fmla="*/ 2123143 w 2307207"/>
              <a:gd name="connsiteY44" fmla="*/ 463385 h 916297"/>
              <a:gd name="connsiteX45" fmla="*/ 2177801 w 2307207"/>
              <a:gd name="connsiteY45" fmla="*/ 373280 h 916297"/>
              <a:gd name="connsiteX46" fmla="*/ 2222600 w 2307207"/>
              <a:gd name="connsiteY46" fmla="*/ 282218 h 916297"/>
              <a:gd name="connsiteX47" fmla="*/ 2253108 w 2307207"/>
              <a:gd name="connsiteY47" fmla="*/ 182780 h 916297"/>
              <a:gd name="connsiteX48" fmla="*/ 2274203 w 2307207"/>
              <a:gd name="connsiteY48" fmla="*/ 109154 h 916297"/>
              <a:gd name="connsiteX49" fmla="*/ 2307207 w 2307207"/>
              <a:gd name="connsiteY49" fmla="*/ 0 h 916297"/>
              <a:gd name="connsiteX50" fmla="*/ 2307207 w 2307207"/>
              <a:gd name="connsiteY50" fmla="*/ 0 h 916297"/>
              <a:gd name="connsiteX51" fmla="*/ 2307207 w 2307207"/>
              <a:gd name="connsiteY5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223613 w 2307207"/>
              <a:gd name="connsiteY8" fmla="*/ 223837 h 916297"/>
              <a:gd name="connsiteX9" fmla="*/ 247426 w 2307207"/>
              <a:gd name="connsiteY9" fmla="*/ 204787 h 916297"/>
              <a:gd name="connsiteX10" fmla="*/ 271238 w 2307207"/>
              <a:gd name="connsiteY10" fmla="*/ 185737 h 916297"/>
              <a:gd name="connsiteX11" fmla="*/ 302195 w 2307207"/>
              <a:gd name="connsiteY11" fmla="*/ 166687 h 916297"/>
              <a:gd name="connsiteX12" fmla="*/ 337914 w 2307207"/>
              <a:gd name="connsiteY12" fmla="*/ 154781 h 916297"/>
              <a:gd name="connsiteX13" fmla="*/ 371251 w 2307207"/>
              <a:gd name="connsiteY13" fmla="*/ 150018 h 916297"/>
              <a:gd name="connsiteX14" fmla="*/ 418876 w 2307207"/>
              <a:gd name="connsiteY14" fmla="*/ 161925 h 916297"/>
              <a:gd name="connsiteX15" fmla="*/ 466501 w 2307207"/>
              <a:gd name="connsiteY15" fmla="*/ 188118 h 916297"/>
              <a:gd name="connsiteX16" fmla="*/ 526032 w 2307207"/>
              <a:gd name="connsiteY16" fmla="*/ 233362 h 916297"/>
              <a:gd name="connsiteX17" fmla="*/ 578420 w 2307207"/>
              <a:gd name="connsiteY17" fmla="*/ 288131 h 916297"/>
              <a:gd name="connsiteX18" fmla="*/ 626044 w 2307207"/>
              <a:gd name="connsiteY18" fmla="*/ 345281 h 916297"/>
              <a:gd name="connsiteX19" fmla="*/ 695101 w 2307207"/>
              <a:gd name="connsiteY19" fmla="*/ 431006 h 916297"/>
              <a:gd name="connsiteX20" fmla="*/ 773682 w 2307207"/>
              <a:gd name="connsiteY20" fmla="*/ 528637 h 916297"/>
              <a:gd name="connsiteX21" fmla="*/ 794107 w 2307207"/>
              <a:gd name="connsiteY21" fmla="*/ 406682 h 916297"/>
              <a:gd name="connsiteX22" fmla="*/ 858514 w 2307207"/>
              <a:gd name="connsiteY22" fmla="*/ 450235 h 916297"/>
              <a:gd name="connsiteX23" fmla="*/ 944573 w 2307207"/>
              <a:gd name="connsiteY23" fmla="*/ 488255 h 916297"/>
              <a:gd name="connsiteX24" fmla="*/ 1016456 w 2307207"/>
              <a:gd name="connsiteY24" fmla="*/ 533117 h 916297"/>
              <a:gd name="connsiteX25" fmla="*/ 1092769 w 2307207"/>
              <a:gd name="connsiteY25" fmla="*/ 582738 h 916297"/>
              <a:gd name="connsiteX26" fmla="*/ 1152524 w 2307207"/>
              <a:gd name="connsiteY26" fmla="*/ 623681 h 916297"/>
              <a:gd name="connsiteX27" fmla="*/ 1195275 w 2307207"/>
              <a:gd name="connsiteY27" fmla="*/ 668620 h 916297"/>
              <a:gd name="connsiteX28" fmla="*/ 1264890 w 2307207"/>
              <a:gd name="connsiteY28" fmla="*/ 702036 h 916297"/>
              <a:gd name="connsiteX29" fmla="*/ 1305258 w 2307207"/>
              <a:gd name="connsiteY29" fmla="*/ 735259 h 916297"/>
              <a:gd name="connsiteX30" fmla="*/ 1370000 w 2307207"/>
              <a:gd name="connsiteY30" fmla="*/ 765909 h 916297"/>
              <a:gd name="connsiteX31" fmla="*/ 1434851 w 2307207"/>
              <a:gd name="connsiteY31" fmla="*/ 796560 h 916297"/>
              <a:gd name="connsiteX32" fmla="*/ 1526121 w 2307207"/>
              <a:gd name="connsiteY32" fmla="*/ 816074 h 916297"/>
              <a:gd name="connsiteX33" fmla="*/ 1585762 w 2307207"/>
              <a:gd name="connsiteY33" fmla="*/ 828441 h 916297"/>
              <a:gd name="connsiteX34" fmla="*/ 1654819 w 2307207"/>
              <a:gd name="connsiteY34" fmla="*/ 837468 h 916297"/>
              <a:gd name="connsiteX35" fmla="*/ 1692695 w 2307207"/>
              <a:gd name="connsiteY35" fmla="*/ 837930 h 916297"/>
              <a:gd name="connsiteX36" fmla="*/ 1745083 w 2307207"/>
              <a:gd name="connsiteY36" fmla="*/ 828867 h 916297"/>
              <a:gd name="connsiteX37" fmla="*/ 1799852 w 2307207"/>
              <a:gd name="connsiteY37" fmla="*/ 810662 h 916297"/>
              <a:gd name="connsiteX38" fmla="*/ 1854620 w 2307207"/>
              <a:gd name="connsiteY38" fmla="*/ 783317 h 916297"/>
              <a:gd name="connsiteX39" fmla="*/ 1902135 w 2307207"/>
              <a:gd name="connsiteY39" fmla="*/ 744833 h 916297"/>
              <a:gd name="connsiteX40" fmla="*/ 1954633 w 2307207"/>
              <a:gd name="connsiteY40" fmla="*/ 689027 h 916297"/>
              <a:gd name="connsiteX41" fmla="*/ 2014054 w 2307207"/>
              <a:gd name="connsiteY41" fmla="*/ 626922 h 916297"/>
              <a:gd name="connsiteX42" fmla="*/ 2073586 w 2307207"/>
              <a:gd name="connsiteY42" fmla="*/ 547111 h 916297"/>
              <a:gd name="connsiteX43" fmla="*/ 2123143 w 2307207"/>
              <a:gd name="connsiteY43" fmla="*/ 463385 h 916297"/>
              <a:gd name="connsiteX44" fmla="*/ 2177801 w 2307207"/>
              <a:gd name="connsiteY44" fmla="*/ 373280 h 916297"/>
              <a:gd name="connsiteX45" fmla="*/ 2222600 w 2307207"/>
              <a:gd name="connsiteY45" fmla="*/ 282218 h 916297"/>
              <a:gd name="connsiteX46" fmla="*/ 2253108 w 2307207"/>
              <a:gd name="connsiteY46" fmla="*/ 182780 h 916297"/>
              <a:gd name="connsiteX47" fmla="*/ 2274203 w 2307207"/>
              <a:gd name="connsiteY47" fmla="*/ 109154 h 916297"/>
              <a:gd name="connsiteX48" fmla="*/ 2307207 w 2307207"/>
              <a:gd name="connsiteY48" fmla="*/ 0 h 916297"/>
              <a:gd name="connsiteX49" fmla="*/ 2307207 w 2307207"/>
              <a:gd name="connsiteY49" fmla="*/ 0 h 916297"/>
              <a:gd name="connsiteX50" fmla="*/ 2307207 w 2307207"/>
              <a:gd name="connsiteY5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247426 w 2307207"/>
              <a:gd name="connsiteY8" fmla="*/ 204787 h 916297"/>
              <a:gd name="connsiteX9" fmla="*/ 271238 w 2307207"/>
              <a:gd name="connsiteY9" fmla="*/ 185737 h 916297"/>
              <a:gd name="connsiteX10" fmla="*/ 302195 w 2307207"/>
              <a:gd name="connsiteY10" fmla="*/ 166687 h 916297"/>
              <a:gd name="connsiteX11" fmla="*/ 337914 w 2307207"/>
              <a:gd name="connsiteY11" fmla="*/ 154781 h 916297"/>
              <a:gd name="connsiteX12" fmla="*/ 371251 w 2307207"/>
              <a:gd name="connsiteY12" fmla="*/ 150018 h 916297"/>
              <a:gd name="connsiteX13" fmla="*/ 418876 w 2307207"/>
              <a:gd name="connsiteY13" fmla="*/ 161925 h 916297"/>
              <a:gd name="connsiteX14" fmla="*/ 466501 w 2307207"/>
              <a:gd name="connsiteY14" fmla="*/ 188118 h 916297"/>
              <a:gd name="connsiteX15" fmla="*/ 526032 w 2307207"/>
              <a:gd name="connsiteY15" fmla="*/ 233362 h 916297"/>
              <a:gd name="connsiteX16" fmla="*/ 578420 w 2307207"/>
              <a:gd name="connsiteY16" fmla="*/ 288131 h 916297"/>
              <a:gd name="connsiteX17" fmla="*/ 626044 w 2307207"/>
              <a:gd name="connsiteY17" fmla="*/ 345281 h 916297"/>
              <a:gd name="connsiteX18" fmla="*/ 695101 w 2307207"/>
              <a:gd name="connsiteY18" fmla="*/ 431006 h 916297"/>
              <a:gd name="connsiteX19" fmla="*/ 773682 w 2307207"/>
              <a:gd name="connsiteY19" fmla="*/ 528637 h 916297"/>
              <a:gd name="connsiteX20" fmla="*/ 794107 w 2307207"/>
              <a:gd name="connsiteY20" fmla="*/ 406682 h 916297"/>
              <a:gd name="connsiteX21" fmla="*/ 858514 w 2307207"/>
              <a:gd name="connsiteY21" fmla="*/ 450235 h 916297"/>
              <a:gd name="connsiteX22" fmla="*/ 944573 w 2307207"/>
              <a:gd name="connsiteY22" fmla="*/ 488255 h 916297"/>
              <a:gd name="connsiteX23" fmla="*/ 1016456 w 2307207"/>
              <a:gd name="connsiteY23" fmla="*/ 533117 h 916297"/>
              <a:gd name="connsiteX24" fmla="*/ 1092769 w 2307207"/>
              <a:gd name="connsiteY24" fmla="*/ 582738 h 916297"/>
              <a:gd name="connsiteX25" fmla="*/ 1152524 w 2307207"/>
              <a:gd name="connsiteY25" fmla="*/ 623681 h 916297"/>
              <a:gd name="connsiteX26" fmla="*/ 1195275 w 2307207"/>
              <a:gd name="connsiteY26" fmla="*/ 668620 h 916297"/>
              <a:gd name="connsiteX27" fmla="*/ 1264890 w 2307207"/>
              <a:gd name="connsiteY27" fmla="*/ 702036 h 916297"/>
              <a:gd name="connsiteX28" fmla="*/ 1305258 w 2307207"/>
              <a:gd name="connsiteY28" fmla="*/ 735259 h 916297"/>
              <a:gd name="connsiteX29" fmla="*/ 1370000 w 2307207"/>
              <a:gd name="connsiteY29" fmla="*/ 765909 h 916297"/>
              <a:gd name="connsiteX30" fmla="*/ 1434851 w 2307207"/>
              <a:gd name="connsiteY30" fmla="*/ 796560 h 916297"/>
              <a:gd name="connsiteX31" fmla="*/ 1526121 w 2307207"/>
              <a:gd name="connsiteY31" fmla="*/ 816074 h 916297"/>
              <a:gd name="connsiteX32" fmla="*/ 1585762 w 2307207"/>
              <a:gd name="connsiteY32" fmla="*/ 828441 h 916297"/>
              <a:gd name="connsiteX33" fmla="*/ 1654819 w 2307207"/>
              <a:gd name="connsiteY33" fmla="*/ 837468 h 916297"/>
              <a:gd name="connsiteX34" fmla="*/ 1692695 w 2307207"/>
              <a:gd name="connsiteY34" fmla="*/ 837930 h 916297"/>
              <a:gd name="connsiteX35" fmla="*/ 1745083 w 2307207"/>
              <a:gd name="connsiteY35" fmla="*/ 828867 h 916297"/>
              <a:gd name="connsiteX36" fmla="*/ 1799852 w 2307207"/>
              <a:gd name="connsiteY36" fmla="*/ 810662 h 916297"/>
              <a:gd name="connsiteX37" fmla="*/ 1854620 w 2307207"/>
              <a:gd name="connsiteY37" fmla="*/ 783317 h 916297"/>
              <a:gd name="connsiteX38" fmla="*/ 1902135 w 2307207"/>
              <a:gd name="connsiteY38" fmla="*/ 744833 h 916297"/>
              <a:gd name="connsiteX39" fmla="*/ 1954633 w 2307207"/>
              <a:gd name="connsiteY39" fmla="*/ 689027 h 916297"/>
              <a:gd name="connsiteX40" fmla="*/ 2014054 w 2307207"/>
              <a:gd name="connsiteY40" fmla="*/ 626922 h 916297"/>
              <a:gd name="connsiteX41" fmla="*/ 2073586 w 2307207"/>
              <a:gd name="connsiteY41" fmla="*/ 547111 h 916297"/>
              <a:gd name="connsiteX42" fmla="*/ 2123143 w 2307207"/>
              <a:gd name="connsiteY42" fmla="*/ 463385 h 916297"/>
              <a:gd name="connsiteX43" fmla="*/ 2177801 w 2307207"/>
              <a:gd name="connsiteY43" fmla="*/ 373280 h 916297"/>
              <a:gd name="connsiteX44" fmla="*/ 2222600 w 2307207"/>
              <a:gd name="connsiteY44" fmla="*/ 282218 h 916297"/>
              <a:gd name="connsiteX45" fmla="*/ 2253108 w 2307207"/>
              <a:gd name="connsiteY45" fmla="*/ 182780 h 916297"/>
              <a:gd name="connsiteX46" fmla="*/ 2274203 w 2307207"/>
              <a:gd name="connsiteY46" fmla="*/ 109154 h 916297"/>
              <a:gd name="connsiteX47" fmla="*/ 2307207 w 2307207"/>
              <a:gd name="connsiteY47" fmla="*/ 0 h 916297"/>
              <a:gd name="connsiteX48" fmla="*/ 2307207 w 2307207"/>
              <a:gd name="connsiteY48" fmla="*/ 0 h 916297"/>
              <a:gd name="connsiteX49" fmla="*/ 2307207 w 2307207"/>
              <a:gd name="connsiteY49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271238 w 2307207"/>
              <a:gd name="connsiteY8" fmla="*/ 185737 h 916297"/>
              <a:gd name="connsiteX9" fmla="*/ 302195 w 2307207"/>
              <a:gd name="connsiteY9" fmla="*/ 166687 h 916297"/>
              <a:gd name="connsiteX10" fmla="*/ 337914 w 2307207"/>
              <a:gd name="connsiteY10" fmla="*/ 154781 h 916297"/>
              <a:gd name="connsiteX11" fmla="*/ 371251 w 2307207"/>
              <a:gd name="connsiteY11" fmla="*/ 150018 h 916297"/>
              <a:gd name="connsiteX12" fmla="*/ 418876 w 2307207"/>
              <a:gd name="connsiteY12" fmla="*/ 161925 h 916297"/>
              <a:gd name="connsiteX13" fmla="*/ 466501 w 2307207"/>
              <a:gd name="connsiteY13" fmla="*/ 188118 h 916297"/>
              <a:gd name="connsiteX14" fmla="*/ 526032 w 2307207"/>
              <a:gd name="connsiteY14" fmla="*/ 233362 h 916297"/>
              <a:gd name="connsiteX15" fmla="*/ 578420 w 2307207"/>
              <a:gd name="connsiteY15" fmla="*/ 288131 h 916297"/>
              <a:gd name="connsiteX16" fmla="*/ 626044 w 2307207"/>
              <a:gd name="connsiteY16" fmla="*/ 345281 h 916297"/>
              <a:gd name="connsiteX17" fmla="*/ 695101 w 2307207"/>
              <a:gd name="connsiteY17" fmla="*/ 431006 h 916297"/>
              <a:gd name="connsiteX18" fmla="*/ 773682 w 2307207"/>
              <a:gd name="connsiteY18" fmla="*/ 528637 h 916297"/>
              <a:gd name="connsiteX19" fmla="*/ 794107 w 2307207"/>
              <a:gd name="connsiteY19" fmla="*/ 406682 h 916297"/>
              <a:gd name="connsiteX20" fmla="*/ 858514 w 2307207"/>
              <a:gd name="connsiteY20" fmla="*/ 450235 h 916297"/>
              <a:gd name="connsiteX21" fmla="*/ 944573 w 2307207"/>
              <a:gd name="connsiteY21" fmla="*/ 488255 h 916297"/>
              <a:gd name="connsiteX22" fmla="*/ 1016456 w 2307207"/>
              <a:gd name="connsiteY22" fmla="*/ 533117 h 916297"/>
              <a:gd name="connsiteX23" fmla="*/ 1092769 w 2307207"/>
              <a:gd name="connsiteY23" fmla="*/ 582738 h 916297"/>
              <a:gd name="connsiteX24" fmla="*/ 1152524 w 2307207"/>
              <a:gd name="connsiteY24" fmla="*/ 623681 h 916297"/>
              <a:gd name="connsiteX25" fmla="*/ 1195275 w 2307207"/>
              <a:gd name="connsiteY25" fmla="*/ 668620 h 916297"/>
              <a:gd name="connsiteX26" fmla="*/ 1264890 w 2307207"/>
              <a:gd name="connsiteY26" fmla="*/ 702036 h 916297"/>
              <a:gd name="connsiteX27" fmla="*/ 1305258 w 2307207"/>
              <a:gd name="connsiteY27" fmla="*/ 735259 h 916297"/>
              <a:gd name="connsiteX28" fmla="*/ 1370000 w 2307207"/>
              <a:gd name="connsiteY28" fmla="*/ 765909 h 916297"/>
              <a:gd name="connsiteX29" fmla="*/ 1434851 w 2307207"/>
              <a:gd name="connsiteY29" fmla="*/ 796560 h 916297"/>
              <a:gd name="connsiteX30" fmla="*/ 1526121 w 2307207"/>
              <a:gd name="connsiteY30" fmla="*/ 816074 h 916297"/>
              <a:gd name="connsiteX31" fmla="*/ 1585762 w 2307207"/>
              <a:gd name="connsiteY31" fmla="*/ 828441 h 916297"/>
              <a:gd name="connsiteX32" fmla="*/ 1654819 w 2307207"/>
              <a:gd name="connsiteY32" fmla="*/ 837468 h 916297"/>
              <a:gd name="connsiteX33" fmla="*/ 1692695 w 2307207"/>
              <a:gd name="connsiteY33" fmla="*/ 837930 h 916297"/>
              <a:gd name="connsiteX34" fmla="*/ 1745083 w 2307207"/>
              <a:gd name="connsiteY34" fmla="*/ 828867 h 916297"/>
              <a:gd name="connsiteX35" fmla="*/ 1799852 w 2307207"/>
              <a:gd name="connsiteY35" fmla="*/ 810662 h 916297"/>
              <a:gd name="connsiteX36" fmla="*/ 1854620 w 2307207"/>
              <a:gd name="connsiteY36" fmla="*/ 783317 h 916297"/>
              <a:gd name="connsiteX37" fmla="*/ 1902135 w 2307207"/>
              <a:gd name="connsiteY37" fmla="*/ 744833 h 916297"/>
              <a:gd name="connsiteX38" fmla="*/ 1954633 w 2307207"/>
              <a:gd name="connsiteY38" fmla="*/ 689027 h 916297"/>
              <a:gd name="connsiteX39" fmla="*/ 2014054 w 2307207"/>
              <a:gd name="connsiteY39" fmla="*/ 626922 h 916297"/>
              <a:gd name="connsiteX40" fmla="*/ 2073586 w 2307207"/>
              <a:gd name="connsiteY40" fmla="*/ 547111 h 916297"/>
              <a:gd name="connsiteX41" fmla="*/ 2123143 w 2307207"/>
              <a:gd name="connsiteY41" fmla="*/ 463385 h 916297"/>
              <a:gd name="connsiteX42" fmla="*/ 2177801 w 2307207"/>
              <a:gd name="connsiteY42" fmla="*/ 373280 h 916297"/>
              <a:gd name="connsiteX43" fmla="*/ 2222600 w 2307207"/>
              <a:gd name="connsiteY43" fmla="*/ 282218 h 916297"/>
              <a:gd name="connsiteX44" fmla="*/ 2253108 w 2307207"/>
              <a:gd name="connsiteY44" fmla="*/ 182780 h 916297"/>
              <a:gd name="connsiteX45" fmla="*/ 2274203 w 2307207"/>
              <a:gd name="connsiteY45" fmla="*/ 109154 h 916297"/>
              <a:gd name="connsiteX46" fmla="*/ 2307207 w 2307207"/>
              <a:gd name="connsiteY46" fmla="*/ 0 h 916297"/>
              <a:gd name="connsiteX47" fmla="*/ 2307207 w 2307207"/>
              <a:gd name="connsiteY47" fmla="*/ 0 h 916297"/>
              <a:gd name="connsiteX48" fmla="*/ 2307207 w 2307207"/>
              <a:gd name="connsiteY48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02195 w 2307207"/>
              <a:gd name="connsiteY8" fmla="*/ 166687 h 916297"/>
              <a:gd name="connsiteX9" fmla="*/ 337914 w 2307207"/>
              <a:gd name="connsiteY9" fmla="*/ 154781 h 916297"/>
              <a:gd name="connsiteX10" fmla="*/ 371251 w 2307207"/>
              <a:gd name="connsiteY10" fmla="*/ 150018 h 916297"/>
              <a:gd name="connsiteX11" fmla="*/ 418876 w 2307207"/>
              <a:gd name="connsiteY11" fmla="*/ 161925 h 916297"/>
              <a:gd name="connsiteX12" fmla="*/ 466501 w 2307207"/>
              <a:gd name="connsiteY12" fmla="*/ 188118 h 916297"/>
              <a:gd name="connsiteX13" fmla="*/ 526032 w 2307207"/>
              <a:gd name="connsiteY13" fmla="*/ 233362 h 916297"/>
              <a:gd name="connsiteX14" fmla="*/ 578420 w 2307207"/>
              <a:gd name="connsiteY14" fmla="*/ 288131 h 916297"/>
              <a:gd name="connsiteX15" fmla="*/ 626044 w 2307207"/>
              <a:gd name="connsiteY15" fmla="*/ 345281 h 916297"/>
              <a:gd name="connsiteX16" fmla="*/ 695101 w 2307207"/>
              <a:gd name="connsiteY16" fmla="*/ 431006 h 916297"/>
              <a:gd name="connsiteX17" fmla="*/ 773682 w 2307207"/>
              <a:gd name="connsiteY17" fmla="*/ 528637 h 916297"/>
              <a:gd name="connsiteX18" fmla="*/ 794107 w 2307207"/>
              <a:gd name="connsiteY18" fmla="*/ 406682 h 916297"/>
              <a:gd name="connsiteX19" fmla="*/ 858514 w 2307207"/>
              <a:gd name="connsiteY19" fmla="*/ 450235 h 916297"/>
              <a:gd name="connsiteX20" fmla="*/ 944573 w 2307207"/>
              <a:gd name="connsiteY20" fmla="*/ 488255 h 916297"/>
              <a:gd name="connsiteX21" fmla="*/ 1016456 w 2307207"/>
              <a:gd name="connsiteY21" fmla="*/ 533117 h 916297"/>
              <a:gd name="connsiteX22" fmla="*/ 1092769 w 2307207"/>
              <a:gd name="connsiteY22" fmla="*/ 582738 h 916297"/>
              <a:gd name="connsiteX23" fmla="*/ 1152524 w 2307207"/>
              <a:gd name="connsiteY23" fmla="*/ 623681 h 916297"/>
              <a:gd name="connsiteX24" fmla="*/ 1195275 w 2307207"/>
              <a:gd name="connsiteY24" fmla="*/ 668620 h 916297"/>
              <a:gd name="connsiteX25" fmla="*/ 1264890 w 2307207"/>
              <a:gd name="connsiteY25" fmla="*/ 702036 h 916297"/>
              <a:gd name="connsiteX26" fmla="*/ 1305258 w 2307207"/>
              <a:gd name="connsiteY26" fmla="*/ 735259 h 916297"/>
              <a:gd name="connsiteX27" fmla="*/ 1370000 w 2307207"/>
              <a:gd name="connsiteY27" fmla="*/ 765909 h 916297"/>
              <a:gd name="connsiteX28" fmla="*/ 1434851 w 2307207"/>
              <a:gd name="connsiteY28" fmla="*/ 796560 h 916297"/>
              <a:gd name="connsiteX29" fmla="*/ 1526121 w 2307207"/>
              <a:gd name="connsiteY29" fmla="*/ 816074 h 916297"/>
              <a:gd name="connsiteX30" fmla="*/ 1585762 w 2307207"/>
              <a:gd name="connsiteY30" fmla="*/ 828441 h 916297"/>
              <a:gd name="connsiteX31" fmla="*/ 1654819 w 2307207"/>
              <a:gd name="connsiteY31" fmla="*/ 837468 h 916297"/>
              <a:gd name="connsiteX32" fmla="*/ 1692695 w 2307207"/>
              <a:gd name="connsiteY32" fmla="*/ 837930 h 916297"/>
              <a:gd name="connsiteX33" fmla="*/ 1745083 w 2307207"/>
              <a:gd name="connsiteY33" fmla="*/ 828867 h 916297"/>
              <a:gd name="connsiteX34" fmla="*/ 1799852 w 2307207"/>
              <a:gd name="connsiteY34" fmla="*/ 810662 h 916297"/>
              <a:gd name="connsiteX35" fmla="*/ 1854620 w 2307207"/>
              <a:gd name="connsiteY35" fmla="*/ 783317 h 916297"/>
              <a:gd name="connsiteX36" fmla="*/ 1902135 w 2307207"/>
              <a:gd name="connsiteY36" fmla="*/ 744833 h 916297"/>
              <a:gd name="connsiteX37" fmla="*/ 1954633 w 2307207"/>
              <a:gd name="connsiteY37" fmla="*/ 689027 h 916297"/>
              <a:gd name="connsiteX38" fmla="*/ 2014054 w 2307207"/>
              <a:gd name="connsiteY38" fmla="*/ 626922 h 916297"/>
              <a:gd name="connsiteX39" fmla="*/ 2073586 w 2307207"/>
              <a:gd name="connsiteY39" fmla="*/ 547111 h 916297"/>
              <a:gd name="connsiteX40" fmla="*/ 2123143 w 2307207"/>
              <a:gd name="connsiteY40" fmla="*/ 463385 h 916297"/>
              <a:gd name="connsiteX41" fmla="*/ 2177801 w 2307207"/>
              <a:gd name="connsiteY41" fmla="*/ 373280 h 916297"/>
              <a:gd name="connsiteX42" fmla="*/ 2222600 w 2307207"/>
              <a:gd name="connsiteY42" fmla="*/ 282218 h 916297"/>
              <a:gd name="connsiteX43" fmla="*/ 2253108 w 2307207"/>
              <a:gd name="connsiteY43" fmla="*/ 182780 h 916297"/>
              <a:gd name="connsiteX44" fmla="*/ 2274203 w 2307207"/>
              <a:gd name="connsiteY44" fmla="*/ 109154 h 916297"/>
              <a:gd name="connsiteX45" fmla="*/ 2307207 w 2307207"/>
              <a:gd name="connsiteY45" fmla="*/ 0 h 916297"/>
              <a:gd name="connsiteX46" fmla="*/ 2307207 w 2307207"/>
              <a:gd name="connsiteY46" fmla="*/ 0 h 916297"/>
              <a:gd name="connsiteX47" fmla="*/ 2307207 w 2307207"/>
              <a:gd name="connsiteY47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37914 w 2307207"/>
              <a:gd name="connsiteY8" fmla="*/ 154781 h 916297"/>
              <a:gd name="connsiteX9" fmla="*/ 371251 w 2307207"/>
              <a:gd name="connsiteY9" fmla="*/ 150018 h 916297"/>
              <a:gd name="connsiteX10" fmla="*/ 418876 w 2307207"/>
              <a:gd name="connsiteY10" fmla="*/ 161925 h 916297"/>
              <a:gd name="connsiteX11" fmla="*/ 466501 w 2307207"/>
              <a:gd name="connsiteY11" fmla="*/ 188118 h 916297"/>
              <a:gd name="connsiteX12" fmla="*/ 526032 w 2307207"/>
              <a:gd name="connsiteY12" fmla="*/ 233362 h 916297"/>
              <a:gd name="connsiteX13" fmla="*/ 578420 w 2307207"/>
              <a:gd name="connsiteY13" fmla="*/ 288131 h 916297"/>
              <a:gd name="connsiteX14" fmla="*/ 626044 w 2307207"/>
              <a:gd name="connsiteY14" fmla="*/ 345281 h 916297"/>
              <a:gd name="connsiteX15" fmla="*/ 695101 w 2307207"/>
              <a:gd name="connsiteY15" fmla="*/ 431006 h 916297"/>
              <a:gd name="connsiteX16" fmla="*/ 773682 w 2307207"/>
              <a:gd name="connsiteY16" fmla="*/ 528637 h 916297"/>
              <a:gd name="connsiteX17" fmla="*/ 794107 w 2307207"/>
              <a:gd name="connsiteY17" fmla="*/ 406682 h 916297"/>
              <a:gd name="connsiteX18" fmla="*/ 858514 w 2307207"/>
              <a:gd name="connsiteY18" fmla="*/ 450235 h 916297"/>
              <a:gd name="connsiteX19" fmla="*/ 944573 w 2307207"/>
              <a:gd name="connsiteY19" fmla="*/ 488255 h 916297"/>
              <a:gd name="connsiteX20" fmla="*/ 1016456 w 2307207"/>
              <a:gd name="connsiteY20" fmla="*/ 533117 h 916297"/>
              <a:gd name="connsiteX21" fmla="*/ 1092769 w 2307207"/>
              <a:gd name="connsiteY21" fmla="*/ 582738 h 916297"/>
              <a:gd name="connsiteX22" fmla="*/ 1152524 w 2307207"/>
              <a:gd name="connsiteY22" fmla="*/ 623681 h 916297"/>
              <a:gd name="connsiteX23" fmla="*/ 1195275 w 2307207"/>
              <a:gd name="connsiteY23" fmla="*/ 668620 h 916297"/>
              <a:gd name="connsiteX24" fmla="*/ 1264890 w 2307207"/>
              <a:gd name="connsiteY24" fmla="*/ 702036 h 916297"/>
              <a:gd name="connsiteX25" fmla="*/ 1305258 w 2307207"/>
              <a:gd name="connsiteY25" fmla="*/ 735259 h 916297"/>
              <a:gd name="connsiteX26" fmla="*/ 1370000 w 2307207"/>
              <a:gd name="connsiteY26" fmla="*/ 765909 h 916297"/>
              <a:gd name="connsiteX27" fmla="*/ 1434851 w 2307207"/>
              <a:gd name="connsiteY27" fmla="*/ 796560 h 916297"/>
              <a:gd name="connsiteX28" fmla="*/ 1526121 w 2307207"/>
              <a:gd name="connsiteY28" fmla="*/ 816074 h 916297"/>
              <a:gd name="connsiteX29" fmla="*/ 1585762 w 2307207"/>
              <a:gd name="connsiteY29" fmla="*/ 828441 h 916297"/>
              <a:gd name="connsiteX30" fmla="*/ 1654819 w 2307207"/>
              <a:gd name="connsiteY30" fmla="*/ 837468 h 916297"/>
              <a:gd name="connsiteX31" fmla="*/ 1692695 w 2307207"/>
              <a:gd name="connsiteY31" fmla="*/ 837930 h 916297"/>
              <a:gd name="connsiteX32" fmla="*/ 1745083 w 2307207"/>
              <a:gd name="connsiteY32" fmla="*/ 828867 h 916297"/>
              <a:gd name="connsiteX33" fmla="*/ 1799852 w 2307207"/>
              <a:gd name="connsiteY33" fmla="*/ 810662 h 916297"/>
              <a:gd name="connsiteX34" fmla="*/ 1854620 w 2307207"/>
              <a:gd name="connsiteY34" fmla="*/ 783317 h 916297"/>
              <a:gd name="connsiteX35" fmla="*/ 1902135 w 2307207"/>
              <a:gd name="connsiteY35" fmla="*/ 744833 h 916297"/>
              <a:gd name="connsiteX36" fmla="*/ 1954633 w 2307207"/>
              <a:gd name="connsiteY36" fmla="*/ 689027 h 916297"/>
              <a:gd name="connsiteX37" fmla="*/ 2014054 w 2307207"/>
              <a:gd name="connsiteY37" fmla="*/ 626922 h 916297"/>
              <a:gd name="connsiteX38" fmla="*/ 2073586 w 2307207"/>
              <a:gd name="connsiteY38" fmla="*/ 547111 h 916297"/>
              <a:gd name="connsiteX39" fmla="*/ 2123143 w 2307207"/>
              <a:gd name="connsiteY39" fmla="*/ 463385 h 916297"/>
              <a:gd name="connsiteX40" fmla="*/ 2177801 w 2307207"/>
              <a:gd name="connsiteY40" fmla="*/ 373280 h 916297"/>
              <a:gd name="connsiteX41" fmla="*/ 2222600 w 2307207"/>
              <a:gd name="connsiteY41" fmla="*/ 282218 h 916297"/>
              <a:gd name="connsiteX42" fmla="*/ 2253108 w 2307207"/>
              <a:gd name="connsiteY42" fmla="*/ 182780 h 916297"/>
              <a:gd name="connsiteX43" fmla="*/ 2274203 w 2307207"/>
              <a:gd name="connsiteY43" fmla="*/ 109154 h 916297"/>
              <a:gd name="connsiteX44" fmla="*/ 2307207 w 2307207"/>
              <a:gd name="connsiteY44" fmla="*/ 0 h 916297"/>
              <a:gd name="connsiteX45" fmla="*/ 2307207 w 2307207"/>
              <a:gd name="connsiteY45" fmla="*/ 0 h 916297"/>
              <a:gd name="connsiteX46" fmla="*/ 2307207 w 2307207"/>
              <a:gd name="connsiteY46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37914 w 2307207"/>
              <a:gd name="connsiteY8" fmla="*/ 154781 h 916297"/>
              <a:gd name="connsiteX9" fmla="*/ 371250 w 2307207"/>
              <a:gd name="connsiteY9" fmla="*/ 150018 h 916297"/>
              <a:gd name="connsiteX10" fmla="*/ 418876 w 2307207"/>
              <a:gd name="connsiteY10" fmla="*/ 161925 h 916297"/>
              <a:gd name="connsiteX11" fmla="*/ 466501 w 2307207"/>
              <a:gd name="connsiteY11" fmla="*/ 188118 h 916297"/>
              <a:gd name="connsiteX12" fmla="*/ 526032 w 2307207"/>
              <a:gd name="connsiteY12" fmla="*/ 233362 h 916297"/>
              <a:gd name="connsiteX13" fmla="*/ 578420 w 2307207"/>
              <a:gd name="connsiteY13" fmla="*/ 288131 h 916297"/>
              <a:gd name="connsiteX14" fmla="*/ 626044 w 2307207"/>
              <a:gd name="connsiteY14" fmla="*/ 345281 h 916297"/>
              <a:gd name="connsiteX15" fmla="*/ 695101 w 2307207"/>
              <a:gd name="connsiteY15" fmla="*/ 431006 h 916297"/>
              <a:gd name="connsiteX16" fmla="*/ 773682 w 2307207"/>
              <a:gd name="connsiteY16" fmla="*/ 528637 h 916297"/>
              <a:gd name="connsiteX17" fmla="*/ 794107 w 2307207"/>
              <a:gd name="connsiteY17" fmla="*/ 406682 h 916297"/>
              <a:gd name="connsiteX18" fmla="*/ 858514 w 2307207"/>
              <a:gd name="connsiteY18" fmla="*/ 450235 h 916297"/>
              <a:gd name="connsiteX19" fmla="*/ 944573 w 2307207"/>
              <a:gd name="connsiteY19" fmla="*/ 488255 h 916297"/>
              <a:gd name="connsiteX20" fmla="*/ 1016456 w 2307207"/>
              <a:gd name="connsiteY20" fmla="*/ 533117 h 916297"/>
              <a:gd name="connsiteX21" fmla="*/ 1092769 w 2307207"/>
              <a:gd name="connsiteY21" fmla="*/ 582738 h 916297"/>
              <a:gd name="connsiteX22" fmla="*/ 1152524 w 2307207"/>
              <a:gd name="connsiteY22" fmla="*/ 623681 h 916297"/>
              <a:gd name="connsiteX23" fmla="*/ 1195275 w 2307207"/>
              <a:gd name="connsiteY23" fmla="*/ 668620 h 916297"/>
              <a:gd name="connsiteX24" fmla="*/ 1264890 w 2307207"/>
              <a:gd name="connsiteY24" fmla="*/ 702036 h 916297"/>
              <a:gd name="connsiteX25" fmla="*/ 1305258 w 2307207"/>
              <a:gd name="connsiteY25" fmla="*/ 735259 h 916297"/>
              <a:gd name="connsiteX26" fmla="*/ 1370000 w 2307207"/>
              <a:gd name="connsiteY26" fmla="*/ 765909 h 916297"/>
              <a:gd name="connsiteX27" fmla="*/ 1434851 w 2307207"/>
              <a:gd name="connsiteY27" fmla="*/ 796560 h 916297"/>
              <a:gd name="connsiteX28" fmla="*/ 1526121 w 2307207"/>
              <a:gd name="connsiteY28" fmla="*/ 816074 h 916297"/>
              <a:gd name="connsiteX29" fmla="*/ 1585762 w 2307207"/>
              <a:gd name="connsiteY29" fmla="*/ 828441 h 916297"/>
              <a:gd name="connsiteX30" fmla="*/ 1654819 w 2307207"/>
              <a:gd name="connsiteY30" fmla="*/ 837468 h 916297"/>
              <a:gd name="connsiteX31" fmla="*/ 1692695 w 2307207"/>
              <a:gd name="connsiteY31" fmla="*/ 837930 h 916297"/>
              <a:gd name="connsiteX32" fmla="*/ 1745083 w 2307207"/>
              <a:gd name="connsiteY32" fmla="*/ 828867 h 916297"/>
              <a:gd name="connsiteX33" fmla="*/ 1799852 w 2307207"/>
              <a:gd name="connsiteY33" fmla="*/ 810662 h 916297"/>
              <a:gd name="connsiteX34" fmla="*/ 1854620 w 2307207"/>
              <a:gd name="connsiteY34" fmla="*/ 783317 h 916297"/>
              <a:gd name="connsiteX35" fmla="*/ 1902135 w 2307207"/>
              <a:gd name="connsiteY35" fmla="*/ 744833 h 916297"/>
              <a:gd name="connsiteX36" fmla="*/ 1954633 w 2307207"/>
              <a:gd name="connsiteY36" fmla="*/ 689027 h 916297"/>
              <a:gd name="connsiteX37" fmla="*/ 2014054 w 2307207"/>
              <a:gd name="connsiteY37" fmla="*/ 626922 h 916297"/>
              <a:gd name="connsiteX38" fmla="*/ 2073586 w 2307207"/>
              <a:gd name="connsiteY38" fmla="*/ 547111 h 916297"/>
              <a:gd name="connsiteX39" fmla="*/ 2123143 w 2307207"/>
              <a:gd name="connsiteY39" fmla="*/ 463385 h 916297"/>
              <a:gd name="connsiteX40" fmla="*/ 2177801 w 2307207"/>
              <a:gd name="connsiteY40" fmla="*/ 373280 h 916297"/>
              <a:gd name="connsiteX41" fmla="*/ 2222600 w 2307207"/>
              <a:gd name="connsiteY41" fmla="*/ 282218 h 916297"/>
              <a:gd name="connsiteX42" fmla="*/ 2253108 w 2307207"/>
              <a:gd name="connsiteY42" fmla="*/ 182780 h 916297"/>
              <a:gd name="connsiteX43" fmla="*/ 2274203 w 2307207"/>
              <a:gd name="connsiteY43" fmla="*/ 109154 h 916297"/>
              <a:gd name="connsiteX44" fmla="*/ 2307207 w 2307207"/>
              <a:gd name="connsiteY44" fmla="*/ 0 h 916297"/>
              <a:gd name="connsiteX45" fmla="*/ 2307207 w 2307207"/>
              <a:gd name="connsiteY45" fmla="*/ 0 h 916297"/>
              <a:gd name="connsiteX46" fmla="*/ 2307207 w 2307207"/>
              <a:gd name="connsiteY46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337914 w 2307207"/>
              <a:gd name="connsiteY8" fmla="*/ 154781 h 916297"/>
              <a:gd name="connsiteX9" fmla="*/ 418876 w 2307207"/>
              <a:gd name="connsiteY9" fmla="*/ 161925 h 916297"/>
              <a:gd name="connsiteX10" fmla="*/ 466501 w 2307207"/>
              <a:gd name="connsiteY10" fmla="*/ 188118 h 916297"/>
              <a:gd name="connsiteX11" fmla="*/ 526032 w 2307207"/>
              <a:gd name="connsiteY11" fmla="*/ 233362 h 916297"/>
              <a:gd name="connsiteX12" fmla="*/ 578420 w 2307207"/>
              <a:gd name="connsiteY12" fmla="*/ 288131 h 916297"/>
              <a:gd name="connsiteX13" fmla="*/ 626044 w 2307207"/>
              <a:gd name="connsiteY13" fmla="*/ 345281 h 916297"/>
              <a:gd name="connsiteX14" fmla="*/ 695101 w 2307207"/>
              <a:gd name="connsiteY14" fmla="*/ 431006 h 916297"/>
              <a:gd name="connsiteX15" fmla="*/ 773682 w 2307207"/>
              <a:gd name="connsiteY15" fmla="*/ 528637 h 916297"/>
              <a:gd name="connsiteX16" fmla="*/ 794107 w 2307207"/>
              <a:gd name="connsiteY16" fmla="*/ 406682 h 916297"/>
              <a:gd name="connsiteX17" fmla="*/ 858514 w 2307207"/>
              <a:gd name="connsiteY17" fmla="*/ 450235 h 916297"/>
              <a:gd name="connsiteX18" fmla="*/ 944573 w 2307207"/>
              <a:gd name="connsiteY18" fmla="*/ 488255 h 916297"/>
              <a:gd name="connsiteX19" fmla="*/ 1016456 w 2307207"/>
              <a:gd name="connsiteY19" fmla="*/ 533117 h 916297"/>
              <a:gd name="connsiteX20" fmla="*/ 1092769 w 2307207"/>
              <a:gd name="connsiteY20" fmla="*/ 582738 h 916297"/>
              <a:gd name="connsiteX21" fmla="*/ 1152524 w 2307207"/>
              <a:gd name="connsiteY21" fmla="*/ 623681 h 916297"/>
              <a:gd name="connsiteX22" fmla="*/ 1195275 w 2307207"/>
              <a:gd name="connsiteY22" fmla="*/ 668620 h 916297"/>
              <a:gd name="connsiteX23" fmla="*/ 1264890 w 2307207"/>
              <a:gd name="connsiteY23" fmla="*/ 702036 h 916297"/>
              <a:gd name="connsiteX24" fmla="*/ 1305258 w 2307207"/>
              <a:gd name="connsiteY24" fmla="*/ 735259 h 916297"/>
              <a:gd name="connsiteX25" fmla="*/ 1370000 w 2307207"/>
              <a:gd name="connsiteY25" fmla="*/ 765909 h 916297"/>
              <a:gd name="connsiteX26" fmla="*/ 1434851 w 2307207"/>
              <a:gd name="connsiteY26" fmla="*/ 796560 h 916297"/>
              <a:gd name="connsiteX27" fmla="*/ 1526121 w 2307207"/>
              <a:gd name="connsiteY27" fmla="*/ 816074 h 916297"/>
              <a:gd name="connsiteX28" fmla="*/ 1585762 w 2307207"/>
              <a:gd name="connsiteY28" fmla="*/ 828441 h 916297"/>
              <a:gd name="connsiteX29" fmla="*/ 1654819 w 2307207"/>
              <a:gd name="connsiteY29" fmla="*/ 837468 h 916297"/>
              <a:gd name="connsiteX30" fmla="*/ 1692695 w 2307207"/>
              <a:gd name="connsiteY30" fmla="*/ 837930 h 916297"/>
              <a:gd name="connsiteX31" fmla="*/ 1745083 w 2307207"/>
              <a:gd name="connsiteY31" fmla="*/ 828867 h 916297"/>
              <a:gd name="connsiteX32" fmla="*/ 1799852 w 2307207"/>
              <a:gd name="connsiteY32" fmla="*/ 810662 h 916297"/>
              <a:gd name="connsiteX33" fmla="*/ 1854620 w 2307207"/>
              <a:gd name="connsiteY33" fmla="*/ 783317 h 916297"/>
              <a:gd name="connsiteX34" fmla="*/ 1902135 w 2307207"/>
              <a:gd name="connsiteY34" fmla="*/ 744833 h 916297"/>
              <a:gd name="connsiteX35" fmla="*/ 1954633 w 2307207"/>
              <a:gd name="connsiteY35" fmla="*/ 689027 h 916297"/>
              <a:gd name="connsiteX36" fmla="*/ 2014054 w 2307207"/>
              <a:gd name="connsiteY36" fmla="*/ 626922 h 916297"/>
              <a:gd name="connsiteX37" fmla="*/ 2073586 w 2307207"/>
              <a:gd name="connsiteY37" fmla="*/ 547111 h 916297"/>
              <a:gd name="connsiteX38" fmla="*/ 2123143 w 2307207"/>
              <a:gd name="connsiteY38" fmla="*/ 463385 h 916297"/>
              <a:gd name="connsiteX39" fmla="*/ 2177801 w 2307207"/>
              <a:gd name="connsiteY39" fmla="*/ 373280 h 916297"/>
              <a:gd name="connsiteX40" fmla="*/ 2222600 w 2307207"/>
              <a:gd name="connsiteY40" fmla="*/ 282218 h 916297"/>
              <a:gd name="connsiteX41" fmla="*/ 2253108 w 2307207"/>
              <a:gd name="connsiteY41" fmla="*/ 182780 h 916297"/>
              <a:gd name="connsiteX42" fmla="*/ 2274203 w 2307207"/>
              <a:gd name="connsiteY42" fmla="*/ 109154 h 916297"/>
              <a:gd name="connsiteX43" fmla="*/ 2307207 w 2307207"/>
              <a:gd name="connsiteY43" fmla="*/ 0 h 916297"/>
              <a:gd name="connsiteX44" fmla="*/ 2307207 w 2307207"/>
              <a:gd name="connsiteY44" fmla="*/ 0 h 916297"/>
              <a:gd name="connsiteX45" fmla="*/ 2307207 w 2307207"/>
              <a:gd name="connsiteY45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418876 w 2307207"/>
              <a:gd name="connsiteY8" fmla="*/ 161925 h 916297"/>
              <a:gd name="connsiteX9" fmla="*/ 466501 w 2307207"/>
              <a:gd name="connsiteY9" fmla="*/ 188118 h 916297"/>
              <a:gd name="connsiteX10" fmla="*/ 526032 w 2307207"/>
              <a:gd name="connsiteY10" fmla="*/ 233362 h 916297"/>
              <a:gd name="connsiteX11" fmla="*/ 578420 w 2307207"/>
              <a:gd name="connsiteY11" fmla="*/ 288131 h 916297"/>
              <a:gd name="connsiteX12" fmla="*/ 626044 w 2307207"/>
              <a:gd name="connsiteY12" fmla="*/ 345281 h 916297"/>
              <a:gd name="connsiteX13" fmla="*/ 695101 w 2307207"/>
              <a:gd name="connsiteY13" fmla="*/ 431006 h 916297"/>
              <a:gd name="connsiteX14" fmla="*/ 773682 w 2307207"/>
              <a:gd name="connsiteY14" fmla="*/ 528637 h 916297"/>
              <a:gd name="connsiteX15" fmla="*/ 794107 w 2307207"/>
              <a:gd name="connsiteY15" fmla="*/ 406682 h 916297"/>
              <a:gd name="connsiteX16" fmla="*/ 858514 w 2307207"/>
              <a:gd name="connsiteY16" fmla="*/ 450235 h 916297"/>
              <a:gd name="connsiteX17" fmla="*/ 944573 w 2307207"/>
              <a:gd name="connsiteY17" fmla="*/ 488255 h 916297"/>
              <a:gd name="connsiteX18" fmla="*/ 1016456 w 2307207"/>
              <a:gd name="connsiteY18" fmla="*/ 533117 h 916297"/>
              <a:gd name="connsiteX19" fmla="*/ 1092769 w 2307207"/>
              <a:gd name="connsiteY19" fmla="*/ 582738 h 916297"/>
              <a:gd name="connsiteX20" fmla="*/ 1152524 w 2307207"/>
              <a:gd name="connsiteY20" fmla="*/ 623681 h 916297"/>
              <a:gd name="connsiteX21" fmla="*/ 1195275 w 2307207"/>
              <a:gd name="connsiteY21" fmla="*/ 668620 h 916297"/>
              <a:gd name="connsiteX22" fmla="*/ 1264890 w 2307207"/>
              <a:gd name="connsiteY22" fmla="*/ 702036 h 916297"/>
              <a:gd name="connsiteX23" fmla="*/ 1305258 w 2307207"/>
              <a:gd name="connsiteY23" fmla="*/ 735259 h 916297"/>
              <a:gd name="connsiteX24" fmla="*/ 1370000 w 2307207"/>
              <a:gd name="connsiteY24" fmla="*/ 765909 h 916297"/>
              <a:gd name="connsiteX25" fmla="*/ 1434851 w 2307207"/>
              <a:gd name="connsiteY25" fmla="*/ 796560 h 916297"/>
              <a:gd name="connsiteX26" fmla="*/ 1526121 w 2307207"/>
              <a:gd name="connsiteY26" fmla="*/ 816074 h 916297"/>
              <a:gd name="connsiteX27" fmla="*/ 1585762 w 2307207"/>
              <a:gd name="connsiteY27" fmla="*/ 828441 h 916297"/>
              <a:gd name="connsiteX28" fmla="*/ 1654819 w 2307207"/>
              <a:gd name="connsiteY28" fmla="*/ 837468 h 916297"/>
              <a:gd name="connsiteX29" fmla="*/ 1692695 w 2307207"/>
              <a:gd name="connsiteY29" fmla="*/ 837930 h 916297"/>
              <a:gd name="connsiteX30" fmla="*/ 1745083 w 2307207"/>
              <a:gd name="connsiteY30" fmla="*/ 828867 h 916297"/>
              <a:gd name="connsiteX31" fmla="*/ 1799852 w 2307207"/>
              <a:gd name="connsiteY31" fmla="*/ 810662 h 916297"/>
              <a:gd name="connsiteX32" fmla="*/ 1854620 w 2307207"/>
              <a:gd name="connsiteY32" fmla="*/ 783317 h 916297"/>
              <a:gd name="connsiteX33" fmla="*/ 1902135 w 2307207"/>
              <a:gd name="connsiteY33" fmla="*/ 744833 h 916297"/>
              <a:gd name="connsiteX34" fmla="*/ 1954633 w 2307207"/>
              <a:gd name="connsiteY34" fmla="*/ 689027 h 916297"/>
              <a:gd name="connsiteX35" fmla="*/ 2014054 w 2307207"/>
              <a:gd name="connsiteY35" fmla="*/ 626922 h 916297"/>
              <a:gd name="connsiteX36" fmla="*/ 2073586 w 2307207"/>
              <a:gd name="connsiteY36" fmla="*/ 547111 h 916297"/>
              <a:gd name="connsiteX37" fmla="*/ 2123143 w 2307207"/>
              <a:gd name="connsiteY37" fmla="*/ 463385 h 916297"/>
              <a:gd name="connsiteX38" fmla="*/ 2177801 w 2307207"/>
              <a:gd name="connsiteY38" fmla="*/ 373280 h 916297"/>
              <a:gd name="connsiteX39" fmla="*/ 2222600 w 2307207"/>
              <a:gd name="connsiteY39" fmla="*/ 282218 h 916297"/>
              <a:gd name="connsiteX40" fmla="*/ 2253108 w 2307207"/>
              <a:gd name="connsiteY40" fmla="*/ 182780 h 916297"/>
              <a:gd name="connsiteX41" fmla="*/ 2274203 w 2307207"/>
              <a:gd name="connsiteY41" fmla="*/ 109154 h 916297"/>
              <a:gd name="connsiteX42" fmla="*/ 2307207 w 2307207"/>
              <a:gd name="connsiteY42" fmla="*/ 0 h 916297"/>
              <a:gd name="connsiteX43" fmla="*/ 2307207 w 2307207"/>
              <a:gd name="connsiteY43" fmla="*/ 0 h 916297"/>
              <a:gd name="connsiteX44" fmla="*/ 2307207 w 2307207"/>
              <a:gd name="connsiteY44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466501 w 2307207"/>
              <a:gd name="connsiteY8" fmla="*/ 188118 h 916297"/>
              <a:gd name="connsiteX9" fmla="*/ 526032 w 2307207"/>
              <a:gd name="connsiteY9" fmla="*/ 233362 h 916297"/>
              <a:gd name="connsiteX10" fmla="*/ 578420 w 2307207"/>
              <a:gd name="connsiteY10" fmla="*/ 288131 h 916297"/>
              <a:gd name="connsiteX11" fmla="*/ 626044 w 2307207"/>
              <a:gd name="connsiteY11" fmla="*/ 345281 h 916297"/>
              <a:gd name="connsiteX12" fmla="*/ 695101 w 2307207"/>
              <a:gd name="connsiteY12" fmla="*/ 431006 h 916297"/>
              <a:gd name="connsiteX13" fmla="*/ 773682 w 2307207"/>
              <a:gd name="connsiteY13" fmla="*/ 528637 h 916297"/>
              <a:gd name="connsiteX14" fmla="*/ 794107 w 2307207"/>
              <a:gd name="connsiteY14" fmla="*/ 406682 h 916297"/>
              <a:gd name="connsiteX15" fmla="*/ 858514 w 2307207"/>
              <a:gd name="connsiteY15" fmla="*/ 450235 h 916297"/>
              <a:gd name="connsiteX16" fmla="*/ 944573 w 2307207"/>
              <a:gd name="connsiteY16" fmla="*/ 488255 h 916297"/>
              <a:gd name="connsiteX17" fmla="*/ 1016456 w 2307207"/>
              <a:gd name="connsiteY17" fmla="*/ 533117 h 916297"/>
              <a:gd name="connsiteX18" fmla="*/ 1092769 w 2307207"/>
              <a:gd name="connsiteY18" fmla="*/ 582738 h 916297"/>
              <a:gd name="connsiteX19" fmla="*/ 1152524 w 2307207"/>
              <a:gd name="connsiteY19" fmla="*/ 623681 h 916297"/>
              <a:gd name="connsiteX20" fmla="*/ 1195275 w 2307207"/>
              <a:gd name="connsiteY20" fmla="*/ 668620 h 916297"/>
              <a:gd name="connsiteX21" fmla="*/ 1264890 w 2307207"/>
              <a:gd name="connsiteY21" fmla="*/ 702036 h 916297"/>
              <a:gd name="connsiteX22" fmla="*/ 1305258 w 2307207"/>
              <a:gd name="connsiteY22" fmla="*/ 735259 h 916297"/>
              <a:gd name="connsiteX23" fmla="*/ 1370000 w 2307207"/>
              <a:gd name="connsiteY23" fmla="*/ 765909 h 916297"/>
              <a:gd name="connsiteX24" fmla="*/ 1434851 w 2307207"/>
              <a:gd name="connsiteY24" fmla="*/ 796560 h 916297"/>
              <a:gd name="connsiteX25" fmla="*/ 1526121 w 2307207"/>
              <a:gd name="connsiteY25" fmla="*/ 816074 h 916297"/>
              <a:gd name="connsiteX26" fmla="*/ 1585762 w 2307207"/>
              <a:gd name="connsiteY26" fmla="*/ 828441 h 916297"/>
              <a:gd name="connsiteX27" fmla="*/ 1654819 w 2307207"/>
              <a:gd name="connsiteY27" fmla="*/ 837468 h 916297"/>
              <a:gd name="connsiteX28" fmla="*/ 1692695 w 2307207"/>
              <a:gd name="connsiteY28" fmla="*/ 837930 h 916297"/>
              <a:gd name="connsiteX29" fmla="*/ 1745083 w 2307207"/>
              <a:gd name="connsiteY29" fmla="*/ 828867 h 916297"/>
              <a:gd name="connsiteX30" fmla="*/ 1799852 w 2307207"/>
              <a:gd name="connsiteY30" fmla="*/ 810662 h 916297"/>
              <a:gd name="connsiteX31" fmla="*/ 1854620 w 2307207"/>
              <a:gd name="connsiteY31" fmla="*/ 783317 h 916297"/>
              <a:gd name="connsiteX32" fmla="*/ 1902135 w 2307207"/>
              <a:gd name="connsiteY32" fmla="*/ 744833 h 916297"/>
              <a:gd name="connsiteX33" fmla="*/ 1954633 w 2307207"/>
              <a:gd name="connsiteY33" fmla="*/ 689027 h 916297"/>
              <a:gd name="connsiteX34" fmla="*/ 2014054 w 2307207"/>
              <a:gd name="connsiteY34" fmla="*/ 626922 h 916297"/>
              <a:gd name="connsiteX35" fmla="*/ 2073586 w 2307207"/>
              <a:gd name="connsiteY35" fmla="*/ 547111 h 916297"/>
              <a:gd name="connsiteX36" fmla="*/ 2123143 w 2307207"/>
              <a:gd name="connsiteY36" fmla="*/ 463385 h 916297"/>
              <a:gd name="connsiteX37" fmla="*/ 2177801 w 2307207"/>
              <a:gd name="connsiteY37" fmla="*/ 373280 h 916297"/>
              <a:gd name="connsiteX38" fmla="*/ 2222600 w 2307207"/>
              <a:gd name="connsiteY38" fmla="*/ 282218 h 916297"/>
              <a:gd name="connsiteX39" fmla="*/ 2253108 w 2307207"/>
              <a:gd name="connsiteY39" fmla="*/ 182780 h 916297"/>
              <a:gd name="connsiteX40" fmla="*/ 2274203 w 2307207"/>
              <a:gd name="connsiteY40" fmla="*/ 109154 h 916297"/>
              <a:gd name="connsiteX41" fmla="*/ 2307207 w 2307207"/>
              <a:gd name="connsiteY41" fmla="*/ 0 h 916297"/>
              <a:gd name="connsiteX42" fmla="*/ 2307207 w 2307207"/>
              <a:gd name="connsiteY42" fmla="*/ 0 h 916297"/>
              <a:gd name="connsiteX43" fmla="*/ 2307207 w 2307207"/>
              <a:gd name="connsiteY43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526032 w 2307207"/>
              <a:gd name="connsiteY8" fmla="*/ 233362 h 916297"/>
              <a:gd name="connsiteX9" fmla="*/ 578420 w 2307207"/>
              <a:gd name="connsiteY9" fmla="*/ 288131 h 916297"/>
              <a:gd name="connsiteX10" fmla="*/ 626044 w 2307207"/>
              <a:gd name="connsiteY10" fmla="*/ 345281 h 916297"/>
              <a:gd name="connsiteX11" fmla="*/ 695101 w 2307207"/>
              <a:gd name="connsiteY11" fmla="*/ 431006 h 916297"/>
              <a:gd name="connsiteX12" fmla="*/ 773682 w 2307207"/>
              <a:gd name="connsiteY12" fmla="*/ 528637 h 916297"/>
              <a:gd name="connsiteX13" fmla="*/ 794107 w 2307207"/>
              <a:gd name="connsiteY13" fmla="*/ 406682 h 916297"/>
              <a:gd name="connsiteX14" fmla="*/ 858514 w 2307207"/>
              <a:gd name="connsiteY14" fmla="*/ 450235 h 916297"/>
              <a:gd name="connsiteX15" fmla="*/ 944573 w 2307207"/>
              <a:gd name="connsiteY15" fmla="*/ 488255 h 916297"/>
              <a:gd name="connsiteX16" fmla="*/ 1016456 w 2307207"/>
              <a:gd name="connsiteY16" fmla="*/ 533117 h 916297"/>
              <a:gd name="connsiteX17" fmla="*/ 1092769 w 2307207"/>
              <a:gd name="connsiteY17" fmla="*/ 582738 h 916297"/>
              <a:gd name="connsiteX18" fmla="*/ 1152524 w 2307207"/>
              <a:gd name="connsiteY18" fmla="*/ 623681 h 916297"/>
              <a:gd name="connsiteX19" fmla="*/ 1195275 w 2307207"/>
              <a:gd name="connsiteY19" fmla="*/ 668620 h 916297"/>
              <a:gd name="connsiteX20" fmla="*/ 1264890 w 2307207"/>
              <a:gd name="connsiteY20" fmla="*/ 702036 h 916297"/>
              <a:gd name="connsiteX21" fmla="*/ 1305258 w 2307207"/>
              <a:gd name="connsiteY21" fmla="*/ 735259 h 916297"/>
              <a:gd name="connsiteX22" fmla="*/ 1370000 w 2307207"/>
              <a:gd name="connsiteY22" fmla="*/ 765909 h 916297"/>
              <a:gd name="connsiteX23" fmla="*/ 1434851 w 2307207"/>
              <a:gd name="connsiteY23" fmla="*/ 796560 h 916297"/>
              <a:gd name="connsiteX24" fmla="*/ 1526121 w 2307207"/>
              <a:gd name="connsiteY24" fmla="*/ 816074 h 916297"/>
              <a:gd name="connsiteX25" fmla="*/ 1585762 w 2307207"/>
              <a:gd name="connsiteY25" fmla="*/ 828441 h 916297"/>
              <a:gd name="connsiteX26" fmla="*/ 1654819 w 2307207"/>
              <a:gd name="connsiteY26" fmla="*/ 837468 h 916297"/>
              <a:gd name="connsiteX27" fmla="*/ 1692695 w 2307207"/>
              <a:gd name="connsiteY27" fmla="*/ 837930 h 916297"/>
              <a:gd name="connsiteX28" fmla="*/ 1745083 w 2307207"/>
              <a:gd name="connsiteY28" fmla="*/ 828867 h 916297"/>
              <a:gd name="connsiteX29" fmla="*/ 1799852 w 2307207"/>
              <a:gd name="connsiteY29" fmla="*/ 810662 h 916297"/>
              <a:gd name="connsiteX30" fmla="*/ 1854620 w 2307207"/>
              <a:gd name="connsiteY30" fmla="*/ 783317 h 916297"/>
              <a:gd name="connsiteX31" fmla="*/ 1902135 w 2307207"/>
              <a:gd name="connsiteY31" fmla="*/ 744833 h 916297"/>
              <a:gd name="connsiteX32" fmla="*/ 1954633 w 2307207"/>
              <a:gd name="connsiteY32" fmla="*/ 689027 h 916297"/>
              <a:gd name="connsiteX33" fmla="*/ 2014054 w 2307207"/>
              <a:gd name="connsiteY33" fmla="*/ 626922 h 916297"/>
              <a:gd name="connsiteX34" fmla="*/ 2073586 w 2307207"/>
              <a:gd name="connsiteY34" fmla="*/ 547111 h 916297"/>
              <a:gd name="connsiteX35" fmla="*/ 2123143 w 2307207"/>
              <a:gd name="connsiteY35" fmla="*/ 463385 h 916297"/>
              <a:gd name="connsiteX36" fmla="*/ 2177801 w 2307207"/>
              <a:gd name="connsiteY36" fmla="*/ 373280 h 916297"/>
              <a:gd name="connsiteX37" fmla="*/ 2222600 w 2307207"/>
              <a:gd name="connsiteY37" fmla="*/ 282218 h 916297"/>
              <a:gd name="connsiteX38" fmla="*/ 2253108 w 2307207"/>
              <a:gd name="connsiteY38" fmla="*/ 182780 h 916297"/>
              <a:gd name="connsiteX39" fmla="*/ 2274203 w 2307207"/>
              <a:gd name="connsiteY39" fmla="*/ 109154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42" fmla="*/ 2307207 w 2307207"/>
              <a:gd name="connsiteY42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456903 w 2307207"/>
              <a:gd name="connsiteY7" fmla="*/ 357152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695101 w 2307207"/>
              <a:gd name="connsiteY10" fmla="*/ 431006 h 916297"/>
              <a:gd name="connsiteX11" fmla="*/ 773682 w 2307207"/>
              <a:gd name="connsiteY11" fmla="*/ 528637 h 916297"/>
              <a:gd name="connsiteX12" fmla="*/ 794107 w 2307207"/>
              <a:gd name="connsiteY12" fmla="*/ 406682 h 916297"/>
              <a:gd name="connsiteX13" fmla="*/ 858514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195275 w 2307207"/>
              <a:gd name="connsiteY18" fmla="*/ 668620 h 916297"/>
              <a:gd name="connsiteX19" fmla="*/ 1264890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695101 w 2307207"/>
              <a:gd name="connsiteY10" fmla="*/ 431006 h 916297"/>
              <a:gd name="connsiteX11" fmla="*/ 773682 w 2307207"/>
              <a:gd name="connsiteY11" fmla="*/ 528637 h 916297"/>
              <a:gd name="connsiteX12" fmla="*/ 794107 w 2307207"/>
              <a:gd name="connsiteY12" fmla="*/ 406682 h 916297"/>
              <a:gd name="connsiteX13" fmla="*/ 858514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195275 w 2307207"/>
              <a:gd name="connsiteY18" fmla="*/ 668620 h 916297"/>
              <a:gd name="connsiteX19" fmla="*/ 1264890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695101 w 2307207"/>
              <a:gd name="connsiteY10" fmla="*/ 431006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626044 w 2307207"/>
              <a:gd name="connsiteY9" fmla="*/ 345281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78420 w 2307207"/>
              <a:gd name="connsiteY8" fmla="*/ 288131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195275 w 2307207"/>
              <a:gd name="connsiteY17" fmla="*/ 668620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64890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33100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598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500435 w 2307207"/>
              <a:gd name="connsiteY7" fmla="*/ 368099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597023 w 2307207"/>
              <a:gd name="connsiteY9" fmla="*/ 362795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06682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15439 h 916297"/>
              <a:gd name="connsiteX12" fmla="*/ 858514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0356 w 2307207"/>
              <a:gd name="connsiteY4" fmla="*/ 535403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15439 h 916297"/>
              <a:gd name="connsiteX12" fmla="*/ 865768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305320 w 2307207"/>
              <a:gd name="connsiteY5" fmla="*/ 473797 h 916297"/>
              <a:gd name="connsiteX6" fmla="*/ 375047 w 2307207"/>
              <a:gd name="connsiteY6" fmla="*/ 409810 h 916297"/>
              <a:gd name="connsiteX7" fmla="*/ 449647 w 2307207"/>
              <a:gd name="connsiteY7" fmla="*/ 381235 h 916297"/>
              <a:gd name="connsiteX8" fmla="*/ 563909 w 2307207"/>
              <a:gd name="connsiteY8" fmla="*/ 364757 h 916297"/>
              <a:gd name="connsiteX9" fmla="*/ 618788 w 2307207"/>
              <a:gd name="connsiteY9" fmla="*/ 367174 h 916297"/>
              <a:gd name="connsiteX10" fmla="*/ 709611 w 2307207"/>
              <a:gd name="connsiteY10" fmla="*/ 387220 h 916297"/>
              <a:gd name="connsiteX11" fmla="*/ 794107 w 2307207"/>
              <a:gd name="connsiteY11" fmla="*/ 415439 h 916297"/>
              <a:gd name="connsiteX12" fmla="*/ 865768 w 2307207"/>
              <a:gd name="connsiteY12" fmla="*/ 450235 h 916297"/>
              <a:gd name="connsiteX13" fmla="*/ 944573 w 2307207"/>
              <a:gd name="connsiteY13" fmla="*/ 488255 h 916297"/>
              <a:gd name="connsiteX14" fmla="*/ 1016456 w 2307207"/>
              <a:gd name="connsiteY14" fmla="*/ 533117 h 916297"/>
              <a:gd name="connsiteX15" fmla="*/ 1092769 w 2307207"/>
              <a:gd name="connsiteY15" fmla="*/ 582738 h 916297"/>
              <a:gd name="connsiteX16" fmla="*/ 1152524 w 2307207"/>
              <a:gd name="connsiteY16" fmla="*/ 623681 h 916297"/>
              <a:gd name="connsiteX17" fmla="*/ 1209786 w 2307207"/>
              <a:gd name="connsiteY17" fmla="*/ 666431 h 916297"/>
              <a:gd name="connsiteX18" fmla="*/ 1257634 w 2307207"/>
              <a:gd name="connsiteY18" fmla="*/ 702036 h 916297"/>
              <a:gd name="connsiteX19" fmla="*/ 1305258 w 2307207"/>
              <a:gd name="connsiteY19" fmla="*/ 735259 h 916297"/>
              <a:gd name="connsiteX20" fmla="*/ 1370000 w 2307207"/>
              <a:gd name="connsiteY20" fmla="*/ 765909 h 916297"/>
              <a:gd name="connsiteX21" fmla="*/ 1434851 w 2307207"/>
              <a:gd name="connsiteY21" fmla="*/ 796560 h 916297"/>
              <a:gd name="connsiteX22" fmla="*/ 1526121 w 2307207"/>
              <a:gd name="connsiteY22" fmla="*/ 816074 h 916297"/>
              <a:gd name="connsiteX23" fmla="*/ 1585762 w 2307207"/>
              <a:gd name="connsiteY23" fmla="*/ 828441 h 916297"/>
              <a:gd name="connsiteX24" fmla="*/ 1654819 w 2307207"/>
              <a:gd name="connsiteY24" fmla="*/ 837468 h 916297"/>
              <a:gd name="connsiteX25" fmla="*/ 1692695 w 2307207"/>
              <a:gd name="connsiteY25" fmla="*/ 837930 h 916297"/>
              <a:gd name="connsiteX26" fmla="*/ 1745083 w 2307207"/>
              <a:gd name="connsiteY26" fmla="*/ 828867 h 916297"/>
              <a:gd name="connsiteX27" fmla="*/ 1799852 w 2307207"/>
              <a:gd name="connsiteY27" fmla="*/ 810662 h 916297"/>
              <a:gd name="connsiteX28" fmla="*/ 1854620 w 2307207"/>
              <a:gd name="connsiteY28" fmla="*/ 783317 h 916297"/>
              <a:gd name="connsiteX29" fmla="*/ 1902135 w 2307207"/>
              <a:gd name="connsiteY29" fmla="*/ 744833 h 916297"/>
              <a:gd name="connsiteX30" fmla="*/ 1954633 w 2307207"/>
              <a:gd name="connsiteY30" fmla="*/ 689027 h 916297"/>
              <a:gd name="connsiteX31" fmla="*/ 2014054 w 2307207"/>
              <a:gd name="connsiteY31" fmla="*/ 626922 h 916297"/>
              <a:gd name="connsiteX32" fmla="*/ 2073586 w 2307207"/>
              <a:gd name="connsiteY32" fmla="*/ 547111 h 916297"/>
              <a:gd name="connsiteX33" fmla="*/ 2123143 w 2307207"/>
              <a:gd name="connsiteY33" fmla="*/ 463385 h 916297"/>
              <a:gd name="connsiteX34" fmla="*/ 2177801 w 2307207"/>
              <a:gd name="connsiteY34" fmla="*/ 373280 h 916297"/>
              <a:gd name="connsiteX35" fmla="*/ 2222600 w 2307207"/>
              <a:gd name="connsiteY35" fmla="*/ 282218 h 916297"/>
              <a:gd name="connsiteX36" fmla="*/ 2253108 w 2307207"/>
              <a:gd name="connsiteY36" fmla="*/ 182780 h 916297"/>
              <a:gd name="connsiteX37" fmla="*/ 2274203 w 2307207"/>
              <a:gd name="connsiteY37" fmla="*/ 109154 h 916297"/>
              <a:gd name="connsiteX38" fmla="*/ 2307207 w 2307207"/>
              <a:gd name="connsiteY38" fmla="*/ 0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305320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63909 w 2307207"/>
              <a:gd name="connsiteY9" fmla="*/ 364757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63909 w 2307207"/>
              <a:gd name="connsiteY9" fmla="*/ 364757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26121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85762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5481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45083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23143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49398 w 2307207"/>
              <a:gd name="connsiteY9" fmla="*/ 36694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8788 w 2307207"/>
              <a:gd name="connsiteY10" fmla="*/ 36717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26492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4573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70000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7930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799852 w 2307207"/>
              <a:gd name="connsiteY28" fmla="*/ 810662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40309 w 2307207"/>
              <a:gd name="connsiteY25" fmla="*/ 837468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71251 w 2307207"/>
              <a:gd name="connsiteY24" fmla="*/ 828441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511610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59116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05258 w 2307207"/>
              <a:gd name="connsiteY20" fmla="*/ 735259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57634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3214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47612 w 2307207"/>
              <a:gd name="connsiteY4" fmla="*/ 532120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4325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4633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02135 w 2307207"/>
              <a:gd name="connsiteY30" fmla="*/ 744833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19124 w 2307207"/>
              <a:gd name="connsiteY30" fmla="*/ 739707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307207 w 2307207"/>
              <a:gd name="connsiteY41" fmla="*/ 0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19124 w 2307207"/>
              <a:gd name="connsiteY30" fmla="*/ 739707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307207 w 2307207"/>
              <a:gd name="connsiteY40" fmla="*/ 0 h 916297"/>
              <a:gd name="connsiteX41" fmla="*/ 2279925 w 2307207"/>
              <a:gd name="connsiteY41" fmla="*/ 459833 h 916297"/>
              <a:gd name="connsiteX0" fmla="*/ 0 w 2307207"/>
              <a:gd name="connsiteY0" fmla="*/ 916297 h 916297"/>
              <a:gd name="connsiteX1" fmla="*/ 69615 w 2307207"/>
              <a:gd name="connsiteY1" fmla="*/ 801343 h 916297"/>
              <a:gd name="connsiteX2" fmla="*/ 147954 w 2307207"/>
              <a:gd name="connsiteY2" fmla="*/ 682047 h 916297"/>
              <a:gd name="connsiteX3" fmla="*/ 202033 w 2307207"/>
              <a:gd name="connsiteY3" fmla="*/ 606536 h 916297"/>
              <a:gd name="connsiteX4" fmla="*/ 254867 w 2307207"/>
              <a:gd name="connsiteY4" fmla="*/ 531025 h 916297"/>
              <a:gd name="connsiteX5" fmla="*/ 298064 w 2307207"/>
              <a:gd name="connsiteY5" fmla="*/ 473797 h 916297"/>
              <a:gd name="connsiteX6" fmla="*/ 330119 w 2307207"/>
              <a:gd name="connsiteY6" fmla="*/ 439217 h 916297"/>
              <a:gd name="connsiteX7" fmla="*/ 375047 w 2307207"/>
              <a:gd name="connsiteY7" fmla="*/ 409810 h 916297"/>
              <a:gd name="connsiteX8" fmla="*/ 449647 w 2307207"/>
              <a:gd name="connsiteY8" fmla="*/ 381235 h 916297"/>
              <a:gd name="connsiteX9" fmla="*/ 527633 w 2307207"/>
              <a:gd name="connsiteY9" fmla="*/ 369136 h 916297"/>
              <a:gd name="connsiteX10" fmla="*/ 615161 w 2307207"/>
              <a:gd name="connsiteY10" fmla="*/ 369364 h 916297"/>
              <a:gd name="connsiteX11" fmla="*/ 709611 w 2307207"/>
              <a:gd name="connsiteY11" fmla="*/ 387220 h 916297"/>
              <a:gd name="connsiteX12" fmla="*/ 794107 w 2307207"/>
              <a:gd name="connsiteY12" fmla="*/ 415439 h 916297"/>
              <a:gd name="connsiteX13" fmla="*/ 865768 w 2307207"/>
              <a:gd name="connsiteY13" fmla="*/ 450235 h 916297"/>
              <a:gd name="connsiteX14" fmla="*/ 940946 w 2307207"/>
              <a:gd name="connsiteY14" fmla="*/ 488255 h 916297"/>
              <a:gd name="connsiteX15" fmla="*/ 1016456 w 2307207"/>
              <a:gd name="connsiteY15" fmla="*/ 533117 h 916297"/>
              <a:gd name="connsiteX16" fmla="*/ 1092769 w 2307207"/>
              <a:gd name="connsiteY16" fmla="*/ 582738 h 916297"/>
              <a:gd name="connsiteX17" fmla="*/ 1152524 w 2307207"/>
              <a:gd name="connsiteY17" fmla="*/ 623681 h 916297"/>
              <a:gd name="connsiteX18" fmla="*/ 1209786 w 2307207"/>
              <a:gd name="connsiteY18" fmla="*/ 666431 h 916297"/>
              <a:gd name="connsiteX19" fmla="*/ 1261261 w 2307207"/>
              <a:gd name="connsiteY19" fmla="*/ 702036 h 916297"/>
              <a:gd name="connsiteX20" fmla="*/ 1312514 w 2307207"/>
              <a:gd name="connsiteY20" fmla="*/ 734164 h 916297"/>
              <a:gd name="connsiteX21" fmla="*/ 1366373 w 2307207"/>
              <a:gd name="connsiteY21" fmla="*/ 765909 h 916297"/>
              <a:gd name="connsiteX22" fmla="*/ 1434851 w 2307207"/>
              <a:gd name="connsiteY22" fmla="*/ 796560 h 916297"/>
              <a:gd name="connsiteX23" fmla="*/ 1497099 w 2307207"/>
              <a:gd name="connsiteY23" fmla="*/ 816074 h 916297"/>
              <a:gd name="connsiteX24" fmla="*/ 1567624 w 2307207"/>
              <a:gd name="connsiteY24" fmla="*/ 829535 h 916297"/>
              <a:gd name="connsiteX25" fmla="*/ 1633052 w 2307207"/>
              <a:gd name="connsiteY25" fmla="*/ 836374 h 916297"/>
              <a:gd name="connsiteX26" fmla="*/ 1692695 w 2307207"/>
              <a:gd name="connsiteY26" fmla="*/ 836836 h 916297"/>
              <a:gd name="connsiteX27" fmla="*/ 1752339 w 2307207"/>
              <a:gd name="connsiteY27" fmla="*/ 828867 h 916297"/>
              <a:gd name="connsiteX28" fmla="*/ 1807109 w 2307207"/>
              <a:gd name="connsiteY28" fmla="*/ 811757 h 916297"/>
              <a:gd name="connsiteX29" fmla="*/ 1854620 w 2307207"/>
              <a:gd name="connsiteY29" fmla="*/ 783317 h 916297"/>
              <a:gd name="connsiteX30" fmla="*/ 1919124 w 2307207"/>
              <a:gd name="connsiteY30" fmla="*/ 739707 h 916297"/>
              <a:gd name="connsiteX31" fmla="*/ 1958260 w 2307207"/>
              <a:gd name="connsiteY31" fmla="*/ 689027 h 916297"/>
              <a:gd name="connsiteX32" fmla="*/ 2014054 w 2307207"/>
              <a:gd name="connsiteY32" fmla="*/ 626922 h 916297"/>
              <a:gd name="connsiteX33" fmla="*/ 2073586 w 2307207"/>
              <a:gd name="connsiteY33" fmla="*/ 547111 h 916297"/>
              <a:gd name="connsiteX34" fmla="*/ 2130398 w 2307207"/>
              <a:gd name="connsiteY34" fmla="*/ 463385 h 916297"/>
              <a:gd name="connsiteX35" fmla="*/ 2177801 w 2307207"/>
              <a:gd name="connsiteY35" fmla="*/ 373280 h 916297"/>
              <a:gd name="connsiteX36" fmla="*/ 2222600 w 2307207"/>
              <a:gd name="connsiteY36" fmla="*/ 282218 h 916297"/>
              <a:gd name="connsiteX37" fmla="*/ 2253108 w 2307207"/>
              <a:gd name="connsiteY37" fmla="*/ 182780 h 916297"/>
              <a:gd name="connsiteX38" fmla="*/ 2274203 w 2307207"/>
              <a:gd name="connsiteY38" fmla="*/ 109154 h 916297"/>
              <a:gd name="connsiteX39" fmla="*/ 2307207 w 2307207"/>
              <a:gd name="connsiteY39" fmla="*/ 0 h 916297"/>
              <a:gd name="connsiteX40" fmla="*/ 2240952 w 2307207"/>
              <a:gd name="connsiteY40" fmla="*/ 493520 h 916297"/>
              <a:gd name="connsiteX41" fmla="*/ 2279925 w 2307207"/>
              <a:gd name="connsiteY41" fmla="*/ 459833 h 916297"/>
              <a:gd name="connsiteX0" fmla="*/ 0 w 2279925"/>
              <a:gd name="connsiteY0" fmla="*/ 824355 h 824355"/>
              <a:gd name="connsiteX1" fmla="*/ 69615 w 2279925"/>
              <a:gd name="connsiteY1" fmla="*/ 709401 h 824355"/>
              <a:gd name="connsiteX2" fmla="*/ 147954 w 2279925"/>
              <a:gd name="connsiteY2" fmla="*/ 590105 h 824355"/>
              <a:gd name="connsiteX3" fmla="*/ 202033 w 2279925"/>
              <a:gd name="connsiteY3" fmla="*/ 514594 h 824355"/>
              <a:gd name="connsiteX4" fmla="*/ 254867 w 2279925"/>
              <a:gd name="connsiteY4" fmla="*/ 439083 h 824355"/>
              <a:gd name="connsiteX5" fmla="*/ 298064 w 2279925"/>
              <a:gd name="connsiteY5" fmla="*/ 381855 h 824355"/>
              <a:gd name="connsiteX6" fmla="*/ 330119 w 2279925"/>
              <a:gd name="connsiteY6" fmla="*/ 347275 h 824355"/>
              <a:gd name="connsiteX7" fmla="*/ 375047 w 2279925"/>
              <a:gd name="connsiteY7" fmla="*/ 317868 h 824355"/>
              <a:gd name="connsiteX8" fmla="*/ 449647 w 2279925"/>
              <a:gd name="connsiteY8" fmla="*/ 289293 h 824355"/>
              <a:gd name="connsiteX9" fmla="*/ 527633 w 2279925"/>
              <a:gd name="connsiteY9" fmla="*/ 277194 h 824355"/>
              <a:gd name="connsiteX10" fmla="*/ 615161 w 2279925"/>
              <a:gd name="connsiteY10" fmla="*/ 277422 h 824355"/>
              <a:gd name="connsiteX11" fmla="*/ 709611 w 2279925"/>
              <a:gd name="connsiteY11" fmla="*/ 295278 h 824355"/>
              <a:gd name="connsiteX12" fmla="*/ 794107 w 2279925"/>
              <a:gd name="connsiteY12" fmla="*/ 323497 h 824355"/>
              <a:gd name="connsiteX13" fmla="*/ 865768 w 2279925"/>
              <a:gd name="connsiteY13" fmla="*/ 358293 h 824355"/>
              <a:gd name="connsiteX14" fmla="*/ 940946 w 2279925"/>
              <a:gd name="connsiteY14" fmla="*/ 396313 h 824355"/>
              <a:gd name="connsiteX15" fmla="*/ 1016456 w 2279925"/>
              <a:gd name="connsiteY15" fmla="*/ 441175 h 824355"/>
              <a:gd name="connsiteX16" fmla="*/ 1092769 w 2279925"/>
              <a:gd name="connsiteY16" fmla="*/ 490796 h 824355"/>
              <a:gd name="connsiteX17" fmla="*/ 1152524 w 2279925"/>
              <a:gd name="connsiteY17" fmla="*/ 531739 h 824355"/>
              <a:gd name="connsiteX18" fmla="*/ 1209786 w 2279925"/>
              <a:gd name="connsiteY18" fmla="*/ 574489 h 824355"/>
              <a:gd name="connsiteX19" fmla="*/ 1261261 w 2279925"/>
              <a:gd name="connsiteY19" fmla="*/ 610094 h 824355"/>
              <a:gd name="connsiteX20" fmla="*/ 1312514 w 2279925"/>
              <a:gd name="connsiteY20" fmla="*/ 642222 h 824355"/>
              <a:gd name="connsiteX21" fmla="*/ 1366373 w 2279925"/>
              <a:gd name="connsiteY21" fmla="*/ 673967 h 824355"/>
              <a:gd name="connsiteX22" fmla="*/ 1434851 w 2279925"/>
              <a:gd name="connsiteY22" fmla="*/ 704618 h 824355"/>
              <a:gd name="connsiteX23" fmla="*/ 1497099 w 2279925"/>
              <a:gd name="connsiteY23" fmla="*/ 724132 h 824355"/>
              <a:gd name="connsiteX24" fmla="*/ 1567624 w 2279925"/>
              <a:gd name="connsiteY24" fmla="*/ 737593 h 824355"/>
              <a:gd name="connsiteX25" fmla="*/ 1633052 w 2279925"/>
              <a:gd name="connsiteY25" fmla="*/ 744432 h 824355"/>
              <a:gd name="connsiteX26" fmla="*/ 1692695 w 2279925"/>
              <a:gd name="connsiteY26" fmla="*/ 744894 h 824355"/>
              <a:gd name="connsiteX27" fmla="*/ 1752339 w 2279925"/>
              <a:gd name="connsiteY27" fmla="*/ 736925 h 824355"/>
              <a:gd name="connsiteX28" fmla="*/ 1807109 w 2279925"/>
              <a:gd name="connsiteY28" fmla="*/ 719815 h 824355"/>
              <a:gd name="connsiteX29" fmla="*/ 1854620 w 2279925"/>
              <a:gd name="connsiteY29" fmla="*/ 691375 h 824355"/>
              <a:gd name="connsiteX30" fmla="*/ 1919124 w 2279925"/>
              <a:gd name="connsiteY30" fmla="*/ 647765 h 824355"/>
              <a:gd name="connsiteX31" fmla="*/ 1958260 w 2279925"/>
              <a:gd name="connsiteY31" fmla="*/ 597085 h 824355"/>
              <a:gd name="connsiteX32" fmla="*/ 2014054 w 2279925"/>
              <a:gd name="connsiteY32" fmla="*/ 534980 h 824355"/>
              <a:gd name="connsiteX33" fmla="*/ 2073586 w 2279925"/>
              <a:gd name="connsiteY33" fmla="*/ 455169 h 824355"/>
              <a:gd name="connsiteX34" fmla="*/ 2130398 w 2279925"/>
              <a:gd name="connsiteY34" fmla="*/ 371443 h 824355"/>
              <a:gd name="connsiteX35" fmla="*/ 2177801 w 2279925"/>
              <a:gd name="connsiteY35" fmla="*/ 281338 h 824355"/>
              <a:gd name="connsiteX36" fmla="*/ 2222600 w 2279925"/>
              <a:gd name="connsiteY36" fmla="*/ 190276 h 824355"/>
              <a:gd name="connsiteX37" fmla="*/ 2253108 w 2279925"/>
              <a:gd name="connsiteY37" fmla="*/ 90838 h 824355"/>
              <a:gd name="connsiteX38" fmla="*/ 2274203 w 2279925"/>
              <a:gd name="connsiteY38" fmla="*/ 17212 h 824355"/>
              <a:gd name="connsiteX39" fmla="*/ 2201980 w 2279925"/>
              <a:gd name="connsiteY39" fmla="*/ 435266 h 824355"/>
              <a:gd name="connsiteX40" fmla="*/ 2240952 w 2279925"/>
              <a:gd name="connsiteY40" fmla="*/ 401578 h 824355"/>
              <a:gd name="connsiteX41" fmla="*/ 2279925 w 2279925"/>
              <a:gd name="connsiteY41" fmla="*/ 367891 h 824355"/>
              <a:gd name="connsiteX0" fmla="*/ 0 w 2279925"/>
              <a:gd name="connsiteY0" fmla="*/ 744272 h 744272"/>
              <a:gd name="connsiteX1" fmla="*/ 69615 w 2279925"/>
              <a:gd name="connsiteY1" fmla="*/ 629318 h 744272"/>
              <a:gd name="connsiteX2" fmla="*/ 147954 w 2279925"/>
              <a:gd name="connsiteY2" fmla="*/ 510022 h 744272"/>
              <a:gd name="connsiteX3" fmla="*/ 202033 w 2279925"/>
              <a:gd name="connsiteY3" fmla="*/ 434511 h 744272"/>
              <a:gd name="connsiteX4" fmla="*/ 254867 w 2279925"/>
              <a:gd name="connsiteY4" fmla="*/ 359000 h 744272"/>
              <a:gd name="connsiteX5" fmla="*/ 298064 w 2279925"/>
              <a:gd name="connsiteY5" fmla="*/ 301772 h 744272"/>
              <a:gd name="connsiteX6" fmla="*/ 330119 w 2279925"/>
              <a:gd name="connsiteY6" fmla="*/ 267192 h 744272"/>
              <a:gd name="connsiteX7" fmla="*/ 375047 w 2279925"/>
              <a:gd name="connsiteY7" fmla="*/ 237785 h 744272"/>
              <a:gd name="connsiteX8" fmla="*/ 449647 w 2279925"/>
              <a:gd name="connsiteY8" fmla="*/ 209210 h 744272"/>
              <a:gd name="connsiteX9" fmla="*/ 527633 w 2279925"/>
              <a:gd name="connsiteY9" fmla="*/ 197111 h 744272"/>
              <a:gd name="connsiteX10" fmla="*/ 615161 w 2279925"/>
              <a:gd name="connsiteY10" fmla="*/ 197339 h 744272"/>
              <a:gd name="connsiteX11" fmla="*/ 709611 w 2279925"/>
              <a:gd name="connsiteY11" fmla="*/ 215195 h 744272"/>
              <a:gd name="connsiteX12" fmla="*/ 794107 w 2279925"/>
              <a:gd name="connsiteY12" fmla="*/ 243414 h 744272"/>
              <a:gd name="connsiteX13" fmla="*/ 865768 w 2279925"/>
              <a:gd name="connsiteY13" fmla="*/ 278210 h 744272"/>
              <a:gd name="connsiteX14" fmla="*/ 940946 w 2279925"/>
              <a:gd name="connsiteY14" fmla="*/ 316230 h 744272"/>
              <a:gd name="connsiteX15" fmla="*/ 1016456 w 2279925"/>
              <a:gd name="connsiteY15" fmla="*/ 361092 h 744272"/>
              <a:gd name="connsiteX16" fmla="*/ 1092769 w 2279925"/>
              <a:gd name="connsiteY16" fmla="*/ 410713 h 744272"/>
              <a:gd name="connsiteX17" fmla="*/ 1152524 w 2279925"/>
              <a:gd name="connsiteY17" fmla="*/ 451656 h 744272"/>
              <a:gd name="connsiteX18" fmla="*/ 1209786 w 2279925"/>
              <a:gd name="connsiteY18" fmla="*/ 494406 h 744272"/>
              <a:gd name="connsiteX19" fmla="*/ 1261261 w 2279925"/>
              <a:gd name="connsiteY19" fmla="*/ 530011 h 744272"/>
              <a:gd name="connsiteX20" fmla="*/ 1312514 w 2279925"/>
              <a:gd name="connsiteY20" fmla="*/ 562139 h 744272"/>
              <a:gd name="connsiteX21" fmla="*/ 1366373 w 2279925"/>
              <a:gd name="connsiteY21" fmla="*/ 593884 h 744272"/>
              <a:gd name="connsiteX22" fmla="*/ 1434851 w 2279925"/>
              <a:gd name="connsiteY22" fmla="*/ 624535 h 744272"/>
              <a:gd name="connsiteX23" fmla="*/ 1497099 w 2279925"/>
              <a:gd name="connsiteY23" fmla="*/ 644049 h 744272"/>
              <a:gd name="connsiteX24" fmla="*/ 1567624 w 2279925"/>
              <a:gd name="connsiteY24" fmla="*/ 657510 h 744272"/>
              <a:gd name="connsiteX25" fmla="*/ 1633052 w 2279925"/>
              <a:gd name="connsiteY25" fmla="*/ 664349 h 744272"/>
              <a:gd name="connsiteX26" fmla="*/ 1692695 w 2279925"/>
              <a:gd name="connsiteY26" fmla="*/ 664811 h 744272"/>
              <a:gd name="connsiteX27" fmla="*/ 1752339 w 2279925"/>
              <a:gd name="connsiteY27" fmla="*/ 656842 h 744272"/>
              <a:gd name="connsiteX28" fmla="*/ 1807109 w 2279925"/>
              <a:gd name="connsiteY28" fmla="*/ 639732 h 744272"/>
              <a:gd name="connsiteX29" fmla="*/ 1854620 w 2279925"/>
              <a:gd name="connsiteY29" fmla="*/ 611292 h 744272"/>
              <a:gd name="connsiteX30" fmla="*/ 1919124 w 2279925"/>
              <a:gd name="connsiteY30" fmla="*/ 567682 h 744272"/>
              <a:gd name="connsiteX31" fmla="*/ 1958260 w 2279925"/>
              <a:gd name="connsiteY31" fmla="*/ 517002 h 744272"/>
              <a:gd name="connsiteX32" fmla="*/ 2014054 w 2279925"/>
              <a:gd name="connsiteY32" fmla="*/ 454897 h 744272"/>
              <a:gd name="connsiteX33" fmla="*/ 2073586 w 2279925"/>
              <a:gd name="connsiteY33" fmla="*/ 375086 h 744272"/>
              <a:gd name="connsiteX34" fmla="*/ 2130398 w 2279925"/>
              <a:gd name="connsiteY34" fmla="*/ 291360 h 744272"/>
              <a:gd name="connsiteX35" fmla="*/ 2177801 w 2279925"/>
              <a:gd name="connsiteY35" fmla="*/ 201255 h 744272"/>
              <a:gd name="connsiteX36" fmla="*/ 2222600 w 2279925"/>
              <a:gd name="connsiteY36" fmla="*/ 110193 h 744272"/>
              <a:gd name="connsiteX37" fmla="*/ 2253108 w 2279925"/>
              <a:gd name="connsiteY37" fmla="*/ 10755 h 744272"/>
              <a:gd name="connsiteX38" fmla="*/ 2168976 w 2279925"/>
              <a:gd name="connsiteY38" fmla="*/ 385171 h 744272"/>
              <a:gd name="connsiteX39" fmla="*/ 2201980 w 2279925"/>
              <a:gd name="connsiteY39" fmla="*/ 355183 h 744272"/>
              <a:gd name="connsiteX40" fmla="*/ 2240952 w 2279925"/>
              <a:gd name="connsiteY40" fmla="*/ 321495 h 744272"/>
              <a:gd name="connsiteX41" fmla="*/ 2279925 w 2279925"/>
              <a:gd name="connsiteY41" fmla="*/ 287808 h 744272"/>
              <a:gd name="connsiteX0" fmla="*/ 0 w 2279925"/>
              <a:gd name="connsiteY0" fmla="*/ 641589 h 641589"/>
              <a:gd name="connsiteX1" fmla="*/ 69615 w 2279925"/>
              <a:gd name="connsiteY1" fmla="*/ 526635 h 641589"/>
              <a:gd name="connsiteX2" fmla="*/ 147954 w 2279925"/>
              <a:gd name="connsiteY2" fmla="*/ 407339 h 641589"/>
              <a:gd name="connsiteX3" fmla="*/ 202033 w 2279925"/>
              <a:gd name="connsiteY3" fmla="*/ 331828 h 641589"/>
              <a:gd name="connsiteX4" fmla="*/ 254867 w 2279925"/>
              <a:gd name="connsiteY4" fmla="*/ 256317 h 641589"/>
              <a:gd name="connsiteX5" fmla="*/ 298064 w 2279925"/>
              <a:gd name="connsiteY5" fmla="*/ 199089 h 641589"/>
              <a:gd name="connsiteX6" fmla="*/ 330119 w 2279925"/>
              <a:gd name="connsiteY6" fmla="*/ 164509 h 641589"/>
              <a:gd name="connsiteX7" fmla="*/ 375047 w 2279925"/>
              <a:gd name="connsiteY7" fmla="*/ 135102 h 641589"/>
              <a:gd name="connsiteX8" fmla="*/ 449647 w 2279925"/>
              <a:gd name="connsiteY8" fmla="*/ 106527 h 641589"/>
              <a:gd name="connsiteX9" fmla="*/ 527633 w 2279925"/>
              <a:gd name="connsiteY9" fmla="*/ 94428 h 641589"/>
              <a:gd name="connsiteX10" fmla="*/ 615161 w 2279925"/>
              <a:gd name="connsiteY10" fmla="*/ 94656 h 641589"/>
              <a:gd name="connsiteX11" fmla="*/ 709611 w 2279925"/>
              <a:gd name="connsiteY11" fmla="*/ 112512 h 641589"/>
              <a:gd name="connsiteX12" fmla="*/ 794107 w 2279925"/>
              <a:gd name="connsiteY12" fmla="*/ 140731 h 641589"/>
              <a:gd name="connsiteX13" fmla="*/ 865768 w 2279925"/>
              <a:gd name="connsiteY13" fmla="*/ 175527 h 641589"/>
              <a:gd name="connsiteX14" fmla="*/ 940946 w 2279925"/>
              <a:gd name="connsiteY14" fmla="*/ 213547 h 641589"/>
              <a:gd name="connsiteX15" fmla="*/ 1016456 w 2279925"/>
              <a:gd name="connsiteY15" fmla="*/ 258409 h 641589"/>
              <a:gd name="connsiteX16" fmla="*/ 1092769 w 2279925"/>
              <a:gd name="connsiteY16" fmla="*/ 308030 h 641589"/>
              <a:gd name="connsiteX17" fmla="*/ 1152524 w 2279925"/>
              <a:gd name="connsiteY17" fmla="*/ 348973 h 641589"/>
              <a:gd name="connsiteX18" fmla="*/ 1209786 w 2279925"/>
              <a:gd name="connsiteY18" fmla="*/ 391723 h 641589"/>
              <a:gd name="connsiteX19" fmla="*/ 1261261 w 2279925"/>
              <a:gd name="connsiteY19" fmla="*/ 427328 h 641589"/>
              <a:gd name="connsiteX20" fmla="*/ 1312514 w 2279925"/>
              <a:gd name="connsiteY20" fmla="*/ 459456 h 641589"/>
              <a:gd name="connsiteX21" fmla="*/ 1366373 w 2279925"/>
              <a:gd name="connsiteY21" fmla="*/ 491201 h 641589"/>
              <a:gd name="connsiteX22" fmla="*/ 1434851 w 2279925"/>
              <a:gd name="connsiteY22" fmla="*/ 521852 h 641589"/>
              <a:gd name="connsiteX23" fmla="*/ 1497099 w 2279925"/>
              <a:gd name="connsiteY23" fmla="*/ 541366 h 641589"/>
              <a:gd name="connsiteX24" fmla="*/ 1567624 w 2279925"/>
              <a:gd name="connsiteY24" fmla="*/ 554827 h 641589"/>
              <a:gd name="connsiteX25" fmla="*/ 1633052 w 2279925"/>
              <a:gd name="connsiteY25" fmla="*/ 561666 h 641589"/>
              <a:gd name="connsiteX26" fmla="*/ 1692695 w 2279925"/>
              <a:gd name="connsiteY26" fmla="*/ 562128 h 641589"/>
              <a:gd name="connsiteX27" fmla="*/ 1752339 w 2279925"/>
              <a:gd name="connsiteY27" fmla="*/ 554159 h 641589"/>
              <a:gd name="connsiteX28" fmla="*/ 1807109 w 2279925"/>
              <a:gd name="connsiteY28" fmla="*/ 537049 h 641589"/>
              <a:gd name="connsiteX29" fmla="*/ 1854620 w 2279925"/>
              <a:gd name="connsiteY29" fmla="*/ 508609 h 641589"/>
              <a:gd name="connsiteX30" fmla="*/ 1919124 w 2279925"/>
              <a:gd name="connsiteY30" fmla="*/ 464999 h 641589"/>
              <a:gd name="connsiteX31" fmla="*/ 1958260 w 2279925"/>
              <a:gd name="connsiteY31" fmla="*/ 414319 h 641589"/>
              <a:gd name="connsiteX32" fmla="*/ 2014054 w 2279925"/>
              <a:gd name="connsiteY32" fmla="*/ 352214 h 641589"/>
              <a:gd name="connsiteX33" fmla="*/ 2073586 w 2279925"/>
              <a:gd name="connsiteY33" fmla="*/ 272403 h 641589"/>
              <a:gd name="connsiteX34" fmla="*/ 2130398 w 2279925"/>
              <a:gd name="connsiteY34" fmla="*/ 188677 h 641589"/>
              <a:gd name="connsiteX35" fmla="*/ 2177801 w 2279925"/>
              <a:gd name="connsiteY35" fmla="*/ 98572 h 641589"/>
              <a:gd name="connsiteX36" fmla="*/ 2222600 w 2279925"/>
              <a:gd name="connsiteY36" fmla="*/ 7510 h 641589"/>
              <a:gd name="connsiteX37" fmla="*/ 2124497 w 2279925"/>
              <a:gd name="connsiteY37" fmla="*/ 307268 h 641589"/>
              <a:gd name="connsiteX38" fmla="*/ 2168976 w 2279925"/>
              <a:gd name="connsiteY38" fmla="*/ 282488 h 641589"/>
              <a:gd name="connsiteX39" fmla="*/ 2201980 w 2279925"/>
              <a:gd name="connsiteY39" fmla="*/ 252500 h 641589"/>
              <a:gd name="connsiteX40" fmla="*/ 2240952 w 2279925"/>
              <a:gd name="connsiteY40" fmla="*/ 218812 h 641589"/>
              <a:gd name="connsiteX41" fmla="*/ 2279925 w 2279925"/>
              <a:gd name="connsiteY41" fmla="*/ 185125 h 641589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73586 w 2279925"/>
              <a:gd name="connsiteY33" fmla="*/ 179740 h 548926"/>
              <a:gd name="connsiteX34" fmla="*/ 2130398 w 2279925"/>
              <a:gd name="connsiteY34" fmla="*/ 96014 h 548926"/>
              <a:gd name="connsiteX35" fmla="*/ 2177801 w 2279925"/>
              <a:gd name="connsiteY35" fmla="*/ 5909 h 548926"/>
              <a:gd name="connsiteX36" fmla="*/ 2086195 w 2279925"/>
              <a:gd name="connsiteY36" fmla="*/ 248352 h 548926"/>
              <a:gd name="connsiteX37" fmla="*/ 2124497 w 2279925"/>
              <a:gd name="connsiteY37" fmla="*/ 214605 h 548926"/>
              <a:gd name="connsiteX38" fmla="*/ 2168976 w 2279925"/>
              <a:gd name="connsiteY38" fmla="*/ 189825 h 548926"/>
              <a:gd name="connsiteX39" fmla="*/ 2201980 w 2279925"/>
              <a:gd name="connsiteY39" fmla="*/ 159837 h 548926"/>
              <a:gd name="connsiteX40" fmla="*/ 2240952 w 2279925"/>
              <a:gd name="connsiteY40" fmla="*/ 126149 h 548926"/>
              <a:gd name="connsiteX41" fmla="*/ 2279925 w 2279925"/>
              <a:gd name="connsiteY41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73586 w 2279925"/>
              <a:gd name="connsiteY33" fmla="*/ 179740 h 548926"/>
              <a:gd name="connsiteX34" fmla="*/ 2130398 w 2279925"/>
              <a:gd name="connsiteY34" fmla="*/ 96014 h 548926"/>
              <a:gd name="connsiteX35" fmla="*/ 2060882 w 2279925"/>
              <a:gd name="connsiteY35" fmla="*/ 277093 h 548926"/>
              <a:gd name="connsiteX36" fmla="*/ 2086195 w 2279925"/>
              <a:gd name="connsiteY36" fmla="*/ 248352 h 548926"/>
              <a:gd name="connsiteX37" fmla="*/ 2124497 w 2279925"/>
              <a:gd name="connsiteY37" fmla="*/ 214605 h 548926"/>
              <a:gd name="connsiteX38" fmla="*/ 2168976 w 2279925"/>
              <a:gd name="connsiteY38" fmla="*/ 189825 h 548926"/>
              <a:gd name="connsiteX39" fmla="*/ 2201980 w 2279925"/>
              <a:gd name="connsiteY39" fmla="*/ 159837 h 548926"/>
              <a:gd name="connsiteX40" fmla="*/ 2240952 w 2279925"/>
              <a:gd name="connsiteY40" fmla="*/ 126149 h 548926"/>
              <a:gd name="connsiteX41" fmla="*/ 2279925 w 2279925"/>
              <a:gd name="connsiteY41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73586 w 2279925"/>
              <a:gd name="connsiteY33" fmla="*/ 179740 h 548926"/>
              <a:gd name="connsiteX34" fmla="*/ 2009581 w 2279925"/>
              <a:gd name="connsiteY34" fmla="*/ 311613 h 548926"/>
              <a:gd name="connsiteX35" fmla="*/ 2060882 w 2279925"/>
              <a:gd name="connsiteY35" fmla="*/ 277093 h 548926"/>
              <a:gd name="connsiteX36" fmla="*/ 2086195 w 2279925"/>
              <a:gd name="connsiteY36" fmla="*/ 248352 h 548926"/>
              <a:gd name="connsiteX37" fmla="*/ 2124497 w 2279925"/>
              <a:gd name="connsiteY37" fmla="*/ 214605 h 548926"/>
              <a:gd name="connsiteX38" fmla="*/ 2168976 w 2279925"/>
              <a:gd name="connsiteY38" fmla="*/ 189825 h 548926"/>
              <a:gd name="connsiteX39" fmla="*/ 2201980 w 2279925"/>
              <a:gd name="connsiteY39" fmla="*/ 159837 h 548926"/>
              <a:gd name="connsiteX40" fmla="*/ 2240952 w 2279925"/>
              <a:gd name="connsiteY40" fmla="*/ 126149 h 548926"/>
              <a:gd name="connsiteX41" fmla="*/ 2279925 w 2279925"/>
              <a:gd name="connsiteY41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58260 w 2279925"/>
              <a:gd name="connsiteY31" fmla="*/ 321656 h 548926"/>
              <a:gd name="connsiteX32" fmla="*/ 2014054 w 2279925"/>
              <a:gd name="connsiteY32" fmla="*/ 259551 h 548926"/>
              <a:gd name="connsiteX33" fmla="*/ 2009581 w 2279925"/>
              <a:gd name="connsiteY33" fmla="*/ 311613 h 548926"/>
              <a:gd name="connsiteX34" fmla="*/ 2060882 w 2279925"/>
              <a:gd name="connsiteY34" fmla="*/ 277093 h 548926"/>
              <a:gd name="connsiteX35" fmla="*/ 2086195 w 2279925"/>
              <a:gd name="connsiteY35" fmla="*/ 248352 h 548926"/>
              <a:gd name="connsiteX36" fmla="*/ 2124497 w 2279925"/>
              <a:gd name="connsiteY36" fmla="*/ 214605 h 548926"/>
              <a:gd name="connsiteX37" fmla="*/ 2168976 w 2279925"/>
              <a:gd name="connsiteY37" fmla="*/ 189825 h 548926"/>
              <a:gd name="connsiteX38" fmla="*/ 2201980 w 2279925"/>
              <a:gd name="connsiteY38" fmla="*/ 159837 h 548926"/>
              <a:gd name="connsiteX39" fmla="*/ 2240952 w 2279925"/>
              <a:gd name="connsiteY39" fmla="*/ 126149 h 548926"/>
              <a:gd name="connsiteX40" fmla="*/ 2279925 w 2279925"/>
              <a:gd name="connsiteY40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73850 w 2279925"/>
              <a:gd name="connsiteY31" fmla="*/ 328394 h 548926"/>
              <a:gd name="connsiteX32" fmla="*/ 2014054 w 2279925"/>
              <a:gd name="connsiteY32" fmla="*/ 259551 h 548926"/>
              <a:gd name="connsiteX33" fmla="*/ 2009581 w 2279925"/>
              <a:gd name="connsiteY33" fmla="*/ 311613 h 548926"/>
              <a:gd name="connsiteX34" fmla="*/ 2060882 w 2279925"/>
              <a:gd name="connsiteY34" fmla="*/ 277093 h 548926"/>
              <a:gd name="connsiteX35" fmla="*/ 2086195 w 2279925"/>
              <a:gd name="connsiteY35" fmla="*/ 248352 h 548926"/>
              <a:gd name="connsiteX36" fmla="*/ 2124497 w 2279925"/>
              <a:gd name="connsiteY36" fmla="*/ 214605 h 548926"/>
              <a:gd name="connsiteX37" fmla="*/ 2168976 w 2279925"/>
              <a:gd name="connsiteY37" fmla="*/ 189825 h 548926"/>
              <a:gd name="connsiteX38" fmla="*/ 2201980 w 2279925"/>
              <a:gd name="connsiteY38" fmla="*/ 159837 h 548926"/>
              <a:gd name="connsiteX39" fmla="*/ 2240952 w 2279925"/>
              <a:gd name="connsiteY39" fmla="*/ 126149 h 548926"/>
              <a:gd name="connsiteX40" fmla="*/ 2279925 w 2279925"/>
              <a:gd name="connsiteY40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73850 w 2279925"/>
              <a:gd name="connsiteY31" fmla="*/ 328394 h 548926"/>
              <a:gd name="connsiteX32" fmla="*/ 2009581 w 2279925"/>
              <a:gd name="connsiteY32" fmla="*/ 311613 h 548926"/>
              <a:gd name="connsiteX33" fmla="*/ 2060882 w 2279925"/>
              <a:gd name="connsiteY33" fmla="*/ 277093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73850 w 2279925"/>
              <a:gd name="connsiteY31" fmla="*/ 328394 h 548926"/>
              <a:gd name="connsiteX32" fmla="*/ 2009581 w 2279925"/>
              <a:gd name="connsiteY32" fmla="*/ 304875 h 548926"/>
              <a:gd name="connsiteX33" fmla="*/ 2060882 w 2279925"/>
              <a:gd name="connsiteY33" fmla="*/ 277093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60882 w 2279925"/>
              <a:gd name="connsiteY33" fmla="*/ 277093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8976 w 2279925"/>
              <a:gd name="connsiteY36" fmla="*/ 189825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4497 w 2279925"/>
              <a:gd name="connsiteY35" fmla="*/ 214605 h 548926"/>
              <a:gd name="connsiteX36" fmla="*/ 2161182 w 2279925"/>
              <a:gd name="connsiteY36" fmla="*/ 188141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201980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69003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7624 w 2279925"/>
              <a:gd name="connsiteY24" fmla="*/ 462164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48703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807109 w 2279925"/>
              <a:gd name="connsiteY28" fmla="*/ 444386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2695 w 2279925"/>
              <a:gd name="connsiteY26" fmla="*/ 469465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6793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1261 w 2279925"/>
              <a:gd name="connsiteY19" fmla="*/ 334665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09786 w 2279925"/>
              <a:gd name="connsiteY18" fmla="*/ 299060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2524 w 2279925"/>
              <a:gd name="connsiteY17" fmla="*/ 25631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092769 w 2279925"/>
              <a:gd name="connsiteY16" fmla="*/ 215367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16456 w 2279925"/>
              <a:gd name="connsiteY15" fmla="*/ 165746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940946 w 2279925"/>
              <a:gd name="connsiteY14" fmla="*/ 120884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865768 w 2279925"/>
              <a:gd name="connsiteY13" fmla="*/ 82864 h 548926"/>
              <a:gd name="connsiteX14" fmla="*/ 1014994 w 2279925"/>
              <a:gd name="connsiteY14" fmla="*/ 105725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794107 w 2279925"/>
              <a:gd name="connsiteY12" fmla="*/ 48068 h 548926"/>
              <a:gd name="connsiteX13" fmla="*/ 939817 w 2279925"/>
              <a:gd name="connsiteY13" fmla="*/ 64336 h 548926"/>
              <a:gd name="connsiteX14" fmla="*/ 1014994 w 2279925"/>
              <a:gd name="connsiteY14" fmla="*/ 105725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48926 h 548926"/>
              <a:gd name="connsiteX1" fmla="*/ 69615 w 2279925"/>
              <a:gd name="connsiteY1" fmla="*/ 433972 h 548926"/>
              <a:gd name="connsiteX2" fmla="*/ 147954 w 2279925"/>
              <a:gd name="connsiteY2" fmla="*/ 314676 h 548926"/>
              <a:gd name="connsiteX3" fmla="*/ 202033 w 2279925"/>
              <a:gd name="connsiteY3" fmla="*/ 239165 h 548926"/>
              <a:gd name="connsiteX4" fmla="*/ 254867 w 2279925"/>
              <a:gd name="connsiteY4" fmla="*/ 163654 h 548926"/>
              <a:gd name="connsiteX5" fmla="*/ 298064 w 2279925"/>
              <a:gd name="connsiteY5" fmla="*/ 106426 h 548926"/>
              <a:gd name="connsiteX6" fmla="*/ 330119 w 2279925"/>
              <a:gd name="connsiteY6" fmla="*/ 71846 h 548926"/>
              <a:gd name="connsiteX7" fmla="*/ 375047 w 2279925"/>
              <a:gd name="connsiteY7" fmla="*/ 42439 h 548926"/>
              <a:gd name="connsiteX8" fmla="*/ 449647 w 2279925"/>
              <a:gd name="connsiteY8" fmla="*/ 13864 h 548926"/>
              <a:gd name="connsiteX9" fmla="*/ 527633 w 2279925"/>
              <a:gd name="connsiteY9" fmla="*/ 1765 h 548926"/>
              <a:gd name="connsiteX10" fmla="*/ 615161 w 2279925"/>
              <a:gd name="connsiteY10" fmla="*/ 1993 h 548926"/>
              <a:gd name="connsiteX11" fmla="*/ 709611 w 2279925"/>
              <a:gd name="connsiteY11" fmla="*/ 19849 h 548926"/>
              <a:gd name="connsiteX12" fmla="*/ 879848 w 2279925"/>
              <a:gd name="connsiteY12" fmla="*/ 21118 h 548926"/>
              <a:gd name="connsiteX13" fmla="*/ 939817 w 2279925"/>
              <a:gd name="connsiteY13" fmla="*/ 64336 h 548926"/>
              <a:gd name="connsiteX14" fmla="*/ 1014994 w 2279925"/>
              <a:gd name="connsiteY14" fmla="*/ 105725 h 548926"/>
              <a:gd name="connsiteX15" fmla="*/ 1063224 w 2279925"/>
              <a:gd name="connsiteY15" fmla="*/ 152271 h 548926"/>
              <a:gd name="connsiteX16" fmla="*/ 1116153 w 2279925"/>
              <a:gd name="connsiteY16" fmla="*/ 205261 h 548926"/>
              <a:gd name="connsiteX17" fmla="*/ 1156421 w 2279925"/>
              <a:gd name="connsiteY17" fmla="*/ 244520 h 548926"/>
              <a:gd name="connsiteX18" fmla="*/ 1225376 w 2279925"/>
              <a:gd name="connsiteY18" fmla="*/ 287269 h 548926"/>
              <a:gd name="connsiteX19" fmla="*/ 1269056 w 2279925"/>
              <a:gd name="connsiteY19" fmla="*/ 329612 h 548926"/>
              <a:gd name="connsiteX20" fmla="*/ 1312514 w 2279925"/>
              <a:gd name="connsiteY20" fmla="*/ 365108 h 548926"/>
              <a:gd name="connsiteX21" fmla="*/ 1366373 w 2279925"/>
              <a:gd name="connsiteY21" fmla="*/ 398538 h 548926"/>
              <a:gd name="connsiteX22" fmla="*/ 1434851 w 2279925"/>
              <a:gd name="connsiteY22" fmla="*/ 429189 h 548926"/>
              <a:gd name="connsiteX23" fmla="*/ 1497099 w 2279925"/>
              <a:gd name="connsiteY23" fmla="*/ 452072 h 548926"/>
              <a:gd name="connsiteX24" fmla="*/ 1563728 w 2279925"/>
              <a:gd name="connsiteY24" fmla="*/ 468901 h 548926"/>
              <a:gd name="connsiteX25" fmla="*/ 1633052 w 2279925"/>
              <a:gd name="connsiteY25" fmla="*/ 474056 h 548926"/>
              <a:gd name="connsiteX26" fmla="*/ 1696592 w 2279925"/>
              <a:gd name="connsiteY26" fmla="*/ 472834 h 548926"/>
              <a:gd name="connsiteX27" fmla="*/ 1752339 w 2279925"/>
              <a:gd name="connsiteY27" fmla="*/ 461496 h 548926"/>
              <a:gd name="connsiteX28" fmla="*/ 1799314 w 2279925"/>
              <a:gd name="connsiteY28" fmla="*/ 442702 h 548926"/>
              <a:gd name="connsiteX29" fmla="*/ 1854620 w 2279925"/>
              <a:gd name="connsiteY29" fmla="*/ 415946 h 548926"/>
              <a:gd name="connsiteX30" fmla="*/ 1919124 w 2279925"/>
              <a:gd name="connsiteY30" fmla="*/ 372336 h 548926"/>
              <a:gd name="connsiteX31" fmla="*/ 1969952 w 2279925"/>
              <a:gd name="connsiteY31" fmla="*/ 336816 h 548926"/>
              <a:gd name="connsiteX32" fmla="*/ 2009581 w 2279925"/>
              <a:gd name="connsiteY32" fmla="*/ 304875 h 548926"/>
              <a:gd name="connsiteX33" fmla="*/ 2049190 w 2279925"/>
              <a:gd name="connsiteY33" fmla="*/ 278777 h 548926"/>
              <a:gd name="connsiteX34" fmla="*/ 2086195 w 2279925"/>
              <a:gd name="connsiteY34" fmla="*/ 248352 h 548926"/>
              <a:gd name="connsiteX35" fmla="*/ 2128395 w 2279925"/>
              <a:gd name="connsiteY35" fmla="*/ 216290 h 548926"/>
              <a:gd name="connsiteX36" fmla="*/ 2161182 w 2279925"/>
              <a:gd name="connsiteY36" fmla="*/ 188141 h 548926"/>
              <a:gd name="connsiteX37" fmla="*/ 2198084 w 2279925"/>
              <a:gd name="connsiteY37" fmla="*/ 159837 h 548926"/>
              <a:gd name="connsiteX38" fmla="*/ 2240952 w 2279925"/>
              <a:gd name="connsiteY38" fmla="*/ 126149 h 548926"/>
              <a:gd name="connsiteX39" fmla="*/ 2279925 w 2279925"/>
              <a:gd name="connsiteY39" fmla="*/ 92462 h 548926"/>
              <a:gd name="connsiteX0" fmla="*/ 0 w 2279925"/>
              <a:gd name="connsiteY0" fmla="*/ 564829 h 564829"/>
              <a:gd name="connsiteX1" fmla="*/ 69615 w 2279925"/>
              <a:gd name="connsiteY1" fmla="*/ 449875 h 564829"/>
              <a:gd name="connsiteX2" fmla="*/ 147954 w 2279925"/>
              <a:gd name="connsiteY2" fmla="*/ 330579 h 564829"/>
              <a:gd name="connsiteX3" fmla="*/ 202033 w 2279925"/>
              <a:gd name="connsiteY3" fmla="*/ 255068 h 564829"/>
              <a:gd name="connsiteX4" fmla="*/ 254867 w 2279925"/>
              <a:gd name="connsiteY4" fmla="*/ 179557 h 564829"/>
              <a:gd name="connsiteX5" fmla="*/ 298064 w 2279925"/>
              <a:gd name="connsiteY5" fmla="*/ 122329 h 564829"/>
              <a:gd name="connsiteX6" fmla="*/ 330119 w 2279925"/>
              <a:gd name="connsiteY6" fmla="*/ 87749 h 564829"/>
              <a:gd name="connsiteX7" fmla="*/ 375047 w 2279925"/>
              <a:gd name="connsiteY7" fmla="*/ 58342 h 564829"/>
              <a:gd name="connsiteX8" fmla="*/ 449647 w 2279925"/>
              <a:gd name="connsiteY8" fmla="*/ 29767 h 564829"/>
              <a:gd name="connsiteX9" fmla="*/ 527633 w 2279925"/>
              <a:gd name="connsiteY9" fmla="*/ 17668 h 564829"/>
              <a:gd name="connsiteX10" fmla="*/ 615161 w 2279925"/>
              <a:gd name="connsiteY10" fmla="*/ 17896 h 564829"/>
              <a:gd name="connsiteX11" fmla="*/ 826530 w 2279925"/>
              <a:gd name="connsiteY11" fmla="*/ 380 h 564829"/>
              <a:gd name="connsiteX12" fmla="*/ 879848 w 2279925"/>
              <a:gd name="connsiteY12" fmla="*/ 37021 h 564829"/>
              <a:gd name="connsiteX13" fmla="*/ 939817 w 2279925"/>
              <a:gd name="connsiteY13" fmla="*/ 80239 h 564829"/>
              <a:gd name="connsiteX14" fmla="*/ 1014994 w 2279925"/>
              <a:gd name="connsiteY14" fmla="*/ 121628 h 564829"/>
              <a:gd name="connsiteX15" fmla="*/ 1063224 w 2279925"/>
              <a:gd name="connsiteY15" fmla="*/ 168174 h 564829"/>
              <a:gd name="connsiteX16" fmla="*/ 1116153 w 2279925"/>
              <a:gd name="connsiteY16" fmla="*/ 221164 h 564829"/>
              <a:gd name="connsiteX17" fmla="*/ 1156421 w 2279925"/>
              <a:gd name="connsiteY17" fmla="*/ 260423 h 564829"/>
              <a:gd name="connsiteX18" fmla="*/ 1225376 w 2279925"/>
              <a:gd name="connsiteY18" fmla="*/ 303172 h 564829"/>
              <a:gd name="connsiteX19" fmla="*/ 1269056 w 2279925"/>
              <a:gd name="connsiteY19" fmla="*/ 345515 h 564829"/>
              <a:gd name="connsiteX20" fmla="*/ 1312514 w 2279925"/>
              <a:gd name="connsiteY20" fmla="*/ 381011 h 564829"/>
              <a:gd name="connsiteX21" fmla="*/ 1366373 w 2279925"/>
              <a:gd name="connsiteY21" fmla="*/ 414441 h 564829"/>
              <a:gd name="connsiteX22" fmla="*/ 1434851 w 2279925"/>
              <a:gd name="connsiteY22" fmla="*/ 445092 h 564829"/>
              <a:gd name="connsiteX23" fmla="*/ 1497099 w 2279925"/>
              <a:gd name="connsiteY23" fmla="*/ 467975 h 564829"/>
              <a:gd name="connsiteX24" fmla="*/ 1563728 w 2279925"/>
              <a:gd name="connsiteY24" fmla="*/ 484804 h 564829"/>
              <a:gd name="connsiteX25" fmla="*/ 1633052 w 2279925"/>
              <a:gd name="connsiteY25" fmla="*/ 489959 h 564829"/>
              <a:gd name="connsiteX26" fmla="*/ 1696592 w 2279925"/>
              <a:gd name="connsiteY26" fmla="*/ 488737 h 564829"/>
              <a:gd name="connsiteX27" fmla="*/ 1752339 w 2279925"/>
              <a:gd name="connsiteY27" fmla="*/ 477399 h 564829"/>
              <a:gd name="connsiteX28" fmla="*/ 1799314 w 2279925"/>
              <a:gd name="connsiteY28" fmla="*/ 458605 h 564829"/>
              <a:gd name="connsiteX29" fmla="*/ 1854620 w 2279925"/>
              <a:gd name="connsiteY29" fmla="*/ 431849 h 564829"/>
              <a:gd name="connsiteX30" fmla="*/ 1919124 w 2279925"/>
              <a:gd name="connsiteY30" fmla="*/ 388239 h 564829"/>
              <a:gd name="connsiteX31" fmla="*/ 1969952 w 2279925"/>
              <a:gd name="connsiteY31" fmla="*/ 352719 h 564829"/>
              <a:gd name="connsiteX32" fmla="*/ 2009581 w 2279925"/>
              <a:gd name="connsiteY32" fmla="*/ 320778 h 564829"/>
              <a:gd name="connsiteX33" fmla="*/ 2049190 w 2279925"/>
              <a:gd name="connsiteY33" fmla="*/ 294680 h 564829"/>
              <a:gd name="connsiteX34" fmla="*/ 2086195 w 2279925"/>
              <a:gd name="connsiteY34" fmla="*/ 264255 h 564829"/>
              <a:gd name="connsiteX35" fmla="*/ 2128395 w 2279925"/>
              <a:gd name="connsiteY35" fmla="*/ 232193 h 564829"/>
              <a:gd name="connsiteX36" fmla="*/ 2161182 w 2279925"/>
              <a:gd name="connsiteY36" fmla="*/ 204044 h 564829"/>
              <a:gd name="connsiteX37" fmla="*/ 2198084 w 2279925"/>
              <a:gd name="connsiteY37" fmla="*/ 175740 h 564829"/>
              <a:gd name="connsiteX38" fmla="*/ 2240952 w 2279925"/>
              <a:gd name="connsiteY38" fmla="*/ 142052 h 564829"/>
              <a:gd name="connsiteX39" fmla="*/ 2279925 w 2279925"/>
              <a:gd name="connsiteY39" fmla="*/ 108365 h 564829"/>
              <a:gd name="connsiteX0" fmla="*/ 0 w 2279925"/>
              <a:gd name="connsiteY0" fmla="*/ 584395 h 584395"/>
              <a:gd name="connsiteX1" fmla="*/ 69615 w 2279925"/>
              <a:gd name="connsiteY1" fmla="*/ 469441 h 584395"/>
              <a:gd name="connsiteX2" fmla="*/ 147954 w 2279925"/>
              <a:gd name="connsiteY2" fmla="*/ 350145 h 584395"/>
              <a:gd name="connsiteX3" fmla="*/ 202033 w 2279925"/>
              <a:gd name="connsiteY3" fmla="*/ 274634 h 584395"/>
              <a:gd name="connsiteX4" fmla="*/ 254867 w 2279925"/>
              <a:gd name="connsiteY4" fmla="*/ 199123 h 584395"/>
              <a:gd name="connsiteX5" fmla="*/ 298064 w 2279925"/>
              <a:gd name="connsiteY5" fmla="*/ 141895 h 584395"/>
              <a:gd name="connsiteX6" fmla="*/ 330119 w 2279925"/>
              <a:gd name="connsiteY6" fmla="*/ 107315 h 584395"/>
              <a:gd name="connsiteX7" fmla="*/ 375047 w 2279925"/>
              <a:gd name="connsiteY7" fmla="*/ 77908 h 584395"/>
              <a:gd name="connsiteX8" fmla="*/ 449647 w 2279925"/>
              <a:gd name="connsiteY8" fmla="*/ 49333 h 584395"/>
              <a:gd name="connsiteX9" fmla="*/ 527633 w 2279925"/>
              <a:gd name="connsiteY9" fmla="*/ 37234 h 584395"/>
              <a:gd name="connsiteX10" fmla="*/ 759362 w 2279925"/>
              <a:gd name="connsiteY10" fmla="*/ 406 h 584395"/>
              <a:gd name="connsiteX11" fmla="*/ 826530 w 2279925"/>
              <a:gd name="connsiteY11" fmla="*/ 19946 h 584395"/>
              <a:gd name="connsiteX12" fmla="*/ 879848 w 2279925"/>
              <a:gd name="connsiteY12" fmla="*/ 56587 h 584395"/>
              <a:gd name="connsiteX13" fmla="*/ 939817 w 2279925"/>
              <a:gd name="connsiteY13" fmla="*/ 99805 h 584395"/>
              <a:gd name="connsiteX14" fmla="*/ 1014994 w 2279925"/>
              <a:gd name="connsiteY14" fmla="*/ 141194 h 584395"/>
              <a:gd name="connsiteX15" fmla="*/ 1063224 w 2279925"/>
              <a:gd name="connsiteY15" fmla="*/ 187740 h 584395"/>
              <a:gd name="connsiteX16" fmla="*/ 1116153 w 2279925"/>
              <a:gd name="connsiteY16" fmla="*/ 240730 h 584395"/>
              <a:gd name="connsiteX17" fmla="*/ 1156421 w 2279925"/>
              <a:gd name="connsiteY17" fmla="*/ 279989 h 584395"/>
              <a:gd name="connsiteX18" fmla="*/ 1225376 w 2279925"/>
              <a:gd name="connsiteY18" fmla="*/ 322738 h 584395"/>
              <a:gd name="connsiteX19" fmla="*/ 1269056 w 2279925"/>
              <a:gd name="connsiteY19" fmla="*/ 365081 h 584395"/>
              <a:gd name="connsiteX20" fmla="*/ 1312514 w 2279925"/>
              <a:gd name="connsiteY20" fmla="*/ 400577 h 584395"/>
              <a:gd name="connsiteX21" fmla="*/ 1366373 w 2279925"/>
              <a:gd name="connsiteY21" fmla="*/ 434007 h 584395"/>
              <a:gd name="connsiteX22" fmla="*/ 1434851 w 2279925"/>
              <a:gd name="connsiteY22" fmla="*/ 464658 h 584395"/>
              <a:gd name="connsiteX23" fmla="*/ 1497099 w 2279925"/>
              <a:gd name="connsiteY23" fmla="*/ 487541 h 584395"/>
              <a:gd name="connsiteX24" fmla="*/ 1563728 w 2279925"/>
              <a:gd name="connsiteY24" fmla="*/ 504370 h 584395"/>
              <a:gd name="connsiteX25" fmla="*/ 1633052 w 2279925"/>
              <a:gd name="connsiteY25" fmla="*/ 509525 h 584395"/>
              <a:gd name="connsiteX26" fmla="*/ 1696592 w 2279925"/>
              <a:gd name="connsiteY26" fmla="*/ 508303 h 584395"/>
              <a:gd name="connsiteX27" fmla="*/ 1752339 w 2279925"/>
              <a:gd name="connsiteY27" fmla="*/ 496965 h 584395"/>
              <a:gd name="connsiteX28" fmla="*/ 1799314 w 2279925"/>
              <a:gd name="connsiteY28" fmla="*/ 478171 h 584395"/>
              <a:gd name="connsiteX29" fmla="*/ 1854620 w 2279925"/>
              <a:gd name="connsiteY29" fmla="*/ 451415 h 584395"/>
              <a:gd name="connsiteX30" fmla="*/ 1919124 w 2279925"/>
              <a:gd name="connsiteY30" fmla="*/ 407805 h 584395"/>
              <a:gd name="connsiteX31" fmla="*/ 1969952 w 2279925"/>
              <a:gd name="connsiteY31" fmla="*/ 372285 h 584395"/>
              <a:gd name="connsiteX32" fmla="*/ 2009581 w 2279925"/>
              <a:gd name="connsiteY32" fmla="*/ 340344 h 584395"/>
              <a:gd name="connsiteX33" fmla="*/ 2049190 w 2279925"/>
              <a:gd name="connsiteY33" fmla="*/ 314246 h 584395"/>
              <a:gd name="connsiteX34" fmla="*/ 2086195 w 2279925"/>
              <a:gd name="connsiteY34" fmla="*/ 283821 h 584395"/>
              <a:gd name="connsiteX35" fmla="*/ 2128395 w 2279925"/>
              <a:gd name="connsiteY35" fmla="*/ 251759 h 584395"/>
              <a:gd name="connsiteX36" fmla="*/ 2161182 w 2279925"/>
              <a:gd name="connsiteY36" fmla="*/ 223610 h 584395"/>
              <a:gd name="connsiteX37" fmla="*/ 2198084 w 2279925"/>
              <a:gd name="connsiteY37" fmla="*/ 195306 h 584395"/>
              <a:gd name="connsiteX38" fmla="*/ 2240952 w 2279925"/>
              <a:gd name="connsiteY38" fmla="*/ 161618 h 584395"/>
              <a:gd name="connsiteX39" fmla="*/ 2279925 w 2279925"/>
              <a:gd name="connsiteY39" fmla="*/ 127931 h 584395"/>
              <a:gd name="connsiteX0" fmla="*/ 0 w 2279925"/>
              <a:gd name="connsiteY0" fmla="*/ 599932 h 599932"/>
              <a:gd name="connsiteX1" fmla="*/ 69615 w 2279925"/>
              <a:gd name="connsiteY1" fmla="*/ 484978 h 599932"/>
              <a:gd name="connsiteX2" fmla="*/ 147954 w 2279925"/>
              <a:gd name="connsiteY2" fmla="*/ 365682 h 599932"/>
              <a:gd name="connsiteX3" fmla="*/ 202033 w 2279925"/>
              <a:gd name="connsiteY3" fmla="*/ 290171 h 599932"/>
              <a:gd name="connsiteX4" fmla="*/ 254867 w 2279925"/>
              <a:gd name="connsiteY4" fmla="*/ 214660 h 599932"/>
              <a:gd name="connsiteX5" fmla="*/ 298064 w 2279925"/>
              <a:gd name="connsiteY5" fmla="*/ 157432 h 599932"/>
              <a:gd name="connsiteX6" fmla="*/ 330119 w 2279925"/>
              <a:gd name="connsiteY6" fmla="*/ 122852 h 599932"/>
              <a:gd name="connsiteX7" fmla="*/ 375047 w 2279925"/>
              <a:gd name="connsiteY7" fmla="*/ 93445 h 599932"/>
              <a:gd name="connsiteX8" fmla="*/ 449647 w 2279925"/>
              <a:gd name="connsiteY8" fmla="*/ 64870 h 599932"/>
              <a:gd name="connsiteX9" fmla="*/ 718601 w 2279925"/>
              <a:gd name="connsiteY9" fmla="*/ 2240 h 599932"/>
              <a:gd name="connsiteX10" fmla="*/ 759362 w 2279925"/>
              <a:gd name="connsiteY10" fmla="*/ 15943 h 599932"/>
              <a:gd name="connsiteX11" fmla="*/ 826530 w 2279925"/>
              <a:gd name="connsiteY11" fmla="*/ 35483 h 599932"/>
              <a:gd name="connsiteX12" fmla="*/ 879848 w 2279925"/>
              <a:gd name="connsiteY12" fmla="*/ 72124 h 599932"/>
              <a:gd name="connsiteX13" fmla="*/ 939817 w 2279925"/>
              <a:gd name="connsiteY13" fmla="*/ 115342 h 599932"/>
              <a:gd name="connsiteX14" fmla="*/ 1014994 w 2279925"/>
              <a:gd name="connsiteY14" fmla="*/ 156731 h 599932"/>
              <a:gd name="connsiteX15" fmla="*/ 1063224 w 2279925"/>
              <a:gd name="connsiteY15" fmla="*/ 203277 h 599932"/>
              <a:gd name="connsiteX16" fmla="*/ 1116153 w 2279925"/>
              <a:gd name="connsiteY16" fmla="*/ 256267 h 599932"/>
              <a:gd name="connsiteX17" fmla="*/ 1156421 w 2279925"/>
              <a:gd name="connsiteY17" fmla="*/ 295526 h 599932"/>
              <a:gd name="connsiteX18" fmla="*/ 1225376 w 2279925"/>
              <a:gd name="connsiteY18" fmla="*/ 338275 h 599932"/>
              <a:gd name="connsiteX19" fmla="*/ 1269056 w 2279925"/>
              <a:gd name="connsiteY19" fmla="*/ 380618 h 599932"/>
              <a:gd name="connsiteX20" fmla="*/ 1312514 w 2279925"/>
              <a:gd name="connsiteY20" fmla="*/ 416114 h 599932"/>
              <a:gd name="connsiteX21" fmla="*/ 1366373 w 2279925"/>
              <a:gd name="connsiteY21" fmla="*/ 449544 h 599932"/>
              <a:gd name="connsiteX22" fmla="*/ 1434851 w 2279925"/>
              <a:gd name="connsiteY22" fmla="*/ 480195 h 599932"/>
              <a:gd name="connsiteX23" fmla="*/ 1497099 w 2279925"/>
              <a:gd name="connsiteY23" fmla="*/ 503078 h 599932"/>
              <a:gd name="connsiteX24" fmla="*/ 1563728 w 2279925"/>
              <a:gd name="connsiteY24" fmla="*/ 519907 h 599932"/>
              <a:gd name="connsiteX25" fmla="*/ 1633052 w 2279925"/>
              <a:gd name="connsiteY25" fmla="*/ 525062 h 599932"/>
              <a:gd name="connsiteX26" fmla="*/ 1696592 w 2279925"/>
              <a:gd name="connsiteY26" fmla="*/ 523840 h 599932"/>
              <a:gd name="connsiteX27" fmla="*/ 1752339 w 2279925"/>
              <a:gd name="connsiteY27" fmla="*/ 512502 h 599932"/>
              <a:gd name="connsiteX28" fmla="*/ 1799314 w 2279925"/>
              <a:gd name="connsiteY28" fmla="*/ 493708 h 599932"/>
              <a:gd name="connsiteX29" fmla="*/ 1854620 w 2279925"/>
              <a:gd name="connsiteY29" fmla="*/ 466952 h 599932"/>
              <a:gd name="connsiteX30" fmla="*/ 1919124 w 2279925"/>
              <a:gd name="connsiteY30" fmla="*/ 423342 h 599932"/>
              <a:gd name="connsiteX31" fmla="*/ 1969952 w 2279925"/>
              <a:gd name="connsiteY31" fmla="*/ 387822 h 599932"/>
              <a:gd name="connsiteX32" fmla="*/ 2009581 w 2279925"/>
              <a:gd name="connsiteY32" fmla="*/ 355881 h 599932"/>
              <a:gd name="connsiteX33" fmla="*/ 2049190 w 2279925"/>
              <a:gd name="connsiteY33" fmla="*/ 329783 h 599932"/>
              <a:gd name="connsiteX34" fmla="*/ 2086195 w 2279925"/>
              <a:gd name="connsiteY34" fmla="*/ 299358 h 599932"/>
              <a:gd name="connsiteX35" fmla="*/ 2128395 w 2279925"/>
              <a:gd name="connsiteY35" fmla="*/ 267296 h 599932"/>
              <a:gd name="connsiteX36" fmla="*/ 2161182 w 2279925"/>
              <a:gd name="connsiteY36" fmla="*/ 239147 h 599932"/>
              <a:gd name="connsiteX37" fmla="*/ 2198084 w 2279925"/>
              <a:gd name="connsiteY37" fmla="*/ 210843 h 599932"/>
              <a:gd name="connsiteX38" fmla="*/ 2240952 w 2279925"/>
              <a:gd name="connsiteY38" fmla="*/ 177155 h 599932"/>
              <a:gd name="connsiteX39" fmla="*/ 2279925 w 2279925"/>
              <a:gd name="connsiteY39" fmla="*/ 143468 h 599932"/>
              <a:gd name="connsiteX0" fmla="*/ 0 w 2279925"/>
              <a:gd name="connsiteY0" fmla="*/ 618853 h 618853"/>
              <a:gd name="connsiteX1" fmla="*/ 69615 w 2279925"/>
              <a:gd name="connsiteY1" fmla="*/ 503899 h 618853"/>
              <a:gd name="connsiteX2" fmla="*/ 147954 w 2279925"/>
              <a:gd name="connsiteY2" fmla="*/ 384603 h 618853"/>
              <a:gd name="connsiteX3" fmla="*/ 202033 w 2279925"/>
              <a:gd name="connsiteY3" fmla="*/ 309092 h 618853"/>
              <a:gd name="connsiteX4" fmla="*/ 254867 w 2279925"/>
              <a:gd name="connsiteY4" fmla="*/ 233581 h 618853"/>
              <a:gd name="connsiteX5" fmla="*/ 298064 w 2279925"/>
              <a:gd name="connsiteY5" fmla="*/ 176353 h 618853"/>
              <a:gd name="connsiteX6" fmla="*/ 330119 w 2279925"/>
              <a:gd name="connsiteY6" fmla="*/ 141773 h 618853"/>
              <a:gd name="connsiteX7" fmla="*/ 375047 w 2279925"/>
              <a:gd name="connsiteY7" fmla="*/ 112366 h 618853"/>
              <a:gd name="connsiteX8" fmla="*/ 648410 w 2279925"/>
              <a:gd name="connsiteY8" fmla="*/ 4626 h 618853"/>
              <a:gd name="connsiteX9" fmla="*/ 718601 w 2279925"/>
              <a:gd name="connsiteY9" fmla="*/ 21161 h 618853"/>
              <a:gd name="connsiteX10" fmla="*/ 759362 w 2279925"/>
              <a:gd name="connsiteY10" fmla="*/ 34864 h 618853"/>
              <a:gd name="connsiteX11" fmla="*/ 826530 w 2279925"/>
              <a:gd name="connsiteY11" fmla="*/ 54404 h 618853"/>
              <a:gd name="connsiteX12" fmla="*/ 879848 w 2279925"/>
              <a:gd name="connsiteY12" fmla="*/ 91045 h 618853"/>
              <a:gd name="connsiteX13" fmla="*/ 939817 w 2279925"/>
              <a:gd name="connsiteY13" fmla="*/ 134263 h 618853"/>
              <a:gd name="connsiteX14" fmla="*/ 1014994 w 2279925"/>
              <a:gd name="connsiteY14" fmla="*/ 175652 h 618853"/>
              <a:gd name="connsiteX15" fmla="*/ 1063224 w 2279925"/>
              <a:gd name="connsiteY15" fmla="*/ 222198 h 618853"/>
              <a:gd name="connsiteX16" fmla="*/ 1116153 w 2279925"/>
              <a:gd name="connsiteY16" fmla="*/ 275188 h 618853"/>
              <a:gd name="connsiteX17" fmla="*/ 1156421 w 2279925"/>
              <a:gd name="connsiteY17" fmla="*/ 314447 h 618853"/>
              <a:gd name="connsiteX18" fmla="*/ 1225376 w 2279925"/>
              <a:gd name="connsiteY18" fmla="*/ 357196 h 618853"/>
              <a:gd name="connsiteX19" fmla="*/ 1269056 w 2279925"/>
              <a:gd name="connsiteY19" fmla="*/ 399539 h 618853"/>
              <a:gd name="connsiteX20" fmla="*/ 1312514 w 2279925"/>
              <a:gd name="connsiteY20" fmla="*/ 435035 h 618853"/>
              <a:gd name="connsiteX21" fmla="*/ 1366373 w 2279925"/>
              <a:gd name="connsiteY21" fmla="*/ 468465 h 618853"/>
              <a:gd name="connsiteX22" fmla="*/ 1434851 w 2279925"/>
              <a:gd name="connsiteY22" fmla="*/ 499116 h 618853"/>
              <a:gd name="connsiteX23" fmla="*/ 1497099 w 2279925"/>
              <a:gd name="connsiteY23" fmla="*/ 521999 h 618853"/>
              <a:gd name="connsiteX24" fmla="*/ 1563728 w 2279925"/>
              <a:gd name="connsiteY24" fmla="*/ 538828 h 618853"/>
              <a:gd name="connsiteX25" fmla="*/ 1633052 w 2279925"/>
              <a:gd name="connsiteY25" fmla="*/ 543983 h 618853"/>
              <a:gd name="connsiteX26" fmla="*/ 1696592 w 2279925"/>
              <a:gd name="connsiteY26" fmla="*/ 542761 h 618853"/>
              <a:gd name="connsiteX27" fmla="*/ 1752339 w 2279925"/>
              <a:gd name="connsiteY27" fmla="*/ 531423 h 618853"/>
              <a:gd name="connsiteX28" fmla="*/ 1799314 w 2279925"/>
              <a:gd name="connsiteY28" fmla="*/ 512629 h 618853"/>
              <a:gd name="connsiteX29" fmla="*/ 1854620 w 2279925"/>
              <a:gd name="connsiteY29" fmla="*/ 485873 h 618853"/>
              <a:gd name="connsiteX30" fmla="*/ 1919124 w 2279925"/>
              <a:gd name="connsiteY30" fmla="*/ 442263 h 618853"/>
              <a:gd name="connsiteX31" fmla="*/ 1969952 w 2279925"/>
              <a:gd name="connsiteY31" fmla="*/ 406743 h 618853"/>
              <a:gd name="connsiteX32" fmla="*/ 2009581 w 2279925"/>
              <a:gd name="connsiteY32" fmla="*/ 374802 h 618853"/>
              <a:gd name="connsiteX33" fmla="*/ 2049190 w 2279925"/>
              <a:gd name="connsiteY33" fmla="*/ 348704 h 618853"/>
              <a:gd name="connsiteX34" fmla="*/ 2086195 w 2279925"/>
              <a:gd name="connsiteY34" fmla="*/ 318279 h 618853"/>
              <a:gd name="connsiteX35" fmla="*/ 2128395 w 2279925"/>
              <a:gd name="connsiteY35" fmla="*/ 286217 h 618853"/>
              <a:gd name="connsiteX36" fmla="*/ 2161182 w 2279925"/>
              <a:gd name="connsiteY36" fmla="*/ 258068 h 618853"/>
              <a:gd name="connsiteX37" fmla="*/ 2198084 w 2279925"/>
              <a:gd name="connsiteY37" fmla="*/ 229764 h 618853"/>
              <a:gd name="connsiteX38" fmla="*/ 2240952 w 2279925"/>
              <a:gd name="connsiteY38" fmla="*/ 196076 h 618853"/>
              <a:gd name="connsiteX39" fmla="*/ 2279925 w 2279925"/>
              <a:gd name="connsiteY39" fmla="*/ 162389 h 618853"/>
              <a:gd name="connsiteX0" fmla="*/ 0 w 2279925"/>
              <a:gd name="connsiteY0" fmla="*/ 617242 h 617242"/>
              <a:gd name="connsiteX1" fmla="*/ 69615 w 2279925"/>
              <a:gd name="connsiteY1" fmla="*/ 502288 h 617242"/>
              <a:gd name="connsiteX2" fmla="*/ 147954 w 2279925"/>
              <a:gd name="connsiteY2" fmla="*/ 382992 h 617242"/>
              <a:gd name="connsiteX3" fmla="*/ 202033 w 2279925"/>
              <a:gd name="connsiteY3" fmla="*/ 307481 h 617242"/>
              <a:gd name="connsiteX4" fmla="*/ 254867 w 2279925"/>
              <a:gd name="connsiteY4" fmla="*/ 231970 h 617242"/>
              <a:gd name="connsiteX5" fmla="*/ 298064 w 2279925"/>
              <a:gd name="connsiteY5" fmla="*/ 174742 h 617242"/>
              <a:gd name="connsiteX6" fmla="*/ 330119 w 2279925"/>
              <a:gd name="connsiteY6" fmla="*/ 140162 h 617242"/>
              <a:gd name="connsiteX7" fmla="*/ 558220 w 2279925"/>
              <a:gd name="connsiteY7" fmla="*/ 14746 h 617242"/>
              <a:gd name="connsiteX8" fmla="*/ 648410 w 2279925"/>
              <a:gd name="connsiteY8" fmla="*/ 3015 h 617242"/>
              <a:gd name="connsiteX9" fmla="*/ 718601 w 2279925"/>
              <a:gd name="connsiteY9" fmla="*/ 19550 h 617242"/>
              <a:gd name="connsiteX10" fmla="*/ 759362 w 2279925"/>
              <a:gd name="connsiteY10" fmla="*/ 33253 h 617242"/>
              <a:gd name="connsiteX11" fmla="*/ 826530 w 2279925"/>
              <a:gd name="connsiteY11" fmla="*/ 52793 h 617242"/>
              <a:gd name="connsiteX12" fmla="*/ 879848 w 2279925"/>
              <a:gd name="connsiteY12" fmla="*/ 89434 h 617242"/>
              <a:gd name="connsiteX13" fmla="*/ 939817 w 2279925"/>
              <a:gd name="connsiteY13" fmla="*/ 132652 h 617242"/>
              <a:gd name="connsiteX14" fmla="*/ 1014994 w 2279925"/>
              <a:gd name="connsiteY14" fmla="*/ 174041 h 617242"/>
              <a:gd name="connsiteX15" fmla="*/ 1063224 w 2279925"/>
              <a:gd name="connsiteY15" fmla="*/ 220587 h 617242"/>
              <a:gd name="connsiteX16" fmla="*/ 1116153 w 2279925"/>
              <a:gd name="connsiteY16" fmla="*/ 273577 h 617242"/>
              <a:gd name="connsiteX17" fmla="*/ 1156421 w 2279925"/>
              <a:gd name="connsiteY17" fmla="*/ 312836 h 617242"/>
              <a:gd name="connsiteX18" fmla="*/ 1225376 w 2279925"/>
              <a:gd name="connsiteY18" fmla="*/ 355585 h 617242"/>
              <a:gd name="connsiteX19" fmla="*/ 1269056 w 2279925"/>
              <a:gd name="connsiteY19" fmla="*/ 397928 h 617242"/>
              <a:gd name="connsiteX20" fmla="*/ 1312514 w 2279925"/>
              <a:gd name="connsiteY20" fmla="*/ 433424 h 617242"/>
              <a:gd name="connsiteX21" fmla="*/ 1366373 w 2279925"/>
              <a:gd name="connsiteY21" fmla="*/ 466854 h 617242"/>
              <a:gd name="connsiteX22" fmla="*/ 1434851 w 2279925"/>
              <a:gd name="connsiteY22" fmla="*/ 497505 h 617242"/>
              <a:gd name="connsiteX23" fmla="*/ 1497099 w 2279925"/>
              <a:gd name="connsiteY23" fmla="*/ 520388 h 617242"/>
              <a:gd name="connsiteX24" fmla="*/ 1563728 w 2279925"/>
              <a:gd name="connsiteY24" fmla="*/ 537217 h 617242"/>
              <a:gd name="connsiteX25" fmla="*/ 1633052 w 2279925"/>
              <a:gd name="connsiteY25" fmla="*/ 542372 h 617242"/>
              <a:gd name="connsiteX26" fmla="*/ 1696592 w 2279925"/>
              <a:gd name="connsiteY26" fmla="*/ 541150 h 617242"/>
              <a:gd name="connsiteX27" fmla="*/ 1752339 w 2279925"/>
              <a:gd name="connsiteY27" fmla="*/ 529812 h 617242"/>
              <a:gd name="connsiteX28" fmla="*/ 1799314 w 2279925"/>
              <a:gd name="connsiteY28" fmla="*/ 511018 h 617242"/>
              <a:gd name="connsiteX29" fmla="*/ 1854620 w 2279925"/>
              <a:gd name="connsiteY29" fmla="*/ 484262 h 617242"/>
              <a:gd name="connsiteX30" fmla="*/ 1919124 w 2279925"/>
              <a:gd name="connsiteY30" fmla="*/ 440652 h 617242"/>
              <a:gd name="connsiteX31" fmla="*/ 1969952 w 2279925"/>
              <a:gd name="connsiteY31" fmla="*/ 405132 h 617242"/>
              <a:gd name="connsiteX32" fmla="*/ 2009581 w 2279925"/>
              <a:gd name="connsiteY32" fmla="*/ 373191 h 617242"/>
              <a:gd name="connsiteX33" fmla="*/ 2049190 w 2279925"/>
              <a:gd name="connsiteY33" fmla="*/ 347093 h 617242"/>
              <a:gd name="connsiteX34" fmla="*/ 2086195 w 2279925"/>
              <a:gd name="connsiteY34" fmla="*/ 316668 h 617242"/>
              <a:gd name="connsiteX35" fmla="*/ 2128395 w 2279925"/>
              <a:gd name="connsiteY35" fmla="*/ 284606 h 617242"/>
              <a:gd name="connsiteX36" fmla="*/ 2161182 w 2279925"/>
              <a:gd name="connsiteY36" fmla="*/ 256457 h 617242"/>
              <a:gd name="connsiteX37" fmla="*/ 2198084 w 2279925"/>
              <a:gd name="connsiteY37" fmla="*/ 228153 h 617242"/>
              <a:gd name="connsiteX38" fmla="*/ 2240952 w 2279925"/>
              <a:gd name="connsiteY38" fmla="*/ 194465 h 617242"/>
              <a:gd name="connsiteX39" fmla="*/ 2279925 w 2279925"/>
              <a:gd name="connsiteY39" fmla="*/ 160778 h 617242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02033 w 2279925"/>
              <a:gd name="connsiteY3" fmla="*/ 304545 h 614306"/>
              <a:gd name="connsiteX4" fmla="*/ 254867 w 2279925"/>
              <a:gd name="connsiteY4" fmla="*/ 229034 h 614306"/>
              <a:gd name="connsiteX5" fmla="*/ 298064 w 2279925"/>
              <a:gd name="connsiteY5" fmla="*/ 171806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02033 w 2279925"/>
              <a:gd name="connsiteY3" fmla="*/ 304545 h 614306"/>
              <a:gd name="connsiteX4" fmla="*/ 254867 w 2279925"/>
              <a:gd name="connsiteY4" fmla="*/ 229034 h 614306"/>
              <a:gd name="connsiteX5" fmla="*/ 329242 w 2279925"/>
              <a:gd name="connsiteY5" fmla="*/ 111169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02033 w 2279925"/>
              <a:gd name="connsiteY3" fmla="*/ 304545 h 614306"/>
              <a:gd name="connsiteX4" fmla="*/ 250970 w 2279925"/>
              <a:gd name="connsiteY4" fmla="*/ 173450 h 614306"/>
              <a:gd name="connsiteX5" fmla="*/ 329242 w 2279925"/>
              <a:gd name="connsiteY5" fmla="*/ 111169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186444 w 2279925"/>
              <a:gd name="connsiteY3" fmla="*/ 222011 h 614306"/>
              <a:gd name="connsiteX4" fmla="*/ 250970 w 2279925"/>
              <a:gd name="connsiteY4" fmla="*/ 173450 h 614306"/>
              <a:gd name="connsiteX5" fmla="*/ 329242 w 2279925"/>
              <a:gd name="connsiteY5" fmla="*/ 111169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186444 w 2279925"/>
              <a:gd name="connsiteY3" fmla="*/ 222011 h 614306"/>
              <a:gd name="connsiteX4" fmla="*/ 250970 w 2279925"/>
              <a:gd name="connsiteY4" fmla="*/ 173450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186444 w 2279925"/>
              <a:gd name="connsiteY3" fmla="*/ 222011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7954 w 2279925"/>
              <a:gd name="connsiteY2" fmla="*/ 380056 h 614306"/>
              <a:gd name="connsiteX3" fmla="*/ 241006 w 2279925"/>
              <a:gd name="connsiteY3" fmla="*/ 181586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69615 w 2279925"/>
              <a:gd name="connsiteY1" fmla="*/ 499352 h 614306"/>
              <a:gd name="connsiteX2" fmla="*/ 144056 w 2279925"/>
              <a:gd name="connsiteY2" fmla="*/ 260466 h 614306"/>
              <a:gd name="connsiteX3" fmla="*/ 241006 w 2279925"/>
              <a:gd name="connsiteY3" fmla="*/ 181586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279925"/>
              <a:gd name="connsiteY0" fmla="*/ 614306 h 614306"/>
              <a:gd name="connsiteX1" fmla="*/ 81306 w 2279925"/>
              <a:gd name="connsiteY1" fmla="*/ 315756 h 614306"/>
              <a:gd name="connsiteX2" fmla="*/ 144056 w 2279925"/>
              <a:gd name="connsiteY2" fmla="*/ 260466 h 614306"/>
              <a:gd name="connsiteX3" fmla="*/ 241006 w 2279925"/>
              <a:gd name="connsiteY3" fmla="*/ 181586 h 614306"/>
              <a:gd name="connsiteX4" fmla="*/ 309430 w 2279925"/>
              <a:gd name="connsiteY4" fmla="*/ 136394 h 614306"/>
              <a:gd name="connsiteX5" fmla="*/ 395496 w 2279925"/>
              <a:gd name="connsiteY5" fmla="*/ 70744 h 614306"/>
              <a:gd name="connsiteX6" fmla="*/ 450936 w 2279925"/>
              <a:gd name="connsiteY6" fmla="*/ 42901 h 614306"/>
              <a:gd name="connsiteX7" fmla="*/ 558220 w 2279925"/>
              <a:gd name="connsiteY7" fmla="*/ 11810 h 614306"/>
              <a:gd name="connsiteX8" fmla="*/ 648410 w 2279925"/>
              <a:gd name="connsiteY8" fmla="*/ 79 h 614306"/>
              <a:gd name="connsiteX9" fmla="*/ 718601 w 2279925"/>
              <a:gd name="connsiteY9" fmla="*/ 16614 h 614306"/>
              <a:gd name="connsiteX10" fmla="*/ 759362 w 2279925"/>
              <a:gd name="connsiteY10" fmla="*/ 30317 h 614306"/>
              <a:gd name="connsiteX11" fmla="*/ 826530 w 2279925"/>
              <a:gd name="connsiteY11" fmla="*/ 49857 h 614306"/>
              <a:gd name="connsiteX12" fmla="*/ 879848 w 2279925"/>
              <a:gd name="connsiteY12" fmla="*/ 86498 h 614306"/>
              <a:gd name="connsiteX13" fmla="*/ 939817 w 2279925"/>
              <a:gd name="connsiteY13" fmla="*/ 129716 h 614306"/>
              <a:gd name="connsiteX14" fmla="*/ 1014994 w 2279925"/>
              <a:gd name="connsiteY14" fmla="*/ 171105 h 614306"/>
              <a:gd name="connsiteX15" fmla="*/ 1063224 w 2279925"/>
              <a:gd name="connsiteY15" fmla="*/ 217651 h 614306"/>
              <a:gd name="connsiteX16" fmla="*/ 1116153 w 2279925"/>
              <a:gd name="connsiteY16" fmla="*/ 270641 h 614306"/>
              <a:gd name="connsiteX17" fmla="*/ 1156421 w 2279925"/>
              <a:gd name="connsiteY17" fmla="*/ 309900 h 614306"/>
              <a:gd name="connsiteX18" fmla="*/ 1225376 w 2279925"/>
              <a:gd name="connsiteY18" fmla="*/ 352649 h 614306"/>
              <a:gd name="connsiteX19" fmla="*/ 1269056 w 2279925"/>
              <a:gd name="connsiteY19" fmla="*/ 394992 h 614306"/>
              <a:gd name="connsiteX20" fmla="*/ 1312514 w 2279925"/>
              <a:gd name="connsiteY20" fmla="*/ 430488 h 614306"/>
              <a:gd name="connsiteX21" fmla="*/ 1366373 w 2279925"/>
              <a:gd name="connsiteY21" fmla="*/ 463918 h 614306"/>
              <a:gd name="connsiteX22" fmla="*/ 1434851 w 2279925"/>
              <a:gd name="connsiteY22" fmla="*/ 494569 h 614306"/>
              <a:gd name="connsiteX23" fmla="*/ 1497099 w 2279925"/>
              <a:gd name="connsiteY23" fmla="*/ 517452 h 614306"/>
              <a:gd name="connsiteX24" fmla="*/ 1563728 w 2279925"/>
              <a:gd name="connsiteY24" fmla="*/ 534281 h 614306"/>
              <a:gd name="connsiteX25" fmla="*/ 1633052 w 2279925"/>
              <a:gd name="connsiteY25" fmla="*/ 539436 h 614306"/>
              <a:gd name="connsiteX26" fmla="*/ 1696592 w 2279925"/>
              <a:gd name="connsiteY26" fmla="*/ 538214 h 614306"/>
              <a:gd name="connsiteX27" fmla="*/ 1752339 w 2279925"/>
              <a:gd name="connsiteY27" fmla="*/ 526876 h 614306"/>
              <a:gd name="connsiteX28" fmla="*/ 1799314 w 2279925"/>
              <a:gd name="connsiteY28" fmla="*/ 508082 h 614306"/>
              <a:gd name="connsiteX29" fmla="*/ 1854620 w 2279925"/>
              <a:gd name="connsiteY29" fmla="*/ 481326 h 614306"/>
              <a:gd name="connsiteX30" fmla="*/ 1919124 w 2279925"/>
              <a:gd name="connsiteY30" fmla="*/ 437716 h 614306"/>
              <a:gd name="connsiteX31" fmla="*/ 1969952 w 2279925"/>
              <a:gd name="connsiteY31" fmla="*/ 402196 h 614306"/>
              <a:gd name="connsiteX32" fmla="*/ 2009581 w 2279925"/>
              <a:gd name="connsiteY32" fmla="*/ 370255 h 614306"/>
              <a:gd name="connsiteX33" fmla="*/ 2049190 w 2279925"/>
              <a:gd name="connsiteY33" fmla="*/ 344157 h 614306"/>
              <a:gd name="connsiteX34" fmla="*/ 2086195 w 2279925"/>
              <a:gd name="connsiteY34" fmla="*/ 313732 h 614306"/>
              <a:gd name="connsiteX35" fmla="*/ 2128395 w 2279925"/>
              <a:gd name="connsiteY35" fmla="*/ 281670 h 614306"/>
              <a:gd name="connsiteX36" fmla="*/ 2161182 w 2279925"/>
              <a:gd name="connsiteY36" fmla="*/ 253521 h 614306"/>
              <a:gd name="connsiteX37" fmla="*/ 2198084 w 2279925"/>
              <a:gd name="connsiteY37" fmla="*/ 225217 h 614306"/>
              <a:gd name="connsiteX38" fmla="*/ 2240952 w 2279925"/>
              <a:gd name="connsiteY38" fmla="*/ 191529 h 614306"/>
              <a:gd name="connsiteX39" fmla="*/ 2279925 w 2279925"/>
              <a:gd name="connsiteY39" fmla="*/ 157842 h 614306"/>
              <a:gd name="connsiteX0" fmla="*/ 0 w 2311103"/>
              <a:gd name="connsiteY0" fmla="*/ 397022 h 539892"/>
              <a:gd name="connsiteX1" fmla="*/ 112484 w 2311103"/>
              <a:gd name="connsiteY1" fmla="*/ 315756 h 539892"/>
              <a:gd name="connsiteX2" fmla="*/ 175234 w 2311103"/>
              <a:gd name="connsiteY2" fmla="*/ 260466 h 539892"/>
              <a:gd name="connsiteX3" fmla="*/ 272184 w 2311103"/>
              <a:gd name="connsiteY3" fmla="*/ 181586 h 539892"/>
              <a:gd name="connsiteX4" fmla="*/ 340608 w 2311103"/>
              <a:gd name="connsiteY4" fmla="*/ 136394 h 539892"/>
              <a:gd name="connsiteX5" fmla="*/ 426674 w 2311103"/>
              <a:gd name="connsiteY5" fmla="*/ 70744 h 539892"/>
              <a:gd name="connsiteX6" fmla="*/ 482114 w 2311103"/>
              <a:gd name="connsiteY6" fmla="*/ 42901 h 539892"/>
              <a:gd name="connsiteX7" fmla="*/ 589398 w 2311103"/>
              <a:gd name="connsiteY7" fmla="*/ 11810 h 539892"/>
              <a:gd name="connsiteX8" fmla="*/ 679588 w 2311103"/>
              <a:gd name="connsiteY8" fmla="*/ 79 h 539892"/>
              <a:gd name="connsiteX9" fmla="*/ 749779 w 2311103"/>
              <a:gd name="connsiteY9" fmla="*/ 16614 h 539892"/>
              <a:gd name="connsiteX10" fmla="*/ 790540 w 2311103"/>
              <a:gd name="connsiteY10" fmla="*/ 30317 h 539892"/>
              <a:gd name="connsiteX11" fmla="*/ 857708 w 2311103"/>
              <a:gd name="connsiteY11" fmla="*/ 49857 h 539892"/>
              <a:gd name="connsiteX12" fmla="*/ 911026 w 2311103"/>
              <a:gd name="connsiteY12" fmla="*/ 86498 h 539892"/>
              <a:gd name="connsiteX13" fmla="*/ 970995 w 2311103"/>
              <a:gd name="connsiteY13" fmla="*/ 129716 h 539892"/>
              <a:gd name="connsiteX14" fmla="*/ 1046172 w 2311103"/>
              <a:gd name="connsiteY14" fmla="*/ 171105 h 539892"/>
              <a:gd name="connsiteX15" fmla="*/ 1094402 w 2311103"/>
              <a:gd name="connsiteY15" fmla="*/ 217651 h 539892"/>
              <a:gd name="connsiteX16" fmla="*/ 1147331 w 2311103"/>
              <a:gd name="connsiteY16" fmla="*/ 270641 h 539892"/>
              <a:gd name="connsiteX17" fmla="*/ 1187599 w 2311103"/>
              <a:gd name="connsiteY17" fmla="*/ 309900 h 539892"/>
              <a:gd name="connsiteX18" fmla="*/ 1256554 w 2311103"/>
              <a:gd name="connsiteY18" fmla="*/ 352649 h 539892"/>
              <a:gd name="connsiteX19" fmla="*/ 1300234 w 2311103"/>
              <a:gd name="connsiteY19" fmla="*/ 394992 h 539892"/>
              <a:gd name="connsiteX20" fmla="*/ 1343692 w 2311103"/>
              <a:gd name="connsiteY20" fmla="*/ 430488 h 539892"/>
              <a:gd name="connsiteX21" fmla="*/ 1397551 w 2311103"/>
              <a:gd name="connsiteY21" fmla="*/ 463918 h 539892"/>
              <a:gd name="connsiteX22" fmla="*/ 1466029 w 2311103"/>
              <a:gd name="connsiteY22" fmla="*/ 494569 h 539892"/>
              <a:gd name="connsiteX23" fmla="*/ 1528277 w 2311103"/>
              <a:gd name="connsiteY23" fmla="*/ 517452 h 539892"/>
              <a:gd name="connsiteX24" fmla="*/ 1594906 w 2311103"/>
              <a:gd name="connsiteY24" fmla="*/ 534281 h 539892"/>
              <a:gd name="connsiteX25" fmla="*/ 1664230 w 2311103"/>
              <a:gd name="connsiteY25" fmla="*/ 539436 h 539892"/>
              <a:gd name="connsiteX26" fmla="*/ 1727770 w 2311103"/>
              <a:gd name="connsiteY26" fmla="*/ 538214 h 539892"/>
              <a:gd name="connsiteX27" fmla="*/ 1783517 w 2311103"/>
              <a:gd name="connsiteY27" fmla="*/ 526876 h 539892"/>
              <a:gd name="connsiteX28" fmla="*/ 1830492 w 2311103"/>
              <a:gd name="connsiteY28" fmla="*/ 508082 h 539892"/>
              <a:gd name="connsiteX29" fmla="*/ 1885798 w 2311103"/>
              <a:gd name="connsiteY29" fmla="*/ 481326 h 539892"/>
              <a:gd name="connsiteX30" fmla="*/ 1950302 w 2311103"/>
              <a:gd name="connsiteY30" fmla="*/ 437716 h 539892"/>
              <a:gd name="connsiteX31" fmla="*/ 2001130 w 2311103"/>
              <a:gd name="connsiteY31" fmla="*/ 402196 h 539892"/>
              <a:gd name="connsiteX32" fmla="*/ 2040759 w 2311103"/>
              <a:gd name="connsiteY32" fmla="*/ 370255 h 539892"/>
              <a:gd name="connsiteX33" fmla="*/ 2080368 w 2311103"/>
              <a:gd name="connsiteY33" fmla="*/ 344157 h 539892"/>
              <a:gd name="connsiteX34" fmla="*/ 2117373 w 2311103"/>
              <a:gd name="connsiteY34" fmla="*/ 313732 h 539892"/>
              <a:gd name="connsiteX35" fmla="*/ 2159573 w 2311103"/>
              <a:gd name="connsiteY35" fmla="*/ 281670 h 539892"/>
              <a:gd name="connsiteX36" fmla="*/ 2192360 w 2311103"/>
              <a:gd name="connsiteY36" fmla="*/ 253521 h 539892"/>
              <a:gd name="connsiteX37" fmla="*/ 2229262 w 2311103"/>
              <a:gd name="connsiteY37" fmla="*/ 225217 h 539892"/>
              <a:gd name="connsiteX38" fmla="*/ 2272130 w 2311103"/>
              <a:gd name="connsiteY38" fmla="*/ 191529 h 539892"/>
              <a:gd name="connsiteX39" fmla="*/ 2311103 w 2311103"/>
              <a:gd name="connsiteY39" fmla="*/ 157842 h 539892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40608 w 2311103"/>
              <a:gd name="connsiteY4" fmla="*/ 136316 h 539814"/>
              <a:gd name="connsiteX5" fmla="*/ 426674 w 2311103"/>
              <a:gd name="connsiteY5" fmla="*/ 70666 h 539814"/>
              <a:gd name="connsiteX6" fmla="*/ 482114 w 2311103"/>
              <a:gd name="connsiteY6" fmla="*/ 42823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40608 w 2311103"/>
              <a:gd name="connsiteY4" fmla="*/ 136316 h 539814"/>
              <a:gd name="connsiteX5" fmla="*/ 426674 w 2311103"/>
              <a:gd name="connsiteY5" fmla="*/ 70666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40608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12484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00792 w 2311103"/>
              <a:gd name="connsiteY1" fmla="*/ 315678 h 539814"/>
              <a:gd name="connsiteX2" fmla="*/ 175234 w 2311103"/>
              <a:gd name="connsiteY2" fmla="*/ 260388 h 539814"/>
              <a:gd name="connsiteX3" fmla="*/ 272184 w 2311103"/>
              <a:gd name="connsiteY3" fmla="*/ 181508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00792 w 2311103"/>
              <a:gd name="connsiteY1" fmla="*/ 315678 h 539814"/>
              <a:gd name="connsiteX2" fmla="*/ 175234 w 2311103"/>
              <a:gd name="connsiteY2" fmla="*/ 248598 h 539814"/>
              <a:gd name="connsiteX3" fmla="*/ 272184 w 2311103"/>
              <a:gd name="connsiteY3" fmla="*/ 181508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100792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92997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92997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93807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44 h 539814"/>
              <a:gd name="connsiteX1" fmla="*/ 92997 w 2311103"/>
              <a:gd name="connsiteY1" fmla="*/ 315678 h 539814"/>
              <a:gd name="connsiteX2" fmla="*/ 175234 w 2311103"/>
              <a:gd name="connsiteY2" fmla="*/ 248598 h 539814"/>
              <a:gd name="connsiteX3" fmla="*/ 264389 w 2311103"/>
              <a:gd name="connsiteY3" fmla="*/ 178139 h 539814"/>
              <a:gd name="connsiteX4" fmla="*/ 328917 w 2311103"/>
              <a:gd name="connsiteY4" fmla="*/ 136316 h 539814"/>
              <a:gd name="connsiteX5" fmla="*/ 418879 w 2311103"/>
              <a:gd name="connsiteY5" fmla="*/ 74035 h 539814"/>
              <a:gd name="connsiteX6" fmla="*/ 489910 w 2311103"/>
              <a:gd name="connsiteY6" fmla="*/ 37770 h 539814"/>
              <a:gd name="connsiteX7" fmla="*/ 589398 w 2311103"/>
              <a:gd name="connsiteY7" fmla="*/ 11732 h 539814"/>
              <a:gd name="connsiteX8" fmla="*/ 679588 w 2311103"/>
              <a:gd name="connsiteY8" fmla="*/ 1 h 539814"/>
              <a:gd name="connsiteX9" fmla="*/ 761471 w 2311103"/>
              <a:gd name="connsiteY9" fmla="*/ 11483 h 539814"/>
              <a:gd name="connsiteX10" fmla="*/ 790540 w 2311103"/>
              <a:gd name="connsiteY10" fmla="*/ 30239 h 539814"/>
              <a:gd name="connsiteX11" fmla="*/ 857708 w 2311103"/>
              <a:gd name="connsiteY11" fmla="*/ 49779 h 539814"/>
              <a:gd name="connsiteX12" fmla="*/ 911026 w 2311103"/>
              <a:gd name="connsiteY12" fmla="*/ 86420 h 539814"/>
              <a:gd name="connsiteX13" fmla="*/ 970995 w 2311103"/>
              <a:gd name="connsiteY13" fmla="*/ 129638 h 539814"/>
              <a:gd name="connsiteX14" fmla="*/ 1046172 w 2311103"/>
              <a:gd name="connsiteY14" fmla="*/ 171027 h 539814"/>
              <a:gd name="connsiteX15" fmla="*/ 1094402 w 2311103"/>
              <a:gd name="connsiteY15" fmla="*/ 217573 h 539814"/>
              <a:gd name="connsiteX16" fmla="*/ 1147331 w 2311103"/>
              <a:gd name="connsiteY16" fmla="*/ 270563 h 539814"/>
              <a:gd name="connsiteX17" fmla="*/ 1187599 w 2311103"/>
              <a:gd name="connsiteY17" fmla="*/ 309822 h 539814"/>
              <a:gd name="connsiteX18" fmla="*/ 1256554 w 2311103"/>
              <a:gd name="connsiteY18" fmla="*/ 352571 h 539814"/>
              <a:gd name="connsiteX19" fmla="*/ 1300234 w 2311103"/>
              <a:gd name="connsiteY19" fmla="*/ 394914 h 539814"/>
              <a:gd name="connsiteX20" fmla="*/ 1343692 w 2311103"/>
              <a:gd name="connsiteY20" fmla="*/ 430410 h 539814"/>
              <a:gd name="connsiteX21" fmla="*/ 1397551 w 2311103"/>
              <a:gd name="connsiteY21" fmla="*/ 463840 h 539814"/>
              <a:gd name="connsiteX22" fmla="*/ 1466029 w 2311103"/>
              <a:gd name="connsiteY22" fmla="*/ 494491 h 539814"/>
              <a:gd name="connsiteX23" fmla="*/ 1528277 w 2311103"/>
              <a:gd name="connsiteY23" fmla="*/ 517374 h 539814"/>
              <a:gd name="connsiteX24" fmla="*/ 1594906 w 2311103"/>
              <a:gd name="connsiteY24" fmla="*/ 534203 h 539814"/>
              <a:gd name="connsiteX25" fmla="*/ 1664230 w 2311103"/>
              <a:gd name="connsiteY25" fmla="*/ 539358 h 539814"/>
              <a:gd name="connsiteX26" fmla="*/ 1727770 w 2311103"/>
              <a:gd name="connsiteY26" fmla="*/ 538136 h 539814"/>
              <a:gd name="connsiteX27" fmla="*/ 1783517 w 2311103"/>
              <a:gd name="connsiteY27" fmla="*/ 526798 h 539814"/>
              <a:gd name="connsiteX28" fmla="*/ 1830492 w 2311103"/>
              <a:gd name="connsiteY28" fmla="*/ 508004 h 539814"/>
              <a:gd name="connsiteX29" fmla="*/ 1885798 w 2311103"/>
              <a:gd name="connsiteY29" fmla="*/ 481248 h 539814"/>
              <a:gd name="connsiteX30" fmla="*/ 1950302 w 2311103"/>
              <a:gd name="connsiteY30" fmla="*/ 437638 h 539814"/>
              <a:gd name="connsiteX31" fmla="*/ 2001130 w 2311103"/>
              <a:gd name="connsiteY31" fmla="*/ 402118 h 539814"/>
              <a:gd name="connsiteX32" fmla="*/ 2040759 w 2311103"/>
              <a:gd name="connsiteY32" fmla="*/ 370177 h 539814"/>
              <a:gd name="connsiteX33" fmla="*/ 2080368 w 2311103"/>
              <a:gd name="connsiteY33" fmla="*/ 344079 h 539814"/>
              <a:gd name="connsiteX34" fmla="*/ 2117373 w 2311103"/>
              <a:gd name="connsiteY34" fmla="*/ 313654 h 539814"/>
              <a:gd name="connsiteX35" fmla="*/ 2159573 w 2311103"/>
              <a:gd name="connsiteY35" fmla="*/ 281592 h 539814"/>
              <a:gd name="connsiteX36" fmla="*/ 2192360 w 2311103"/>
              <a:gd name="connsiteY36" fmla="*/ 253443 h 539814"/>
              <a:gd name="connsiteX37" fmla="*/ 2229262 w 2311103"/>
              <a:gd name="connsiteY37" fmla="*/ 225139 h 539814"/>
              <a:gd name="connsiteX38" fmla="*/ 2272130 w 2311103"/>
              <a:gd name="connsiteY38" fmla="*/ 191451 h 539814"/>
              <a:gd name="connsiteX39" fmla="*/ 2311103 w 2311103"/>
              <a:gd name="connsiteY39" fmla="*/ 157764 h 539814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790540 w 2311103"/>
              <a:gd name="connsiteY10" fmla="*/ 30248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46172 w 2311103"/>
              <a:gd name="connsiteY14" fmla="*/ 171036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46172 w 2311103"/>
              <a:gd name="connsiteY14" fmla="*/ 171036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46172 w 2311103"/>
              <a:gd name="connsiteY14" fmla="*/ 171036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94402 w 2311103"/>
              <a:gd name="connsiteY15" fmla="*/ 217582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90505 w 2311103"/>
              <a:gd name="connsiteY15" fmla="*/ 219266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56554 w 2311103"/>
              <a:gd name="connsiteY18" fmla="*/ 352580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90505 w 2311103"/>
              <a:gd name="connsiteY15" fmla="*/ 219266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44862 w 2311103"/>
              <a:gd name="connsiteY18" fmla="*/ 354264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87599 w 2311103"/>
              <a:gd name="connsiteY17" fmla="*/ 309831 h 539823"/>
              <a:gd name="connsiteX18" fmla="*/ 1244862 w 2311103"/>
              <a:gd name="connsiteY18" fmla="*/ 354264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300234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28277 w 2311103"/>
              <a:gd name="connsiteY23" fmla="*/ 517383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16584 w 2311103"/>
              <a:gd name="connsiteY23" fmla="*/ 519068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397551 w 2311103"/>
              <a:gd name="connsiteY21" fmla="*/ 463849 h 539823"/>
              <a:gd name="connsiteX22" fmla="*/ 1466029 w 2311103"/>
              <a:gd name="connsiteY22" fmla="*/ 494500 h 539823"/>
              <a:gd name="connsiteX23" fmla="*/ 1516584 w 2311103"/>
              <a:gd name="connsiteY23" fmla="*/ 517384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6029 w 2311103"/>
              <a:gd name="connsiteY22" fmla="*/ 494500 h 539823"/>
              <a:gd name="connsiteX23" fmla="*/ 1516584 w 2311103"/>
              <a:gd name="connsiteY23" fmla="*/ 517384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6029 w 2311103"/>
              <a:gd name="connsiteY22" fmla="*/ 494500 h 539823"/>
              <a:gd name="connsiteX23" fmla="*/ 1520481 w 2311103"/>
              <a:gd name="connsiteY23" fmla="*/ 515700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2132 w 2311103"/>
              <a:gd name="connsiteY22" fmla="*/ 494500 h 539823"/>
              <a:gd name="connsiteX23" fmla="*/ 1520481 w 2311103"/>
              <a:gd name="connsiteY23" fmla="*/ 515700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3 h 539823"/>
              <a:gd name="connsiteX1" fmla="*/ 92997 w 2311103"/>
              <a:gd name="connsiteY1" fmla="*/ 315687 h 539823"/>
              <a:gd name="connsiteX2" fmla="*/ 175234 w 2311103"/>
              <a:gd name="connsiteY2" fmla="*/ 248607 h 539823"/>
              <a:gd name="connsiteX3" fmla="*/ 264389 w 2311103"/>
              <a:gd name="connsiteY3" fmla="*/ 178148 h 539823"/>
              <a:gd name="connsiteX4" fmla="*/ 328917 w 2311103"/>
              <a:gd name="connsiteY4" fmla="*/ 136325 h 539823"/>
              <a:gd name="connsiteX5" fmla="*/ 418879 w 2311103"/>
              <a:gd name="connsiteY5" fmla="*/ 74044 h 539823"/>
              <a:gd name="connsiteX6" fmla="*/ 489910 w 2311103"/>
              <a:gd name="connsiteY6" fmla="*/ 37779 h 539823"/>
              <a:gd name="connsiteX7" fmla="*/ 589398 w 2311103"/>
              <a:gd name="connsiteY7" fmla="*/ 10057 h 539823"/>
              <a:gd name="connsiteX8" fmla="*/ 679588 w 2311103"/>
              <a:gd name="connsiteY8" fmla="*/ 10 h 539823"/>
              <a:gd name="connsiteX9" fmla="*/ 761471 w 2311103"/>
              <a:gd name="connsiteY9" fmla="*/ 11492 h 539823"/>
              <a:gd name="connsiteX10" fmla="*/ 810027 w 2311103"/>
              <a:gd name="connsiteY10" fmla="*/ 28563 h 539823"/>
              <a:gd name="connsiteX11" fmla="*/ 857708 w 2311103"/>
              <a:gd name="connsiteY11" fmla="*/ 49788 h 539823"/>
              <a:gd name="connsiteX12" fmla="*/ 911026 w 2311103"/>
              <a:gd name="connsiteY12" fmla="*/ 86429 h 539823"/>
              <a:gd name="connsiteX13" fmla="*/ 970995 w 2311103"/>
              <a:gd name="connsiteY13" fmla="*/ 129647 h 539823"/>
              <a:gd name="connsiteX14" fmla="*/ 1034481 w 2311103"/>
              <a:gd name="connsiteY14" fmla="*/ 176089 h 539823"/>
              <a:gd name="connsiteX15" fmla="*/ 1086607 w 2311103"/>
              <a:gd name="connsiteY15" fmla="*/ 219266 h 539823"/>
              <a:gd name="connsiteX16" fmla="*/ 1147331 w 2311103"/>
              <a:gd name="connsiteY16" fmla="*/ 270572 h 539823"/>
              <a:gd name="connsiteX17" fmla="*/ 1191497 w 2311103"/>
              <a:gd name="connsiteY17" fmla="*/ 308146 h 539823"/>
              <a:gd name="connsiteX18" fmla="*/ 1244862 w 2311103"/>
              <a:gd name="connsiteY18" fmla="*/ 354264 h 539823"/>
              <a:gd name="connsiteX19" fmla="*/ 1296337 w 2311103"/>
              <a:gd name="connsiteY19" fmla="*/ 394923 h 539823"/>
              <a:gd name="connsiteX20" fmla="*/ 1343692 w 2311103"/>
              <a:gd name="connsiteY20" fmla="*/ 430419 h 539823"/>
              <a:gd name="connsiteX21" fmla="*/ 1401449 w 2311103"/>
              <a:gd name="connsiteY21" fmla="*/ 467218 h 539823"/>
              <a:gd name="connsiteX22" fmla="*/ 1462132 w 2311103"/>
              <a:gd name="connsiteY22" fmla="*/ 494500 h 539823"/>
              <a:gd name="connsiteX23" fmla="*/ 1520481 w 2311103"/>
              <a:gd name="connsiteY23" fmla="*/ 515700 h 539823"/>
              <a:gd name="connsiteX24" fmla="*/ 1594906 w 2311103"/>
              <a:gd name="connsiteY24" fmla="*/ 534212 h 539823"/>
              <a:gd name="connsiteX25" fmla="*/ 1664230 w 2311103"/>
              <a:gd name="connsiteY25" fmla="*/ 539367 h 539823"/>
              <a:gd name="connsiteX26" fmla="*/ 1727770 w 2311103"/>
              <a:gd name="connsiteY26" fmla="*/ 538145 h 539823"/>
              <a:gd name="connsiteX27" fmla="*/ 1783517 w 2311103"/>
              <a:gd name="connsiteY27" fmla="*/ 526807 h 539823"/>
              <a:gd name="connsiteX28" fmla="*/ 1830492 w 2311103"/>
              <a:gd name="connsiteY28" fmla="*/ 508013 h 539823"/>
              <a:gd name="connsiteX29" fmla="*/ 1885798 w 2311103"/>
              <a:gd name="connsiteY29" fmla="*/ 481257 h 539823"/>
              <a:gd name="connsiteX30" fmla="*/ 1950302 w 2311103"/>
              <a:gd name="connsiteY30" fmla="*/ 437647 h 539823"/>
              <a:gd name="connsiteX31" fmla="*/ 2001130 w 2311103"/>
              <a:gd name="connsiteY31" fmla="*/ 402127 h 539823"/>
              <a:gd name="connsiteX32" fmla="*/ 2040759 w 2311103"/>
              <a:gd name="connsiteY32" fmla="*/ 370186 h 539823"/>
              <a:gd name="connsiteX33" fmla="*/ 2080368 w 2311103"/>
              <a:gd name="connsiteY33" fmla="*/ 344088 h 539823"/>
              <a:gd name="connsiteX34" fmla="*/ 2117373 w 2311103"/>
              <a:gd name="connsiteY34" fmla="*/ 313663 h 539823"/>
              <a:gd name="connsiteX35" fmla="*/ 2159573 w 2311103"/>
              <a:gd name="connsiteY35" fmla="*/ 281601 h 539823"/>
              <a:gd name="connsiteX36" fmla="*/ 2192360 w 2311103"/>
              <a:gd name="connsiteY36" fmla="*/ 253452 h 539823"/>
              <a:gd name="connsiteX37" fmla="*/ 2229262 w 2311103"/>
              <a:gd name="connsiteY37" fmla="*/ 225148 h 539823"/>
              <a:gd name="connsiteX38" fmla="*/ 2272130 w 2311103"/>
              <a:gd name="connsiteY38" fmla="*/ 191460 h 539823"/>
              <a:gd name="connsiteX39" fmla="*/ 2311103 w 2311103"/>
              <a:gd name="connsiteY39" fmla="*/ 157773 h 539823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64389 w 2311103"/>
              <a:gd name="connsiteY3" fmla="*/ 178145 h 539820"/>
              <a:gd name="connsiteX4" fmla="*/ 328917 w 2311103"/>
              <a:gd name="connsiteY4" fmla="*/ 136322 h 539820"/>
              <a:gd name="connsiteX5" fmla="*/ 418879 w 2311103"/>
              <a:gd name="connsiteY5" fmla="*/ 74041 h 539820"/>
              <a:gd name="connsiteX6" fmla="*/ 489910 w 2311103"/>
              <a:gd name="connsiteY6" fmla="*/ 37776 h 539820"/>
              <a:gd name="connsiteX7" fmla="*/ 537829 w 2311103"/>
              <a:gd name="connsiteY7" fmla="*/ 21335 h 539820"/>
              <a:gd name="connsiteX8" fmla="*/ 589398 w 2311103"/>
              <a:gd name="connsiteY8" fmla="*/ 10054 h 539820"/>
              <a:gd name="connsiteX9" fmla="*/ 679588 w 2311103"/>
              <a:gd name="connsiteY9" fmla="*/ 7 h 539820"/>
              <a:gd name="connsiteX10" fmla="*/ 761471 w 2311103"/>
              <a:gd name="connsiteY10" fmla="*/ 11489 h 539820"/>
              <a:gd name="connsiteX11" fmla="*/ 810027 w 2311103"/>
              <a:gd name="connsiteY11" fmla="*/ 28560 h 539820"/>
              <a:gd name="connsiteX12" fmla="*/ 857708 w 2311103"/>
              <a:gd name="connsiteY12" fmla="*/ 49785 h 539820"/>
              <a:gd name="connsiteX13" fmla="*/ 911026 w 2311103"/>
              <a:gd name="connsiteY13" fmla="*/ 86426 h 539820"/>
              <a:gd name="connsiteX14" fmla="*/ 970995 w 2311103"/>
              <a:gd name="connsiteY14" fmla="*/ 129644 h 539820"/>
              <a:gd name="connsiteX15" fmla="*/ 1034481 w 2311103"/>
              <a:gd name="connsiteY15" fmla="*/ 176086 h 539820"/>
              <a:gd name="connsiteX16" fmla="*/ 1086607 w 2311103"/>
              <a:gd name="connsiteY16" fmla="*/ 219263 h 539820"/>
              <a:gd name="connsiteX17" fmla="*/ 1147331 w 2311103"/>
              <a:gd name="connsiteY17" fmla="*/ 270569 h 539820"/>
              <a:gd name="connsiteX18" fmla="*/ 1191497 w 2311103"/>
              <a:gd name="connsiteY18" fmla="*/ 308143 h 539820"/>
              <a:gd name="connsiteX19" fmla="*/ 1244862 w 2311103"/>
              <a:gd name="connsiteY19" fmla="*/ 354261 h 539820"/>
              <a:gd name="connsiteX20" fmla="*/ 1296337 w 2311103"/>
              <a:gd name="connsiteY20" fmla="*/ 394920 h 539820"/>
              <a:gd name="connsiteX21" fmla="*/ 1343692 w 2311103"/>
              <a:gd name="connsiteY21" fmla="*/ 430416 h 539820"/>
              <a:gd name="connsiteX22" fmla="*/ 1401449 w 2311103"/>
              <a:gd name="connsiteY22" fmla="*/ 467215 h 539820"/>
              <a:gd name="connsiteX23" fmla="*/ 1462132 w 2311103"/>
              <a:gd name="connsiteY23" fmla="*/ 494497 h 539820"/>
              <a:gd name="connsiteX24" fmla="*/ 1520481 w 2311103"/>
              <a:gd name="connsiteY24" fmla="*/ 515697 h 539820"/>
              <a:gd name="connsiteX25" fmla="*/ 1594906 w 2311103"/>
              <a:gd name="connsiteY25" fmla="*/ 534209 h 539820"/>
              <a:gd name="connsiteX26" fmla="*/ 1664230 w 2311103"/>
              <a:gd name="connsiteY26" fmla="*/ 539364 h 539820"/>
              <a:gd name="connsiteX27" fmla="*/ 1727770 w 2311103"/>
              <a:gd name="connsiteY27" fmla="*/ 538142 h 539820"/>
              <a:gd name="connsiteX28" fmla="*/ 1783517 w 2311103"/>
              <a:gd name="connsiteY28" fmla="*/ 526804 h 539820"/>
              <a:gd name="connsiteX29" fmla="*/ 1830492 w 2311103"/>
              <a:gd name="connsiteY29" fmla="*/ 508010 h 539820"/>
              <a:gd name="connsiteX30" fmla="*/ 1885798 w 2311103"/>
              <a:gd name="connsiteY30" fmla="*/ 481254 h 539820"/>
              <a:gd name="connsiteX31" fmla="*/ 1950302 w 2311103"/>
              <a:gd name="connsiteY31" fmla="*/ 437644 h 539820"/>
              <a:gd name="connsiteX32" fmla="*/ 2001130 w 2311103"/>
              <a:gd name="connsiteY32" fmla="*/ 402124 h 539820"/>
              <a:gd name="connsiteX33" fmla="*/ 2040759 w 2311103"/>
              <a:gd name="connsiteY33" fmla="*/ 370183 h 539820"/>
              <a:gd name="connsiteX34" fmla="*/ 2080368 w 2311103"/>
              <a:gd name="connsiteY34" fmla="*/ 344085 h 539820"/>
              <a:gd name="connsiteX35" fmla="*/ 2117373 w 2311103"/>
              <a:gd name="connsiteY35" fmla="*/ 313660 h 539820"/>
              <a:gd name="connsiteX36" fmla="*/ 2159573 w 2311103"/>
              <a:gd name="connsiteY36" fmla="*/ 281598 h 539820"/>
              <a:gd name="connsiteX37" fmla="*/ 2192360 w 2311103"/>
              <a:gd name="connsiteY37" fmla="*/ 253449 h 539820"/>
              <a:gd name="connsiteX38" fmla="*/ 2229262 w 2311103"/>
              <a:gd name="connsiteY38" fmla="*/ 225145 h 539820"/>
              <a:gd name="connsiteX39" fmla="*/ 2272130 w 2311103"/>
              <a:gd name="connsiteY39" fmla="*/ 191457 h 539820"/>
              <a:gd name="connsiteX40" fmla="*/ 2311103 w 2311103"/>
              <a:gd name="connsiteY40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64389 w 2311103"/>
              <a:gd name="connsiteY3" fmla="*/ 178145 h 539820"/>
              <a:gd name="connsiteX4" fmla="*/ 328917 w 2311103"/>
              <a:gd name="connsiteY4" fmla="*/ 136322 h 539820"/>
              <a:gd name="connsiteX5" fmla="*/ 366347 w 2311103"/>
              <a:gd name="connsiteY5" fmla="*/ 107238 h 539820"/>
              <a:gd name="connsiteX6" fmla="*/ 418879 w 2311103"/>
              <a:gd name="connsiteY6" fmla="*/ 74041 h 539820"/>
              <a:gd name="connsiteX7" fmla="*/ 489910 w 2311103"/>
              <a:gd name="connsiteY7" fmla="*/ 37776 h 539820"/>
              <a:gd name="connsiteX8" fmla="*/ 537829 w 2311103"/>
              <a:gd name="connsiteY8" fmla="*/ 21335 h 539820"/>
              <a:gd name="connsiteX9" fmla="*/ 589398 w 2311103"/>
              <a:gd name="connsiteY9" fmla="*/ 10054 h 539820"/>
              <a:gd name="connsiteX10" fmla="*/ 679588 w 2311103"/>
              <a:gd name="connsiteY10" fmla="*/ 7 h 539820"/>
              <a:gd name="connsiteX11" fmla="*/ 761471 w 2311103"/>
              <a:gd name="connsiteY11" fmla="*/ 11489 h 539820"/>
              <a:gd name="connsiteX12" fmla="*/ 810027 w 2311103"/>
              <a:gd name="connsiteY12" fmla="*/ 28560 h 539820"/>
              <a:gd name="connsiteX13" fmla="*/ 857708 w 2311103"/>
              <a:gd name="connsiteY13" fmla="*/ 49785 h 539820"/>
              <a:gd name="connsiteX14" fmla="*/ 911026 w 2311103"/>
              <a:gd name="connsiteY14" fmla="*/ 86426 h 539820"/>
              <a:gd name="connsiteX15" fmla="*/ 970995 w 2311103"/>
              <a:gd name="connsiteY15" fmla="*/ 129644 h 539820"/>
              <a:gd name="connsiteX16" fmla="*/ 1034481 w 2311103"/>
              <a:gd name="connsiteY16" fmla="*/ 176086 h 539820"/>
              <a:gd name="connsiteX17" fmla="*/ 1086607 w 2311103"/>
              <a:gd name="connsiteY17" fmla="*/ 219263 h 539820"/>
              <a:gd name="connsiteX18" fmla="*/ 1147331 w 2311103"/>
              <a:gd name="connsiteY18" fmla="*/ 270569 h 539820"/>
              <a:gd name="connsiteX19" fmla="*/ 1191497 w 2311103"/>
              <a:gd name="connsiteY19" fmla="*/ 308143 h 539820"/>
              <a:gd name="connsiteX20" fmla="*/ 1244862 w 2311103"/>
              <a:gd name="connsiteY20" fmla="*/ 354261 h 539820"/>
              <a:gd name="connsiteX21" fmla="*/ 1296337 w 2311103"/>
              <a:gd name="connsiteY21" fmla="*/ 394920 h 539820"/>
              <a:gd name="connsiteX22" fmla="*/ 1343692 w 2311103"/>
              <a:gd name="connsiteY22" fmla="*/ 430416 h 539820"/>
              <a:gd name="connsiteX23" fmla="*/ 1401449 w 2311103"/>
              <a:gd name="connsiteY23" fmla="*/ 467215 h 539820"/>
              <a:gd name="connsiteX24" fmla="*/ 1462132 w 2311103"/>
              <a:gd name="connsiteY24" fmla="*/ 494497 h 539820"/>
              <a:gd name="connsiteX25" fmla="*/ 1520481 w 2311103"/>
              <a:gd name="connsiteY25" fmla="*/ 515697 h 539820"/>
              <a:gd name="connsiteX26" fmla="*/ 1594906 w 2311103"/>
              <a:gd name="connsiteY26" fmla="*/ 534209 h 539820"/>
              <a:gd name="connsiteX27" fmla="*/ 1664230 w 2311103"/>
              <a:gd name="connsiteY27" fmla="*/ 539364 h 539820"/>
              <a:gd name="connsiteX28" fmla="*/ 1727770 w 2311103"/>
              <a:gd name="connsiteY28" fmla="*/ 538142 h 539820"/>
              <a:gd name="connsiteX29" fmla="*/ 1783517 w 2311103"/>
              <a:gd name="connsiteY29" fmla="*/ 526804 h 539820"/>
              <a:gd name="connsiteX30" fmla="*/ 1830492 w 2311103"/>
              <a:gd name="connsiteY30" fmla="*/ 508010 h 539820"/>
              <a:gd name="connsiteX31" fmla="*/ 1885798 w 2311103"/>
              <a:gd name="connsiteY31" fmla="*/ 481254 h 539820"/>
              <a:gd name="connsiteX32" fmla="*/ 1950302 w 2311103"/>
              <a:gd name="connsiteY32" fmla="*/ 437644 h 539820"/>
              <a:gd name="connsiteX33" fmla="*/ 2001130 w 2311103"/>
              <a:gd name="connsiteY33" fmla="*/ 402124 h 539820"/>
              <a:gd name="connsiteX34" fmla="*/ 2040759 w 2311103"/>
              <a:gd name="connsiteY34" fmla="*/ 370183 h 539820"/>
              <a:gd name="connsiteX35" fmla="*/ 2080368 w 2311103"/>
              <a:gd name="connsiteY35" fmla="*/ 344085 h 539820"/>
              <a:gd name="connsiteX36" fmla="*/ 2117373 w 2311103"/>
              <a:gd name="connsiteY36" fmla="*/ 313660 h 539820"/>
              <a:gd name="connsiteX37" fmla="*/ 2159573 w 2311103"/>
              <a:gd name="connsiteY37" fmla="*/ 281598 h 539820"/>
              <a:gd name="connsiteX38" fmla="*/ 2192360 w 2311103"/>
              <a:gd name="connsiteY38" fmla="*/ 253449 h 539820"/>
              <a:gd name="connsiteX39" fmla="*/ 2229262 w 2311103"/>
              <a:gd name="connsiteY39" fmla="*/ 225145 h 539820"/>
              <a:gd name="connsiteX40" fmla="*/ 2272130 w 2311103"/>
              <a:gd name="connsiteY40" fmla="*/ 191457 h 539820"/>
              <a:gd name="connsiteX41" fmla="*/ 2311103 w 2311103"/>
              <a:gd name="connsiteY41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18249 w 2311103"/>
              <a:gd name="connsiteY3" fmla="*/ 213353 h 539820"/>
              <a:gd name="connsiteX4" fmla="*/ 264389 w 2311103"/>
              <a:gd name="connsiteY4" fmla="*/ 178145 h 539820"/>
              <a:gd name="connsiteX5" fmla="*/ 328917 w 2311103"/>
              <a:gd name="connsiteY5" fmla="*/ 136322 h 539820"/>
              <a:gd name="connsiteX6" fmla="*/ 366347 w 2311103"/>
              <a:gd name="connsiteY6" fmla="*/ 107238 h 539820"/>
              <a:gd name="connsiteX7" fmla="*/ 418879 w 2311103"/>
              <a:gd name="connsiteY7" fmla="*/ 74041 h 539820"/>
              <a:gd name="connsiteX8" fmla="*/ 489910 w 2311103"/>
              <a:gd name="connsiteY8" fmla="*/ 37776 h 539820"/>
              <a:gd name="connsiteX9" fmla="*/ 537829 w 2311103"/>
              <a:gd name="connsiteY9" fmla="*/ 21335 h 539820"/>
              <a:gd name="connsiteX10" fmla="*/ 589398 w 2311103"/>
              <a:gd name="connsiteY10" fmla="*/ 10054 h 539820"/>
              <a:gd name="connsiteX11" fmla="*/ 679588 w 2311103"/>
              <a:gd name="connsiteY11" fmla="*/ 7 h 539820"/>
              <a:gd name="connsiteX12" fmla="*/ 761471 w 2311103"/>
              <a:gd name="connsiteY12" fmla="*/ 11489 h 539820"/>
              <a:gd name="connsiteX13" fmla="*/ 810027 w 2311103"/>
              <a:gd name="connsiteY13" fmla="*/ 28560 h 539820"/>
              <a:gd name="connsiteX14" fmla="*/ 857708 w 2311103"/>
              <a:gd name="connsiteY14" fmla="*/ 49785 h 539820"/>
              <a:gd name="connsiteX15" fmla="*/ 911026 w 2311103"/>
              <a:gd name="connsiteY15" fmla="*/ 86426 h 539820"/>
              <a:gd name="connsiteX16" fmla="*/ 970995 w 2311103"/>
              <a:gd name="connsiteY16" fmla="*/ 129644 h 539820"/>
              <a:gd name="connsiteX17" fmla="*/ 1034481 w 2311103"/>
              <a:gd name="connsiteY17" fmla="*/ 176086 h 539820"/>
              <a:gd name="connsiteX18" fmla="*/ 1086607 w 2311103"/>
              <a:gd name="connsiteY18" fmla="*/ 219263 h 539820"/>
              <a:gd name="connsiteX19" fmla="*/ 1147331 w 2311103"/>
              <a:gd name="connsiteY19" fmla="*/ 270569 h 539820"/>
              <a:gd name="connsiteX20" fmla="*/ 1191497 w 2311103"/>
              <a:gd name="connsiteY20" fmla="*/ 308143 h 539820"/>
              <a:gd name="connsiteX21" fmla="*/ 1244862 w 2311103"/>
              <a:gd name="connsiteY21" fmla="*/ 354261 h 539820"/>
              <a:gd name="connsiteX22" fmla="*/ 1296337 w 2311103"/>
              <a:gd name="connsiteY22" fmla="*/ 394920 h 539820"/>
              <a:gd name="connsiteX23" fmla="*/ 1343692 w 2311103"/>
              <a:gd name="connsiteY23" fmla="*/ 430416 h 539820"/>
              <a:gd name="connsiteX24" fmla="*/ 1401449 w 2311103"/>
              <a:gd name="connsiteY24" fmla="*/ 467215 h 539820"/>
              <a:gd name="connsiteX25" fmla="*/ 1462132 w 2311103"/>
              <a:gd name="connsiteY25" fmla="*/ 494497 h 539820"/>
              <a:gd name="connsiteX26" fmla="*/ 1520481 w 2311103"/>
              <a:gd name="connsiteY26" fmla="*/ 515697 h 539820"/>
              <a:gd name="connsiteX27" fmla="*/ 1594906 w 2311103"/>
              <a:gd name="connsiteY27" fmla="*/ 534209 h 539820"/>
              <a:gd name="connsiteX28" fmla="*/ 1664230 w 2311103"/>
              <a:gd name="connsiteY28" fmla="*/ 539364 h 539820"/>
              <a:gd name="connsiteX29" fmla="*/ 1727770 w 2311103"/>
              <a:gd name="connsiteY29" fmla="*/ 538142 h 539820"/>
              <a:gd name="connsiteX30" fmla="*/ 1783517 w 2311103"/>
              <a:gd name="connsiteY30" fmla="*/ 526804 h 539820"/>
              <a:gd name="connsiteX31" fmla="*/ 1830492 w 2311103"/>
              <a:gd name="connsiteY31" fmla="*/ 508010 h 539820"/>
              <a:gd name="connsiteX32" fmla="*/ 1885798 w 2311103"/>
              <a:gd name="connsiteY32" fmla="*/ 481254 h 539820"/>
              <a:gd name="connsiteX33" fmla="*/ 1950302 w 2311103"/>
              <a:gd name="connsiteY33" fmla="*/ 437644 h 539820"/>
              <a:gd name="connsiteX34" fmla="*/ 2001130 w 2311103"/>
              <a:gd name="connsiteY34" fmla="*/ 402124 h 539820"/>
              <a:gd name="connsiteX35" fmla="*/ 2040759 w 2311103"/>
              <a:gd name="connsiteY35" fmla="*/ 370183 h 539820"/>
              <a:gd name="connsiteX36" fmla="*/ 2080368 w 2311103"/>
              <a:gd name="connsiteY36" fmla="*/ 344085 h 539820"/>
              <a:gd name="connsiteX37" fmla="*/ 2117373 w 2311103"/>
              <a:gd name="connsiteY37" fmla="*/ 313660 h 539820"/>
              <a:gd name="connsiteX38" fmla="*/ 2159573 w 2311103"/>
              <a:gd name="connsiteY38" fmla="*/ 281598 h 539820"/>
              <a:gd name="connsiteX39" fmla="*/ 2192360 w 2311103"/>
              <a:gd name="connsiteY39" fmla="*/ 253449 h 539820"/>
              <a:gd name="connsiteX40" fmla="*/ 2229262 w 2311103"/>
              <a:gd name="connsiteY40" fmla="*/ 225145 h 539820"/>
              <a:gd name="connsiteX41" fmla="*/ 2272130 w 2311103"/>
              <a:gd name="connsiteY41" fmla="*/ 191457 h 539820"/>
              <a:gd name="connsiteX42" fmla="*/ 2311103 w 2311103"/>
              <a:gd name="connsiteY42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18249 w 2311103"/>
              <a:gd name="connsiteY3" fmla="*/ 213353 h 539820"/>
              <a:gd name="connsiteX4" fmla="*/ 264389 w 2311103"/>
              <a:gd name="connsiteY4" fmla="*/ 178145 h 539820"/>
              <a:gd name="connsiteX5" fmla="*/ 296196 w 2311103"/>
              <a:gd name="connsiteY5" fmla="*/ 154401 h 539820"/>
              <a:gd name="connsiteX6" fmla="*/ 328917 w 2311103"/>
              <a:gd name="connsiteY6" fmla="*/ 136322 h 539820"/>
              <a:gd name="connsiteX7" fmla="*/ 366347 w 2311103"/>
              <a:gd name="connsiteY7" fmla="*/ 107238 h 539820"/>
              <a:gd name="connsiteX8" fmla="*/ 418879 w 2311103"/>
              <a:gd name="connsiteY8" fmla="*/ 74041 h 539820"/>
              <a:gd name="connsiteX9" fmla="*/ 489910 w 2311103"/>
              <a:gd name="connsiteY9" fmla="*/ 37776 h 539820"/>
              <a:gd name="connsiteX10" fmla="*/ 537829 w 2311103"/>
              <a:gd name="connsiteY10" fmla="*/ 21335 h 539820"/>
              <a:gd name="connsiteX11" fmla="*/ 589398 w 2311103"/>
              <a:gd name="connsiteY11" fmla="*/ 10054 h 539820"/>
              <a:gd name="connsiteX12" fmla="*/ 679588 w 2311103"/>
              <a:gd name="connsiteY12" fmla="*/ 7 h 539820"/>
              <a:gd name="connsiteX13" fmla="*/ 761471 w 2311103"/>
              <a:gd name="connsiteY13" fmla="*/ 11489 h 539820"/>
              <a:gd name="connsiteX14" fmla="*/ 810027 w 2311103"/>
              <a:gd name="connsiteY14" fmla="*/ 28560 h 539820"/>
              <a:gd name="connsiteX15" fmla="*/ 857708 w 2311103"/>
              <a:gd name="connsiteY15" fmla="*/ 49785 h 539820"/>
              <a:gd name="connsiteX16" fmla="*/ 911026 w 2311103"/>
              <a:gd name="connsiteY16" fmla="*/ 86426 h 539820"/>
              <a:gd name="connsiteX17" fmla="*/ 970995 w 2311103"/>
              <a:gd name="connsiteY17" fmla="*/ 129644 h 539820"/>
              <a:gd name="connsiteX18" fmla="*/ 1034481 w 2311103"/>
              <a:gd name="connsiteY18" fmla="*/ 176086 h 539820"/>
              <a:gd name="connsiteX19" fmla="*/ 1086607 w 2311103"/>
              <a:gd name="connsiteY19" fmla="*/ 219263 h 539820"/>
              <a:gd name="connsiteX20" fmla="*/ 1147331 w 2311103"/>
              <a:gd name="connsiteY20" fmla="*/ 270569 h 539820"/>
              <a:gd name="connsiteX21" fmla="*/ 1191497 w 2311103"/>
              <a:gd name="connsiteY21" fmla="*/ 308143 h 539820"/>
              <a:gd name="connsiteX22" fmla="*/ 1244862 w 2311103"/>
              <a:gd name="connsiteY22" fmla="*/ 354261 h 539820"/>
              <a:gd name="connsiteX23" fmla="*/ 1296337 w 2311103"/>
              <a:gd name="connsiteY23" fmla="*/ 394920 h 539820"/>
              <a:gd name="connsiteX24" fmla="*/ 1343692 w 2311103"/>
              <a:gd name="connsiteY24" fmla="*/ 430416 h 539820"/>
              <a:gd name="connsiteX25" fmla="*/ 1401449 w 2311103"/>
              <a:gd name="connsiteY25" fmla="*/ 467215 h 539820"/>
              <a:gd name="connsiteX26" fmla="*/ 1462132 w 2311103"/>
              <a:gd name="connsiteY26" fmla="*/ 494497 h 539820"/>
              <a:gd name="connsiteX27" fmla="*/ 1520481 w 2311103"/>
              <a:gd name="connsiteY27" fmla="*/ 515697 h 539820"/>
              <a:gd name="connsiteX28" fmla="*/ 1594906 w 2311103"/>
              <a:gd name="connsiteY28" fmla="*/ 534209 h 539820"/>
              <a:gd name="connsiteX29" fmla="*/ 1664230 w 2311103"/>
              <a:gd name="connsiteY29" fmla="*/ 539364 h 539820"/>
              <a:gd name="connsiteX30" fmla="*/ 1727770 w 2311103"/>
              <a:gd name="connsiteY30" fmla="*/ 538142 h 539820"/>
              <a:gd name="connsiteX31" fmla="*/ 1783517 w 2311103"/>
              <a:gd name="connsiteY31" fmla="*/ 526804 h 539820"/>
              <a:gd name="connsiteX32" fmla="*/ 1830492 w 2311103"/>
              <a:gd name="connsiteY32" fmla="*/ 508010 h 539820"/>
              <a:gd name="connsiteX33" fmla="*/ 1885798 w 2311103"/>
              <a:gd name="connsiteY33" fmla="*/ 481254 h 539820"/>
              <a:gd name="connsiteX34" fmla="*/ 1950302 w 2311103"/>
              <a:gd name="connsiteY34" fmla="*/ 437644 h 539820"/>
              <a:gd name="connsiteX35" fmla="*/ 2001130 w 2311103"/>
              <a:gd name="connsiteY35" fmla="*/ 402124 h 539820"/>
              <a:gd name="connsiteX36" fmla="*/ 2040759 w 2311103"/>
              <a:gd name="connsiteY36" fmla="*/ 370183 h 539820"/>
              <a:gd name="connsiteX37" fmla="*/ 2080368 w 2311103"/>
              <a:gd name="connsiteY37" fmla="*/ 344085 h 539820"/>
              <a:gd name="connsiteX38" fmla="*/ 2117373 w 2311103"/>
              <a:gd name="connsiteY38" fmla="*/ 313660 h 539820"/>
              <a:gd name="connsiteX39" fmla="*/ 2159573 w 2311103"/>
              <a:gd name="connsiteY39" fmla="*/ 281598 h 539820"/>
              <a:gd name="connsiteX40" fmla="*/ 2192360 w 2311103"/>
              <a:gd name="connsiteY40" fmla="*/ 253449 h 539820"/>
              <a:gd name="connsiteX41" fmla="*/ 2229262 w 2311103"/>
              <a:gd name="connsiteY41" fmla="*/ 225145 h 539820"/>
              <a:gd name="connsiteX42" fmla="*/ 2272130 w 2311103"/>
              <a:gd name="connsiteY42" fmla="*/ 191457 h 539820"/>
              <a:gd name="connsiteX43" fmla="*/ 2311103 w 2311103"/>
              <a:gd name="connsiteY43" fmla="*/ 157770 h 539820"/>
              <a:gd name="connsiteX0" fmla="*/ 0 w 2311103"/>
              <a:gd name="connsiteY0" fmla="*/ 396950 h 539820"/>
              <a:gd name="connsiteX1" fmla="*/ 92997 w 2311103"/>
              <a:gd name="connsiteY1" fmla="*/ 315684 h 539820"/>
              <a:gd name="connsiteX2" fmla="*/ 175234 w 2311103"/>
              <a:gd name="connsiteY2" fmla="*/ 248604 h 539820"/>
              <a:gd name="connsiteX3" fmla="*/ 218249 w 2311103"/>
              <a:gd name="connsiteY3" fmla="*/ 213353 h 539820"/>
              <a:gd name="connsiteX4" fmla="*/ 264389 w 2311103"/>
              <a:gd name="connsiteY4" fmla="*/ 178145 h 539820"/>
              <a:gd name="connsiteX5" fmla="*/ 296196 w 2311103"/>
              <a:gd name="connsiteY5" fmla="*/ 154401 h 539820"/>
              <a:gd name="connsiteX6" fmla="*/ 325019 w 2311103"/>
              <a:gd name="connsiteY6" fmla="*/ 136322 h 539820"/>
              <a:gd name="connsiteX7" fmla="*/ 366347 w 2311103"/>
              <a:gd name="connsiteY7" fmla="*/ 107238 h 539820"/>
              <a:gd name="connsiteX8" fmla="*/ 418879 w 2311103"/>
              <a:gd name="connsiteY8" fmla="*/ 74041 h 539820"/>
              <a:gd name="connsiteX9" fmla="*/ 489910 w 2311103"/>
              <a:gd name="connsiteY9" fmla="*/ 37776 h 539820"/>
              <a:gd name="connsiteX10" fmla="*/ 537829 w 2311103"/>
              <a:gd name="connsiteY10" fmla="*/ 21335 h 539820"/>
              <a:gd name="connsiteX11" fmla="*/ 589398 w 2311103"/>
              <a:gd name="connsiteY11" fmla="*/ 10054 h 539820"/>
              <a:gd name="connsiteX12" fmla="*/ 679588 w 2311103"/>
              <a:gd name="connsiteY12" fmla="*/ 7 h 539820"/>
              <a:gd name="connsiteX13" fmla="*/ 761471 w 2311103"/>
              <a:gd name="connsiteY13" fmla="*/ 11489 h 539820"/>
              <a:gd name="connsiteX14" fmla="*/ 810027 w 2311103"/>
              <a:gd name="connsiteY14" fmla="*/ 28560 h 539820"/>
              <a:gd name="connsiteX15" fmla="*/ 857708 w 2311103"/>
              <a:gd name="connsiteY15" fmla="*/ 49785 h 539820"/>
              <a:gd name="connsiteX16" fmla="*/ 911026 w 2311103"/>
              <a:gd name="connsiteY16" fmla="*/ 86426 h 539820"/>
              <a:gd name="connsiteX17" fmla="*/ 970995 w 2311103"/>
              <a:gd name="connsiteY17" fmla="*/ 129644 h 539820"/>
              <a:gd name="connsiteX18" fmla="*/ 1034481 w 2311103"/>
              <a:gd name="connsiteY18" fmla="*/ 176086 h 539820"/>
              <a:gd name="connsiteX19" fmla="*/ 1086607 w 2311103"/>
              <a:gd name="connsiteY19" fmla="*/ 219263 h 539820"/>
              <a:gd name="connsiteX20" fmla="*/ 1147331 w 2311103"/>
              <a:gd name="connsiteY20" fmla="*/ 270569 h 539820"/>
              <a:gd name="connsiteX21" fmla="*/ 1191497 w 2311103"/>
              <a:gd name="connsiteY21" fmla="*/ 308143 h 539820"/>
              <a:gd name="connsiteX22" fmla="*/ 1244862 w 2311103"/>
              <a:gd name="connsiteY22" fmla="*/ 354261 h 539820"/>
              <a:gd name="connsiteX23" fmla="*/ 1296337 w 2311103"/>
              <a:gd name="connsiteY23" fmla="*/ 394920 h 539820"/>
              <a:gd name="connsiteX24" fmla="*/ 1343692 w 2311103"/>
              <a:gd name="connsiteY24" fmla="*/ 430416 h 539820"/>
              <a:gd name="connsiteX25" fmla="*/ 1401449 w 2311103"/>
              <a:gd name="connsiteY25" fmla="*/ 467215 h 539820"/>
              <a:gd name="connsiteX26" fmla="*/ 1462132 w 2311103"/>
              <a:gd name="connsiteY26" fmla="*/ 494497 h 539820"/>
              <a:gd name="connsiteX27" fmla="*/ 1520481 w 2311103"/>
              <a:gd name="connsiteY27" fmla="*/ 515697 h 539820"/>
              <a:gd name="connsiteX28" fmla="*/ 1594906 w 2311103"/>
              <a:gd name="connsiteY28" fmla="*/ 534209 h 539820"/>
              <a:gd name="connsiteX29" fmla="*/ 1664230 w 2311103"/>
              <a:gd name="connsiteY29" fmla="*/ 539364 h 539820"/>
              <a:gd name="connsiteX30" fmla="*/ 1727770 w 2311103"/>
              <a:gd name="connsiteY30" fmla="*/ 538142 h 539820"/>
              <a:gd name="connsiteX31" fmla="*/ 1783517 w 2311103"/>
              <a:gd name="connsiteY31" fmla="*/ 526804 h 539820"/>
              <a:gd name="connsiteX32" fmla="*/ 1830492 w 2311103"/>
              <a:gd name="connsiteY32" fmla="*/ 508010 h 539820"/>
              <a:gd name="connsiteX33" fmla="*/ 1885798 w 2311103"/>
              <a:gd name="connsiteY33" fmla="*/ 481254 h 539820"/>
              <a:gd name="connsiteX34" fmla="*/ 1950302 w 2311103"/>
              <a:gd name="connsiteY34" fmla="*/ 437644 h 539820"/>
              <a:gd name="connsiteX35" fmla="*/ 2001130 w 2311103"/>
              <a:gd name="connsiteY35" fmla="*/ 402124 h 539820"/>
              <a:gd name="connsiteX36" fmla="*/ 2040759 w 2311103"/>
              <a:gd name="connsiteY36" fmla="*/ 370183 h 539820"/>
              <a:gd name="connsiteX37" fmla="*/ 2080368 w 2311103"/>
              <a:gd name="connsiteY37" fmla="*/ 344085 h 539820"/>
              <a:gd name="connsiteX38" fmla="*/ 2117373 w 2311103"/>
              <a:gd name="connsiteY38" fmla="*/ 313660 h 539820"/>
              <a:gd name="connsiteX39" fmla="*/ 2159573 w 2311103"/>
              <a:gd name="connsiteY39" fmla="*/ 281598 h 539820"/>
              <a:gd name="connsiteX40" fmla="*/ 2192360 w 2311103"/>
              <a:gd name="connsiteY40" fmla="*/ 253449 h 539820"/>
              <a:gd name="connsiteX41" fmla="*/ 2229262 w 2311103"/>
              <a:gd name="connsiteY41" fmla="*/ 225145 h 539820"/>
              <a:gd name="connsiteX42" fmla="*/ 2272130 w 2311103"/>
              <a:gd name="connsiteY42" fmla="*/ 191457 h 539820"/>
              <a:gd name="connsiteX43" fmla="*/ 2311103 w 2311103"/>
              <a:gd name="connsiteY43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92997 w 2311103"/>
              <a:gd name="connsiteY2" fmla="*/ 315684 h 539820"/>
              <a:gd name="connsiteX3" fmla="*/ 175234 w 2311103"/>
              <a:gd name="connsiteY3" fmla="*/ 248604 h 539820"/>
              <a:gd name="connsiteX4" fmla="*/ 218249 w 2311103"/>
              <a:gd name="connsiteY4" fmla="*/ 213353 h 539820"/>
              <a:gd name="connsiteX5" fmla="*/ 264389 w 2311103"/>
              <a:gd name="connsiteY5" fmla="*/ 178145 h 539820"/>
              <a:gd name="connsiteX6" fmla="*/ 296196 w 2311103"/>
              <a:gd name="connsiteY6" fmla="*/ 154401 h 539820"/>
              <a:gd name="connsiteX7" fmla="*/ 325019 w 2311103"/>
              <a:gd name="connsiteY7" fmla="*/ 136322 h 539820"/>
              <a:gd name="connsiteX8" fmla="*/ 366347 w 2311103"/>
              <a:gd name="connsiteY8" fmla="*/ 107238 h 539820"/>
              <a:gd name="connsiteX9" fmla="*/ 418879 w 2311103"/>
              <a:gd name="connsiteY9" fmla="*/ 74041 h 539820"/>
              <a:gd name="connsiteX10" fmla="*/ 489910 w 2311103"/>
              <a:gd name="connsiteY10" fmla="*/ 37776 h 539820"/>
              <a:gd name="connsiteX11" fmla="*/ 537829 w 2311103"/>
              <a:gd name="connsiteY11" fmla="*/ 21335 h 539820"/>
              <a:gd name="connsiteX12" fmla="*/ 589398 w 2311103"/>
              <a:gd name="connsiteY12" fmla="*/ 10054 h 539820"/>
              <a:gd name="connsiteX13" fmla="*/ 679588 w 2311103"/>
              <a:gd name="connsiteY13" fmla="*/ 7 h 539820"/>
              <a:gd name="connsiteX14" fmla="*/ 761471 w 2311103"/>
              <a:gd name="connsiteY14" fmla="*/ 11489 h 539820"/>
              <a:gd name="connsiteX15" fmla="*/ 810027 w 2311103"/>
              <a:gd name="connsiteY15" fmla="*/ 28560 h 539820"/>
              <a:gd name="connsiteX16" fmla="*/ 857708 w 2311103"/>
              <a:gd name="connsiteY16" fmla="*/ 49785 h 539820"/>
              <a:gd name="connsiteX17" fmla="*/ 911026 w 2311103"/>
              <a:gd name="connsiteY17" fmla="*/ 86426 h 539820"/>
              <a:gd name="connsiteX18" fmla="*/ 970995 w 2311103"/>
              <a:gd name="connsiteY18" fmla="*/ 129644 h 539820"/>
              <a:gd name="connsiteX19" fmla="*/ 1034481 w 2311103"/>
              <a:gd name="connsiteY19" fmla="*/ 176086 h 539820"/>
              <a:gd name="connsiteX20" fmla="*/ 1086607 w 2311103"/>
              <a:gd name="connsiteY20" fmla="*/ 219263 h 539820"/>
              <a:gd name="connsiteX21" fmla="*/ 1147331 w 2311103"/>
              <a:gd name="connsiteY21" fmla="*/ 270569 h 539820"/>
              <a:gd name="connsiteX22" fmla="*/ 1191497 w 2311103"/>
              <a:gd name="connsiteY22" fmla="*/ 308143 h 539820"/>
              <a:gd name="connsiteX23" fmla="*/ 1244862 w 2311103"/>
              <a:gd name="connsiteY23" fmla="*/ 354261 h 539820"/>
              <a:gd name="connsiteX24" fmla="*/ 1296337 w 2311103"/>
              <a:gd name="connsiteY24" fmla="*/ 394920 h 539820"/>
              <a:gd name="connsiteX25" fmla="*/ 1343692 w 2311103"/>
              <a:gd name="connsiteY25" fmla="*/ 430416 h 539820"/>
              <a:gd name="connsiteX26" fmla="*/ 1401449 w 2311103"/>
              <a:gd name="connsiteY26" fmla="*/ 467215 h 539820"/>
              <a:gd name="connsiteX27" fmla="*/ 1462132 w 2311103"/>
              <a:gd name="connsiteY27" fmla="*/ 494497 h 539820"/>
              <a:gd name="connsiteX28" fmla="*/ 1520481 w 2311103"/>
              <a:gd name="connsiteY28" fmla="*/ 515697 h 539820"/>
              <a:gd name="connsiteX29" fmla="*/ 1594906 w 2311103"/>
              <a:gd name="connsiteY29" fmla="*/ 534209 h 539820"/>
              <a:gd name="connsiteX30" fmla="*/ 1664230 w 2311103"/>
              <a:gd name="connsiteY30" fmla="*/ 539364 h 539820"/>
              <a:gd name="connsiteX31" fmla="*/ 1727770 w 2311103"/>
              <a:gd name="connsiteY31" fmla="*/ 538142 h 539820"/>
              <a:gd name="connsiteX32" fmla="*/ 1783517 w 2311103"/>
              <a:gd name="connsiteY32" fmla="*/ 526804 h 539820"/>
              <a:gd name="connsiteX33" fmla="*/ 1830492 w 2311103"/>
              <a:gd name="connsiteY33" fmla="*/ 508010 h 539820"/>
              <a:gd name="connsiteX34" fmla="*/ 1885798 w 2311103"/>
              <a:gd name="connsiteY34" fmla="*/ 481254 h 539820"/>
              <a:gd name="connsiteX35" fmla="*/ 1950302 w 2311103"/>
              <a:gd name="connsiteY35" fmla="*/ 437644 h 539820"/>
              <a:gd name="connsiteX36" fmla="*/ 2001130 w 2311103"/>
              <a:gd name="connsiteY36" fmla="*/ 402124 h 539820"/>
              <a:gd name="connsiteX37" fmla="*/ 2040759 w 2311103"/>
              <a:gd name="connsiteY37" fmla="*/ 370183 h 539820"/>
              <a:gd name="connsiteX38" fmla="*/ 2080368 w 2311103"/>
              <a:gd name="connsiteY38" fmla="*/ 344085 h 539820"/>
              <a:gd name="connsiteX39" fmla="*/ 2117373 w 2311103"/>
              <a:gd name="connsiteY39" fmla="*/ 313660 h 539820"/>
              <a:gd name="connsiteX40" fmla="*/ 2159573 w 2311103"/>
              <a:gd name="connsiteY40" fmla="*/ 281598 h 539820"/>
              <a:gd name="connsiteX41" fmla="*/ 2192360 w 2311103"/>
              <a:gd name="connsiteY41" fmla="*/ 253449 h 539820"/>
              <a:gd name="connsiteX42" fmla="*/ 2229262 w 2311103"/>
              <a:gd name="connsiteY42" fmla="*/ 225145 h 539820"/>
              <a:gd name="connsiteX43" fmla="*/ 2272130 w 2311103"/>
              <a:gd name="connsiteY43" fmla="*/ 191457 h 539820"/>
              <a:gd name="connsiteX44" fmla="*/ 2311103 w 2311103"/>
              <a:gd name="connsiteY44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92997 w 2311103"/>
              <a:gd name="connsiteY2" fmla="*/ 315684 h 539820"/>
              <a:gd name="connsiteX3" fmla="*/ 136406 w 2311103"/>
              <a:gd name="connsiteY3" fmla="*/ 279044 h 539820"/>
              <a:gd name="connsiteX4" fmla="*/ 175234 w 2311103"/>
              <a:gd name="connsiteY4" fmla="*/ 248604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85202 w 2311103"/>
              <a:gd name="connsiteY2" fmla="*/ 314000 h 539820"/>
              <a:gd name="connsiteX3" fmla="*/ 136406 w 2311103"/>
              <a:gd name="connsiteY3" fmla="*/ 279044 h 539820"/>
              <a:gd name="connsiteX4" fmla="*/ 175234 w 2311103"/>
              <a:gd name="connsiteY4" fmla="*/ 248604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85202 w 2311103"/>
              <a:gd name="connsiteY2" fmla="*/ 314000 h 539820"/>
              <a:gd name="connsiteX3" fmla="*/ 132509 w 2311103"/>
              <a:gd name="connsiteY3" fmla="*/ 275675 h 539820"/>
              <a:gd name="connsiteX4" fmla="*/ 175234 w 2311103"/>
              <a:gd name="connsiteY4" fmla="*/ 248604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6950 h 539820"/>
              <a:gd name="connsiteX1" fmla="*/ 38973 w 2311103"/>
              <a:gd name="connsiteY1" fmla="*/ 354841 h 539820"/>
              <a:gd name="connsiteX2" fmla="*/ 85202 w 2311103"/>
              <a:gd name="connsiteY2" fmla="*/ 314000 h 539820"/>
              <a:gd name="connsiteX3" fmla="*/ 132509 w 2311103"/>
              <a:gd name="connsiteY3" fmla="*/ 275675 h 539820"/>
              <a:gd name="connsiteX4" fmla="*/ 171336 w 2311103"/>
              <a:gd name="connsiteY4" fmla="*/ 246920 h 539820"/>
              <a:gd name="connsiteX5" fmla="*/ 218249 w 2311103"/>
              <a:gd name="connsiteY5" fmla="*/ 213353 h 539820"/>
              <a:gd name="connsiteX6" fmla="*/ 264389 w 2311103"/>
              <a:gd name="connsiteY6" fmla="*/ 178145 h 539820"/>
              <a:gd name="connsiteX7" fmla="*/ 296196 w 2311103"/>
              <a:gd name="connsiteY7" fmla="*/ 154401 h 539820"/>
              <a:gd name="connsiteX8" fmla="*/ 325019 w 2311103"/>
              <a:gd name="connsiteY8" fmla="*/ 136322 h 539820"/>
              <a:gd name="connsiteX9" fmla="*/ 366347 w 2311103"/>
              <a:gd name="connsiteY9" fmla="*/ 107238 h 539820"/>
              <a:gd name="connsiteX10" fmla="*/ 418879 w 2311103"/>
              <a:gd name="connsiteY10" fmla="*/ 74041 h 539820"/>
              <a:gd name="connsiteX11" fmla="*/ 489910 w 2311103"/>
              <a:gd name="connsiteY11" fmla="*/ 37776 h 539820"/>
              <a:gd name="connsiteX12" fmla="*/ 537829 w 2311103"/>
              <a:gd name="connsiteY12" fmla="*/ 21335 h 539820"/>
              <a:gd name="connsiteX13" fmla="*/ 589398 w 2311103"/>
              <a:gd name="connsiteY13" fmla="*/ 10054 h 539820"/>
              <a:gd name="connsiteX14" fmla="*/ 679588 w 2311103"/>
              <a:gd name="connsiteY14" fmla="*/ 7 h 539820"/>
              <a:gd name="connsiteX15" fmla="*/ 761471 w 2311103"/>
              <a:gd name="connsiteY15" fmla="*/ 11489 h 539820"/>
              <a:gd name="connsiteX16" fmla="*/ 810027 w 2311103"/>
              <a:gd name="connsiteY16" fmla="*/ 28560 h 539820"/>
              <a:gd name="connsiteX17" fmla="*/ 857708 w 2311103"/>
              <a:gd name="connsiteY17" fmla="*/ 49785 h 539820"/>
              <a:gd name="connsiteX18" fmla="*/ 911026 w 2311103"/>
              <a:gd name="connsiteY18" fmla="*/ 86426 h 539820"/>
              <a:gd name="connsiteX19" fmla="*/ 970995 w 2311103"/>
              <a:gd name="connsiteY19" fmla="*/ 129644 h 539820"/>
              <a:gd name="connsiteX20" fmla="*/ 1034481 w 2311103"/>
              <a:gd name="connsiteY20" fmla="*/ 176086 h 539820"/>
              <a:gd name="connsiteX21" fmla="*/ 1086607 w 2311103"/>
              <a:gd name="connsiteY21" fmla="*/ 219263 h 539820"/>
              <a:gd name="connsiteX22" fmla="*/ 1147331 w 2311103"/>
              <a:gd name="connsiteY22" fmla="*/ 270569 h 539820"/>
              <a:gd name="connsiteX23" fmla="*/ 1191497 w 2311103"/>
              <a:gd name="connsiteY23" fmla="*/ 308143 h 539820"/>
              <a:gd name="connsiteX24" fmla="*/ 1244862 w 2311103"/>
              <a:gd name="connsiteY24" fmla="*/ 354261 h 539820"/>
              <a:gd name="connsiteX25" fmla="*/ 1296337 w 2311103"/>
              <a:gd name="connsiteY25" fmla="*/ 394920 h 539820"/>
              <a:gd name="connsiteX26" fmla="*/ 1343692 w 2311103"/>
              <a:gd name="connsiteY26" fmla="*/ 430416 h 539820"/>
              <a:gd name="connsiteX27" fmla="*/ 1401449 w 2311103"/>
              <a:gd name="connsiteY27" fmla="*/ 467215 h 539820"/>
              <a:gd name="connsiteX28" fmla="*/ 1462132 w 2311103"/>
              <a:gd name="connsiteY28" fmla="*/ 494497 h 539820"/>
              <a:gd name="connsiteX29" fmla="*/ 1520481 w 2311103"/>
              <a:gd name="connsiteY29" fmla="*/ 515697 h 539820"/>
              <a:gd name="connsiteX30" fmla="*/ 1594906 w 2311103"/>
              <a:gd name="connsiteY30" fmla="*/ 534209 h 539820"/>
              <a:gd name="connsiteX31" fmla="*/ 1664230 w 2311103"/>
              <a:gd name="connsiteY31" fmla="*/ 539364 h 539820"/>
              <a:gd name="connsiteX32" fmla="*/ 1727770 w 2311103"/>
              <a:gd name="connsiteY32" fmla="*/ 538142 h 539820"/>
              <a:gd name="connsiteX33" fmla="*/ 1783517 w 2311103"/>
              <a:gd name="connsiteY33" fmla="*/ 526804 h 539820"/>
              <a:gd name="connsiteX34" fmla="*/ 1830492 w 2311103"/>
              <a:gd name="connsiteY34" fmla="*/ 508010 h 539820"/>
              <a:gd name="connsiteX35" fmla="*/ 1885798 w 2311103"/>
              <a:gd name="connsiteY35" fmla="*/ 481254 h 539820"/>
              <a:gd name="connsiteX36" fmla="*/ 1950302 w 2311103"/>
              <a:gd name="connsiteY36" fmla="*/ 437644 h 539820"/>
              <a:gd name="connsiteX37" fmla="*/ 2001130 w 2311103"/>
              <a:gd name="connsiteY37" fmla="*/ 402124 h 539820"/>
              <a:gd name="connsiteX38" fmla="*/ 2040759 w 2311103"/>
              <a:gd name="connsiteY38" fmla="*/ 370183 h 539820"/>
              <a:gd name="connsiteX39" fmla="*/ 2080368 w 2311103"/>
              <a:gd name="connsiteY39" fmla="*/ 344085 h 539820"/>
              <a:gd name="connsiteX40" fmla="*/ 2117373 w 2311103"/>
              <a:gd name="connsiteY40" fmla="*/ 313660 h 539820"/>
              <a:gd name="connsiteX41" fmla="*/ 2159573 w 2311103"/>
              <a:gd name="connsiteY41" fmla="*/ 281598 h 539820"/>
              <a:gd name="connsiteX42" fmla="*/ 2192360 w 2311103"/>
              <a:gd name="connsiteY42" fmla="*/ 253449 h 539820"/>
              <a:gd name="connsiteX43" fmla="*/ 2229262 w 2311103"/>
              <a:gd name="connsiteY43" fmla="*/ 225145 h 539820"/>
              <a:gd name="connsiteX44" fmla="*/ 2272130 w 2311103"/>
              <a:gd name="connsiteY44" fmla="*/ 191457 h 539820"/>
              <a:gd name="connsiteX45" fmla="*/ 2311103 w 2311103"/>
              <a:gd name="connsiteY45" fmla="*/ 157770 h 539820"/>
              <a:gd name="connsiteX0" fmla="*/ 0 w 2311103"/>
              <a:gd name="connsiteY0" fmla="*/ 397368 h 540238"/>
              <a:gd name="connsiteX1" fmla="*/ 38973 w 2311103"/>
              <a:gd name="connsiteY1" fmla="*/ 355259 h 540238"/>
              <a:gd name="connsiteX2" fmla="*/ 85202 w 2311103"/>
              <a:gd name="connsiteY2" fmla="*/ 314418 h 540238"/>
              <a:gd name="connsiteX3" fmla="*/ 132509 w 2311103"/>
              <a:gd name="connsiteY3" fmla="*/ 276093 h 540238"/>
              <a:gd name="connsiteX4" fmla="*/ 171336 w 2311103"/>
              <a:gd name="connsiteY4" fmla="*/ 247338 h 540238"/>
              <a:gd name="connsiteX5" fmla="*/ 218249 w 2311103"/>
              <a:gd name="connsiteY5" fmla="*/ 213771 h 540238"/>
              <a:gd name="connsiteX6" fmla="*/ 264389 w 2311103"/>
              <a:gd name="connsiteY6" fmla="*/ 178563 h 540238"/>
              <a:gd name="connsiteX7" fmla="*/ 296196 w 2311103"/>
              <a:gd name="connsiteY7" fmla="*/ 154819 h 540238"/>
              <a:gd name="connsiteX8" fmla="*/ 325019 w 2311103"/>
              <a:gd name="connsiteY8" fmla="*/ 136740 h 540238"/>
              <a:gd name="connsiteX9" fmla="*/ 366347 w 2311103"/>
              <a:gd name="connsiteY9" fmla="*/ 107656 h 540238"/>
              <a:gd name="connsiteX10" fmla="*/ 418879 w 2311103"/>
              <a:gd name="connsiteY10" fmla="*/ 74459 h 540238"/>
              <a:gd name="connsiteX11" fmla="*/ 489910 w 2311103"/>
              <a:gd name="connsiteY11" fmla="*/ 38194 h 540238"/>
              <a:gd name="connsiteX12" fmla="*/ 537829 w 2311103"/>
              <a:gd name="connsiteY12" fmla="*/ 21753 h 540238"/>
              <a:gd name="connsiteX13" fmla="*/ 589398 w 2311103"/>
              <a:gd name="connsiteY13" fmla="*/ 10472 h 540238"/>
              <a:gd name="connsiteX14" fmla="*/ 627467 w 2311103"/>
              <a:gd name="connsiteY14" fmla="*/ 3225 h 540238"/>
              <a:gd name="connsiteX15" fmla="*/ 679588 w 2311103"/>
              <a:gd name="connsiteY15" fmla="*/ 425 h 540238"/>
              <a:gd name="connsiteX16" fmla="*/ 761471 w 2311103"/>
              <a:gd name="connsiteY16" fmla="*/ 11907 h 540238"/>
              <a:gd name="connsiteX17" fmla="*/ 810027 w 2311103"/>
              <a:gd name="connsiteY17" fmla="*/ 28978 h 540238"/>
              <a:gd name="connsiteX18" fmla="*/ 857708 w 2311103"/>
              <a:gd name="connsiteY18" fmla="*/ 50203 h 540238"/>
              <a:gd name="connsiteX19" fmla="*/ 911026 w 2311103"/>
              <a:gd name="connsiteY19" fmla="*/ 86844 h 540238"/>
              <a:gd name="connsiteX20" fmla="*/ 970995 w 2311103"/>
              <a:gd name="connsiteY20" fmla="*/ 130062 h 540238"/>
              <a:gd name="connsiteX21" fmla="*/ 1034481 w 2311103"/>
              <a:gd name="connsiteY21" fmla="*/ 176504 h 540238"/>
              <a:gd name="connsiteX22" fmla="*/ 1086607 w 2311103"/>
              <a:gd name="connsiteY22" fmla="*/ 219681 h 540238"/>
              <a:gd name="connsiteX23" fmla="*/ 1147331 w 2311103"/>
              <a:gd name="connsiteY23" fmla="*/ 270987 h 540238"/>
              <a:gd name="connsiteX24" fmla="*/ 1191497 w 2311103"/>
              <a:gd name="connsiteY24" fmla="*/ 308561 h 540238"/>
              <a:gd name="connsiteX25" fmla="*/ 1244862 w 2311103"/>
              <a:gd name="connsiteY25" fmla="*/ 354679 h 540238"/>
              <a:gd name="connsiteX26" fmla="*/ 1296337 w 2311103"/>
              <a:gd name="connsiteY26" fmla="*/ 395338 h 540238"/>
              <a:gd name="connsiteX27" fmla="*/ 1343692 w 2311103"/>
              <a:gd name="connsiteY27" fmla="*/ 430834 h 540238"/>
              <a:gd name="connsiteX28" fmla="*/ 1401449 w 2311103"/>
              <a:gd name="connsiteY28" fmla="*/ 467633 h 540238"/>
              <a:gd name="connsiteX29" fmla="*/ 1462132 w 2311103"/>
              <a:gd name="connsiteY29" fmla="*/ 494915 h 540238"/>
              <a:gd name="connsiteX30" fmla="*/ 1520481 w 2311103"/>
              <a:gd name="connsiteY30" fmla="*/ 516115 h 540238"/>
              <a:gd name="connsiteX31" fmla="*/ 1594906 w 2311103"/>
              <a:gd name="connsiteY31" fmla="*/ 534627 h 540238"/>
              <a:gd name="connsiteX32" fmla="*/ 1664230 w 2311103"/>
              <a:gd name="connsiteY32" fmla="*/ 539782 h 540238"/>
              <a:gd name="connsiteX33" fmla="*/ 1727770 w 2311103"/>
              <a:gd name="connsiteY33" fmla="*/ 538560 h 540238"/>
              <a:gd name="connsiteX34" fmla="*/ 1783517 w 2311103"/>
              <a:gd name="connsiteY34" fmla="*/ 527222 h 540238"/>
              <a:gd name="connsiteX35" fmla="*/ 1830492 w 2311103"/>
              <a:gd name="connsiteY35" fmla="*/ 508428 h 540238"/>
              <a:gd name="connsiteX36" fmla="*/ 1885798 w 2311103"/>
              <a:gd name="connsiteY36" fmla="*/ 481672 h 540238"/>
              <a:gd name="connsiteX37" fmla="*/ 1950302 w 2311103"/>
              <a:gd name="connsiteY37" fmla="*/ 438062 h 540238"/>
              <a:gd name="connsiteX38" fmla="*/ 2001130 w 2311103"/>
              <a:gd name="connsiteY38" fmla="*/ 402542 h 540238"/>
              <a:gd name="connsiteX39" fmla="*/ 2040759 w 2311103"/>
              <a:gd name="connsiteY39" fmla="*/ 370601 h 540238"/>
              <a:gd name="connsiteX40" fmla="*/ 2080368 w 2311103"/>
              <a:gd name="connsiteY40" fmla="*/ 344503 h 540238"/>
              <a:gd name="connsiteX41" fmla="*/ 2117373 w 2311103"/>
              <a:gd name="connsiteY41" fmla="*/ 314078 h 540238"/>
              <a:gd name="connsiteX42" fmla="*/ 2159573 w 2311103"/>
              <a:gd name="connsiteY42" fmla="*/ 282016 h 540238"/>
              <a:gd name="connsiteX43" fmla="*/ 2192360 w 2311103"/>
              <a:gd name="connsiteY43" fmla="*/ 253867 h 540238"/>
              <a:gd name="connsiteX44" fmla="*/ 2229262 w 2311103"/>
              <a:gd name="connsiteY44" fmla="*/ 225563 h 540238"/>
              <a:gd name="connsiteX45" fmla="*/ 2272130 w 2311103"/>
              <a:gd name="connsiteY45" fmla="*/ 191875 h 540238"/>
              <a:gd name="connsiteX46" fmla="*/ 2311103 w 2311103"/>
              <a:gd name="connsiteY46" fmla="*/ 158188 h 540238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911026 w 2311103"/>
              <a:gd name="connsiteY20" fmla="*/ 86419 h 539813"/>
              <a:gd name="connsiteX21" fmla="*/ 970995 w 2311103"/>
              <a:gd name="connsiteY21" fmla="*/ 129637 h 539813"/>
              <a:gd name="connsiteX22" fmla="*/ 1034481 w 2311103"/>
              <a:gd name="connsiteY22" fmla="*/ 176079 h 539813"/>
              <a:gd name="connsiteX23" fmla="*/ 1086607 w 2311103"/>
              <a:gd name="connsiteY23" fmla="*/ 219256 h 539813"/>
              <a:gd name="connsiteX24" fmla="*/ 1147331 w 2311103"/>
              <a:gd name="connsiteY24" fmla="*/ 270562 h 539813"/>
              <a:gd name="connsiteX25" fmla="*/ 1191497 w 2311103"/>
              <a:gd name="connsiteY25" fmla="*/ 308136 h 539813"/>
              <a:gd name="connsiteX26" fmla="*/ 1244862 w 2311103"/>
              <a:gd name="connsiteY26" fmla="*/ 354254 h 539813"/>
              <a:gd name="connsiteX27" fmla="*/ 1296337 w 2311103"/>
              <a:gd name="connsiteY27" fmla="*/ 394913 h 539813"/>
              <a:gd name="connsiteX28" fmla="*/ 1343692 w 2311103"/>
              <a:gd name="connsiteY28" fmla="*/ 430409 h 539813"/>
              <a:gd name="connsiteX29" fmla="*/ 1401449 w 2311103"/>
              <a:gd name="connsiteY29" fmla="*/ 467208 h 539813"/>
              <a:gd name="connsiteX30" fmla="*/ 1462132 w 2311103"/>
              <a:gd name="connsiteY30" fmla="*/ 494490 h 539813"/>
              <a:gd name="connsiteX31" fmla="*/ 1520481 w 2311103"/>
              <a:gd name="connsiteY31" fmla="*/ 515690 h 539813"/>
              <a:gd name="connsiteX32" fmla="*/ 1594906 w 2311103"/>
              <a:gd name="connsiteY32" fmla="*/ 534202 h 539813"/>
              <a:gd name="connsiteX33" fmla="*/ 1664230 w 2311103"/>
              <a:gd name="connsiteY33" fmla="*/ 539357 h 539813"/>
              <a:gd name="connsiteX34" fmla="*/ 1727770 w 2311103"/>
              <a:gd name="connsiteY34" fmla="*/ 538135 h 539813"/>
              <a:gd name="connsiteX35" fmla="*/ 1783517 w 2311103"/>
              <a:gd name="connsiteY35" fmla="*/ 526797 h 539813"/>
              <a:gd name="connsiteX36" fmla="*/ 1830492 w 2311103"/>
              <a:gd name="connsiteY36" fmla="*/ 508003 h 539813"/>
              <a:gd name="connsiteX37" fmla="*/ 1885798 w 2311103"/>
              <a:gd name="connsiteY37" fmla="*/ 481247 h 539813"/>
              <a:gd name="connsiteX38" fmla="*/ 1950302 w 2311103"/>
              <a:gd name="connsiteY38" fmla="*/ 437637 h 539813"/>
              <a:gd name="connsiteX39" fmla="*/ 2001130 w 2311103"/>
              <a:gd name="connsiteY39" fmla="*/ 402117 h 539813"/>
              <a:gd name="connsiteX40" fmla="*/ 2040759 w 2311103"/>
              <a:gd name="connsiteY40" fmla="*/ 370176 h 539813"/>
              <a:gd name="connsiteX41" fmla="*/ 2080368 w 2311103"/>
              <a:gd name="connsiteY41" fmla="*/ 344078 h 539813"/>
              <a:gd name="connsiteX42" fmla="*/ 2117373 w 2311103"/>
              <a:gd name="connsiteY42" fmla="*/ 313653 h 539813"/>
              <a:gd name="connsiteX43" fmla="*/ 2159573 w 2311103"/>
              <a:gd name="connsiteY43" fmla="*/ 281591 h 539813"/>
              <a:gd name="connsiteX44" fmla="*/ 2192360 w 2311103"/>
              <a:gd name="connsiteY44" fmla="*/ 253442 h 539813"/>
              <a:gd name="connsiteX45" fmla="*/ 2229262 w 2311103"/>
              <a:gd name="connsiteY45" fmla="*/ 225138 h 539813"/>
              <a:gd name="connsiteX46" fmla="*/ 2272130 w 2311103"/>
              <a:gd name="connsiteY46" fmla="*/ 191450 h 539813"/>
              <a:gd name="connsiteX47" fmla="*/ 2311103 w 2311103"/>
              <a:gd name="connsiteY47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888587 w 2311103"/>
              <a:gd name="connsiteY20" fmla="*/ 66806 h 539813"/>
              <a:gd name="connsiteX21" fmla="*/ 911026 w 2311103"/>
              <a:gd name="connsiteY21" fmla="*/ 86419 h 539813"/>
              <a:gd name="connsiteX22" fmla="*/ 970995 w 2311103"/>
              <a:gd name="connsiteY22" fmla="*/ 129637 h 539813"/>
              <a:gd name="connsiteX23" fmla="*/ 1034481 w 2311103"/>
              <a:gd name="connsiteY23" fmla="*/ 176079 h 539813"/>
              <a:gd name="connsiteX24" fmla="*/ 1086607 w 2311103"/>
              <a:gd name="connsiteY24" fmla="*/ 219256 h 539813"/>
              <a:gd name="connsiteX25" fmla="*/ 1147331 w 2311103"/>
              <a:gd name="connsiteY25" fmla="*/ 270562 h 539813"/>
              <a:gd name="connsiteX26" fmla="*/ 1191497 w 2311103"/>
              <a:gd name="connsiteY26" fmla="*/ 308136 h 539813"/>
              <a:gd name="connsiteX27" fmla="*/ 1244862 w 2311103"/>
              <a:gd name="connsiteY27" fmla="*/ 354254 h 539813"/>
              <a:gd name="connsiteX28" fmla="*/ 1296337 w 2311103"/>
              <a:gd name="connsiteY28" fmla="*/ 394913 h 539813"/>
              <a:gd name="connsiteX29" fmla="*/ 1343692 w 2311103"/>
              <a:gd name="connsiteY29" fmla="*/ 430409 h 539813"/>
              <a:gd name="connsiteX30" fmla="*/ 1401449 w 2311103"/>
              <a:gd name="connsiteY30" fmla="*/ 467208 h 539813"/>
              <a:gd name="connsiteX31" fmla="*/ 1462132 w 2311103"/>
              <a:gd name="connsiteY31" fmla="*/ 494490 h 539813"/>
              <a:gd name="connsiteX32" fmla="*/ 1520481 w 2311103"/>
              <a:gd name="connsiteY32" fmla="*/ 515690 h 539813"/>
              <a:gd name="connsiteX33" fmla="*/ 1594906 w 2311103"/>
              <a:gd name="connsiteY33" fmla="*/ 534202 h 539813"/>
              <a:gd name="connsiteX34" fmla="*/ 1664230 w 2311103"/>
              <a:gd name="connsiteY34" fmla="*/ 539357 h 539813"/>
              <a:gd name="connsiteX35" fmla="*/ 1727770 w 2311103"/>
              <a:gd name="connsiteY35" fmla="*/ 538135 h 539813"/>
              <a:gd name="connsiteX36" fmla="*/ 1783517 w 2311103"/>
              <a:gd name="connsiteY36" fmla="*/ 526797 h 539813"/>
              <a:gd name="connsiteX37" fmla="*/ 1830492 w 2311103"/>
              <a:gd name="connsiteY37" fmla="*/ 508003 h 539813"/>
              <a:gd name="connsiteX38" fmla="*/ 1885798 w 2311103"/>
              <a:gd name="connsiteY38" fmla="*/ 481247 h 539813"/>
              <a:gd name="connsiteX39" fmla="*/ 1950302 w 2311103"/>
              <a:gd name="connsiteY39" fmla="*/ 437637 h 539813"/>
              <a:gd name="connsiteX40" fmla="*/ 2001130 w 2311103"/>
              <a:gd name="connsiteY40" fmla="*/ 402117 h 539813"/>
              <a:gd name="connsiteX41" fmla="*/ 2040759 w 2311103"/>
              <a:gd name="connsiteY41" fmla="*/ 370176 h 539813"/>
              <a:gd name="connsiteX42" fmla="*/ 2080368 w 2311103"/>
              <a:gd name="connsiteY42" fmla="*/ 344078 h 539813"/>
              <a:gd name="connsiteX43" fmla="*/ 2117373 w 2311103"/>
              <a:gd name="connsiteY43" fmla="*/ 313653 h 539813"/>
              <a:gd name="connsiteX44" fmla="*/ 2159573 w 2311103"/>
              <a:gd name="connsiteY44" fmla="*/ 281591 h 539813"/>
              <a:gd name="connsiteX45" fmla="*/ 2192360 w 2311103"/>
              <a:gd name="connsiteY45" fmla="*/ 253442 h 539813"/>
              <a:gd name="connsiteX46" fmla="*/ 2229262 w 2311103"/>
              <a:gd name="connsiteY46" fmla="*/ 225138 h 539813"/>
              <a:gd name="connsiteX47" fmla="*/ 2272130 w 2311103"/>
              <a:gd name="connsiteY47" fmla="*/ 191450 h 539813"/>
              <a:gd name="connsiteX48" fmla="*/ 2311103 w 2311103"/>
              <a:gd name="connsiteY48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888587 w 2311103"/>
              <a:gd name="connsiteY20" fmla="*/ 66806 h 539813"/>
              <a:gd name="connsiteX21" fmla="*/ 888587 w 2311103"/>
              <a:gd name="connsiteY21" fmla="*/ 66806 h 539813"/>
              <a:gd name="connsiteX22" fmla="*/ 911026 w 2311103"/>
              <a:gd name="connsiteY22" fmla="*/ 86419 h 539813"/>
              <a:gd name="connsiteX23" fmla="*/ 970995 w 2311103"/>
              <a:gd name="connsiteY23" fmla="*/ 129637 h 539813"/>
              <a:gd name="connsiteX24" fmla="*/ 1034481 w 2311103"/>
              <a:gd name="connsiteY24" fmla="*/ 176079 h 539813"/>
              <a:gd name="connsiteX25" fmla="*/ 1086607 w 2311103"/>
              <a:gd name="connsiteY25" fmla="*/ 219256 h 539813"/>
              <a:gd name="connsiteX26" fmla="*/ 1147331 w 2311103"/>
              <a:gd name="connsiteY26" fmla="*/ 270562 h 539813"/>
              <a:gd name="connsiteX27" fmla="*/ 1191497 w 2311103"/>
              <a:gd name="connsiteY27" fmla="*/ 308136 h 539813"/>
              <a:gd name="connsiteX28" fmla="*/ 1244862 w 2311103"/>
              <a:gd name="connsiteY28" fmla="*/ 354254 h 539813"/>
              <a:gd name="connsiteX29" fmla="*/ 1296337 w 2311103"/>
              <a:gd name="connsiteY29" fmla="*/ 394913 h 539813"/>
              <a:gd name="connsiteX30" fmla="*/ 1343692 w 2311103"/>
              <a:gd name="connsiteY30" fmla="*/ 430409 h 539813"/>
              <a:gd name="connsiteX31" fmla="*/ 1401449 w 2311103"/>
              <a:gd name="connsiteY31" fmla="*/ 467208 h 539813"/>
              <a:gd name="connsiteX32" fmla="*/ 1462132 w 2311103"/>
              <a:gd name="connsiteY32" fmla="*/ 494490 h 539813"/>
              <a:gd name="connsiteX33" fmla="*/ 1520481 w 2311103"/>
              <a:gd name="connsiteY33" fmla="*/ 515690 h 539813"/>
              <a:gd name="connsiteX34" fmla="*/ 1594906 w 2311103"/>
              <a:gd name="connsiteY34" fmla="*/ 534202 h 539813"/>
              <a:gd name="connsiteX35" fmla="*/ 1664230 w 2311103"/>
              <a:gd name="connsiteY35" fmla="*/ 539357 h 539813"/>
              <a:gd name="connsiteX36" fmla="*/ 1727770 w 2311103"/>
              <a:gd name="connsiteY36" fmla="*/ 538135 h 539813"/>
              <a:gd name="connsiteX37" fmla="*/ 1783517 w 2311103"/>
              <a:gd name="connsiteY37" fmla="*/ 526797 h 539813"/>
              <a:gd name="connsiteX38" fmla="*/ 1830492 w 2311103"/>
              <a:gd name="connsiteY38" fmla="*/ 508003 h 539813"/>
              <a:gd name="connsiteX39" fmla="*/ 1885798 w 2311103"/>
              <a:gd name="connsiteY39" fmla="*/ 481247 h 539813"/>
              <a:gd name="connsiteX40" fmla="*/ 1950302 w 2311103"/>
              <a:gd name="connsiteY40" fmla="*/ 437637 h 539813"/>
              <a:gd name="connsiteX41" fmla="*/ 2001130 w 2311103"/>
              <a:gd name="connsiteY41" fmla="*/ 402117 h 539813"/>
              <a:gd name="connsiteX42" fmla="*/ 2040759 w 2311103"/>
              <a:gd name="connsiteY42" fmla="*/ 370176 h 539813"/>
              <a:gd name="connsiteX43" fmla="*/ 2080368 w 2311103"/>
              <a:gd name="connsiteY43" fmla="*/ 344078 h 539813"/>
              <a:gd name="connsiteX44" fmla="*/ 2117373 w 2311103"/>
              <a:gd name="connsiteY44" fmla="*/ 313653 h 539813"/>
              <a:gd name="connsiteX45" fmla="*/ 2159573 w 2311103"/>
              <a:gd name="connsiteY45" fmla="*/ 281591 h 539813"/>
              <a:gd name="connsiteX46" fmla="*/ 2192360 w 2311103"/>
              <a:gd name="connsiteY46" fmla="*/ 253442 h 539813"/>
              <a:gd name="connsiteX47" fmla="*/ 2229262 w 2311103"/>
              <a:gd name="connsiteY47" fmla="*/ 225138 h 539813"/>
              <a:gd name="connsiteX48" fmla="*/ 2272130 w 2311103"/>
              <a:gd name="connsiteY48" fmla="*/ 191450 h 539813"/>
              <a:gd name="connsiteX49" fmla="*/ 2311103 w 2311103"/>
              <a:gd name="connsiteY49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89910 w 2311103"/>
              <a:gd name="connsiteY11" fmla="*/ 37769 h 539813"/>
              <a:gd name="connsiteX12" fmla="*/ 537829 w 2311103"/>
              <a:gd name="connsiteY12" fmla="*/ 21328 h 539813"/>
              <a:gd name="connsiteX13" fmla="*/ 589398 w 2311103"/>
              <a:gd name="connsiteY13" fmla="*/ 10047 h 539813"/>
              <a:gd name="connsiteX14" fmla="*/ 627467 w 2311103"/>
              <a:gd name="connsiteY14" fmla="*/ 2800 h 539813"/>
              <a:gd name="connsiteX15" fmla="*/ 679588 w 2311103"/>
              <a:gd name="connsiteY15" fmla="*/ 0 h 539813"/>
              <a:gd name="connsiteX16" fmla="*/ 717105 w 2311103"/>
              <a:gd name="connsiteY16" fmla="*/ 2800 h 539813"/>
              <a:gd name="connsiteX17" fmla="*/ 761471 w 2311103"/>
              <a:gd name="connsiteY17" fmla="*/ 11482 h 539813"/>
              <a:gd name="connsiteX18" fmla="*/ 810027 w 2311103"/>
              <a:gd name="connsiteY18" fmla="*/ 28553 h 539813"/>
              <a:gd name="connsiteX19" fmla="*/ 857708 w 2311103"/>
              <a:gd name="connsiteY19" fmla="*/ 49778 h 539813"/>
              <a:gd name="connsiteX20" fmla="*/ 888587 w 2311103"/>
              <a:gd name="connsiteY20" fmla="*/ 66806 h 539813"/>
              <a:gd name="connsiteX21" fmla="*/ 888587 w 2311103"/>
              <a:gd name="connsiteY21" fmla="*/ 66806 h 539813"/>
              <a:gd name="connsiteX22" fmla="*/ 911026 w 2311103"/>
              <a:gd name="connsiteY22" fmla="*/ 86419 h 539813"/>
              <a:gd name="connsiteX23" fmla="*/ 943149 w 2311103"/>
              <a:gd name="connsiteY23" fmla="*/ 105547 h 539813"/>
              <a:gd name="connsiteX24" fmla="*/ 970995 w 2311103"/>
              <a:gd name="connsiteY24" fmla="*/ 129637 h 539813"/>
              <a:gd name="connsiteX25" fmla="*/ 1034481 w 2311103"/>
              <a:gd name="connsiteY25" fmla="*/ 176079 h 539813"/>
              <a:gd name="connsiteX26" fmla="*/ 1086607 w 2311103"/>
              <a:gd name="connsiteY26" fmla="*/ 219256 h 539813"/>
              <a:gd name="connsiteX27" fmla="*/ 1147331 w 2311103"/>
              <a:gd name="connsiteY27" fmla="*/ 270562 h 539813"/>
              <a:gd name="connsiteX28" fmla="*/ 1191497 w 2311103"/>
              <a:gd name="connsiteY28" fmla="*/ 308136 h 539813"/>
              <a:gd name="connsiteX29" fmla="*/ 1244862 w 2311103"/>
              <a:gd name="connsiteY29" fmla="*/ 354254 h 539813"/>
              <a:gd name="connsiteX30" fmla="*/ 1296337 w 2311103"/>
              <a:gd name="connsiteY30" fmla="*/ 394913 h 539813"/>
              <a:gd name="connsiteX31" fmla="*/ 1343692 w 2311103"/>
              <a:gd name="connsiteY31" fmla="*/ 430409 h 539813"/>
              <a:gd name="connsiteX32" fmla="*/ 1401449 w 2311103"/>
              <a:gd name="connsiteY32" fmla="*/ 467208 h 539813"/>
              <a:gd name="connsiteX33" fmla="*/ 1462132 w 2311103"/>
              <a:gd name="connsiteY33" fmla="*/ 494490 h 539813"/>
              <a:gd name="connsiteX34" fmla="*/ 1520481 w 2311103"/>
              <a:gd name="connsiteY34" fmla="*/ 515690 h 539813"/>
              <a:gd name="connsiteX35" fmla="*/ 1594906 w 2311103"/>
              <a:gd name="connsiteY35" fmla="*/ 534202 h 539813"/>
              <a:gd name="connsiteX36" fmla="*/ 1664230 w 2311103"/>
              <a:gd name="connsiteY36" fmla="*/ 539357 h 539813"/>
              <a:gd name="connsiteX37" fmla="*/ 1727770 w 2311103"/>
              <a:gd name="connsiteY37" fmla="*/ 538135 h 539813"/>
              <a:gd name="connsiteX38" fmla="*/ 1783517 w 2311103"/>
              <a:gd name="connsiteY38" fmla="*/ 526797 h 539813"/>
              <a:gd name="connsiteX39" fmla="*/ 1830492 w 2311103"/>
              <a:gd name="connsiteY39" fmla="*/ 508003 h 539813"/>
              <a:gd name="connsiteX40" fmla="*/ 1885798 w 2311103"/>
              <a:gd name="connsiteY40" fmla="*/ 481247 h 539813"/>
              <a:gd name="connsiteX41" fmla="*/ 1950302 w 2311103"/>
              <a:gd name="connsiteY41" fmla="*/ 437637 h 539813"/>
              <a:gd name="connsiteX42" fmla="*/ 2001130 w 2311103"/>
              <a:gd name="connsiteY42" fmla="*/ 402117 h 539813"/>
              <a:gd name="connsiteX43" fmla="*/ 2040759 w 2311103"/>
              <a:gd name="connsiteY43" fmla="*/ 370176 h 539813"/>
              <a:gd name="connsiteX44" fmla="*/ 2080368 w 2311103"/>
              <a:gd name="connsiteY44" fmla="*/ 344078 h 539813"/>
              <a:gd name="connsiteX45" fmla="*/ 2117373 w 2311103"/>
              <a:gd name="connsiteY45" fmla="*/ 313653 h 539813"/>
              <a:gd name="connsiteX46" fmla="*/ 2159573 w 2311103"/>
              <a:gd name="connsiteY46" fmla="*/ 281591 h 539813"/>
              <a:gd name="connsiteX47" fmla="*/ 2192360 w 2311103"/>
              <a:gd name="connsiteY47" fmla="*/ 253442 h 539813"/>
              <a:gd name="connsiteX48" fmla="*/ 2229262 w 2311103"/>
              <a:gd name="connsiteY48" fmla="*/ 225138 h 539813"/>
              <a:gd name="connsiteX49" fmla="*/ 2272130 w 2311103"/>
              <a:gd name="connsiteY49" fmla="*/ 191450 h 539813"/>
              <a:gd name="connsiteX50" fmla="*/ 2311103 w 2311103"/>
              <a:gd name="connsiteY50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418879 w 2311103"/>
              <a:gd name="connsiteY10" fmla="*/ 74034 h 539813"/>
              <a:gd name="connsiteX11" fmla="*/ 448191 w 2311103"/>
              <a:gd name="connsiteY11" fmla="*/ 53331 h 539813"/>
              <a:gd name="connsiteX12" fmla="*/ 489910 w 2311103"/>
              <a:gd name="connsiteY12" fmla="*/ 37769 h 539813"/>
              <a:gd name="connsiteX13" fmla="*/ 537829 w 2311103"/>
              <a:gd name="connsiteY13" fmla="*/ 21328 h 539813"/>
              <a:gd name="connsiteX14" fmla="*/ 589398 w 2311103"/>
              <a:gd name="connsiteY14" fmla="*/ 10047 h 539813"/>
              <a:gd name="connsiteX15" fmla="*/ 627467 w 2311103"/>
              <a:gd name="connsiteY15" fmla="*/ 2800 h 539813"/>
              <a:gd name="connsiteX16" fmla="*/ 679588 w 2311103"/>
              <a:gd name="connsiteY16" fmla="*/ 0 h 539813"/>
              <a:gd name="connsiteX17" fmla="*/ 717105 w 2311103"/>
              <a:gd name="connsiteY17" fmla="*/ 2800 h 539813"/>
              <a:gd name="connsiteX18" fmla="*/ 761471 w 2311103"/>
              <a:gd name="connsiteY18" fmla="*/ 11482 h 539813"/>
              <a:gd name="connsiteX19" fmla="*/ 810027 w 2311103"/>
              <a:gd name="connsiteY19" fmla="*/ 28553 h 539813"/>
              <a:gd name="connsiteX20" fmla="*/ 857708 w 2311103"/>
              <a:gd name="connsiteY20" fmla="*/ 49778 h 539813"/>
              <a:gd name="connsiteX21" fmla="*/ 888587 w 2311103"/>
              <a:gd name="connsiteY21" fmla="*/ 66806 h 539813"/>
              <a:gd name="connsiteX22" fmla="*/ 888587 w 2311103"/>
              <a:gd name="connsiteY22" fmla="*/ 66806 h 539813"/>
              <a:gd name="connsiteX23" fmla="*/ 911026 w 2311103"/>
              <a:gd name="connsiteY23" fmla="*/ 86419 h 539813"/>
              <a:gd name="connsiteX24" fmla="*/ 943149 w 2311103"/>
              <a:gd name="connsiteY24" fmla="*/ 105547 h 539813"/>
              <a:gd name="connsiteX25" fmla="*/ 970995 w 2311103"/>
              <a:gd name="connsiteY25" fmla="*/ 129637 h 539813"/>
              <a:gd name="connsiteX26" fmla="*/ 1034481 w 2311103"/>
              <a:gd name="connsiteY26" fmla="*/ 176079 h 539813"/>
              <a:gd name="connsiteX27" fmla="*/ 1086607 w 2311103"/>
              <a:gd name="connsiteY27" fmla="*/ 219256 h 539813"/>
              <a:gd name="connsiteX28" fmla="*/ 1147331 w 2311103"/>
              <a:gd name="connsiteY28" fmla="*/ 270562 h 539813"/>
              <a:gd name="connsiteX29" fmla="*/ 1191497 w 2311103"/>
              <a:gd name="connsiteY29" fmla="*/ 308136 h 539813"/>
              <a:gd name="connsiteX30" fmla="*/ 1244862 w 2311103"/>
              <a:gd name="connsiteY30" fmla="*/ 354254 h 539813"/>
              <a:gd name="connsiteX31" fmla="*/ 1296337 w 2311103"/>
              <a:gd name="connsiteY31" fmla="*/ 394913 h 539813"/>
              <a:gd name="connsiteX32" fmla="*/ 1343692 w 2311103"/>
              <a:gd name="connsiteY32" fmla="*/ 430409 h 539813"/>
              <a:gd name="connsiteX33" fmla="*/ 1401449 w 2311103"/>
              <a:gd name="connsiteY33" fmla="*/ 467208 h 539813"/>
              <a:gd name="connsiteX34" fmla="*/ 1462132 w 2311103"/>
              <a:gd name="connsiteY34" fmla="*/ 494490 h 539813"/>
              <a:gd name="connsiteX35" fmla="*/ 1520481 w 2311103"/>
              <a:gd name="connsiteY35" fmla="*/ 515690 h 539813"/>
              <a:gd name="connsiteX36" fmla="*/ 1594906 w 2311103"/>
              <a:gd name="connsiteY36" fmla="*/ 534202 h 539813"/>
              <a:gd name="connsiteX37" fmla="*/ 1664230 w 2311103"/>
              <a:gd name="connsiteY37" fmla="*/ 539357 h 539813"/>
              <a:gd name="connsiteX38" fmla="*/ 1727770 w 2311103"/>
              <a:gd name="connsiteY38" fmla="*/ 538135 h 539813"/>
              <a:gd name="connsiteX39" fmla="*/ 1783517 w 2311103"/>
              <a:gd name="connsiteY39" fmla="*/ 526797 h 539813"/>
              <a:gd name="connsiteX40" fmla="*/ 1830492 w 2311103"/>
              <a:gd name="connsiteY40" fmla="*/ 508003 h 539813"/>
              <a:gd name="connsiteX41" fmla="*/ 1885798 w 2311103"/>
              <a:gd name="connsiteY41" fmla="*/ 481247 h 539813"/>
              <a:gd name="connsiteX42" fmla="*/ 1950302 w 2311103"/>
              <a:gd name="connsiteY42" fmla="*/ 437637 h 539813"/>
              <a:gd name="connsiteX43" fmla="*/ 2001130 w 2311103"/>
              <a:gd name="connsiteY43" fmla="*/ 402117 h 539813"/>
              <a:gd name="connsiteX44" fmla="*/ 2040759 w 2311103"/>
              <a:gd name="connsiteY44" fmla="*/ 370176 h 539813"/>
              <a:gd name="connsiteX45" fmla="*/ 2080368 w 2311103"/>
              <a:gd name="connsiteY45" fmla="*/ 344078 h 539813"/>
              <a:gd name="connsiteX46" fmla="*/ 2117373 w 2311103"/>
              <a:gd name="connsiteY46" fmla="*/ 313653 h 539813"/>
              <a:gd name="connsiteX47" fmla="*/ 2159573 w 2311103"/>
              <a:gd name="connsiteY47" fmla="*/ 281591 h 539813"/>
              <a:gd name="connsiteX48" fmla="*/ 2192360 w 2311103"/>
              <a:gd name="connsiteY48" fmla="*/ 253442 h 539813"/>
              <a:gd name="connsiteX49" fmla="*/ 2229262 w 2311103"/>
              <a:gd name="connsiteY49" fmla="*/ 225138 h 539813"/>
              <a:gd name="connsiteX50" fmla="*/ 2272130 w 2311103"/>
              <a:gd name="connsiteY50" fmla="*/ 191450 h 539813"/>
              <a:gd name="connsiteX51" fmla="*/ 2311103 w 2311103"/>
              <a:gd name="connsiteY51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48191 w 2311103"/>
              <a:gd name="connsiteY12" fmla="*/ 53331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0995 w 2311103"/>
              <a:gd name="connsiteY26" fmla="*/ 129637 h 539813"/>
              <a:gd name="connsiteX27" fmla="*/ 1034481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0995 w 2311103"/>
              <a:gd name="connsiteY26" fmla="*/ 129637 h 539813"/>
              <a:gd name="connsiteX27" fmla="*/ 1034481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4481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0759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1130 w 2311103"/>
              <a:gd name="connsiteY44" fmla="*/ 402117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0302 w 2311103"/>
              <a:gd name="connsiteY43" fmla="*/ 437637 h 539813"/>
              <a:gd name="connsiteX44" fmla="*/ 2005027 w 2311103"/>
              <a:gd name="connsiteY44" fmla="*/ 403801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311103"/>
              <a:gd name="connsiteY0" fmla="*/ 396943 h 539813"/>
              <a:gd name="connsiteX1" fmla="*/ 38973 w 2311103"/>
              <a:gd name="connsiteY1" fmla="*/ 354834 h 539813"/>
              <a:gd name="connsiteX2" fmla="*/ 85202 w 2311103"/>
              <a:gd name="connsiteY2" fmla="*/ 313993 h 539813"/>
              <a:gd name="connsiteX3" fmla="*/ 132509 w 2311103"/>
              <a:gd name="connsiteY3" fmla="*/ 275668 h 539813"/>
              <a:gd name="connsiteX4" fmla="*/ 171336 w 2311103"/>
              <a:gd name="connsiteY4" fmla="*/ 246913 h 539813"/>
              <a:gd name="connsiteX5" fmla="*/ 218249 w 2311103"/>
              <a:gd name="connsiteY5" fmla="*/ 213346 h 539813"/>
              <a:gd name="connsiteX6" fmla="*/ 264389 w 2311103"/>
              <a:gd name="connsiteY6" fmla="*/ 178138 h 539813"/>
              <a:gd name="connsiteX7" fmla="*/ 296196 w 2311103"/>
              <a:gd name="connsiteY7" fmla="*/ 154394 h 539813"/>
              <a:gd name="connsiteX8" fmla="*/ 325019 w 2311103"/>
              <a:gd name="connsiteY8" fmla="*/ 136315 h 539813"/>
              <a:gd name="connsiteX9" fmla="*/ 366347 w 2311103"/>
              <a:gd name="connsiteY9" fmla="*/ 107231 h 539813"/>
              <a:gd name="connsiteX10" fmla="*/ 393629 w 2311103"/>
              <a:gd name="connsiteY10" fmla="*/ 92072 h 539813"/>
              <a:gd name="connsiteX11" fmla="*/ 418879 w 2311103"/>
              <a:gd name="connsiteY11" fmla="*/ 74034 h 539813"/>
              <a:gd name="connsiteX12" fmla="*/ 455986 w 2311103"/>
              <a:gd name="connsiteY12" fmla="*/ 55016 h 539813"/>
              <a:gd name="connsiteX13" fmla="*/ 489910 w 2311103"/>
              <a:gd name="connsiteY13" fmla="*/ 37769 h 539813"/>
              <a:gd name="connsiteX14" fmla="*/ 537829 w 2311103"/>
              <a:gd name="connsiteY14" fmla="*/ 21328 h 539813"/>
              <a:gd name="connsiteX15" fmla="*/ 589398 w 2311103"/>
              <a:gd name="connsiteY15" fmla="*/ 10047 h 539813"/>
              <a:gd name="connsiteX16" fmla="*/ 627467 w 2311103"/>
              <a:gd name="connsiteY16" fmla="*/ 2800 h 539813"/>
              <a:gd name="connsiteX17" fmla="*/ 679588 w 2311103"/>
              <a:gd name="connsiteY17" fmla="*/ 0 h 539813"/>
              <a:gd name="connsiteX18" fmla="*/ 717105 w 2311103"/>
              <a:gd name="connsiteY18" fmla="*/ 2800 h 539813"/>
              <a:gd name="connsiteX19" fmla="*/ 761471 w 2311103"/>
              <a:gd name="connsiteY19" fmla="*/ 11482 h 539813"/>
              <a:gd name="connsiteX20" fmla="*/ 810027 w 2311103"/>
              <a:gd name="connsiteY20" fmla="*/ 28553 h 539813"/>
              <a:gd name="connsiteX21" fmla="*/ 857708 w 2311103"/>
              <a:gd name="connsiteY21" fmla="*/ 49778 h 539813"/>
              <a:gd name="connsiteX22" fmla="*/ 888587 w 2311103"/>
              <a:gd name="connsiteY22" fmla="*/ 66806 h 539813"/>
              <a:gd name="connsiteX23" fmla="*/ 888587 w 2311103"/>
              <a:gd name="connsiteY23" fmla="*/ 66806 h 539813"/>
              <a:gd name="connsiteX24" fmla="*/ 911026 w 2311103"/>
              <a:gd name="connsiteY24" fmla="*/ 86419 h 539813"/>
              <a:gd name="connsiteX25" fmla="*/ 943149 w 2311103"/>
              <a:gd name="connsiteY25" fmla="*/ 105547 h 539813"/>
              <a:gd name="connsiteX26" fmla="*/ 974892 w 2311103"/>
              <a:gd name="connsiteY26" fmla="*/ 129637 h 539813"/>
              <a:gd name="connsiteX27" fmla="*/ 1030584 w 2311103"/>
              <a:gd name="connsiteY27" fmla="*/ 176079 h 539813"/>
              <a:gd name="connsiteX28" fmla="*/ 1086607 w 2311103"/>
              <a:gd name="connsiteY28" fmla="*/ 219256 h 539813"/>
              <a:gd name="connsiteX29" fmla="*/ 1147331 w 2311103"/>
              <a:gd name="connsiteY29" fmla="*/ 270562 h 539813"/>
              <a:gd name="connsiteX30" fmla="*/ 1191497 w 2311103"/>
              <a:gd name="connsiteY30" fmla="*/ 308136 h 539813"/>
              <a:gd name="connsiteX31" fmla="*/ 1244862 w 2311103"/>
              <a:gd name="connsiteY31" fmla="*/ 354254 h 539813"/>
              <a:gd name="connsiteX32" fmla="*/ 1296337 w 2311103"/>
              <a:gd name="connsiteY32" fmla="*/ 394913 h 539813"/>
              <a:gd name="connsiteX33" fmla="*/ 1343692 w 2311103"/>
              <a:gd name="connsiteY33" fmla="*/ 430409 h 539813"/>
              <a:gd name="connsiteX34" fmla="*/ 1401449 w 2311103"/>
              <a:gd name="connsiteY34" fmla="*/ 467208 h 539813"/>
              <a:gd name="connsiteX35" fmla="*/ 1462132 w 2311103"/>
              <a:gd name="connsiteY35" fmla="*/ 494490 h 539813"/>
              <a:gd name="connsiteX36" fmla="*/ 1520481 w 2311103"/>
              <a:gd name="connsiteY36" fmla="*/ 515690 h 539813"/>
              <a:gd name="connsiteX37" fmla="*/ 1594906 w 2311103"/>
              <a:gd name="connsiteY37" fmla="*/ 534202 h 539813"/>
              <a:gd name="connsiteX38" fmla="*/ 1664230 w 2311103"/>
              <a:gd name="connsiteY38" fmla="*/ 539357 h 539813"/>
              <a:gd name="connsiteX39" fmla="*/ 1727770 w 2311103"/>
              <a:gd name="connsiteY39" fmla="*/ 538135 h 539813"/>
              <a:gd name="connsiteX40" fmla="*/ 1783517 w 2311103"/>
              <a:gd name="connsiteY40" fmla="*/ 526797 h 539813"/>
              <a:gd name="connsiteX41" fmla="*/ 1830492 w 2311103"/>
              <a:gd name="connsiteY41" fmla="*/ 508003 h 539813"/>
              <a:gd name="connsiteX42" fmla="*/ 1885798 w 2311103"/>
              <a:gd name="connsiteY42" fmla="*/ 481247 h 539813"/>
              <a:gd name="connsiteX43" fmla="*/ 1954200 w 2311103"/>
              <a:gd name="connsiteY43" fmla="*/ 439322 h 539813"/>
              <a:gd name="connsiteX44" fmla="*/ 2005027 w 2311103"/>
              <a:gd name="connsiteY44" fmla="*/ 403801 h 539813"/>
              <a:gd name="connsiteX45" fmla="*/ 2048554 w 2311103"/>
              <a:gd name="connsiteY45" fmla="*/ 370176 h 539813"/>
              <a:gd name="connsiteX46" fmla="*/ 2080368 w 2311103"/>
              <a:gd name="connsiteY46" fmla="*/ 344078 h 539813"/>
              <a:gd name="connsiteX47" fmla="*/ 2117373 w 2311103"/>
              <a:gd name="connsiteY47" fmla="*/ 313653 h 539813"/>
              <a:gd name="connsiteX48" fmla="*/ 2159573 w 2311103"/>
              <a:gd name="connsiteY48" fmla="*/ 281591 h 539813"/>
              <a:gd name="connsiteX49" fmla="*/ 2192360 w 2311103"/>
              <a:gd name="connsiteY49" fmla="*/ 253442 h 539813"/>
              <a:gd name="connsiteX50" fmla="*/ 2229262 w 2311103"/>
              <a:gd name="connsiteY50" fmla="*/ 225138 h 539813"/>
              <a:gd name="connsiteX51" fmla="*/ 2272130 w 2311103"/>
              <a:gd name="connsiteY51" fmla="*/ 191450 h 539813"/>
              <a:gd name="connsiteX52" fmla="*/ 2311103 w 2311103"/>
              <a:gd name="connsiteY52" fmla="*/ 157763 h 539813"/>
              <a:gd name="connsiteX0" fmla="*/ 0 w 2462542"/>
              <a:gd name="connsiteY0" fmla="*/ 393093 h 539813"/>
              <a:gd name="connsiteX1" fmla="*/ 190412 w 2462542"/>
              <a:gd name="connsiteY1" fmla="*/ 354834 h 539813"/>
              <a:gd name="connsiteX2" fmla="*/ 236641 w 2462542"/>
              <a:gd name="connsiteY2" fmla="*/ 313993 h 539813"/>
              <a:gd name="connsiteX3" fmla="*/ 283948 w 2462542"/>
              <a:gd name="connsiteY3" fmla="*/ 2756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236641 w 2462542"/>
              <a:gd name="connsiteY2" fmla="*/ 313993 h 539813"/>
              <a:gd name="connsiteX3" fmla="*/ 283948 w 2462542"/>
              <a:gd name="connsiteY3" fmla="*/ 2756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83948 w 2462542"/>
              <a:gd name="connsiteY3" fmla="*/ 2756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322775 w 2462542"/>
              <a:gd name="connsiteY4" fmla="*/ 2469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69688 w 2462542"/>
              <a:gd name="connsiteY5" fmla="*/ 21334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415828 w 2462542"/>
              <a:gd name="connsiteY6" fmla="*/ 1781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447635 w 2462542"/>
              <a:gd name="connsiteY7" fmla="*/ 154394 h 539813"/>
              <a:gd name="connsiteX8" fmla="*/ 476458 w 2462542"/>
              <a:gd name="connsiteY8" fmla="*/ 13631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447635 w 2462542"/>
              <a:gd name="connsiteY7" fmla="*/ 1543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89268 w 2462542"/>
              <a:gd name="connsiteY14" fmla="*/ 213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41349 w 2462542"/>
              <a:gd name="connsiteY13" fmla="*/ 37769 h 539813"/>
              <a:gd name="connsiteX14" fmla="*/ 671451 w 2462542"/>
              <a:gd name="connsiteY14" fmla="*/ 136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607425 w 2462542"/>
              <a:gd name="connsiteY12" fmla="*/ 55016 h 539813"/>
              <a:gd name="connsiteX13" fmla="*/ 614624 w 2462542"/>
              <a:gd name="connsiteY13" fmla="*/ 26219 h 539813"/>
              <a:gd name="connsiteX14" fmla="*/ 671451 w 2462542"/>
              <a:gd name="connsiteY14" fmla="*/ 136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462542"/>
              <a:gd name="connsiteY0" fmla="*/ 393093 h 539813"/>
              <a:gd name="connsiteX1" fmla="*/ 47882 w 2462542"/>
              <a:gd name="connsiteY1" fmla="*/ 343284 h 539813"/>
              <a:gd name="connsiteX2" fmla="*/ 103019 w 2462542"/>
              <a:gd name="connsiteY2" fmla="*/ 283193 h 539813"/>
              <a:gd name="connsiteX3" fmla="*/ 203776 w 2462542"/>
              <a:gd name="connsiteY3" fmla="*/ 237168 h 539813"/>
              <a:gd name="connsiteX4" fmla="*/ 269326 w 2462542"/>
              <a:gd name="connsiteY4" fmla="*/ 200713 h 539813"/>
              <a:gd name="connsiteX5" fmla="*/ 325148 w 2462542"/>
              <a:gd name="connsiteY5" fmla="*/ 155596 h 539813"/>
              <a:gd name="connsiteX6" fmla="*/ 389103 w 2462542"/>
              <a:gd name="connsiteY6" fmla="*/ 116538 h 539813"/>
              <a:gd name="connsiteX7" fmla="*/ 501084 w 2462542"/>
              <a:gd name="connsiteY7" fmla="*/ 69694 h 539813"/>
              <a:gd name="connsiteX8" fmla="*/ 494274 w 2462542"/>
              <a:gd name="connsiteY8" fmla="*/ 63165 h 539813"/>
              <a:gd name="connsiteX9" fmla="*/ 517786 w 2462542"/>
              <a:gd name="connsiteY9" fmla="*/ 107231 h 539813"/>
              <a:gd name="connsiteX10" fmla="*/ 545068 w 2462542"/>
              <a:gd name="connsiteY10" fmla="*/ 92072 h 539813"/>
              <a:gd name="connsiteX11" fmla="*/ 570318 w 2462542"/>
              <a:gd name="connsiteY11" fmla="*/ 74034 h 539813"/>
              <a:gd name="connsiteX12" fmla="*/ 562885 w 2462542"/>
              <a:gd name="connsiteY12" fmla="*/ 43466 h 539813"/>
              <a:gd name="connsiteX13" fmla="*/ 614624 w 2462542"/>
              <a:gd name="connsiteY13" fmla="*/ 26219 h 539813"/>
              <a:gd name="connsiteX14" fmla="*/ 671451 w 2462542"/>
              <a:gd name="connsiteY14" fmla="*/ 13628 h 539813"/>
              <a:gd name="connsiteX15" fmla="*/ 740837 w 2462542"/>
              <a:gd name="connsiteY15" fmla="*/ 10047 h 539813"/>
              <a:gd name="connsiteX16" fmla="*/ 778906 w 2462542"/>
              <a:gd name="connsiteY16" fmla="*/ 2800 h 539813"/>
              <a:gd name="connsiteX17" fmla="*/ 831027 w 2462542"/>
              <a:gd name="connsiteY17" fmla="*/ 0 h 539813"/>
              <a:gd name="connsiteX18" fmla="*/ 868544 w 2462542"/>
              <a:gd name="connsiteY18" fmla="*/ 2800 h 539813"/>
              <a:gd name="connsiteX19" fmla="*/ 912910 w 2462542"/>
              <a:gd name="connsiteY19" fmla="*/ 11482 h 539813"/>
              <a:gd name="connsiteX20" fmla="*/ 961466 w 2462542"/>
              <a:gd name="connsiteY20" fmla="*/ 28553 h 539813"/>
              <a:gd name="connsiteX21" fmla="*/ 1009147 w 2462542"/>
              <a:gd name="connsiteY21" fmla="*/ 49778 h 539813"/>
              <a:gd name="connsiteX22" fmla="*/ 1040026 w 2462542"/>
              <a:gd name="connsiteY22" fmla="*/ 66806 h 539813"/>
              <a:gd name="connsiteX23" fmla="*/ 1040026 w 2462542"/>
              <a:gd name="connsiteY23" fmla="*/ 66806 h 539813"/>
              <a:gd name="connsiteX24" fmla="*/ 1062465 w 2462542"/>
              <a:gd name="connsiteY24" fmla="*/ 86419 h 539813"/>
              <a:gd name="connsiteX25" fmla="*/ 1094588 w 2462542"/>
              <a:gd name="connsiteY25" fmla="*/ 105547 h 539813"/>
              <a:gd name="connsiteX26" fmla="*/ 1126331 w 2462542"/>
              <a:gd name="connsiteY26" fmla="*/ 129637 h 539813"/>
              <a:gd name="connsiteX27" fmla="*/ 1182023 w 2462542"/>
              <a:gd name="connsiteY27" fmla="*/ 176079 h 539813"/>
              <a:gd name="connsiteX28" fmla="*/ 1238046 w 2462542"/>
              <a:gd name="connsiteY28" fmla="*/ 219256 h 539813"/>
              <a:gd name="connsiteX29" fmla="*/ 1298770 w 2462542"/>
              <a:gd name="connsiteY29" fmla="*/ 270562 h 539813"/>
              <a:gd name="connsiteX30" fmla="*/ 1342936 w 2462542"/>
              <a:gd name="connsiteY30" fmla="*/ 308136 h 539813"/>
              <a:gd name="connsiteX31" fmla="*/ 1396301 w 2462542"/>
              <a:gd name="connsiteY31" fmla="*/ 354254 h 539813"/>
              <a:gd name="connsiteX32" fmla="*/ 1447776 w 2462542"/>
              <a:gd name="connsiteY32" fmla="*/ 394913 h 539813"/>
              <a:gd name="connsiteX33" fmla="*/ 1495131 w 2462542"/>
              <a:gd name="connsiteY33" fmla="*/ 430409 h 539813"/>
              <a:gd name="connsiteX34" fmla="*/ 1552888 w 2462542"/>
              <a:gd name="connsiteY34" fmla="*/ 467208 h 539813"/>
              <a:gd name="connsiteX35" fmla="*/ 1613571 w 2462542"/>
              <a:gd name="connsiteY35" fmla="*/ 494490 h 539813"/>
              <a:gd name="connsiteX36" fmla="*/ 1671920 w 2462542"/>
              <a:gd name="connsiteY36" fmla="*/ 515690 h 539813"/>
              <a:gd name="connsiteX37" fmla="*/ 1746345 w 2462542"/>
              <a:gd name="connsiteY37" fmla="*/ 534202 h 539813"/>
              <a:gd name="connsiteX38" fmla="*/ 1815669 w 2462542"/>
              <a:gd name="connsiteY38" fmla="*/ 539357 h 539813"/>
              <a:gd name="connsiteX39" fmla="*/ 1879209 w 2462542"/>
              <a:gd name="connsiteY39" fmla="*/ 538135 h 539813"/>
              <a:gd name="connsiteX40" fmla="*/ 1934956 w 2462542"/>
              <a:gd name="connsiteY40" fmla="*/ 526797 h 539813"/>
              <a:gd name="connsiteX41" fmla="*/ 1981931 w 2462542"/>
              <a:gd name="connsiteY41" fmla="*/ 508003 h 539813"/>
              <a:gd name="connsiteX42" fmla="*/ 2037237 w 2462542"/>
              <a:gd name="connsiteY42" fmla="*/ 481247 h 539813"/>
              <a:gd name="connsiteX43" fmla="*/ 2105639 w 2462542"/>
              <a:gd name="connsiteY43" fmla="*/ 439322 h 539813"/>
              <a:gd name="connsiteX44" fmla="*/ 2156466 w 2462542"/>
              <a:gd name="connsiteY44" fmla="*/ 403801 h 539813"/>
              <a:gd name="connsiteX45" fmla="*/ 2199993 w 2462542"/>
              <a:gd name="connsiteY45" fmla="*/ 370176 h 539813"/>
              <a:gd name="connsiteX46" fmla="*/ 2231807 w 2462542"/>
              <a:gd name="connsiteY46" fmla="*/ 344078 h 539813"/>
              <a:gd name="connsiteX47" fmla="*/ 2268812 w 2462542"/>
              <a:gd name="connsiteY47" fmla="*/ 313653 h 539813"/>
              <a:gd name="connsiteX48" fmla="*/ 2311012 w 2462542"/>
              <a:gd name="connsiteY48" fmla="*/ 281591 h 539813"/>
              <a:gd name="connsiteX49" fmla="*/ 2343799 w 2462542"/>
              <a:gd name="connsiteY49" fmla="*/ 253442 h 539813"/>
              <a:gd name="connsiteX50" fmla="*/ 2380701 w 2462542"/>
              <a:gd name="connsiteY50" fmla="*/ 225138 h 539813"/>
              <a:gd name="connsiteX51" fmla="*/ 2423569 w 2462542"/>
              <a:gd name="connsiteY51" fmla="*/ 191450 h 539813"/>
              <a:gd name="connsiteX52" fmla="*/ 2462542 w 2462542"/>
              <a:gd name="connsiteY52" fmla="*/ 157763 h 539813"/>
              <a:gd name="connsiteX0" fmla="*/ 0 w 2640705"/>
              <a:gd name="connsiteY0" fmla="*/ 508592 h 539813"/>
              <a:gd name="connsiteX1" fmla="*/ 226045 w 2640705"/>
              <a:gd name="connsiteY1" fmla="*/ 343284 h 539813"/>
              <a:gd name="connsiteX2" fmla="*/ 281182 w 2640705"/>
              <a:gd name="connsiteY2" fmla="*/ 283193 h 539813"/>
              <a:gd name="connsiteX3" fmla="*/ 381939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81182 w 2640705"/>
              <a:gd name="connsiteY2" fmla="*/ 283193 h 539813"/>
              <a:gd name="connsiteX3" fmla="*/ 381939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1939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7489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1644 w 2640705"/>
              <a:gd name="connsiteY4" fmla="*/ 200713 h 539813"/>
              <a:gd name="connsiteX5" fmla="*/ 503311 w 2640705"/>
              <a:gd name="connsiteY5" fmla="*/ 155596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1644 w 2640705"/>
              <a:gd name="connsiteY4" fmla="*/ 200713 h 539813"/>
              <a:gd name="connsiteX5" fmla="*/ 516951 w 2640705"/>
              <a:gd name="connsiteY5" fmla="*/ 156438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5836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7266 w 2640705"/>
              <a:gd name="connsiteY6" fmla="*/ 11653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79247 w 2640705"/>
              <a:gd name="connsiteY7" fmla="*/ 69694 h 539813"/>
              <a:gd name="connsiteX8" fmla="*/ 672437 w 2640705"/>
              <a:gd name="connsiteY8" fmla="*/ 6316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79247 w 2640705"/>
              <a:gd name="connsiteY7" fmla="*/ 69694 h 539813"/>
              <a:gd name="connsiteX8" fmla="*/ 703616 w 2640705"/>
              <a:gd name="connsiteY8" fmla="*/ 42953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703616 w 2640705"/>
              <a:gd name="connsiteY8" fmla="*/ 42953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695949 w 2640705"/>
              <a:gd name="connsiteY9" fmla="*/ 107231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57069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19000 w 2640705"/>
              <a:gd name="connsiteY15" fmla="*/ 10047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4961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792787 w 2640705"/>
              <a:gd name="connsiteY13" fmla="*/ 26219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41048 w 2640705"/>
              <a:gd name="connsiteY12" fmla="*/ 43466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48481 w 2640705"/>
              <a:gd name="connsiteY11" fmla="*/ 74034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54779 w 2640705"/>
              <a:gd name="connsiteY1" fmla="*/ 40103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98998 w 2640705"/>
              <a:gd name="connsiteY2" fmla="*/ 302443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89733 w 2640705"/>
              <a:gd name="connsiteY3" fmla="*/ 237168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47491 w 2640705"/>
              <a:gd name="connsiteY4" fmla="*/ 200713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516951 w 2640705"/>
              <a:gd name="connsiteY5" fmla="*/ 156438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65317 w 2640705"/>
              <a:gd name="connsiteY6" fmla="*/ 12411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614942 w 2640705"/>
              <a:gd name="connsiteY7" fmla="*/ 100855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64643 w 2640705"/>
              <a:gd name="connsiteY8" fmla="*/ 78325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713486 w 2640705"/>
              <a:gd name="connsiteY9" fmla="*/ 6428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23231 w 2640705"/>
              <a:gd name="connsiteY10" fmla="*/ 92072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4326 w 2640705"/>
              <a:gd name="connsiteY11" fmla="*/ 39505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7815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29812 w 2640705"/>
              <a:gd name="connsiteY13" fmla="*/ 21166 h 539813"/>
              <a:gd name="connsiteX14" fmla="*/ 878844 w 2640705"/>
              <a:gd name="connsiteY14" fmla="*/ 13628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29812 w 2640705"/>
              <a:gd name="connsiteY13" fmla="*/ 21166 h 539813"/>
              <a:gd name="connsiteX14" fmla="*/ 882741 w 2640705"/>
              <a:gd name="connsiteY14" fmla="*/ 11944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31761 w 2640705"/>
              <a:gd name="connsiteY13" fmla="*/ 20324 h 539813"/>
              <a:gd name="connsiteX14" fmla="*/ 882741 w 2640705"/>
              <a:gd name="connsiteY14" fmla="*/ 11944 h 539813"/>
              <a:gd name="connsiteX15" fmla="*/ 932640 w 2640705"/>
              <a:gd name="connsiteY15" fmla="*/ 7521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31761 w 2640705"/>
              <a:gd name="connsiteY13" fmla="*/ 20324 h 539813"/>
              <a:gd name="connsiteX14" fmla="*/ 882741 w 2640705"/>
              <a:gd name="connsiteY14" fmla="*/ 11944 h 539813"/>
              <a:gd name="connsiteX15" fmla="*/ 932640 w 2640705"/>
              <a:gd name="connsiteY15" fmla="*/ 6679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592 h 539813"/>
              <a:gd name="connsiteX1" fmla="*/ 115806 w 2640705"/>
              <a:gd name="connsiteY1" fmla="*/ 427984 h 539813"/>
              <a:gd name="connsiteX2" fmla="*/ 244436 w 2640705"/>
              <a:gd name="connsiteY2" fmla="*/ 339499 h 539813"/>
              <a:gd name="connsiteX3" fmla="*/ 360503 w 2640705"/>
              <a:gd name="connsiteY3" fmla="*/ 258223 h 539813"/>
              <a:gd name="connsiteX4" fmla="*/ 426056 w 2640705"/>
              <a:gd name="connsiteY4" fmla="*/ 214188 h 539813"/>
              <a:gd name="connsiteX5" fmla="*/ 485772 w 2640705"/>
              <a:gd name="connsiteY5" fmla="*/ 176651 h 539813"/>
              <a:gd name="connsiteX6" fmla="*/ 536088 w 2640705"/>
              <a:gd name="connsiteY6" fmla="*/ 143488 h 539813"/>
              <a:gd name="connsiteX7" fmla="*/ 583763 w 2640705"/>
              <a:gd name="connsiteY7" fmla="*/ 117699 h 539813"/>
              <a:gd name="connsiteX8" fmla="*/ 629567 w 2640705"/>
              <a:gd name="connsiteY8" fmla="*/ 94327 h 539813"/>
              <a:gd name="connsiteX9" fmla="*/ 672565 w 2640705"/>
              <a:gd name="connsiteY9" fmla="*/ 76070 h 539813"/>
              <a:gd name="connsiteX10" fmla="*/ 715436 w 2640705"/>
              <a:gd name="connsiteY10" fmla="*/ 58384 h 539813"/>
              <a:gd name="connsiteX11" fmla="*/ 758223 w 2640705"/>
              <a:gd name="connsiteY11" fmla="*/ 42031 h 539813"/>
              <a:gd name="connsiteX12" fmla="*/ 789763 w 2640705"/>
              <a:gd name="connsiteY12" fmla="*/ 30833 h 539813"/>
              <a:gd name="connsiteX13" fmla="*/ 831761 w 2640705"/>
              <a:gd name="connsiteY13" fmla="*/ 20324 h 539813"/>
              <a:gd name="connsiteX14" fmla="*/ 882741 w 2640705"/>
              <a:gd name="connsiteY14" fmla="*/ 11944 h 539813"/>
              <a:gd name="connsiteX15" fmla="*/ 932640 w 2640705"/>
              <a:gd name="connsiteY15" fmla="*/ 4995 h 539813"/>
              <a:gd name="connsiteX16" fmla="*/ 968760 w 2640705"/>
              <a:gd name="connsiteY16" fmla="*/ 2800 h 539813"/>
              <a:gd name="connsiteX17" fmla="*/ 1009190 w 2640705"/>
              <a:gd name="connsiteY17" fmla="*/ 0 h 539813"/>
              <a:gd name="connsiteX18" fmla="*/ 1046707 w 2640705"/>
              <a:gd name="connsiteY18" fmla="*/ 2800 h 539813"/>
              <a:gd name="connsiteX19" fmla="*/ 1091073 w 2640705"/>
              <a:gd name="connsiteY19" fmla="*/ 11482 h 539813"/>
              <a:gd name="connsiteX20" fmla="*/ 1139629 w 2640705"/>
              <a:gd name="connsiteY20" fmla="*/ 28553 h 539813"/>
              <a:gd name="connsiteX21" fmla="*/ 1187310 w 2640705"/>
              <a:gd name="connsiteY21" fmla="*/ 49778 h 539813"/>
              <a:gd name="connsiteX22" fmla="*/ 1218189 w 2640705"/>
              <a:gd name="connsiteY22" fmla="*/ 66806 h 539813"/>
              <a:gd name="connsiteX23" fmla="*/ 1218189 w 2640705"/>
              <a:gd name="connsiteY23" fmla="*/ 66806 h 539813"/>
              <a:gd name="connsiteX24" fmla="*/ 1240628 w 2640705"/>
              <a:gd name="connsiteY24" fmla="*/ 86419 h 539813"/>
              <a:gd name="connsiteX25" fmla="*/ 1272751 w 2640705"/>
              <a:gd name="connsiteY25" fmla="*/ 105547 h 539813"/>
              <a:gd name="connsiteX26" fmla="*/ 1304494 w 2640705"/>
              <a:gd name="connsiteY26" fmla="*/ 129637 h 539813"/>
              <a:gd name="connsiteX27" fmla="*/ 1360186 w 2640705"/>
              <a:gd name="connsiteY27" fmla="*/ 176079 h 539813"/>
              <a:gd name="connsiteX28" fmla="*/ 1416209 w 2640705"/>
              <a:gd name="connsiteY28" fmla="*/ 219256 h 539813"/>
              <a:gd name="connsiteX29" fmla="*/ 1476933 w 2640705"/>
              <a:gd name="connsiteY29" fmla="*/ 270562 h 539813"/>
              <a:gd name="connsiteX30" fmla="*/ 1521099 w 2640705"/>
              <a:gd name="connsiteY30" fmla="*/ 308136 h 539813"/>
              <a:gd name="connsiteX31" fmla="*/ 1574464 w 2640705"/>
              <a:gd name="connsiteY31" fmla="*/ 354254 h 539813"/>
              <a:gd name="connsiteX32" fmla="*/ 1625939 w 2640705"/>
              <a:gd name="connsiteY32" fmla="*/ 394913 h 539813"/>
              <a:gd name="connsiteX33" fmla="*/ 1673294 w 2640705"/>
              <a:gd name="connsiteY33" fmla="*/ 430409 h 539813"/>
              <a:gd name="connsiteX34" fmla="*/ 1731051 w 2640705"/>
              <a:gd name="connsiteY34" fmla="*/ 467208 h 539813"/>
              <a:gd name="connsiteX35" fmla="*/ 1791734 w 2640705"/>
              <a:gd name="connsiteY35" fmla="*/ 494490 h 539813"/>
              <a:gd name="connsiteX36" fmla="*/ 1850083 w 2640705"/>
              <a:gd name="connsiteY36" fmla="*/ 515690 h 539813"/>
              <a:gd name="connsiteX37" fmla="*/ 1924508 w 2640705"/>
              <a:gd name="connsiteY37" fmla="*/ 534202 h 539813"/>
              <a:gd name="connsiteX38" fmla="*/ 1993832 w 2640705"/>
              <a:gd name="connsiteY38" fmla="*/ 539357 h 539813"/>
              <a:gd name="connsiteX39" fmla="*/ 2057372 w 2640705"/>
              <a:gd name="connsiteY39" fmla="*/ 538135 h 539813"/>
              <a:gd name="connsiteX40" fmla="*/ 2113119 w 2640705"/>
              <a:gd name="connsiteY40" fmla="*/ 526797 h 539813"/>
              <a:gd name="connsiteX41" fmla="*/ 2160094 w 2640705"/>
              <a:gd name="connsiteY41" fmla="*/ 508003 h 539813"/>
              <a:gd name="connsiteX42" fmla="*/ 2215400 w 2640705"/>
              <a:gd name="connsiteY42" fmla="*/ 481247 h 539813"/>
              <a:gd name="connsiteX43" fmla="*/ 2283802 w 2640705"/>
              <a:gd name="connsiteY43" fmla="*/ 439322 h 539813"/>
              <a:gd name="connsiteX44" fmla="*/ 2334629 w 2640705"/>
              <a:gd name="connsiteY44" fmla="*/ 403801 h 539813"/>
              <a:gd name="connsiteX45" fmla="*/ 2378156 w 2640705"/>
              <a:gd name="connsiteY45" fmla="*/ 370176 h 539813"/>
              <a:gd name="connsiteX46" fmla="*/ 2409970 w 2640705"/>
              <a:gd name="connsiteY46" fmla="*/ 344078 h 539813"/>
              <a:gd name="connsiteX47" fmla="*/ 2446975 w 2640705"/>
              <a:gd name="connsiteY47" fmla="*/ 313653 h 539813"/>
              <a:gd name="connsiteX48" fmla="*/ 2489175 w 2640705"/>
              <a:gd name="connsiteY48" fmla="*/ 281591 h 539813"/>
              <a:gd name="connsiteX49" fmla="*/ 2521962 w 2640705"/>
              <a:gd name="connsiteY49" fmla="*/ 253442 h 539813"/>
              <a:gd name="connsiteX50" fmla="*/ 2558864 w 2640705"/>
              <a:gd name="connsiteY50" fmla="*/ 225138 h 539813"/>
              <a:gd name="connsiteX51" fmla="*/ 2601732 w 2640705"/>
              <a:gd name="connsiteY51" fmla="*/ 191450 h 539813"/>
              <a:gd name="connsiteX52" fmla="*/ 2640705 w 2640705"/>
              <a:gd name="connsiteY52" fmla="*/ 157763 h 53981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244436 w 2640705"/>
              <a:gd name="connsiteY2" fmla="*/ 339509 h 539823"/>
              <a:gd name="connsiteX3" fmla="*/ 360503 w 2640705"/>
              <a:gd name="connsiteY3" fmla="*/ 258233 h 539823"/>
              <a:gd name="connsiteX4" fmla="*/ 426056 w 2640705"/>
              <a:gd name="connsiteY4" fmla="*/ 214198 h 539823"/>
              <a:gd name="connsiteX5" fmla="*/ 485772 w 2640705"/>
              <a:gd name="connsiteY5" fmla="*/ 176661 h 539823"/>
              <a:gd name="connsiteX6" fmla="*/ 536088 w 2640705"/>
              <a:gd name="connsiteY6" fmla="*/ 143498 h 539823"/>
              <a:gd name="connsiteX7" fmla="*/ 583763 w 2640705"/>
              <a:gd name="connsiteY7" fmla="*/ 117709 h 539823"/>
              <a:gd name="connsiteX8" fmla="*/ 629567 w 2640705"/>
              <a:gd name="connsiteY8" fmla="*/ 94337 h 539823"/>
              <a:gd name="connsiteX9" fmla="*/ 672565 w 2640705"/>
              <a:gd name="connsiteY9" fmla="*/ 76080 h 539823"/>
              <a:gd name="connsiteX10" fmla="*/ 715436 w 2640705"/>
              <a:gd name="connsiteY10" fmla="*/ 58394 h 539823"/>
              <a:gd name="connsiteX11" fmla="*/ 758223 w 2640705"/>
              <a:gd name="connsiteY11" fmla="*/ 42041 h 539823"/>
              <a:gd name="connsiteX12" fmla="*/ 789763 w 2640705"/>
              <a:gd name="connsiteY12" fmla="*/ 30843 h 539823"/>
              <a:gd name="connsiteX13" fmla="*/ 831761 w 2640705"/>
              <a:gd name="connsiteY13" fmla="*/ 20334 h 539823"/>
              <a:gd name="connsiteX14" fmla="*/ 882741 w 2640705"/>
              <a:gd name="connsiteY14" fmla="*/ 11954 h 539823"/>
              <a:gd name="connsiteX15" fmla="*/ 932640 w 2640705"/>
              <a:gd name="connsiteY15" fmla="*/ 5005 h 539823"/>
              <a:gd name="connsiteX16" fmla="*/ 968760 w 2640705"/>
              <a:gd name="connsiteY16" fmla="*/ 1968 h 539823"/>
              <a:gd name="connsiteX17" fmla="*/ 1009190 w 2640705"/>
              <a:gd name="connsiteY17" fmla="*/ 10 h 539823"/>
              <a:gd name="connsiteX18" fmla="*/ 1046707 w 2640705"/>
              <a:gd name="connsiteY18" fmla="*/ 2810 h 539823"/>
              <a:gd name="connsiteX19" fmla="*/ 1091073 w 2640705"/>
              <a:gd name="connsiteY19" fmla="*/ 11492 h 539823"/>
              <a:gd name="connsiteX20" fmla="*/ 1139629 w 2640705"/>
              <a:gd name="connsiteY20" fmla="*/ 28563 h 539823"/>
              <a:gd name="connsiteX21" fmla="*/ 1187310 w 2640705"/>
              <a:gd name="connsiteY21" fmla="*/ 49788 h 539823"/>
              <a:gd name="connsiteX22" fmla="*/ 1218189 w 2640705"/>
              <a:gd name="connsiteY22" fmla="*/ 66816 h 539823"/>
              <a:gd name="connsiteX23" fmla="*/ 1218189 w 2640705"/>
              <a:gd name="connsiteY23" fmla="*/ 66816 h 539823"/>
              <a:gd name="connsiteX24" fmla="*/ 1240628 w 2640705"/>
              <a:gd name="connsiteY24" fmla="*/ 86429 h 539823"/>
              <a:gd name="connsiteX25" fmla="*/ 1272751 w 2640705"/>
              <a:gd name="connsiteY25" fmla="*/ 105557 h 539823"/>
              <a:gd name="connsiteX26" fmla="*/ 1304494 w 2640705"/>
              <a:gd name="connsiteY26" fmla="*/ 129647 h 539823"/>
              <a:gd name="connsiteX27" fmla="*/ 1360186 w 2640705"/>
              <a:gd name="connsiteY27" fmla="*/ 176089 h 539823"/>
              <a:gd name="connsiteX28" fmla="*/ 1416209 w 2640705"/>
              <a:gd name="connsiteY28" fmla="*/ 219266 h 539823"/>
              <a:gd name="connsiteX29" fmla="*/ 1476933 w 2640705"/>
              <a:gd name="connsiteY29" fmla="*/ 270572 h 539823"/>
              <a:gd name="connsiteX30" fmla="*/ 1521099 w 2640705"/>
              <a:gd name="connsiteY30" fmla="*/ 308146 h 539823"/>
              <a:gd name="connsiteX31" fmla="*/ 1574464 w 2640705"/>
              <a:gd name="connsiteY31" fmla="*/ 354264 h 539823"/>
              <a:gd name="connsiteX32" fmla="*/ 1625939 w 2640705"/>
              <a:gd name="connsiteY32" fmla="*/ 394923 h 539823"/>
              <a:gd name="connsiteX33" fmla="*/ 1673294 w 2640705"/>
              <a:gd name="connsiteY33" fmla="*/ 430419 h 539823"/>
              <a:gd name="connsiteX34" fmla="*/ 1731051 w 2640705"/>
              <a:gd name="connsiteY34" fmla="*/ 467218 h 539823"/>
              <a:gd name="connsiteX35" fmla="*/ 1791734 w 2640705"/>
              <a:gd name="connsiteY35" fmla="*/ 494500 h 539823"/>
              <a:gd name="connsiteX36" fmla="*/ 1850083 w 2640705"/>
              <a:gd name="connsiteY36" fmla="*/ 515700 h 539823"/>
              <a:gd name="connsiteX37" fmla="*/ 1924508 w 2640705"/>
              <a:gd name="connsiteY37" fmla="*/ 534212 h 539823"/>
              <a:gd name="connsiteX38" fmla="*/ 1993832 w 2640705"/>
              <a:gd name="connsiteY38" fmla="*/ 539367 h 539823"/>
              <a:gd name="connsiteX39" fmla="*/ 2057372 w 2640705"/>
              <a:gd name="connsiteY39" fmla="*/ 538145 h 539823"/>
              <a:gd name="connsiteX40" fmla="*/ 2113119 w 2640705"/>
              <a:gd name="connsiteY40" fmla="*/ 526807 h 539823"/>
              <a:gd name="connsiteX41" fmla="*/ 2160094 w 2640705"/>
              <a:gd name="connsiteY41" fmla="*/ 508013 h 539823"/>
              <a:gd name="connsiteX42" fmla="*/ 2215400 w 2640705"/>
              <a:gd name="connsiteY42" fmla="*/ 481257 h 539823"/>
              <a:gd name="connsiteX43" fmla="*/ 2283802 w 2640705"/>
              <a:gd name="connsiteY43" fmla="*/ 439332 h 539823"/>
              <a:gd name="connsiteX44" fmla="*/ 2334629 w 2640705"/>
              <a:gd name="connsiteY44" fmla="*/ 403811 h 539823"/>
              <a:gd name="connsiteX45" fmla="*/ 2378156 w 2640705"/>
              <a:gd name="connsiteY45" fmla="*/ 370186 h 539823"/>
              <a:gd name="connsiteX46" fmla="*/ 2409970 w 2640705"/>
              <a:gd name="connsiteY46" fmla="*/ 344088 h 539823"/>
              <a:gd name="connsiteX47" fmla="*/ 2446975 w 2640705"/>
              <a:gd name="connsiteY47" fmla="*/ 313663 h 539823"/>
              <a:gd name="connsiteX48" fmla="*/ 2489175 w 2640705"/>
              <a:gd name="connsiteY48" fmla="*/ 281601 h 539823"/>
              <a:gd name="connsiteX49" fmla="*/ 2521962 w 2640705"/>
              <a:gd name="connsiteY49" fmla="*/ 253452 h 539823"/>
              <a:gd name="connsiteX50" fmla="*/ 2558864 w 2640705"/>
              <a:gd name="connsiteY50" fmla="*/ 225148 h 539823"/>
              <a:gd name="connsiteX51" fmla="*/ 2601732 w 2640705"/>
              <a:gd name="connsiteY51" fmla="*/ 191460 h 539823"/>
              <a:gd name="connsiteX52" fmla="*/ 2640705 w 2640705"/>
              <a:gd name="connsiteY52" fmla="*/ 157773 h 53982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244436 w 2640705"/>
              <a:gd name="connsiteY2" fmla="*/ 339509 h 539823"/>
              <a:gd name="connsiteX3" fmla="*/ 360503 w 2640705"/>
              <a:gd name="connsiteY3" fmla="*/ 258233 h 539823"/>
              <a:gd name="connsiteX4" fmla="*/ 426056 w 2640705"/>
              <a:gd name="connsiteY4" fmla="*/ 214198 h 539823"/>
              <a:gd name="connsiteX5" fmla="*/ 485772 w 2640705"/>
              <a:gd name="connsiteY5" fmla="*/ 176661 h 539823"/>
              <a:gd name="connsiteX6" fmla="*/ 536088 w 2640705"/>
              <a:gd name="connsiteY6" fmla="*/ 143498 h 539823"/>
              <a:gd name="connsiteX7" fmla="*/ 583763 w 2640705"/>
              <a:gd name="connsiteY7" fmla="*/ 117709 h 539823"/>
              <a:gd name="connsiteX8" fmla="*/ 629567 w 2640705"/>
              <a:gd name="connsiteY8" fmla="*/ 94337 h 539823"/>
              <a:gd name="connsiteX9" fmla="*/ 672565 w 2640705"/>
              <a:gd name="connsiteY9" fmla="*/ 76080 h 539823"/>
              <a:gd name="connsiteX10" fmla="*/ 715436 w 2640705"/>
              <a:gd name="connsiteY10" fmla="*/ 58394 h 539823"/>
              <a:gd name="connsiteX11" fmla="*/ 758223 w 2640705"/>
              <a:gd name="connsiteY11" fmla="*/ 42041 h 539823"/>
              <a:gd name="connsiteX12" fmla="*/ 789763 w 2640705"/>
              <a:gd name="connsiteY12" fmla="*/ 30843 h 539823"/>
              <a:gd name="connsiteX13" fmla="*/ 831761 w 2640705"/>
              <a:gd name="connsiteY13" fmla="*/ 20334 h 539823"/>
              <a:gd name="connsiteX14" fmla="*/ 882741 w 2640705"/>
              <a:gd name="connsiteY14" fmla="*/ 11954 h 539823"/>
              <a:gd name="connsiteX15" fmla="*/ 932640 w 2640705"/>
              <a:gd name="connsiteY15" fmla="*/ 5005 h 539823"/>
              <a:gd name="connsiteX16" fmla="*/ 968760 w 2640705"/>
              <a:gd name="connsiteY16" fmla="*/ 1968 h 539823"/>
              <a:gd name="connsiteX17" fmla="*/ 1009190 w 2640705"/>
              <a:gd name="connsiteY17" fmla="*/ 10 h 539823"/>
              <a:gd name="connsiteX18" fmla="*/ 1046707 w 2640705"/>
              <a:gd name="connsiteY18" fmla="*/ 2810 h 539823"/>
              <a:gd name="connsiteX19" fmla="*/ 1091073 w 2640705"/>
              <a:gd name="connsiteY19" fmla="*/ 11492 h 539823"/>
              <a:gd name="connsiteX20" fmla="*/ 1139629 w 2640705"/>
              <a:gd name="connsiteY20" fmla="*/ 28563 h 539823"/>
              <a:gd name="connsiteX21" fmla="*/ 1187310 w 2640705"/>
              <a:gd name="connsiteY21" fmla="*/ 49788 h 539823"/>
              <a:gd name="connsiteX22" fmla="*/ 1218189 w 2640705"/>
              <a:gd name="connsiteY22" fmla="*/ 66816 h 539823"/>
              <a:gd name="connsiteX23" fmla="*/ 1218189 w 2640705"/>
              <a:gd name="connsiteY23" fmla="*/ 66816 h 539823"/>
              <a:gd name="connsiteX24" fmla="*/ 1240628 w 2640705"/>
              <a:gd name="connsiteY24" fmla="*/ 86429 h 539823"/>
              <a:gd name="connsiteX25" fmla="*/ 1272751 w 2640705"/>
              <a:gd name="connsiteY25" fmla="*/ 105557 h 539823"/>
              <a:gd name="connsiteX26" fmla="*/ 1304494 w 2640705"/>
              <a:gd name="connsiteY26" fmla="*/ 129647 h 539823"/>
              <a:gd name="connsiteX27" fmla="*/ 1360186 w 2640705"/>
              <a:gd name="connsiteY27" fmla="*/ 176089 h 539823"/>
              <a:gd name="connsiteX28" fmla="*/ 1416209 w 2640705"/>
              <a:gd name="connsiteY28" fmla="*/ 219266 h 539823"/>
              <a:gd name="connsiteX29" fmla="*/ 1476933 w 2640705"/>
              <a:gd name="connsiteY29" fmla="*/ 270572 h 539823"/>
              <a:gd name="connsiteX30" fmla="*/ 1521099 w 2640705"/>
              <a:gd name="connsiteY30" fmla="*/ 308146 h 539823"/>
              <a:gd name="connsiteX31" fmla="*/ 1574464 w 2640705"/>
              <a:gd name="connsiteY31" fmla="*/ 354264 h 539823"/>
              <a:gd name="connsiteX32" fmla="*/ 1625939 w 2640705"/>
              <a:gd name="connsiteY32" fmla="*/ 394923 h 539823"/>
              <a:gd name="connsiteX33" fmla="*/ 1673294 w 2640705"/>
              <a:gd name="connsiteY33" fmla="*/ 430419 h 539823"/>
              <a:gd name="connsiteX34" fmla="*/ 1731051 w 2640705"/>
              <a:gd name="connsiteY34" fmla="*/ 467218 h 539823"/>
              <a:gd name="connsiteX35" fmla="*/ 1791734 w 2640705"/>
              <a:gd name="connsiteY35" fmla="*/ 494500 h 539823"/>
              <a:gd name="connsiteX36" fmla="*/ 1850083 w 2640705"/>
              <a:gd name="connsiteY36" fmla="*/ 515700 h 539823"/>
              <a:gd name="connsiteX37" fmla="*/ 1924508 w 2640705"/>
              <a:gd name="connsiteY37" fmla="*/ 534212 h 539823"/>
              <a:gd name="connsiteX38" fmla="*/ 1993832 w 2640705"/>
              <a:gd name="connsiteY38" fmla="*/ 539367 h 539823"/>
              <a:gd name="connsiteX39" fmla="*/ 2057372 w 2640705"/>
              <a:gd name="connsiteY39" fmla="*/ 538145 h 539823"/>
              <a:gd name="connsiteX40" fmla="*/ 2113119 w 2640705"/>
              <a:gd name="connsiteY40" fmla="*/ 526807 h 539823"/>
              <a:gd name="connsiteX41" fmla="*/ 2160094 w 2640705"/>
              <a:gd name="connsiteY41" fmla="*/ 508013 h 539823"/>
              <a:gd name="connsiteX42" fmla="*/ 2215400 w 2640705"/>
              <a:gd name="connsiteY42" fmla="*/ 481257 h 539823"/>
              <a:gd name="connsiteX43" fmla="*/ 2283802 w 2640705"/>
              <a:gd name="connsiteY43" fmla="*/ 439332 h 539823"/>
              <a:gd name="connsiteX44" fmla="*/ 2334629 w 2640705"/>
              <a:gd name="connsiteY44" fmla="*/ 403811 h 539823"/>
              <a:gd name="connsiteX45" fmla="*/ 2378156 w 2640705"/>
              <a:gd name="connsiteY45" fmla="*/ 370186 h 539823"/>
              <a:gd name="connsiteX46" fmla="*/ 2409970 w 2640705"/>
              <a:gd name="connsiteY46" fmla="*/ 344088 h 539823"/>
              <a:gd name="connsiteX47" fmla="*/ 2446975 w 2640705"/>
              <a:gd name="connsiteY47" fmla="*/ 313663 h 539823"/>
              <a:gd name="connsiteX48" fmla="*/ 2489175 w 2640705"/>
              <a:gd name="connsiteY48" fmla="*/ 281601 h 539823"/>
              <a:gd name="connsiteX49" fmla="*/ 2521962 w 2640705"/>
              <a:gd name="connsiteY49" fmla="*/ 253452 h 539823"/>
              <a:gd name="connsiteX50" fmla="*/ 2558864 w 2640705"/>
              <a:gd name="connsiteY50" fmla="*/ 225148 h 539823"/>
              <a:gd name="connsiteX51" fmla="*/ 2601732 w 2640705"/>
              <a:gd name="connsiteY51" fmla="*/ 191460 h 539823"/>
              <a:gd name="connsiteX52" fmla="*/ 2640705 w 2640705"/>
              <a:gd name="connsiteY52" fmla="*/ 157773 h 53982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281 w 2640705"/>
              <a:gd name="connsiteY2" fmla="*/ 498584 h 539823"/>
              <a:gd name="connsiteX3" fmla="*/ 244436 w 2640705"/>
              <a:gd name="connsiteY3" fmla="*/ 339509 h 539823"/>
              <a:gd name="connsiteX4" fmla="*/ 360503 w 2640705"/>
              <a:gd name="connsiteY4" fmla="*/ 258233 h 539823"/>
              <a:gd name="connsiteX5" fmla="*/ 426056 w 2640705"/>
              <a:gd name="connsiteY5" fmla="*/ 214198 h 539823"/>
              <a:gd name="connsiteX6" fmla="*/ 485772 w 2640705"/>
              <a:gd name="connsiteY6" fmla="*/ 176661 h 539823"/>
              <a:gd name="connsiteX7" fmla="*/ 536088 w 2640705"/>
              <a:gd name="connsiteY7" fmla="*/ 143498 h 539823"/>
              <a:gd name="connsiteX8" fmla="*/ 583763 w 2640705"/>
              <a:gd name="connsiteY8" fmla="*/ 117709 h 539823"/>
              <a:gd name="connsiteX9" fmla="*/ 629567 w 2640705"/>
              <a:gd name="connsiteY9" fmla="*/ 94337 h 539823"/>
              <a:gd name="connsiteX10" fmla="*/ 672565 w 2640705"/>
              <a:gd name="connsiteY10" fmla="*/ 76080 h 539823"/>
              <a:gd name="connsiteX11" fmla="*/ 715436 w 2640705"/>
              <a:gd name="connsiteY11" fmla="*/ 58394 h 539823"/>
              <a:gd name="connsiteX12" fmla="*/ 758223 w 2640705"/>
              <a:gd name="connsiteY12" fmla="*/ 42041 h 539823"/>
              <a:gd name="connsiteX13" fmla="*/ 789763 w 2640705"/>
              <a:gd name="connsiteY13" fmla="*/ 30843 h 539823"/>
              <a:gd name="connsiteX14" fmla="*/ 831761 w 2640705"/>
              <a:gd name="connsiteY14" fmla="*/ 20334 h 539823"/>
              <a:gd name="connsiteX15" fmla="*/ 882741 w 2640705"/>
              <a:gd name="connsiteY15" fmla="*/ 11954 h 539823"/>
              <a:gd name="connsiteX16" fmla="*/ 932640 w 2640705"/>
              <a:gd name="connsiteY16" fmla="*/ 5005 h 539823"/>
              <a:gd name="connsiteX17" fmla="*/ 968760 w 2640705"/>
              <a:gd name="connsiteY17" fmla="*/ 1968 h 539823"/>
              <a:gd name="connsiteX18" fmla="*/ 1009190 w 2640705"/>
              <a:gd name="connsiteY18" fmla="*/ 10 h 539823"/>
              <a:gd name="connsiteX19" fmla="*/ 1046707 w 2640705"/>
              <a:gd name="connsiteY19" fmla="*/ 2810 h 539823"/>
              <a:gd name="connsiteX20" fmla="*/ 1091073 w 2640705"/>
              <a:gd name="connsiteY20" fmla="*/ 11492 h 539823"/>
              <a:gd name="connsiteX21" fmla="*/ 1139629 w 2640705"/>
              <a:gd name="connsiteY21" fmla="*/ 28563 h 539823"/>
              <a:gd name="connsiteX22" fmla="*/ 1187310 w 2640705"/>
              <a:gd name="connsiteY22" fmla="*/ 49788 h 539823"/>
              <a:gd name="connsiteX23" fmla="*/ 1218189 w 2640705"/>
              <a:gd name="connsiteY23" fmla="*/ 66816 h 539823"/>
              <a:gd name="connsiteX24" fmla="*/ 1218189 w 2640705"/>
              <a:gd name="connsiteY24" fmla="*/ 66816 h 539823"/>
              <a:gd name="connsiteX25" fmla="*/ 1240628 w 2640705"/>
              <a:gd name="connsiteY25" fmla="*/ 86429 h 539823"/>
              <a:gd name="connsiteX26" fmla="*/ 1272751 w 2640705"/>
              <a:gd name="connsiteY26" fmla="*/ 105557 h 539823"/>
              <a:gd name="connsiteX27" fmla="*/ 1304494 w 2640705"/>
              <a:gd name="connsiteY27" fmla="*/ 129647 h 539823"/>
              <a:gd name="connsiteX28" fmla="*/ 1360186 w 2640705"/>
              <a:gd name="connsiteY28" fmla="*/ 176089 h 539823"/>
              <a:gd name="connsiteX29" fmla="*/ 1416209 w 2640705"/>
              <a:gd name="connsiteY29" fmla="*/ 219266 h 539823"/>
              <a:gd name="connsiteX30" fmla="*/ 1476933 w 2640705"/>
              <a:gd name="connsiteY30" fmla="*/ 270572 h 539823"/>
              <a:gd name="connsiteX31" fmla="*/ 1521099 w 2640705"/>
              <a:gd name="connsiteY31" fmla="*/ 308146 h 539823"/>
              <a:gd name="connsiteX32" fmla="*/ 1574464 w 2640705"/>
              <a:gd name="connsiteY32" fmla="*/ 354264 h 539823"/>
              <a:gd name="connsiteX33" fmla="*/ 1625939 w 2640705"/>
              <a:gd name="connsiteY33" fmla="*/ 394923 h 539823"/>
              <a:gd name="connsiteX34" fmla="*/ 1673294 w 2640705"/>
              <a:gd name="connsiteY34" fmla="*/ 430419 h 539823"/>
              <a:gd name="connsiteX35" fmla="*/ 1731051 w 2640705"/>
              <a:gd name="connsiteY35" fmla="*/ 467218 h 539823"/>
              <a:gd name="connsiteX36" fmla="*/ 1791734 w 2640705"/>
              <a:gd name="connsiteY36" fmla="*/ 494500 h 539823"/>
              <a:gd name="connsiteX37" fmla="*/ 1850083 w 2640705"/>
              <a:gd name="connsiteY37" fmla="*/ 515700 h 539823"/>
              <a:gd name="connsiteX38" fmla="*/ 1924508 w 2640705"/>
              <a:gd name="connsiteY38" fmla="*/ 534212 h 539823"/>
              <a:gd name="connsiteX39" fmla="*/ 1993832 w 2640705"/>
              <a:gd name="connsiteY39" fmla="*/ 539367 h 539823"/>
              <a:gd name="connsiteX40" fmla="*/ 2057372 w 2640705"/>
              <a:gd name="connsiteY40" fmla="*/ 538145 h 539823"/>
              <a:gd name="connsiteX41" fmla="*/ 2113119 w 2640705"/>
              <a:gd name="connsiteY41" fmla="*/ 526807 h 539823"/>
              <a:gd name="connsiteX42" fmla="*/ 2160094 w 2640705"/>
              <a:gd name="connsiteY42" fmla="*/ 508013 h 539823"/>
              <a:gd name="connsiteX43" fmla="*/ 2215400 w 2640705"/>
              <a:gd name="connsiteY43" fmla="*/ 481257 h 539823"/>
              <a:gd name="connsiteX44" fmla="*/ 2283802 w 2640705"/>
              <a:gd name="connsiteY44" fmla="*/ 439332 h 539823"/>
              <a:gd name="connsiteX45" fmla="*/ 2334629 w 2640705"/>
              <a:gd name="connsiteY45" fmla="*/ 403811 h 539823"/>
              <a:gd name="connsiteX46" fmla="*/ 2378156 w 2640705"/>
              <a:gd name="connsiteY46" fmla="*/ 370186 h 539823"/>
              <a:gd name="connsiteX47" fmla="*/ 2409970 w 2640705"/>
              <a:gd name="connsiteY47" fmla="*/ 344088 h 539823"/>
              <a:gd name="connsiteX48" fmla="*/ 2446975 w 2640705"/>
              <a:gd name="connsiteY48" fmla="*/ 313663 h 539823"/>
              <a:gd name="connsiteX49" fmla="*/ 2489175 w 2640705"/>
              <a:gd name="connsiteY49" fmla="*/ 281601 h 539823"/>
              <a:gd name="connsiteX50" fmla="*/ 2521962 w 2640705"/>
              <a:gd name="connsiteY50" fmla="*/ 253452 h 539823"/>
              <a:gd name="connsiteX51" fmla="*/ 2558864 w 2640705"/>
              <a:gd name="connsiteY51" fmla="*/ 225148 h 539823"/>
              <a:gd name="connsiteX52" fmla="*/ 2601732 w 2640705"/>
              <a:gd name="connsiteY52" fmla="*/ 191460 h 539823"/>
              <a:gd name="connsiteX53" fmla="*/ 2640705 w 2640705"/>
              <a:gd name="connsiteY53" fmla="*/ 157773 h 539823"/>
              <a:gd name="connsiteX0" fmla="*/ 0 w 2640705"/>
              <a:gd name="connsiteY0" fmla="*/ 508602 h 539823"/>
              <a:gd name="connsiteX1" fmla="*/ 115806 w 2640705"/>
              <a:gd name="connsiteY1" fmla="*/ 427994 h 539823"/>
              <a:gd name="connsiteX2" fmla="*/ 169814 w 2640705"/>
              <a:gd name="connsiteY2" fmla="*/ 386573 h 539823"/>
              <a:gd name="connsiteX3" fmla="*/ 244436 w 2640705"/>
              <a:gd name="connsiteY3" fmla="*/ 339509 h 539823"/>
              <a:gd name="connsiteX4" fmla="*/ 360503 w 2640705"/>
              <a:gd name="connsiteY4" fmla="*/ 258233 h 539823"/>
              <a:gd name="connsiteX5" fmla="*/ 426056 w 2640705"/>
              <a:gd name="connsiteY5" fmla="*/ 214198 h 539823"/>
              <a:gd name="connsiteX6" fmla="*/ 485772 w 2640705"/>
              <a:gd name="connsiteY6" fmla="*/ 176661 h 539823"/>
              <a:gd name="connsiteX7" fmla="*/ 536088 w 2640705"/>
              <a:gd name="connsiteY7" fmla="*/ 143498 h 539823"/>
              <a:gd name="connsiteX8" fmla="*/ 583763 w 2640705"/>
              <a:gd name="connsiteY8" fmla="*/ 117709 h 539823"/>
              <a:gd name="connsiteX9" fmla="*/ 629567 w 2640705"/>
              <a:gd name="connsiteY9" fmla="*/ 94337 h 539823"/>
              <a:gd name="connsiteX10" fmla="*/ 672565 w 2640705"/>
              <a:gd name="connsiteY10" fmla="*/ 76080 h 539823"/>
              <a:gd name="connsiteX11" fmla="*/ 715436 w 2640705"/>
              <a:gd name="connsiteY11" fmla="*/ 58394 h 539823"/>
              <a:gd name="connsiteX12" fmla="*/ 758223 w 2640705"/>
              <a:gd name="connsiteY12" fmla="*/ 42041 h 539823"/>
              <a:gd name="connsiteX13" fmla="*/ 789763 w 2640705"/>
              <a:gd name="connsiteY13" fmla="*/ 30843 h 539823"/>
              <a:gd name="connsiteX14" fmla="*/ 831761 w 2640705"/>
              <a:gd name="connsiteY14" fmla="*/ 20334 h 539823"/>
              <a:gd name="connsiteX15" fmla="*/ 882741 w 2640705"/>
              <a:gd name="connsiteY15" fmla="*/ 11954 h 539823"/>
              <a:gd name="connsiteX16" fmla="*/ 932640 w 2640705"/>
              <a:gd name="connsiteY16" fmla="*/ 5005 h 539823"/>
              <a:gd name="connsiteX17" fmla="*/ 968760 w 2640705"/>
              <a:gd name="connsiteY17" fmla="*/ 1968 h 539823"/>
              <a:gd name="connsiteX18" fmla="*/ 1009190 w 2640705"/>
              <a:gd name="connsiteY18" fmla="*/ 10 h 539823"/>
              <a:gd name="connsiteX19" fmla="*/ 1046707 w 2640705"/>
              <a:gd name="connsiteY19" fmla="*/ 2810 h 539823"/>
              <a:gd name="connsiteX20" fmla="*/ 1091073 w 2640705"/>
              <a:gd name="connsiteY20" fmla="*/ 11492 h 539823"/>
              <a:gd name="connsiteX21" fmla="*/ 1139629 w 2640705"/>
              <a:gd name="connsiteY21" fmla="*/ 28563 h 539823"/>
              <a:gd name="connsiteX22" fmla="*/ 1187310 w 2640705"/>
              <a:gd name="connsiteY22" fmla="*/ 49788 h 539823"/>
              <a:gd name="connsiteX23" fmla="*/ 1218189 w 2640705"/>
              <a:gd name="connsiteY23" fmla="*/ 66816 h 539823"/>
              <a:gd name="connsiteX24" fmla="*/ 1218189 w 2640705"/>
              <a:gd name="connsiteY24" fmla="*/ 66816 h 539823"/>
              <a:gd name="connsiteX25" fmla="*/ 1240628 w 2640705"/>
              <a:gd name="connsiteY25" fmla="*/ 86429 h 539823"/>
              <a:gd name="connsiteX26" fmla="*/ 1272751 w 2640705"/>
              <a:gd name="connsiteY26" fmla="*/ 105557 h 539823"/>
              <a:gd name="connsiteX27" fmla="*/ 1304494 w 2640705"/>
              <a:gd name="connsiteY27" fmla="*/ 129647 h 539823"/>
              <a:gd name="connsiteX28" fmla="*/ 1360186 w 2640705"/>
              <a:gd name="connsiteY28" fmla="*/ 176089 h 539823"/>
              <a:gd name="connsiteX29" fmla="*/ 1416209 w 2640705"/>
              <a:gd name="connsiteY29" fmla="*/ 219266 h 539823"/>
              <a:gd name="connsiteX30" fmla="*/ 1476933 w 2640705"/>
              <a:gd name="connsiteY30" fmla="*/ 270572 h 539823"/>
              <a:gd name="connsiteX31" fmla="*/ 1521099 w 2640705"/>
              <a:gd name="connsiteY31" fmla="*/ 308146 h 539823"/>
              <a:gd name="connsiteX32" fmla="*/ 1574464 w 2640705"/>
              <a:gd name="connsiteY32" fmla="*/ 354264 h 539823"/>
              <a:gd name="connsiteX33" fmla="*/ 1625939 w 2640705"/>
              <a:gd name="connsiteY33" fmla="*/ 394923 h 539823"/>
              <a:gd name="connsiteX34" fmla="*/ 1673294 w 2640705"/>
              <a:gd name="connsiteY34" fmla="*/ 430419 h 539823"/>
              <a:gd name="connsiteX35" fmla="*/ 1731051 w 2640705"/>
              <a:gd name="connsiteY35" fmla="*/ 467218 h 539823"/>
              <a:gd name="connsiteX36" fmla="*/ 1791734 w 2640705"/>
              <a:gd name="connsiteY36" fmla="*/ 494500 h 539823"/>
              <a:gd name="connsiteX37" fmla="*/ 1850083 w 2640705"/>
              <a:gd name="connsiteY37" fmla="*/ 515700 h 539823"/>
              <a:gd name="connsiteX38" fmla="*/ 1924508 w 2640705"/>
              <a:gd name="connsiteY38" fmla="*/ 534212 h 539823"/>
              <a:gd name="connsiteX39" fmla="*/ 1993832 w 2640705"/>
              <a:gd name="connsiteY39" fmla="*/ 539367 h 539823"/>
              <a:gd name="connsiteX40" fmla="*/ 2057372 w 2640705"/>
              <a:gd name="connsiteY40" fmla="*/ 538145 h 539823"/>
              <a:gd name="connsiteX41" fmla="*/ 2113119 w 2640705"/>
              <a:gd name="connsiteY41" fmla="*/ 526807 h 539823"/>
              <a:gd name="connsiteX42" fmla="*/ 2160094 w 2640705"/>
              <a:gd name="connsiteY42" fmla="*/ 508013 h 539823"/>
              <a:gd name="connsiteX43" fmla="*/ 2215400 w 2640705"/>
              <a:gd name="connsiteY43" fmla="*/ 481257 h 539823"/>
              <a:gd name="connsiteX44" fmla="*/ 2283802 w 2640705"/>
              <a:gd name="connsiteY44" fmla="*/ 439332 h 539823"/>
              <a:gd name="connsiteX45" fmla="*/ 2334629 w 2640705"/>
              <a:gd name="connsiteY45" fmla="*/ 403811 h 539823"/>
              <a:gd name="connsiteX46" fmla="*/ 2378156 w 2640705"/>
              <a:gd name="connsiteY46" fmla="*/ 370186 h 539823"/>
              <a:gd name="connsiteX47" fmla="*/ 2409970 w 2640705"/>
              <a:gd name="connsiteY47" fmla="*/ 344088 h 539823"/>
              <a:gd name="connsiteX48" fmla="*/ 2446975 w 2640705"/>
              <a:gd name="connsiteY48" fmla="*/ 313663 h 539823"/>
              <a:gd name="connsiteX49" fmla="*/ 2489175 w 2640705"/>
              <a:gd name="connsiteY49" fmla="*/ 281601 h 539823"/>
              <a:gd name="connsiteX50" fmla="*/ 2521962 w 2640705"/>
              <a:gd name="connsiteY50" fmla="*/ 253452 h 539823"/>
              <a:gd name="connsiteX51" fmla="*/ 2558864 w 2640705"/>
              <a:gd name="connsiteY51" fmla="*/ 225148 h 539823"/>
              <a:gd name="connsiteX52" fmla="*/ 2601732 w 2640705"/>
              <a:gd name="connsiteY52" fmla="*/ 191460 h 539823"/>
              <a:gd name="connsiteX53" fmla="*/ 2640705 w 2640705"/>
              <a:gd name="connsiteY53" fmla="*/ 157773 h 539823"/>
              <a:gd name="connsiteX0" fmla="*/ 0 w 2915466"/>
              <a:gd name="connsiteY0" fmla="*/ 687988 h 687988"/>
              <a:gd name="connsiteX1" fmla="*/ 390567 w 2915466"/>
              <a:gd name="connsiteY1" fmla="*/ 427994 h 687988"/>
              <a:gd name="connsiteX2" fmla="*/ 444575 w 2915466"/>
              <a:gd name="connsiteY2" fmla="*/ 386573 h 687988"/>
              <a:gd name="connsiteX3" fmla="*/ 519197 w 2915466"/>
              <a:gd name="connsiteY3" fmla="*/ 339509 h 687988"/>
              <a:gd name="connsiteX4" fmla="*/ 635264 w 2915466"/>
              <a:gd name="connsiteY4" fmla="*/ 258233 h 687988"/>
              <a:gd name="connsiteX5" fmla="*/ 700817 w 2915466"/>
              <a:gd name="connsiteY5" fmla="*/ 214198 h 687988"/>
              <a:gd name="connsiteX6" fmla="*/ 760533 w 2915466"/>
              <a:gd name="connsiteY6" fmla="*/ 176661 h 687988"/>
              <a:gd name="connsiteX7" fmla="*/ 810849 w 2915466"/>
              <a:gd name="connsiteY7" fmla="*/ 143498 h 687988"/>
              <a:gd name="connsiteX8" fmla="*/ 858524 w 2915466"/>
              <a:gd name="connsiteY8" fmla="*/ 117709 h 687988"/>
              <a:gd name="connsiteX9" fmla="*/ 904328 w 2915466"/>
              <a:gd name="connsiteY9" fmla="*/ 94337 h 687988"/>
              <a:gd name="connsiteX10" fmla="*/ 947326 w 2915466"/>
              <a:gd name="connsiteY10" fmla="*/ 76080 h 687988"/>
              <a:gd name="connsiteX11" fmla="*/ 990197 w 2915466"/>
              <a:gd name="connsiteY11" fmla="*/ 58394 h 687988"/>
              <a:gd name="connsiteX12" fmla="*/ 1032984 w 2915466"/>
              <a:gd name="connsiteY12" fmla="*/ 42041 h 687988"/>
              <a:gd name="connsiteX13" fmla="*/ 1064524 w 2915466"/>
              <a:gd name="connsiteY13" fmla="*/ 30843 h 687988"/>
              <a:gd name="connsiteX14" fmla="*/ 1106522 w 2915466"/>
              <a:gd name="connsiteY14" fmla="*/ 20334 h 687988"/>
              <a:gd name="connsiteX15" fmla="*/ 1157502 w 2915466"/>
              <a:gd name="connsiteY15" fmla="*/ 11954 h 687988"/>
              <a:gd name="connsiteX16" fmla="*/ 1207401 w 2915466"/>
              <a:gd name="connsiteY16" fmla="*/ 5005 h 687988"/>
              <a:gd name="connsiteX17" fmla="*/ 1243521 w 2915466"/>
              <a:gd name="connsiteY17" fmla="*/ 1968 h 687988"/>
              <a:gd name="connsiteX18" fmla="*/ 1283951 w 2915466"/>
              <a:gd name="connsiteY18" fmla="*/ 10 h 687988"/>
              <a:gd name="connsiteX19" fmla="*/ 1321468 w 2915466"/>
              <a:gd name="connsiteY19" fmla="*/ 2810 h 687988"/>
              <a:gd name="connsiteX20" fmla="*/ 1365834 w 2915466"/>
              <a:gd name="connsiteY20" fmla="*/ 11492 h 687988"/>
              <a:gd name="connsiteX21" fmla="*/ 1414390 w 2915466"/>
              <a:gd name="connsiteY21" fmla="*/ 28563 h 687988"/>
              <a:gd name="connsiteX22" fmla="*/ 1462071 w 2915466"/>
              <a:gd name="connsiteY22" fmla="*/ 49788 h 687988"/>
              <a:gd name="connsiteX23" fmla="*/ 1492950 w 2915466"/>
              <a:gd name="connsiteY23" fmla="*/ 66816 h 687988"/>
              <a:gd name="connsiteX24" fmla="*/ 1492950 w 2915466"/>
              <a:gd name="connsiteY24" fmla="*/ 66816 h 687988"/>
              <a:gd name="connsiteX25" fmla="*/ 1515389 w 2915466"/>
              <a:gd name="connsiteY25" fmla="*/ 86429 h 687988"/>
              <a:gd name="connsiteX26" fmla="*/ 1547512 w 2915466"/>
              <a:gd name="connsiteY26" fmla="*/ 105557 h 687988"/>
              <a:gd name="connsiteX27" fmla="*/ 1579255 w 2915466"/>
              <a:gd name="connsiteY27" fmla="*/ 129647 h 687988"/>
              <a:gd name="connsiteX28" fmla="*/ 1634947 w 2915466"/>
              <a:gd name="connsiteY28" fmla="*/ 176089 h 687988"/>
              <a:gd name="connsiteX29" fmla="*/ 1690970 w 2915466"/>
              <a:gd name="connsiteY29" fmla="*/ 219266 h 687988"/>
              <a:gd name="connsiteX30" fmla="*/ 1751694 w 2915466"/>
              <a:gd name="connsiteY30" fmla="*/ 270572 h 687988"/>
              <a:gd name="connsiteX31" fmla="*/ 1795860 w 2915466"/>
              <a:gd name="connsiteY31" fmla="*/ 308146 h 687988"/>
              <a:gd name="connsiteX32" fmla="*/ 1849225 w 2915466"/>
              <a:gd name="connsiteY32" fmla="*/ 354264 h 687988"/>
              <a:gd name="connsiteX33" fmla="*/ 1900700 w 2915466"/>
              <a:gd name="connsiteY33" fmla="*/ 394923 h 687988"/>
              <a:gd name="connsiteX34" fmla="*/ 1948055 w 2915466"/>
              <a:gd name="connsiteY34" fmla="*/ 430419 h 687988"/>
              <a:gd name="connsiteX35" fmla="*/ 2005812 w 2915466"/>
              <a:gd name="connsiteY35" fmla="*/ 467218 h 687988"/>
              <a:gd name="connsiteX36" fmla="*/ 2066495 w 2915466"/>
              <a:gd name="connsiteY36" fmla="*/ 494500 h 687988"/>
              <a:gd name="connsiteX37" fmla="*/ 2124844 w 2915466"/>
              <a:gd name="connsiteY37" fmla="*/ 515700 h 687988"/>
              <a:gd name="connsiteX38" fmla="*/ 2199269 w 2915466"/>
              <a:gd name="connsiteY38" fmla="*/ 534212 h 687988"/>
              <a:gd name="connsiteX39" fmla="*/ 2268593 w 2915466"/>
              <a:gd name="connsiteY39" fmla="*/ 539367 h 687988"/>
              <a:gd name="connsiteX40" fmla="*/ 2332133 w 2915466"/>
              <a:gd name="connsiteY40" fmla="*/ 538145 h 687988"/>
              <a:gd name="connsiteX41" fmla="*/ 2387880 w 2915466"/>
              <a:gd name="connsiteY41" fmla="*/ 526807 h 687988"/>
              <a:gd name="connsiteX42" fmla="*/ 2434855 w 2915466"/>
              <a:gd name="connsiteY42" fmla="*/ 508013 h 687988"/>
              <a:gd name="connsiteX43" fmla="*/ 2490161 w 2915466"/>
              <a:gd name="connsiteY43" fmla="*/ 481257 h 687988"/>
              <a:gd name="connsiteX44" fmla="*/ 2558563 w 2915466"/>
              <a:gd name="connsiteY44" fmla="*/ 439332 h 687988"/>
              <a:gd name="connsiteX45" fmla="*/ 2609390 w 2915466"/>
              <a:gd name="connsiteY45" fmla="*/ 403811 h 687988"/>
              <a:gd name="connsiteX46" fmla="*/ 2652917 w 2915466"/>
              <a:gd name="connsiteY46" fmla="*/ 370186 h 687988"/>
              <a:gd name="connsiteX47" fmla="*/ 2684731 w 2915466"/>
              <a:gd name="connsiteY47" fmla="*/ 344088 h 687988"/>
              <a:gd name="connsiteX48" fmla="*/ 2721736 w 2915466"/>
              <a:gd name="connsiteY48" fmla="*/ 313663 h 687988"/>
              <a:gd name="connsiteX49" fmla="*/ 2763936 w 2915466"/>
              <a:gd name="connsiteY49" fmla="*/ 281601 h 687988"/>
              <a:gd name="connsiteX50" fmla="*/ 2796723 w 2915466"/>
              <a:gd name="connsiteY50" fmla="*/ 253452 h 687988"/>
              <a:gd name="connsiteX51" fmla="*/ 2833625 w 2915466"/>
              <a:gd name="connsiteY51" fmla="*/ 225148 h 687988"/>
              <a:gd name="connsiteX52" fmla="*/ 2876493 w 2915466"/>
              <a:gd name="connsiteY52" fmla="*/ 191460 h 687988"/>
              <a:gd name="connsiteX53" fmla="*/ 2915466 w 2915466"/>
              <a:gd name="connsiteY53" fmla="*/ 157773 h 687988"/>
              <a:gd name="connsiteX0" fmla="*/ 0 w 2915466"/>
              <a:gd name="connsiteY0" fmla="*/ 687988 h 687988"/>
              <a:gd name="connsiteX1" fmla="*/ 219086 w 2915466"/>
              <a:gd name="connsiteY1" fmla="*/ 540847 h 687988"/>
              <a:gd name="connsiteX2" fmla="*/ 444575 w 2915466"/>
              <a:gd name="connsiteY2" fmla="*/ 386573 h 687988"/>
              <a:gd name="connsiteX3" fmla="*/ 519197 w 2915466"/>
              <a:gd name="connsiteY3" fmla="*/ 339509 h 687988"/>
              <a:gd name="connsiteX4" fmla="*/ 635264 w 2915466"/>
              <a:gd name="connsiteY4" fmla="*/ 258233 h 687988"/>
              <a:gd name="connsiteX5" fmla="*/ 700817 w 2915466"/>
              <a:gd name="connsiteY5" fmla="*/ 214198 h 687988"/>
              <a:gd name="connsiteX6" fmla="*/ 760533 w 2915466"/>
              <a:gd name="connsiteY6" fmla="*/ 176661 h 687988"/>
              <a:gd name="connsiteX7" fmla="*/ 810849 w 2915466"/>
              <a:gd name="connsiteY7" fmla="*/ 143498 h 687988"/>
              <a:gd name="connsiteX8" fmla="*/ 858524 w 2915466"/>
              <a:gd name="connsiteY8" fmla="*/ 117709 h 687988"/>
              <a:gd name="connsiteX9" fmla="*/ 904328 w 2915466"/>
              <a:gd name="connsiteY9" fmla="*/ 94337 h 687988"/>
              <a:gd name="connsiteX10" fmla="*/ 947326 w 2915466"/>
              <a:gd name="connsiteY10" fmla="*/ 76080 h 687988"/>
              <a:gd name="connsiteX11" fmla="*/ 990197 w 2915466"/>
              <a:gd name="connsiteY11" fmla="*/ 58394 h 687988"/>
              <a:gd name="connsiteX12" fmla="*/ 1032984 w 2915466"/>
              <a:gd name="connsiteY12" fmla="*/ 42041 h 687988"/>
              <a:gd name="connsiteX13" fmla="*/ 1064524 w 2915466"/>
              <a:gd name="connsiteY13" fmla="*/ 30843 h 687988"/>
              <a:gd name="connsiteX14" fmla="*/ 1106522 w 2915466"/>
              <a:gd name="connsiteY14" fmla="*/ 20334 h 687988"/>
              <a:gd name="connsiteX15" fmla="*/ 1157502 w 2915466"/>
              <a:gd name="connsiteY15" fmla="*/ 11954 h 687988"/>
              <a:gd name="connsiteX16" fmla="*/ 1207401 w 2915466"/>
              <a:gd name="connsiteY16" fmla="*/ 5005 h 687988"/>
              <a:gd name="connsiteX17" fmla="*/ 1243521 w 2915466"/>
              <a:gd name="connsiteY17" fmla="*/ 1968 h 687988"/>
              <a:gd name="connsiteX18" fmla="*/ 1283951 w 2915466"/>
              <a:gd name="connsiteY18" fmla="*/ 10 h 687988"/>
              <a:gd name="connsiteX19" fmla="*/ 1321468 w 2915466"/>
              <a:gd name="connsiteY19" fmla="*/ 2810 h 687988"/>
              <a:gd name="connsiteX20" fmla="*/ 1365834 w 2915466"/>
              <a:gd name="connsiteY20" fmla="*/ 11492 h 687988"/>
              <a:gd name="connsiteX21" fmla="*/ 1414390 w 2915466"/>
              <a:gd name="connsiteY21" fmla="*/ 28563 h 687988"/>
              <a:gd name="connsiteX22" fmla="*/ 1462071 w 2915466"/>
              <a:gd name="connsiteY22" fmla="*/ 49788 h 687988"/>
              <a:gd name="connsiteX23" fmla="*/ 1492950 w 2915466"/>
              <a:gd name="connsiteY23" fmla="*/ 66816 h 687988"/>
              <a:gd name="connsiteX24" fmla="*/ 1492950 w 2915466"/>
              <a:gd name="connsiteY24" fmla="*/ 66816 h 687988"/>
              <a:gd name="connsiteX25" fmla="*/ 1515389 w 2915466"/>
              <a:gd name="connsiteY25" fmla="*/ 86429 h 687988"/>
              <a:gd name="connsiteX26" fmla="*/ 1547512 w 2915466"/>
              <a:gd name="connsiteY26" fmla="*/ 105557 h 687988"/>
              <a:gd name="connsiteX27" fmla="*/ 1579255 w 2915466"/>
              <a:gd name="connsiteY27" fmla="*/ 129647 h 687988"/>
              <a:gd name="connsiteX28" fmla="*/ 1634947 w 2915466"/>
              <a:gd name="connsiteY28" fmla="*/ 176089 h 687988"/>
              <a:gd name="connsiteX29" fmla="*/ 1690970 w 2915466"/>
              <a:gd name="connsiteY29" fmla="*/ 219266 h 687988"/>
              <a:gd name="connsiteX30" fmla="*/ 1751694 w 2915466"/>
              <a:gd name="connsiteY30" fmla="*/ 270572 h 687988"/>
              <a:gd name="connsiteX31" fmla="*/ 1795860 w 2915466"/>
              <a:gd name="connsiteY31" fmla="*/ 308146 h 687988"/>
              <a:gd name="connsiteX32" fmla="*/ 1849225 w 2915466"/>
              <a:gd name="connsiteY32" fmla="*/ 354264 h 687988"/>
              <a:gd name="connsiteX33" fmla="*/ 1900700 w 2915466"/>
              <a:gd name="connsiteY33" fmla="*/ 394923 h 687988"/>
              <a:gd name="connsiteX34" fmla="*/ 1948055 w 2915466"/>
              <a:gd name="connsiteY34" fmla="*/ 430419 h 687988"/>
              <a:gd name="connsiteX35" fmla="*/ 2005812 w 2915466"/>
              <a:gd name="connsiteY35" fmla="*/ 467218 h 687988"/>
              <a:gd name="connsiteX36" fmla="*/ 2066495 w 2915466"/>
              <a:gd name="connsiteY36" fmla="*/ 494500 h 687988"/>
              <a:gd name="connsiteX37" fmla="*/ 2124844 w 2915466"/>
              <a:gd name="connsiteY37" fmla="*/ 515700 h 687988"/>
              <a:gd name="connsiteX38" fmla="*/ 2199269 w 2915466"/>
              <a:gd name="connsiteY38" fmla="*/ 534212 h 687988"/>
              <a:gd name="connsiteX39" fmla="*/ 2268593 w 2915466"/>
              <a:gd name="connsiteY39" fmla="*/ 539367 h 687988"/>
              <a:gd name="connsiteX40" fmla="*/ 2332133 w 2915466"/>
              <a:gd name="connsiteY40" fmla="*/ 538145 h 687988"/>
              <a:gd name="connsiteX41" fmla="*/ 2387880 w 2915466"/>
              <a:gd name="connsiteY41" fmla="*/ 526807 h 687988"/>
              <a:gd name="connsiteX42" fmla="*/ 2434855 w 2915466"/>
              <a:gd name="connsiteY42" fmla="*/ 508013 h 687988"/>
              <a:gd name="connsiteX43" fmla="*/ 2490161 w 2915466"/>
              <a:gd name="connsiteY43" fmla="*/ 481257 h 687988"/>
              <a:gd name="connsiteX44" fmla="*/ 2558563 w 2915466"/>
              <a:gd name="connsiteY44" fmla="*/ 439332 h 687988"/>
              <a:gd name="connsiteX45" fmla="*/ 2609390 w 2915466"/>
              <a:gd name="connsiteY45" fmla="*/ 403811 h 687988"/>
              <a:gd name="connsiteX46" fmla="*/ 2652917 w 2915466"/>
              <a:gd name="connsiteY46" fmla="*/ 370186 h 687988"/>
              <a:gd name="connsiteX47" fmla="*/ 2684731 w 2915466"/>
              <a:gd name="connsiteY47" fmla="*/ 344088 h 687988"/>
              <a:gd name="connsiteX48" fmla="*/ 2721736 w 2915466"/>
              <a:gd name="connsiteY48" fmla="*/ 313663 h 687988"/>
              <a:gd name="connsiteX49" fmla="*/ 2763936 w 2915466"/>
              <a:gd name="connsiteY49" fmla="*/ 281601 h 687988"/>
              <a:gd name="connsiteX50" fmla="*/ 2796723 w 2915466"/>
              <a:gd name="connsiteY50" fmla="*/ 253452 h 687988"/>
              <a:gd name="connsiteX51" fmla="*/ 2833625 w 2915466"/>
              <a:gd name="connsiteY51" fmla="*/ 225148 h 687988"/>
              <a:gd name="connsiteX52" fmla="*/ 2876493 w 2915466"/>
              <a:gd name="connsiteY52" fmla="*/ 191460 h 687988"/>
              <a:gd name="connsiteX53" fmla="*/ 2915466 w 2915466"/>
              <a:gd name="connsiteY53" fmla="*/ 157773 h 687988"/>
              <a:gd name="connsiteX0" fmla="*/ 0 w 2915466"/>
              <a:gd name="connsiteY0" fmla="*/ 687988 h 687988"/>
              <a:gd name="connsiteX1" fmla="*/ 219086 w 2915466"/>
              <a:gd name="connsiteY1" fmla="*/ 540847 h 687988"/>
              <a:gd name="connsiteX2" fmla="*/ 448472 w 2915466"/>
              <a:gd name="connsiteY2" fmla="*/ 386573 h 687988"/>
              <a:gd name="connsiteX3" fmla="*/ 519197 w 2915466"/>
              <a:gd name="connsiteY3" fmla="*/ 339509 h 687988"/>
              <a:gd name="connsiteX4" fmla="*/ 635264 w 2915466"/>
              <a:gd name="connsiteY4" fmla="*/ 258233 h 687988"/>
              <a:gd name="connsiteX5" fmla="*/ 700817 w 2915466"/>
              <a:gd name="connsiteY5" fmla="*/ 214198 h 687988"/>
              <a:gd name="connsiteX6" fmla="*/ 760533 w 2915466"/>
              <a:gd name="connsiteY6" fmla="*/ 176661 h 687988"/>
              <a:gd name="connsiteX7" fmla="*/ 810849 w 2915466"/>
              <a:gd name="connsiteY7" fmla="*/ 143498 h 687988"/>
              <a:gd name="connsiteX8" fmla="*/ 858524 w 2915466"/>
              <a:gd name="connsiteY8" fmla="*/ 117709 h 687988"/>
              <a:gd name="connsiteX9" fmla="*/ 904328 w 2915466"/>
              <a:gd name="connsiteY9" fmla="*/ 94337 h 687988"/>
              <a:gd name="connsiteX10" fmla="*/ 947326 w 2915466"/>
              <a:gd name="connsiteY10" fmla="*/ 76080 h 687988"/>
              <a:gd name="connsiteX11" fmla="*/ 990197 w 2915466"/>
              <a:gd name="connsiteY11" fmla="*/ 58394 h 687988"/>
              <a:gd name="connsiteX12" fmla="*/ 1032984 w 2915466"/>
              <a:gd name="connsiteY12" fmla="*/ 42041 h 687988"/>
              <a:gd name="connsiteX13" fmla="*/ 1064524 w 2915466"/>
              <a:gd name="connsiteY13" fmla="*/ 30843 h 687988"/>
              <a:gd name="connsiteX14" fmla="*/ 1106522 w 2915466"/>
              <a:gd name="connsiteY14" fmla="*/ 20334 h 687988"/>
              <a:gd name="connsiteX15" fmla="*/ 1157502 w 2915466"/>
              <a:gd name="connsiteY15" fmla="*/ 11954 h 687988"/>
              <a:gd name="connsiteX16" fmla="*/ 1207401 w 2915466"/>
              <a:gd name="connsiteY16" fmla="*/ 5005 h 687988"/>
              <a:gd name="connsiteX17" fmla="*/ 1243521 w 2915466"/>
              <a:gd name="connsiteY17" fmla="*/ 1968 h 687988"/>
              <a:gd name="connsiteX18" fmla="*/ 1283951 w 2915466"/>
              <a:gd name="connsiteY18" fmla="*/ 10 h 687988"/>
              <a:gd name="connsiteX19" fmla="*/ 1321468 w 2915466"/>
              <a:gd name="connsiteY19" fmla="*/ 2810 h 687988"/>
              <a:gd name="connsiteX20" fmla="*/ 1365834 w 2915466"/>
              <a:gd name="connsiteY20" fmla="*/ 11492 h 687988"/>
              <a:gd name="connsiteX21" fmla="*/ 1414390 w 2915466"/>
              <a:gd name="connsiteY21" fmla="*/ 28563 h 687988"/>
              <a:gd name="connsiteX22" fmla="*/ 1462071 w 2915466"/>
              <a:gd name="connsiteY22" fmla="*/ 49788 h 687988"/>
              <a:gd name="connsiteX23" fmla="*/ 1492950 w 2915466"/>
              <a:gd name="connsiteY23" fmla="*/ 66816 h 687988"/>
              <a:gd name="connsiteX24" fmla="*/ 1492950 w 2915466"/>
              <a:gd name="connsiteY24" fmla="*/ 66816 h 687988"/>
              <a:gd name="connsiteX25" fmla="*/ 1515389 w 2915466"/>
              <a:gd name="connsiteY25" fmla="*/ 86429 h 687988"/>
              <a:gd name="connsiteX26" fmla="*/ 1547512 w 2915466"/>
              <a:gd name="connsiteY26" fmla="*/ 105557 h 687988"/>
              <a:gd name="connsiteX27" fmla="*/ 1579255 w 2915466"/>
              <a:gd name="connsiteY27" fmla="*/ 129647 h 687988"/>
              <a:gd name="connsiteX28" fmla="*/ 1634947 w 2915466"/>
              <a:gd name="connsiteY28" fmla="*/ 176089 h 687988"/>
              <a:gd name="connsiteX29" fmla="*/ 1690970 w 2915466"/>
              <a:gd name="connsiteY29" fmla="*/ 219266 h 687988"/>
              <a:gd name="connsiteX30" fmla="*/ 1751694 w 2915466"/>
              <a:gd name="connsiteY30" fmla="*/ 270572 h 687988"/>
              <a:gd name="connsiteX31" fmla="*/ 1795860 w 2915466"/>
              <a:gd name="connsiteY31" fmla="*/ 308146 h 687988"/>
              <a:gd name="connsiteX32" fmla="*/ 1849225 w 2915466"/>
              <a:gd name="connsiteY32" fmla="*/ 354264 h 687988"/>
              <a:gd name="connsiteX33" fmla="*/ 1900700 w 2915466"/>
              <a:gd name="connsiteY33" fmla="*/ 394923 h 687988"/>
              <a:gd name="connsiteX34" fmla="*/ 1948055 w 2915466"/>
              <a:gd name="connsiteY34" fmla="*/ 430419 h 687988"/>
              <a:gd name="connsiteX35" fmla="*/ 2005812 w 2915466"/>
              <a:gd name="connsiteY35" fmla="*/ 467218 h 687988"/>
              <a:gd name="connsiteX36" fmla="*/ 2066495 w 2915466"/>
              <a:gd name="connsiteY36" fmla="*/ 494500 h 687988"/>
              <a:gd name="connsiteX37" fmla="*/ 2124844 w 2915466"/>
              <a:gd name="connsiteY37" fmla="*/ 515700 h 687988"/>
              <a:gd name="connsiteX38" fmla="*/ 2199269 w 2915466"/>
              <a:gd name="connsiteY38" fmla="*/ 534212 h 687988"/>
              <a:gd name="connsiteX39" fmla="*/ 2268593 w 2915466"/>
              <a:gd name="connsiteY39" fmla="*/ 539367 h 687988"/>
              <a:gd name="connsiteX40" fmla="*/ 2332133 w 2915466"/>
              <a:gd name="connsiteY40" fmla="*/ 538145 h 687988"/>
              <a:gd name="connsiteX41" fmla="*/ 2387880 w 2915466"/>
              <a:gd name="connsiteY41" fmla="*/ 526807 h 687988"/>
              <a:gd name="connsiteX42" fmla="*/ 2434855 w 2915466"/>
              <a:gd name="connsiteY42" fmla="*/ 508013 h 687988"/>
              <a:gd name="connsiteX43" fmla="*/ 2490161 w 2915466"/>
              <a:gd name="connsiteY43" fmla="*/ 481257 h 687988"/>
              <a:gd name="connsiteX44" fmla="*/ 2558563 w 2915466"/>
              <a:gd name="connsiteY44" fmla="*/ 439332 h 687988"/>
              <a:gd name="connsiteX45" fmla="*/ 2609390 w 2915466"/>
              <a:gd name="connsiteY45" fmla="*/ 403811 h 687988"/>
              <a:gd name="connsiteX46" fmla="*/ 2652917 w 2915466"/>
              <a:gd name="connsiteY46" fmla="*/ 370186 h 687988"/>
              <a:gd name="connsiteX47" fmla="*/ 2684731 w 2915466"/>
              <a:gd name="connsiteY47" fmla="*/ 344088 h 687988"/>
              <a:gd name="connsiteX48" fmla="*/ 2721736 w 2915466"/>
              <a:gd name="connsiteY48" fmla="*/ 313663 h 687988"/>
              <a:gd name="connsiteX49" fmla="*/ 2763936 w 2915466"/>
              <a:gd name="connsiteY49" fmla="*/ 281601 h 687988"/>
              <a:gd name="connsiteX50" fmla="*/ 2796723 w 2915466"/>
              <a:gd name="connsiteY50" fmla="*/ 253452 h 687988"/>
              <a:gd name="connsiteX51" fmla="*/ 2833625 w 2915466"/>
              <a:gd name="connsiteY51" fmla="*/ 225148 h 687988"/>
              <a:gd name="connsiteX52" fmla="*/ 2876493 w 2915466"/>
              <a:gd name="connsiteY52" fmla="*/ 191460 h 687988"/>
              <a:gd name="connsiteX53" fmla="*/ 2915466 w 2915466"/>
              <a:gd name="connsiteY53" fmla="*/ 157773 h 687988"/>
              <a:gd name="connsiteX0" fmla="*/ 8796 w 2924262"/>
              <a:gd name="connsiteY0" fmla="*/ 687988 h 696388"/>
              <a:gd name="connsiteX1" fmla="*/ 18821 w 2924262"/>
              <a:gd name="connsiteY1" fmla="*/ 684707 h 696388"/>
              <a:gd name="connsiteX2" fmla="*/ 227882 w 2924262"/>
              <a:gd name="connsiteY2" fmla="*/ 540847 h 696388"/>
              <a:gd name="connsiteX3" fmla="*/ 457268 w 2924262"/>
              <a:gd name="connsiteY3" fmla="*/ 386573 h 696388"/>
              <a:gd name="connsiteX4" fmla="*/ 527993 w 2924262"/>
              <a:gd name="connsiteY4" fmla="*/ 339509 h 696388"/>
              <a:gd name="connsiteX5" fmla="*/ 644060 w 2924262"/>
              <a:gd name="connsiteY5" fmla="*/ 258233 h 696388"/>
              <a:gd name="connsiteX6" fmla="*/ 709613 w 2924262"/>
              <a:gd name="connsiteY6" fmla="*/ 214198 h 696388"/>
              <a:gd name="connsiteX7" fmla="*/ 769329 w 2924262"/>
              <a:gd name="connsiteY7" fmla="*/ 176661 h 696388"/>
              <a:gd name="connsiteX8" fmla="*/ 819645 w 2924262"/>
              <a:gd name="connsiteY8" fmla="*/ 143498 h 696388"/>
              <a:gd name="connsiteX9" fmla="*/ 867320 w 2924262"/>
              <a:gd name="connsiteY9" fmla="*/ 117709 h 696388"/>
              <a:gd name="connsiteX10" fmla="*/ 913124 w 2924262"/>
              <a:gd name="connsiteY10" fmla="*/ 94337 h 696388"/>
              <a:gd name="connsiteX11" fmla="*/ 956122 w 2924262"/>
              <a:gd name="connsiteY11" fmla="*/ 76080 h 696388"/>
              <a:gd name="connsiteX12" fmla="*/ 998993 w 2924262"/>
              <a:gd name="connsiteY12" fmla="*/ 58394 h 696388"/>
              <a:gd name="connsiteX13" fmla="*/ 1041780 w 2924262"/>
              <a:gd name="connsiteY13" fmla="*/ 42041 h 696388"/>
              <a:gd name="connsiteX14" fmla="*/ 1073320 w 2924262"/>
              <a:gd name="connsiteY14" fmla="*/ 30843 h 696388"/>
              <a:gd name="connsiteX15" fmla="*/ 1115318 w 2924262"/>
              <a:gd name="connsiteY15" fmla="*/ 20334 h 696388"/>
              <a:gd name="connsiteX16" fmla="*/ 1166298 w 2924262"/>
              <a:gd name="connsiteY16" fmla="*/ 11954 h 696388"/>
              <a:gd name="connsiteX17" fmla="*/ 1216197 w 2924262"/>
              <a:gd name="connsiteY17" fmla="*/ 5005 h 696388"/>
              <a:gd name="connsiteX18" fmla="*/ 1252317 w 2924262"/>
              <a:gd name="connsiteY18" fmla="*/ 1968 h 696388"/>
              <a:gd name="connsiteX19" fmla="*/ 1292747 w 2924262"/>
              <a:gd name="connsiteY19" fmla="*/ 10 h 696388"/>
              <a:gd name="connsiteX20" fmla="*/ 1330264 w 2924262"/>
              <a:gd name="connsiteY20" fmla="*/ 2810 h 696388"/>
              <a:gd name="connsiteX21" fmla="*/ 1374630 w 2924262"/>
              <a:gd name="connsiteY21" fmla="*/ 11492 h 696388"/>
              <a:gd name="connsiteX22" fmla="*/ 1423186 w 2924262"/>
              <a:gd name="connsiteY22" fmla="*/ 28563 h 696388"/>
              <a:gd name="connsiteX23" fmla="*/ 1470867 w 2924262"/>
              <a:gd name="connsiteY23" fmla="*/ 49788 h 696388"/>
              <a:gd name="connsiteX24" fmla="*/ 1501746 w 2924262"/>
              <a:gd name="connsiteY24" fmla="*/ 66816 h 696388"/>
              <a:gd name="connsiteX25" fmla="*/ 1501746 w 2924262"/>
              <a:gd name="connsiteY25" fmla="*/ 66816 h 696388"/>
              <a:gd name="connsiteX26" fmla="*/ 1524185 w 2924262"/>
              <a:gd name="connsiteY26" fmla="*/ 86429 h 696388"/>
              <a:gd name="connsiteX27" fmla="*/ 1556308 w 2924262"/>
              <a:gd name="connsiteY27" fmla="*/ 105557 h 696388"/>
              <a:gd name="connsiteX28" fmla="*/ 1588051 w 2924262"/>
              <a:gd name="connsiteY28" fmla="*/ 129647 h 696388"/>
              <a:gd name="connsiteX29" fmla="*/ 1643743 w 2924262"/>
              <a:gd name="connsiteY29" fmla="*/ 176089 h 696388"/>
              <a:gd name="connsiteX30" fmla="*/ 1699766 w 2924262"/>
              <a:gd name="connsiteY30" fmla="*/ 219266 h 696388"/>
              <a:gd name="connsiteX31" fmla="*/ 1760490 w 2924262"/>
              <a:gd name="connsiteY31" fmla="*/ 270572 h 696388"/>
              <a:gd name="connsiteX32" fmla="*/ 1804656 w 2924262"/>
              <a:gd name="connsiteY32" fmla="*/ 308146 h 696388"/>
              <a:gd name="connsiteX33" fmla="*/ 1858021 w 2924262"/>
              <a:gd name="connsiteY33" fmla="*/ 354264 h 696388"/>
              <a:gd name="connsiteX34" fmla="*/ 1909496 w 2924262"/>
              <a:gd name="connsiteY34" fmla="*/ 394923 h 696388"/>
              <a:gd name="connsiteX35" fmla="*/ 1956851 w 2924262"/>
              <a:gd name="connsiteY35" fmla="*/ 430419 h 696388"/>
              <a:gd name="connsiteX36" fmla="*/ 2014608 w 2924262"/>
              <a:gd name="connsiteY36" fmla="*/ 467218 h 696388"/>
              <a:gd name="connsiteX37" fmla="*/ 2075291 w 2924262"/>
              <a:gd name="connsiteY37" fmla="*/ 494500 h 696388"/>
              <a:gd name="connsiteX38" fmla="*/ 2133640 w 2924262"/>
              <a:gd name="connsiteY38" fmla="*/ 515700 h 696388"/>
              <a:gd name="connsiteX39" fmla="*/ 2208065 w 2924262"/>
              <a:gd name="connsiteY39" fmla="*/ 534212 h 696388"/>
              <a:gd name="connsiteX40" fmla="*/ 2277389 w 2924262"/>
              <a:gd name="connsiteY40" fmla="*/ 539367 h 696388"/>
              <a:gd name="connsiteX41" fmla="*/ 2340929 w 2924262"/>
              <a:gd name="connsiteY41" fmla="*/ 538145 h 696388"/>
              <a:gd name="connsiteX42" fmla="*/ 2396676 w 2924262"/>
              <a:gd name="connsiteY42" fmla="*/ 526807 h 696388"/>
              <a:gd name="connsiteX43" fmla="*/ 2443651 w 2924262"/>
              <a:gd name="connsiteY43" fmla="*/ 508013 h 696388"/>
              <a:gd name="connsiteX44" fmla="*/ 2498957 w 2924262"/>
              <a:gd name="connsiteY44" fmla="*/ 481257 h 696388"/>
              <a:gd name="connsiteX45" fmla="*/ 2567359 w 2924262"/>
              <a:gd name="connsiteY45" fmla="*/ 439332 h 696388"/>
              <a:gd name="connsiteX46" fmla="*/ 2618186 w 2924262"/>
              <a:gd name="connsiteY46" fmla="*/ 403811 h 696388"/>
              <a:gd name="connsiteX47" fmla="*/ 2661713 w 2924262"/>
              <a:gd name="connsiteY47" fmla="*/ 370186 h 696388"/>
              <a:gd name="connsiteX48" fmla="*/ 2693527 w 2924262"/>
              <a:gd name="connsiteY48" fmla="*/ 344088 h 696388"/>
              <a:gd name="connsiteX49" fmla="*/ 2730532 w 2924262"/>
              <a:gd name="connsiteY49" fmla="*/ 313663 h 696388"/>
              <a:gd name="connsiteX50" fmla="*/ 2772732 w 2924262"/>
              <a:gd name="connsiteY50" fmla="*/ 281601 h 696388"/>
              <a:gd name="connsiteX51" fmla="*/ 2805519 w 2924262"/>
              <a:gd name="connsiteY51" fmla="*/ 253452 h 696388"/>
              <a:gd name="connsiteX52" fmla="*/ 2842421 w 2924262"/>
              <a:gd name="connsiteY52" fmla="*/ 225148 h 696388"/>
              <a:gd name="connsiteX53" fmla="*/ 2885289 w 2924262"/>
              <a:gd name="connsiteY53" fmla="*/ 191460 h 696388"/>
              <a:gd name="connsiteX54" fmla="*/ 2924262 w 2924262"/>
              <a:gd name="connsiteY54" fmla="*/ 157773 h 696388"/>
              <a:gd name="connsiteX0" fmla="*/ 0 w 2915466"/>
              <a:gd name="connsiteY0" fmla="*/ 687988 h 687988"/>
              <a:gd name="connsiteX1" fmla="*/ 39255 w 2915466"/>
              <a:gd name="connsiteY1" fmla="*/ 667021 h 687988"/>
              <a:gd name="connsiteX2" fmla="*/ 219086 w 2915466"/>
              <a:gd name="connsiteY2" fmla="*/ 540847 h 687988"/>
              <a:gd name="connsiteX3" fmla="*/ 448472 w 2915466"/>
              <a:gd name="connsiteY3" fmla="*/ 386573 h 687988"/>
              <a:gd name="connsiteX4" fmla="*/ 519197 w 2915466"/>
              <a:gd name="connsiteY4" fmla="*/ 339509 h 687988"/>
              <a:gd name="connsiteX5" fmla="*/ 635264 w 2915466"/>
              <a:gd name="connsiteY5" fmla="*/ 258233 h 687988"/>
              <a:gd name="connsiteX6" fmla="*/ 700817 w 2915466"/>
              <a:gd name="connsiteY6" fmla="*/ 214198 h 687988"/>
              <a:gd name="connsiteX7" fmla="*/ 760533 w 2915466"/>
              <a:gd name="connsiteY7" fmla="*/ 176661 h 687988"/>
              <a:gd name="connsiteX8" fmla="*/ 810849 w 2915466"/>
              <a:gd name="connsiteY8" fmla="*/ 143498 h 687988"/>
              <a:gd name="connsiteX9" fmla="*/ 858524 w 2915466"/>
              <a:gd name="connsiteY9" fmla="*/ 117709 h 687988"/>
              <a:gd name="connsiteX10" fmla="*/ 904328 w 2915466"/>
              <a:gd name="connsiteY10" fmla="*/ 94337 h 687988"/>
              <a:gd name="connsiteX11" fmla="*/ 947326 w 2915466"/>
              <a:gd name="connsiteY11" fmla="*/ 76080 h 687988"/>
              <a:gd name="connsiteX12" fmla="*/ 990197 w 2915466"/>
              <a:gd name="connsiteY12" fmla="*/ 58394 h 687988"/>
              <a:gd name="connsiteX13" fmla="*/ 1032984 w 2915466"/>
              <a:gd name="connsiteY13" fmla="*/ 42041 h 687988"/>
              <a:gd name="connsiteX14" fmla="*/ 1064524 w 2915466"/>
              <a:gd name="connsiteY14" fmla="*/ 30843 h 687988"/>
              <a:gd name="connsiteX15" fmla="*/ 1106522 w 2915466"/>
              <a:gd name="connsiteY15" fmla="*/ 20334 h 687988"/>
              <a:gd name="connsiteX16" fmla="*/ 1157502 w 2915466"/>
              <a:gd name="connsiteY16" fmla="*/ 11954 h 687988"/>
              <a:gd name="connsiteX17" fmla="*/ 1207401 w 2915466"/>
              <a:gd name="connsiteY17" fmla="*/ 5005 h 687988"/>
              <a:gd name="connsiteX18" fmla="*/ 1243521 w 2915466"/>
              <a:gd name="connsiteY18" fmla="*/ 1968 h 687988"/>
              <a:gd name="connsiteX19" fmla="*/ 1283951 w 2915466"/>
              <a:gd name="connsiteY19" fmla="*/ 10 h 687988"/>
              <a:gd name="connsiteX20" fmla="*/ 1321468 w 2915466"/>
              <a:gd name="connsiteY20" fmla="*/ 2810 h 687988"/>
              <a:gd name="connsiteX21" fmla="*/ 1365834 w 2915466"/>
              <a:gd name="connsiteY21" fmla="*/ 11492 h 687988"/>
              <a:gd name="connsiteX22" fmla="*/ 1414390 w 2915466"/>
              <a:gd name="connsiteY22" fmla="*/ 28563 h 687988"/>
              <a:gd name="connsiteX23" fmla="*/ 1462071 w 2915466"/>
              <a:gd name="connsiteY23" fmla="*/ 49788 h 687988"/>
              <a:gd name="connsiteX24" fmla="*/ 1492950 w 2915466"/>
              <a:gd name="connsiteY24" fmla="*/ 66816 h 687988"/>
              <a:gd name="connsiteX25" fmla="*/ 1492950 w 2915466"/>
              <a:gd name="connsiteY25" fmla="*/ 66816 h 687988"/>
              <a:gd name="connsiteX26" fmla="*/ 1515389 w 2915466"/>
              <a:gd name="connsiteY26" fmla="*/ 86429 h 687988"/>
              <a:gd name="connsiteX27" fmla="*/ 1547512 w 2915466"/>
              <a:gd name="connsiteY27" fmla="*/ 105557 h 687988"/>
              <a:gd name="connsiteX28" fmla="*/ 1579255 w 2915466"/>
              <a:gd name="connsiteY28" fmla="*/ 129647 h 687988"/>
              <a:gd name="connsiteX29" fmla="*/ 1634947 w 2915466"/>
              <a:gd name="connsiteY29" fmla="*/ 176089 h 687988"/>
              <a:gd name="connsiteX30" fmla="*/ 1690970 w 2915466"/>
              <a:gd name="connsiteY30" fmla="*/ 219266 h 687988"/>
              <a:gd name="connsiteX31" fmla="*/ 1751694 w 2915466"/>
              <a:gd name="connsiteY31" fmla="*/ 270572 h 687988"/>
              <a:gd name="connsiteX32" fmla="*/ 1795860 w 2915466"/>
              <a:gd name="connsiteY32" fmla="*/ 308146 h 687988"/>
              <a:gd name="connsiteX33" fmla="*/ 1849225 w 2915466"/>
              <a:gd name="connsiteY33" fmla="*/ 354264 h 687988"/>
              <a:gd name="connsiteX34" fmla="*/ 1900700 w 2915466"/>
              <a:gd name="connsiteY34" fmla="*/ 394923 h 687988"/>
              <a:gd name="connsiteX35" fmla="*/ 1948055 w 2915466"/>
              <a:gd name="connsiteY35" fmla="*/ 430419 h 687988"/>
              <a:gd name="connsiteX36" fmla="*/ 2005812 w 2915466"/>
              <a:gd name="connsiteY36" fmla="*/ 467218 h 687988"/>
              <a:gd name="connsiteX37" fmla="*/ 2066495 w 2915466"/>
              <a:gd name="connsiteY37" fmla="*/ 494500 h 687988"/>
              <a:gd name="connsiteX38" fmla="*/ 2124844 w 2915466"/>
              <a:gd name="connsiteY38" fmla="*/ 515700 h 687988"/>
              <a:gd name="connsiteX39" fmla="*/ 2199269 w 2915466"/>
              <a:gd name="connsiteY39" fmla="*/ 534212 h 687988"/>
              <a:gd name="connsiteX40" fmla="*/ 2268593 w 2915466"/>
              <a:gd name="connsiteY40" fmla="*/ 539367 h 687988"/>
              <a:gd name="connsiteX41" fmla="*/ 2332133 w 2915466"/>
              <a:gd name="connsiteY41" fmla="*/ 538145 h 687988"/>
              <a:gd name="connsiteX42" fmla="*/ 2387880 w 2915466"/>
              <a:gd name="connsiteY42" fmla="*/ 526807 h 687988"/>
              <a:gd name="connsiteX43" fmla="*/ 2434855 w 2915466"/>
              <a:gd name="connsiteY43" fmla="*/ 508013 h 687988"/>
              <a:gd name="connsiteX44" fmla="*/ 2490161 w 2915466"/>
              <a:gd name="connsiteY44" fmla="*/ 481257 h 687988"/>
              <a:gd name="connsiteX45" fmla="*/ 2558563 w 2915466"/>
              <a:gd name="connsiteY45" fmla="*/ 439332 h 687988"/>
              <a:gd name="connsiteX46" fmla="*/ 2609390 w 2915466"/>
              <a:gd name="connsiteY46" fmla="*/ 403811 h 687988"/>
              <a:gd name="connsiteX47" fmla="*/ 2652917 w 2915466"/>
              <a:gd name="connsiteY47" fmla="*/ 370186 h 687988"/>
              <a:gd name="connsiteX48" fmla="*/ 2684731 w 2915466"/>
              <a:gd name="connsiteY48" fmla="*/ 344088 h 687988"/>
              <a:gd name="connsiteX49" fmla="*/ 2721736 w 2915466"/>
              <a:gd name="connsiteY49" fmla="*/ 313663 h 687988"/>
              <a:gd name="connsiteX50" fmla="*/ 2763936 w 2915466"/>
              <a:gd name="connsiteY50" fmla="*/ 281601 h 687988"/>
              <a:gd name="connsiteX51" fmla="*/ 2796723 w 2915466"/>
              <a:gd name="connsiteY51" fmla="*/ 253452 h 687988"/>
              <a:gd name="connsiteX52" fmla="*/ 2833625 w 2915466"/>
              <a:gd name="connsiteY52" fmla="*/ 225148 h 687988"/>
              <a:gd name="connsiteX53" fmla="*/ 2876493 w 2915466"/>
              <a:gd name="connsiteY53" fmla="*/ 191460 h 687988"/>
              <a:gd name="connsiteX54" fmla="*/ 2915466 w 2915466"/>
              <a:gd name="connsiteY54" fmla="*/ 157773 h 687988"/>
              <a:gd name="connsiteX0" fmla="*/ 0 w 3049923"/>
              <a:gd name="connsiteY0" fmla="*/ 757890 h 757890"/>
              <a:gd name="connsiteX1" fmla="*/ 173712 w 3049923"/>
              <a:gd name="connsiteY1" fmla="*/ 667021 h 757890"/>
              <a:gd name="connsiteX2" fmla="*/ 353543 w 3049923"/>
              <a:gd name="connsiteY2" fmla="*/ 540847 h 757890"/>
              <a:gd name="connsiteX3" fmla="*/ 582929 w 3049923"/>
              <a:gd name="connsiteY3" fmla="*/ 386573 h 757890"/>
              <a:gd name="connsiteX4" fmla="*/ 653654 w 3049923"/>
              <a:gd name="connsiteY4" fmla="*/ 339509 h 757890"/>
              <a:gd name="connsiteX5" fmla="*/ 769721 w 3049923"/>
              <a:gd name="connsiteY5" fmla="*/ 258233 h 757890"/>
              <a:gd name="connsiteX6" fmla="*/ 835274 w 3049923"/>
              <a:gd name="connsiteY6" fmla="*/ 214198 h 757890"/>
              <a:gd name="connsiteX7" fmla="*/ 894990 w 3049923"/>
              <a:gd name="connsiteY7" fmla="*/ 176661 h 757890"/>
              <a:gd name="connsiteX8" fmla="*/ 945306 w 3049923"/>
              <a:gd name="connsiteY8" fmla="*/ 143498 h 757890"/>
              <a:gd name="connsiteX9" fmla="*/ 992981 w 3049923"/>
              <a:gd name="connsiteY9" fmla="*/ 117709 h 757890"/>
              <a:gd name="connsiteX10" fmla="*/ 1038785 w 3049923"/>
              <a:gd name="connsiteY10" fmla="*/ 94337 h 757890"/>
              <a:gd name="connsiteX11" fmla="*/ 1081783 w 3049923"/>
              <a:gd name="connsiteY11" fmla="*/ 76080 h 757890"/>
              <a:gd name="connsiteX12" fmla="*/ 1124654 w 3049923"/>
              <a:gd name="connsiteY12" fmla="*/ 58394 h 757890"/>
              <a:gd name="connsiteX13" fmla="*/ 1167441 w 3049923"/>
              <a:gd name="connsiteY13" fmla="*/ 42041 h 757890"/>
              <a:gd name="connsiteX14" fmla="*/ 1198981 w 3049923"/>
              <a:gd name="connsiteY14" fmla="*/ 30843 h 757890"/>
              <a:gd name="connsiteX15" fmla="*/ 1240979 w 3049923"/>
              <a:gd name="connsiteY15" fmla="*/ 20334 h 757890"/>
              <a:gd name="connsiteX16" fmla="*/ 1291959 w 3049923"/>
              <a:gd name="connsiteY16" fmla="*/ 11954 h 757890"/>
              <a:gd name="connsiteX17" fmla="*/ 1341858 w 3049923"/>
              <a:gd name="connsiteY17" fmla="*/ 5005 h 757890"/>
              <a:gd name="connsiteX18" fmla="*/ 1377978 w 3049923"/>
              <a:gd name="connsiteY18" fmla="*/ 1968 h 757890"/>
              <a:gd name="connsiteX19" fmla="*/ 1418408 w 3049923"/>
              <a:gd name="connsiteY19" fmla="*/ 10 h 757890"/>
              <a:gd name="connsiteX20" fmla="*/ 1455925 w 3049923"/>
              <a:gd name="connsiteY20" fmla="*/ 2810 h 757890"/>
              <a:gd name="connsiteX21" fmla="*/ 1500291 w 3049923"/>
              <a:gd name="connsiteY21" fmla="*/ 11492 h 757890"/>
              <a:gd name="connsiteX22" fmla="*/ 1548847 w 3049923"/>
              <a:gd name="connsiteY22" fmla="*/ 28563 h 757890"/>
              <a:gd name="connsiteX23" fmla="*/ 1596528 w 3049923"/>
              <a:gd name="connsiteY23" fmla="*/ 49788 h 757890"/>
              <a:gd name="connsiteX24" fmla="*/ 1627407 w 3049923"/>
              <a:gd name="connsiteY24" fmla="*/ 66816 h 757890"/>
              <a:gd name="connsiteX25" fmla="*/ 1627407 w 3049923"/>
              <a:gd name="connsiteY25" fmla="*/ 66816 h 757890"/>
              <a:gd name="connsiteX26" fmla="*/ 1649846 w 3049923"/>
              <a:gd name="connsiteY26" fmla="*/ 86429 h 757890"/>
              <a:gd name="connsiteX27" fmla="*/ 1681969 w 3049923"/>
              <a:gd name="connsiteY27" fmla="*/ 105557 h 757890"/>
              <a:gd name="connsiteX28" fmla="*/ 1713712 w 3049923"/>
              <a:gd name="connsiteY28" fmla="*/ 129647 h 757890"/>
              <a:gd name="connsiteX29" fmla="*/ 1769404 w 3049923"/>
              <a:gd name="connsiteY29" fmla="*/ 176089 h 757890"/>
              <a:gd name="connsiteX30" fmla="*/ 1825427 w 3049923"/>
              <a:gd name="connsiteY30" fmla="*/ 219266 h 757890"/>
              <a:gd name="connsiteX31" fmla="*/ 1886151 w 3049923"/>
              <a:gd name="connsiteY31" fmla="*/ 270572 h 757890"/>
              <a:gd name="connsiteX32" fmla="*/ 1930317 w 3049923"/>
              <a:gd name="connsiteY32" fmla="*/ 308146 h 757890"/>
              <a:gd name="connsiteX33" fmla="*/ 1983682 w 3049923"/>
              <a:gd name="connsiteY33" fmla="*/ 354264 h 757890"/>
              <a:gd name="connsiteX34" fmla="*/ 2035157 w 3049923"/>
              <a:gd name="connsiteY34" fmla="*/ 394923 h 757890"/>
              <a:gd name="connsiteX35" fmla="*/ 2082512 w 3049923"/>
              <a:gd name="connsiteY35" fmla="*/ 430419 h 757890"/>
              <a:gd name="connsiteX36" fmla="*/ 2140269 w 3049923"/>
              <a:gd name="connsiteY36" fmla="*/ 467218 h 757890"/>
              <a:gd name="connsiteX37" fmla="*/ 2200952 w 3049923"/>
              <a:gd name="connsiteY37" fmla="*/ 494500 h 757890"/>
              <a:gd name="connsiteX38" fmla="*/ 2259301 w 3049923"/>
              <a:gd name="connsiteY38" fmla="*/ 515700 h 757890"/>
              <a:gd name="connsiteX39" fmla="*/ 2333726 w 3049923"/>
              <a:gd name="connsiteY39" fmla="*/ 534212 h 757890"/>
              <a:gd name="connsiteX40" fmla="*/ 2403050 w 3049923"/>
              <a:gd name="connsiteY40" fmla="*/ 539367 h 757890"/>
              <a:gd name="connsiteX41" fmla="*/ 2466590 w 3049923"/>
              <a:gd name="connsiteY41" fmla="*/ 538145 h 757890"/>
              <a:gd name="connsiteX42" fmla="*/ 2522337 w 3049923"/>
              <a:gd name="connsiteY42" fmla="*/ 526807 h 757890"/>
              <a:gd name="connsiteX43" fmla="*/ 2569312 w 3049923"/>
              <a:gd name="connsiteY43" fmla="*/ 508013 h 757890"/>
              <a:gd name="connsiteX44" fmla="*/ 2624618 w 3049923"/>
              <a:gd name="connsiteY44" fmla="*/ 481257 h 757890"/>
              <a:gd name="connsiteX45" fmla="*/ 2693020 w 3049923"/>
              <a:gd name="connsiteY45" fmla="*/ 439332 h 757890"/>
              <a:gd name="connsiteX46" fmla="*/ 2743847 w 3049923"/>
              <a:gd name="connsiteY46" fmla="*/ 403811 h 757890"/>
              <a:gd name="connsiteX47" fmla="*/ 2787374 w 3049923"/>
              <a:gd name="connsiteY47" fmla="*/ 370186 h 757890"/>
              <a:gd name="connsiteX48" fmla="*/ 2819188 w 3049923"/>
              <a:gd name="connsiteY48" fmla="*/ 344088 h 757890"/>
              <a:gd name="connsiteX49" fmla="*/ 2856193 w 3049923"/>
              <a:gd name="connsiteY49" fmla="*/ 313663 h 757890"/>
              <a:gd name="connsiteX50" fmla="*/ 2898393 w 3049923"/>
              <a:gd name="connsiteY50" fmla="*/ 281601 h 757890"/>
              <a:gd name="connsiteX51" fmla="*/ 2931180 w 3049923"/>
              <a:gd name="connsiteY51" fmla="*/ 253452 h 757890"/>
              <a:gd name="connsiteX52" fmla="*/ 2968082 w 3049923"/>
              <a:gd name="connsiteY52" fmla="*/ 225148 h 757890"/>
              <a:gd name="connsiteX53" fmla="*/ 3010950 w 3049923"/>
              <a:gd name="connsiteY53" fmla="*/ 191460 h 757890"/>
              <a:gd name="connsiteX54" fmla="*/ 3049923 w 3049923"/>
              <a:gd name="connsiteY54" fmla="*/ 157773 h 757890"/>
              <a:gd name="connsiteX0" fmla="*/ 11153 w 3061076"/>
              <a:gd name="connsiteY0" fmla="*/ 757890 h 764688"/>
              <a:gd name="connsiteX1" fmla="*/ 13383 w 3061076"/>
              <a:gd name="connsiteY1" fmla="*/ 757977 h 764688"/>
              <a:gd name="connsiteX2" fmla="*/ 184865 w 3061076"/>
              <a:gd name="connsiteY2" fmla="*/ 667021 h 764688"/>
              <a:gd name="connsiteX3" fmla="*/ 364696 w 3061076"/>
              <a:gd name="connsiteY3" fmla="*/ 540847 h 764688"/>
              <a:gd name="connsiteX4" fmla="*/ 594082 w 3061076"/>
              <a:gd name="connsiteY4" fmla="*/ 386573 h 764688"/>
              <a:gd name="connsiteX5" fmla="*/ 664807 w 3061076"/>
              <a:gd name="connsiteY5" fmla="*/ 339509 h 764688"/>
              <a:gd name="connsiteX6" fmla="*/ 780874 w 3061076"/>
              <a:gd name="connsiteY6" fmla="*/ 258233 h 764688"/>
              <a:gd name="connsiteX7" fmla="*/ 846427 w 3061076"/>
              <a:gd name="connsiteY7" fmla="*/ 214198 h 764688"/>
              <a:gd name="connsiteX8" fmla="*/ 906143 w 3061076"/>
              <a:gd name="connsiteY8" fmla="*/ 176661 h 764688"/>
              <a:gd name="connsiteX9" fmla="*/ 956459 w 3061076"/>
              <a:gd name="connsiteY9" fmla="*/ 143498 h 764688"/>
              <a:gd name="connsiteX10" fmla="*/ 1004134 w 3061076"/>
              <a:gd name="connsiteY10" fmla="*/ 117709 h 764688"/>
              <a:gd name="connsiteX11" fmla="*/ 1049938 w 3061076"/>
              <a:gd name="connsiteY11" fmla="*/ 94337 h 764688"/>
              <a:gd name="connsiteX12" fmla="*/ 1092936 w 3061076"/>
              <a:gd name="connsiteY12" fmla="*/ 76080 h 764688"/>
              <a:gd name="connsiteX13" fmla="*/ 1135807 w 3061076"/>
              <a:gd name="connsiteY13" fmla="*/ 58394 h 764688"/>
              <a:gd name="connsiteX14" fmla="*/ 1178594 w 3061076"/>
              <a:gd name="connsiteY14" fmla="*/ 42041 h 764688"/>
              <a:gd name="connsiteX15" fmla="*/ 1210134 w 3061076"/>
              <a:gd name="connsiteY15" fmla="*/ 30843 h 764688"/>
              <a:gd name="connsiteX16" fmla="*/ 1252132 w 3061076"/>
              <a:gd name="connsiteY16" fmla="*/ 20334 h 764688"/>
              <a:gd name="connsiteX17" fmla="*/ 1303112 w 3061076"/>
              <a:gd name="connsiteY17" fmla="*/ 11954 h 764688"/>
              <a:gd name="connsiteX18" fmla="*/ 1353011 w 3061076"/>
              <a:gd name="connsiteY18" fmla="*/ 5005 h 764688"/>
              <a:gd name="connsiteX19" fmla="*/ 1389131 w 3061076"/>
              <a:gd name="connsiteY19" fmla="*/ 1968 h 764688"/>
              <a:gd name="connsiteX20" fmla="*/ 1429561 w 3061076"/>
              <a:gd name="connsiteY20" fmla="*/ 10 h 764688"/>
              <a:gd name="connsiteX21" fmla="*/ 1467078 w 3061076"/>
              <a:gd name="connsiteY21" fmla="*/ 2810 h 764688"/>
              <a:gd name="connsiteX22" fmla="*/ 1511444 w 3061076"/>
              <a:gd name="connsiteY22" fmla="*/ 11492 h 764688"/>
              <a:gd name="connsiteX23" fmla="*/ 1560000 w 3061076"/>
              <a:gd name="connsiteY23" fmla="*/ 28563 h 764688"/>
              <a:gd name="connsiteX24" fmla="*/ 1607681 w 3061076"/>
              <a:gd name="connsiteY24" fmla="*/ 49788 h 764688"/>
              <a:gd name="connsiteX25" fmla="*/ 1638560 w 3061076"/>
              <a:gd name="connsiteY25" fmla="*/ 66816 h 764688"/>
              <a:gd name="connsiteX26" fmla="*/ 1638560 w 3061076"/>
              <a:gd name="connsiteY26" fmla="*/ 66816 h 764688"/>
              <a:gd name="connsiteX27" fmla="*/ 1660999 w 3061076"/>
              <a:gd name="connsiteY27" fmla="*/ 86429 h 764688"/>
              <a:gd name="connsiteX28" fmla="*/ 1693122 w 3061076"/>
              <a:gd name="connsiteY28" fmla="*/ 105557 h 764688"/>
              <a:gd name="connsiteX29" fmla="*/ 1724865 w 3061076"/>
              <a:gd name="connsiteY29" fmla="*/ 129647 h 764688"/>
              <a:gd name="connsiteX30" fmla="*/ 1780557 w 3061076"/>
              <a:gd name="connsiteY30" fmla="*/ 176089 h 764688"/>
              <a:gd name="connsiteX31" fmla="*/ 1836580 w 3061076"/>
              <a:gd name="connsiteY31" fmla="*/ 219266 h 764688"/>
              <a:gd name="connsiteX32" fmla="*/ 1897304 w 3061076"/>
              <a:gd name="connsiteY32" fmla="*/ 270572 h 764688"/>
              <a:gd name="connsiteX33" fmla="*/ 1941470 w 3061076"/>
              <a:gd name="connsiteY33" fmla="*/ 308146 h 764688"/>
              <a:gd name="connsiteX34" fmla="*/ 1994835 w 3061076"/>
              <a:gd name="connsiteY34" fmla="*/ 354264 h 764688"/>
              <a:gd name="connsiteX35" fmla="*/ 2046310 w 3061076"/>
              <a:gd name="connsiteY35" fmla="*/ 394923 h 764688"/>
              <a:gd name="connsiteX36" fmla="*/ 2093665 w 3061076"/>
              <a:gd name="connsiteY36" fmla="*/ 430419 h 764688"/>
              <a:gd name="connsiteX37" fmla="*/ 2151422 w 3061076"/>
              <a:gd name="connsiteY37" fmla="*/ 467218 h 764688"/>
              <a:gd name="connsiteX38" fmla="*/ 2212105 w 3061076"/>
              <a:gd name="connsiteY38" fmla="*/ 494500 h 764688"/>
              <a:gd name="connsiteX39" fmla="*/ 2270454 w 3061076"/>
              <a:gd name="connsiteY39" fmla="*/ 515700 h 764688"/>
              <a:gd name="connsiteX40" fmla="*/ 2344879 w 3061076"/>
              <a:gd name="connsiteY40" fmla="*/ 534212 h 764688"/>
              <a:gd name="connsiteX41" fmla="*/ 2414203 w 3061076"/>
              <a:gd name="connsiteY41" fmla="*/ 539367 h 764688"/>
              <a:gd name="connsiteX42" fmla="*/ 2477743 w 3061076"/>
              <a:gd name="connsiteY42" fmla="*/ 538145 h 764688"/>
              <a:gd name="connsiteX43" fmla="*/ 2533490 w 3061076"/>
              <a:gd name="connsiteY43" fmla="*/ 526807 h 764688"/>
              <a:gd name="connsiteX44" fmla="*/ 2580465 w 3061076"/>
              <a:gd name="connsiteY44" fmla="*/ 508013 h 764688"/>
              <a:gd name="connsiteX45" fmla="*/ 2635771 w 3061076"/>
              <a:gd name="connsiteY45" fmla="*/ 481257 h 764688"/>
              <a:gd name="connsiteX46" fmla="*/ 2704173 w 3061076"/>
              <a:gd name="connsiteY46" fmla="*/ 439332 h 764688"/>
              <a:gd name="connsiteX47" fmla="*/ 2755000 w 3061076"/>
              <a:gd name="connsiteY47" fmla="*/ 403811 h 764688"/>
              <a:gd name="connsiteX48" fmla="*/ 2798527 w 3061076"/>
              <a:gd name="connsiteY48" fmla="*/ 370186 h 764688"/>
              <a:gd name="connsiteX49" fmla="*/ 2830341 w 3061076"/>
              <a:gd name="connsiteY49" fmla="*/ 344088 h 764688"/>
              <a:gd name="connsiteX50" fmla="*/ 2867346 w 3061076"/>
              <a:gd name="connsiteY50" fmla="*/ 313663 h 764688"/>
              <a:gd name="connsiteX51" fmla="*/ 2909546 w 3061076"/>
              <a:gd name="connsiteY51" fmla="*/ 281601 h 764688"/>
              <a:gd name="connsiteX52" fmla="*/ 2942333 w 3061076"/>
              <a:gd name="connsiteY52" fmla="*/ 253452 h 764688"/>
              <a:gd name="connsiteX53" fmla="*/ 2979235 w 3061076"/>
              <a:gd name="connsiteY53" fmla="*/ 225148 h 764688"/>
              <a:gd name="connsiteX54" fmla="*/ 3022103 w 3061076"/>
              <a:gd name="connsiteY54" fmla="*/ 191460 h 764688"/>
              <a:gd name="connsiteX55" fmla="*/ 3061076 w 3061076"/>
              <a:gd name="connsiteY55" fmla="*/ 157773 h 764688"/>
              <a:gd name="connsiteX0" fmla="*/ 249322 w 3299245"/>
              <a:gd name="connsiteY0" fmla="*/ 757890 h 789000"/>
              <a:gd name="connsiteX1" fmla="*/ 2124 w 3299245"/>
              <a:gd name="connsiteY1" fmla="*/ 785769 h 789000"/>
              <a:gd name="connsiteX2" fmla="*/ 423034 w 3299245"/>
              <a:gd name="connsiteY2" fmla="*/ 667021 h 789000"/>
              <a:gd name="connsiteX3" fmla="*/ 602865 w 3299245"/>
              <a:gd name="connsiteY3" fmla="*/ 540847 h 789000"/>
              <a:gd name="connsiteX4" fmla="*/ 832251 w 3299245"/>
              <a:gd name="connsiteY4" fmla="*/ 386573 h 789000"/>
              <a:gd name="connsiteX5" fmla="*/ 902976 w 3299245"/>
              <a:gd name="connsiteY5" fmla="*/ 339509 h 789000"/>
              <a:gd name="connsiteX6" fmla="*/ 1019043 w 3299245"/>
              <a:gd name="connsiteY6" fmla="*/ 258233 h 789000"/>
              <a:gd name="connsiteX7" fmla="*/ 1084596 w 3299245"/>
              <a:gd name="connsiteY7" fmla="*/ 214198 h 789000"/>
              <a:gd name="connsiteX8" fmla="*/ 1144312 w 3299245"/>
              <a:gd name="connsiteY8" fmla="*/ 176661 h 789000"/>
              <a:gd name="connsiteX9" fmla="*/ 1194628 w 3299245"/>
              <a:gd name="connsiteY9" fmla="*/ 143498 h 789000"/>
              <a:gd name="connsiteX10" fmla="*/ 1242303 w 3299245"/>
              <a:gd name="connsiteY10" fmla="*/ 117709 h 789000"/>
              <a:gd name="connsiteX11" fmla="*/ 1288107 w 3299245"/>
              <a:gd name="connsiteY11" fmla="*/ 94337 h 789000"/>
              <a:gd name="connsiteX12" fmla="*/ 1331105 w 3299245"/>
              <a:gd name="connsiteY12" fmla="*/ 76080 h 789000"/>
              <a:gd name="connsiteX13" fmla="*/ 1373976 w 3299245"/>
              <a:gd name="connsiteY13" fmla="*/ 58394 h 789000"/>
              <a:gd name="connsiteX14" fmla="*/ 1416763 w 3299245"/>
              <a:gd name="connsiteY14" fmla="*/ 42041 h 789000"/>
              <a:gd name="connsiteX15" fmla="*/ 1448303 w 3299245"/>
              <a:gd name="connsiteY15" fmla="*/ 30843 h 789000"/>
              <a:gd name="connsiteX16" fmla="*/ 1490301 w 3299245"/>
              <a:gd name="connsiteY16" fmla="*/ 20334 h 789000"/>
              <a:gd name="connsiteX17" fmla="*/ 1541281 w 3299245"/>
              <a:gd name="connsiteY17" fmla="*/ 11954 h 789000"/>
              <a:gd name="connsiteX18" fmla="*/ 1591180 w 3299245"/>
              <a:gd name="connsiteY18" fmla="*/ 5005 h 789000"/>
              <a:gd name="connsiteX19" fmla="*/ 1627300 w 3299245"/>
              <a:gd name="connsiteY19" fmla="*/ 1968 h 789000"/>
              <a:gd name="connsiteX20" fmla="*/ 1667730 w 3299245"/>
              <a:gd name="connsiteY20" fmla="*/ 10 h 789000"/>
              <a:gd name="connsiteX21" fmla="*/ 1705247 w 3299245"/>
              <a:gd name="connsiteY21" fmla="*/ 2810 h 789000"/>
              <a:gd name="connsiteX22" fmla="*/ 1749613 w 3299245"/>
              <a:gd name="connsiteY22" fmla="*/ 11492 h 789000"/>
              <a:gd name="connsiteX23" fmla="*/ 1798169 w 3299245"/>
              <a:gd name="connsiteY23" fmla="*/ 28563 h 789000"/>
              <a:gd name="connsiteX24" fmla="*/ 1845850 w 3299245"/>
              <a:gd name="connsiteY24" fmla="*/ 49788 h 789000"/>
              <a:gd name="connsiteX25" fmla="*/ 1876729 w 3299245"/>
              <a:gd name="connsiteY25" fmla="*/ 66816 h 789000"/>
              <a:gd name="connsiteX26" fmla="*/ 1876729 w 3299245"/>
              <a:gd name="connsiteY26" fmla="*/ 66816 h 789000"/>
              <a:gd name="connsiteX27" fmla="*/ 1899168 w 3299245"/>
              <a:gd name="connsiteY27" fmla="*/ 86429 h 789000"/>
              <a:gd name="connsiteX28" fmla="*/ 1931291 w 3299245"/>
              <a:gd name="connsiteY28" fmla="*/ 105557 h 789000"/>
              <a:gd name="connsiteX29" fmla="*/ 1963034 w 3299245"/>
              <a:gd name="connsiteY29" fmla="*/ 129647 h 789000"/>
              <a:gd name="connsiteX30" fmla="*/ 2018726 w 3299245"/>
              <a:gd name="connsiteY30" fmla="*/ 176089 h 789000"/>
              <a:gd name="connsiteX31" fmla="*/ 2074749 w 3299245"/>
              <a:gd name="connsiteY31" fmla="*/ 219266 h 789000"/>
              <a:gd name="connsiteX32" fmla="*/ 2135473 w 3299245"/>
              <a:gd name="connsiteY32" fmla="*/ 270572 h 789000"/>
              <a:gd name="connsiteX33" fmla="*/ 2179639 w 3299245"/>
              <a:gd name="connsiteY33" fmla="*/ 308146 h 789000"/>
              <a:gd name="connsiteX34" fmla="*/ 2233004 w 3299245"/>
              <a:gd name="connsiteY34" fmla="*/ 354264 h 789000"/>
              <a:gd name="connsiteX35" fmla="*/ 2284479 w 3299245"/>
              <a:gd name="connsiteY35" fmla="*/ 394923 h 789000"/>
              <a:gd name="connsiteX36" fmla="*/ 2331834 w 3299245"/>
              <a:gd name="connsiteY36" fmla="*/ 430419 h 789000"/>
              <a:gd name="connsiteX37" fmla="*/ 2389591 w 3299245"/>
              <a:gd name="connsiteY37" fmla="*/ 467218 h 789000"/>
              <a:gd name="connsiteX38" fmla="*/ 2450274 w 3299245"/>
              <a:gd name="connsiteY38" fmla="*/ 494500 h 789000"/>
              <a:gd name="connsiteX39" fmla="*/ 2508623 w 3299245"/>
              <a:gd name="connsiteY39" fmla="*/ 515700 h 789000"/>
              <a:gd name="connsiteX40" fmla="*/ 2583048 w 3299245"/>
              <a:gd name="connsiteY40" fmla="*/ 534212 h 789000"/>
              <a:gd name="connsiteX41" fmla="*/ 2652372 w 3299245"/>
              <a:gd name="connsiteY41" fmla="*/ 539367 h 789000"/>
              <a:gd name="connsiteX42" fmla="*/ 2715912 w 3299245"/>
              <a:gd name="connsiteY42" fmla="*/ 538145 h 789000"/>
              <a:gd name="connsiteX43" fmla="*/ 2771659 w 3299245"/>
              <a:gd name="connsiteY43" fmla="*/ 526807 h 789000"/>
              <a:gd name="connsiteX44" fmla="*/ 2818634 w 3299245"/>
              <a:gd name="connsiteY44" fmla="*/ 508013 h 789000"/>
              <a:gd name="connsiteX45" fmla="*/ 2873940 w 3299245"/>
              <a:gd name="connsiteY45" fmla="*/ 481257 h 789000"/>
              <a:gd name="connsiteX46" fmla="*/ 2942342 w 3299245"/>
              <a:gd name="connsiteY46" fmla="*/ 439332 h 789000"/>
              <a:gd name="connsiteX47" fmla="*/ 2993169 w 3299245"/>
              <a:gd name="connsiteY47" fmla="*/ 403811 h 789000"/>
              <a:gd name="connsiteX48" fmla="*/ 3036696 w 3299245"/>
              <a:gd name="connsiteY48" fmla="*/ 370186 h 789000"/>
              <a:gd name="connsiteX49" fmla="*/ 3068510 w 3299245"/>
              <a:gd name="connsiteY49" fmla="*/ 344088 h 789000"/>
              <a:gd name="connsiteX50" fmla="*/ 3105515 w 3299245"/>
              <a:gd name="connsiteY50" fmla="*/ 313663 h 789000"/>
              <a:gd name="connsiteX51" fmla="*/ 3147715 w 3299245"/>
              <a:gd name="connsiteY51" fmla="*/ 281601 h 789000"/>
              <a:gd name="connsiteX52" fmla="*/ 3180502 w 3299245"/>
              <a:gd name="connsiteY52" fmla="*/ 253452 h 789000"/>
              <a:gd name="connsiteX53" fmla="*/ 3217404 w 3299245"/>
              <a:gd name="connsiteY53" fmla="*/ 225148 h 789000"/>
              <a:gd name="connsiteX54" fmla="*/ 3260272 w 3299245"/>
              <a:gd name="connsiteY54" fmla="*/ 191460 h 789000"/>
              <a:gd name="connsiteX55" fmla="*/ 3299245 w 3299245"/>
              <a:gd name="connsiteY55" fmla="*/ 157773 h 789000"/>
              <a:gd name="connsiteX0" fmla="*/ 0 w 3346118"/>
              <a:gd name="connsiteY0" fmla="*/ 885060 h 885060"/>
              <a:gd name="connsiteX1" fmla="*/ 48997 w 3346118"/>
              <a:gd name="connsiteY1" fmla="*/ 785769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48997 w 3346118"/>
              <a:gd name="connsiteY1" fmla="*/ 785769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48997 w 3346118"/>
              <a:gd name="connsiteY1" fmla="*/ 785769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167865 w 3346118"/>
              <a:gd name="connsiteY1" fmla="*/ 816088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0 w 3346118"/>
              <a:gd name="connsiteY0" fmla="*/ 885060 h 885060"/>
              <a:gd name="connsiteX1" fmla="*/ 167865 w 3346118"/>
              <a:gd name="connsiteY1" fmla="*/ 816088 h 885060"/>
              <a:gd name="connsiteX2" fmla="*/ 469907 w 3346118"/>
              <a:gd name="connsiteY2" fmla="*/ 667021 h 885060"/>
              <a:gd name="connsiteX3" fmla="*/ 649738 w 3346118"/>
              <a:gd name="connsiteY3" fmla="*/ 540847 h 885060"/>
              <a:gd name="connsiteX4" fmla="*/ 879124 w 3346118"/>
              <a:gd name="connsiteY4" fmla="*/ 386573 h 885060"/>
              <a:gd name="connsiteX5" fmla="*/ 949849 w 3346118"/>
              <a:gd name="connsiteY5" fmla="*/ 339509 h 885060"/>
              <a:gd name="connsiteX6" fmla="*/ 1065916 w 3346118"/>
              <a:gd name="connsiteY6" fmla="*/ 258233 h 885060"/>
              <a:gd name="connsiteX7" fmla="*/ 1131469 w 3346118"/>
              <a:gd name="connsiteY7" fmla="*/ 214198 h 885060"/>
              <a:gd name="connsiteX8" fmla="*/ 1191185 w 3346118"/>
              <a:gd name="connsiteY8" fmla="*/ 176661 h 885060"/>
              <a:gd name="connsiteX9" fmla="*/ 1241501 w 3346118"/>
              <a:gd name="connsiteY9" fmla="*/ 143498 h 885060"/>
              <a:gd name="connsiteX10" fmla="*/ 1289176 w 3346118"/>
              <a:gd name="connsiteY10" fmla="*/ 117709 h 885060"/>
              <a:gd name="connsiteX11" fmla="*/ 1334980 w 3346118"/>
              <a:gd name="connsiteY11" fmla="*/ 94337 h 885060"/>
              <a:gd name="connsiteX12" fmla="*/ 1377978 w 3346118"/>
              <a:gd name="connsiteY12" fmla="*/ 76080 h 885060"/>
              <a:gd name="connsiteX13" fmla="*/ 1420849 w 3346118"/>
              <a:gd name="connsiteY13" fmla="*/ 58394 h 885060"/>
              <a:gd name="connsiteX14" fmla="*/ 1463636 w 3346118"/>
              <a:gd name="connsiteY14" fmla="*/ 42041 h 885060"/>
              <a:gd name="connsiteX15" fmla="*/ 1495176 w 3346118"/>
              <a:gd name="connsiteY15" fmla="*/ 30843 h 885060"/>
              <a:gd name="connsiteX16" fmla="*/ 1537174 w 3346118"/>
              <a:gd name="connsiteY16" fmla="*/ 20334 h 885060"/>
              <a:gd name="connsiteX17" fmla="*/ 1588154 w 3346118"/>
              <a:gd name="connsiteY17" fmla="*/ 11954 h 885060"/>
              <a:gd name="connsiteX18" fmla="*/ 1638053 w 3346118"/>
              <a:gd name="connsiteY18" fmla="*/ 5005 h 885060"/>
              <a:gd name="connsiteX19" fmla="*/ 1674173 w 3346118"/>
              <a:gd name="connsiteY19" fmla="*/ 1968 h 885060"/>
              <a:gd name="connsiteX20" fmla="*/ 1714603 w 3346118"/>
              <a:gd name="connsiteY20" fmla="*/ 10 h 885060"/>
              <a:gd name="connsiteX21" fmla="*/ 1752120 w 3346118"/>
              <a:gd name="connsiteY21" fmla="*/ 2810 h 885060"/>
              <a:gd name="connsiteX22" fmla="*/ 1796486 w 3346118"/>
              <a:gd name="connsiteY22" fmla="*/ 11492 h 885060"/>
              <a:gd name="connsiteX23" fmla="*/ 1845042 w 3346118"/>
              <a:gd name="connsiteY23" fmla="*/ 28563 h 885060"/>
              <a:gd name="connsiteX24" fmla="*/ 1892723 w 3346118"/>
              <a:gd name="connsiteY24" fmla="*/ 49788 h 885060"/>
              <a:gd name="connsiteX25" fmla="*/ 1923602 w 3346118"/>
              <a:gd name="connsiteY25" fmla="*/ 66816 h 885060"/>
              <a:gd name="connsiteX26" fmla="*/ 1923602 w 3346118"/>
              <a:gd name="connsiteY26" fmla="*/ 66816 h 885060"/>
              <a:gd name="connsiteX27" fmla="*/ 1946041 w 3346118"/>
              <a:gd name="connsiteY27" fmla="*/ 86429 h 885060"/>
              <a:gd name="connsiteX28" fmla="*/ 1978164 w 3346118"/>
              <a:gd name="connsiteY28" fmla="*/ 105557 h 885060"/>
              <a:gd name="connsiteX29" fmla="*/ 2009907 w 3346118"/>
              <a:gd name="connsiteY29" fmla="*/ 129647 h 885060"/>
              <a:gd name="connsiteX30" fmla="*/ 2065599 w 3346118"/>
              <a:gd name="connsiteY30" fmla="*/ 176089 h 885060"/>
              <a:gd name="connsiteX31" fmla="*/ 2121622 w 3346118"/>
              <a:gd name="connsiteY31" fmla="*/ 219266 h 885060"/>
              <a:gd name="connsiteX32" fmla="*/ 2182346 w 3346118"/>
              <a:gd name="connsiteY32" fmla="*/ 270572 h 885060"/>
              <a:gd name="connsiteX33" fmla="*/ 2226512 w 3346118"/>
              <a:gd name="connsiteY33" fmla="*/ 308146 h 885060"/>
              <a:gd name="connsiteX34" fmla="*/ 2279877 w 3346118"/>
              <a:gd name="connsiteY34" fmla="*/ 354264 h 885060"/>
              <a:gd name="connsiteX35" fmla="*/ 2331352 w 3346118"/>
              <a:gd name="connsiteY35" fmla="*/ 394923 h 885060"/>
              <a:gd name="connsiteX36" fmla="*/ 2378707 w 3346118"/>
              <a:gd name="connsiteY36" fmla="*/ 430419 h 885060"/>
              <a:gd name="connsiteX37" fmla="*/ 2436464 w 3346118"/>
              <a:gd name="connsiteY37" fmla="*/ 467218 h 885060"/>
              <a:gd name="connsiteX38" fmla="*/ 2497147 w 3346118"/>
              <a:gd name="connsiteY38" fmla="*/ 494500 h 885060"/>
              <a:gd name="connsiteX39" fmla="*/ 2555496 w 3346118"/>
              <a:gd name="connsiteY39" fmla="*/ 515700 h 885060"/>
              <a:gd name="connsiteX40" fmla="*/ 2629921 w 3346118"/>
              <a:gd name="connsiteY40" fmla="*/ 534212 h 885060"/>
              <a:gd name="connsiteX41" fmla="*/ 2699245 w 3346118"/>
              <a:gd name="connsiteY41" fmla="*/ 539367 h 885060"/>
              <a:gd name="connsiteX42" fmla="*/ 2762785 w 3346118"/>
              <a:gd name="connsiteY42" fmla="*/ 538145 h 885060"/>
              <a:gd name="connsiteX43" fmla="*/ 2818532 w 3346118"/>
              <a:gd name="connsiteY43" fmla="*/ 526807 h 885060"/>
              <a:gd name="connsiteX44" fmla="*/ 2865507 w 3346118"/>
              <a:gd name="connsiteY44" fmla="*/ 508013 h 885060"/>
              <a:gd name="connsiteX45" fmla="*/ 2920813 w 3346118"/>
              <a:gd name="connsiteY45" fmla="*/ 481257 h 885060"/>
              <a:gd name="connsiteX46" fmla="*/ 2989215 w 3346118"/>
              <a:gd name="connsiteY46" fmla="*/ 439332 h 885060"/>
              <a:gd name="connsiteX47" fmla="*/ 3040042 w 3346118"/>
              <a:gd name="connsiteY47" fmla="*/ 403811 h 885060"/>
              <a:gd name="connsiteX48" fmla="*/ 3083569 w 3346118"/>
              <a:gd name="connsiteY48" fmla="*/ 370186 h 885060"/>
              <a:gd name="connsiteX49" fmla="*/ 3115383 w 3346118"/>
              <a:gd name="connsiteY49" fmla="*/ 344088 h 885060"/>
              <a:gd name="connsiteX50" fmla="*/ 3152388 w 3346118"/>
              <a:gd name="connsiteY50" fmla="*/ 313663 h 885060"/>
              <a:gd name="connsiteX51" fmla="*/ 3194588 w 3346118"/>
              <a:gd name="connsiteY51" fmla="*/ 281601 h 885060"/>
              <a:gd name="connsiteX52" fmla="*/ 3227375 w 3346118"/>
              <a:gd name="connsiteY52" fmla="*/ 253452 h 885060"/>
              <a:gd name="connsiteX53" fmla="*/ 3264277 w 3346118"/>
              <a:gd name="connsiteY53" fmla="*/ 225148 h 885060"/>
              <a:gd name="connsiteX54" fmla="*/ 3307145 w 3346118"/>
              <a:gd name="connsiteY54" fmla="*/ 191460 h 885060"/>
              <a:gd name="connsiteX55" fmla="*/ 3346118 w 3346118"/>
              <a:gd name="connsiteY55" fmla="*/ 157773 h 885060"/>
              <a:gd name="connsiteX0" fmla="*/ 13741 w 3359859"/>
              <a:gd name="connsiteY0" fmla="*/ 885060 h 890899"/>
              <a:gd name="connsiteX1" fmla="*/ 12074 w 3359859"/>
              <a:gd name="connsiteY1" fmla="*/ 885989 h 890899"/>
              <a:gd name="connsiteX2" fmla="*/ 181606 w 3359859"/>
              <a:gd name="connsiteY2" fmla="*/ 816088 h 890899"/>
              <a:gd name="connsiteX3" fmla="*/ 483648 w 3359859"/>
              <a:gd name="connsiteY3" fmla="*/ 667021 h 890899"/>
              <a:gd name="connsiteX4" fmla="*/ 663479 w 3359859"/>
              <a:gd name="connsiteY4" fmla="*/ 540847 h 890899"/>
              <a:gd name="connsiteX5" fmla="*/ 892865 w 3359859"/>
              <a:gd name="connsiteY5" fmla="*/ 386573 h 890899"/>
              <a:gd name="connsiteX6" fmla="*/ 963590 w 3359859"/>
              <a:gd name="connsiteY6" fmla="*/ 339509 h 890899"/>
              <a:gd name="connsiteX7" fmla="*/ 1079657 w 3359859"/>
              <a:gd name="connsiteY7" fmla="*/ 258233 h 890899"/>
              <a:gd name="connsiteX8" fmla="*/ 1145210 w 3359859"/>
              <a:gd name="connsiteY8" fmla="*/ 214198 h 890899"/>
              <a:gd name="connsiteX9" fmla="*/ 1204926 w 3359859"/>
              <a:gd name="connsiteY9" fmla="*/ 176661 h 890899"/>
              <a:gd name="connsiteX10" fmla="*/ 1255242 w 3359859"/>
              <a:gd name="connsiteY10" fmla="*/ 143498 h 890899"/>
              <a:gd name="connsiteX11" fmla="*/ 1302917 w 3359859"/>
              <a:gd name="connsiteY11" fmla="*/ 117709 h 890899"/>
              <a:gd name="connsiteX12" fmla="*/ 1348721 w 3359859"/>
              <a:gd name="connsiteY12" fmla="*/ 94337 h 890899"/>
              <a:gd name="connsiteX13" fmla="*/ 1391719 w 3359859"/>
              <a:gd name="connsiteY13" fmla="*/ 76080 h 890899"/>
              <a:gd name="connsiteX14" fmla="*/ 1434590 w 3359859"/>
              <a:gd name="connsiteY14" fmla="*/ 58394 h 890899"/>
              <a:gd name="connsiteX15" fmla="*/ 1477377 w 3359859"/>
              <a:gd name="connsiteY15" fmla="*/ 42041 h 890899"/>
              <a:gd name="connsiteX16" fmla="*/ 1508917 w 3359859"/>
              <a:gd name="connsiteY16" fmla="*/ 30843 h 890899"/>
              <a:gd name="connsiteX17" fmla="*/ 1550915 w 3359859"/>
              <a:gd name="connsiteY17" fmla="*/ 20334 h 890899"/>
              <a:gd name="connsiteX18" fmla="*/ 1601895 w 3359859"/>
              <a:gd name="connsiteY18" fmla="*/ 11954 h 890899"/>
              <a:gd name="connsiteX19" fmla="*/ 1651794 w 3359859"/>
              <a:gd name="connsiteY19" fmla="*/ 5005 h 890899"/>
              <a:gd name="connsiteX20" fmla="*/ 1687914 w 3359859"/>
              <a:gd name="connsiteY20" fmla="*/ 1968 h 890899"/>
              <a:gd name="connsiteX21" fmla="*/ 1728344 w 3359859"/>
              <a:gd name="connsiteY21" fmla="*/ 10 h 890899"/>
              <a:gd name="connsiteX22" fmla="*/ 1765861 w 3359859"/>
              <a:gd name="connsiteY22" fmla="*/ 2810 h 890899"/>
              <a:gd name="connsiteX23" fmla="*/ 1810227 w 3359859"/>
              <a:gd name="connsiteY23" fmla="*/ 11492 h 890899"/>
              <a:gd name="connsiteX24" fmla="*/ 1858783 w 3359859"/>
              <a:gd name="connsiteY24" fmla="*/ 28563 h 890899"/>
              <a:gd name="connsiteX25" fmla="*/ 1906464 w 3359859"/>
              <a:gd name="connsiteY25" fmla="*/ 49788 h 890899"/>
              <a:gd name="connsiteX26" fmla="*/ 1937343 w 3359859"/>
              <a:gd name="connsiteY26" fmla="*/ 66816 h 890899"/>
              <a:gd name="connsiteX27" fmla="*/ 1937343 w 3359859"/>
              <a:gd name="connsiteY27" fmla="*/ 66816 h 890899"/>
              <a:gd name="connsiteX28" fmla="*/ 1959782 w 3359859"/>
              <a:gd name="connsiteY28" fmla="*/ 86429 h 890899"/>
              <a:gd name="connsiteX29" fmla="*/ 1991905 w 3359859"/>
              <a:gd name="connsiteY29" fmla="*/ 105557 h 890899"/>
              <a:gd name="connsiteX30" fmla="*/ 2023648 w 3359859"/>
              <a:gd name="connsiteY30" fmla="*/ 129647 h 890899"/>
              <a:gd name="connsiteX31" fmla="*/ 2079340 w 3359859"/>
              <a:gd name="connsiteY31" fmla="*/ 176089 h 890899"/>
              <a:gd name="connsiteX32" fmla="*/ 2135363 w 3359859"/>
              <a:gd name="connsiteY32" fmla="*/ 219266 h 890899"/>
              <a:gd name="connsiteX33" fmla="*/ 2196087 w 3359859"/>
              <a:gd name="connsiteY33" fmla="*/ 270572 h 890899"/>
              <a:gd name="connsiteX34" fmla="*/ 2240253 w 3359859"/>
              <a:gd name="connsiteY34" fmla="*/ 308146 h 890899"/>
              <a:gd name="connsiteX35" fmla="*/ 2293618 w 3359859"/>
              <a:gd name="connsiteY35" fmla="*/ 354264 h 890899"/>
              <a:gd name="connsiteX36" fmla="*/ 2345093 w 3359859"/>
              <a:gd name="connsiteY36" fmla="*/ 394923 h 890899"/>
              <a:gd name="connsiteX37" fmla="*/ 2392448 w 3359859"/>
              <a:gd name="connsiteY37" fmla="*/ 430419 h 890899"/>
              <a:gd name="connsiteX38" fmla="*/ 2450205 w 3359859"/>
              <a:gd name="connsiteY38" fmla="*/ 467218 h 890899"/>
              <a:gd name="connsiteX39" fmla="*/ 2510888 w 3359859"/>
              <a:gd name="connsiteY39" fmla="*/ 494500 h 890899"/>
              <a:gd name="connsiteX40" fmla="*/ 2569237 w 3359859"/>
              <a:gd name="connsiteY40" fmla="*/ 515700 h 890899"/>
              <a:gd name="connsiteX41" fmla="*/ 2643662 w 3359859"/>
              <a:gd name="connsiteY41" fmla="*/ 534212 h 890899"/>
              <a:gd name="connsiteX42" fmla="*/ 2712986 w 3359859"/>
              <a:gd name="connsiteY42" fmla="*/ 539367 h 890899"/>
              <a:gd name="connsiteX43" fmla="*/ 2776526 w 3359859"/>
              <a:gd name="connsiteY43" fmla="*/ 538145 h 890899"/>
              <a:gd name="connsiteX44" fmla="*/ 2832273 w 3359859"/>
              <a:gd name="connsiteY44" fmla="*/ 526807 h 890899"/>
              <a:gd name="connsiteX45" fmla="*/ 2879248 w 3359859"/>
              <a:gd name="connsiteY45" fmla="*/ 508013 h 890899"/>
              <a:gd name="connsiteX46" fmla="*/ 2934554 w 3359859"/>
              <a:gd name="connsiteY46" fmla="*/ 481257 h 890899"/>
              <a:gd name="connsiteX47" fmla="*/ 3002956 w 3359859"/>
              <a:gd name="connsiteY47" fmla="*/ 439332 h 890899"/>
              <a:gd name="connsiteX48" fmla="*/ 3053783 w 3359859"/>
              <a:gd name="connsiteY48" fmla="*/ 403811 h 890899"/>
              <a:gd name="connsiteX49" fmla="*/ 3097310 w 3359859"/>
              <a:gd name="connsiteY49" fmla="*/ 370186 h 890899"/>
              <a:gd name="connsiteX50" fmla="*/ 3129124 w 3359859"/>
              <a:gd name="connsiteY50" fmla="*/ 344088 h 890899"/>
              <a:gd name="connsiteX51" fmla="*/ 3166129 w 3359859"/>
              <a:gd name="connsiteY51" fmla="*/ 313663 h 890899"/>
              <a:gd name="connsiteX52" fmla="*/ 3208329 w 3359859"/>
              <a:gd name="connsiteY52" fmla="*/ 281601 h 890899"/>
              <a:gd name="connsiteX53" fmla="*/ 3241116 w 3359859"/>
              <a:gd name="connsiteY53" fmla="*/ 253452 h 890899"/>
              <a:gd name="connsiteX54" fmla="*/ 3278018 w 3359859"/>
              <a:gd name="connsiteY54" fmla="*/ 225148 h 890899"/>
              <a:gd name="connsiteX55" fmla="*/ 3320886 w 3359859"/>
              <a:gd name="connsiteY55" fmla="*/ 191460 h 890899"/>
              <a:gd name="connsiteX56" fmla="*/ 3359859 w 3359859"/>
              <a:gd name="connsiteY56" fmla="*/ 157773 h 890899"/>
              <a:gd name="connsiteX0" fmla="*/ 13741 w 3359859"/>
              <a:gd name="connsiteY0" fmla="*/ 885060 h 890899"/>
              <a:gd name="connsiteX1" fmla="*/ 12074 w 3359859"/>
              <a:gd name="connsiteY1" fmla="*/ 885989 h 890899"/>
              <a:gd name="connsiteX2" fmla="*/ 181606 w 3359859"/>
              <a:gd name="connsiteY2" fmla="*/ 816088 h 890899"/>
              <a:gd name="connsiteX3" fmla="*/ 483648 w 3359859"/>
              <a:gd name="connsiteY3" fmla="*/ 667021 h 890899"/>
              <a:gd name="connsiteX4" fmla="*/ 663479 w 3359859"/>
              <a:gd name="connsiteY4" fmla="*/ 540847 h 890899"/>
              <a:gd name="connsiteX5" fmla="*/ 892865 w 3359859"/>
              <a:gd name="connsiteY5" fmla="*/ 386573 h 890899"/>
              <a:gd name="connsiteX6" fmla="*/ 963590 w 3359859"/>
              <a:gd name="connsiteY6" fmla="*/ 339509 h 890899"/>
              <a:gd name="connsiteX7" fmla="*/ 1079657 w 3359859"/>
              <a:gd name="connsiteY7" fmla="*/ 258233 h 890899"/>
              <a:gd name="connsiteX8" fmla="*/ 1145210 w 3359859"/>
              <a:gd name="connsiteY8" fmla="*/ 214198 h 890899"/>
              <a:gd name="connsiteX9" fmla="*/ 1204926 w 3359859"/>
              <a:gd name="connsiteY9" fmla="*/ 176661 h 890899"/>
              <a:gd name="connsiteX10" fmla="*/ 1255242 w 3359859"/>
              <a:gd name="connsiteY10" fmla="*/ 143498 h 890899"/>
              <a:gd name="connsiteX11" fmla="*/ 1302917 w 3359859"/>
              <a:gd name="connsiteY11" fmla="*/ 117709 h 890899"/>
              <a:gd name="connsiteX12" fmla="*/ 1348721 w 3359859"/>
              <a:gd name="connsiteY12" fmla="*/ 94337 h 890899"/>
              <a:gd name="connsiteX13" fmla="*/ 1391719 w 3359859"/>
              <a:gd name="connsiteY13" fmla="*/ 76080 h 890899"/>
              <a:gd name="connsiteX14" fmla="*/ 1434590 w 3359859"/>
              <a:gd name="connsiteY14" fmla="*/ 58394 h 890899"/>
              <a:gd name="connsiteX15" fmla="*/ 1477377 w 3359859"/>
              <a:gd name="connsiteY15" fmla="*/ 42041 h 890899"/>
              <a:gd name="connsiteX16" fmla="*/ 1508917 w 3359859"/>
              <a:gd name="connsiteY16" fmla="*/ 30843 h 890899"/>
              <a:gd name="connsiteX17" fmla="*/ 1550915 w 3359859"/>
              <a:gd name="connsiteY17" fmla="*/ 20334 h 890899"/>
              <a:gd name="connsiteX18" fmla="*/ 1601895 w 3359859"/>
              <a:gd name="connsiteY18" fmla="*/ 11954 h 890899"/>
              <a:gd name="connsiteX19" fmla="*/ 1651794 w 3359859"/>
              <a:gd name="connsiteY19" fmla="*/ 5005 h 890899"/>
              <a:gd name="connsiteX20" fmla="*/ 1687914 w 3359859"/>
              <a:gd name="connsiteY20" fmla="*/ 1968 h 890899"/>
              <a:gd name="connsiteX21" fmla="*/ 1728344 w 3359859"/>
              <a:gd name="connsiteY21" fmla="*/ 10 h 890899"/>
              <a:gd name="connsiteX22" fmla="*/ 1765861 w 3359859"/>
              <a:gd name="connsiteY22" fmla="*/ 2810 h 890899"/>
              <a:gd name="connsiteX23" fmla="*/ 1810227 w 3359859"/>
              <a:gd name="connsiteY23" fmla="*/ 11492 h 890899"/>
              <a:gd name="connsiteX24" fmla="*/ 1858783 w 3359859"/>
              <a:gd name="connsiteY24" fmla="*/ 28563 h 890899"/>
              <a:gd name="connsiteX25" fmla="*/ 1906464 w 3359859"/>
              <a:gd name="connsiteY25" fmla="*/ 49788 h 890899"/>
              <a:gd name="connsiteX26" fmla="*/ 1937343 w 3359859"/>
              <a:gd name="connsiteY26" fmla="*/ 66816 h 890899"/>
              <a:gd name="connsiteX27" fmla="*/ 1937343 w 3359859"/>
              <a:gd name="connsiteY27" fmla="*/ 66816 h 890899"/>
              <a:gd name="connsiteX28" fmla="*/ 1959782 w 3359859"/>
              <a:gd name="connsiteY28" fmla="*/ 86429 h 890899"/>
              <a:gd name="connsiteX29" fmla="*/ 1991905 w 3359859"/>
              <a:gd name="connsiteY29" fmla="*/ 105557 h 890899"/>
              <a:gd name="connsiteX30" fmla="*/ 2023648 w 3359859"/>
              <a:gd name="connsiteY30" fmla="*/ 129647 h 890899"/>
              <a:gd name="connsiteX31" fmla="*/ 2079340 w 3359859"/>
              <a:gd name="connsiteY31" fmla="*/ 176089 h 890899"/>
              <a:gd name="connsiteX32" fmla="*/ 2135363 w 3359859"/>
              <a:gd name="connsiteY32" fmla="*/ 219266 h 890899"/>
              <a:gd name="connsiteX33" fmla="*/ 2196087 w 3359859"/>
              <a:gd name="connsiteY33" fmla="*/ 270572 h 890899"/>
              <a:gd name="connsiteX34" fmla="*/ 2240253 w 3359859"/>
              <a:gd name="connsiteY34" fmla="*/ 308146 h 890899"/>
              <a:gd name="connsiteX35" fmla="*/ 2293618 w 3359859"/>
              <a:gd name="connsiteY35" fmla="*/ 354264 h 890899"/>
              <a:gd name="connsiteX36" fmla="*/ 2345093 w 3359859"/>
              <a:gd name="connsiteY36" fmla="*/ 394923 h 890899"/>
              <a:gd name="connsiteX37" fmla="*/ 2392448 w 3359859"/>
              <a:gd name="connsiteY37" fmla="*/ 430419 h 890899"/>
              <a:gd name="connsiteX38" fmla="*/ 2450205 w 3359859"/>
              <a:gd name="connsiteY38" fmla="*/ 467218 h 890899"/>
              <a:gd name="connsiteX39" fmla="*/ 2510888 w 3359859"/>
              <a:gd name="connsiteY39" fmla="*/ 494500 h 890899"/>
              <a:gd name="connsiteX40" fmla="*/ 2569237 w 3359859"/>
              <a:gd name="connsiteY40" fmla="*/ 515700 h 890899"/>
              <a:gd name="connsiteX41" fmla="*/ 2643662 w 3359859"/>
              <a:gd name="connsiteY41" fmla="*/ 534212 h 890899"/>
              <a:gd name="connsiteX42" fmla="*/ 2712986 w 3359859"/>
              <a:gd name="connsiteY42" fmla="*/ 539367 h 890899"/>
              <a:gd name="connsiteX43" fmla="*/ 2776526 w 3359859"/>
              <a:gd name="connsiteY43" fmla="*/ 538145 h 890899"/>
              <a:gd name="connsiteX44" fmla="*/ 2832273 w 3359859"/>
              <a:gd name="connsiteY44" fmla="*/ 526807 h 890899"/>
              <a:gd name="connsiteX45" fmla="*/ 2879248 w 3359859"/>
              <a:gd name="connsiteY45" fmla="*/ 508013 h 890899"/>
              <a:gd name="connsiteX46" fmla="*/ 2934554 w 3359859"/>
              <a:gd name="connsiteY46" fmla="*/ 481257 h 890899"/>
              <a:gd name="connsiteX47" fmla="*/ 3002956 w 3359859"/>
              <a:gd name="connsiteY47" fmla="*/ 439332 h 890899"/>
              <a:gd name="connsiteX48" fmla="*/ 3053783 w 3359859"/>
              <a:gd name="connsiteY48" fmla="*/ 403811 h 890899"/>
              <a:gd name="connsiteX49" fmla="*/ 3097310 w 3359859"/>
              <a:gd name="connsiteY49" fmla="*/ 370186 h 890899"/>
              <a:gd name="connsiteX50" fmla="*/ 3129124 w 3359859"/>
              <a:gd name="connsiteY50" fmla="*/ 344088 h 890899"/>
              <a:gd name="connsiteX51" fmla="*/ 3166129 w 3359859"/>
              <a:gd name="connsiteY51" fmla="*/ 313663 h 890899"/>
              <a:gd name="connsiteX52" fmla="*/ 3208329 w 3359859"/>
              <a:gd name="connsiteY52" fmla="*/ 281601 h 890899"/>
              <a:gd name="connsiteX53" fmla="*/ 3241116 w 3359859"/>
              <a:gd name="connsiteY53" fmla="*/ 253452 h 890899"/>
              <a:gd name="connsiteX54" fmla="*/ 3278018 w 3359859"/>
              <a:gd name="connsiteY54" fmla="*/ 225148 h 890899"/>
              <a:gd name="connsiteX55" fmla="*/ 3320886 w 3359859"/>
              <a:gd name="connsiteY55" fmla="*/ 191460 h 890899"/>
              <a:gd name="connsiteX56" fmla="*/ 3359859 w 3359859"/>
              <a:gd name="connsiteY56" fmla="*/ 157773 h 890899"/>
              <a:gd name="connsiteX0" fmla="*/ 179673 w 3525791"/>
              <a:gd name="connsiteY0" fmla="*/ 885060 h 885060"/>
              <a:gd name="connsiteX1" fmla="*/ 2626 w 3525791"/>
              <a:gd name="connsiteY1" fmla="*/ 852302 h 885060"/>
              <a:gd name="connsiteX2" fmla="*/ 347538 w 3525791"/>
              <a:gd name="connsiteY2" fmla="*/ 816088 h 885060"/>
              <a:gd name="connsiteX3" fmla="*/ 649580 w 3525791"/>
              <a:gd name="connsiteY3" fmla="*/ 667021 h 885060"/>
              <a:gd name="connsiteX4" fmla="*/ 829411 w 3525791"/>
              <a:gd name="connsiteY4" fmla="*/ 540847 h 885060"/>
              <a:gd name="connsiteX5" fmla="*/ 1058797 w 3525791"/>
              <a:gd name="connsiteY5" fmla="*/ 386573 h 885060"/>
              <a:gd name="connsiteX6" fmla="*/ 1129522 w 3525791"/>
              <a:gd name="connsiteY6" fmla="*/ 339509 h 885060"/>
              <a:gd name="connsiteX7" fmla="*/ 1245589 w 3525791"/>
              <a:gd name="connsiteY7" fmla="*/ 258233 h 885060"/>
              <a:gd name="connsiteX8" fmla="*/ 1311142 w 3525791"/>
              <a:gd name="connsiteY8" fmla="*/ 214198 h 885060"/>
              <a:gd name="connsiteX9" fmla="*/ 1370858 w 3525791"/>
              <a:gd name="connsiteY9" fmla="*/ 176661 h 885060"/>
              <a:gd name="connsiteX10" fmla="*/ 1421174 w 3525791"/>
              <a:gd name="connsiteY10" fmla="*/ 143498 h 885060"/>
              <a:gd name="connsiteX11" fmla="*/ 1468849 w 3525791"/>
              <a:gd name="connsiteY11" fmla="*/ 117709 h 885060"/>
              <a:gd name="connsiteX12" fmla="*/ 1514653 w 3525791"/>
              <a:gd name="connsiteY12" fmla="*/ 94337 h 885060"/>
              <a:gd name="connsiteX13" fmla="*/ 1557651 w 3525791"/>
              <a:gd name="connsiteY13" fmla="*/ 76080 h 885060"/>
              <a:gd name="connsiteX14" fmla="*/ 1600522 w 3525791"/>
              <a:gd name="connsiteY14" fmla="*/ 58394 h 885060"/>
              <a:gd name="connsiteX15" fmla="*/ 1643309 w 3525791"/>
              <a:gd name="connsiteY15" fmla="*/ 42041 h 885060"/>
              <a:gd name="connsiteX16" fmla="*/ 1674849 w 3525791"/>
              <a:gd name="connsiteY16" fmla="*/ 30843 h 885060"/>
              <a:gd name="connsiteX17" fmla="*/ 1716847 w 3525791"/>
              <a:gd name="connsiteY17" fmla="*/ 20334 h 885060"/>
              <a:gd name="connsiteX18" fmla="*/ 1767827 w 3525791"/>
              <a:gd name="connsiteY18" fmla="*/ 11954 h 885060"/>
              <a:gd name="connsiteX19" fmla="*/ 1817726 w 3525791"/>
              <a:gd name="connsiteY19" fmla="*/ 5005 h 885060"/>
              <a:gd name="connsiteX20" fmla="*/ 1853846 w 3525791"/>
              <a:gd name="connsiteY20" fmla="*/ 1968 h 885060"/>
              <a:gd name="connsiteX21" fmla="*/ 1894276 w 3525791"/>
              <a:gd name="connsiteY21" fmla="*/ 10 h 885060"/>
              <a:gd name="connsiteX22" fmla="*/ 1931793 w 3525791"/>
              <a:gd name="connsiteY22" fmla="*/ 2810 h 885060"/>
              <a:gd name="connsiteX23" fmla="*/ 1976159 w 3525791"/>
              <a:gd name="connsiteY23" fmla="*/ 11492 h 885060"/>
              <a:gd name="connsiteX24" fmla="*/ 2024715 w 3525791"/>
              <a:gd name="connsiteY24" fmla="*/ 28563 h 885060"/>
              <a:gd name="connsiteX25" fmla="*/ 2072396 w 3525791"/>
              <a:gd name="connsiteY25" fmla="*/ 49788 h 885060"/>
              <a:gd name="connsiteX26" fmla="*/ 2103275 w 3525791"/>
              <a:gd name="connsiteY26" fmla="*/ 66816 h 885060"/>
              <a:gd name="connsiteX27" fmla="*/ 2103275 w 3525791"/>
              <a:gd name="connsiteY27" fmla="*/ 66816 h 885060"/>
              <a:gd name="connsiteX28" fmla="*/ 2125714 w 3525791"/>
              <a:gd name="connsiteY28" fmla="*/ 86429 h 885060"/>
              <a:gd name="connsiteX29" fmla="*/ 2157837 w 3525791"/>
              <a:gd name="connsiteY29" fmla="*/ 105557 h 885060"/>
              <a:gd name="connsiteX30" fmla="*/ 2189580 w 3525791"/>
              <a:gd name="connsiteY30" fmla="*/ 129647 h 885060"/>
              <a:gd name="connsiteX31" fmla="*/ 2245272 w 3525791"/>
              <a:gd name="connsiteY31" fmla="*/ 176089 h 885060"/>
              <a:gd name="connsiteX32" fmla="*/ 2301295 w 3525791"/>
              <a:gd name="connsiteY32" fmla="*/ 219266 h 885060"/>
              <a:gd name="connsiteX33" fmla="*/ 2362019 w 3525791"/>
              <a:gd name="connsiteY33" fmla="*/ 270572 h 885060"/>
              <a:gd name="connsiteX34" fmla="*/ 2406185 w 3525791"/>
              <a:gd name="connsiteY34" fmla="*/ 308146 h 885060"/>
              <a:gd name="connsiteX35" fmla="*/ 2459550 w 3525791"/>
              <a:gd name="connsiteY35" fmla="*/ 354264 h 885060"/>
              <a:gd name="connsiteX36" fmla="*/ 2511025 w 3525791"/>
              <a:gd name="connsiteY36" fmla="*/ 394923 h 885060"/>
              <a:gd name="connsiteX37" fmla="*/ 2558380 w 3525791"/>
              <a:gd name="connsiteY37" fmla="*/ 430419 h 885060"/>
              <a:gd name="connsiteX38" fmla="*/ 2616137 w 3525791"/>
              <a:gd name="connsiteY38" fmla="*/ 467218 h 885060"/>
              <a:gd name="connsiteX39" fmla="*/ 2676820 w 3525791"/>
              <a:gd name="connsiteY39" fmla="*/ 494500 h 885060"/>
              <a:gd name="connsiteX40" fmla="*/ 2735169 w 3525791"/>
              <a:gd name="connsiteY40" fmla="*/ 515700 h 885060"/>
              <a:gd name="connsiteX41" fmla="*/ 2809594 w 3525791"/>
              <a:gd name="connsiteY41" fmla="*/ 534212 h 885060"/>
              <a:gd name="connsiteX42" fmla="*/ 2878918 w 3525791"/>
              <a:gd name="connsiteY42" fmla="*/ 539367 h 885060"/>
              <a:gd name="connsiteX43" fmla="*/ 2942458 w 3525791"/>
              <a:gd name="connsiteY43" fmla="*/ 538145 h 885060"/>
              <a:gd name="connsiteX44" fmla="*/ 2998205 w 3525791"/>
              <a:gd name="connsiteY44" fmla="*/ 526807 h 885060"/>
              <a:gd name="connsiteX45" fmla="*/ 3045180 w 3525791"/>
              <a:gd name="connsiteY45" fmla="*/ 508013 h 885060"/>
              <a:gd name="connsiteX46" fmla="*/ 3100486 w 3525791"/>
              <a:gd name="connsiteY46" fmla="*/ 481257 h 885060"/>
              <a:gd name="connsiteX47" fmla="*/ 3168888 w 3525791"/>
              <a:gd name="connsiteY47" fmla="*/ 439332 h 885060"/>
              <a:gd name="connsiteX48" fmla="*/ 3219715 w 3525791"/>
              <a:gd name="connsiteY48" fmla="*/ 403811 h 885060"/>
              <a:gd name="connsiteX49" fmla="*/ 3263242 w 3525791"/>
              <a:gd name="connsiteY49" fmla="*/ 370186 h 885060"/>
              <a:gd name="connsiteX50" fmla="*/ 3295056 w 3525791"/>
              <a:gd name="connsiteY50" fmla="*/ 344088 h 885060"/>
              <a:gd name="connsiteX51" fmla="*/ 3332061 w 3525791"/>
              <a:gd name="connsiteY51" fmla="*/ 313663 h 885060"/>
              <a:gd name="connsiteX52" fmla="*/ 3374261 w 3525791"/>
              <a:gd name="connsiteY52" fmla="*/ 281601 h 885060"/>
              <a:gd name="connsiteX53" fmla="*/ 3407048 w 3525791"/>
              <a:gd name="connsiteY53" fmla="*/ 253452 h 885060"/>
              <a:gd name="connsiteX54" fmla="*/ 3443950 w 3525791"/>
              <a:gd name="connsiteY54" fmla="*/ 225148 h 885060"/>
              <a:gd name="connsiteX55" fmla="*/ 3486818 w 3525791"/>
              <a:gd name="connsiteY55" fmla="*/ 191460 h 885060"/>
              <a:gd name="connsiteX56" fmla="*/ 3525791 w 3525791"/>
              <a:gd name="connsiteY56" fmla="*/ 157773 h 885060"/>
              <a:gd name="connsiteX0" fmla="*/ 0 w 3698824"/>
              <a:gd name="connsiteY0" fmla="*/ 994544 h 994544"/>
              <a:gd name="connsiteX1" fmla="*/ 175659 w 3698824"/>
              <a:gd name="connsiteY1" fmla="*/ 85230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2444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0 w 3698824"/>
              <a:gd name="connsiteY0" fmla="*/ 994544 h 994544"/>
              <a:gd name="connsiteX1" fmla="*/ 175659 w 3698824"/>
              <a:gd name="connsiteY1" fmla="*/ 85230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2444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0 w 3698824"/>
              <a:gd name="connsiteY0" fmla="*/ 994544 h 994544"/>
              <a:gd name="connsiteX1" fmla="*/ 259452 w 3698824"/>
              <a:gd name="connsiteY1" fmla="*/ 91799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2444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0 w 3698824"/>
              <a:gd name="connsiteY0" fmla="*/ 994544 h 994544"/>
              <a:gd name="connsiteX1" fmla="*/ 259452 w 3698824"/>
              <a:gd name="connsiteY1" fmla="*/ 917992 h 994544"/>
              <a:gd name="connsiteX2" fmla="*/ 520571 w 3698824"/>
              <a:gd name="connsiteY2" fmla="*/ 816088 h 994544"/>
              <a:gd name="connsiteX3" fmla="*/ 822613 w 3698824"/>
              <a:gd name="connsiteY3" fmla="*/ 667021 h 994544"/>
              <a:gd name="connsiteX4" fmla="*/ 1006341 w 3698824"/>
              <a:gd name="connsiteY4" fmla="*/ 540847 h 994544"/>
              <a:gd name="connsiteX5" fmla="*/ 1231830 w 3698824"/>
              <a:gd name="connsiteY5" fmla="*/ 386573 h 994544"/>
              <a:gd name="connsiteX6" fmla="*/ 1302555 w 3698824"/>
              <a:gd name="connsiteY6" fmla="*/ 339509 h 994544"/>
              <a:gd name="connsiteX7" fmla="*/ 1418622 w 3698824"/>
              <a:gd name="connsiteY7" fmla="*/ 258233 h 994544"/>
              <a:gd name="connsiteX8" fmla="*/ 1484175 w 3698824"/>
              <a:gd name="connsiteY8" fmla="*/ 214198 h 994544"/>
              <a:gd name="connsiteX9" fmla="*/ 1543891 w 3698824"/>
              <a:gd name="connsiteY9" fmla="*/ 176661 h 994544"/>
              <a:gd name="connsiteX10" fmla="*/ 1594207 w 3698824"/>
              <a:gd name="connsiteY10" fmla="*/ 143498 h 994544"/>
              <a:gd name="connsiteX11" fmla="*/ 1641882 w 3698824"/>
              <a:gd name="connsiteY11" fmla="*/ 117709 h 994544"/>
              <a:gd name="connsiteX12" fmla="*/ 1687686 w 3698824"/>
              <a:gd name="connsiteY12" fmla="*/ 94337 h 994544"/>
              <a:gd name="connsiteX13" fmla="*/ 1730684 w 3698824"/>
              <a:gd name="connsiteY13" fmla="*/ 76080 h 994544"/>
              <a:gd name="connsiteX14" fmla="*/ 1773555 w 3698824"/>
              <a:gd name="connsiteY14" fmla="*/ 58394 h 994544"/>
              <a:gd name="connsiteX15" fmla="*/ 1816342 w 3698824"/>
              <a:gd name="connsiteY15" fmla="*/ 42041 h 994544"/>
              <a:gd name="connsiteX16" fmla="*/ 1847882 w 3698824"/>
              <a:gd name="connsiteY16" fmla="*/ 30843 h 994544"/>
              <a:gd name="connsiteX17" fmla="*/ 1889880 w 3698824"/>
              <a:gd name="connsiteY17" fmla="*/ 20334 h 994544"/>
              <a:gd name="connsiteX18" fmla="*/ 1940860 w 3698824"/>
              <a:gd name="connsiteY18" fmla="*/ 11954 h 994544"/>
              <a:gd name="connsiteX19" fmla="*/ 1990759 w 3698824"/>
              <a:gd name="connsiteY19" fmla="*/ 5005 h 994544"/>
              <a:gd name="connsiteX20" fmla="*/ 2026879 w 3698824"/>
              <a:gd name="connsiteY20" fmla="*/ 1968 h 994544"/>
              <a:gd name="connsiteX21" fmla="*/ 2067309 w 3698824"/>
              <a:gd name="connsiteY21" fmla="*/ 10 h 994544"/>
              <a:gd name="connsiteX22" fmla="*/ 2104826 w 3698824"/>
              <a:gd name="connsiteY22" fmla="*/ 2810 h 994544"/>
              <a:gd name="connsiteX23" fmla="*/ 2149192 w 3698824"/>
              <a:gd name="connsiteY23" fmla="*/ 11492 h 994544"/>
              <a:gd name="connsiteX24" fmla="*/ 2197748 w 3698824"/>
              <a:gd name="connsiteY24" fmla="*/ 28563 h 994544"/>
              <a:gd name="connsiteX25" fmla="*/ 2245429 w 3698824"/>
              <a:gd name="connsiteY25" fmla="*/ 49788 h 994544"/>
              <a:gd name="connsiteX26" fmla="*/ 2276308 w 3698824"/>
              <a:gd name="connsiteY26" fmla="*/ 66816 h 994544"/>
              <a:gd name="connsiteX27" fmla="*/ 2276308 w 3698824"/>
              <a:gd name="connsiteY27" fmla="*/ 66816 h 994544"/>
              <a:gd name="connsiteX28" fmla="*/ 2298747 w 3698824"/>
              <a:gd name="connsiteY28" fmla="*/ 86429 h 994544"/>
              <a:gd name="connsiteX29" fmla="*/ 2330870 w 3698824"/>
              <a:gd name="connsiteY29" fmla="*/ 105557 h 994544"/>
              <a:gd name="connsiteX30" fmla="*/ 2362613 w 3698824"/>
              <a:gd name="connsiteY30" fmla="*/ 129647 h 994544"/>
              <a:gd name="connsiteX31" fmla="*/ 2418305 w 3698824"/>
              <a:gd name="connsiteY31" fmla="*/ 176089 h 994544"/>
              <a:gd name="connsiteX32" fmla="*/ 2474328 w 3698824"/>
              <a:gd name="connsiteY32" fmla="*/ 219266 h 994544"/>
              <a:gd name="connsiteX33" fmla="*/ 2535052 w 3698824"/>
              <a:gd name="connsiteY33" fmla="*/ 270572 h 994544"/>
              <a:gd name="connsiteX34" fmla="*/ 2579218 w 3698824"/>
              <a:gd name="connsiteY34" fmla="*/ 308146 h 994544"/>
              <a:gd name="connsiteX35" fmla="*/ 2632583 w 3698824"/>
              <a:gd name="connsiteY35" fmla="*/ 354264 h 994544"/>
              <a:gd name="connsiteX36" fmla="*/ 2684058 w 3698824"/>
              <a:gd name="connsiteY36" fmla="*/ 394923 h 994544"/>
              <a:gd name="connsiteX37" fmla="*/ 2731413 w 3698824"/>
              <a:gd name="connsiteY37" fmla="*/ 430419 h 994544"/>
              <a:gd name="connsiteX38" fmla="*/ 2789170 w 3698824"/>
              <a:gd name="connsiteY38" fmla="*/ 467218 h 994544"/>
              <a:gd name="connsiteX39" fmla="*/ 2849853 w 3698824"/>
              <a:gd name="connsiteY39" fmla="*/ 494500 h 994544"/>
              <a:gd name="connsiteX40" fmla="*/ 2908202 w 3698824"/>
              <a:gd name="connsiteY40" fmla="*/ 515700 h 994544"/>
              <a:gd name="connsiteX41" fmla="*/ 2982627 w 3698824"/>
              <a:gd name="connsiteY41" fmla="*/ 534212 h 994544"/>
              <a:gd name="connsiteX42" fmla="*/ 3051951 w 3698824"/>
              <a:gd name="connsiteY42" fmla="*/ 539367 h 994544"/>
              <a:gd name="connsiteX43" fmla="*/ 3115491 w 3698824"/>
              <a:gd name="connsiteY43" fmla="*/ 538145 h 994544"/>
              <a:gd name="connsiteX44" fmla="*/ 3171238 w 3698824"/>
              <a:gd name="connsiteY44" fmla="*/ 526807 h 994544"/>
              <a:gd name="connsiteX45" fmla="*/ 3218213 w 3698824"/>
              <a:gd name="connsiteY45" fmla="*/ 508013 h 994544"/>
              <a:gd name="connsiteX46" fmla="*/ 3273519 w 3698824"/>
              <a:gd name="connsiteY46" fmla="*/ 481257 h 994544"/>
              <a:gd name="connsiteX47" fmla="*/ 3341921 w 3698824"/>
              <a:gd name="connsiteY47" fmla="*/ 439332 h 994544"/>
              <a:gd name="connsiteX48" fmla="*/ 3392748 w 3698824"/>
              <a:gd name="connsiteY48" fmla="*/ 403811 h 994544"/>
              <a:gd name="connsiteX49" fmla="*/ 3436275 w 3698824"/>
              <a:gd name="connsiteY49" fmla="*/ 370186 h 994544"/>
              <a:gd name="connsiteX50" fmla="*/ 3468089 w 3698824"/>
              <a:gd name="connsiteY50" fmla="*/ 344088 h 994544"/>
              <a:gd name="connsiteX51" fmla="*/ 3505094 w 3698824"/>
              <a:gd name="connsiteY51" fmla="*/ 313663 h 994544"/>
              <a:gd name="connsiteX52" fmla="*/ 3547294 w 3698824"/>
              <a:gd name="connsiteY52" fmla="*/ 281601 h 994544"/>
              <a:gd name="connsiteX53" fmla="*/ 3580081 w 3698824"/>
              <a:gd name="connsiteY53" fmla="*/ 253452 h 994544"/>
              <a:gd name="connsiteX54" fmla="*/ 3616983 w 3698824"/>
              <a:gd name="connsiteY54" fmla="*/ 225148 h 994544"/>
              <a:gd name="connsiteX55" fmla="*/ 3659851 w 3698824"/>
              <a:gd name="connsiteY55" fmla="*/ 191460 h 994544"/>
              <a:gd name="connsiteX56" fmla="*/ 3698824 w 3698824"/>
              <a:gd name="connsiteY56" fmla="*/ 157773 h 994544"/>
              <a:gd name="connsiteX0" fmla="*/ 18999 w 3717823"/>
              <a:gd name="connsiteY0" fmla="*/ 994544 h 999632"/>
              <a:gd name="connsiteX1" fmla="*/ 19281 w 3717823"/>
              <a:gd name="connsiteY1" fmla="*/ 993789 h 999632"/>
              <a:gd name="connsiteX2" fmla="*/ 278451 w 3717823"/>
              <a:gd name="connsiteY2" fmla="*/ 917992 h 999632"/>
              <a:gd name="connsiteX3" fmla="*/ 539570 w 3717823"/>
              <a:gd name="connsiteY3" fmla="*/ 816088 h 999632"/>
              <a:gd name="connsiteX4" fmla="*/ 841612 w 3717823"/>
              <a:gd name="connsiteY4" fmla="*/ 667021 h 999632"/>
              <a:gd name="connsiteX5" fmla="*/ 1025340 w 3717823"/>
              <a:gd name="connsiteY5" fmla="*/ 540847 h 999632"/>
              <a:gd name="connsiteX6" fmla="*/ 1250829 w 3717823"/>
              <a:gd name="connsiteY6" fmla="*/ 386573 h 999632"/>
              <a:gd name="connsiteX7" fmla="*/ 1321554 w 3717823"/>
              <a:gd name="connsiteY7" fmla="*/ 339509 h 999632"/>
              <a:gd name="connsiteX8" fmla="*/ 1437621 w 3717823"/>
              <a:gd name="connsiteY8" fmla="*/ 258233 h 999632"/>
              <a:gd name="connsiteX9" fmla="*/ 1503174 w 3717823"/>
              <a:gd name="connsiteY9" fmla="*/ 214198 h 999632"/>
              <a:gd name="connsiteX10" fmla="*/ 1562890 w 3717823"/>
              <a:gd name="connsiteY10" fmla="*/ 176661 h 999632"/>
              <a:gd name="connsiteX11" fmla="*/ 1613206 w 3717823"/>
              <a:gd name="connsiteY11" fmla="*/ 143498 h 999632"/>
              <a:gd name="connsiteX12" fmla="*/ 1660881 w 3717823"/>
              <a:gd name="connsiteY12" fmla="*/ 117709 h 999632"/>
              <a:gd name="connsiteX13" fmla="*/ 1706685 w 3717823"/>
              <a:gd name="connsiteY13" fmla="*/ 94337 h 999632"/>
              <a:gd name="connsiteX14" fmla="*/ 1749683 w 3717823"/>
              <a:gd name="connsiteY14" fmla="*/ 76080 h 999632"/>
              <a:gd name="connsiteX15" fmla="*/ 1792554 w 3717823"/>
              <a:gd name="connsiteY15" fmla="*/ 58394 h 999632"/>
              <a:gd name="connsiteX16" fmla="*/ 1835341 w 3717823"/>
              <a:gd name="connsiteY16" fmla="*/ 42041 h 999632"/>
              <a:gd name="connsiteX17" fmla="*/ 1866881 w 3717823"/>
              <a:gd name="connsiteY17" fmla="*/ 30843 h 999632"/>
              <a:gd name="connsiteX18" fmla="*/ 1908879 w 3717823"/>
              <a:gd name="connsiteY18" fmla="*/ 20334 h 999632"/>
              <a:gd name="connsiteX19" fmla="*/ 1959859 w 3717823"/>
              <a:gd name="connsiteY19" fmla="*/ 11954 h 999632"/>
              <a:gd name="connsiteX20" fmla="*/ 2009758 w 3717823"/>
              <a:gd name="connsiteY20" fmla="*/ 5005 h 999632"/>
              <a:gd name="connsiteX21" fmla="*/ 2045878 w 3717823"/>
              <a:gd name="connsiteY21" fmla="*/ 1968 h 999632"/>
              <a:gd name="connsiteX22" fmla="*/ 2086308 w 3717823"/>
              <a:gd name="connsiteY22" fmla="*/ 10 h 999632"/>
              <a:gd name="connsiteX23" fmla="*/ 2123825 w 3717823"/>
              <a:gd name="connsiteY23" fmla="*/ 2810 h 999632"/>
              <a:gd name="connsiteX24" fmla="*/ 2168191 w 3717823"/>
              <a:gd name="connsiteY24" fmla="*/ 11492 h 999632"/>
              <a:gd name="connsiteX25" fmla="*/ 2216747 w 3717823"/>
              <a:gd name="connsiteY25" fmla="*/ 28563 h 999632"/>
              <a:gd name="connsiteX26" fmla="*/ 2264428 w 3717823"/>
              <a:gd name="connsiteY26" fmla="*/ 49788 h 999632"/>
              <a:gd name="connsiteX27" fmla="*/ 2295307 w 3717823"/>
              <a:gd name="connsiteY27" fmla="*/ 66816 h 999632"/>
              <a:gd name="connsiteX28" fmla="*/ 2295307 w 3717823"/>
              <a:gd name="connsiteY28" fmla="*/ 66816 h 999632"/>
              <a:gd name="connsiteX29" fmla="*/ 2317746 w 3717823"/>
              <a:gd name="connsiteY29" fmla="*/ 86429 h 999632"/>
              <a:gd name="connsiteX30" fmla="*/ 2349869 w 3717823"/>
              <a:gd name="connsiteY30" fmla="*/ 105557 h 999632"/>
              <a:gd name="connsiteX31" fmla="*/ 2381612 w 3717823"/>
              <a:gd name="connsiteY31" fmla="*/ 129647 h 999632"/>
              <a:gd name="connsiteX32" fmla="*/ 2437304 w 3717823"/>
              <a:gd name="connsiteY32" fmla="*/ 176089 h 999632"/>
              <a:gd name="connsiteX33" fmla="*/ 2493327 w 3717823"/>
              <a:gd name="connsiteY33" fmla="*/ 219266 h 999632"/>
              <a:gd name="connsiteX34" fmla="*/ 2554051 w 3717823"/>
              <a:gd name="connsiteY34" fmla="*/ 270572 h 999632"/>
              <a:gd name="connsiteX35" fmla="*/ 2598217 w 3717823"/>
              <a:gd name="connsiteY35" fmla="*/ 308146 h 999632"/>
              <a:gd name="connsiteX36" fmla="*/ 2651582 w 3717823"/>
              <a:gd name="connsiteY36" fmla="*/ 354264 h 999632"/>
              <a:gd name="connsiteX37" fmla="*/ 2703057 w 3717823"/>
              <a:gd name="connsiteY37" fmla="*/ 394923 h 999632"/>
              <a:gd name="connsiteX38" fmla="*/ 2750412 w 3717823"/>
              <a:gd name="connsiteY38" fmla="*/ 430419 h 999632"/>
              <a:gd name="connsiteX39" fmla="*/ 2808169 w 3717823"/>
              <a:gd name="connsiteY39" fmla="*/ 467218 h 999632"/>
              <a:gd name="connsiteX40" fmla="*/ 2868852 w 3717823"/>
              <a:gd name="connsiteY40" fmla="*/ 494500 h 999632"/>
              <a:gd name="connsiteX41" fmla="*/ 2927201 w 3717823"/>
              <a:gd name="connsiteY41" fmla="*/ 515700 h 999632"/>
              <a:gd name="connsiteX42" fmla="*/ 3001626 w 3717823"/>
              <a:gd name="connsiteY42" fmla="*/ 534212 h 999632"/>
              <a:gd name="connsiteX43" fmla="*/ 3070950 w 3717823"/>
              <a:gd name="connsiteY43" fmla="*/ 539367 h 999632"/>
              <a:gd name="connsiteX44" fmla="*/ 3134490 w 3717823"/>
              <a:gd name="connsiteY44" fmla="*/ 538145 h 999632"/>
              <a:gd name="connsiteX45" fmla="*/ 3190237 w 3717823"/>
              <a:gd name="connsiteY45" fmla="*/ 526807 h 999632"/>
              <a:gd name="connsiteX46" fmla="*/ 3237212 w 3717823"/>
              <a:gd name="connsiteY46" fmla="*/ 508013 h 999632"/>
              <a:gd name="connsiteX47" fmla="*/ 3292518 w 3717823"/>
              <a:gd name="connsiteY47" fmla="*/ 481257 h 999632"/>
              <a:gd name="connsiteX48" fmla="*/ 3360920 w 3717823"/>
              <a:gd name="connsiteY48" fmla="*/ 439332 h 999632"/>
              <a:gd name="connsiteX49" fmla="*/ 3411747 w 3717823"/>
              <a:gd name="connsiteY49" fmla="*/ 403811 h 999632"/>
              <a:gd name="connsiteX50" fmla="*/ 3455274 w 3717823"/>
              <a:gd name="connsiteY50" fmla="*/ 370186 h 999632"/>
              <a:gd name="connsiteX51" fmla="*/ 3487088 w 3717823"/>
              <a:gd name="connsiteY51" fmla="*/ 344088 h 999632"/>
              <a:gd name="connsiteX52" fmla="*/ 3524093 w 3717823"/>
              <a:gd name="connsiteY52" fmla="*/ 313663 h 999632"/>
              <a:gd name="connsiteX53" fmla="*/ 3566293 w 3717823"/>
              <a:gd name="connsiteY53" fmla="*/ 281601 h 999632"/>
              <a:gd name="connsiteX54" fmla="*/ 3599080 w 3717823"/>
              <a:gd name="connsiteY54" fmla="*/ 253452 h 999632"/>
              <a:gd name="connsiteX55" fmla="*/ 3635982 w 3717823"/>
              <a:gd name="connsiteY55" fmla="*/ 225148 h 999632"/>
              <a:gd name="connsiteX56" fmla="*/ 3678850 w 3717823"/>
              <a:gd name="connsiteY56" fmla="*/ 191460 h 999632"/>
              <a:gd name="connsiteX57" fmla="*/ 3717823 w 3717823"/>
              <a:gd name="connsiteY57" fmla="*/ 157773 h 999632"/>
              <a:gd name="connsiteX0" fmla="*/ 79718 w 3778542"/>
              <a:gd name="connsiteY0" fmla="*/ 994544 h 994544"/>
              <a:gd name="connsiteX1" fmla="*/ 9848 w 3778542"/>
              <a:gd name="connsiteY1" fmla="*/ 944942 h 994544"/>
              <a:gd name="connsiteX2" fmla="*/ 339170 w 3778542"/>
              <a:gd name="connsiteY2" fmla="*/ 917992 h 994544"/>
              <a:gd name="connsiteX3" fmla="*/ 600289 w 3778542"/>
              <a:gd name="connsiteY3" fmla="*/ 816088 h 994544"/>
              <a:gd name="connsiteX4" fmla="*/ 902331 w 3778542"/>
              <a:gd name="connsiteY4" fmla="*/ 667021 h 994544"/>
              <a:gd name="connsiteX5" fmla="*/ 1086059 w 3778542"/>
              <a:gd name="connsiteY5" fmla="*/ 540847 h 994544"/>
              <a:gd name="connsiteX6" fmla="*/ 1311548 w 3778542"/>
              <a:gd name="connsiteY6" fmla="*/ 386573 h 994544"/>
              <a:gd name="connsiteX7" fmla="*/ 1382273 w 3778542"/>
              <a:gd name="connsiteY7" fmla="*/ 339509 h 994544"/>
              <a:gd name="connsiteX8" fmla="*/ 1498340 w 3778542"/>
              <a:gd name="connsiteY8" fmla="*/ 258233 h 994544"/>
              <a:gd name="connsiteX9" fmla="*/ 1563893 w 3778542"/>
              <a:gd name="connsiteY9" fmla="*/ 214198 h 994544"/>
              <a:gd name="connsiteX10" fmla="*/ 1623609 w 3778542"/>
              <a:gd name="connsiteY10" fmla="*/ 176661 h 994544"/>
              <a:gd name="connsiteX11" fmla="*/ 1673925 w 3778542"/>
              <a:gd name="connsiteY11" fmla="*/ 143498 h 994544"/>
              <a:gd name="connsiteX12" fmla="*/ 1721600 w 3778542"/>
              <a:gd name="connsiteY12" fmla="*/ 117709 h 994544"/>
              <a:gd name="connsiteX13" fmla="*/ 1767404 w 3778542"/>
              <a:gd name="connsiteY13" fmla="*/ 94337 h 994544"/>
              <a:gd name="connsiteX14" fmla="*/ 1810402 w 3778542"/>
              <a:gd name="connsiteY14" fmla="*/ 76080 h 994544"/>
              <a:gd name="connsiteX15" fmla="*/ 1853273 w 3778542"/>
              <a:gd name="connsiteY15" fmla="*/ 58394 h 994544"/>
              <a:gd name="connsiteX16" fmla="*/ 1896060 w 3778542"/>
              <a:gd name="connsiteY16" fmla="*/ 42041 h 994544"/>
              <a:gd name="connsiteX17" fmla="*/ 1927600 w 3778542"/>
              <a:gd name="connsiteY17" fmla="*/ 30843 h 994544"/>
              <a:gd name="connsiteX18" fmla="*/ 1969598 w 3778542"/>
              <a:gd name="connsiteY18" fmla="*/ 20334 h 994544"/>
              <a:gd name="connsiteX19" fmla="*/ 2020578 w 3778542"/>
              <a:gd name="connsiteY19" fmla="*/ 11954 h 994544"/>
              <a:gd name="connsiteX20" fmla="*/ 2070477 w 3778542"/>
              <a:gd name="connsiteY20" fmla="*/ 5005 h 994544"/>
              <a:gd name="connsiteX21" fmla="*/ 2106597 w 3778542"/>
              <a:gd name="connsiteY21" fmla="*/ 1968 h 994544"/>
              <a:gd name="connsiteX22" fmla="*/ 2147027 w 3778542"/>
              <a:gd name="connsiteY22" fmla="*/ 10 h 994544"/>
              <a:gd name="connsiteX23" fmla="*/ 2184544 w 3778542"/>
              <a:gd name="connsiteY23" fmla="*/ 2810 h 994544"/>
              <a:gd name="connsiteX24" fmla="*/ 2228910 w 3778542"/>
              <a:gd name="connsiteY24" fmla="*/ 11492 h 994544"/>
              <a:gd name="connsiteX25" fmla="*/ 2277466 w 3778542"/>
              <a:gd name="connsiteY25" fmla="*/ 28563 h 994544"/>
              <a:gd name="connsiteX26" fmla="*/ 2325147 w 3778542"/>
              <a:gd name="connsiteY26" fmla="*/ 49788 h 994544"/>
              <a:gd name="connsiteX27" fmla="*/ 2356026 w 3778542"/>
              <a:gd name="connsiteY27" fmla="*/ 66816 h 994544"/>
              <a:gd name="connsiteX28" fmla="*/ 2356026 w 3778542"/>
              <a:gd name="connsiteY28" fmla="*/ 66816 h 994544"/>
              <a:gd name="connsiteX29" fmla="*/ 2378465 w 3778542"/>
              <a:gd name="connsiteY29" fmla="*/ 86429 h 994544"/>
              <a:gd name="connsiteX30" fmla="*/ 2410588 w 3778542"/>
              <a:gd name="connsiteY30" fmla="*/ 105557 h 994544"/>
              <a:gd name="connsiteX31" fmla="*/ 2442331 w 3778542"/>
              <a:gd name="connsiteY31" fmla="*/ 129647 h 994544"/>
              <a:gd name="connsiteX32" fmla="*/ 2498023 w 3778542"/>
              <a:gd name="connsiteY32" fmla="*/ 176089 h 994544"/>
              <a:gd name="connsiteX33" fmla="*/ 2554046 w 3778542"/>
              <a:gd name="connsiteY33" fmla="*/ 219266 h 994544"/>
              <a:gd name="connsiteX34" fmla="*/ 2614770 w 3778542"/>
              <a:gd name="connsiteY34" fmla="*/ 270572 h 994544"/>
              <a:gd name="connsiteX35" fmla="*/ 2658936 w 3778542"/>
              <a:gd name="connsiteY35" fmla="*/ 308146 h 994544"/>
              <a:gd name="connsiteX36" fmla="*/ 2712301 w 3778542"/>
              <a:gd name="connsiteY36" fmla="*/ 354264 h 994544"/>
              <a:gd name="connsiteX37" fmla="*/ 2763776 w 3778542"/>
              <a:gd name="connsiteY37" fmla="*/ 394923 h 994544"/>
              <a:gd name="connsiteX38" fmla="*/ 2811131 w 3778542"/>
              <a:gd name="connsiteY38" fmla="*/ 430419 h 994544"/>
              <a:gd name="connsiteX39" fmla="*/ 2868888 w 3778542"/>
              <a:gd name="connsiteY39" fmla="*/ 467218 h 994544"/>
              <a:gd name="connsiteX40" fmla="*/ 2929571 w 3778542"/>
              <a:gd name="connsiteY40" fmla="*/ 494500 h 994544"/>
              <a:gd name="connsiteX41" fmla="*/ 2987920 w 3778542"/>
              <a:gd name="connsiteY41" fmla="*/ 515700 h 994544"/>
              <a:gd name="connsiteX42" fmla="*/ 3062345 w 3778542"/>
              <a:gd name="connsiteY42" fmla="*/ 534212 h 994544"/>
              <a:gd name="connsiteX43" fmla="*/ 3131669 w 3778542"/>
              <a:gd name="connsiteY43" fmla="*/ 539367 h 994544"/>
              <a:gd name="connsiteX44" fmla="*/ 3195209 w 3778542"/>
              <a:gd name="connsiteY44" fmla="*/ 538145 h 994544"/>
              <a:gd name="connsiteX45" fmla="*/ 3250956 w 3778542"/>
              <a:gd name="connsiteY45" fmla="*/ 526807 h 994544"/>
              <a:gd name="connsiteX46" fmla="*/ 3297931 w 3778542"/>
              <a:gd name="connsiteY46" fmla="*/ 508013 h 994544"/>
              <a:gd name="connsiteX47" fmla="*/ 3353237 w 3778542"/>
              <a:gd name="connsiteY47" fmla="*/ 481257 h 994544"/>
              <a:gd name="connsiteX48" fmla="*/ 3421639 w 3778542"/>
              <a:gd name="connsiteY48" fmla="*/ 439332 h 994544"/>
              <a:gd name="connsiteX49" fmla="*/ 3472466 w 3778542"/>
              <a:gd name="connsiteY49" fmla="*/ 403811 h 994544"/>
              <a:gd name="connsiteX50" fmla="*/ 3515993 w 3778542"/>
              <a:gd name="connsiteY50" fmla="*/ 370186 h 994544"/>
              <a:gd name="connsiteX51" fmla="*/ 3547807 w 3778542"/>
              <a:gd name="connsiteY51" fmla="*/ 344088 h 994544"/>
              <a:gd name="connsiteX52" fmla="*/ 3584812 w 3778542"/>
              <a:gd name="connsiteY52" fmla="*/ 313663 h 994544"/>
              <a:gd name="connsiteX53" fmla="*/ 3627012 w 3778542"/>
              <a:gd name="connsiteY53" fmla="*/ 281601 h 994544"/>
              <a:gd name="connsiteX54" fmla="*/ 3659799 w 3778542"/>
              <a:gd name="connsiteY54" fmla="*/ 253452 h 994544"/>
              <a:gd name="connsiteX55" fmla="*/ 3696701 w 3778542"/>
              <a:gd name="connsiteY55" fmla="*/ 225148 h 994544"/>
              <a:gd name="connsiteX56" fmla="*/ 3739569 w 3778542"/>
              <a:gd name="connsiteY56" fmla="*/ 191460 h 994544"/>
              <a:gd name="connsiteX57" fmla="*/ 3778542 w 3778542"/>
              <a:gd name="connsiteY57" fmla="*/ 157773 h 994544"/>
              <a:gd name="connsiteX0" fmla="*/ 0 w 3965790"/>
              <a:gd name="connsiteY0" fmla="*/ 1048444 h 1048444"/>
              <a:gd name="connsiteX1" fmla="*/ 197096 w 3965790"/>
              <a:gd name="connsiteY1" fmla="*/ 944942 h 1048444"/>
              <a:gd name="connsiteX2" fmla="*/ 526418 w 3965790"/>
              <a:gd name="connsiteY2" fmla="*/ 917992 h 1048444"/>
              <a:gd name="connsiteX3" fmla="*/ 787537 w 3965790"/>
              <a:gd name="connsiteY3" fmla="*/ 816088 h 1048444"/>
              <a:gd name="connsiteX4" fmla="*/ 1089579 w 3965790"/>
              <a:gd name="connsiteY4" fmla="*/ 667021 h 1048444"/>
              <a:gd name="connsiteX5" fmla="*/ 1273307 w 3965790"/>
              <a:gd name="connsiteY5" fmla="*/ 540847 h 1048444"/>
              <a:gd name="connsiteX6" fmla="*/ 1498796 w 3965790"/>
              <a:gd name="connsiteY6" fmla="*/ 386573 h 1048444"/>
              <a:gd name="connsiteX7" fmla="*/ 1569521 w 3965790"/>
              <a:gd name="connsiteY7" fmla="*/ 339509 h 1048444"/>
              <a:gd name="connsiteX8" fmla="*/ 1685588 w 3965790"/>
              <a:gd name="connsiteY8" fmla="*/ 258233 h 1048444"/>
              <a:gd name="connsiteX9" fmla="*/ 1751141 w 3965790"/>
              <a:gd name="connsiteY9" fmla="*/ 214198 h 1048444"/>
              <a:gd name="connsiteX10" fmla="*/ 1810857 w 3965790"/>
              <a:gd name="connsiteY10" fmla="*/ 176661 h 1048444"/>
              <a:gd name="connsiteX11" fmla="*/ 1861173 w 3965790"/>
              <a:gd name="connsiteY11" fmla="*/ 143498 h 1048444"/>
              <a:gd name="connsiteX12" fmla="*/ 1908848 w 3965790"/>
              <a:gd name="connsiteY12" fmla="*/ 117709 h 1048444"/>
              <a:gd name="connsiteX13" fmla="*/ 1954652 w 3965790"/>
              <a:gd name="connsiteY13" fmla="*/ 94337 h 1048444"/>
              <a:gd name="connsiteX14" fmla="*/ 1997650 w 3965790"/>
              <a:gd name="connsiteY14" fmla="*/ 76080 h 1048444"/>
              <a:gd name="connsiteX15" fmla="*/ 2040521 w 3965790"/>
              <a:gd name="connsiteY15" fmla="*/ 58394 h 1048444"/>
              <a:gd name="connsiteX16" fmla="*/ 2083308 w 3965790"/>
              <a:gd name="connsiteY16" fmla="*/ 42041 h 1048444"/>
              <a:gd name="connsiteX17" fmla="*/ 2114848 w 3965790"/>
              <a:gd name="connsiteY17" fmla="*/ 30843 h 1048444"/>
              <a:gd name="connsiteX18" fmla="*/ 2156846 w 3965790"/>
              <a:gd name="connsiteY18" fmla="*/ 20334 h 1048444"/>
              <a:gd name="connsiteX19" fmla="*/ 2207826 w 3965790"/>
              <a:gd name="connsiteY19" fmla="*/ 11954 h 1048444"/>
              <a:gd name="connsiteX20" fmla="*/ 2257725 w 3965790"/>
              <a:gd name="connsiteY20" fmla="*/ 5005 h 1048444"/>
              <a:gd name="connsiteX21" fmla="*/ 2293845 w 3965790"/>
              <a:gd name="connsiteY21" fmla="*/ 1968 h 1048444"/>
              <a:gd name="connsiteX22" fmla="*/ 2334275 w 3965790"/>
              <a:gd name="connsiteY22" fmla="*/ 10 h 1048444"/>
              <a:gd name="connsiteX23" fmla="*/ 2371792 w 3965790"/>
              <a:gd name="connsiteY23" fmla="*/ 2810 h 1048444"/>
              <a:gd name="connsiteX24" fmla="*/ 2416158 w 3965790"/>
              <a:gd name="connsiteY24" fmla="*/ 11492 h 1048444"/>
              <a:gd name="connsiteX25" fmla="*/ 2464714 w 3965790"/>
              <a:gd name="connsiteY25" fmla="*/ 28563 h 1048444"/>
              <a:gd name="connsiteX26" fmla="*/ 2512395 w 3965790"/>
              <a:gd name="connsiteY26" fmla="*/ 49788 h 1048444"/>
              <a:gd name="connsiteX27" fmla="*/ 2543274 w 3965790"/>
              <a:gd name="connsiteY27" fmla="*/ 66816 h 1048444"/>
              <a:gd name="connsiteX28" fmla="*/ 2543274 w 3965790"/>
              <a:gd name="connsiteY28" fmla="*/ 66816 h 1048444"/>
              <a:gd name="connsiteX29" fmla="*/ 2565713 w 3965790"/>
              <a:gd name="connsiteY29" fmla="*/ 86429 h 1048444"/>
              <a:gd name="connsiteX30" fmla="*/ 2597836 w 3965790"/>
              <a:gd name="connsiteY30" fmla="*/ 105557 h 1048444"/>
              <a:gd name="connsiteX31" fmla="*/ 2629579 w 3965790"/>
              <a:gd name="connsiteY31" fmla="*/ 129647 h 1048444"/>
              <a:gd name="connsiteX32" fmla="*/ 2685271 w 3965790"/>
              <a:gd name="connsiteY32" fmla="*/ 176089 h 1048444"/>
              <a:gd name="connsiteX33" fmla="*/ 2741294 w 3965790"/>
              <a:gd name="connsiteY33" fmla="*/ 219266 h 1048444"/>
              <a:gd name="connsiteX34" fmla="*/ 2802018 w 3965790"/>
              <a:gd name="connsiteY34" fmla="*/ 270572 h 1048444"/>
              <a:gd name="connsiteX35" fmla="*/ 2846184 w 3965790"/>
              <a:gd name="connsiteY35" fmla="*/ 308146 h 1048444"/>
              <a:gd name="connsiteX36" fmla="*/ 2899549 w 3965790"/>
              <a:gd name="connsiteY36" fmla="*/ 354264 h 1048444"/>
              <a:gd name="connsiteX37" fmla="*/ 2951024 w 3965790"/>
              <a:gd name="connsiteY37" fmla="*/ 394923 h 1048444"/>
              <a:gd name="connsiteX38" fmla="*/ 2998379 w 3965790"/>
              <a:gd name="connsiteY38" fmla="*/ 430419 h 1048444"/>
              <a:gd name="connsiteX39" fmla="*/ 3056136 w 3965790"/>
              <a:gd name="connsiteY39" fmla="*/ 467218 h 1048444"/>
              <a:gd name="connsiteX40" fmla="*/ 3116819 w 3965790"/>
              <a:gd name="connsiteY40" fmla="*/ 494500 h 1048444"/>
              <a:gd name="connsiteX41" fmla="*/ 3175168 w 3965790"/>
              <a:gd name="connsiteY41" fmla="*/ 515700 h 1048444"/>
              <a:gd name="connsiteX42" fmla="*/ 3249593 w 3965790"/>
              <a:gd name="connsiteY42" fmla="*/ 534212 h 1048444"/>
              <a:gd name="connsiteX43" fmla="*/ 3318917 w 3965790"/>
              <a:gd name="connsiteY43" fmla="*/ 539367 h 1048444"/>
              <a:gd name="connsiteX44" fmla="*/ 3382457 w 3965790"/>
              <a:gd name="connsiteY44" fmla="*/ 538145 h 1048444"/>
              <a:gd name="connsiteX45" fmla="*/ 3438204 w 3965790"/>
              <a:gd name="connsiteY45" fmla="*/ 526807 h 1048444"/>
              <a:gd name="connsiteX46" fmla="*/ 3485179 w 3965790"/>
              <a:gd name="connsiteY46" fmla="*/ 508013 h 1048444"/>
              <a:gd name="connsiteX47" fmla="*/ 3540485 w 3965790"/>
              <a:gd name="connsiteY47" fmla="*/ 481257 h 1048444"/>
              <a:gd name="connsiteX48" fmla="*/ 3608887 w 3965790"/>
              <a:gd name="connsiteY48" fmla="*/ 439332 h 1048444"/>
              <a:gd name="connsiteX49" fmla="*/ 3659714 w 3965790"/>
              <a:gd name="connsiteY49" fmla="*/ 403811 h 1048444"/>
              <a:gd name="connsiteX50" fmla="*/ 3703241 w 3965790"/>
              <a:gd name="connsiteY50" fmla="*/ 370186 h 1048444"/>
              <a:gd name="connsiteX51" fmla="*/ 3735055 w 3965790"/>
              <a:gd name="connsiteY51" fmla="*/ 344088 h 1048444"/>
              <a:gd name="connsiteX52" fmla="*/ 3772060 w 3965790"/>
              <a:gd name="connsiteY52" fmla="*/ 313663 h 1048444"/>
              <a:gd name="connsiteX53" fmla="*/ 3814260 w 3965790"/>
              <a:gd name="connsiteY53" fmla="*/ 281601 h 1048444"/>
              <a:gd name="connsiteX54" fmla="*/ 3847047 w 3965790"/>
              <a:gd name="connsiteY54" fmla="*/ 253452 h 1048444"/>
              <a:gd name="connsiteX55" fmla="*/ 3883949 w 3965790"/>
              <a:gd name="connsiteY55" fmla="*/ 225148 h 1048444"/>
              <a:gd name="connsiteX56" fmla="*/ 3926817 w 3965790"/>
              <a:gd name="connsiteY56" fmla="*/ 191460 h 1048444"/>
              <a:gd name="connsiteX57" fmla="*/ 3965790 w 3965790"/>
              <a:gd name="connsiteY57" fmla="*/ 157773 h 1048444"/>
              <a:gd name="connsiteX0" fmla="*/ 0 w 3965790"/>
              <a:gd name="connsiteY0" fmla="*/ 1048444 h 1048444"/>
              <a:gd name="connsiteX1" fmla="*/ 269197 w 3965790"/>
              <a:gd name="connsiteY1" fmla="*/ 996315 h 1048444"/>
              <a:gd name="connsiteX2" fmla="*/ 526418 w 3965790"/>
              <a:gd name="connsiteY2" fmla="*/ 917992 h 1048444"/>
              <a:gd name="connsiteX3" fmla="*/ 787537 w 3965790"/>
              <a:gd name="connsiteY3" fmla="*/ 816088 h 1048444"/>
              <a:gd name="connsiteX4" fmla="*/ 1089579 w 3965790"/>
              <a:gd name="connsiteY4" fmla="*/ 667021 h 1048444"/>
              <a:gd name="connsiteX5" fmla="*/ 1273307 w 3965790"/>
              <a:gd name="connsiteY5" fmla="*/ 540847 h 1048444"/>
              <a:gd name="connsiteX6" fmla="*/ 1498796 w 3965790"/>
              <a:gd name="connsiteY6" fmla="*/ 386573 h 1048444"/>
              <a:gd name="connsiteX7" fmla="*/ 1569521 w 3965790"/>
              <a:gd name="connsiteY7" fmla="*/ 339509 h 1048444"/>
              <a:gd name="connsiteX8" fmla="*/ 1685588 w 3965790"/>
              <a:gd name="connsiteY8" fmla="*/ 258233 h 1048444"/>
              <a:gd name="connsiteX9" fmla="*/ 1751141 w 3965790"/>
              <a:gd name="connsiteY9" fmla="*/ 214198 h 1048444"/>
              <a:gd name="connsiteX10" fmla="*/ 1810857 w 3965790"/>
              <a:gd name="connsiteY10" fmla="*/ 176661 h 1048444"/>
              <a:gd name="connsiteX11" fmla="*/ 1861173 w 3965790"/>
              <a:gd name="connsiteY11" fmla="*/ 143498 h 1048444"/>
              <a:gd name="connsiteX12" fmla="*/ 1908848 w 3965790"/>
              <a:gd name="connsiteY12" fmla="*/ 117709 h 1048444"/>
              <a:gd name="connsiteX13" fmla="*/ 1954652 w 3965790"/>
              <a:gd name="connsiteY13" fmla="*/ 94337 h 1048444"/>
              <a:gd name="connsiteX14" fmla="*/ 1997650 w 3965790"/>
              <a:gd name="connsiteY14" fmla="*/ 76080 h 1048444"/>
              <a:gd name="connsiteX15" fmla="*/ 2040521 w 3965790"/>
              <a:gd name="connsiteY15" fmla="*/ 58394 h 1048444"/>
              <a:gd name="connsiteX16" fmla="*/ 2083308 w 3965790"/>
              <a:gd name="connsiteY16" fmla="*/ 42041 h 1048444"/>
              <a:gd name="connsiteX17" fmla="*/ 2114848 w 3965790"/>
              <a:gd name="connsiteY17" fmla="*/ 30843 h 1048444"/>
              <a:gd name="connsiteX18" fmla="*/ 2156846 w 3965790"/>
              <a:gd name="connsiteY18" fmla="*/ 20334 h 1048444"/>
              <a:gd name="connsiteX19" fmla="*/ 2207826 w 3965790"/>
              <a:gd name="connsiteY19" fmla="*/ 11954 h 1048444"/>
              <a:gd name="connsiteX20" fmla="*/ 2257725 w 3965790"/>
              <a:gd name="connsiteY20" fmla="*/ 5005 h 1048444"/>
              <a:gd name="connsiteX21" fmla="*/ 2293845 w 3965790"/>
              <a:gd name="connsiteY21" fmla="*/ 1968 h 1048444"/>
              <a:gd name="connsiteX22" fmla="*/ 2334275 w 3965790"/>
              <a:gd name="connsiteY22" fmla="*/ 10 h 1048444"/>
              <a:gd name="connsiteX23" fmla="*/ 2371792 w 3965790"/>
              <a:gd name="connsiteY23" fmla="*/ 2810 h 1048444"/>
              <a:gd name="connsiteX24" fmla="*/ 2416158 w 3965790"/>
              <a:gd name="connsiteY24" fmla="*/ 11492 h 1048444"/>
              <a:gd name="connsiteX25" fmla="*/ 2464714 w 3965790"/>
              <a:gd name="connsiteY25" fmla="*/ 28563 h 1048444"/>
              <a:gd name="connsiteX26" fmla="*/ 2512395 w 3965790"/>
              <a:gd name="connsiteY26" fmla="*/ 49788 h 1048444"/>
              <a:gd name="connsiteX27" fmla="*/ 2543274 w 3965790"/>
              <a:gd name="connsiteY27" fmla="*/ 66816 h 1048444"/>
              <a:gd name="connsiteX28" fmla="*/ 2543274 w 3965790"/>
              <a:gd name="connsiteY28" fmla="*/ 66816 h 1048444"/>
              <a:gd name="connsiteX29" fmla="*/ 2565713 w 3965790"/>
              <a:gd name="connsiteY29" fmla="*/ 86429 h 1048444"/>
              <a:gd name="connsiteX30" fmla="*/ 2597836 w 3965790"/>
              <a:gd name="connsiteY30" fmla="*/ 105557 h 1048444"/>
              <a:gd name="connsiteX31" fmla="*/ 2629579 w 3965790"/>
              <a:gd name="connsiteY31" fmla="*/ 129647 h 1048444"/>
              <a:gd name="connsiteX32" fmla="*/ 2685271 w 3965790"/>
              <a:gd name="connsiteY32" fmla="*/ 176089 h 1048444"/>
              <a:gd name="connsiteX33" fmla="*/ 2741294 w 3965790"/>
              <a:gd name="connsiteY33" fmla="*/ 219266 h 1048444"/>
              <a:gd name="connsiteX34" fmla="*/ 2802018 w 3965790"/>
              <a:gd name="connsiteY34" fmla="*/ 270572 h 1048444"/>
              <a:gd name="connsiteX35" fmla="*/ 2846184 w 3965790"/>
              <a:gd name="connsiteY35" fmla="*/ 308146 h 1048444"/>
              <a:gd name="connsiteX36" fmla="*/ 2899549 w 3965790"/>
              <a:gd name="connsiteY36" fmla="*/ 354264 h 1048444"/>
              <a:gd name="connsiteX37" fmla="*/ 2951024 w 3965790"/>
              <a:gd name="connsiteY37" fmla="*/ 394923 h 1048444"/>
              <a:gd name="connsiteX38" fmla="*/ 2998379 w 3965790"/>
              <a:gd name="connsiteY38" fmla="*/ 430419 h 1048444"/>
              <a:gd name="connsiteX39" fmla="*/ 3056136 w 3965790"/>
              <a:gd name="connsiteY39" fmla="*/ 467218 h 1048444"/>
              <a:gd name="connsiteX40" fmla="*/ 3116819 w 3965790"/>
              <a:gd name="connsiteY40" fmla="*/ 494500 h 1048444"/>
              <a:gd name="connsiteX41" fmla="*/ 3175168 w 3965790"/>
              <a:gd name="connsiteY41" fmla="*/ 515700 h 1048444"/>
              <a:gd name="connsiteX42" fmla="*/ 3249593 w 3965790"/>
              <a:gd name="connsiteY42" fmla="*/ 534212 h 1048444"/>
              <a:gd name="connsiteX43" fmla="*/ 3318917 w 3965790"/>
              <a:gd name="connsiteY43" fmla="*/ 539367 h 1048444"/>
              <a:gd name="connsiteX44" fmla="*/ 3382457 w 3965790"/>
              <a:gd name="connsiteY44" fmla="*/ 538145 h 1048444"/>
              <a:gd name="connsiteX45" fmla="*/ 3438204 w 3965790"/>
              <a:gd name="connsiteY45" fmla="*/ 526807 h 1048444"/>
              <a:gd name="connsiteX46" fmla="*/ 3485179 w 3965790"/>
              <a:gd name="connsiteY46" fmla="*/ 508013 h 1048444"/>
              <a:gd name="connsiteX47" fmla="*/ 3540485 w 3965790"/>
              <a:gd name="connsiteY47" fmla="*/ 481257 h 1048444"/>
              <a:gd name="connsiteX48" fmla="*/ 3608887 w 3965790"/>
              <a:gd name="connsiteY48" fmla="*/ 439332 h 1048444"/>
              <a:gd name="connsiteX49" fmla="*/ 3659714 w 3965790"/>
              <a:gd name="connsiteY49" fmla="*/ 403811 h 1048444"/>
              <a:gd name="connsiteX50" fmla="*/ 3703241 w 3965790"/>
              <a:gd name="connsiteY50" fmla="*/ 370186 h 1048444"/>
              <a:gd name="connsiteX51" fmla="*/ 3735055 w 3965790"/>
              <a:gd name="connsiteY51" fmla="*/ 344088 h 1048444"/>
              <a:gd name="connsiteX52" fmla="*/ 3772060 w 3965790"/>
              <a:gd name="connsiteY52" fmla="*/ 313663 h 1048444"/>
              <a:gd name="connsiteX53" fmla="*/ 3814260 w 3965790"/>
              <a:gd name="connsiteY53" fmla="*/ 281601 h 1048444"/>
              <a:gd name="connsiteX54" fmla="*/ 3847047 w 3965790"/>
              <a:gd name="connsiteY54" fmla="*/ 253452 h 1048444"/>
              <a:gd name="connsiteX55" fmla="*/ 3883949 w 3965790"/>
              <a:gd name="connsiteY55" fmla="*/ 225148 h 1048444"/>
              <a:gd name="connsiteX56" fmla="*/ 3926817 w 3965790"/>
              <a:gd name="connsiteY56" fmla="*/ 191460 h 1048444"/>
              <a:gd name="connsiteX57" fmla="*/ 3965790 w 3965790"/>
              <a:gd name="connsiteY57" fmla="*/ 157773 h 1048444"/>
              <a:gd name="connsiteX0" fmla="*/ 0 w 3965790"/>
              <a:gd name="connsiteY0" fmla="*/ 1048444 h 1048444"/>
              <a:gd name="connsiteX1" fmla="*/ 269197 w 3965790"/>
              <a:gd name="connsiteY1" fmla="*/ 996315 h 1048444"/>
              <a:gd name="connsiteX2" fmla="*/ 526418 w 3965790"/>
              <a:gd name="connsiteY2" fmla="*/ 917992 h 1048444"/>
              <a:gd name="connsiteX3" fmla="*/ 787537 w 3965790"/>
              <a:gd name="connsiteY3" fmla="*/ 816088 h 1048444"/>
              <a:gd name="connsiteX4" fmla="*/ 1089579 w 3965790"/>
              <a:gd name="connsiteY4" fmla="*/ 667021 h 1048444"/>
              <a:gd name="connsiteX5" fmla="*/ 1273307 w 3965790"/>
              <a:gd name="connsiteY5" fmla="*/ 540847 h 1048444"/>
              <a:gd name="connsiteX6" fmla="*/ 1498796 w 3965790"/>
              <a:gd name="connsiteY6" fmla="*/ 386573 h 1048444"/>
              <a:gd name="connsiteX7" fmla="*/ 1569521 w 3965790"/>
              <a:gd name="connsiteY7" fmla="*/ 339509 h 1048444"/>
              <a:gd name="connsiteX8" fmla="*/ 1685588 w 3965790"/>
              <a:gd name="connsiteY8" fmla="*/ 258233 h 1048444"/>
              <a:gd name="connsiteX9" fmla="*/ 1751141 w 3965790"/>
              <a:gd name="connsiteY9" fmla="*/ 214198 h 1048444"/>
              <a:gd name="connsiteX10" fmla="*/ 1810857 w 3965790"/>
              <a:gd name="connsiteY10" fmla="*/ 176661 h 1048444"/>
              <a:gd name="connsiteX11" fmla="*/ 1861173 w 3965790"/>
              <a:gd name="connsiteY11" fmla="*/ 143498 h 1048444"/>
              <a:gd name="connsiteX12" fmla="*/ 1908848 w 3965790"/>
              <a:gd name="connsiteY12" fmla="*/ 117709 h 1048444"/>
              <a:gd name="connsiteX13" fmla="*/ 1954652 w 3965790"/>
              <a:gd name="connsiteY13" fmla="*/ 94337 h 1048444"/>
              <a:gd name="connsiteX14" fmla="*/ 1997650 w 3965790"/>
              <a:gd name="connsiteY14" fmla="*/ 76080 h 1048444"/>
              <a:gd name="connsiteX15" fmla="*/ 2040521 w 3965790"/>
              <a:gd name="connsiteY15" fmla="*/ 58394 h 1048444"/>
              <a:gd name="connsiteX16" fmla="*/ 2083308 w 3965790"/>
              <a:gd name="connsiteY16" fmla="*/ 42041 h 1048444"/>
              <a:gd name="connsiteX17" fmla="*/ 2114848 w 3965790"/>
              <a:gd name="connsiteY17" fmla="*/ 30843 h 1048444"/>
              <a:gd name="connsiteX18" fmla="*/ 2156846 w 3965790"/>
              <a:gd name="connsiteY18" fmla="*/ 20334 h 1048444"/>
              <a:gd name="connsiteX19" fmla="*/ 2207826 w 3965790"/>
              <a:gd name="connsiteY19" fmla="*/ 11954 h 1048444"/>
              <a:gd name="connsiteX20" fmla="*/ 2257725 w 3965790"/>
              <a:gd name="connsiteY20" fmla="*/ 5005 h 1048444"/>
              <a:gd name="connsiteX21" fmla="*/ 2293845 w 3965790"/>
              <a:gd name="connsiteY21" fmla="*/ 1968 h 1048444"/>
              <a:gd name="connsiteX22" fmla="*/ 2334275 w 3965790"/>
              <a:gd name="connsiteY22" fmla="*/ 10 h 1048444"/>
              <a:gd name="connsiteX23" fmla="*/ 2371792 w 3965790"/>
              <a:gd name="connsiteY23" fmla="*/ 2810 h 1048444"/>
              <a:gd name="connsiteX24" fmla="*/ 2416158 w 3965790"/>
              <a:gd name="connsiteY24" fmla="*/ 11492 h 1048444"/>
              <a:gd name="connsiteX25" fmla="*/ 2464714 w 3965790"/>
              <a:gd name="connsiteY25" fmla="*/ 28563 h 1048444"/>
              <a:gd name="connsiteX26" fmla="*/ 2512395 w 3965790"/>
              <a:gd name="connsiteY26" fmla="*/ 49788 h 1048444"/>
              <a:gd name="connsiteX27" fmla="*/ 2543274 w 3965790"/>
              <a:gd name="connsiteY27" fmla="*/ 66816 h 1048444"/>
              <a:gd name="connsiteX28" fmla="*/ 2543274 w 3965790"/>
              <a:gd name="connsiteY28" fmla="*/ 66816 h 1048444"/>
              <a:gd name="connsiteX29" fmla="*/ 2565713 w 3965790"/>
              <a:gd name="connsiteY29" fmla="*/ 86429 h 1048444"/>
              <a:gd name="connsiteX30" fmla="*/ 2597836 w 3965790"/>
              <a:gd name="connsiteY30" fmla="*/ 105557 h 1048444"/>
              <a:gd name="connsiteX31" fmla="*/ 2629579 w 3965790"/>
              <a:gd name="connsiteY31" fmla="*/ 129647 h 1048444"/>
              <a:gd name="connsiteX32" fmla="*/ 2685271 w 3965790"/>
              <a:gd name="connsiteY32" fmla="*/ 176089 h 1048444"/>
              <a:gd name="connsiteX33" fmla="*/ 2741294 w 3965790"/>
              <a:gd name="connsiteY33" fmla="*/ 219266 h 1048444"/>
              <a:gd name="connsiteX34" fmla="*/ 2802018 w 3965790"/>
              <a:gd name="connsiteY34" fmla="*/ 270572 h 1048444"/>
              <a:gd name="connsiteX35" fmla="*/ 2846184 w 3965790"/>
              <a:gd name="connsiteY35" fmla="*/ 308146 h 1048444"/>
              <a:gd name="connsiteX36" fmla="*/ 2899549 w 3965790"/>
              <a:gd name="connsiteY36" fmla="*/ 354264 h 1048444"/>
              <a:gd name="connsiteX37" fmla="*/ 2951024 w 3965790"/>
              <a:gd name="connsiteY37" fmla="*/ 394923 h 1048444"/>
              <a:gd name="connsiteX38" fmla="*/ 2998379 w 3965790"/>
              <a:gd name="connsiteY38" fmla="*/ 430419 h 1048444"/>
              <a:gd name="connsiteX39" fmla="*/ 3056136 w 3965790"/>
              <a:gd name="connsiteY39" fmla="*/ 467218 h 1048444"/>
              <a:gd name="connsiteX40" fmla="*/ 3116819 w 3965790"/>
              <a:gd name="connsiteY40" fmla="*/ 494500 h 1048444"/>
              <a:gd name="connsiteX41" fmla="*/ 3175168 w 3965790"/>
              <a:gd name="connsiteY41" fmla="*/ 515700 h 1048444"/>
              <a:gd name="connsiteX42" fmla="*/ 3249593 w 3965790"/>
              <a:gd name="connsiteY42" fmla="*/ 534212 h 1048444"/>
              <a:gd name="connsiteX43" fmla="*/ 3318917 w 3965790"/>
              <a:gd name="connsiteY43" fmla="*/ 539367 h 1048444"/>
              <a:gd name="connsiteX44" fmla="*/ 3382457 w 3965790"/>
              <a:gd name="connsiteY44" fmla="*/ 538145 h 1048444"/>
              <a:gd name="connsiteX45" fmla="*/ 3438204 w 3965790"/>
              <a:gd name="connsiteY45" fmla="*/ 526807 h 1048444"/>
              <a:gd name="connsiteX46" fmla="*/ 3485179 w 3965790"/>
              <a:gd name="connsiteY46" fmla="*/ 508013 h 1048444"/>
              <a:gd name="connsiteX47" fmla="*/ 3540485 w 3965790"/>
              <a:gd name="connsiteY47" fmla="*/ 481257 h 1048444"/>
              <a:gd name="connsiteX48" fmla="*/ 3608887 w 3965790"/>
              <a:gd name="connsiteY48" fmla="*/ 439332 h 1048444"/>
              <a:gd name="connsiteX49" fmla="*/ 3659714 w 3965790"/>
              <a:gd name="connsiteY49" fmla="*/ 403811 h 1048444"/>
              <a:gd name="connsiteX50" fmla="*/ 3703241 w 3965790"/>
              <a:gd name="connsiteY50" fmla="*/ 370186 h 1048444"/>
              <a:gd name="connsiteX51" fmla="*/ 3735055 w 3965790"/>
              <a:gd name="connsiteY51" fmla="*/ 344088 h 1048444"/>
              <a:gd name="connsiteX52" fmla="*/ 3772060 w 3965790"/>
              <a:gd name="connsiteY52" fmla="*/ 313663 h 1048444"/>
              <a:gd name="connsiteX53" fmla="*/ 3814260 w 3965790"/>
              <a:gd name="connsiteY53" fmla="*/ 281601 h 1048444"/>
              <a:gd name="connsiteX54" fmla="*/ 3847047 w 3965790"/>
              <a:gd name="connsiteY54" fmla="*/ 253452 h 1048444"/>
              <a:gd name="connsiteX55" fmla="*/ 3883949 w 3965790"/>
              <a:gd name="connsiteY55" fmla="*/ 225148 h 1048444"/>
              <a:gd name="connsiteX56" fmla="*/ 3926817 w 3965790"/>
              <a:gd name="connsiteY56" fmla="*/ 191460 h 1048444"/>
              <a:gd name="connsiteX57" fmla="*/ 3965790 w 3965790"/>
              <a:gd name="connsiteY57" fmla="*/ 157773 h 1048444"/>
              <a:gd name="connsiteX0" fmla="*/ 21243 w 3987033"/>
              <a:gd name="connsiteY0" fmla="*/ 1048444 h 1051725"/>
              <a:gd name="connsiteX1" fmla="*/ 19576 w 3987033"/>
              <a:gd name="connsiteY1" fmla="*/ 1047689 h 1051725"/>
              <a:gd name="connsiteX2" fmla="*/ 290440 w 3987033"/>
              <a:gd name="connsiteY2" fmla="*/ 996315 h 1051725"/>
              <a:gd name="connsiteX3" fmla="*/ 547661 w 3987033"/>
              <a:gd name="connsiteY3" fmla="*/ 917992 h 1051725"/>
              <a:gd name="connsiteX4" fmla="*/ 808780 w 3987033"/>
              <a:gd name="connsiteY4" fmla="*/ 816088 h 1051725"/>
              <a:gd name="connsiteX5" fmla="*/ 1110822 w 3987033"/>
              <a:gd name="connsiteY5" fmla="*/ 667021 h 1051725"/>
              <a:gd name="connsiteX6" fmla="*/ 1294550 w 3987033"/>
              <a:gd name="connsiteY6" fmla="*/ 540847 h 1051725"/>
              <a:gd name="connsiteX7" fmla="*/ 1520039 w 3987033"/>
              <a:gd name="connsiteY7" fmla="*/ 386573 h 1051725"/>
              <a:gd name="connsiteX8" fmla="*/ 1590764 w 3987033"/>
              <a:gd name="connsiteY8" fmla="*/ 339509 h 1051725"/>
              <a:gd name="connsiteX9" fmla="*/ 1706831 w 3987033"/>
              <a:gd name="connsiteY9" fmla="*/ 258233 h 1051725"/>
              <a:gd name="connsiteX10" fmla="*/ 1772384 w 3987033"/>
              <a:gd name="connsiteY10" fmla="*/ 214198 h 1051725"/>
              <a:gd name="connsiteX11" fmla="*/ 1832100 w 3987033"/>
              <a:gd name="connsiteY11" fmla="*/ 176661 h 1051725"/>
              <a:gd name="connsiteX12" fmla="*/ 1882416 w 3987033"/>
              <a:gd name="connsiteY12" fmla="*/ 143498 h 1051725"/>
              <a:gd name="connsiteX13" fmla="*/ 1930091 w 3987033"/>
              <a:gd name="connsiteY13" fmla="*/ 117709 h 1051725"/>
              <a:gd name="connsiteX14" fmla="*/ 1975895 w 3987033"/>
              <a:gd name="connsiteY14" fmla="*/ 94337 h 1051725"/>
              <a:gd name="connsiteX15" fmla="*/ 2018893 w 3987033"/>
              <a:gd name="connsiteY15" fmla="*/ 76080 h 1051725"/>
              <a:gd name="connsiteX16" fmla="*/ 2061764 w 3987033"/>
              <a:gd name="connsiteY16" fmla="*/ 58394 h 1051725"/>
              <a:gd name="connsiteX17" fmla="*/ 2104551 w 3987033"/>
              <a:gd name="connsiteY17" fmla="*/ 42041 h 1051725"/>
              <a:gd name="connsiteX18" fmla="*/ 2136091 w 3987033"/>
              <a:gd name="connsiteY18" fmla="*/ 30843 h 1051725"/>
              <a:gd name="connsiteX19" fmla="*/ 2178089 w 3987033"/>
              <a:gd name="connsiteY19" fmla="*/ 20334 h 1051725"/>
              <a:gd name="connsiteX20" fmla="*/ 2229069 w 3987033"/>
              <a:gd name="connsiteY20" fmla="*/ 11954 h 1051725"/>
              <a:gd name="connsiteX21" fmla="*/ 2278968 w 3987033"/>
              <a:gd name="connsiteY21" fmla="*/ 5005 h 1051725"/>
              <a:gd name="connsiteX22" fmla="*/ 2315088 w 3987033"/>
              <a:gd name="connsiteY22" fmla="*/ 1968 h 1051725"/>
              <a:gd name="connsiteX23" fmla="*/ 2355518 w 3987033"/>
              <a:gd name="connsiteY23" fmla="*/ 10 h 1051725"/>
              <a:gd name="connsiteX24" fmla="*/ 2393035 w 3987033"/>
              <a:gd name="connsiteY24" fmla="*/ 2810 h 1051725"/>
              <a:gd name="connsiteX25" fmla="*/ 2437401 w 3987033"/>
              <a:gd name="connsiteY25" fmla="*/ 11492 h 1051725"/>
              <a:gd name="connsiteX26" fmla="*/ 2485957 w 3987033"/>
              <a:gd name="connsiteY26" fmla="*/ 28563 h 1051725"/>
              <a:gd name="connsiteX27" fmla="*/ 2533638 w 3987033"/>
              <a:gd name="connsiteY27" fmla="*/ 49788 h 1051725"/>
              <a:gd name="connsiteX28" fmla="*/ 2564517 w 3987033"/>
              <a:gd name="connsiteY28" fmla="*/ 66816 h 1051725"/>
              <a:gd name="connsiteX29" fmla="*/ 2564517 w 3987033"/>
              <a:gd name="connsiteY29" fmla="*/ 66816 h 1051725"/>
              <a:gd name="connsiteX30" fmla="*/ 2586956 w 3987033"/>
              <a:gd name="connsiteY30" fmla="*/ 86429 h 1051725"/>
              <a:gd name="connsiteX31" fmla="*/ 2619079 w 3987033"/>
              <a:gd name="connsiteY31" fmla="*/ 105557 h 1051725"/>
              <a:gd name="connsiteX32" fmla="*/ 2650822 w 3987033"/>
              <a:gd name="connsiteY32" fmla="*/ 129647 h 1051725"/>
              <a:gd name="connsiteX33" fmla="*/ 2706514 w 3987033"/>
              <a:gd name="connsiteY33" fmla="*/ 176089 h 1051725"/>
              <a:gd name="connsiteX34" fmla="*/ 2762537 w 3987033"/>
              <a:gd name="connsiteY34" fmla="*/ 219266 h 1051725"/>
              <a:gd name="connsiteX35" fmla="*/ 2823261 w 3987033"/>
              <a:gd name="connsiteY35" fmla="*/ 270572 h 1051725"/>
              <a:gd name="connsiteX36" fmla="*/ 2867427 w 3987033"/>
              <a:gd name="connsiteY36" fmla="*/ 308146 h 1051725"/>
              <a:gd name="connsiteX37" fmla="*/ 2920792 w 3987033"/>
              <a:gd name="connsiteY37" fmla="*/ 354264 h 1051725"/>
              <a:gd name="connsiteX38" fmla="*/ 2972267 w 3987033"/>
              <a:gd name="connsiteY38" fmla="*/ 394923 h 1051725"/>
              <a:gd name="connsiteX39" fmla="*/ 3019622 w 3987033"/>
              <a:gd name="connsiteY39" fmla="*/ 430419 h 1051725"/>
              <a:gd name="connsiteX40" fmla="*/ 3077379 w 3987033"/>
              <a:gd name="connsiteY40" fmla="*/ 467218 h 1051725"/>
              <a:gd name="connsiteX41" fmla="*/ 3138062 w 3987033"/>
              <a:gd name="connsiteY41" fmla="*/ 494500 h 1051725"/>
              <a:gd name="connsiteX42" fmla="*/ 3196411 w 3987033"/>
              <a:gd name="connsiteY42" fmla="*/ 515700 h 1051725"/>
              <a:gd name="connsiteX43" fmla="*/ 3270836 w 3987033"/>
              <a:gd name="connsiteY43" fmla="*/ 534212 h 1051725"/>
              <a:gd name="connsiteX44" fmla="*/ 3340160 w 3987033"/>
              <a:gd name="connsiteY44" fmla="*/ 539367 h 1051725"/>
              <a:gd name="connsiteX45" fmla="*/ 3403700 w 3987033"/>
              <a:gd name="connsiteY45" fmla="*/ 538145 h 1051725"/>
              <a:gd name="connsiteX46" fmla="*/ 3459447 w 3987033"/>
              <a:gd name="connsiteY46" fmla="*/ 526807 h 1051725"/>
              <a:gd name="connsiteX47" fmla="*/ 3506422 w 3987033"/>
              <a:gd name="connsiteY47" fmla="*/ 508013 h 1051725"/>
              <a:gd name="connsiteX48" fmla="*/ 3561728 w 3987033"/>
              <a:gd name="connsiteY48" fmla="*/ 481257 h 1051725"/>
              <a:gd name="connsiteX49" fmla="*/ 3630130 w 3987033"/>
              <a:gd name="connsiteY49" fmla="*/ 439332 h 1051725"/>
              <a:gd name="connsiteX50" fmla="*/ 3680957 w 3987033"/>
              <a:gd name="connsiteY50" fmla="*/ 403811 h 1051725"/>
              <a:gd name="connsiteX51" fmla="*/ 3724484 w 3987033"/>
              <a:gd name="connsiteY51" fmla="*/ 370186 h 1051725"/>
              <a:gd name="connsiteX52" fmla="*/ 3756298 w 3987033"/>
              <a:gd name="connsiteY52" fmla="*/ 344088 h 1051725"/>
              <a:gd name="connsiteX53" fmla="*/ 3793303 w 3987033"/>
              <a:gd name="connsiteY53" fmla="*/ 313663 h 1051725"/>
              <a:gd name="connsiteX54" fmla="*/ 3835503 w 3987033"/>
              <a:gd name="connsiteY54" fmla="*/ 281601 h 1051725"/>
              <a:gd name="connsiteX55" fmla="*/ 3868290 w 3987033"/>
              <a:gd name="connsiteY55" fmla="*/ 253452 h 1051725"/>
              <a:gd name="connsiteX56" fmla="*/ 3905192 w 3987033"/>
              <a:gd name="connsiteY56" fmla="*/ 225148 h 1051725"/>
              <a:gd name="connsiteX57" fmla="*/ 3948060 w 3987033"/>
              <a:gd name="connsiteY57" fmla="*/ 191460 h 1051725"/>
              <a:gd name="connsiteX58" fmla="*/ 3987033 w 3987033"/>
              <a:gd name="connsiteY58" fmla="*/ 157773 h 1051725"/>
              <a:gd name="connsiteX0" fmla="*/ 43450 w 4009240"/>
              <a:gd name="connsiteY0" fmla="*/ 1048444 h 1048444"/>
              <a:gd name="connsiteX1" fmla="*/ 14502 w 4009240"/>
              <a:gd name="connsiteY1" fmla="*/ 1010633 h 1048444"/>
              <a:gd name="connsiteX2" fmla="*/ 312647 w 4009240"/>
              <a:gd name="connsiteY2" fmla="*/ 996315 h 1048444"/>
              <a:gd name="connsiteX3" fmla="*/ 569868 w 4009240"/>
              <a:gd name="connsiteY3" fmla="*/ 917992 h 1048444"/>
              <a:gd name="connsiteX4" fmla="*/ 830987 w 4009240"/>
              <a:gd name="connsiteY4" fmla="*/ 816088 h 1048444"/>
              <a:gd name="connsiteX5" fmla="*/ 1133029 w 4009240"/>
              <a:gd name="connsiteY5" fmla="*/ 667021 h 1048444"/>
              <a:gd name="connsiteX6" fmla="*/ 1316757 w 4009240"/>
              <a:gd name="connsiteY6" fmla="*/ 540847 h 1048444"/>
              <a:gd name="connsiteX7" fmla="*/ 1542246 w 4009240"/>
              <a:gd name="connsiteY7" fmla="*/ 386573 h 1048444"/>
              <a:gd name="connsiteX8" fmla="*/ 1612971 w 4009240"/>
              <a:gd name="connsiteY8" fmla="*/ 339509 h 1048444"/>
              <a:gd name="connsiteX9" fmla="*/ 1729038 w 4009240"/>
              <a:gd name="connsiteY9" fmla="*/ 258233 h 1048444"/>
              <a:gd name="connsiteX10" fmla="*/ 1794591 w 4009240"/>
              <a:gd name="connsiteY10" fmla="*/ 214198 h 1048444"/>
              <a:gd name="connsiteX11" fmla="*/ 1854307 w 4009240"/>
              <a:gd name="connsiteY11" fmla="*/ 176661 h 1048444"/>
              <a:gd name="connsiteX12" fmla="*/ 1904623 w 4009240"/>
              <a:gd name="connsiteY12" fmla="*/ 143498 h 1048444"/>
              <a:gd name="connsiteX13" fmla="*/ 1952298 w 4009240"/>
              <a:gd name="connsiteY13" fmla="*/ 117709 h 1048444"/>
              <a:gd name="connsiteX14" fmla="*/ 1998102 w 4009240"/>
              <a:gd name="connsiteY14" fmla="*/ 94337 h 1048444"/>
              <a:gd name="connsiteX15" fmla="*/ 2041100 w 4009240"/>
              <a:gd name="connsiteY15" fmla="*/ 76080 h 1048444"/>
              <a:gd name="connsiteX16" fmla="*/ 2083971 w 4009240"/>
              <a:gd name="connsiteY16" fmla="*/ 58394 h 1048444"/>
              <a:gd name="connsiteX17" fmla="*/ 2126758 w 4009240"/>
              <a:gd name="connsiteY17" fmla="*/ 42041 h 1048444"/>
              <a:gd name="connsiteX18" fmla="*/ 2158298 w 4009240"/>
              <a:gd name="connsiteY18" fmla="*/ 30843 h 1048444"/>
              <a:gd name="connsiteX19" fmla="*/ 2200296 w 4009240"/>
              <a:gd name="connsiteY19" fmla="*/ 20334 h 1048444"/>
              <a:gd name="connsiteX20" fmla="*/ 2251276 w 4009240"/>
              <a:gd name="connsiteY20" fmla="*/ 11954 h 1048444"/>
              <a:gd name="connsiteX21" fmla="*/ 2301175 w 4009240"/>
              <a:gd name="connsiteY21" fmla="*/ 5005 h 1048444"/>
              <a:gd name="connsiteX22" fmla="*/ 2337295 w 4009240"/>
              <a:gd name="connsiteY22" fmla="*/ 1968 h 1048444"/>
              <a:gd name="connsiteX23" fmla="*/ 2377725 w 4009240"/>
              <a:gd name="connsiteY23" fmla="*/ 10 h 1048444"/>
              <a:gd name="connsiteX24" fmla="*/ 2415242 w 4009240"/>
              <a:gd name="connsiteY24" fmla="*/ 2810 h 1048444"/>
              <a:gd name="connsiteX25" fmla="*/ 2459608 w 4009240"/>
              <a:gd name="connsiteY25" fmla="*/ 11492 h 1048444"/>
              <a:gd name="connsiteX26" fmla="*/ 2508164 w 4009240"/>
              <a:gd name="connsiteY26" fmla="*/ 28563 h 1048444"/>
              <a:gd name="connsiteX27" fmla="*/ 2555845 w 4009240"/>
              <a:gd name="connsiteY27" fmla="*/ 49788 h 1048444"/>
              <a:gd name="connsiteX28" fmla="*/ 2586724 w 4009240"/>
              <a:gd name="connsiteY28" fmla="*/ 66816 h 1048444"/>
              <a:gd name="connsiteX29" fmla="*/ 2586724 w 4009240"/>
              <a:gd name="connsiteY29" fmla="*/ 66816 h 1048444"/>
              <a:gd name="connsiteX30" fmla="*/ 2609163 w 4009240"/>
              <a:gd name="connsiteY30" fmla="*/ 86429 h 1048444"/>
              <a:gd name="connsiteX31" fmla="*/ 2641286 w 4009240"/>
              <a:gd name="connsiteY31" fmla="*/ 105557 h 1048444"/>
              <a:gd name="connsiteX32" fmla="*/ 2673029 w 4009240"/>
              <a:gd name="connsiteY32" fmla="*/ 129647 h 1048444"/>
              <a:gd name="connsiteX33" fmla="*/ 2728721 w 4009240"/>
              <a:gd name="connsiteY33" fmla="*/ 176089 h 1048444"/>
              <a:gd name="connsiteX34" fmla="*/ 2784744 w 4009240"/>
              <a:gd name="connsiteY34" fmla="*/ 219266 h 1048444"/>
              <a:gd name="connsiteX35" fmla="*/ 2845468 w 4009240"/>
              <a:gd name="connsiteY35" fmla="*/ 270572 h 1048444"/>
              <a:gd name="connsiteX36" fmla="*/ 2889634 w 4009240"/>
              <a:gd name="connsiteY36" fmla="*/ 308146 h 1048444"/>
              <a:gd name="connsiteX37" fmla="*/ 2942999 w 4009240"/>
              <a:gd name="connsiteY37" fmla="*/ 354264 h 1048444"/>
              <a:gd name="connsiteX38" fmla="*/ 2994474 w 4009240"/>
              <a:gd name="connsiteY38" fmla="*/ 394923 h 1048444"/>
              <a:gd name="connsiteX39" fmla="*/ 3041829 w 4009240"/>
              <a:gd name="connsiteY39" fmla="*/ 430419 h 1048444"/>
              <a:gd name="connsiteX40" fmla="*/ 3099586 w 4009240"/>
              <a:gd name="connsiteY40" fmla="*/ 467218 h 1048444"/>
              <a:gd name="connsiteX41" fmla="*/ 3160269 w 4009240"/>
              <a:gd name="connsiteY41" fmla="*/ 494500 h 1048444"/>
              <a:gd name="connsiteX42" fmla="*/ 3218618 w 4009240"/>
              <a:gd name="connsiteY42" fmla="*/ 515700 h 1048444"/>
              <a:gd name="connsiteX43" fmla="*/ 3293043 w 4009240"/>
              <a:gd name="connsiteY43" fmla="*/ 534212 h 1048444"/>
              <a:gd name="connsiteX44" fmla="*/ 3362367 w 4009240"/>
              <a:gd name="connsiteY44" fmla="*/ 539367 h 1048444"/>
              <a:gd name="connsiteX45" fmla="*/ 3425907 w 4009240"/>
              <a:gd name="connsiteY45" fmla="*/ 538145 h 1048444"/>
              <a:gd name="connsiteX46" fmla="*/ 3481654 w 4009240"/>
              <a:gd name="connsiteY46" fmla="*/ 526807 h 1048444"/>
              <a:gd name="connsiteX47" fmla="*/ 3528629 w 4009240"/>
              <a:gd name="connsiteY47" fmla="*/ 508013 h 1048444"/>
              <a:gd name="connsiteX48" fmla="*/ 3583935 w 4009240"/>
              <a:gd name="connsiteY48" fmla="*/ 481257 h 1048444"/>
              <a:gd name="connsiteX49" fmla="*/ 3652337 w 4009240"/>
              <a:gd name="connsiteY49" fmla="*/ 439332 h 1048444"/>
              <a:gd name="connsiteX50" fmla="*/ 3703164 w 4009240"/>
              <a:gd name="connsiteY50" fmla="*/ 403811 h 1048444"/>
              <a:gd name="connsiteX51" fmla="*/ 3746691 w 4009240"/>
              <a:gd name="connsiteY51" fmla="*/ 370186 h 1048444"/>
              <a:gd name="connsiteX52" fmla="*/ 3778505 w 4009240"/>
              <a:gd name="connsiteY52" fmla="*/ 344088 h 1048444"/>
              <a:gd name="connsiteX53" fmla="*/ 3815510 w 4009240"/>
              <a:gd name="connsiteY53" fmla="*/ 313663 h 1048444"/>
              <a:gd name="connsiteX54" fmla="*/ 3857710 w 4009240"/>
              <a:gd name="connsiteY54" fmla="*/ 281601 h 1048444"/>
              <a:gd name="connsiteX55" fmla="*/ 3890497 w 4009240"/>
              <a:gd name="connsiteY55" fmla="*/ 253452 h 1048444"/>
              <a:gd name="connsiteX56" fmla="*/ 3927399 w 4009240"/>
              <a:gd name="connsiteY56" fmla="*/ 225148 h 1048444"/>
              <a:gd name="connsiteX57" fmla="*/ 3970267 w 4009240"/>
              <a:gd name="connsiteY57" fmla="*/ 191460 h 1048444"/>
              <a:gd name="connsiteX58" fmla="*/ 4009240 w 4009240"/>
              <a:gd name="connsiteY58" fmla="*/ 157773 h 1048444"/>
              <a:gd name="connsiteX0" fmla="*/ 0 w 4232756"/>
              <a:gd name="connsiteY0" fmla="*/ 1078763 h 1078763"/>
              <a:gd name="connsiteX1" fmla="*/ 238018 w 4232756"/>
              <a:gd name="connsiteY1" fmla="*/ 1010633 h 1078763"/>
              <a:gd name="connsiteX2" fmla="*/ 536163 w 4232756"/>
              <a:gd name="connsiteY2" fmla="*/ 996315 h 1078763"/>
              <a:gd name="connsiteX3" fmla="*/ 793384 w 4232756"/>
              <a:gd name="connsiteY3" fmla="*/ 917992 h 1078763"/>
              <a:gd name="connsiteX4" fmla="*/ 1054503 w 4232756"/>
              <a:gd name="connsiteY4" fmla="*/ 816088 h 1078763"/>
              <a:gd name="connsiteX5" fmla="*/ 1356545 w 4232756"/>
              <a:gd name="connsiteY5" fmla="*/ 667021 h 1078763"/>
              <a:gd name="connsiteX6" fmla="*/ 1540273 w 4232756"/>
              <a:gd name="connsiteY6" fmla="*/ 540847 h 1078763"/>
              <a:gd name="connsiteX7" fmla="*/ 1765762 w 4232756"/>
              <a:gd name="connsiteY7" fmla="*/ 386573 h 1078763"/>
              <a:gd name="connsiteX8" fmla="*/ 1836487 w 4232756"/>
              <a:gd name="connsiteY8" fmla="*/ 339509 h 1078763"/>
              <a:gd name="connsiteX9" fmla="*/ 1952554 w 4232756"/>
              <a:gd name="connsiteY9" fmla="*/ 258233 h 1078763"/>
              <a:gd name="connsiteX10" fmla="*/ 2018107 w 4232756"/>
              <a:gd name="connsiteY10" fmla="*/ 214198 h 1078763"/>
              <a:gd name="connsiteX11" fmla="*/ 2077823 w 4232756"/>
              <a:gd name="connsiteY11" fmla="*/ 176661 h 1078763"/>
              <a:gd name="connsiteX12" fmla="*/ 2128139 w 4232756"/>
              <a:gd name="connsiteY12" fmla="*/ 143498 h 1078763"/>
              <a:gd name="connsiteX13" fmla="*/ 2175814 w 4232756"/>
              <a:gd name="connsiteY13" fmla="*/ 117709 h 1078763"/>
              <a:gd name="connsiteX14" fmla="*/ 2221618 w 4232756"/>
              <a:gd name="connsiteY14" fmla="*/ 94337 h 1078763"/>
              <a:gd name="connsiteX15" fmla="*/ 2264616 w 4232756"/>
              <a:gd name="connsiteY15" fmla="*/ 76080 h 1078763"/>
              <a:gd name="connsiteX16" fmla="*/ 2307487 w 4232756"/>
              <a:gd name="connsiteY16" fmla="*/ 58394 h 1078763"/>
              <a:gd name="connsiteX17" fmla="*/ 2350274 w 4232756"/>
              <a:gd name="connsiteY17" fmla="*/ 42041 h 1078763"/>
              <a:gd name="connsiteX18" fmla="*/ 2381814 w 4232756"/>
              <a:gd name="connsiteY18" fmla="*/ 30843 h 1078763"/>
              <a:gd name="connsiteX19" fmla="*/ 2423812 w 4232756"/>
              <a:gd name="connsiteY19" fmla="*/ 20334 h 1078763"/>
              <a:gd name="connsiteX20" fmla="*/ 2474792 w 4232756"/>
              <a:gd name="connsiteY20" fmla="*/ 11954 h 1078763"/>
              <a:gd name="connsiteX21" fmla="*/ 2524691 w 4232756"/>
              <a:gd name="connsiteY21" fmla="*/ 5005 h 1078763"/>
              <a:gd name="connsiteX22" fmla="*/ 2560811 w 4232756"/>
              <a:gd name="connsiteY22" fmla="*/ 1968 h 1078763"/>
              <a:gd name="connsiteX23" fmla="*/ 2601241 w 4232756"/>
              <a:gd name="connsiteY23" fmla="*/ 10 h 1078763"/>
              <a:gd name="connsiteX24" fmla="*/ 2638758 w 4232756"/>
              <a:gd name="connsiteY24" fmla="*/ 2810 h 1078763"/>
              <a:gd name="connsiteX25" fmla="*/ 2683124 w 4232756"/>
              <a:gd name="connsiteY25" fmla="*/ 11492 h 1078763"/>
              <a:gd name="connsiteX26" fmla="*/ 2731680 w 4232756"/>
              <a:gd name="connsiteY26" fmla="*/ 28563 h 1078763"/>
              <a:gd name="connsiteX27" fmla="*/ 2779361 w 4232756"/>
              <a:gd name="connsiteY27" fmla="*/ 49788 h 1078763"/>
              <a:gd name="connsiteX28" fmla="*/ 2810240 w 4232756"/>
              <a:gd name="connsiteY28" fmla="*/ 66816 h 1078763"/>
              <a:gd name="connsiteX29" fmla="*/ 2810240 w 4232756"/>
              <a:gd name="connsiteY29" fmla="*/ 66816 h 1078763"/>
              <a:gd name="connsiteX30" fmla="*/ 2832679 w 4232756"/>
              <a:gd name="connsiteY30" fmla="*/ 86429 h 1078763"/>
              <a:gd name="connsiteX31" fmla="*/ 2864802 w 4232756"/>
              <a:gd name="connsiteY31" fmla="*/ 105557 h 1078763"/>
              <a:gd name="connsiteX32" fmla="*/ 2896545 w 4232756"/>
              <a:gd name="connsiteY32" fmla="*/ 129647 h 1078763"/>
              <a:gd name="connsiteX33" fmla="*/ 2952237 w 4232756"/>
              <a:gd name="connsiteY33" fmla="*/ 176089 h 1078763"/>
              <a:gd name="connsiteX34" fmla="*/ 3008260 w 4232756"/>
              <a:gd name="connsiteY34" fmla="*/ 219266 h 1078763"/>
              <a:gd name="connsiteX35" fmla="*/ 3068984 w 4232756"/>
              <a:gd name="connsiteY35" fmla="*/ 270572 h 1078763"/>
              <a:gd name="connsiteX36" fmla="*/ 3113150 w 4232756"/>
              <a:gd name="connsiteY36" fmla="*/ 308146 h 1078763"/>
              <a:gd name="connsiteX37" fmla="*/ 3166515 w 4232756"/>
              <a:gd name="connsiteY37" fmla="*/ 354264 h 1078763"/>
              <a:gd name="connsiteX38" fmla="*/ 3217990 w 4232756"/>
              <a:gd name="connsiteY38" fmla="*/ 394923 h 1078763"/>
              <a:gd name="connsiteX39" fmla="*/ 3265345 w 4232756"/>
              <a:gd name="connsiteY39" fmla="*/ 430419 h 1078763"/>
              <a:gd name="connsiteX40" fmla="*/ 3323102 w 4232756"/>
              <a:gd name="connsiteY40" fmla="*/ 467218 h 1078763"/>
              <a:gd name="connsiteX41" fmla="*/ 3383785 w 4232756"/>
              <a:gd name="connsiteY41" fmla="*/ 494500 h 1078763"/>
              <a:gd name="connsiteX42" fmla="*/ 3442134 w 4232756"/>
              <a:gd name="connsiteY42" fmla="*/ 515700 h 1078763"/>
              <a:gd name="connsiteX43" fmla="*/ 3516559 w 4232756"/>
              <a:gd name="connsiteY43" fmla="*/ 534212 h 1078763"/>
              <a:gd name="connsiteX44" fmla="*/ 3585883 w 4232756"/>
              <a:gd name="connsiteY44" fmla="*/ 539367 h 1078763"/>
              <a:gd name="connsiteX45" fmla="*/ 3649423 w 4232756"/>
              <a:gd name="connsiteY45" fmla="*/ 538145 h 1078763"/>
              <a:gd name="connsiteX46" fmla="*/ 3705170 w 4232756"/>
              <a:gd name="connsiteY46" fmla="*/ 526807 h 1078763"/>
              <a:gd name="connsiteX47" fmla="*/ 3752145 w 4232756"/>
              <a:gd name="connsiteY47" fmla="*/ 508013 h 1078763"/>
              <a:gd name="connsiteX48" fmla="*/ 3807451 w 4232756"/>
              <a:gd name="connsiteY48" fmla="*/ 481257 h 1078763"/>
              <a:gd name="connsiteX49" fmla="*/ 3875853 w 4232756"/>
              <a:gd name="connsiteY49" fmla="*/ 439332 h 1078763"/>
              <a:gd name="connsiteX50" fmla="*/ 3926680 w 4232756"/>
              <a:gd name="connsiteY50" fmla="*/ 403811 h 1078763"/>
              <a:gd name="connsiteX51" fmla="*/ 3970207 w 4232756"/>
              <a:gd name="connsiteY51" fmla="*/ 370186 h 1078763"/>
              <a:gd name="connsiteX52" fmla="*/ 4002021 w 4232756"/>
              <a:gd name="connsiteY52" fmla="*/ 344088 h 1078763"/>
              <a:gd name="connsiteX53" fmla="*/ 4039026 w 4232756"/>
              <a:gd name="connsiteY53" fmla="*/ 313663 h 1078763"/>
              <a:gd name="connsiteX54" fmla="*/ 4081226 w 4232756"/>
              <a:gd name="connsiteY54" fmla="*/ 281601 h 1078763"/>
              <a:gd name="connsiteX55" fmla="*/ 4114013 w 4232756"/>
              <a:gd name="connsiteY55" fmla="*/ 253452 h 1078763"/>
              <a:gd name="connsiteX56" fmla="*/ 4150915 w 4232756"/>
              <a:gd name="connsiteY56" fmla="*/ 225148 h 1078763"/>
              <a:gd name="connsiteX57" fmla="*/ 4193783 w 4232756"/>
              <a:gd name="connsiteY57" fmla="*/ 191460 h 1078763"/>
              <a:gd name="connsiteX58" fmla="*/ 4232756 w 4232756"/>
              <a:gd name="connsiteY58" fmla="*/ 157773 h 1078763"/>
              <a:gd name="connsiteX0" fmla="*/ 0 w 4232756"/>
              <a:gd name="connsiteY0" fmla="*/ 1078763 h 1078763"/>
              <a:gd name="connsiteX1" fmla="*/ 257504 w 4232756"/>
              <a:gd name="connsiteY1" fmla="*/ 1049373 h 1078763"/>
              <a:gd name="connsiteX2" fmla="*/ 536163 w 4232756"/>
              <a:gd name="connsiteY2" fmla="*/ 996315 h 1078763"/>
              <a:gd name="connsiteX3" fmla="*/ 793384 w 4232756"/>
              <a:gd name="connsiteY3" fmla="*/ 917992 h 1078763"/>
              <a:gd name="connsiteX4" fmla="*/ 1054503 w 4232756"/>
              <a:gd name="connsiteY4" fmla="*/ 816088 h 1078763"/>
              <a:gd name="connsiteX5" fmla="*/ 1356545 w 4232756"/>
              <a:gd name="connsiteY5" fmla="*/ 667021 h 1078763"/>
              <a:gd name="connsiteX6" fmla="*/ 1540273 w 4232756"/>
              <a:gd name="connsiteY6" fmla="*/ 540847 h 1078763"/>
              <a:gd name="connsiteX7" fmla="*/ 1765762 w 4232756"/>
              <a:gd name="connsiteY7" fmla="*/ 386573 h 1078763"/>
              <a:gd name="connsiteX8" fmla="*/ 1836487 w 4232756"/>
              <a:gd name="connsiteY8" fmla="*/ 339509 h 1078763"/>
              <a:gd name="connsiteX9" fmla="*/ 1952554 w 4232756"/>
              <a:gd name="connsiteY9" fmla="*/ 258233 h 1078763"/>
              <a:gd name="connsiteX10" fmla="*/ 2018107 w 4232756"/>
              <a:gd name="connsiteY10" fmla="*/ 214198 h 1078763"/>
              <a:gd name="connsiteX11" fmla="*/ 2077823 w 4232756"/>
              <a:gd name="connsiteY11" fmla="*/ 176661 h 1078763"/>
              <a:gd name="connsiteX12" fmla="*/ 2128139 w 4232756"/>
              <a:gd name="connsiteY12" fmla="*/ 143498 h 1078763"/>
              <a:gd name="connsiteX13" fmla="*/ 2175814 w 4232756"/>
              <a:gd name="connsiteY13" fmla="*/ 117709 h 1078763"/>
              <a:gd name="connsiteX14" fmla="*/ 2221618 w 4232756"/>
              <a:gd name="connsiteY14" fmla="*/ 94337 h 1078763"/>
              <a:gd name="connsiteX15" fmla="*/ 2264616 w 4232756"/>
              <a:gd name="connsiteY15" fmla="*/ 76080 h 1078763"/>
              <a:gd name="connsiteX16" fmla="*/ 2307487 w 4232756"/>
              <a:gd name="connsiteY16" fmla="*/ 58394 h 1078763"/>
              <a:gd name="connsiteX17" fmla="*/ 2350274 w 4232756"/>
              <a:gd name="connsiteY17" fmla="*/ 42041 h 1078763"/>
              <a:gd name="connsiteX18" fmla="*/ 2381814 w 4232756"/>
              <a:gd name="connsiteY18" fmla="*/ 30843 h 1078763"/>
              <a:gd name="connsiteX19" fmla="*/ 2423812 w 4232756"/>
              <a:gd name="connsiteY19" fmla="*/ 20334 h 1078763"/>
              <a:gd name="connsiteX20" fmla="*/ 2474792 w 4232756"/>
              <a:gd name="connsiteY20" fmla="*/ 11954 h 1078763"/>
              <a:gd name="connsiteX21" fmla="*/ 2524691 w 4232756"/>
              <a:gd name="connsiteY21" fmla="*/ 5005 h 1078763"/>
              <a:gd name="connsiteX22" fmla="*/ 2560811 w 4232756"/>
              <a:gd name="connsiteY22" fmla="*/ 1968 h 1078763"/>
              <a:gd name="connsiteX23" fmla="*/ 2601241 w 4232756"/>
              <a:gd name="connsiteY23" fmla="*/ 10 h 1078763"/>
              <a:gd name="connsiteX24" fmla="*/ 2638758 w 4232756"/>
              <a:gd name="connsiteY24" fmla="*/ 2810 h 1078763"/>
              <a:gd name="connsiteX25" fmla="*/ 2683124 w 4232756"/>
              <a:gd name="connsiteY25" fmla="*/ 11492 h 1078763"/>
              <a:gd name="connsiteX26" fmla="*/ 2731680 w 4232756"/>
              <a:gd name="connsiteY26" fmla="*/ 28563 h 1078763"/>
              <a:gd name="connsiteX27" fmla="*/ 2779361 w 4232756"/>
              <a:gd name="connsiteY27" fmla="*/ 49788 h 1078763"/>
              <a:gd name="connsiteX28" fmla="*/ 2810240 w 4232756"/>
              <a:gd name="connsiteY28" fmla="*/ 66816 h 1078763"/>
              <a:gd name="connsiteX29" fmla="*/ 2810240 w 4232756"/>
              <a:gd name="connsiteY29" fmla="*/ 66816 h 1078763"/>
              <a:gd name="connsiteX30" fmla="*/ 2832679 w 4232756"/>
              <a:gd name="connsiteY30" fmla="*/ 86429 h 1078763"/>
              <a:gd name="connsiteX31" fmla="*/ 2864802 w 4232756"/>
              <a:gd name="connsiteY31" fmla="*/ 105557 h 1078763"/>
              <a:gd name="connsiteX32" fmla="*/ 2896545 w 4232756"/>
              <a:gd name="connsiteY32" fmla="*/ 129647 h 1078763"/>
              <a:gd name="connsiteX33" fmla="*/ 2952237 w 4232756"/>
              <a:gd name="connsiteY33" fmla="*/ 176089 h 1078763"/>
              <a:gd name="connsiteX34" fmla="*/ 3008260 w 4232756"/>
              <a:gd name="connsiteY34" fmla="*/ 219266 h 1078763"/>
              <a:gd name="connsiteX35" fmla="*/ 3068984 w 4232756"/>
              <a:gd name="connsiteY35" fmla="*/ 270572 h 1078763"/>
              <a:gd name="connsiteX36" fmla="*/ 3113150 w 4232756"/>
              <a:gd name="connsiteY36" fmla="*/ 308146 h 1078763"/>
              <a:gd name="connsiteX37" fmla="*/ 3166515 w 4232756"/>
              <a:gd name="connsiteY37" fmla="*/ 354264 h 1078763"/>
              <a:gd name="connsiteX38" fmla="*/ 3217990 w 4232756"/>
              <a:gd name="connsiteY38" fmla="*/ 394923 h 1078763"/>
              <a:gd name="connsiteX39" fmla="*/ 3265345 w 4232756"/>
              <a:gd name="connsiteY39" fmla="*/ 430419 h 1078763"/>
              <a:gd name="connsiteX40" fmla="*/ 3323102 w 4232756"/>
              <a:gd name="connsiteY40" fmla="*/ 467218 h 1078763"/>
              <a:gd name="connsiteX41" fmla="*/ 3383785 w 4232756"/>
              <a:gd name="connsiteY41" fmla="*/ 494500 h 1078763"/>
              <a:gd name="connsiteX42" fmla="*/ 3442134 w 4232756"/>
              <a:gd name="connsiteY42" fmla="*/ 515700 h 1078763"/>
              <a:gd name="connsiteX43" fmla="*/ 3516559 w 4232756"/>
              <a:gd name="connsiteY43" fmla="*/ 534212 h 1078763"/>
              <a:gd name="connsiteX44" fmla="*/ 3585883 w 4232756"/>
              <a:gd name="connsiteY44" fmla="*/ 539367 h 1078763"/>
              <a:gd name="connsiteX45" fmla="*/ 3649423 w 4232756"/>
              <a:gd name="connsiteY45" fmla="*/ 538145 h 1078763"/>
              <a:gd name="connsiteX46" fmla="*/ 3705170 w 4232756"/>
              <a:gd name="connsiteY46" fmla="*/ 526807 h 1078763"/>
              <a:gd name="connsiteX47" fmla="*/ 3752145 w 4232756"/>
              <a:gd name="connsiteY47" fmla="*/ 508013 h 1078763"/>
              <a:gd name="connsiteX48" fmla="*/ 3807451 w 4232756"/>
              <a:gd name="connsiteY48" fmla="*/ 481257 h 1078763"/>
              <a:gd name="connsiteX49" fmla="*/ 3875853 w 4232756"/>
              <a:gd name="connsiteY49" fmla="*/ 439332 h 1078763"/>
              <a:gd name="connsiteX50" fmla="*/ 3926680 w 4232756"/>
              <a:gd name="connsiteY50" fmla="*/ 403811 h 1078763"/>
              <a:gd name="connsiteX51" fmla="*/ 3970207 w 4232756"/>
              <a:gd name="connsiteY51" fmla="*/ 370186 h 1078763"/>
              <a:gd name="connsiteX52" fmla="*/ 4002021 w 4232756"/>
              <a:gd name="connsiteY52" fmla="*/ 344088 h 1078763"/>
              <a:gd name="connsiteX53" fmla="*/ 4039026 w 4232756"/>
              <a:gd name="connsiteY53" fmla="*/ 313663 h 1078763"/>
              <a:gd name="connsiteX54" fmla="*/ 4081226 w 4232756"/>
              <a:gd name="connsiteY54" fmla="*/ 281601 h 1078763"/>
              <a:gd name="connsiteX55" fmla="*/ 4114013 w 4232756"/>
              <a:gd name="connsiteY55" fmla="*/ 253452 h 1078763"/>
              <a:gd name="connsiteX56" fmla="*/ 4150915 w 4232756"/>
              <a:gd name="connsiteY56" fmla="*/ 225148 h 1078763"/>
              <a:gd name="connsiteX57" fmla="*/ 4193783 w 4232756"/>
              <a:gd name="connsiteY57" fmla="*/ 191460 h 1078763"/>
              <a:gd name="connsiteX58" fmla="*/ 4232756 w 4232756"/>
              <a:gd name="connsiteY58" fmla="*/ 157773 h 1078763"/>
              <a:gd name="connsiteX0" fmla="*/ 0 w 4232756"/>
              <a:gd name="connsiteY0" fmla="*/ 1078763 h 1078763"/>
              <a:gd name="connsiteX1" fmla="*/ 257504 w 4232756"/>
              <a:gd name="connsiteY1" fmla="*/ 1049373 h 1078763"/>
              <a:gd name="connsiteX2" fmla="*/ 536163 w 4232756"/>
              <a:gd name="connsiteY2" fmla="*/ 996315 h 1078763"/>
              <a:gd name="connsiteX3" fmla="*/ 793384 w 4232756"/>
              <a:gd name="connsiteY3" fmla="*/ 917992 h 1078763"/>
              <a:gd name="connsiteX4" fmla="*/ 1054503 w 4232756"/>
              <a:gd name="connsiteY4" fmla="*/ 816088 h 1078763"/>
              <a:gd name="connsiteX5" fmla="*/ 1356545 w 4232756"/>
              <a:gd name="connsiteY5" fmla="*/ 667021 h 1078763"/>
              <a:gd name="connsiteX6" fmla="*/ 1540273 w 4232756"/>
              <a:gd name="connsiteY6" fmla="*/ 540847 h 1078763"/>
              <a:gd name="connsiteX7" fmla="*/ 1765762 w 4232756"/>
              <a:gd name="connsiteY7" fmla="*/ 386573 h 1078763"/>
              <a:gd name="connsiteX8" fmla="*/ 1836487 w 4232756"/>
              <a:gd name="connsiteY8" fmla="*/ 339509 h 1078763"/>
              <a:gd name="connsiteX9" fmla="*/ 1952554 w 4232756"/>
              <a:gd name="connsiteY9" fmla="*/ 258233 h 1078763"/>
              <a:gd name="connsiteX10" fmla="*/ 2018107 w 4232756"/>
              <a:gd name="connsiteY10" fmla="*/ 214198 h 1078763"/>
              <a:gd name="connsiteX11" fmla="*/ 2077823 w 4232756"/>
              <a:gd name="connsiteY11" fmla="*/ 176661 h 1078763"/>
              <a:gd name="connsiteX12" fmla="*/ 2128139 w 4232756"/>
              <a:gd name="connsiteY12" fmla="*/ 143498 h 1078763"/>
              <a:gd name="connsiteX13" fmla="*/ 2175814 w 4232756"/>
              <a:gd name="connsiteY13" fmla="*/ 117709 h 1078763"/>
              <a:gd name="connsiteX14" fmla="*/ 2221618 w 4232756"/>
              <a:gd name="connsiteY14" fmla="*/ 94337 h 1078763"/>
              <a:gd name="connsiteX15" fmla="*/ 2264616 w 4232756"/>
              <a:gd name="connsiteY15" fmla="*/ 76080 h 1078763"/>
              <a:gd name="connsiteX16" fmla="*/ 2307487 w 4232756"/>
              <a:gd name="connsiteY16" fmla="*/ 58394 h 1078763"/>
              <a:gd name="connsiteX17" fmla="*/ 2350274 w 4232756"/>
              <a:gd name="connsiteY17" fmla="*/ 42041 h 1078763"/>
              <a:gd name="connsiteX18" fmla="*/ 2381814 w 4232756"/>
              <a:gd name="connsiteY18" fmla="*/ 30843 h 1078763"/>
              <a:gd name="connsiteX19" fmla="*/ 2423812 w 4232756"/>
              <a:gd name="connsiteY19" fmla="*/ 20334 h 1078763"/>
              <a:gd name="connsiteX20" fmla="*/ 2474792 w 4232756"/>
              <a:gd name="connsiteY20" fmla="*/ 11954 h 1078763"/>
              <a:gd name="connsiteX21" fmla="*/ 2524691 w 4232756"/>
              <a:gd name="connsiteY21" fmla="*/ 5005 h 1078763"/>
              <a:gd name="connsiteX22" fmla="*/ 2560811 w 4232756"/>
              <a:gd name="connsiteY22" fmla="*/ 1968 h 1078763"/>
              <a:gd name="connsiteX23" fmla="*/ 2601241 w 4232756"/>
              <a:gd name="connsiteY23" fmla="*/ 10 h 1078763"/>
              <a:gd name="connsiteX24" fmla="*/ 2638758 w 4232756"/>
              <a:gd name="connsiteY24" fmla="*/ 2810 h 1078763"/>
              <a:gd name="connsiteX25" fmla="*/ 2683124 w 4232756"/>
              <a:gd name="connsiteY25" fmla="*/ 11492 h 1078763"/>
              <a:gd name="connsiteX26" fmla="*/ 2731680 w 4232756"/>
              <a:gd name="connsiteY26" fmla="*/ 28563 h 1078763"/>
              <a:gd name="connsiteX27" fmla="*/ 2779361 w 4232756"/>
              <a:gd name="connsiteY27" fmla="*/ 49788 h 1078763"/>
              <a:gd name="connsiteX28" fmla="*/ 2810240 w 4232756"/>
              <a:gd name="connsiteY28" fmla="*/ 66816 h 1078763"/>
              <a:gd name="connsiteX29" fmla="*/ 2810240 w 4232756"/>
              <a:gd name="connsiteY29" fmla="*/ 66816 h 1078763"/>
              <a:gd name="connsiteX30" fmla="*/ 2832679 w 4232756"/>
              <a:gd name="connsiteY30" fmla="*/ 86429 h 1078763"/>
              <a:gd name="connsiteX31" fmla="*/ 2864802 w 4232756"/>
              <a:gd name="connsiteY31" fmla="*/ 105557 h 1078763"/>
              <a:gd name="connsiteX32" fmla="*/ 2896545 w 4232756"/>
              <a:gd name="connsiteY32" fmla="*/ 129647 h 1078763"/>
              <a:gd name="connsiteX33" fmla="*/ 2952237 w 4232756"/>
              <a:gd name="connsiteY33" fmla="*/ 176089 h 1078763"/>
              <a:gd name="connsiteX34" fmla="*/ 3008260 w 4232756"/>
              <a:gd name="connsiteY34" fmla="*/ 219266 h 1078763"/>
              <a:gd name="connsiteX35" fmla="*/ 3068984 w 4232756"/>
              <a:gd name="connsiteY35" fmla="*/ 270572 h 1078763"/>
              <a:gd name="connsiteX36" fmla="*/ 3113150 w 4232756"/>
              <a:gd name="connsiteY36" fmla="*/ 308146 h 1078763"/>
              <a:gd name="connsiteX37" fmla="*/ 3166515 w 4232756"/>
              <a:gd name="connsiteY37" fmla="*/ 354264 h 1078763"/>
              <a:gd name="connsiteX38" fmla="*/ 3217990 w 4232756"/>
              <a:gd name="connsiteY38" fmla="*/ 394923 h 1078763"/>
              <a:gd name="connsiteX39" fmla="*/ 3265345 w 4232756"/>
              <a:gd name="connsiteY39" fmla="*/ 430419 h 1078763"/>
              <a:gd name="connsiteX40" fmla="*/ 3323102 w 4232756"/>
              <a:gd name="connsiteY40" fmla="*/ 467218 h 1078763"/>
              <a:gd name="connsiteX41" fmla="*/ 3383785 w 4232756"/>
              <a:gd name="connsiteY41" fmla="*/ 494500 h 1078763"/>
              <a:gd name="connsiteX42" fmla="*/ 3442134 w 4232756"/>
              <a:gd name="connsiteY42" fmla="*/ 515700 h 1078763"/>
              <a:gd name="connsiteX43" fmla="*/ 3516559 w 4232756"/>
              <a:gd name="connsiteY43" fmla="*/ 534212 h 1078763"/>
              <a:gd name="connsiteX44" fmla="*/ 3585883 w 4232756"/>
              <a:gd name="connsiteY44" fmla="*/ 539367 h 1078763"/>
              <a:gd name="connsiteX45" fmla="*/ 3649423 w 4232756"/>
              <a:gd name="connsiteY45" fmla="*/ 538145 h 1078763"/>
              <a:gd name="connsiteX46" fmla="*/ 3705170 w 4232756"/>
              <a:gd name="connsiteY46" fmla="*/ 526807 h 1078763"/>
              <a:gd name="connsiteX47" fmla="*/ 3752145 w 4232756"/>
              <a:gd name="connsiteY47" fmla="*/ 508013 h 1078763"/>
              <a:gd name="connsiteX48" fmla="*/ 3807451 w 4232756"/>
              <a:gd name="connsiteY48" fmla="*/ 481257 h 1078763"/>
              <a:gd name="connsiteX49" fmla="*/ 3875853 w 4232756"/>
              <a:gd name="connsiteY49" fmla="*/ 439332 h 1078763"/>
              <a:gd name="connsiteX50" fmla="*/ 3926680 w 4232756"/>
              <a:gd name="connsiteY50" fmla="*/ 403811 h 1078763"/>
              <a:gd name="connsiteX51" fmla="*/ 3970207 w 4232756"/>
              <a:gd name="connsiteY51" fmla="*/ 370186 h 1078763"/>
              <a:gd name="connsiteX52" fmla="*/ 4002021 w 4232756"/>
              <a:gd name="connsiteY52" fmla="*/ 344088 h 1078763"/>
              <a:gd name="connsiteX53" fmla="*/ 4039026 w 4232756"/>
              <a:gd name="connsiteY53" fmla="*/ 313663 h 1078763"/>
              <a:gd name="connsiteX54" fmla="*/ 4081226 w 4232756"/>
              <a:gd name="connsiteY54" fmla="*/ 281601 h 1078763"/>
              <a:gd name="connsiteX55" fmla="*/ 4114013 w 4232756"/>
              <a:gd name="connsiteY55" fmla="*/ 253452 h 1078763"/>
              <a:gd name="connsiteX56" fmla="*/ 4150915 w 4232756"/>
              <a:gd name="connsiteY56" fmla="*/ 225148 h 1078763"/>
              <a:gd name="connsiteX57" fmla="*/ 4193783 w 4232756"/>
              <a:gd name="connsiteY57" fmla="*/ 191460 h 1078763"/>
              <a:gd name="connsiteX58" fmla="*/ 4232756 w 4232756"/>
              <a:gd name="connsiteY58" fmla="*/ 157773 h 1078763"/>
              <a:gd name="connsiteX0" fmla="*/ 23477 w 4256233"/>
              <a:gd name="connsiteY0" fmla="*/ 1078763 h 1082378"/>
              <a:gd name="connsiteX1" fmla="*/ 17914 w 4256233"/>
              <a:gd name="connsiteY1" fmla="*/ 1080534 h 1082378"/>
              <a:gd name="connsiteX2" fmla="*/ 280981 w 4256233"/>
              <a:gd name="connsiteY2" fmla="*/ 1049373 h 1082378"/>
              <a:gd name="connsiteX3" fmla="*/ 559640 w 4256233"/>
              <a:gd name="connsiteY3" fmla="*/ 996315 h 1082378"/>
              <a:gd name="connsiteX4" fmla="*/ 816861 w 4256233"/>
              <a:gd name="connsiteY4" fmla="*/ 917992 h 1082378"/>
              <a:gd name="connsiteX5" fmla="*/ 1077980 w 4256233"/>
              <a:gd name="connsiteY5" fmla="*/ 816088 h 1082378"/>
              <a:gd name="connsiteX6" fmla="*/ 1380022 w 4256233"/>
              <a:gd name="connsiteY6" fmla="*/ 667021 h 1082378"/>
              <a:gd name="connsiteX7" fmla="*/ 1563750 w 4256233"/>
              <a:gd name="connsiteY7" fmla="*/ 540847 h 1082378"/>
              <a:gd name="connsiteX8" fmla="*/ 1789239 w 4256233"/>
              <a:gd name="connsiteY8" fmla="*/ 386573 h 1082378"/>
              <a:gd name="connsiteX9" fmla="*/ 1859964 w 4256233"/>
              <a:gd name="connsiteY9" fmla="*/ 339509 h 1082378"/>
              <a:gd name="connsiteX10" fmla="*/ 1976031 w 4256233"/>
              <a:gd name="connsiteY10" fmla="*/ 258233 h 1082378"/>
              <a:gd name="connsiteX11" fmla="*/ 2041584 w 4256233"/>
              <a:gd name="connsiteY11" fmla="*/ 214198 h 1082378"/>
              <a:gd name="connsiteX12" fmla="*/ 2101300 w 4256233"/>
              <a:gd name="connsiteY12" fmla="*/ 176661 h 1082378"/>
              <a:gd name="connsiteX13" fmla="*/ 2151616 w 4256233"/>
              <a:gd name="connsiteY13" fmla="*/ 143498 h 1082378"/>
              <a:gd name="connsiteX14" fmla="*/ 2199291 w 4256233"/>
              <a:gd name="connsiteY14" fmla="*/ 117709 h 1082378"/>
              <a:gd name="connsiteX15" fmla="*/ 2245095 w 4256233"/>
              <a:gd name="connsiteY15" fmla="*/ 94337 h 1082378"/>
              <a:gd name="connsiteX16" fmla="*/ 2288093 w 4256233"/>
              <a:gd name="connsiteY16" fmla="*/ 76080 h 1082378"/>
              <a:gd name="connsiteX17" fmla="*/ 2330964 w 4256233"/>
              <a:gd name="connsiteY17" fmla="*/ 58394 h 1082378"/>
              <a:gd name="connsiteX18" fmla="*/ 2373751 w 4256233"/>
              <a:gd name="connsiteY18" fmla="*/ 42041 h 1082378"/>
              <a:gd name="connsiteX19" fmla="*/ 2405291 w 4256233"/>
              <a:gd name="connsiteY19" fmla="*/ 30843 h 1082378"/>
              <a:gd name="connsiteX20" fmla="*/ 2447289 w 4256233"/>
              <a:gd name="connsiteY20" fmla="*/ 20334 h 1082378"/>
              <a:gd name="connsiteX21" fmla="*/ 2498269 w 4256233"/>
              <a:gd name="connsiteY21" fmla="*/ 11954 h 1082378"/>
              <a:gd name="connsiteX22" fmla="*/ 2548168 w 4256233"/>
              <a:gd name="connsiteY22" fmla="*/ 5005 h 1082378"/>
              <a:gd name="connsiteX23" fmla="*/ 2584288 w 4256233"/>
              <a:gd name="connsiteY23" fmla="*/ 1968 h 1082378"/>
              <a:gd name="connsiteX24" fmla="*/ 2624718 w 4256233"/>
              <a:gd name="connsiteY24" fmla="*/ 10 h 1082378"/>
              <a:gd name="connsiteX25" fmla="*/ 2662235 w 4256233"/>
              <a:gd name="connsiteY25" fmla="*/ 2810 h 1082378"/>
              <a:gd name="connsiteX26" fmla="*/ 2706601 w 4256233"/>
              <a:gd name="connsiteY26" fmla="*/ 11492 h 1082378"/>
              <a:gd name="connsiteX27" fmla="*/ 2755157 w 4256233"/>
              <a:gd name="connsiteY27" fmla="*/ 28563 h 1082378"/>
              <a:gd name="connsiteX28" fmla="*/ 2802838 w 4256233"/>
              <a:gd name="connsiteY28" fmla="*/ 49788 h 1082378"/>
              <a:gd name="connsiteX29" fmla="*/ 2833717 w 4256233"/>
              <a:gd name="connsiteY29" fmla="*/ 66816 h 1082378"/>
              <a:gd name="connsiteX30" fmla="*/ 2833717 w 4256233"/>
              <a:gd name="connsiteY30" fmla="*/ 66816 h 1082378"/>
              <a:gd name="connsiteX31" fmla="*/ 2856156 w 4256233"/>
              <a:gd name="connsiteY31" fmla="*/ 86429 h 1082378"/>
              <a:gd name="connsiteX32" fmla="*/ 2888279 w 4256233"/>
              <a:gd name="connsiteY32" fmla="*/ 105557 h 1082378"/>
              <a:gd name="connsiteX33" fmla="*/ 2920022 w 4256233"/>
              <a:gd name="connsiteY33" fmla="*/ 129647 h 1082378"/>
              <a:gd name="connsiteX34" fmla="*/ 2975714 w 4256233"/>
              <a:gd name="connsiteY34" fmla="*/ 176089 h 1082378"/>
              <a:gd name="connsiteX35" fmla="*/ 3031737 w 4256233"/>
              <a:gd name="connsiteY35" fmla="*/ 219266 h 1082378"/>
              <a:gd name="connsiteX36" fmla="*/ 3092461 w 4256233"/>
              <a:gd name="connsiteY36" fmla="*/ 270572 h 1082378"/>
              <a:gd name="connsiteX37" fmla="*/ 3136627 w 4256233"/>
              <a:gd name="connsiteY37" fmla="*/ 308146 h 1082378"/>
              <a:gd name="connsiteX38" fmla="*/ 3189992 w 4256233"/>
              <a:gd name="connsiteY38" fmla="*/ 354264 h 1082378"/>
              <a:gd name="connsiteX39" fmla="*/ 3241467 w 4256233"/>
              <a:gd name="connsiteY39" fmla="*/ 394923 h 1082378"/>
              <a:gd name="connsiteX40" fmla="*/ 3288822 w 4256233"/>
              <a:gd name="connsiteY40" fmla="*/ 430419 h 1082378"/>
              <a:gd name="connsiteX41" fmla="*/ 3346579 w 4256233"/>
              <a:gd name="connsiteY41" fmla="*/ 467218 h 1082378"/>
              <a:gd name="connsiteX42" fmla="*/ 3407262 w 4256233"/>
              <a:gd name="connsiteY42" fmla="*/ 494500 h 1082378"/>
              <a:gd name="connsiteX43" fmla="*/ 3465611 w 4256233"/>
              <a:gd name="connsiteY43" fmla="*/ 515700 h 1082378"/>
              <a:gd name="connsiteX44" fmla="*/ 3540036 w 4256233"/>
              <a:gd name="connsiteY44" fmla="*/ 534212 h 1082378"/>
              <a:gd name="connsiteX45" fmla="*/ 3609360 w 4256233"/>
              <a:gd name="connsiteY45" fmla="*/ 539367 h 1082378"/>
              <a:gd name="connsiteX46" fmla="*/ 3672900 w 4256233"/>
              <a:gd name="connsiteY46" fmla="*/ 538145 h 1082378"/>
              <a:gd name="connsiteX47" fmla="*/ 3728647 w 4256233"/>
              <a:gd name="connsiteY47" fmla="*/ 526807 h 1082378"/>
              <a:gd name="connsiteX48" fmla="*/ 3775622 w 4256233"/>
              <a:gd name="connsiteY48" fmla="*/ 508013 h 1082378"/>
              <a:gd name="connsiteX49" fmla="*/ 3830928 w 4256233"/>
              <a:gd name="connsiteY49" fmla="*/ 481257 h 1082378"/>
              <a:gd name="connsiteX50" fmla="*/ 3899330 w 4256233"/>
              <a:gd name="connsiteY50" fmla="*/ 439332 h 1082378"/>
              <a:gd name="connsiteX51" fmla="*/ 3950157 w 4256233"/>
              <a:gd name="connsiteY51" fmla="*/ 403811 h 1082378"/>
              <a:gd name="connsiteX52" fmla="*/ 3993684 w 4256233"/>
              <a:gd name="connsiteY52" fmla="*/ 370186 h 1082378"/>
              <a:gd name="connsiteX53" fmla="*/ 4025498 w 4256233"/>
              <a:gd name="connsiteY53" fmla="*/ 344088 h 1082378"/>
              <a:gd name="connsiteX54" fmla="*/ 4062503 w 4256233"/>
              <a:gd name="connsiteY54" fmla="*/ 313663 h 1082378"/>
              <a:gd name="connsiteX55" fmla="*/ 4104703 w 4256233"/>
              <a:gd name="connsiteY55" fmla="*/ 281601 h 1082378"/>
              <a:gd name="connsiteX56" fmla="*/ 4137490 w 4256233"/>
              <a:gd name="connsiteY56" fmla="*/ 253452 h 1082378"/>
              <a:gd name="connsiteX57" fmla="*/ 4174392 w 4256233"/>
              <a:gd name="connsiteY57" fmla="*/ 225148 h 1082378"/>
              <a:gd name="connsiteX58" fmla="*/ 4217260 w 4256233"/>
              <a:gd name="connsiteY58" fmla="*/ 191460 h 1082378"/>
              <a:gd name="connsiteX59" fmla="*/ 4256233 w 4256233"/>
              <a:gd name="connsiteY59" fmla="*/ 157773 h 1082378"/>
              <a:gd name="connsiteX0" fmla="*/ 46114 w 4278870"/>
              <a:gd name="connsiteY0" fmla="*/ 1078763 h 1078765"/>
              <a:gd name="connsiteX1" fmla="*/ 13270 w 4278870"/>
              <a:gd name="connsiteY1" fmla="*/ 1049373 h 1078765"/>
              <a:gd name="connsiteX2" fmla="*/ 303618 w 4278870"/>
              <a:gd name="connsiteY2" fmla="*/ 1049373 h 1078765"/>
              <a:gd name="connsiteX3" fmla="*/ 582277 w 4278870"/>
              <a:gd name="connsiteY3" fmla="*/ 996315 h 1078765"/>
              <a:gd name="connsiteX4" fmla="*/ 839498 w 4278870"/>
              <a:gd name="connsiteY4" fmla="*/ 917992 h 1078765"/>
              <a:gd name="connsiteX5" fmla="*/ 1100617 w 4278870"/>
              <a:gd name="connsiteY5" fmla="*/ 816088 h 1078765"/>
              <a:gd name="connsiteX6" fmla="*/ 1402659 w 4278870"/>
              <a:gd name="connsiteY6" fmla="*/ 667021 h 1078765"/>
              <a:gd name="connsiteX7" fmla="*/ 1586387 w 4278870"/>
              <a:gd name="connsiteY7" fmla="*/ 540847 h 1078765"/>
              <a:gd name="connsiteX8" fmla="*/ 1811876 w 4278870"/>
              <a:gd name="connsiteY8" fmla="*/ 386573 h 1078765"/>
              <a:gd name="connsiteX9" fmla="*/ 1882601 w 4278870"/>
              <a:gd name="connsiteY9" fmla="*/ 339509 h 1078765"/>
              <a:gd name="connsiteX10" fmla="*/ 1998668 w 4278870"/>
              <a:gd name="connsiteY10" fmla="*/ 258233 h 1078765"/>
              <a:gd name="connsiteX11" fmla="*/ 2064221 w 4278870"/>
              <a:gd name="connsiteY11" fmla="*/ 214198 h 1078765"/>
              <a:gd name="connsiteX12" fmla="*/ 2123937 w 4278870"/>
              <a:gd name="connsiteY12" fmla="*/ 176661 h 1078765"/>
              <a:gd name="connsiteX13" fmla="*/ 2174253 w 4278870"/>
              <a:gd name="connsiteY13" fmla="*/ 143498 h 1078765"/>
              <a:gd name="connsiteX14" fmla="*/ 2221928 w 4278870"/>
              <a:gd name="connsiteY14" fmla="*/ 117709 h 1078765"/>
              <a:gd name="connsiteX15" fmla="*/ 2267732 w 4278870"/>
              <a:gd name="connsiteY15" fmla="*/ 94337 h 1078765"/>
              <a:gd name="connsiteX16" fmla="*/ 2310730 w 4278870"/>
              <a:gd name="connsiteY16" fmla="*/ 76080 h 1078765"/>
              <a:gd name="connsiteX17" fmla="*/ 2353601 w 4278870"/>
              <a:gd name="connsiteY17" fmla="*/ 58394 h 1078765"/>
              <a:gd name="connsiteX18" fmla="*/ 2396388 w 4278870"/>
              <a:gd name="connsiteY18" fmla="*/ 42041 h 1078765"/>
              <a:gd name="connsiteX19" fmla="*/ 2427928 w 4278870"/>
              <a:gd name="connsiteY19" fmla="*/ 30843 h 1078765"/>
              <a:gd name="connsiteX20" fmla="*/ 2469926 w 4278870"/>
              <a:gd name="connsiteY20" fmla="*/ 20334 h 1078765"/>
              <a:gd name="connsiteX21" fmla="*/ 2520906 w 4278870"/>
              <a:gd name="connsiteY21" fmla="*/ 11954 h 1078765"/>
              <a:gd name="connsiteX22" fmla="*/ 2570805 w 4278870"/>
              <a:gd name="connsiteY22" fmla="*/ 5005 h 1078765"/>
              <a:gd name="connsiteX23" fmla="*/ 2606925 w 4278870"/>
              <a:gd name="connsiteY23" fmla="*/ 1968 h 1078765"/>
              <a:gd name="connsiteX24" fmla="*/ 2647355 w 4278870"/>
              <a:gd name="connsiteY24" fmla="*/ 10 h 1078765"/>
              <a:gd name="connsiteX25" fmla="*/ 2684872 w 4278870"/>
              <a:gd name="connsiteY25" fmla="*/ 2810 h 1078765"/>
              <a:gd name="connsiteX26" fmla="*/ 2729238 w 4278870"/>
              <a:gd name="connsiteY26" fmla="*/ 11492 h 1078765"/>
              <a:gd name="connsiteX27" fmla="*/ 2777794 w 4278870"/>
              <a:gd name="connsiteY27" fmla="*/ 28563 h 1078765"/>
              <a:gd name="connsiteX28" fmla="*/ 2825475 w 4278870"/>
              <a:gd name="connsiteY28" fmla="*/ 49788 h 1078765"/>
              <a:gd name="connsiteX29" fmla="*/ 2856354 w 4278870"/>
              <a:gd name="connsiteY29" fmla="*/ 66816 h 1078765"/>
              <a:gd name="connsiteX30" fmla="*/ 2856354 w 4278870"/>
              <a:gd name="connsiteY30" fmla="*/ 66816 h 1078765"/>
              <a:gd name="connsiteX31" fmla="*/ 2878793 w 4278870"/>
              <a:gd name="connsiteY31" fmla="*/ 86429 h 1078765"/>
              <a:gd name="connsiteX32" fmla="*/ 2910916 w 4278870"/>
              <a:gd name="connsiteY32" fmla="*/ 105557 h 1078765"/>
              <a:gd name="connsiteX33" fmla="*/ 2942659 w 4278870"/>
              <a:gd name="connsiteY33" fmla="*/ 129647 h 1078765"/>
              <a:gd name="connsiteX34" fmla="*/ 2998351 w 4278870"/>
              <a:gd name="connsiteY34" fmla="*/ 176089 h 1078765"/>
              <a:gd name="connsiteX35" fmla="*/ 3054374 w 4278870"/>
              <a:gd name="connsiteY35" fmla="*/ 219266 h 1078765"/>
              <a:gd name="connsiteX36" fmla="*/ 3115098 w 4278870"/>
              <a:gd name="connsiteY36" fmla="*/ 270572 h 1078765"/>
              <a:gd name="connsiteX37" fmla="*/ 3159264 w 4278870"/>
              <a:gd name="connsiteY37" fmla="*/ 308146 h 1078765"/>
              <a:gd name="connsiteX38" fmla="*/ 3212629 w 4278870"/>
              <a:gd name="connsiteY38" fmla="*/ 354264 h 1078765"/>
              <a:gd name="connsiteX39" fmla="*/ 3264104 w 4278870"/>
              <a:gd name="connsiteY39" fmla="*/ 394923 h 1078765"/>
              <a:gd name="connsiteX40" fmla="*/ 3311459 w 4278870"/>
              <a:gd name="connsiteY40" fmla="*/ 430419 h 1078765"/>
              <a:gd name="connsiteX41" fmla="*/ 3369216 w 4278870"/>
              <a:gd name="connsiteY41" fmla="*/ 467218 h 1078765"/>
              <a:gd name="connsiteX42" fmla="*/ 3429899 w 4278870"/>
              <a:gd name="connsiteY42" fmla="*/ 494500 h 1078765"/>
              <a:gd name="connsiteX43" fmla="*/ 3488248 w 4278870"/>
              <a:gd name="connsiteY43" fmla="*/ 515700 h 1078765"/>
              <a:gd name="connsiteX44" fmla="*/ 3562673 w 4278870"/>
              <a:gd name="connsiteY44" fmla="*/ 534212 h 1078765"/>
              <a:gd name="connsiteX45" fmla="*/ 3631997 w 4278870"/>
              <a:gd name="connsiteY45" fmla="*/ 539367 h 1078765"/>
              <a:gd name="connsiteX46" fmla="*/ 3695537 w 4278870"/>
              <a:gd name="connsiteY46" fmla="*/ 538145 h 1078765"/>
              <a:gd name="connsiteX47" fmla="*/ 3751284 w 4278870"/>
              <a:gd name="connsiteY47" fmla="*/ 526807 h 1078765"/>
              <a:gd name="connsiteX48" fmla="*/ 3798259 w 4278870"/>
              <a:gd name="connsiteY48" fmla="*/ 508013 h 1078765"/>
              <a:gd name="connsiteX49" fmla="*/ 3853565 w 4278870"/>
              <a:gd name="connsiteY49" fmla="*/ 481257 h 1078765"/>
              <a:gd name="connsiteX50" fmla="*/ 3921967 w 4278870"/>
              <a:gd name="connsiteY50" fmla="*/ 439332 h 1078765"/>
              <a:gd name="connsiteX51" fmla="*/ 3972794 w 4278870"/>
              <a:gd name="connsiteY51" fmla="*/ 403811 h 1078765"/>
              <a:gd name="connsiteX52" fmla="*/ 4016321 w 4278870"/>
              <a:gd name="connsiteY52" fmla="*/ 370186 h 1078765"/>
              <a:gd name="connsiteX53" fmla="*/ 4048135 w 4278870"/>
              <a:gd name="connsiteY53" fmla="*/ 344088 h 1078765"/>
              <a:gd name="connsiteX54" fmla="*/ 4085140 w 4278870"/>
              <a:gd name="connsiteY54" fmla="*/ 313663 h 1078765"/>
              <a:gd name="connsiteX55" fmla="*/ 4127340 w 4278870"/>
              <a:gd name="connsiteY55" fmla="*/ 281601 h 1078765"/>
              <a:gd name="connsiteX56" fmla="*/ 4160127 w 4278870"/>
              <a:gd name="connsiteY56" fmla="*/ 253452 h 1078765"/>
              <a:gd name="connsiteX57" fmla="*/ 4197029 w 4278870"/>
              <a:gd name="connsiteY57" fmla="*/ 225148 h 1078765"/>
              <a:gd name="connsiteX58" fmla="*/ 4239897 w 4278870"/>
              <a:gd name="connsiteY58" fmla="*/ 191460 h 1078765"/>
              <a:gd name="connsiteX59" fmla="*/ 4278870 w 4278870"/>
              <a:gd name="connsiteY59" fmla="*/ 157773 h 1078765"/>
              <a:gd name="connsiteX0" fmla="*/ 2 w 4552338"/>
              <a:gd name="connsiteY0" fmla="*/ 1086342 h 1086344"/>
              <a:gd name="connsiteX1" fmla="*/ 286738 w 4552338"/>
              <a:gd name="connsiteY1" fmla="*/ 1049373 h 1086344"/>
              <a:gd name="connsiteX2" fmla="*/ 577086 w 4552338"/>
              <a:gd name="connsiteY2" fmla="*/ 1049373 h 1086344"/>
              <a:gd name="connsiteX3" fmla="*/ 855745 w 4552338"/>
              <a:gd name="connsiteY3" fmla="*/ 996315 h 1086344"/>
              <a:gd name="connsiteX4" fmla="*/ 1112966 w 4552338"/>
              <a:gd name="connsiteY4" fmla="*/ 917992 h 1086344"/>
              <a:gd name="connsiteX5" fmla="*/ 1374085 w 4552338"/>
              <a:gd name="connsiteY5" fmla="*/ 816088 h 1086344"/>
              <a:gd name="connsiteX6" fmla="*/ 1676127 w 4552338"/>
              <a:gd name="connsiteY6" fmla="*/ 667021 h 1086344"/>
              <a:gd name="connsiteX7" fmla="*/ 1859855 w 4552338"/>
              <a:gd name="connsiteY7" fmla="*/ 540847 h 1086344"/>
              <a:gd name="connsiteX8" fmla="*/ 2085344 w 4552338"/>
              <a:gd name="connsiteY8" fmla="*/ 386573 h 1086344"/>
              <a:gd name="connsiteX9" fmla="*/ 2156069 w 4552338"/>
              <a:gd name="connsiteY9" fmla="*/ 339509 h 1086344"/>
              <a:gd name="connsiteX10" fmla="*/ 2272136 w 4552338"/>
              <a:gd name="connsiteY10" fmla="*/ 258233 h 1086344"/>
              <a:gd name="connsiteX11" fmla="*/ 2337689 w 4552338"/>
              <a:gd name="connsiteY11" fmla="*/ 214198 h 1086344"/>
              <a:gd name="connsiteX12" fmla="*/ 2397405 w 4552338"/>
              <a:gd name="connsiteY12" fmla="*/ 176661 h 1086344"/>
              <a:gd name="connsiteX13" fmla="*/ 2447721 w 4552338"/>
              <a:gd name="connsiteY13" fmla="*/ 143498 h 1086344"/>
              <a:gd name="connsiteX14" fmla="*/ 2495396 w 4552338"/>
              <a:gd name="connsiteY14" fmla="*/ 117709 h 1086344"/>
              <a:gd name="connsiteX15" fmla="*/ 2541200 w 4552338"/>
              <a:gd name="connsiteY15" fmla="*/ 94337 h 1086344"/>
              <a:gd name="connsiteX16" fmla="*/ 2584198 w 4552338"/>
              <a:gd name="connsiteY16" fmla="*/ 76080 h 1086344"/>
              <a:gd name="connsiteX17" fmla="*/ 2627069 w 4552338"/>
              <a:gd name="connsiteY17" fmla="*/ 58394 h 1086344"/>
              <a:gd name="connsiteX18" fmla="*/ 2669856 w 4552338"/>
              <a:gd name="connsiteY18" fmla="*/ 42041 h 1086344"/>
              <a:gd name="connsiteX19" fmla="*/ 2701396 w 4552338"/>
              <a:gd name="connsiteY19" fmla="*/ 30843 h 1086344"/>
              <a:gd name="connsiteX20" fmla="*/ 2743394 w 4552338"/>
              <a:gd name="connsiteY20" fmla="*/ 20334 h 1086344"/>
              <a:gd name="connsiteX21" fmla="*/ 2794374 w 4552338"/>
              <a:gd name="connsiteY21" fmla="*/ 11954 h 1086344"/>
              <a:gd name="connsiteX22" fmla="*/ 2844273 w 4552338"/>
              <a:gd name="connsiteY22" fmla="*/ 5005 h 1086344"/>
              <a:gd name="connsiteX23" fmla="*/ 2880393 w 4552338"/>
              <a:gd name="connsiteY23" fmla="*/ 1968 h 1086344"/>
              <a:gd name="connsiteX24" fmla="*/ 2920823 w 4552338"/>
              <a:gd name="connsiteY24" fmla="*/ 10 h 1086344"/>
              <a:gd name="connsiteX25" fmla="*/ 2958340 w 4552338"/>
              <a:gd name="connsiteY25" fmla="*/ 2810 h 1086344"/>
              <a:gd name="connsiteX26" fmla="*/ 3002706 w 4552338"/>
              <a:gd name="connsiteY26" fmla="*/ 11492 h 1086344"/>
              <a:gd name="connsiteX27" fmla="*/ 3051262 w 4552338"/>
              <a:gd name="connsiteY27" fmla="*/ 28563 h 1086344"/>
              <a:gd name="connsiteX28" fmla="*/ 3098943 w 4552338"/>
              <a:gd name="connsiteY28" fmla="*/ 49788 h 1086344"/>
              <a:gd name="connsiteX29" fmla="*/ 3129822 w 4552338"/>
              <a:gd name="connsiteY29" fmla="*/ 66816 h 1086344"/>
              <a:gd name="connsiteX30" fmla="*/ 3129822 w 4552338"/>
              <a:gd name="connsiteY30" fmla="*/ 66816 h 1086344"/>
              <a:gd name="connsiteX31" fmla="*/ 3152261 w 4552338"/>
              <a:gd name="connsiteY31" fmla="*/ 86429 h 1086344"/>
              <a:gd name="connsiteX32" fmla="*/ 3184384 w 4552338"/>
              <a:gd name="connsiteY32" fmla="*/ 105557 h 1086344"/>
              <a:gd name="connsiteX33" fmla="*/ 3216127 w 4552338"/>
              <a:gd name="connsiteY33" fmla="*/ 129647 h 1086344"/>
              <a:gd name="connsiteX34" fmla="*/ 3271819 w 4552338"/>
              <a:gd name="connsiteY34" fmla="*/ 176089 h 1086344"/>
              <a:gd name="connsiteX35" fmla="*/ 3327842 w 4552338"/>
              <a:gd name="connsiteY35" fmla="*/ 219266 h 1086344"/>
              <a:gd name="connsiteX36" fmla="*/ 3388566 w 4552338"/>
              <a:gd name="connsiteY36" fmla="*/ 270572 h 1086344"/>
              <a:gd name="connsiteX37" fmla="*/ 3432732 w 4552338"/>
              <a:gd name="connsiteY37" fmla="*/ 308146 h 1086344"/>
              <a:gd name="connsiteX38" fmla="*/ 3486097 w 4552338"/>
              <a:gd name="connsiteY38" fmla="*/ 354264 h 1086344"/>
              <a:gd name="connsiteX39" fmla="*/ 3537572 w 4552338"/>
              <a:gd name="connsiteY39" fmla="*/ 394923 h 1086344"/>
              <a:gd name="connsiteX40" fmla="*/ 3584927 w 4552338"/>
              <a:gd name="connsiteY40" fmla="*/ 430419 h 1086344"/>
              <a:gd name="connsiteX41" fmla="*/ 3642684 w 4552338"/>
              <a:gd name="connsiteY41" fmla="*/ 467218 h 1086344"/>
              <a:gd name="connsiteX42" fmla="*/ 3703367 w 4552338"/>
              <a:gd name="connsiteY42" fmla="*/ 494500 h 1086344"/>
              <a:gd name="connsiteX43" fmla="*/ 3761716 w 4552338"/>
              <a:gd name="connsiteY43" fmla="*/ 515700 h 1086344"/>
              <a:gd name="connsiteX44" fmla="*/ 3836141 w 4552338"/>
              <a:gd name="connsiteY44" fmla="*/ 534212 h 1086344"/>
              <a:gd name="connsiteX45" fmla="*/ 3905465 w 4552338"/>
              <a:gd name="connsiteY45" fmla="*/ 539367 h 1086344"/>
              <a:gd name="connsiteX46" fmla="*/ 3969005 w 4552338"/>
              <a:gd name="connsiteY46" fmla="*/ 538145 h 1086344"/>
              <a:gd name="connsiteX47" fmla="*/ 4024752 w 4552338"/>
              <a:gd name="connsiteY47" fmla="*/ 526807 h 1086344"/>
              <a:gd name="connsiteX48" fmla="*/ 4071727 w 4552338"/>
              <a:gd name="connsiteY48" fmla="*/ 508013 h 1086344"/>
              <a:gd name="connsiteX49" fmla="*/ 4127033 w 4552338"/>
              <a:gd name="connsiteY49" fmla="*/ 481257 h 1086344"/>
              <a:gd name="connsiteX50" fmla="*/ 4195435 w 4552338"/>
              <a:gd name="connsiteY50" fmla="*/ 439332 h 1086344"/>
              <a:gd name="connsiteX51" fmla="*/ 4246262 w 4552338"/>
              <a:gd name="connsiteY51" fmla="*/ 403811 h 1086344"/>
              <a:gd name="connsiteX52" fmla="*/ 4289789 w 4552338"/>
              <a:gd name="connsiteY52" fmla="*/ 370186 h 1086344"/>
              <a:gd name="connsiteX53" fmla="*/ 4321603 w 4552338"/>
              <a:gd name="connsiteY53" fmla="*/ 344088 h 1086344"/>
              <a:gd name="connsiteX54" fmla="*/ 4358608 w 4552338"/>
              <a:gd name="connsiteY54" fmla="*/ 313663 h 1086344"/>
              <a:gd name="connsiteX55" fmla="*/ 4400808 w 4552338"/>
              <a:gd name="connsiteY55" fmla="*/ 281601 h 1086344"/>
              <a:gd name="connsiteX56" fmla="*/ 4433595 w 4552338"/>
              <a:gd name="connsiteY56" fmla="*/ 253452 h 1086344"/>
              <a:gd name="connsiteX57" fmla="*/ 4470497 w 4552338"/>
              <a:gd name="connsiteY57" fmla="*/ 225148 h 1086344"/>
              <a:gd name="connsiteX58" fmla="*/ 4513365 w 4552338"/>
              <a:gd name="connsiteY58" fmla="*/ 191460 h 1086344"/>
              <a:gd name="connsiteX59" fmla="*/ 4552338 w 4552338"/>
              <a:gd name="connsiteY59" fmla="*/ 157773 h 1086344"/>
              <a:gd name="connsiteX0" fmla="*/ 2 w 4552338"/>
              <a:gd name="connsiteY0" fmla="*/ 1086342 h 1086355"/>
              <a:gd name="connsiteX1" fmla="*/ 300378 w 4552338"/>
              <a:gd name="connsiteY1" fmla="*/ 1077165 h 1086355"/>
              <a:gd name="connsiteX2" fmla="*/ 577086 w 4552338"/>
              <a:gd name="connsiteY2" fmla="*/ 1049373 h 1086355"/>
              <a:gd name="connsiteX3" fmla="*/ 855745 w 4552338"/>
              <a:gd name="connsiteY3" fmla="*/ 996315 h 1086355"/>
              <a:gd name="connsiteX4" fmla="*/ 1112966 w 4552338"/>
              <a:gd name="connsiteY4" fmla="*/ 917992 h 1086355"/>
              <a:gd name="connsiteX5" fmla="*/ 1374085 w 4552338"/>
              <a:gd name="connsiteY5" fmla="*/ 816088 h 1086355"/>
              <a:gd name="connsiteX6" fmla="*/ 1676127 w 4552338"/>
              <a:gd name="connsiteY6" fmla="*/ 667021 h 1086355"/>
              <a:gd name="connsiteX7" fmla="*/ 1859855 w 4552338"/>
              <a:gd name="connsiteY7" fmla="*/ 540847 h 1086355"/>
              <a:gd name="connsiteX8" fmla="*/ 2085344 w 4552338"/>
              <a:gd name="connsiteY8" fmla="*/ 386573 h 1086355"/>
              <a:gd name="connsiteX9" fmla="*/ 2156069 w 4552338"/>
              <a:gd name="connsiteY9" fmla="*/ 339509 h 1086355"/>
              <a:gd name="connsiteX10" fmla="*/ 2272136 w 4552338"/>
              <a:gd name="connsiteY10" fmla="*/ 258233 h 1086355"/>
              <a:gd name="connsiteX11" fmla="*/ 2337689 w 4552338"/>
              <a:gd name="connsiteY11" fmla="*/ 214198 h 1086355"/>
              <a:gd name="connsiteX12" fmla="*/ 2397405 w 4552338"/>
              <a:gd name="connsiteY12" fmla="*/ 176661 h 1086355"/>
              <a:gd name="connsiteX13" fmla="*/ 2447721 w 4552338"/>
              <a:gd name="connsiteY13" fmla="*/ 143498 h 1086355"/>
              <a:gd name="connsiteX14" fmla="*/ 2495396 w 4552338"/>
              <a:gd name="connsiteY14" fmla="*/ 117709 h 1086355"/>
              <a:gd name="connsiteX15" fmla="*/ 2541200 w 4552338"/>
              <a:gd name="connsiteY15" fmla="*/ 94337 h 1086355"/>
              <a:gd name="connsiteX16" fmla="*/ 2584198 w 4552338"/>
              <a:gd name="connsiteY16" fmla="*/ 76080 h 1086355"/>
              <a:gd name="connsiteX17" fmla="*/ 2627069 w 4552338"/>
              <a:gd name="connsiteY17" fmla="*/ 58394 h 1086355"/>
              <a:gd name="connsiteX18" fmla="*/ 2669856 w 4552338"/>
              <a:gd name="connsiteY18" fmla="*/ 42041 h 1086355"/>
              <a:gd name="connsiteX19" fmla="*/ 2701396 w 4552338"/>
              <a:gd name="connsiteY19" fmla="*/ 30843 h 1086355"/>
              <a:gd name="connsiteX20" fmla="*/ 2743394 w 4552338"/>
              <a:gd name="connsiteY20" fmla="*/ 20334 h 1086355"/>
              <a:gd name="connsiteX21" fmla="*/ 2794374 w 4552338"/>
              <a:gd name="connsiteY21" fmla="*/ 11954 h 1086355"/>
              <a:gd name="connsiteX22" fmla="*/ 2844273 w 4552338"/>
              <a:gd name="connsiteY22" fmla="*/ 5005 h 1086355"/>
              <a:gd name="connsiteX23" fmla="*/ 2880393 w 4552338"/>
              <a:gd name="connsiteY23" fmla="*/ 1968 h 1086355"/>
              <a:gd name="connsiteX24" fmla="*/ 2920823 w 4552338"/>
              <a:gd name="connsiteY24" fmla="*/ 10 h 1086355"/>
              <a:gd name="connsiteX25" fmla="*/ 2958340 w 4552338"/>
              <a:gd name="connsiteY25" fmla="*/ 2810 h 1086355"/>
              <a:gd name="connsiteX26" fmla="*/ 3002706 w 4552338"/>
              <a:gd name="connsiteY26" fmla="*/ 11492 h 1086355"/>
              <a:gd name="connsiteX27" fmla="*/ 3051262 w 4552338"/>
              <a:gd name="connsiteY27" fmla="*/ 28563 h 1086355"/>
              <a:gd name="connsiteX28" fmla="*/ 3098943 w 4552338"/>
              <a:gd name="connsiteY28" fmla="*/ 49788 h 1086355"/>
              <a:gd name="connsiteX29" fmla="*/ 3129822 w 4552338"/>
              <a:gd name="connsiteY29" fmla="*/ 66816 h 1086355"/>
              <a:gd name="connsiteX30" fmla="*/ 3129822 w 4552338"/>
              <a:gd name="connsiteY30" fmla="*/ 66816 h 1086355"/>
              <a:gd name="connsiteX31" fmla="*/ 3152261 w 4552338"/>
              <a:gd name="connsiteY31" fmla="*/ 86429 h 1086355"/>
              <a:gd name="connsiteX32" fmla="*/ 3184384 w 4552338"/>
              <a:gd name="connsiteY32" fmla="*/ 105557 h 1086355"/>
              <a:gd name="connsiteX33" fmla="*/ 3216127 w 4552338"/>
              <a:gd name="connsiteY33" fmla="*/ 129647 h 1086355"/>
              <a:gd name="connsiteX34" fmla="*/ 3271819 w 4552338"/>
              <a:gd name="connsiteY34" fmla="*/ 176089 h 1086355"/>
              <a:gd name="connsiteX35" fmla="*/ 3327842 w 4552338"/>
              <a:gd name="connsiteY35" fmla="*/ 219266 h 1086355"/>
              <a:gd name="connsiteX36" fmla="*/ 3388566 w 4552338"/>
              <a:gd name="connsiteY36" fmla="*/ 270572 h 1086355"/>
              <a:gd name="connsiteX37" fmla="*/ 3432732 w 4552338"/>
              <a:gd name="connsiteY37" fmla="*/ 308146 h 1086355"/>
              <a:gd name="connsiteX38" fmla="*/ 3486097 w 4552338"/>
              <a:gd name="connsiteY38" fmla="*/ 354264 h 1086355"/>
              <a:gd name="connsiteX39" fmla="*/ 3537572 w 4552338"/>
              <a:gd name="connsiteY39" fmla="*/ 394923 h 1086355"/>
              <a:gd name="connsiteX40" fmla="*/ 3584927 w 4552338"/>
              <a:gd name="connsiteY40" fmla="*/ 430419 h 1086355"/>
              <a:gd name="connsiteX41" fmla="*/ 3642684 w 4552338"/>
              <a:gd name="connsiteY41" fmla="*/ 467218 h 1086355"/>
              <a:gd name="connsiteX42" fmla="*/ 3703367 w 4552338"/>
              <a:gd name="connsiteY42" fmla="*/ 494500 h 1086355"/>
              <a:gd name="connsiteX43" fmla="*/ 3761716 w 4552338"/>
              <a:gd name="connsiteY43" fmla="*/ 515700 h 1086355"/>
              <a:gd name="connsiteX44" fmla="*/ 3836141 w 4552338"/>
              <a:gd name="connsiteY44" fmla="*/ 534212 h 1086355"/>
              <a:gd name="connsiteX45" fmla="*/ 3905465 w 4552338"/>
              <a:gd name="connsiteY45" fmla="*/ 539367 h 1086355"/>
              <a:gd name="connsiteX46" fmla="*/ 3969005 w 4552338"/>
              <a:gd name="connsiteY46" fmla="*/ 538145 h 1086355"/>
              <a:gd name="connsiteX47" fmla="*/ 4024752 w 4552338"/>
              <a:gd name="connsiteY47" fmla="*/ 526807 h 1086355"/>
              <a:gd name="connsiteX48" fmla="*/ 4071727 w 4552338"/>
              <a:gd name="connsiteY48" fmla="*/ 508013 h 1086355"/>
              <a:gd name="connsiteX49" fmla="*/ 4127033 w 4552338"/>
              <a:gd name="connsiteY49" fmla="*/ 481257 h 1086355"/>
              <a:gd name="connsiteX50" fmla="*/ 4195435 w 4552338"/>
              <a:gd name="connsiteY50" fmla="*/ 439332 h 1086355"/>
              <a:gd name="connsiteX51" fmla="*/ 4246262 w 4552338"/>
              <a:gd name="connsiteY51" fmla="*/ 403811 h 1086355"/>
              <a:gd name="connsiteX52" fmla="*/ 4289789 w 4552338"/>
              <a:gd name="connsiteY52" fmla="*/ 370186 h 1086355"/>
              <a:gd name="connsiteX53" fmla="*/ 4321603 w 4552338"/>
              <a:gd name="connsiteY53" fmla="*/ 344088 h 1086355"/>
              <a:gd name="connsiteX54" fmla="*/ 4358608 w 4552338"/>
              <a:gd name="connsiteY54" fmla="*/ 313663 h 1086355"/>
              <a:gd name="connsiteX55" fmla="*/ 4400808 w 4552338"/>
              <a:gd name="connsiteY55" fmla="*/ 281601 h 1086355"/>
              <a:gd name="connsiteX56" fmla="*/ 4433595 w 4552338"/>
              <a:gd name="connsiteY56" fmla="*/ 253452 h 1086355"/>
              <a:gd name="connsiteX57" fmla="*/ 4470497 w 4552338"/>
              <a:gd name="connsiteY57" fmla="*/ 225148 h 1086355"/>
              <a:gd name="connsiteX58" fmla="*/ 4513365 w 4552338"/>
              <a:gd name="connsiteY58" fmla="*/ 191460 h 1086355"/>
              <a:gd name="connsiteX59" fmla="*/ 4552338 w 4552338"/>
              <a:gd name="connsiteY59" fmla="*/ 157773 h 1086355"/>
              <a:gd name="connsiteX0" fmla="*/ 2 w 4552338"/>
              <a:gd name="connsiteY0" fmla="*/ 1086342 h 1086355"/>
              <a:gd name="connsiteX1" fmla="*/ 300378 w 4552338"/>
              <a:gd name="connsiteY1" fmla="*/ 1077165 h 1086355"/>
              <a:gd name="connsiteX2" fmla="*/ 577086 w 4552338"/>
              <a:gd name="connsiteY2" fmla="*/ 1049373 h 1086355"/>
              <a:gd name="connsiteX3" fmla="*/ 855745 w 4552338"/>
              <a:gd name="connsiteY3" fmla="*/ 996315 h 1086355"/>
              <a:gd name="connsiteX4" fmla="*/ 1112966 w 4552338"/>
              <a:gd name="connsiteY4" fmla="*/ 917992 h 1086355"/>
              <a:gd name="connsiteX5" fmla="*/ 1374085 w 4552338"/>
              <a:gd name="connsiteY5" fmla="*/ 816088 h 1086355"/>
              <a:gd name="connsiteX6" fmla="*/ 1676127 w 4552338"/>
              <a:gd name="connsiteY6" fmla="*/ 667021 h 1086355"/>
              <a:gd name="connsiteX7" fmla="*/ 1859855 w 4552338"/>
              <a:gd name="connsiteY7" fmla="*/ 540847 h 1086355"/>
              <a:gd name="connsiteX8" fmla="*/ 2085344 w 4552338"/>
              <a:gd name="connsiteY8" fmla="*/ 386573 h 1086355"/>
              <a:gd name="connsiteX9" fmla="*/ 2156069 w 4552338"/>
              <a:gd name="connsiteY9" fmla="*/ 339509 h 1086355"/>
              <a:gd name="connsiteX10" fmla="*/ 2272136 w 4552338"/>
              <a:gd name="connsiteY10" fmla="*/ 258233 h 1086355"/>
              <a:gd name="connsiteX11" fmla="*/ 2337689 w 4552338"/>
              <a:gd name="connsiteY11" fmla="*/ 214198 h 1086355"/>
              <a:gd name="connsiteX12" fmla="*/ 2397405 w 4552338"/>
              <a:gd name="connsiteY12" fmla="*/ 176661 h 1086355"/>
              <a:gd name="connsiteX13" fmla="*/ 2447721 w 4552338"/>
              <a:gd name="connsiteY13" fmla="*/ 143498 h 1086355"/>
              <a:gd name="connsiteX14" fmla="*/ 2495396 w 4552338"/>
              <a:gd name="connsiteY14" fmla="*/ 117709 h 1086355"/>
              <a:gd name="connsiteX15" fmla="*/ 2541200 w 4552338"/>
              <a:gd name="connsiteY15" fmla="*/ 94337 h 1086355"/>
              <a:gd name="connsiteX16" fmla="*/ 2584198 w 4552338"/>
              <a:gd name="connsiteY16" fmla="*/ 76080 h 1086355"/>
              <a:gd name="connsiteX17" fmla="*/ 2627069 w 4552338"/>
              <a:gd name="connsiteY17" fmla="*/ 58394 h 1086355"/>
              <a:gd name="connsiteX18" fmla="*/ 2669856 w 4552338"/>
              <a:gd name="connsiteY18" fmla="*/ 42041 h 1086355"/>
              <a:gd name="connsiteX19" fmla="*/ 2701396 w 4552338"/>
              <a:gd name="connsiteY19" fmla="*/ 30843 h 1086355"/>
              <a:gd name="connsiteX20" fmla="*/ 2743394 w 4552338"/>
              <a:gd name="connsiteY20" fmla="*/ 20334 h 1086355"/>
              <a:gd name="connsiteX21" fmla="*/ 2794374 w 4552338"/>
              <a:gd name="connsiteY21" fmla="*/ 11954 h 1086355"/>
              <a:gd name="connsiteX22" fmla="*/ 2844273 w 4552338"/>
              <a:gd name="connsiteY22" fmla="*/ 5005 h 1086355"/>
              <a:gd name="connsiteX23" fmla="*/ 2880393 w 4552338"/>
              <a:gd name="connsiteY23" fmla="*/ 1968 h 1086355"/>
              <a:gd name="connsiteX24" fmla="*/ 2920823 w 4552338"/>
              <a:gd name="connsiteY24" fmla="*/ 10 h 1086355"/>
              <a:gd name="connsiteX25" fmla="*/ 2958340 w 4552338"/>
              <a:gd name="connsiteY25" fmla="*/ 2810 h 1086355"/>
              <a:gd name="connsiteX26" fmla="*/ 3002706 w 4552338"/>
              <a:gd name="connsiteY26" fmla="*/ 11492 h 1086355"/>
              <a:gd name="connsiteX27" fmla="*/ 3051262 w 4552338"/>
              <a:gd name="connsiteY27" fmla="*/ 28563 h 1086355"/>
              <a:gd name="connsiteX28" fmla="*/ 3098943 w 4552338"/>
              <a:gd name="connsiteY28" fmla="*/ 49788 h 1086355"/>
              <a:gd name="connsiteX29" fmla="*/ 3129822 w 4552338"/>
              <a:gd name="connsiteY29" fmla="*/ 66816 h 1086355"/>
              <a:gd name="connsiteX30" fmla="*/ 3129822 w 4552338"/>
              <a:gd name="connsiteY30" fmla="*/ 66816 h 1086355"/>
              <a:gd name="connsiteX31" fmla="*/ 3152261 w 4552338"/>
              <a:gd name="connsiteY31" fmla="*/ 86429 h 1086355"/>
              <a:gd name="connsiteX32" fmla="*/ 3184384 w 4552338"/>
              <a:gd name="connsiteY32" fmla="*/ 105557 h 1086355"/>
              <a:gd name="connsiteX33" fmla="*/ 3216127 w 4552338"/>
              <a:gd name="connsiteY33" fmla="*/ 129647 h 1086355"/>
              <a:gd name="connsiteX34" fmla="*/ 3271819 w 4552338"/>
              <a:gd name="connsiteY34" fmla="*/ 176089 h 1086355"/>
              <a:gd name="connsiteX35" fmla="*/ 3327842 w 4552338"/>
              <a:gd name="connsiteY35" fmla="*/ 219266 h 1086355"/>
              <a:gd name="connsiteX36" fmla="*/ 3388566 w 4552338"/>
              <a:gd name="connsiteY36" fmla="*/ 270572 h 1086355"/>
              <a:gd name="connsiteX37" fmla="*/ 3432732 w 4552338"/>
              <a:gd name="connsiteY37" fmla="*/ 308146 h 1086355"/>
              <a:gd name="connsiteX38" fmla="*/ 3486097 w 4552338"/>
              <a:gd name="connsiteY38" fmla="*/ 354264 h 1086355"/>
              <a:gd name="connsiteX39" fmla="*/ 3537572 w 4552338"/>
              <a:gd name="connsiteY39" fmla="*/ 394923 h 1086355"/>
              <a:gd name="connsiteX40" fmla="*/ 3584927 w 4552338"/>
              <a:gd name="connsiteY40" fmla="*/ 430419 h 1086355"/>
              <a:gd name="connsiteX41" fmla="*/ 3642684 w 4552338"/>
              <a:gd name="connsiteY41" fmla="*/ 467218 h 1086355"/>
              <a:gd name="connsiteX42" fmla="*/ 3703367 w 4552338"/>
              <a:gd name="connsiteY42" fmla="*/ 494500 h 1086355"/>
              <a:gd name="connsiteX43" fmla="*/ 3761716 w 4552338"/>
              <a:gd name="connsiteY43" fmla="*/ 515700 h 1086355"/>
              <a:gd name="connsiteX44" fmla="*/ 3836141 w 4552338"/>
              <a:gd name="connsiteY44" fmla="*/ 534212 h 1086355"/>
              <a:gd name="connsiteX45" fmla="*/ 3905465 w 4552338"/>
              <a:gd name="connsiteY45" fmla="*/ 539367 h 1086355"/>
              <a:gd name="connsiteX46" fmla="*/ 3969005 w 4552338"/>
              <a:gd name="connsiteY46" fmla="*/ 538145 h 1086355"/>
              <a:gd name="connsiteX47" fmla="*/ 4024752 w 4552338"/>
              <a:gd name="connsiteY47" fmla="*/ 526807 h 1086355"/>
              <a:gd name="connsiteX48" fmla="*/ 4071727 w 4552338"/>
              <a:gd name="connsiteY48" fmla="*/ 508013 h 1086355"/>
              <a:gd name="connsiteX49" fmla="*/ 4127033 w 4552338"/>
              <a:gd name="connsiteY49" fmla="*/ 481257 h 1086355"/>
              <a:gd name="connsiteX50" fmla="*/ 4195435 w 4552338"/>
              <a:gd name="connsiteY50" fmla="*/ 439332 h 1086355"/>
              <a:gd name="connsiteX51" fmla="*/ 4246262 w 4552338"/>
              <a:gd name="connsiteY51" fmla="*/ 403811 h 1086355"/>
              <a:gd name="connsiteX52" fmla="*/ 4289789 w 4552338"/>
              <a:gd name="connsiteY52" fmla="*/ 370186 h 1086355"/>
              <a:gd name="connsiteX53" fmla="*/ 4321603 w 4552338"/>
              <a:gd name="connsiteY53" fmla="*/ 344088 h 1086355"/>
              <a:gd name="connsiteX54" fmla="*/ 4358608 w 4552338"/>
              <a:gd name="connsiteY54" fmla="*/ 313663 h 1086355"/>
              <a:gd name="connsiteX55" fmla="*/ 4400808 w 4552338"/>
              <a:gd name="connsiteY55" fmla="*/ 281601 h 1086355"/>
              <a:gd name="connsiteX56" fmla="*/ 4433595 w 4552338"/>
              <a:gd name="connsiteY56" fmla="*/ 253452 h 1086355"/>
              <a:gd name="connsiteX57" fmla="*/ 4470497 w 4552338"/>
              <a:gd name="connsiteY57" fmla="*/ 225148 h 1086355"/>
              <a:gd name="connsiteX58" fmla="*/ 4513365 w 4552338"/>
              <a:gd name="connsiteY58" fmla="*/ 191460 h 1086355"/>
              <a:gd name="connsiteX59" fmla="*/ 4552338 w 4552338"/>
              <a:gd name="connsiteY59" fmla="*/ 157773 h 1086355"/>
              <a:gd name="connsiteX0" fmla="*/ 28209 w 4580545"/>
              <a:gd name="connsiteY0" fmla="*/ 1086342 h 1088545"/>
              <a:gd name="connsiteX1" fmla="*/ 20699 w 4580545"/>
              <a:gd name="connsiteY1" fmla="*/ 1088114 h 1088545"/>
              <a:gd name="connsiteX2" fmla="*/ 328585 w 4580545"/>
              <a:gd name="connsiteY2" fmla="*/ 1077165 h 1088545"/>
              <a:gd name="connsiteX3" fmla="*/ 605293 w 4580545"/>
              <a:gd name="connsiteY3" fmla="*/ 1049373 h 1088545"/>
              <a:gd name="connsiteX4" fmla="*/ 883952 w 4580545"/>
              <a:gd name="connsiteY4" fmla="*/ 996315 h 1088545"/>
              <a:gd name="connsiteX5" fmla="*/ 1141173 w 4580545"/>
              <a:gd name="connsiteY5" fmla="*/ 917992 h 1088545"/>
              <a:gd name="connsiteX6" fmla="*/ 1402292 w 4580545"/>
              <a:gd name="connsiteY6" fmla="*/ 816088 h 1088545"/>
              <a:gd name="connsiteX7" fmla="*/ 1704334 w 4580545"/>
              <a:gd name="connsiteY7" fmla="*/ 667021 h 1088545"/>
              <a:gd name="connsiteX8" fmla="*/ 1888062 w 4580545"/>
              <a:gd name="connsiteY8" fmla="*/ 540847 h 1088545"/>
              <a:gd name="connsiteX9" fmla="*/ 2113551 w 4580545"/>
              <a:gd name="connsiteY9" fmla="*/ 386573 h 1088545"/>
              <a:gd name="connsiteX10" fmla="*/ 2184276 w 4580545"/>
              <a:gd name="connsiteY10" fmla="*/ 339509 h 1088545"/>
              <a:gd name="connsiteX11" fmla="*/ 2300343 w 4580545"/>
              <a:gd name="connsiteY11" fmla="*/ 258233 h 1088545"/>
              <a:gd name="connsiteX12" fmla="*/ 2365896 w 4580545"/>
              <a:gd name="connsiteY12" fmla="*/ 214198 h 1088545"/>
              <a:gd name="connsiteX13" fmla="*/ 2425612 w 4580545"/>
              <a:gd name="connsiteY13" fmla="*/ 176661 h 1088545"/>
              <a:gd name="connsiteX14" fmla="*/ 2475928 w 4580545"/>
              <a:gd name="connsiteY14" fmla="*/ 143498 h 1088545"/>
              <a:gd name="connsiteX15" fmla="*/ 2523603 w 4580545"/>
              <a:gd name="connsiteY15" fmla="*/ 117709 h 1088545"/>
              <a:gd name="connsiteX16" fmla="*/ 2569407 w 4580545"/>
              <a:gd name="connsiteY16" fmla="*/ 94337 h 1088545"/>
              <a:gd name="connsiteX17" fmla="*/ 2612405 w 4580545"/>
              <a:gd name="connsiteY17" fmla="*/ 76080 h 1088545"/>
              <a:gd name="connsiteX18" fmla="*/ 2655276 w 4580545"/>
              <a:gd name="connsiteY18" fmla="*/ 58394 h 1088545"/>
              <a:gd name="connsiteX19" fmla="*/ 2698063 w 4580545"/>
              <a:gd name="connsiteY19" fmla="*/ 42041 h 1088545"/>
              <a:gd name="connsiteX20" fmla="*/ 2729603 w 4580545"/>
              <a:gd name="connsiteY20" fmla="*/ 30843 h 1088545"/>
              <a:gd name="connsiteX21" fmla="*/ 2771601 w 4580545"/>
              <a:gd name="connsiteY21" fmla="*/ 20334 h 1088545"/>
              <a:gd name="connsiteX22" fmla="*/ 2822581 w 4580545"/>
              <a:gd name="connsiteY22" fmla="*/ 11954 h 1088545"/>
              <a:gd name="connsiteX23" fmla="*/ 2872480 w 4580545"/>
              <a:gd name="connsiteY23" fmla="*/ 5005 h 1088545"/>
              <a:gd name="connsiteX24" fmla="*/ 2908600 w 4580545"/>
              <a:gd name="connsiteY24" fmla="*/ 1968 h 1088545"/>
              <a:gd name="connsiteX25" fmla="*/ 2949030 w 4580545"/>
              <a:gd name="connsiteY25" fmla="*/ 10 h 1088545"/>
              <a:gd name="connsiteX26" fmla="*/ 2986547 w 4580545"/>
              <a:gd name="connsiteY26" fmla="*/ 2810 h 1088545"/>
              <a:gd name="connsiteX27" fmla="*/ 3030913 w 4580545"/>
              <a:gd name="connsiteY27" fmla="*/ 11492 h 1088545"/>
              <a:gd name="connsiteX28" fmla="*/ 3079469 w 4580545"/>
              <a:gd name="connsiteY28" fmla="*/ 28563 h 1088545"/>
              <a:gd name="connsiteX29" fmla="*/ 3127150 w 4580545"/>
              <a:gd name="connsiteY29" fmla="*/ 49788 h 1088545"/>
              <a:gd name="connsiteX30" fmla="*/ 3158029 w 4580545"/>
              <a:gd name="connsiteY30" fmla="*/ 66816 h 1088545"/>
              <a:gd name="connsiteX31" fmla="*/ 3158029 w 4580545"/>
              <a:gd name="connsiteY31" fmla="*/ 66816 h 1088545"/>
              <a:gd name="connsiteX32" fmla="*/ 3180468 w 4580545"/>
              <a:gd name="connsiteY32" fmla="*/ 86429 h 1088545"/>
              <a:gd name="connsiteX33" fmla="*/ 3212591 w 4580545"/>
              <a:gd name="connsiteY33" fmla="*/ 105557 h 1088545"/>
              <a:gd name="connsiteX34" fmla="*/ 3244334 w 4580545"/>
              <a:gd name="connsiteY34" fmla="*/ 129647 h 1088545"/>
              <a:gd name="connsiteX35" fmla="*/ 3300026 w 4580545"/>
              <a:gd name="connsiteY35" fmla="*/ 176089 h 1088545"/>
              <a:gd name="connsiteX36" fmla="*/ 3356049 w 4580545"/>
              <a:gd name="connsiteY36" fmla="*/ 219266 h 1088545"/>
              <a:gd name="connsiteX37" fmla="*/ 3416773 w 4580545"/>
              <a:gd name="connsiteY37" fmla="*/ 270572 h 1088545"/>
              <a:gd name="connsiteX38" fmla="*/ 3460939 w 4580545"/>
              <a:gd name="connsiteY38" fmla="*/ 308146 h 1088545"/>
              <a:gd name="connsiteX39" fmla="*/ 3514304 w 4580545"/>
              <a:gd name="connsiteY39" fmla="*/ 354264 h 1088545"/>
              <a:gd name="connsiteX40" fmla="*/ 3565779 w 4580545"/>
              <a:gd name="connsiteY40" fmla="*/ 394923 h 1088545"/>
              <a:gd name="connsiteX41" fmla="*/ 3613134 w 4580545"/>
              <a:gd name="connsiteY41" fmla="*/ 430419 h 1088545"/>
              <a:gd name="connsiteX42" fmla="*/ 3670891 w 4580545"/>
              <a:gd name="connsiteY42" fmla="*/ 467218 h 1088545"/>
              <a:gd name="connsiteX43" fmla="*/ 3731574 w 4580545"/>
              <a:gd name="connsiteY43" fmla="*/ 494500 h 1088545"/>
              <a:gd name="connsiteX44" fmla="*/ 3789923 w 4580545"/>
              <a:gd name="connsiteY44" fmla="*/ 515700 h 1088545"/>
              <a:gd name="connsiteX45" fmla="*/ 3864348 w 4580545"/>
              <a:gd name="connsiteY45" fmla="*/ 534212 h 1088545"/>
              <a:gd name="connsiteX46" fmla="*/ 3933672 w 4580545"/>
              <a:gd name="connsiteY46" fmla="*/ 539367 h 1088545"/>
              <a:gd name="connsiteX47" fmla="*/ 3997212 w 4580545"/>
              <a:gd name="connsiteY47" fmla="*/ 538145 h 1088545"/>
              <a:gd name="connsiteX48" fmla="*/ 4052959 w 4580545"/>
              <a:gd name="connsiteY48" fmla="*/ 526807 h 1088545"/>
              <a:gd name="connsiteX49" fmla="*/ 4099934 w 4580545"/>
              <a:gd name="connsiteY49" fmla="*/ 508013 h 1088545"/>
              <a:gd name="connsiteX50" fmla="*/ 4155240 w 4580545"/>
              <a:gd name="connsiteY50" fmla="*/ 481257 h 1088545"/>
              <a:gd name="connsiteX51" fmla="*/ 4223642 w 4580545"/>
              <a:gd name="connsiteY51" fmla="*/ 439332 h 1088545"/>
              <a:gd name="connsiteX52" fmla="*/ 4274469 w 4580545"/>
              <a:gd name="connsiteY52" fmla="*/ 403811 h 1088545"/>
              <a:gd name="connsiteX53" fmla="*/ 4317996 w 4580545"/>
              <a:gd name="connsiteY53" fmla="*/ 370186 h 1088545"/>
              <a:gd name="connsiteX54" fmla="*/ 4349810 w 4580545"/>
              <a:gd name="connsiteY54" fmla="*/ 344088 h 1088545"/>
              <a:gd name="connsiteX55" fmla="*/ 4386815 w 4580545"/>
              <a:gd name="connsiteY55" fmla="*/ 313663 h 1088545"/>
              <a:gd name="connsiteX56" fmla="*/ 4429015 w 4580545"/>
              <a:gd name="connsiteY56" fmla="*/ 281601 h 1088545"/>
              <a:gd name="connsiteX57" fmla="*/ 4461802 w 4580545"/>
              <a:gd name="connsiteY57" fmla="*/ 253452 h 1088545"/>
              <a:gd name="connsiteX58" fmla="*/ 4498704 w 4580545"/>
              <a:gd name="connsiteY58" fmla="*/ 225148 h 1088545"/>
              <a:gd name="connsiteX59" fmla="*/ 4541572 w 4580545"/>
              <a:gd name="connsiteY59" fmla="*/ 191460 h 1088545"/>
              <a:gd name="connsiteX60" fmla="*/ 4580545 w 4580545"/>
              <a:gd name="connsiteY60" fmla="*/ 157773 h 1088545"/>
              <a:gd name="connsiteX0" fmla="*/ 69741 w 4622077"/>
              <a:gd name="connsiteY0" fmla="*/ 1086342 h 1086343"/>
              <a:gd name="connsiteX1" fmla="*/ 13515 w 4622077"/>
              <a:gd name="connsiteY1" fmla="*/ 1032530 h 1086343"/>
              <a:gd name="connsiteX2" fmla="*/ 370117 w 4622077"/>
              <a:gd name="connsiteY2" fmla="*/ 1077165 h 1086343"/>
              <a:gd name="connsiteX3" fmla="*/ 646825 w 4622077"/>
              <a:gd name="connsiteY3" fmla="*/ 1049373 h 1086343"/>
              <a:gd name="connsiteX4" fmla="*/ 925484 w 4622077"/>
              <a:gd name="connsiteY4" fmla="*/ 996315 h 1086343"/>
              <a:gd name="connsiteX5" fmla="*/ 1182705 w 4622077"/>
              <a:gd name="connsiteY5" fmla="*/ 917992 h 1086343"/>
              <a:gd name="connsiteX6" fmla="*/ 1443824 w 4622077"/>
              <a:gd name="connsiteY6" fmla="*/ 816088 h 1086343"/>
              <a:gd name="connsiteX7" fmla="*/ 1745866 w 4622077"/>
              <a:gd name="connsiteY7" fmla="*/ 667021 h 1086343"/>
              <a:gd name="connsiteX8" fmla="*/ 1929594 w 4622077"/>
              <a:gd name="connsiteY8" fmla="*/ 540847 h 1086343"/>
              <a:gd name="connsiteX9" fmla="*/ 2155083 w 4622077"/>
              <a:gd name="connsiteY9" fmla="*/ 386573 h 1086343"/>
              <a:gd name="connsiteX10" fmla="*/ 2225808 w 4622077"/>
              <a:gd name="connsiteY10" fmla="*/ 339509 h 1086343"/>
              <a:gd name="connsiteX11" fmla="*/ 2341875 w 4622077"/>
              <a:gd name="connsiteY11" fmla="*/ 258233 h 1086343"/>
              <a:gd name="connsiteX12" fmla="*/ 2407428 w 4622077"/>
              <a:gd name="connsiteY12" fmla="*/ 214198 h 1086343"/>
              <a:gd name="connsiteX13" fmla="*/ 2467144 w 4622077"/>
              <a:gd name="connsiteY13" fmla="*/ 176661 h 1086343"/>
              <a:gd name="connsiteX14" fmla="*/ 2517460 w 4622077"/>
              <a:gd name="connsiteY14" fmla="*/ 143498 h 1086343"/>
              <a:gd name="connsiteX15" fmla="*/ 2565135 w 4622077"/>
              <a:gd name="connsiteY15" fmla="*/ 117709 h 1086343"/>
              <a:gd name="connsiteX16" fmla="*/ 2610939 w 4622077"/>
              <a:gd name="connsiteY16" fmla="*/ 94337 h 1086343"/>
              <a:gd name="connsiteX17" fmla="*/ 2653937 w 4622077"/>
              <a:gd name="connsiteY17" fmla="*/ 76080 h 1086343"/>
              <a:gd name="connsiteX18" fmla="*/ 2696808 w 4622077"/>
              <a:gd name="connsiteY18" fmla="*/ 58394 h 1086343"/>
              <a:gd name="connsiteX19" fmla="*/ 2739595 w 4622077"/>
              <a:gd name="connsiteY19" fmla="*/ 42041 h 1086343"/>
              <a:gd name="connsiteX20" fmla="*/ 2771135 w 4622077"/>
              <a:gd name="connsiteY20" fmla="*/ 30843 h 1086343"/>
              <a:gd name="connsiteX21" fmla="*/ 2813133 w 4622077"/>
              <a:gd name="connsiteY21" fmla="*/ 20334 h 1086343"/>
              <a:gd name="connsiteX22" fmla="*/ 2864113 w 4622077"/>
              <a:gd name="connsiteY22" fmla="*/ 11954 h 1086343"/>
              <a:gd name="connsiteX23" fmla="*/ 2914012 w 4622077"/>
              <a:gd name="connsiteY23" fmla="*/ 5005 h 1086343"/>
              <a:gd name="connsiteX24" fmla="*/ 2950132 w 4622077"/>
              <a:gd name="connsiteY24" fmla="*/ 1968 h 1086343"/>
              <a:gd name="connsiteX25" fmla="*/ 2990562 w 4622077"/>
              <a:gd name="connsiteY25" fmla="*/ 10 h 1086343"/>
              <a:gd name="connsiteX26" fmla="*/ 3028079 w 4622077"/>
              <a:gd name="connsiteY26" fmla="*/ 2810 h 1086343"/>
              <a:gd name="connsiteX27" fmla="*/ 3072445 w 4622077"/>
              <a:gd name="connsiteY27" fmla="*/ 11492 h 1086343"/>
              <a:gd name="connsiteX28" fmla="*/ 3121001 w 4622077"/>
              <a:gd name="connsiteY28" fmla="*/ 28563 h 1086343"/>
              <a:gd name="connsiteX29" fmla="*/ 3168682 w 4622077"/>
              <a:gd name="connsiteY29" fmla="*/ 49788 h 1086343"/>
              <a:gd name="connsiteX30" fmla="*/ 3199561 w 4622077"/>
              <a:gd name="connsiteY30" fmla="*/ 66816 h 1086343"/>
              <a:gd name="connsiteX31" fmla="*/ 3199561 w 4622077"/>
              <a:gd name="connsiteY31" fmla="*/ 66816 h 1086343"/>
              <a:gd name="connsiteX32" fmla="*/ 3222000 w 4622077"/>
              <a:gd name="connsiteY32" fmla="*/ 86429 h 1086343"/>
              <a:gd name="connsiteX33" fmla="*/ 3254123 w 4622077"/>
              <a:gd name="connsiteY33" fmla="*/ 105557 h 1086343"/>
              <a:gd name="connsiteX34" fmla="*/ 3285866 w 4622077"/>
              <a:gd name="connsiteY34" fmla="*/ 129647 h 1086343"/>
              <a:gd name="connsiteX35" fmla="*/ 3341558 w 4622077"/>
              <a:gd name="connsiteY35" fmla="*/ 176089 h 1086343"/>
              <a:gd name="connsiteX36" fmla="*/ 3397581 w 4622077"/>
              <a:gd name="connsiteY36" fmla="*/ 219266 h 1086343"/>
              <a:gd name="connsiteX37" fmla="*/ 3458305 w 4622077"/>
              <a:gd name="connsiteY37" fmla="*/ 270572 h 1086343"/>
              <a:gd name="connsiteX38" fmla="*/ 3502471 w 4622077"/>
              <a:gd name="connsiteY38" fmla="*/ 308146 h 1086343"/>
              <a:gd name="connsiteX39" fmla="*/ 3555836 w 4622077"/>
              <a:gd name="connsiteY39" fmla="*/ 354264 h 1086343"/>
              <a:gd name="connsiteX40" fmla="*/ 3607311 w 4622077"/>
              <a:gd name="connsiteY40" fmla="*/ 394923 h 1086343"/>
              <a:gd name="connsiteX41" fmla="*/ 3654666 w 4622077"/>
              <a:gd name="connsiteY41" fmla="*/ 430419 h 1086343"/>
              <a:gd name="connsiteX42" fmla="*/ 3712423 w 4622077"/>
              <a:gd name="connsiteY42" fmla="*/ 467218 h 1086343"/>
              <a:gd name="connsiteX43" fmla="*/ 3773106 w 4622077"/>
              <a:gd name="connsiteY43" fmla="*/ 494500 h 1086343"/>
              <a:gd name="connsiteX44" fmla="*/ 3831455 w 4622077"/>
              <a:gd name="connsiteY44" fmla="*/ 515700 h 1086343"/>
              <a:gd name="connsiteX45" fmla="*/ 3905880 w 4622077"/>
              <a:gd name="connsiteY45" fmla="*/ 534212 h 1086343"/>
              <a:gd name="connsiteX46" fmla="*/ 3975204 w 4622077"/>
              <a:gd name="connsiteY46" fmla="*/ 539367 h 1086343"/>
              <a:gd name="connsiteX47" fmla="*/ 4038744 w 4622077"/>
              <a:gd name="connsiteY47" fmla="*/ 538145 h 1086343"/>
              <a:gd name="connsiteX48" fmla="*/ 4094491 w 4622077"/>
              <a:gd name="connsiteY48" fmla="*/ 526807 h 1086343"/>
              <a:gd name="connsiteX49" fmla="*/ 4141466 w 4622077"/>
              <a:gd name="connsiteY49" fmla="*/ 508013 h 1086343"/>
              <a:gd name="connsiteX50" fmla="*/ 4196772 w 4622077"/>
              <a:gd name="connsiteY50" fmla="*/ 481257 h 1086343"/>
              <a:gd name="connsiteX51" fmla="*/ 4265174 w 4622077"/>
              <a:gd name="connsiteY51" fmla="*/ 439332 h 1086343"/>
              <a:gd name="connsiteX52" fmla="*/ 4316001 w 4622077"/>
              <a:gd name="connsiteY52" fmla="*/ 403811 h 1086343"/>
              <a:gd name="connsiteX53" fmla="*/ 4359528 w 4622077"/>
              <a:gd name="connsiteY53" fmla="*/ 370186 h 1086343"/>
              <a:gd name="connsiteX54" fmla="*/ 4391342 w 4622077"/>
              <a:gd name="connsiteY54" fmla="*/ 344088 h 1086343"/>
              <a:gd name="connsiteX55" fmla="*/ 4428347 w 4622077"/>
              <a:gd name="connsiteY55" fmla="*/ 313663 h 1086343"/>
              <a:gd name="connsiteX56" fmla="*/ 4470547 w 4622077"/>
              <a:gd name="connsiteY56" fmla="*/ 281601 h 1086343"/>
              <a:gd name="connsiteX57" fmla="*/ 4503334 w 4622077"/>
              <a:gd name="connsiteY57" fmla="*/ 253452 h 1086343"/>
              <a:gd name="connsiteX58" fmla="*/ 4540236 w 4622077"/>
              <a:gd name="connsiteY58" fmla="*/ 225148 h 1086343"/>
              <a:gd name="connsiteX59" fmla="*/ 4583104 w 4622077"/>
              <a:gd name="connsiteY59" fmla="*/ 191460 h 1086343"/>
              <a:gd name="connsiteX60" fmla="*/ 4622077 w 4622077"/>
              <a:gd name="connsiteY60" fmla="*/ 157773 h 1086343"/>
              <a:gd name="connsiteX0" fmla="*/ 3 w 5004427"/>
              <a:gd name="connsiteY0" fmla="*/ 1088869 h 1088870"/>
              <a:gd name="connsiteX1" fmla="*/ 395865 w 5004427"/>
              <a:gd name="connsiteY1" fmla="*/ 1032530 h 1088870"/>
              <a:gd name="connsiteX2" fmla="*/ 752467 w 5004427"/>
              <a:gd name="connsiteY2" fmla="*/ 1077165 h 1088870"/>
              <a:gd name="connsiteX3" fmla="*/ 1029175 w 5004427"/>
              <a:gd name="connsiteY3" fmla="*/ 1049373 h 1088870"/>
              <a:gd name="connsiteX4" fmla="*/ 1307834 w 5004427"/>
              <a:gd name="connsiteY4" fmla="*/ 996315 h 1088870"/>
              <a:gd name="connsiteX5" fmla="*/ 1565055 w 5004427"/>
              <a:gd name="connsiteY5" fmla="*/ 917992 h 1088870"/>
              <a:gd name="connsiteX6" fmla="*/ 1826174 w 5004427"/>
              <a:gd name="connsiteY6" fmla="*/ 816088 h 1088870"/>
              <a:gd name="connsiteX7" fmla="*/ 2128216 w 5004427"/>
              <a:gd name="connsiteY7" fmla="*/ 667021 h 1088870"/>
              <a:gd name="connsiteX8" fmla="*/ 2311944 w 5004427"/>
              <a:gd name="connsiteY8" fmla="*/ 540847 h 1088870"/>
              <a:gd name="connsiteX9" fmla="*/ 2537433 w 5004427"/>
              <a:gd name="connsiteY9" fmla="*/ 386573 h 1088870"/>
              <a:gd name="connsiteX10" fmla="*/ 2608158 w 5004427"/>
              <a:gd name="connsiteY10" fmla="*/ 339509 h 1088870"/>
              <a:gd name="connsiteX11" fmla="*/ 2724225 w 5004427"/>
              <a:gd name="connsiteY11" fmla="*/ 258233 h 1088870"/>
              <a:gd name="connsiteX12" fmla="*/ 2789778 w 5004427"/>
              <a:gd name="connsiteY12" fmla="*/ 214198 h 1088870"/>
              <a:gd name="connsiteX13" fmla="*/ 2849494 w 5004427"/>
              <a:gd name="connsiteY13" fmla="*/ 176661 h 1088870"/>
              <a:gd name="connsiteX14" fmla="*/ 2899810 w 5004427"/>
              <a:gd name="connsiteY14" fmla="*/ 143498 h 1088870"/>
              <a:gd name="connsiteX15" fmla="*/ 2947485 w 5004427"/>
              <a:gd name="connsiteY15" fmla="*/ 117709 h 1088870"/>
              <a:gd name="connsiteX16" fmla="*/ 2993289 w 5004427"/>
              <a:gd name="connsiteY16" fmla="*/ 94337 h 1088870"/>
              <a:gd name="connsiteX17" fmla="*/ 3036287 w 5004427"/>
              <a:gd name="connsiteY17" fmla="*/ 76080 h 1088870"/>
              <a:gd name="connsiteX18" fmla="*/ 3079158 w 5004427"/>
              <a:gd name="connsiteY18" fmla="*/ 58394 h 1088870"/>
              <a:gd name="connsiteX19" fmla="*/ 3121945 w 5004427"/>
              <a:gd name="connsiteY19" fmla="*/ 42041 h 1088870"/>
              <a:gd name="connsiteX20" fmla="*/ 3153485 w 5004427"/>
              <a:gd name="connsiteY20" fmla="*/ 30843 h 1088870"/>
              <a:gd name="connsiteX21" fmla="*/ 3195483 w 5004427"/>
              <a:gd name="connsiteY21" fmla="*/ 20334 h 1088870"/>
              <a:gd name="connsiteX22" fmla="*/ 3246463 w 5004427"/>
              <a:gd name="connsiteY22" fmla="*/ 11954 h 1088870"/>
              <a:gd name="connsiteX23" fmla="*/ 3296362 w 5004427"/>
              <a:gd name="connsiteY23" fmla="*/ 5005 h 1088870"/>
              <a:gd name="connsiteX24" fmla="*/ 3332482 w 5004427"/>
              <a:gd name="connsiteY24" fmla="*/ 1968 h 1088870"/>
              <a:gd name="connsiteX25" fmla="*/ 3372912 w 5004427"/>
              <a:gd name="connsiteY25" fmla="*/ 10 h 1088870"/>
              <a:gd name="connsiteX26" fmla="*/ 3410429 w 5004427"/>
              <a:gd name="connsiteY26" fmla="*/ 2810 h 1088870"/>
              <a:gd name="connsiteX27" fmla="*/ 3454795 w 5004427"/>
              <a:gd name="connsiteY27" fmla="*/ 11492 h 1088870"/>
              <a:gd name="connsiteX28" fmla="*/ 3503351 w 5004427"/>
              <a:gd name="connsiteY28" fmla="*/ 28563 h 1088870"/>
              <a:gd name="connsiteX29" fmla="*/ 3551032 w 5004427"/>
              <a:gd name="connsiteY29" fmla="*/ 49788 h 1088870"/>
              <a:gd name="connsiteX30" fmla="*/ 3581911 w 5004427"/>
              <a:gd name="connsiteY30" fmla="*/ 66816 h 1088870"/>
              <a:gd name="connsiteX31" fmla="*/ 3581911 w 5004427"/>
              <a:gd name="connsiteY31" fmla="*/ 66816 h 1088870"/>
              <a:gd name="connsiteX32" fmla="*/ 3604350 w 5004427"/>
              <a:gd name="connsiteY32" fmla="*/ 86429 h 1088870"/>
              <a:gd name="connsiteX33" fmla="*/ 3636473 w 5004427"/>
              <a:gd name="connsiteY33" fmla="*/ 105557 h 1088870"/>
              <a:gd name="connsiteX34" fmla="*/ 3668216 w 5004427"/>
              <a:gd name="connsiteY34" fmla="*/ 129647 h 1088870"/>
              <a:gd name="connsiteX35" fmla="*/ 3723908 w 5004427"/>
              <a:gd name="connsiteY35" fmla="*/ 176089 h 1088870"/>
              <a:gd name="connsiteX36" fmla="*/ 3779931 w 5004427"/>
              <a:gd name="connsiteY36" fmla="*/ 219266 h 1088870"/>
              <a:gd name="connsiteX37" fmla="*/ 3840655 w 5004427"/>
              <a:gd name="connsiteY37" fmla="*/ 270572 h 1088870"/>
              <a:gd name="connsiteX38" fmla="*/ 3884821 w 5004427"/>
              <a:gd name="connsiteY38" fmla="*/ 308146 h 1088870"/>
              <a:gd name="connsiteX39" fmla="*/ 3938186 w 5004427"/>
              <a:gd name="connsiteY39" fmla="*/ 354264 h 1088870"/>
              <a:gd name="connsiteX40" fmla="*/ 3989661 w 5004427"/>
              <a:gd name="connsiteY40" fmla="*/ 394923 h 1088870"/>
              <a:gd name="connsiteX41" fmla="*/ 4037016 w 5004427"/>
              <a:gd name="connsiteY41" fmla="*/ 430419 h 1088870"/>
              <a:gd name="connsiteX42" fmla="*/ 4094773 w 5004427"/>
              <a:gd name="connsiteY42" fmla="*/ 467218 h 1088870"/>
              <a:gd name="connsiteX43" fmla="*/ 4155456 w 5004427"/>
              <a:gd name="connsiteY43" fmla="*/ 494500 h 1088870"/>
              <a:gd name="connsiteX44" fmla="*/ 4213805 w 5004427"/>
              <a:gd name="connsiteY44" fmla="*/ 515700 h 1088870"/>
              <a:gd name="connsiteX45" fmla="*/ 4288230 w 5004427"/>
              <a:gd name="connsiteY45" fmla="*/ 534212 h 1088870"/>
              <a:gd name="connsiteX46" fmla="*/ 4357554 w 5004427"/>
              <a:gd name="connsiteY46" fmla="*/ 539367 h 1088870"/>
              <a:gd name="connsiteX47" fmla="*/ 4421094 w 5004427"/>
              <a:gd name="connsiteY47" fmla="*/ 538145 h 1088870"/>
              <a:gd name="connsiteX48" fmla="*/ 4476841 w 5004427"/>
              <a:gd name="connsiteY48" fmla="*/ 526807 h 1088870"/>
              <a:gd name="connsiteX49" fmla="*/ 4523816 w 5004427"/>
              <a:gd name="connsiteY49" fmla="*/ 508013 h 1088870"/>
              <a:gd name="connsiteX50" fmla="*/ 4579122 w 5004427"/>
              <a:gd name="connsiteY50" fmla="*/ 481257 h 1088870"/>
              <a:gd name="connsiteX51" fmla="*/ 4647524 w 5004427"/>
              <a:gd name="connsiteY51" fmla="*/ 439332 h 1088870"/>
              <a:gd name="connsiteX52" fmla="*/ 4698351 w 5004427"/>
              <a:gd name="connsiteY52" fmla="*/ 403811 h 1088870"/>
              <a:gd name="connsiteX53" fmla="*/ 4741878 w 5004427"/>
              <a:gd name="connsiteY53" fmla="*/ 370186 h 1088870"/>
              <a:gd name="connsiteX54" fmla="*/ 4773692 w 5004427"/>
              <a:gd name="connsiteY54" fmla="*/ 344088 h 1088870"/>
              <a:gd name="connsiteX55" fmla="*/ 4810697 w 5004427"/>
              <a:gd name="connsiteY55" fmla="*/ 313663 h 1088870"/>
              <a:gd name="connsiteX56" fmla="*/ 4852897 w 5004427"/>
              <a:gd name="connsiteY56" fmla="*/ 281601 h 1088870"/>
              <a:gd name="connsiteX57" fmla="*/ 4885684 w 5004427"/>
              <a:gd name="connsiteY57" fmla="*/ 253452 h 1088870"/>
              <a:gd name="connsiteX58" fmla="*/ 4922586 w 5004427"/>
              <a:gd name="connsiteY58" fmla="*/ 225148 h 1088870"/>
              <a:gd name="connsiteX59" fmla="*/ 4965454 w 5004427"/>
              <a:gd name="connsiteY59" fmla="*/ 191460 h 1088870"/>
              <a:gd name="connsiteX60" fmla="*/ 5004427 w 5004427"/>
              <a:gd name="connsiteY60" fmla="*/ 157773 h 1088870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54795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54795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54795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10429 w 5004427"/>
              <a:gd name="connsiteY26" fmla="*/ 2810 h 1089179"/>
              <a:gd name="connsiteX27" fmla="*/ 3478179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03351 w 5004427"/>
              <a:gd name="connsiteY28" fmla="*/ 28563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51032 w 5004427"/>
              <a:gd name="connsiteY29" fmla="*/ 49788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899810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581911 w 5004427"/>
              <a:gd name="connsiteY31" fmla="*/ 66816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581911 w 5004427"/>
              <a:gd name="connsiteY30" fmla="*/ 66816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7800 w 5004427"/>
              <a:gd name="connsiteY29" fmla="*/ 43893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04350 w 5004427"/>
              <a:gd name="connsiteY32" fmla="*/ 86429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93989 w 5004427"/>
              <a:gd name="connsiteY32" fmla="*/ 81376 h 1089179"/>
              <a:gd name="connsiteX33" fmla="*/ 3636473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8869 h 1089179"/>
              <a:gd name="connsiteX1" fmla="*/ 403660 w 5004427"/>
              <a:gd name="connsiteY1" fmla="*/ 1088114 h 1089179"/>
              <a:gd name="connsiteX2" fmla="*/ 752467 w 5004427"/>
              <a:gd name="connsiteY2" fmla="*/ 1077165 h 1089179"/>
              <a:gd name="connsiteX3" fmla="*/ 1029175 w 5004427"/>
              <a:gd name="connsiteY3" fmla="*/ 1049373 h 1089179"/>
              <a:gd name="connsiteX4" fmla="*/ 1307834 w 5004427"/>
              <a:gd name="connsiteY4" fmla="*/ 996315 h 1089179"/>
              <a:gd name="connsiteX5" fmla="*/ 1565055 w 5004427"/>
              <a:gd name="connsiteY5" fmla="*/ 917992 h 1089179"/>
              <a:gd name="connsiteX6" fmla="*/ 1826174 w 5004427"/>
              <a:gd name="connsiteY6" fmla="*/ 816088 h 1089179"/>
              <a:gd name="connsiteX7" fmla="*/ 2128216 w 5004427"/>
              <a:gd name="connsiteY7" fmla="*/ 667021 h 1089179"/>
              <a:gd name="connsiteX8" fmla="*/ 2311944 w 5004427"/>
              <a:gd name="connsiteY8" fmla="*/ 540847 h 1089179"/>
              <a:gd name="connsiteX9" fmla="*/ 2537433 w 5004427"/>
              <a:gd name="connsiteY9" fmla="*/ 386573 h 1089179"/>
              <a:gd name="connsiteX10" fmla="*/ 2608158 w 5004427"/>
              <a:gd name="connsiteY10" fmla="*/ 339509 h 1089179"/>
              <a:gd name="connsiteX11" fmla="*/ 2724225 w 5004427"/>
              <a:gd name="connsiteY11" fmla="*/ 258233 h 1089179"/>
              <a:gd name="connsiteX12" fmla="*/ 2789778 w 5004427"/>
              <a:gd name="connsiteY12" fmla="*/ 214198 h 1089179"/>
              <a:gd name="connsiteX13" fmla="*/ 2849494 w 5004427"/>
              <a:gd name="connsiteY13" fmla="*/ 176661 h 1089179"/>
              <a:gd name="connsiteX14" fmla="*/ 2901758 w 5004427"/>
              <a:gd name="connsiteY14" fmla="*/ 143498 h 1089179"/>
              <a:gd name="connsiteX15" fmla="*/ 2947485 w 5004427"/>
              <a:gd name="connsiteY15" fmla="*/ 117709 h 1089179"/>
              <a:gd name="connsiteX16" fmla="*/ 2993289 w 5004427"/>
              <a:gd name="connsiteY16" fmla="*/ 94337 h 1089179"/>
              <a:gd name="connsiteX17" fmla="*/ 3036287 w 5004427"/>
              <a:gd name="connsiteY17" fmla="*/ 76080 h 1089179"/>
              <a:gd name="connsiteX18" fmla="*/ 3079158 w 5004427"/>
              <a:gd name="connsiteY18" fmla="*/ 58394 h 1089179"/>
              <a:gd name="connsiteX19" fmla="*/ 3121945 w 5004427"/>
              <a:gd name="connsiteY19" fmla="*/ 42041 h 1089179"/>
              <a:gd name="connsiteX20" fmla="*/ 3153485 w 5004427"/>
              <a:gd name="connsiteY20" fmla="*/ 30843 h 1089179"/>
              <a:gd name="connsiteX21" fmla="*/ 3195483 w 5004427"/>
              <a:gd name="connsiteY21" fmla="*/ 20334 h 1089179"/>
              <a:gd name="connsiteX22" fmla="*/ 3246463 w 5004427"/>
              <a:gd name="connsiteY22" fmla="*/ 11954 h 1089179"/>
              <a:gd name="connsiteX23" fmla="*/ 3296362 w 5004427"/>
              <a:gd name="connsiteY23" fmla="*/ 5005 h 1089179"/>
              <a:gd name="connsiteX24" fmla="*/ 3332482 w 5004427"/>
              <a:gd name="connsiteY24" fmla="*/ 1968 h 1089179"/>
              <a:gd name="connsiteX25" fmla="*/ 3372912 w 5004427"/>
              <a:gd name="connsiteY25" fmla="*/ 10 h 1089179"/>
              <a:gd name="connsiteX26" fmla="*/ 3424070 w 5004427"/>
              <a:gd name="connsiteY26" fmla="*/ 2810 h 1089179"/>
              <a:gd name="connsiteX27" fmla="*/ 3478179 w 5004427"/>
              <a:gd name="connsiteY27" fmla="*/ 11492 h 1089179"/>
              <a:gd name="connsiteX28" fmla="*/ 3534529 w 5004427"/>
              <a:gd name="connsiteY28" fmla="*/ 21826 h 1089179"/>
              <a:gd name="connsiteX29" fmla="*/ 3595852 w 5004427"/>
              <a:gd name="connsiteY29" fmla="*/ 37156 h 1089179"/>
              <a:gd name="connsiteX30" fmla="*/ 3620884 w 5004427"/>
              <a:gd name="connsiteY30" fmla="*/ 51657 h 1089179"/>
              <a:gd name="connsiteX31" fmla="*/ 3650114 w 5004427"/>
              <a:gd name="connsiteY31" fmla="*/ 57552 h 1089179"/>
              <a:gd name="connsiteX32" fmla="*/ 3693989 w 5004427"/>
              <a:gd name="connsiteY32" fmla="*/ 81376 h 1089179"/>
              <a:gd name="connsiteX33" fmla="*/ 3730009 w 5004427"/>
              <a:gd name="connsiteY33" fmla="*/ 105557 h 1089179"/>
              <a:gd name="connsiteX34" fmla="*/ 3668216 w 5004427"/>
              <a:gd name="connsiteY34" fmla="*/ 129647 h 1089179"/>
              <a:gd name="connsiteX35" fmla="*/ 3723908 w 5004427"/>
              <a:gd name="connsiteY35" fmla="*/ 176089 h 1089179"/>
              <a:gd name="connsiteX36" fmla="*/ 3779931 w 5004427"/>
              <a:gd name="connsiteY36" fmla="*/ 219266 h 1089179"/>
              <a:gd name="connsiteX37" fmla="*/ 3840655 w 5004427"/>
              <a:gd name="connsiteY37" fmla="*/ 270572 h 1089179"/>
              <a:gd name="connsiteX38" fmla="*/ 3884821 w 5004427"/>
              <a:gd name="connsiteY38" fmla="*/ 308146 h 1089179"/>
              <a:gd name="connsiteX39" fmla="*/ 3938186 w 5004427"/>
              <a:gd name="connsiteY39" fmla="*/ 354264 h 1089179"/>
              <a:gd name="connsiteX40" fmla="*/ 3989661 w 5004427"/>
              <a:gd name="connsiteY40" fmla="*/ 394923 h 1089179"/>
              <a:gd name="connsiteX41" fmla="*/ 4037016 w 5004427"/>
              <a:gd name="connsiteY41" fmla="*/ 430419 h 1089179"/>
              <a:gd name="connsiteX42" fmla="*/ 4094773 w 5004427"/>
              <a:gd name="connsiteY42" fmla="*/ 467218 h 1089179"/>
              <a:gd name="connsiteX43" fmla="*/ 4155456 w 5004427"/>
              <a:gd name="connsiteY43" fmla="*/ 494500 h 1089179"/>
              <a:gd name="connsiteX44" fmla="*/ 4213805 w 5004427"/>
              <a:gd name="connsiteY44" fmla="*/ 515700 h 1089179"/>
              <a:gd name="connsiteX45" fmla="*/ 4288230 w 5004427"/>
              <a:gd name="connsiteY45" fmla="*/ 534212 h 1089179"/>
              <a:gd name="connsiteX46" fmla="*/ 4357554 w 5004427"/>
              <a:gd name="connsiteY46" fmla="*/ 539367 h 1089179"/>
              <a:gd name="connsiteX47" fmla="*/ 4421094 w 5004427"/>
              <a:gd name="connsiteY47" fmla="*/ 538145 h 1089179"/>
              <a:gd name="connsiteX48" fmla="*/ 4476841 w 5004427"/>
              <a:gd name="connsiteY48" fmla="*/ 526807 h 1089179"/>
              <a:gd name="connsiteX49" fmla="*/ 4523816 w 5004427"/>
              <a:gd name="connsiteY49" fmla="*/ 508013 h 1089179"/>
              <a:gd name="connsiteX50" fmla="*/ 4579122 w 5004427"/>
              <a:gd name="connsiteY50" fmla="*/ 481257 h 1089179"/>
              <a:gd name="connsiteX51" fmla="*/ 4647524 w 5004427"/>
              <a:gd name="connsiteY51" fmla="*/ 439332 h 1089179"/>
              <a:gd name="connsiteX52" fmla="*/ 4698351 w 5004427"/>
              <a:gd name="connsiteY52" fmla="*/ 403811 h 1089179"/>
              <a:gd name="connsiteX53" fmla="*/ 4741878 w 5004427"/>
              <a:gd name="connsiteY53" fmla="*/ 370186 h 1089179"/>
              <a:gd name="connsiteX54" fmla="*/ 4773692 w 5004427"/>
              <a:gd name="connsiteY54" fmla="*/ 344088 h 1089179"/>
              <a:gd name="connsiteX55" fmla="*/ 4810697 w 5004427"/>
              <a:gd name="connsiteY55" fmla="*/ 313663 h 1089179"/>
              <a:gd name="connsiteX56" fmla="*/ 4852897 w 5004427"/>
              <a:gd name="connsiteY56" fmla="*/ 281601 h 1089179"/>
              <a:gd name="connsiteX57" fmla="*/ 4885684 w 5004427"/>
              <a:gd name="connsiteY57" fmla="*/ 253452 h 1089179"/>
              <a:gd name="connsiteX58" fmla="*/ 4922586 w 5004427"/>
              <a:gd name="connsiteY58" fmla="*/ 225148 h 1089179"/>
              <a:gd name="connsiteX59" fmla="*/ 4965454 w 5004427"/>
              <a:gd name="connsiteY59" fmla="*/ 191460 h 1089179"/>
              <a:gd name="connsiteX60" fmla="*/ 5004427 w 5004427"/>
              <a:gd name="connsiteY60" fmla="*/ 157773 h 1089179"/>
              <a:gd name="connsiteX0" fmla="*/ 3 w 5004427"/>
              <a:gd name="connsiteY0" fmla="*/ 1089081 h 1089391"/>
              <a:gd name="connsiteX1" fmla="*/ 403660 w 5004427"/>
              <a:gd name="connsiteY1" fmla="*/ 1088326 h 1089391"/>
              <a:gd name="connsiteX2" fmla="*/ 752467 w 5004427"/>
              <a:gd name="connsiteY2" fmla="*/ 1077377 h 1089391"/>
              <a:gd name="connsiteX3" fmla="*/ 1029175 w 5004427"/>
              <a:gd name="connsiteY3" fmla="*/ 1049585 h 1089391"/>
              <a:gd name="connsiteX4" fmla="*/ 1307834 w 5004427"/>
              <a:gd name="connsiteY4" fmla="*/ 996527 h 1089391"/>
              <a:gd name="connsiteX5" fmla="*/ 1565055 w 5004427"/>
              <a:gd name="connsiteY5" fmla="*/ 918204 h 1089391"/>
              <a:gd name="connsiteX6" fmla="*/ 1826174 w 5004427"/>
              <a:gd name="connsiteY6" fmla="*/ 816300 h 1089391"/>
              <a:gd name="connsiteX7" fmla="*/ 2128216 w 5004427"/>
              <a:gd name="connsiteY7" fmla="*/ 667233 h 1089391"/>
              <a:gd name="connsiteX8" fmla="*/ 2311944 w 5004427"/>
              <a:gd name="connsiteY8" fmla="*/ 541059 h 1089391"/>
              <a:gd name="connsiteX9" fmla="*/ 2537433 w 5004427"/>
              <a:gd name="connsiteY9" fmla="*/ 386785 h 1089391"/>
              <a:gd name="connsiteX10" fmla="*/ 2608158 w 5004427"/>
              <a:gd name="connsiteY10" fmla="*/ 339721 h 1089391"/>
              <a:gd name="connsiteX11" fmla="*/ 2724225 w 5004427"/>
              <a:gd name="connsiteY11" fmla="*/ 258445 h 1089391"/>
              <a:gd name="connsiteX12" fmla="*/ 2789778 w 5004427"/>
              <a:gd name="connsiteY12" fmla="*/ 214410 h 1089391"/>
              <a:gd name="connsiteX13" fmla="*/ 2849494 w 5004427"/>
              <a:gd name="connsiteY13" fmla="*/ 176873 h 1089391"/>
              <a:gd name="connsiteX14" fmla="*/ 2901758 w 5004427"/>
              <a:gd name="connsiteY14" fmla="*/ 143710 h 1089391"/>
              <a:gd name="connsiteX15" fmla="*/ 2947485 w 5004427"/>
              <a:gd name="connsiteY15" fmla="*/ 117921 h 1089391"/>
              <a:gd name="connsiteX16" fmla="*/ 2993289 w 5004427"/>
              <a:gd name="connsiteY16" fmla="*/ 94549 h 1089391"/>
              <a:gd name="connsiteX17" fmla="*/ 3036287 w 5004427"/>
              <a:gd name="connsiteY17" fmla="*/ 76292 h 1089391"/>
              <a:gd name="connsiteX18" fmla="*/ 3079158 w 5004427"/>
              <a:gd name="connsiteY18" fmla="*/ 58606 h 1089391"/>
              <a:gd name="connsiteX19" fmla="*/ 3121945 w 5004427"/>
              <a:gd name="connsiteY19" fmla="*/ 42253 h 1089391"/>
              <a:gd name="connsiteX20" fmla="*/ 3153485 w 5004427"/>
              <a:gd name="connsiteY20" fmla="*/ 31055 h 1089391"/>
              <a:gd name="connsiteX21" fmla="*/ 3195483 w 5004427"/>
              <a:gd name="connsiteY21" fmla="*/ 20546 h 1089391"/>
              <a:gd name="connsiteX22" fmla="*/ 3246463 w 5004427"/>
              <a:gd name="connsiteY22" fmla="*/ 12166 h 1089391"/>
              <a:gd name="connsiteX23" fmla="*/ 3296362 w 5004427"/>
              <a:gd name="connsiteY23" fmla="*/ 5217 h 1089391"/>
              <a:gd name="connsiteX24" fmla="*/ 3332482 w 5004427"/>
              <a:gd name="connsiteY24" fmla="*/ 2180 h 1089391"/>
              <a:gd name="connsiteX25" fmla="*/ 3372912 w 5004427"/>
              <a:gd name="connsiteY25" fmla="*/ 222 h 1089391"/>
              <a:gd name="connsiteX26" fmla="*/ 3418225 w 5004427"/>
              <a:gd name="connsiteY26" fmla="*/ 1337 h 1089391"/>
              <a:gd name="connsiteX27" fmla="*/ 3478179 w 5004427"/>
              <a:gd name="connsiteY27" fmla="*/ 11704 h 1089391"/>
              <a:gd name="connsiteX28" fmla="*/ 3534529 w 5004427"/>
              <a:gd name="connsiteY28" fmla="*/ 22038 h 1089391"/>
              <a:gd name="connsiteX29" fmla="*/ 3595852 w 5004427"/>
              <a:gd name="connsiteY29" fmla="*/ 37368 h 1089391"/>
              <a:gd name="connsiteX30" fmla="*/ 3620884 w 5004427"/>
              <a:gd name="connsiteY30" fmla="*/ 51869 h 1089391"/>
              <a:gd name="connsiteX31" fmla="*/ 3650114 w 5004427"/>
              <a:gd name="connsiteY31" fmla="*/ 57764 h 1089391"/>
              <a:gd name="connsiteX32" fmla="*/ 3693989 w 5004427"/>
              <a:gd name="connsiteY32" fmla="*/ 81588 h 1089391"/>
              <a:gd name="connsiteX33" fmla="*/ 3730009 w 5004427"/>
              <a:gd name="connsiteY33" fmla="*/ 105769 h 1089391"/>
              <a:gd name="connsiteX34" fmla="*/ 3668216 w 5004427"/>
              <a:gd name="connsiteY34" fmla="*/ 129859 h 1089391"/>
              <a:gd name="connsiteX35" fmla="*/ 3723908 w 5004427"/>
              <a:gd name="connsiteY35" fmla="*/ 176301 h 1089391"/>
              <a:gd name="connsiteX36" fmla="*/ 3779931 w 5004427"/>
              <a:gd name="connsiteY36" fmla="*/ 219478 h 1089391"/>
              <a:gd name="connsiteX37" fmla="*/ 3840655 w 5004427"/>
              <a:gd name="connsiteY37" fmla="*/ 270784 h 1089391"/>
              <a:gd name="connsiteX38" fmla="*/ 3884821 w 5004427"/>
              <a:gd name="connsiteY38" fmla="*/ 308358 h 1089391"/>
              <a:gd name="connsiteX39" fmla="*/ 3938186 w 5004427"/>
              <a:gd name="connsiteY39" fmla="*/ 354476 h 1089391"/>
              <a:gd name="connsiteX40" fmla="*/ 3989661 w 5004427"/>
              <a:gd name="connsiteY40" fmla="*/ 395135 h 1089391"/>
              <a:gd name="connsiteX41" fmla="*/ 4037016 w 5004427"/>
              <a:gd name="connsiteY41" fmla="*/ 430631 h 1089391"/>
              <a:gd name="connsiteX42" fmla="*/ 4094773 w 5004427"/>
              <a:gd name="connsiteY42" fmla="*/ 467430 h 1089391"/>
              <a:gd name="connsiteX43" fmla="*/ 4155456 w 5004427"/>
              <a:gd name="connsiteY43" fmla="*/ 494712 h 1089391"/>
              <a:gd name="connsiteX44" fmla="*/ 4213805 w 5004427"/>
              <a:gd name="connsiteY44" fmla="*/ 515912 h 1089391"/>
              <a:gd name="connsiteX45" fmla="*/ 4288230 w 5004427"/>
              <a:gd name="connsiteY45" fmla="*/ 534424 h 1089391"/>
              <a:gd name="connsiteX46" fmla="*/ 4357554 w 5004427"/>
              <a:gd name="connsiteY46" fmla="*/ 539579 h 1089391"/>
              <a:gd name="connsiteX47" fmla="*/ 4421094 w 5004427"/>
              <a:gd name="connsiteY47" fmla="*/ 538357 h 1089391"/>
              <a:gd name="connsiteX48" fmla="*/ 4476841 w 5004427"/>
              <a:gd name="connsiteY48" fmla="*/ 527019 h 1089391"/>
              <a:gd name="connsiteX49" fmla="*/ 4523816 w 5004427"/>
              <a:gd name="connsiteY49" fmla="*/ 508225 h 1089391"/>
              <a:gd name="connsiteX50" fmla="*/ 4579122 w 5004427"/>
              <a:gd name="connsiteY50" fmla="*/ 481469 h 1089391"/>
              <a:gd name="connsiteX51" fmla="*/ 4647524 w 5004427"/>
              <a:gd name="connsiteY51" fmla="*/ 439544 h 1089391"/>
              <a:gd name="connsiteX52" fmla="*/ 4698351 w 5004427"/>
              <a:gd name="connsiteY52" fmla="*/ 404023 h 1089391"/>
              <a:gd name="connsiteX53" fmla="*/ 4741878 w 5004427"/>
              <a:gd name="connsiteY53" fmla="*/ 370398 h 1089391"/>
              <a:gd name="connsiteX54" fmla="*/ 4773692 w 5004427"/>
              <a:gd name="connsiteY54" fmla="*/ 344300 h 1089391"/>
              <a:gd name="connsiteX55" fmla="*/ 4810697 w 5004427"/>
              <a:gd name="connsiteY55" fmla="*/ 313875 h 1089391"/>
              <a:gd name="connsiteX56" fmla="*/ 4852897 w 5004427"/>
              <a:gd name="connsiteY56" fmla="*/ 281813 h 1089391"/>
              <a:gd name="connsiteX57" fmla="*/ 4885684 w 5004427"/>
              <a:gd name="connsiteY57" fmla="*/ 253664 h 1089391"/>
              <a:gd name="connsiteX58" fmla="*/ 4922586 w 5004427"/>
              <a:gd name="connsiteY58" fmla="*/ 225360 h 1089391"/>
              <a:gd name="connsiteX59" fmla="*/ 4965454 w 5004427"/>
              <a:gd name="connsiteY59" fmla="*/ 191672 h 1089391"/>
              <a:gd name="connsiteX60" fmla="*/ 5004427 w 5004427"/>
              <a:gd name="connsiteY60" fmla="*/ 157985 h 1089391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78179 w 5004427"/>
              <a:gd name="connsiteY27" fmla="*/ 11482 h 1089169"/>
              <a:gd name="connsiteX28" fmla="*/ 3534529 w 5004427"/>
              <a:gd name="connsiteY28" fmla="*/ 21816 h 1089169"/>
              <a:gd name="connsiteX29" fmla="*/ 3595852 w 5004427"/>
              <a:gd name="connsiteY29" fmla="*/ 37146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534529 w 5004427"/>
              <a:gd name="connsiteY28" fmla="*/ 21816 h 1089169"/>
              <a:gd name="connsiteX29" fmla="*/ 3595852 w 5004427"/>
              <a:gd name="connsiteY29" fmla="*/ 37146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95852 w 5004427"/>
              <a:gd name="connsiteY29" fmla="*/ 37146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20884 w 5004427"/>
              <a:gd name="connsiteY30" fmla="*/ 51647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593602 w 5004427"/>
              <a:gd name="connsiteY30" fmla="*/ 41541 h 1089169"/>
              <a:gd name="connsiteX31" fmla="*/ 3650114 w 5004427"/>
              <a:gd name="connsiteY31" fmla="*/ 57542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593602 w 5004427"/>
              <a:gd name="connsiteY30" fmla="*/ 41541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668216 w 5004427"/>
              <a:gd name="connsiteY34" fmla="*/ 129637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0009 w 5004427"/>
              <a:gd name="connsiteY33" fmla="*/ 105547 h 1089169"/>
              <a:gd name="connsiteX34" fmla="*/ 3789033 w 5004427"/>
              <a:gd name="connsiteY34" fmla="*/ 128795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723908 w 5004427"/>
              <a:gd name="connsiteY35" fmla="*/ 176079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779931 w 5004427"/>
              <a:gd name="connsiteY36" fmla="*/ 219256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840655 w 5004427"/>
              <a:gd name="connsiteY37" fmla="*/ 270562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971215 w 5004427"/>
              <a:gd name="connsiteY37" fmla="*/ 241928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971215 w 5004427"/>
              <a:gd name="connsiteY37" fmla="*/ 241928 h 1089169"/>
              <a:gd name="connsiteX38" fmla="*/ 3884821 w 5004427"/>
              <a:gd name="connsiteY38" fmla="*/ 308136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6593 w 5004427"/>
              <a:gd name="connsiteY36" fmla="*/ 202412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8225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3938186 w 5004427"/>
              <a:gd name="connsiteY39" fmla="*/ 354254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4123308 w 5004427"/>
              <a:gd name="connsiteY39" fmla="*/ 341621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4123308 w 5004427"/>
              <a:gd name="connsiteY39" fmla="*/ 341621 h 1089169"/>
              <a:gd name="connsiteX40" fmla="*/ 3989661 w 5004427"/>
              <a:gd name="connsiteY40" fmla="*/ 39491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50456 w 5004427"/>
              <a:gd name="connsiteY38" fmla="*/ 286239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48508 w 5004427"/>
              <a:gd name="connsiteY38" fmla="*/ 287081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1215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74783 w 5004427"/>
              <a:gd name="connsiteY40" fmla="*/ 37975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204013 w 5004427"/>
              <a:gd name="connsiteY40" fmla="*/ 399123 h 1089169"/>
              <a:gd name="connsiteX41" fmla="*/ 4037016 w 5004427"/>
              <a:gd name="connsiteY41" fmla="*/ 430409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204013 w 5004427"/>
              <a:gd name="connsiteY40" fmla="*/ 399123 h 1089169"/>
              <a:gd name="connsiteX41" fmla="*/ 4251368 w 5004427"/>
              <a:gd name="connsiteY41" fmla="*/ 441357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004427"/>
              <a:gd name="connsiteY0" fmla="*/ 1088859 h 1089169"/>
              <a:gd name="connsiteX1" fmla="*/ 403660 w 5004427"/>
              <a:gd name="connsiteY1" fmla="*/ 1088104 h 1089169"/>
              <a:gd name="connsiteX2" fmla="*/ 752467 w 5004427"/>
              <a:gd name="connsiteY2" fmla="*/ 1077155 h 1089169"/>
              <a:gd name="connsiteX3" fmla="*/ 1029175 w 5004427"/>
              <a:gd name="connsiteY3" fmla="*/ 1049363 h 1089169"/>
              <a:gd name="connsiteX4" fmla="*/ 1307834 w 5004427"/>
              <a:gd name="connsiteY4" fmla="*/ 996305 h 1089169"/>
              <a:gd name="connsiteX5" fmla="*/ 1565055 w 5004427"/>
              <a:gd name="connsiteY5" fmla="*/ 917982 h 1089169"/>
              <a:gd name="connsiteX6" fmla="*/ 1826174 w 5004427"/>
              <a:gd name="connsiteY6" fmla="*/ 816078 h 1089169"/>
              <a:gd name="connsiteX7" fmla="*/ 2128216 w 5004427"/>
              <a:gd name="connsiteY7" fmla="*/ 667011 h 1089169"/>
              <a:gd name="connsiteX8" fmla="*/ 2311944 w 5004427"/>
              <a:gd name="connsiteY8" fmla="*/ 540837 h 1089169"/>
              <a:gd name="connsiteX9" fmla="*/ 2537433 w 5004427"/>
              <a:gd name="connsiteY9" fmla="*/ 386563 h 1089169"/>
              <a:gd name="connsiteX10" fmla="*/ 2608158 w 5004427"/>
              <a:gd name="connsiteY10" fmla="*/ 339499 h 1089169"/>
              <a:gd name="connsiteX11" fmla="*/ 2724225 w 5004427"/>
              <a:gd name="connsiteY11" fmla="*/ 258223 h 1089169"/>
              <a:gd name="connsiteX12" fmla="*/ 2789778 w 5004427"/>
              <a:gd name="connsiteY12" fmla="*/ 214188 h 1089169"/>
              <a:gd name="connsiteX13" fmla="*/ 2849494 w 5004427"/>
              <a:gd name="connsiteY13" fmla="*/ 176651 h 1089169"/>
              <a:gd name="connsiteX14" fmla="*/ 2901758 w 5004427"/>
              <a:gd name="connsiteY14" fmla="*/ 143488 h 1089169"/>
              <a:gd name="connsiteX15" fmla="*/ 2947485 w 5004427"/>
              <a:gd name="connsiteY15" fmla="*/ 117699 h 1089169"/>
              <a:gd name="connsiteX16" fmla="*/ 2993289 w 5004427"/>
              <a:gd name="connsiteY16" fmla="*/ 94327 h 1089169"/>
              <a:gd name="connsiteX17" fmla="*/ 3036287 w 5004427"/>
              <a:gd name="connsiteY17" fmla="*/ 76070 h 1089169"/>
              <a:gd name="connsiteX18" fmla="*/ 3079158 w 5004427"/>
              <a:gd name="connsiteY18" fmla="*/ 58384 h 1089169"/>
              <a:gd name="connsiteX19" fmla="*/ 3121945 w 5004427"/>
              <a:gd name="connsiteY19" fmla="*/ 42031 h 1089169"/>
              <a:gd name="connsiteX20" fmla="*/ 3153485 w 5004427"/>
              <a:gd name="connsiteY20" fmla="*/ 30833 h 1089169"/>
              <a:gd name="connsiteX21" fmla="*/ 3195483 w 5004427"/>
              <a:gd name="connsiteY21" fmla="*/ 20324 h 1089169"/>
              <a:gd name="connsiteX22" fmla="*/ 3246463 w 5004427"/>
              <a:gd name="connsiteY22" fmla="*/ 11944 h 1089169"/>
              <a:gd name="connsiteX23" fmla="*/ 3296362 w 5004427"/>
              <a:gd name="connsiteY23" fmla="*/ 4995 h 1089169"/>
              <a:gd name="connsiteX24" fmla="*/ 3332482 w 5004427"/>
              <a:gd name="connsiteY24" fmla="*/ 1958 h 1089169"/>
              <a:gd name="connsiteX25" fmla="*/ 3372912 w 5004427"/>
              <a:gd name="connsiteY25" fmla="*/ 0 h 1089169"/>
              <a:gd name="connsiteX26" fmla="*/ 3416277 w 5004427"/>
              <a:gd name="connsiteY26" fmla="*/ 1957 h 1089169"/>
              <a:gd name="connsiteX27" fmla="*/ 3454795 w 5004427"/>
              <a:gd name="connsiteY27" fmla="*/ 7271 h 1089169"/>
              <a:gd name="connsiteX28" fmla="*/ 3499454 w 5004427"/>
              <a:gd name="connsiteY28" fmla="*/ 15921 h 1089169"/>
              <a:gd name="connsiteX29" fmla="*/ 3551033 w 5004427"/>
              <a:gd name="connsiteY29" fmla="*/ 26198 h 1089169"/>
              <a:gd name="connsiteX30" fmla="*/ 3603345 w 5004427"/>
              <a:gd name="connsiteY30" fmla="*/ 40699 h 1089169"/>
              <a:gd name="connsiteX31" fmla="*/ 3636473 w 5004427"/>
              <a:gd name="connsiteY31" fmla="*/ 54173 h 1089169"/>
              <a:gd name="connsiteX32" fmla="*/ 3693989 w 5004427"/>
              <a:gd name="connsiteY32" fmla="*/ 81366 h 1089169"/>
              <a:gd name="connsiteX33" fmla="*/ 3737804 w 5004427"/>
              <a:gd name="connsiteY33" fmla="*/ 103021 h 1089169"/>
              <a:gd name="connsiteX34" fmla="*/ 3789033 w 5004427"/>
              <a:gd name="connsiteY34" fmla="*/ 128795 h 1089169"/>
              <a:gd name="connsiteX35" fmla="*/ 3852519 w 5004427"/>
              <a:gd name="connsiteY35" fmla="*/ 165973 h 1089169"/>
              <a:gd name="connsiteX36" fmla="*/ 3908542 w 5004427"/>
              <a:gd name="connsiteY36" fmla="*/ 201570 h 1089169"/>
              <a:gd name="connsiteX37" fmla="*/ 3973164 w 5004427"/>
              <a:gd name="connsiteY37" fmla="*/ 241928 h 1089169"/>
              <a:gd name="connsiteX38" fmla="*/ 4046559 w 5004427"/>
              <a:gd name="connsiteY38" fmla="*/ 287923 h 1089169"/>
              <a:gd name="connsiteX39" fmla="*/ 4123308 w 5004427"/>
              <a:gd name="connsiteY39" fmla="*/ 341621 h 1089169"/>
              <a:gd name="connsiteX40" fmla="*/ 4196219 w 5004427"/>
              <a:gd name="connsiteY40" fmla="*/ 391543 h 1089169"/>
              <a:gd name="connsiteX41" fmla="*/ 4251368 w 5004427"/>
              <a:gd name="connsiteY41" fmla="*/ 441357 h 1089169"/>
              <a:gd name="connsiteX42" fmla="*/ 4094773 w 5004427"/>
              <a:gd name="connsiteY42" fmla="*/ 467208 h 1089169"/>
              <a:gd name="connsiteX43" fmla="*/ 4155456 w 5004427"/>
              <a:gd name="connsiteY43" fmla="*/ 494490 h 1089169"/>
              <a:gd name="connsiteX44" fmla="*/ 4213805 w 5004427"/>
              <a:gd name="connsiteY44" fmla="*/ 515690 h 1089169"/>
              <a:gd name="connsiteX45" fmla="*/ 4288230 w 5004427"/>
              <a:gd name="connsiteY45" fmla="*/ 534202 h 1089169"/>
              <a:gd name="connsiteX46" fmla="*/ 4357554 w 5004427"/>
              <a:gd name="connsiteY46" fmla="*/ 539357 h 1089169"/>
              <a:gd name="connsiteX47" fmla="*/ 4421094 w 5004427"/>
              <a:gd name="connsiteY47" fmla="*/ 538135 h 1089169"/>
              <a:gd name="connsiteX48" fmla="*/ 4476841 w 5004427"/>
              <a:gd name="connsiteY48" fmla="*/ 526797 h 1089169"/>
              <a:gd name="connsiteX49" fmla="*/ 4523816 w 5004427"/>
              <a:gd name="connsiteY49" fmla="*/ 508003 h 1089169"/>
              <a:gd name="connsiteX50" fmla="*/ 4579122 w 5004427"/>
              <a:gd name="connsiteY50" fmla="*/ 481247 h 1089169"/>
              <a:gd name="connsiteX51" fmla="*/ 4647524 w 5004427"/>
              <a:gd name="connsiteY51" fmla="*/ 439322 h 1089169"/>
              <a:gd name="connsiteX52" fmla="*/ 4698351 w 5004427"/>
              <a:gd name="connsiteY52" fmla="*/ 403801 h 1089169"/>
              <a:gd name="connsiteX53" fmla="*/ 4741878 w 5004427"/>
              <a:gd name="connsiteY53" fmla="*/ 370176 h 1089169"/>
              <a:gd name="connsiteX54" fmla="*/ 4773692 w 5004427"/>
              <a:gd name="connsiteY54" fmla="*/ 344078 h 1089169"/>
              <a:gd name="connsiteX55" fmla="*/ 4810697 w 5004427"/>
              <a:gd name="connsiteY55" fmla="*/ 313653 h 1089169"/>
              <a:gd name="connsiteX56" fmla="*/ 4852897 w 5004427"/>
              <a:gd name="connsiteY56" fmla="*/ 281591 h 1089169"/>
              <a:gd name="connsiteX57" fmla="*/ 4885684 w 5004427"/>
              <a:gd name="connsiteY57" fmla="*/ 253442 h 1089169"/>
              <a:gd name="connsiteX58" fmla="*/ 4922586 w 5004427"/>
              <a:gd name="connsiteY58" fmla="*/ 225138 h 1089169"/>
              <a:gd name="connsiteX59" fmla="*/ 4965454 w 5004427"/>
              <a:gd name="connsiteY59" fmla="*/ 191450 h 1089169"/>
              <a:gd name="connsiteX60" fmla="*/ 5004427 w 5004427"/>
              <a:gd name="connsiteY60" fmla="*/ 157763 h 1089169"/>
              <a:gd name="connsiteX0" fmla="*/ 3 w 5123295"/>
              <a:gd name="connsiteY0" fmla="*/ 1088859 h 1089169"/>
              <a:gd name="connsiteX1" fmla="*/ 403660 w 5123295"/>
              <a:gd name="connsiteY1" fmla="*/ 1088104 h 1089169"/>
              <a:gd name="connsiteX2" fmla="*/ 752467 w 5123295"/>
              <a:gd name="connsiteY2" fmla="*/ 1077155 h 1089169"/>
              <a:gd name="connsiteX3" fmla="*/ 1029175 w 5123295"/>
              <a:gd name="connsiteY3" fmla="*/ 1049363 h 1089169"/>
              <a:gd name="connsiteX4" fmla="*/ 1307834 w 5123295"/>
              <a:gd name="connsiteY4" fmla="*/ 996305 h 1089169"/>
              <a:gd name="connsiteX5" fmla="*/ 1565055 w 5123295"/>
              <a:gd name="connsiteY5" fmla="*/ 917982 h 1089169"/>
              <a:gd name="connsiteX6" fmla="*/ 1826174 w 5123295"/>
              <a:gd name="connsiteY6" fmla="*/ 816078 h 1089169"/>
              <a:gd name="connsiteX7" fmla="*/ 2128216 w 5123295"/>
              <a:gd name="connsiteY7" fmla="*/ 667011 h 1089169"/>
              <a:gd name="connsiteX8" fmla="*/ 2311944 w 5123295"/>
              <a:gd name="connsiteY8" fmla="*/ 540837 h 1089169"/>
              <a:gd name="connsiteX9" fmla="*/ 2537433 w 5123295"/>
              <a:gd name="connsiteY9" fmla="*/ 386563 h 1089169"/>
              <a:gd name="connsiteX10" fmla="*/ 2608158 w 5123295"/>
              <a:gd name="connsiteY10" fmla="*/ 339499 h 1089169"/>
              <a:gd name="connsiteX11" fmla="*/ 2724225 w 5123295"/>
              <a:gd name="connsiteY11" fmla="*/ 258223 h 1089169"/>
              <a:gd name="connsiteX12" fmla="*/ 2789778 w 5123295"/>
              <a:gd name="connsiteY12" fmla="*/ 214188 h 1089169"/>
              <a:gd name="connsiteX13" fmla="*/ 2849494 w 5123295"/>
              <a:gd name="connsiteY13" fmla="*/ 176651 h 1089169"/>
              <a:gd name="connsiteX14" fmla="*/ 2901758 w 5123295"/>
              <a:gd name="connsiteY14" fmla="*/ 143488 h 1089169"/>
              <a:gd name="connsiteX15" fmla="*/ 2947485 w 5123295"/>
              <a:gd name="connsiteY15" fmla="*/ 117699 h 1089169"/>
              <a:gd name="connsiteX16" fmla="*/ 2993289 w 5123295"/>
              <a:gd name="connsiteY16" fmla="*/ 94327 h 1089169"/>
              <a:gd name="connsiteX17" fmla="*/ 3036287 w 5123295"/>
              <a:gd name="connsiteY17" fmla="*/ 76070 h 1089169"/>
              <a:gd name="connsiteX18" fmla="*/ 3079158 w 5123295"/>
              <a:gd name="connsiteY18" fmla="*/ 58384 h 1089169"/>
              <a:gd name="connsiteX19" fmla="*/ 3121945 w 5123295"/>
              <a:gd name="connsiteY19" fmla="*/ 42031 h 1089169"/>
              <a:gd name="connsiteX20" fmla="*/ 3153485 w 5123295"/>
              <a:gd name="connsiteY20" fmla="*/ 30833 h 1089169"/>
              <a:gd name="connsiteX21" fmla="*/ 3195483 w 5123295"/>
              <a:gd name="connsiteY21" fmla="*/ 20324 h 1089169"/>
              <a:gd name="connsiteX22" fmla="*/ 3246463 w 5123295"/>
              <a:gd name="connsiteY22" fmla="*/ 11944 h 1089169"/>
              <a:gd name="connsiteX23" fmla="*/ 3296362 w 5123295"/>
              <a:gd name="connsiteY23" fmla="*/ 4995 h 1089169"/>
              <a:gd name="connsiteX24" fmla="*/ 3332482 w 5123295"/>
              <a:gd name="connsiteY24" fmla="*/ 1958 h 1089169"/>
              <a:gd name="connsiteX25" fmla="*/ 3372912 w 5123295"/>
              <a:gd name="connsiteY25" fmla="*/ 0 h 1089169"/>
              <a:gd name="connsiteX26" fmla="*/ 3416277 w 5123295"/>
              <a:gd name="connsiteY26" fmla="*/ 1957 h 1089169"/>
              <a:gd name="connsiteX27" fmla="*/ 3454795 w 5123295"/>
              <a:gd name="connsiteY27" fmla="*/ 7271 h 1089169"/>
              <a:gd name="connsiteX28" fmla="*/ 3499454 w 5123295"/>
              <a:gd name="connsiteY28" fmla="*/ 15921 h 1089169"/>
              <a:gd name="connsiteX29" fmla="*/ 3551033 w 5123295"/>
              <a:gd name="connsiteY29" fmla="*/ 26198 h 1089169"/>
              <a:gd name="connsiteX30" fmla="*/ 3603345 w 5123295"/>
              <a:gd name="connsiteY30" fmla="*/ 40699 h 1089169"/>
              <a:gd name="connsiteX31" fmla="*/ 3636473 w 5123295"/>
              <a:gd name="connsiteY31" fmla="*/ 54173 h 1089169"/>
              <a:gd name="connsiteX32" fmla="*/ 3693989 w 5123295"/>
              <a:gd name="connsiteY32" fmla="*/ 81366 h 1089169"/>
              <a:gd name="connsiteX33" fmla="*/ 3737804 w 5123295"/>
              <a:gd name="connsiteY33" fmla="*/ 103021 h 1089169"/>
              <a:gd name="connsiteX34" fmla="*/ 3789033 w 5123295"/>
              <a:gd name="connsiteY34" fmla="*/ 128795 h 1089169"/>
              <a:gd name="connsiteX35" fmla="*/ 3852519 w 5123295"/>
              <a:gd name="connsiteY35" fmla="*/ 165973 h 1089169"/>
              <a:gd name="connsiteX36" fmla="*/ 3908542 w 5123295"/>
              <a:gd name="connsiteY36" fmla="*/ 201570 h 1089169"/>
              <a:gd name="connsiteX37" fmla="*/ 3973164 w 5123295"/>
              <a:gd name="connsiteY37" fmla="*/ 241928 h 1089169"/>
              <a:gd name="connsiteX38" fmla="*/ 4046559 w 5123295"/>
              <a:gd name="connsiteY38" fmla="*/ 287923 h 1089169"/>
              <a:gd name="connsiteX39" fmla="*/ 4123308 w 5123295"/>
              <a:gd name="connsiteY39" fmla="*/ 341621 h 1089169"/>
              <a:gd name="connsiteX40" fmla="*/ 4196219 w 5123295"/>
              <a:gd name="connsiteY40" fmla="*/ 391543 h 1089169"/>
              <a:gd name="connsiteX41" fmla="*/ 4251368 w 5123295"/>
              <a:gd name="connsiteY41" fmla="*/ 441357 h 1089169"/>
              <a:gd name="connsiteX42" fmla="*/ 4094773 w 5123295"/>
              <a:gd name="connsiteY42" fmla="*/ 467208 h 1089169"/>
              <a:gd name="connsiteX43" fmla="*/ 4155456 w 5123295"/>
              <a:gd name="connsiteY43" fmla="*/ 494490 h 1089169"/>
              <a:gd name="connsiteX44" fmla="*/ 4213805 w 5123295"/>
              <a:gd name="connsiteY44" fmla="*/ 515690 h 1089169"/>
              <a:gd name="connsiteX45" fmla="*/ 4288230 w 5123295"/>
              <a:gd name="connsiteY45" fmla="*/ 534202 h 1089169"/>
              <a:gd name="connsiteX46" fmla="*/ 4357554 w 5123295"/>
              <a:gd name="connsiteY46" fmla="*/ 539357 h 1089169"/>
              <a:gd name="connsiteX47" fmla="*/ 4421094 w 5123295"/>
              <a:gd name="connsiteY47" fmla="*/ 538135 h 1089169"/>
              <a:gd name="connsiteX48" fmla="*/ 4476841 w 5123295"/>
              <a:gd name="connsiteY48" fmla="*/ 526797 h 1089169"/>
              <a:gd name="connsiteX49" fmla="*/ 4523816 w 5123295"/>
              <a:gd name="connsiteY49" fmla="*/ 508003 h 1089169"/>
              <a:gd name="connsiteX50" fmla="*/ 4579122 w 5123295"/>
              <a:gd name="connsiteY50" fmla="*/ 481247 h 1089169"/>
              <a:gd name="connsiteX51" fmla="*/ 4647524 w 5123295"/>
              <a:gd name="connsiteY51" fmla="*/ 439322 h 1089169"/>
              <a:gd name="connsiteX52" fmla="*/ 4698351 w 5123295"/>
              <a:gd name="connsiteY52" fmla="*/ 403801 h 1089169"/>
              <a:gd name="connsiteX53" fmla="*/ 4741878 w 5123295"/>
              <a:gd name="connsiteY53" fmla="*/ 370176 h 1089169"/>
              <a:gd name="connsiteX54" fmla="*/ 4773692 w 5123295"/>
              <a:gd name="connsiteY54" fmla="*/ 344078 h 1089169"/>
              <a:gd name="connsiteX55" fmla="*/ 4810697 w 5123295"/>
              <a:gd name="connsiteY55" fmla="*/ 313653 h 1089169"/>
              <a:gd name="connsiteX56" fmla="*/ 4852897 w 5123295"/>
              <a:gd name="connsiteY56" fmla="*/ 281591 h 1089169"/>
              <a:gd name="connsiteX57" fmla="*/ 4885684 w 5123295"/>
              <a:gd name="connsiteY57" fmla="*/ 253442 h 1089169"/>
              <a:gd name="connsiteX58" fmla="*/ 4922586 w 5123295"/>
              <a:gd name="connsiteY58" fmla="*/ 225138 h 1089169"/>
              <a:gd name="connsiteX59" fmla="*/ 4965454 w 5123295"/>
              <a:gd name="connsiteY59" fmla="*/ 191450 h 1089169"/>
              <a:gd name="connsiteX60" fmla="*/ 5123295 w 5123295"/>
              <a:gd name="connsiteY60" fmla="*/ 830670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4965454 w 6721192"/>
              <a:gd name="connsiteY59" fmla="*/ 191450 h 1089169"/>
              <a:gd name="connsiteX60" fmla="*/ 6721192 w 6721192"/>
              <a:gd name="connsiteY60" fmla="*/ 1088379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4965454 w 6721192"/>
              <a:gd name="connsiteY59" fmla="*/ 191450 h 1089169"/>
              <a:gd name="connsiteX60" fmla="*/ 6721192 w 6721192"/>
              <a:gd name="connsiteY60" fmla="*/ 1088379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5811171 w 6721192"/>
              <a:gd name="connsiteY59" fmla="*/ 834038 h 1089169"/>
              <a:gd name="connsiteX60" fmla="*/ 6721192 w 6721192"/>
              <a:gd name="connsiteY60" fmla="*/ 1088379 h 1089169"/>
              <a:gd name="connsiteX0" fmla="*/ 3 w 6721192"/>
              <a:gd name="connsiteY0" fmla="*/ 1088859 h 1089169"/>
              <a:gd name="connsiteX1" fmla="*/ 403660 w 6721192"/>
              <a:gd name="connsiteY1" fmla="*/ 1088104 h 1089169"/>
              <a:gd name="connsiteX2" fmla="*/ 752467 w 6721192"/>
              <a:gd name="connsiteY2" fmla="*/ 1077155 h 1089169"/>
              <a:gd name="connsiteX3" fmla="*/ 1029175 w 6721192"/>
              <a:gd name="connsiteY3" fmla="*/ 1049363 h 1089169"/>
              <a:gd name="connsiteX4" fmla="*/ 1307834 w 6721192"/>
              <a:gd name="connsiteY4" fmla="*/ 996305 h 1089169"/>
              <a:gd name="connsiteX5" fmla="*/ 1565055 w 6721192"/>
              <a:gd name="connsiteY5" fmla="*/ 917982 h 1089169"/>
              <a:gd name="connsiteX6" fmla="*/ 1826174 w 6721192"/>
              <a:gd name="connsiteY6" fmla="*/ 816078 h 1089169"/>
              <a:gd name="connsiteX7" fmla="*/ 2128216 w 6721192"/>
              <a:gd name="connsiteY7" fmla="*/ 667011 h 1089169"/>
              <a:gd name="connsiteX8" fmla="*/ 2311944 w 6721192"/>
              <a:gd name="connsiteY8" fmla="*/ 540837 h 1089169"/>
              <a:gd name="connsiteX9" fmla="*/ 2537433 w 6721192"/>
              <a:gd name="connsiteY9" fmla="*/ 386563 h 1089169"/>
              <a:gd name="connsiteX10" fmla="*/ 2608158 w 6721192"/>
              <a:gd name="connsiteY10" fmla="*/ 339499 h 1089169"/>
              <a:gd name="connsiteX11" fmla="*/ 2724225 w 6721192"/>
              <a:gd name="connsiteY11" fmla="*/ 258223 h 1089169"/>
              <a:gd name="connsiteX12" fmla="*/ 2789778 w 6721192"/>
              <a:gd name="connsiteY12" fmla="*/ 214188 h 1089169"/>
              <a:gd name="connsiteX13" fmla="*/ 2849494 w 6721192"/>
              <a:gd name="connsiteY13" fmla="*/ 176651 h 1089169"/>
              <a:gd name="connsiteX14" fmla="*/ 2901758 w 6721192"/>
              <a:gd name="connsiteY14" fmla="*/ 143488 h 1089169"/>
              <a:gd name="connsiteX15" fmla="*/ 2947485 w 6721192"/>
              <a:gd name="connsiteY15" fmla="*/ 117699 h 1089169"/>
              <a:gd name="connsiteX16" fmla="*/ 2993289 w 6721192"/>
              <a:gd name="connsiteY16" fmla="*/ 94327 h 1089169"/>
              <a:gd name="connsiteX17" fmla="*/ 3036287 w 6721192"/>
              <a:gd name="connsiteY17" fmla="*/ 76070 h 1089169"/>
              <a:gd name="connsiteX18" fmla="*/ 3079158 w 6721192"/>
              <a:gd name="connsiteY18" fmla="*/ 58384 h 1089169"/>
              <a:gd name="connsiteX19" fmla="*/ 3121945 w 6721192"/>
              <a:gd name="connsiteY19" fmla="*/ 42031 h 1089169"/>
              <a:gd name="connsiteX20" fmla="*/ 3153485 w 6721192"/>
              <a:gd name="connsiteY20" fmla="*/ 30833 h 1089169"/>
              <a:gd name="connsiteX21" fmla="*/ 3195483 w 6721192"/>
              <a:gd name="connsiteY21" fmla="*/ 20324 h 1089169"/>
              <a:gd name="connsiteX22" fmla="*/ 3246463 w 6721192"/>
              <a:gd name="connsiteY22" fmla="*/ 11944 h 1089169"/>
              <a:gd name="connsiteX23" fmla="*/ 3296362 w 6721192"/>
              <a:gd name="connsiteY23" fmla="*/ 4995 h 1089169"/>
              <a:gd name="connsiteX24" fmla="*/ 3332482 w 6721192"/>
              <a:gd name="connsiteY24" fmla="*/ 1958 h 1089169"/>
              <a:gd name="connsiteX25" fmla="*/ 3372912 w 6721192"/>
              <a:gd name="connsiteY25" fmla="*/ 0 h 1089169"/>
              <a:gd name="connsiteX26" fmla="*/ 3416277 w 6721192"/>
              <a:gd name="connsiteY26" fmla="*/ 1957 h 1089169"/>
              <a:gd name="connsiteX27" fmla="*/ 3454795 w 6721192"/>
              <a:gd name="connsiteY27" fmla="*/ 7271 h 1089169"/>
              <a:gd name="connsiteX28" fmla="*/ 3499454 w 6721192"/>
              <a:gd name="connsiteY28" fmla="*/ 15921 h 1089169"/>
              <a:gd name="connsiteX29" fmla="*/ 3551033 w 6721192"/>
              <a:gd name="connsiteY29" fmla="*/ 26198 h 1089169"/>
              <a:gd name="connsiteX30" fmla="*/ 3603345 w 6721192"/>
              <a:gd name="connsiteY30" fmla="*/ 40699 h 1089169"/>
              <a:gd name="connsiteX31" fmla="*/ 3636473 w 6721192"/>
              <a:gd name="connsiteY31" fmla="*/ 54173 h 1089169"/>
              <a:gd name="connsiteX32" fmla="*/ 3693989 w 6721192"/>
              <a:gd name="connsiteY32" fmla="*/ 81366 h 1089169"/>
              <a:gd name="connsiteX33" fmla="*/ 3737804 w 6721192"/>
              <a:gd name="connsiteY33" fmla="*/ 103021 h 1089169"/>
              <a:gd name="connsiteX34" fmla="*/ 3789033 w 6721192"/>
              <a:gd name="connsiteY34" fmla="*/ 128795 h 1089169"/>
              <a:gd name="connsiteX35" fmla="*/ 3852519 w 6721192"/>
              <a:gd name="connsiteY35" fmla="*/ 165973 h 1089169"/>
              <a:gd name="connsiteX36" fmla="*/ 3908542 w 6721192"/>
              <a:gd name="connsiteY36" fmla="*/ 201570 h 1089169"/>
              <a:gd name="connsiteX37" fmla="*/ 3973164 w 6721192"/>
              <a:gd name="connsiteY37" fmla="*/ 241928 h 1089169"/>
              <a:gd name="connsiteX38" fmla="*/ 4046559 w 6721192"/>
              <a:gd name="connsiteY38" fmla="*/ 287923 h 1089169"/>
              <a:gd name="connsiteX39" fmla="*/ 4123308 w 6721192"/>
              <a:gd name="connsiteY39" fmla="*/ 341621 h 1089169"/>
              <a:gd name="connsiteX40" fmla="*/ 4196219 w 6721192"/>
              <a:gd name="connsiteY40" fmla="*/ 391543 h 1089169"/>
              <a:gd name="connsiteX41" fmla="*/ 4251368 w 6721192"/>
              <a:gd name="connsiteY41" fmla="*/ 441357 h 1089169"/>
              <a:gd name="connsiteX42" fmla="*/ 4094773 w 6721192"/>
              <a:gd name="connsiteY42" fmla="*/ 467208 h 1089169"/>
              <a:gd name="connsiteX43" fmla="*/ 4155456 w 6721192"/>
              <a:gd name="connsiteY43" fmla="*/ 494490 h 1089169"/>
              <a:gd name="connsiteX44" fmla="*/ 4213805 w 6721192"/>
              <a:gd name="connsiteY44" fmla="*/ 515690 h 1089169"/>
              <a:gd name="connsiteX45" fmla="*/ 4288230 w 6721192"/>
              <a:gd name="connsiteY45" fmla="*/ 534202 h 1089169"/>
              <a:gd name="connsiteX46" fmla="*/ 4357554 w 6721192"/>
              <a:gd name="connsiteY46" fmla="*/ 539357 h 1089169"/>
              <a:gd name="connsiteX47" fmla="*/ 4421094 w 6721192"/>
              <a:gd name="connsiteY47" fmla="*/ 538135 h 1089169"/>
              <a:gd name="connsiteX48" fmla="*/ 4476841 w 6721192"/>
              <a:gd name="connsiteY48" fmla="*/ 526797 h 1089169"/>
              <a:gd name="connsiteX49" fmla="*/ 4523816 w 6721192"/>
              <a:gd name="connsiteY49" fmla="*/ 508003 h 1089169"/>
              <a:gd name="connsiteX50" fmla="*/ 4579122 w 6721192"/>
              <a:gd name="connsiteY50" fmla="*/ 481247 h 1089169"/>
              <a:gd name="connsiteX51" fmla="*/ 4647524 w 6721192"/>
              <a:gd name="connsiteY51" fmla="*/ 439322 h 1089169"/>
              <a:gd name="connsiteX52" fmla="*/ 4698351 w 6721192"/>
              <a:gd name="connsiteY52" fmla="*/ 403801 h 1089169"/>
              <a:gd name="connsiteX53" fmla="*/ 4741878 w 6721192"/>
              <a:gd name="connsiteY53" fmla="*/ 370176 h 1089169"/>
              <a:gd name="connsiteX54" fmla="*/ 4773692 w 6721192"/>
              <a:gd name="connsiteY54" fmla="*/ 344078 h 1089169"/>
              <a:gd name="connsiteX55" fmla="*/ 4810697 w 6721192"/>
              <a:gd name="connsiteY55" fmla="*/ 313653 h 1089169"/>
              <a:gd name="connsiteX56" fmla="*/ 4852897 w 6721192"/>
              <a:gd name="connsiteY56" fmla="*/ 281591 h 1089169"/>
              <a:gd name="connsiteX57" fmla="*/ 4885684 w 6721192"/>
              <a:gd name="connsiteY57" fmla="*/ 253442 h 1089169"/>
              <a:gd name="connsiteX58" fmla="*/ 4922586 w 6721192"/>
              <a:gd name="connsiteY58" fmla="*/ 225138 h 1089169"/>
              <a:gd name="connsiteX59" fmla="*/ 6177519 w 6721192"/>
              <a:gd name="connsiteY59" fmla="*/ 1088379 h 1089169"/>
              <a:gd name="connsiteX60" fmla="*/ 6721192 w 6721192"/>
              <a:gd name="connsiteY60" fmla="*/ 1088379 h 1089169"/>
              <a:gd name="connsiteX0" fmla="*/ 3 w 6721192"/>
              <a:gd name="connsiteY0" fmla="*/ 1088859 h 1172132"/>
              <a:gd name="connsiteX1" fmla="*/ 403660 w 6721192"/>
              <a:gd name="connsiteY1" fmla="*/ 1088104 h 1172132"/>
              <a:gd name="connsiteX2" fmla="*/ 752467 w 6721192"/>
              <a:gd name="connsiteY2" fmla="*/ 1077155 h 1172132"/>
              <a:gd name="connsiteX3" fmla="*/ 1029175 w 6721192"/>
              <a:gd name="connsiteY3" fmla="*/ 1049363 h 1172132"/>
              <a:gd name="connsiteX4" fmla="*/ 1307834 w 6721192"/>
              <a:gd name="connsiteY4" fmla="*/ 996305 h 1172132"/>
              <a:gd name="connsiteX5" fmla="*/ 1565055 w 6721192"/>
              <a:gd name="connsiteY5" fmla="*/ 917982 h 1172132"/>
              <a:gd name="connsiteX6" fmla="*/ 1826174 w 6721192"/>
              <a:gd name="connsiteY6" fmla="*/ 816078 h 1172132"/>
              <a:gd name="connsiteX7" fmla="*/ 2128216 w 6721192"/>
              <a:gd name="connsiteY7" fmla="*/ 667011 h 1172132"/>
              <a:gd name="connsiteX8" fmla="*/ 2311944 w 6721192"/>
              <a:gd name="connsiteY8" fmla="*/ 540837 h 1172132"/>
              <a:gd name="connsiteX9" fmla="*/ 2537433 w 6721192"/>
              <a:gd name="connsiteY9" fmla="*/ 386563 h 1172132"/>
              <a:gd name="connsiteX10" fmla="*/ 2608158 w 6721192"/>
              <a:gd name="connsiteY10" fmla="*/ 339499 h 1172132"/>
              <a:gd name="connsiteX11" fmla="*/ 2724225 w 6721192"/>
              <a:gd name="connsiteY11" fmla="*/ 258223 h 1172132"/>
              <a:gd name="connsiteX12" fmla="*/ 2789778 w 6721192"/>
              <a:gd name="connsiteY12" fmla="*/ 214188 h 1172132"/>
              <a:gd name="connsiteX13" fmla="*/ 2849494 w 6721192"/>
              <a:gd name="connsiteY13" fmla="*/ 176651 h 1172132"/>
              <a:gd name="connsiteX14" fmla="*/ 2901758 w 6721192"/>
              <a:gd name="connsiteY14" fmla="*/ 143488 h 1172132"/>
              <a:gd name="connsiteX15" fmla="*/ 2947485 w 6721192"/>
              <a:gd name="connsiteY15" fmla="*/ 117699 h 1172132"/>
              <a:gd name="connsiteX16" fmla="*/ 2993289 w 6721192"/>
              <a:gd name="connsiteY16" fmla="*/ 94327 h 1172132"/>
              <a:gd name="connsiteX17" fmla="*/ 3036287 w 6721192"/>
              <a:gd name="connsiteY17" fmla="*/ 76070 h 1172132"/>
              <a:gd name="connsiteX18" fmla="*/ 3079158 w 6721192"/>
              <a:gd name="connsiteY18" fmla="*/ 58384 h 1172132"/>
              <a:gd name="connsiteX19" fmla="*/ 3121945 w 6721192"/>
              <a:gd name="connsiteY19" fmla="*/ 42031 h 1172132"/>
              <a:gd name="connsiteX20" fmla="*/ 3153485 w 6721192"/>
              <a:gd name="connsiteY20" fmla="*/ 30833 h 1172132"/>
              <a:gd name="connsiteX21" fmla="*/ 3195483 w 6721192"/>
              <a:gd name="connsiteY21" fmla="*/ 20324 h 1172132"/>
              <a:gd name="connsiteX22" fmla="*/ 3246463 w 6721192"/>
              <a:gd name="connsiteY22" fmla="*/ 11944 h 1172132"/>
              <a:gd name="connsiteX23" fmla="*/ 3296362 w 6721192"/>
              <a:gd name="connsiteY23" fmla="*/ 4995 h 1172132"/>
              <a:gd name="connsiteX24" fmla="*/ 3332482 w 6721192"/>
              <a:gd name="connsiteY24" fmla="*/ 1958 h 1172132"/>
              <a:gd name="connsiteX25" fmla="*/ 3372912 w 6721192"/>
              <a:gd name="connsiteY25" fmla="*/ 0 h 1172132"/>
              <a:gd name="connsiteX26" fmla="*/ 3416277 w 6721192"/>
              <a:gd name="connsiteY26" fmla="*/ 1957 h 1172132"/>
              <a:gd name="connsiteX27" fmla="*/ 3454795 w 6721192"/>
              <a:gd name="connsiteY27" fmla="*/ 7271 h 1172132"/>
              <a:gd name="connsiteX28" fmla="*/ 3499454 w 6721192"/>
              <a:gd name="connsiteY28" fmla="*/ 15921 h 1172132"/>
              <a:gd name="connsiteX29" fmla="*/ 3551033 w 6721192"/>
              <a:gd name="connsiteY29" fmla="*/ 26198 h 1172132"/>
              <a:gd name="connsiteX30" fmla="*/ 3603345 w 6721192"/>
              <a:gd name="connsiteY30" fmla="*/ 40699 h 1172132"/>
              <a:gd name="connsiteX31" fmla="*/ 3636473 w 6721192"/>
              <a:gd name="connsiteY31" fmla="*/ 54173 h 1172132"/>
              <a:gd name="connsiteX32" fmla="*/ 3693989 w 6721192"/>
              <a:gd name="connsiteY32" fmla="*/ 81366 h 1172132"/>
              <a:gd name="connsiteX33" fmla="*/ 3737804 w 6721192"/>
              <a:gd name="connsiteY33" fmla="*/ 103021 h 1172132"/>
              <a:gd name="connsiteX34" fmla="*/ 3789033 w 6721192"/>
              <a:gd name="connsiteY34" fmla="*/ 128795 h 1172132"/>
              <a:gd name="connsiteX35" fmla="*/ 3852519 w 6721192"/>
              <a:gd name="connsiteY35" fmla="*/ 165973 h 1172132"/>
              <a:gd name="connsiteX36" fmla="*/ 3908542 w 6721192"/>
              <a:gd name="connsiteY36" fmla="*/ 201570 h 1172132"/>
              <a:gd name="connsiteX37" fmla="*/ 3973164 w 6721192"/>
              <a:gd name="connsiteY37" fmla="*/ 241928 h 1172132"/>
              <a:gd name="connsiteX38" fmla="*/ 4046559 w 6721192"/>
              <a:gd name="connsiteY38" fmla="*/ 287923 h 1172132"/>
              <a:gd name="connsiteX39" fmla="*/ 4123308 w 6721192"/>
              <a:gd name="connsiteY39" fmla="*/ 341621 h 1172132"/>
              <a:gd name="connsiteX40" fmla="*/ 4196219 w 6721192"/>
              <a:gd name="connsiteY40" fmla="*/ 391543 h 1172132"/>
              <a:gd name="connsiteX41" fmla="*/ 4251368 w 6721192"/>
              <a:gd name="connsiteY41" fmla="*/ 441357 h 1172132"/>
              <a:gd name="connsiteX42" fmla="*/ 4094773 w 6721192"/>
              <a:gd name="connsiteY42" fmla="*/ 467208 h 1172132"/>
              <a:gd name="connsiteX43" fmla="*/ 4155456 w 6721192"/>
              <a:gd name="connsiteY43" fmla="*/ 494490 h 1172132"/>
              <a:gd name="connsiteX44" fmla="*/ 4213805 w 6721192"/>
              <a:gd name="connsiteY44" fmla="*/ 515690 h 1172132"/>
              <a:gd name="connsiteX45" fmla="*/ 4288230 w 6721192"/>
              <a:gd name="connsiteY45" fmla="*/ 534202 h 1172132"/>
              <a:gd name="connsiteX46" fmla="*/ 4357554 w 6721192"/>
              <a:gd name="connsiteY46" fmla="*/ 539357 h 1172132"/>
              <a:gd name="connsiteX47" fmla="*/ 4421094 w 6721192"/>
              <a:gd name="connsiteY47" fmla="*/ 538135 h 1172132"/>
              <a:gd name="connsiteX48" fmla="*/ 4476841 w 6721192"/>
              <a:gd name="connsiteY48" fmla="*/ 526797 h 1172132"/>
              <a:gd name="connsiteX49" fmla="*/ 4523816 w 6721192"/>
              <a:gd name="connsiteY49" fmla="*/ 508003 h 1172132"/>
              <a:gd name="connsiteX50" fmla="*/ 4579122 w 6721192"/>
              <a:gd name="connsiteY50" fmla="*/ 481247 h 1172132"/>
              <a:gd name="connsiteX51" fmla="*/ 4647524 w 6721192"/>
              <a:gd name="connsiteY51" fmla="*/ 439322 h 1172132"/>
              <a:gd name="connsiteX52" fmla="*/ 4698351 w 6721192"/>
              <a:gd name="connsiteY52" fmla="*/ 403801 h 1172132"/>
              <a:gd name="connsiteX53" fmla="*/ 4741878 w 6721192"/>
              <a:gd name="connsiteY53" fmla="*/ 370176 h 1172132"/>
              <a:gd name="connsiteX54" fmla="*/ 4773692 w 6721192"/>
              <a:gd name="connsiteY54" fmla="*/ 344078 h 1172132"/>
              <a:gd name="connsiteX55" fmla="*/ 4810697 w 6721192"/>
              <a:gd name="connsiteY55" fmla="*/ 313653 h 1172132"/>
              <a:gd name="connsiteX56" fmla="*/ 4852897 w 6721192"/>
              <a:gd name="connsiteY56" fmla="*/ 281591 h 1172132"/>
              <a:gd name="connsiteX57" fmla="*/ 4885684 w 6721192"/>
              <a:gd name="connsiteY57" fmla="*/ 253442 h 1172132"/>
              <a:gd name="connsiteX58" fmla="*/ 4922586 w 6721192"/>
              <a:gd name="connsiteY58" fmla="*/ 225138 h 1172132"/>
              <a:gd name="connsiteX59" fmla="*/ 6177519 w 6721192"/>
              <a:gd name="connsiteY59" fmla="*/ 1088379 h 1172132"/>
              <a:gd name="connsiteX60" fmla="*/ 6721192 w 6721192"/>
              <a:gd name="connsiteY60" fmla="*/ 1088379 h 1172132"/>
              <a:gd name="connsiteX0" fmla="*/ 3 w 6721192"/>
              <a:gd name="connsiteY0" fmla="*/ 1088859 h 1172132"/>
              <a:gd name="connsiteX1" fmla="*/ 403660 w 6721192"/>
              <a:gd name="connsiteY1" fmla="*/ 1088104 h 1172132"/>
              <a:gd name="connsiteX2" fmla="*/ 752467 w 6721192"/>
              <a:gd name="connsiteY2" fmla="*/ 1077155 h 1172132"/>
              <a:gd name="connsiteX3" fmla="*/ 1029175 w 6721192"/>
              <a:gd name="connsiteY3" fmla="*/ 1049363 h 1172132"/>
              <a:gd name="connsiteX4" fmla="*/ 1307834 w 6721192"/>
              <a:gd name="connsiteY4" fmla="*/ 996305 h 1172132"/>
              <a:gd name="connsiteX5" fmla="*/ 1565055 w 6721192"/>
              <a:gd name="connsiteY5" fmla="*/ 917982 h 1172132"/>
              <a:gd name="connsiteX6" fmla="*/ 1826174 w 6721192"/>
              <a:gd name="connsiteY6" fmla="*/ 816078 h 1172132"/>
              <a:gd name="connsiteX7" fmla="*/ 2128216 w 6721192"/>
              <a:gd name="connsiteY7" fmla="*/ 667011 h 1172132"/>
              <a:gd name="connsiteX8" fmla="*/ 2311944 w 6721192"/>
              <a:gd name="connsiteY8" fmla="*/ 540837 h 1172132"/>
              <a:gd name="connsiteX9" fmla="*/ 2537433 w 6721192"/>
              <a:gd name="connsiteY9" fmla="*/ 386563 h 1172132"/>
              <a:gd name="connsiteX10" fmla="*/ 2608158 w 6721192"/>
              <a:gd name="connsiteY10" fmla="*/ 339499 h 1172132"/>
              <a:gd name="connsiteX11" fmla="*/ 2724225 w 6721192"/>
              <a:gd name="connsiteY11" fmla="*/ 258223 h 1172132"/>
              <a:gd name="connsiteX12" fmla="*/ 2789778 w 6721192"/>
              <a:gd name="connsiteY12" fmla="*/ 214188 h 1172132"/>
              <a:gd name="connsiteX13" fmla="*/ 2849494 w 6721192"/>
              <a:gd name="connsiteY13" fmla="*/ 176651 h 1172132"/>
              <a:gd name="connsiteX14" fmla="*/ 2901758 w 6721192"/>
              <a:gd name="connsiteY14" fmla="*/ 143488 h 1172132"/>
              <a:gd name="connsiteX15" fmla="*/ 2947485 w 6721192"/>
              <a:gd name="connsiteY15" fmla="*/ 117699 h 1172132"/>
              <a:gd name="connsiteX16" fmla="*/ 2993289 w 6721192"/>
              <a:gd name="connsiteY16" fmla="*/ 94327 h 1172132"/>
              <a:gd name="connsiteX17" fmla="*/ 3036287 w 6721192"/>
              <a:gd name="connsiteY17" fmla="*/ 76070 h 1172132"/>
              <a:gd name="connsiteX18" fmla="*/ 3079158 w 6721192"/>
              <a:gd name="connsiteY18" fmla="*/ 58384 h 1172132"/>
              <a:gd name="connsiteX19" fmla="*/ 3121945 w 6721192"/>
              <a:gd name="connsiteY19" fmla="*/ 42031 h 1172132"/>
              <a:gd name="connsiteX20" fmla="*/ 3153485 w 6721192"/>
              <a:gd name="connsiteY20" fmla="*/ 30833 h 1172132"/>
              <a:gd name="connsiteX21" fmla="*/ 3195483 w 6721192"/>
              <a:gd name="connsiteY21" fmla="*/ 20324 h 1172132"/>
              <a:gd name="connsiteX22" fmla="*/ 3246463 w 6721192"/>
              <a:gd name="connsiteY22" fmla="*/ 11944 h 1172132"/>
              <a:gd name="connsiteX23" fmla="*/ 3296362 w 6721192"/>
              <a:gd name="connsiteY23" fmla="*/ 4995 h 1172132"/>
              <a:gd name="connsiteX24" fmla="*/ 3332482 w 6721192"/>
              <a:gd name="connsiteY24" fmla="*/ 1958 h 1172132"/>
              <a:gd name="connsiteX25" fmla="*/ 3372912 w 6721192"/>
              <a:gd name="connsiteY25" fmla="*/ 0 h 1172132"/>
              <a:gd name="connsiteX26" fmla="*/ 3416277 w 6721192"/>
              <a:gd name="connsiteY26" fmla="*/ 1957 h 1172132"/>
              <a:gd name="connsiteX27" fmla="*/ 3454795 w 6721192"/>
              <a:gd name="connsiteY27" fmla="*/ 7271 h 1172132"/>
              <a:gd name="connsiteX28" fmla="*/ 3499454 w 6721192"/>
              <a:gd name="connsiteY28" fmla="*/ 15921 h 1172132"/>
              <a:gd name="connsiteX29" fmla="*/ 3551033 w 6721192"/>
              <a:gd name="connsiteY29" fmla="*/ 26198 h 1172132"/>
              <a:gd name="connsiteX30" fmla="*/ 3603345 w 6721192"/>
              <a:gd name="connsiteY30" fmla="*/ 40699 h 1172132"/>
              <a:gd name="connsiteX31" fmla="*/ 3636473 w 6721192"/>
              <a:gd name="connsiteY31" fmla="*/ 54173 h 1172132"/>
              <a:gd name="connsiteX32" fmla="*/ 3693989 w 6721192"/>
              <a:gd name="connsiteY32" fmla="*/ 81366 h 1172132"/>
              <a:gd name="connsiteX33" fmla="*/ 3737804 w 6721192"/>
              <a:gd name="connsiteY33" fmla="*/ 103021 h 1172132"/>
              <a:gd name="connsiteX34" fmla="*/ 3789033 w 6721192"/>
              <a:gd name="connsiteY34" fmla="*/ 128795 h 1172132"/>
              <a:gd name="connsiteX35" fmla="*/ 3852519 w 6721192"/>
              <a:gd name="connsiteY35" fmla="*/ 165973 h 1172132"/>
              <a:gd name="connsiteX36" fmla="*/ 3908542 w 6721192"/>
              <a:gd name="connsiteY36" fmla="*/ 201570 h 1172132"/>
              <a:gd name="connsiteX37" fmla="*/ 3973164 w 6721192"/>
              <a:gd name="connsiteY37" fmla="*/ 241928 h 1172132"/>
              <a:gd name="connsiteX38" fmla="*/ 4046559 w 6721192"/>
              <a:gd name="connsiteY38" fmla="*/ 287923 h 1172132"/>
              <a:gd name="connsiteX39" fmla="*/ 4123308 w 6721192"/>
              <a:gd name="connsiteY39" fmla="*/ 341621 h 1172132"/>
              <a:gd name="connsiteX40" fmla="*/ 4196219 w 6721192"/>
              <a:gd name="connsiteY40" fmla="*/ 391543 h 1172132"/>
              <a:gd name="connsiteX41" fmla="*/ 4251368 w 6721192"/>
              <a:gd name="connsiteY41" fmla="*/ 441357 h 1172132"/>
              <a:gd name="connsiteX42" fmla="*/ 4094773 w 6721192"/>
              <a:gd name="connsiteY42" fmla="*/ 467208 h 1172132"/>
              <a:gd name="connsiteX43" fmla="*/ 4155456 w 6721192"/>
              <a:gd name="connsiteY43" fmla="*/ 494490 h 1172132"/>
              <a:gd name="connsiteX44" fmla="*/ 4213805 w 6721192"/>
              <a:gd name="connsiteY44" fmla="*/ 515690 h 1172132"/>
              <a:gd name="connsiteX45" fmla="*/ 4288230 w 6721192"/>
              <a:gd name="connsiteY45" fmla="*/ 534202 h 1172132"/>
              <a:gd name="connsiteX46" fmla="*/ 4357554 w 6721192"/>
              <a:gd name="connsiteY46" fmla="*/ 539357 h 1172132"/>
              <a:gd name="connsiteX47" fmla="*/ 4421094 w 6721192"/>
              <a:gd name="connsiteY47" fmla="*/ 538135 h 1172132"/>
              <a:gd name="connsiteX48" fmla="*/ 4476841 w 6721192"/>
              <a:gd name="connsiteY48" fmla="*/ 526797 h 1172132"/>
              <a:gd name="connsiteX49" fmla="*/ 4523816 w 6721192"/>
              <a:gd name="connsiteY49" fmla="*/ 508003 h 1172132"/>
              <a:gd name="connsiteX50" fmla="*/ 4579122 w 6721192"/>
              <a:gd name="connsiteY50" fmla="*/ 481247 h 1172132"/>
              <a:gd name="connsiteX51" fmla="*/ 4647524 w 6721192"/>
              <a:gd name="connsiteY51" fmla="*/ 439322 h 1172132"/>
              <a:gd name="connsiteX52" fmla="*/ 4698351 w 6721192"/>
              <a:gd name="connsiteY52" fmla="*/ 403801 h 1172132"/>
              <a:gd name="connsiteX53" fmla="*/ 4741878 w 6721192"/>
              <a:gd name="connsiteY53" fmla="*/ 370176 h 1172132"/>
              <a:gd name="connsiteX54" fmla="*/ 4773692 w 6721192"/>
              <a:gd name="connsiteY54" fmla="*/ 344078 h 1172132"/>
              <a:gd name="connsiteX55" fmla="*/ 4810697 w 6721192"/>
              <a:gd name="connsiteY55" fmla="*/ 313653 h 1172132"/>
              <a:gd name="connsiteX56" fmla="*/ 4852897 w 6721192"/>
              <a:gd name="connsiteY56" fmla="*/ 281591 h 1172132"/>
              <a:gd name="connsiteX57" fmla="*/ 4885684 w 6721192"/>
              <a:gd name="connsiteY57" fmla="*/ 253442 h 1172132"/>
              <a:gd name="connsiteX58" fmla="*/ 4922586 w 6721192"/>
              <a:gd name="connsiteY58" fmla="*/ 225138 h 1172132"/>
              <a:gd name="connsiteX59" fmla="*/ 6177519 w 6721192"/>
              <a:gd name="connsiteY59" fmla="*/ 1088379 h 1172132"/>
              <a:gd name="connsiteX60" fmla="*/ 6721192 w 6721192"/>
              <a:gd name="connsiteY60" fmla="*/ 1088379 h 1172132"/>
              <a:gd name="connsiteX0" fmla="*/ 3 w 6721192"/>
              <a:gd name="connsiteY0" fmla="*/ 1088859 h 1172132"/>
              <a:gd name="connsiteX1" fmla="*/ 403660 w 6721192"/>
              <a:gd name="connsiteY1" fmla="*/ 1088104 h 1172132"/>
              <a:gd name="connsiteX2" fmla="*/ 752467 w 6721192"/>
              <a:gd name="connsiteY2" fmla="*/ 1077155 h 1172132"/>
              <a:gd name="connsiteX3" fmla="*/ 1029175 w 6721192"/>
              <a:gd name="connsiteY3" fmla="*/ 1049363 h 1172132"/>
              <a:gd name="connsiteX4" fmla="*/ 1307834 w 6721192"/>
              <a:gd name="connsiteY4" fmla="*/ 996305 h 1172132"/>
              <a:gd name="connsiteX5" fmla="*/ 1565055 w 6721192"/>
              <a:gd name="connsiteY5" fmla="*/ 917982 h 1172132"/>
              <a:gd name="connsiteX6" fmla="*/ 1826174 w 6721192"/>
              <a:gd name="connsiteY6" fmla="*/ 816078 h 1172132"/>
              <a:gd name="connsiteX7" fmla="*/ 2128216 w 6721192"/>
              <a:gd name="connsiteY7" fmla="*/ 667011 h 1172132"/>
              <a:gd name="connsiteX8" fmla="*/ 2311944 w 6721192"/>
              <a:gd name="connsiteY8" fmla="*/ 540837 h 1172132"/>
              <a:gd name="connsiteX9" fmla="*/ 2537433 w 6721192"/>
              <a:gd name="connsiteY9" fmla="*/ 386563 h 1172132"/>
              <a:gd name="connsiteX10" fmla="*/ 2608158 w 6721192"/>
              <a:gd name="connsiteY10" fmla="*/ 339499 h 1172132"/>
              <a:gd name="connsiteX11" fmla="*/ 2724225 w 6721192"/>
              <a:gd name="connsiteY11" fmla="*/ 258223 h 1172132"/>
              <a:gd name="connsiteX12" fmla="*/ 2789778 w 6721192"/>
              <a:gd name="connsiteY12" fmla="*/ 214188 h 1172132"/>
              <a:gd name="connsiteX13" fmla="*/ 2849494 w 6721192"/>
              <a:gd name="connsiteY13" fmla="*/ 176651 h 1172132"/>
              <a:gd name="connsiteX14" fmla="*/ 2901758 w 6721192"/>
              <a:gd name="connsiteY14" fmla="*/ 143488 h 1172132"/>
              <a:gd name="connsiteX15" fmla="*/ 2947485 w 6721192"/>
              <a:gd name="connsiteY15" fmla="*/ 117699 h 1172132"/>
              <a:gd name="connsiteX16" fmla="*/ 2993289 w 6721192"/>
              <a:gd name="connsiteY16" fmla="*/ 94327 h 1172132"/>
              <a:gd name="connsiteX17" fmla="*/ 3036287 w 6721192"/>
              <a:gd name="connsiteY17" fmla="*/ 76070 h 1172132"/>
              <a:gd name="connsiteX18" fmla="*/ 3079158 w 6721192"/>
              <a:gd name="connsiteY18" fmla="*/ 58384 h 1172132"/>
              <a:gd name="connsiteX19" fmla="*/ 3121945 w 6721192"/>
              <a:gd name="connsiteY19" fmla="*/ 42031 h 1172132"/>
              <a:gd name="connsiteX20" fmla="*/ 3153485 w 6721192"/>
              <a:gd name="connsiteY20" fmla="*/ 30833 h 1172132"/>
              <a:gd name="connsiteX21" fmla="*/ 3195483 w 6721192"/>
              <a:gd name="connsiteY21" fmla="*/ 20324 h 1172132"/>
              <a:gd name="connsiteX22" fmla="*/ 3246463 w 6721192"/>
              <a:gd name="connsiteY22" fmla="*/ 11944 h 1172132"/>
              <a:gd name="connsiteX23" fmla="*/ 3296362 w 6721192"/>
              <a:gd name="connsiteY23" fmla="*/ 4995 h 1172132"/>
              <a:gd name="connsiteX24" fmla="*/ 3332482 w 6721192"/>
              <a:gd name="connsiteY24" fmla="*/ 1958 h 1172132"/>
              <a:gd name="connsiteX25" fmla="*/ 3372912 w 6721192"/>
              <a:gd name="connsiteY25" fmla="*/ 0 h 1172132"/>
              <a:gd name="connsiteX26" fmla="*/ 3416277 w 6721192"/>
              <a:gd name="connsiteY26" fmla="*/ 1957 h 1172132"/>
              <a:gd name="connsiteX27" fmla="*/ 3454795 w 6721192"/>
              <a:gd name="connsiteY27" fmla="*/ 7271 h 1172132"/>
              <a:gd name="connsiteX28" fmla="*/ 3499454 w 6721192"/>
              <a:gd name="connsiteY28" fmla="*/ 15921 h 1172132"/>
              <a:gd name="connsiteX29" fmla="*/ 3551033 w 6721192"/>
              <a:gd name="connsiteY29" fmla="*/ 26198 h 1172132"/>
              <a:gd name="connsiteX30" fmla="*/ 3603345 w 6721192"/>
              <a:gd name="connsiteY30" fmla="*/ 40699 h 1172132"/>
              <a:gd name="connsiteX31" fmla="*/ 3636473 w 6721192"/>
              <a:gd name="connsiteY31" fmla="*/ 54173 h 1172132"/>
              <a:gd name="connsiteX32" fmla="*/ 3693989 w 6721192"/>
              <a:gd name="connsiteY32" fmla="*/ 81366 h 1172132"/>
              <a:gd name="connsiteX33" fmla="*/ 3737804 w 6721192"/>
              <a:gd name="connsiteY33" fmla="*/ 103021 h 1172132"/>
              <a:gd name="connsiteX34" fmla="*/ 3789033 w 6721192"/>
              <a:gd name="connsiteY34" fmla="*/ 128795 h 1172132"/>
              <a:gd name="connsiteX35" fmla="*/ 3852519 w 6721192"/>
              <a:gd name="connsiteY35" fmla="*/ 165973 h 1172132"/>
              <a:gd name="connsiteX36" fmla="*/ 3908542 w 6721192"/>
              <a:gd name="connsiteY36" fmla="*/ 201570 h 1172132"/>
              <a:gd name="connsiteX37" fmla="*/ 3973164 w 6721192"/>
              <a:gd name="connsiteY37" fmla="*/ 241928 h 1172132"/>
              <a:gd name="connsiteX38" fmla="*/ 4046559 w 6721192"/>
              <a:gd name="connsiteY38" fmla="*/ 287923 h 1172132"/>
              <a:gd name="connsiteX39" fmla="*/ 4123308 w 6721192"/>
              <a:gd name="connsiteY39" fmla="*/ 341621 h 1172132"/>
              <a:gd name="connsiteX40" fmla="*/ 4196219 w 6721192"/>
              <a:gd name="connsiteY40" fmla="*/ 391543 h 1172132"/>
              <a:gd name="connsiteX41" fmla="*/ 4251368 w 6721192"/>
              <a:gd name="connsiteY41" fmla="*/ 441357 h 1172132"/>
              <a:gd name="connsiteX42" fmla="*/ 4094773 w 6721192"/>
              <a:gd name="connsiteY42" fmla="*/ 467208 h 1172132"/>
              <a:gd name="connsiteX43" fmla="*/ 4155456 w 6721192"/>
              <a:gd name="connsiteY43" fmla="*/ 494490 h 1172132"/>
              <a:gd name="connsiteX44" fmla="*/ 4213805 w 6721192"/>
              <a:gd name="connsiteY44" fmla="*/ 515690 h 1172132"/>
              <a:gd name="connsiteX45" fmla="*/ 4288230 w 6721192"/>
              <a:gd name="connsiteY45" fmla="*/ 534202 h 1172132"/>
              <a:gd name="connsiteX46" fmla="*/ 4357554 w 6721192"/>
              <a:gd name="connsiteY46" fmla="*/ 539357 h 1172132"/>
              <a:gd name="connsiteX47" fmla="*/ 4421094 w 6721192"/>
              <a:gd name="connsiteY47" fmla="*/ 538135 h 1172132"/>
              <a:gd name="connsiteX48" fmla="*/ 4476841 w 6721192"/>
              <a:gd name="connsiteY48" fmla="*/ 526797 h 1172132"/>
              <a:gd name="connsiteX49" fmla="*/ 4523816 w 6721192"/>
              <a:gd name="connsiteY49" fmla="*/ 508003 h 1172132"/>
              <a:gd name="connsiteX50" fmla="*/ 4579122 w 6721192"/>
              <a:gd name="connsiteY50" fmla="*/ 481247 h 1172132"/>
              <a:gd name="connsiteX51" fmla="*/ 4647524 w 6721192"/>
              <a:gd name="connsiteY51" fmla="*/ 439322 h 1172132"/>
              <a:gd name="connsiteX52" fmla="*/ 4698351 w 6721192"/>
              <a:gd name="connsiteY52" fmla="*/ 403801 h 1172132"/>
              <a:gd name="connsiteX53" fmla="*/ 4741878 w 6721192"/>
              <a:gd name="connsiteY53" fmla="*/ 370176 h 1172132"/>
              <a:gd name="connsiteX54" fmla="*/ 4773692 w 6721192"/>
              <a:gd name="connsiteY54" fmla="*/ 344078 h 1172132"/>
              <a:gd name="connsiteX55" fmla="*/ 4810697 w 6721192"/>
              <a:gd name="connsiteY55" fmla="*/ 313653 h 1172132"/>
              <a:gd name="connsiteX56" fmla="*/ 4852897 w 6721192"/>
              <a:gd name="connsiteY56" fmla="*/ 281591 h 1172132"/>
              <a:gd name="connsiteX57" fmla="*/ 4885684 w 6721192"/>
              <a:gd name="connsiteY57" fmla="*/ 253442 h 1172132"/>
              <a:gd name="connsiteX58" fmla="*/ 4922586 w 6721192"/>
              <a:gd name="connsiteY58" fmla="*/ 225138 h 1172132"/>
              <a:gd name="connsiteX59" fmla="*/ 6173623 w 6721192"/>
              <a:gd name="connsiteY59" fmla="*/ 1088379 h 1172132"/>
              <a:gd name="connsiteX60" fmla="*/ 6721192 w 6721192"/>
              <a:gd name="connsiteY60" fmla="*/ 1088379 h 1172132"/>
              <a:gd name="connsiteX0" fmla="*/ 3 w 6721192"/>
              <a:gd name="connsiteY0" fmla="*/ 1088859 h 1172308"/>
              <a:gd name="connsiteX1" fmla="*/ 403660 w 6721192"/>
              <a:gd name="connsiteY1" fmla="*/ 1088104 h 1172308"/>
              <a:gd name="connsiteX2" fmla="*/ 752467 w 6721192"/>
              <a:gd name="connsiteY2" fmla="*/ 1077155 h 1172308"/>
              <a:gd name="connsiteX3" fmla="*/ 1029175 w 6721192"/>
              <a:gd name="connsiteY3" fmla="*/ 1049363 h 1172308"/>
              <a:gd name="connsiteX4" fmla="*/ 1307834 w 6721192"/>
              <a:gd name="connsiteY4" fmla="*/ 996305 h 1172308"/>
              <a:gd name="connsiteX5" fmla="*/ 1565055 w 6721192"/>
              <a:gd name="connsiteY5" fmla="*/ 917982 h 1172308"/>
              <a:gd name="connsiteX6" fmla="*/ 1826174 w 6721192"/>
              <a:gd name="connsiteY6" fmla="*/ 816078 h 1172308"/>
              <a:gd name="connsiteX7" fmla="*/ 2128216 w 6721192"/>
              <a:gd name="connsiteY7" fmla="*/ 667011 h 1172308"/>
              <a:gd name="connsiteX8" fmla="*/ 2311944 w 6721192"/>
              <a:gd name="connsiteY8" fmla="*/ 540837 h 1172308"/>
              <a:gd name="connsiteX9" fmla="*/ 2537433 w 6721192"/>
              <a:gd name="connsiteY9" fmla="*/ 386563 h 1172308"/>
              <a:gd name="connsiteX10" fmla="*/ 2608158 w 6721192"/>
              <a:gd name="connsiteY10" fmla="*/ 339499 h 1172308"/>
              <a:gd name="connsiteX11" fmla="*/ 2724225 w 6721192"/>
              <a:gd name="connsiteY11" fmla="*/ 258223 h 1172308"/>
              <a:gd name="connsiteX12" fmla="*/ 2789778 w 6721192"/>
              <a:gd name="connsiteY12" fmla="*/ 214188 h 1172308"/>
              <a:gd name="connsiteX13" fmla="*/ 2849494 w 6721192"/>
              <a:gd name="connsiteY13" fmla="*/ 176651 h 1172308"/>
              <a:gd name="connsiteX14" fmla="*/ 2901758 w 6721192"/>
              <a:gd name="connsiteY14" fmla="*/ 143488 h 1172308"/>
              <a:gd name="connsiteX15" fmla="*/ 2947485 w 6721192"/>
              <a:gd name="connsiteY15" fmla="*/ 117699 h 1172308"/>
              <a:gd name="connsiteX16" fmla="*/ 2993289 w 6721192"/>
              <a:gd name="connsiteY16" fmla="*/ 94327 h 1172308"/>
              <a:gd name="connsiteX17" fmla="*/ 3036287 w 6721192"/>
              <a:gd name="connsiteY17" fmla="*/ 76070 h 1172308"/>
              <a:gd name="connsiteX18" fmla="*/ 3079158 w 6721192"/>
              <a:gd name="connsiteY18" fmla="*/ 58384 h 1172308"/>
              <a:gd name="connsiteX19" fmla="*/ 3121945 w 6721192"/>
              <a:gd name="connsiteY19" fmla="*/ 42031 h 1172308"/>
              <a:gd name="connsiteX20" fmla="*/ 3153485 w 6721192"/>
              <a:gd name="connsiteY20" fmla="*/ 30833 h 1172308"/>
              <a:gd name="connsiteX21" fmla="*/ 3195483 w 6721192"/>
              <a:gd name="connsiteY21" fmla="*/ 20324 h 1172308"/>
              <a:gd name="connsiteX22" fmla="*/ 3246463 w 6721192"/>
              <a:gd name="connsiteY22" fmla="*/ 11944 h 1172308"/>
              <a:gd name="connsiteX23" fmla="*/ 3296362 w 6721192"/>
              <a:gd name="connsiteY23" fmla="*/ 4995 h 1172308"/>
              <a:gd name="connsiteX24" fmla="*/ 3332482 w 6721192"/>
              <a:gd name="connsiteY24" fmla="*/ 1958 h 1172308"/>
              <a:gd name="connsiteX25" fmla="*/ 3372912 w 6721192"/>
              <a:gd name="connsiteY25" fmla="*/ 0 h 1172308"/>
              <a:gd name="connsiteX26" fmla="*/ 3416277 w 6721192"/>
              <a:gd name="connsiteY26" fmla="*/ 1957 h 1172308"/>
              <a:gd name="connsiteX27" fmla="*/ 3454795 w 6721192"/>
              <a:gd name="connsiteY27" fmla="*/ 7271 h 1172308"/>
              <a:gd name="connsiteX28" fmla="*/ 3499454 w 6721192"/>
              <a:gd name="connsiteY28" fmla="*/ 15921 h 1172308"/>
              <a:gd name="connsiteX29" fmla="*/ 3551033 w 6721192"/>
              <a:gd name="connsiteY29" fmla="*/ 26198 h 1172308"/>
              <a:gd name="connsiteX30" fmla="*/ 3603345 w 6721192"/>
              <a:gd name="connsiteY30" fmla="*/ 40699 h 1172308"/>
              <a:gd name="connsiteX31" fmla="*/ 3636473 w 6721192"/>
              <a:gd name="connsiteY31" fmla="*/ 54173 h 1172308"/>
              <a:gd name="connsiteX32" fmla="*/ 3693989 w 6721192"/>
              <a:gd name="connsiteY32" fmla="*/ 81366 h 1172308"/>
              <a:gd name="connsiteX33" fmla="*/ 3737804 w 6721192"/>
              <a:gd name="connsiteY33" fmla="*/ 103021 h 1172308"/>
              <a:gd name="connsiteX34" fmla="*/ 3789033 w 6721192"/>
              <a:gd name="connsiteY34" fmla="*/ 128795 h 1172308"/>
              <a:gd name="connsiteX35" fmla="*/ 3852519 w 6721192"/>
              <a:gd name="connsiteY35" fmla="*/ 165973 h 1172308"/>
              <a:gd name="connsiteX36" fmla="*/ 3908542 w 6721192"/>
              <a:gd name="connsiteY36" fmla="*/ 201570 h 1172308"/>
              <a:gd name="connsiteX37" fmla="*/ 3973164 w 6721192"/>
              <a:gd name="connsiteY37" fmla="*/ 241928 h 1172308"/>
              <a:gd name="connsiteX38" fmla="*/ 4046559 w 6721192"/>
              <a:gd name="connsiteY38" fmla="*/ 287923 h 1172308"/>
              <a:gd name="connsiteX39" fmla="*/ 4123308 w 6721192"/>
              <a:gd name="connsiteY39" fmla="*/ 341621 h 1172308"/>
              <a:gd name="connsiteX40" fmla="*/ 4196219 w 6721192"/>
              <a:gd name="connsiteY40" fmla="*/ 391543 h 1172308"/>
              <a:gd name="connsiteX41" fmla="*/ 4251368 w 6721192"/>
              <a:gd name="connsiteY41" fmla="*/ 441357 h 1172308"/>
              <a:gd name="connsiteX42" fmla="*/ 4094773 w 6721192"/>
              <a:gd name="connsiteY42" fmla="*/ 467208 h 1172308"/>
              <a:gd name="connsiteX43" fmla="*/ 4155456 w 6721192"/>
              <a:gd name="connsiteY43" fmla="*/ 494490 h 1172308"/>
              <a:gd name="connsiteX44" fmla="*/ 4213805 w 6721192"/>
              <a:gd name="connsiteY44" fmla="*/ 515690 h 1172308"/>
              <a:gd name="connsiteX45" fmla="*/ 4288230 w 6721192"/>
              <a:gd name="connsiteY45" fmla="*/ 534202 h 1172308"/>
              <a:gd name="connsiteX46" fmla="*/ 4357554 w 6721192"/>
              <a:gd name="connsiteY46" fmla="*/ 539357 h 1172308"/>
              <a:gd name="connsiteX47" fmla="*/ 4421094 w 6721192"/>
              <a:gd name="connsiteY47" fmla="*/ 538135 h 1172308"/>
              <a:gd name="connsiteX48" fmla="*/ 4476841 w 6721192"/>
              <a:gd name="connsiteY48" fmla="*/ 526797 h 1172308"/>
              <a:gd name="connsiteX49" fmla="*/ 4523816 w 6721192"/>
              <a:gd name="connsiteY49" fmla="*/ 508003 h 1172308"/>
              <a:gd name="connsiteX50" fmla="*/ 4579122 w 6721192"/>
              <a:gd name="connsiteY50" fmla="*/ 481247 h 1172308"/>
              <a:gd name="connsiteX51" fmla="*/ 4647524 w 6721192"/>
              <a:gd name="connsiteY51" fmla="*/ 439322 h 1172308"/>
              <a:gd name="connsiteX52" fmla="*/ 4698351 w 6721192"/>
              <a:gd name="connsiteY52" fmla="*/ 403801 h 1172308"/>
              <a:gd name="connsiteX53" fmla="*/ 4741878 w 6721192"/>
              <a:gd name="connsiteY53" fmla="*/ 370176 h 1172308"/>
              <a:gd name="connsiteX54" fmla="*/ 4773692 w 6721192"/>
              <a:gd name="connsiteY54" fmla="*/ 344078 h 1172308"/>
              <a:gd name="connsiteX55" fmla="*/ 4810697 w 6721192"/>
              <a:gd name="connsiteY55" fmla="*/ 313653 h 1172308"/>
              <a:gd name="connsiteX56" fmla="*/ 4852897 w 6721192"/>
              <a:gd name="connsiteY56" fmla="*/ 281591 h 1172308"/>
              <a:gd name="connsiteX57" fmla="*/ 4885684 w 6721192"/>
              <a:gd name="connsiteY57" fmla="*/ 253442 h 1172308"/>
              <a:gd name="connsiteX58" fmla="*/ 4922586 w 6721192"/>
              <a:gd name="connsiteY58" fmla="*/ 225138 h 1172308"/>
              <a:gd name="connsiteX59" fmla="*/ 6173623 w 6721192"/>
              <a:gd name="connsiteY59" fmla="*/ 1088379 h 1172308"/>
              <a:gd name="connsiteX60" fmla="*/ 6721192 w 6721192"/>
              <a:gd name="connsiteY60" fmla="*/ 1088379 h 1172308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4852897 w 6721192"/>
              <a:gd name="connsiteY56" fmla="*/ 281591 h 1115391"/>
              <a:gd name="connsiteX57" fmla="*/ 4885684 w 6721192"/>
              <a:gd name="connsiteY57" fmla="*/ 253442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4852897 w 6721192"/>
              <a:gd name="connsiteY56" fmla="*/ 281591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115391"/>
              <a:gd name="connsiteX1" fmla="*/ 403660 w 6721192"/>
              <a:gd name="connsiteY1" fmla="*/ 1088104 h 1115391"/>
              <a:gd name="connsiteX2" fmla="*/ 752467 w 6721192"/>
              <a:gd name="connsiteY2" fmla="*/ 1077155 h 1115391"/>
              <a:gd name="connsiteX3" fmla="*/ 1029175 w 6721192"/>
              <a:gd name="connsiteY3" fmla="*/ 1049363 h 1115391"/>
              <a:gd name="connsiteX4" fmla="*/ 1307834 w 6721192"/>
              <a:gd name="connsiteY4" fmla="*/ 996305 h 1115391"/>
              <a:gd name="connsiteX5" fmla="*/ 1565055 w 6721192"/>
              <a:gd name="connsiteY5" fmla="*/ 917982 h 1115391"/>
              <a:gd name="connsiteX6" fmla="*/ 1826174 w 6721192"/>
              <a:gd name="connsiteY6" fmla="*/ 816078 h 1115391"/>
              <a:gd name="connsiteX7" fmla="*/ 2128216 w 6721192"/>
              <a:gd name="connsiteY7" fmla="*/ 667011 h 1115391"/>
              <a:gd name="connsiteX8" fmla="*/ 2311944 w 6721192"/>
              <a:gd name="connsiteY8" fmla="*/ 540837 h 1115391"/>
              <a:gd name="connsiteX9" fmla="*/ 2537433 w 6721192"/>
              <a:gd name="connsiteY9" fmla="*/ 386563 h 1115391"/>
              <a:gd name="connsiteX10" fmla="*/ 2608158 w 6721192"/>
              <a:gd name="connsiteY10" fmla="*/ 339499 h 1115391"/>
              <a:gd name="connsiteX11" fmla="*/ 2724225 w 6721192"/>
              <a:gd name="connsiteY11" fmla="*/ 258223 h 1115391"/>
              <a:gd name="connsiteX12" fmla="*/ 2789778 w 6721192"/>
              <a:gd name="connsiteY12" fmla="*/ 214188 h 1115391"/>
              <a:gd name="connsiteX13" fmla="*/ 2849494 w 6721192"/>
              <a:gd name="connsiteY13" fmla="*/ 176651 h 1115391"/>
              <a:gd name="connsiteX14" fmla="*/ 2901758 w 6721192"/>
              <a:gd name="connsiteY14" fmla="*/ 143488 h 1115391"/>
              <a:gd name="connsiteX15" fmla="*/ 2947485 w 6721192"/>
              <a:gd name="connsiteY15" fmla="*/ 117699 h 1115391"/>
              <a:gd name="connsiteX16" fmla="*/ 2993289 w 6721192"/>
              <a:gd name="connsiteY16" fmla="*/ 94327 h 1115391"/>
              <a:gd name="connsiteX17" fmla="*/ 3036287 w 6721192"/>
              <a:gd name="connsiteY17" fmla="*/ 76070 h 1115391"/>
              <a:gd name="connsiteX18" fmla="*/ 3079158 w 6721192"/>
              <a:gd name="connsiteY18" fmla="*/ 58384 h 1115391"/>
              <a:gd name="connsiteX19" fmla="*/ 3121945 w 6721192"/>
              <a:gd name="connsiteY19" fmla="*/ 42031 h 1115391"/>
              <a:gd name="connsiteX20" fmla="*/ 3153485 w 6721192"/>
              <a:gd name="connsiteY20" fmla="*/ 30833 h 1115391"/>
              <a:gd name="connsiteX21" fmla="*/ 3195483 w 6721192"/>
              <a:gd name="connsiteY21" fmla="*/ 20324 h 1115391"/>
              <a:gd name="connsiteX22" fmla="*/ 3246463 w 6721192"/>
              <a:gd name="connsiteY22" fmla="*/ 11944 h 1115391"/>
              <a:gd name="connsiteX23" fmla="*/ 3296362 w 6721192"/>
              <a:gd name="connsiteY23" fmla="*/ 4995 h 1115391"/>
              <a:gd name="connsiteX24" fmla="*/ 3332482 w 6721192"/>
              <a:gd name="connsiteY24" fmla="*/ 1958 h 1115391"/>
              <a:gd name="connsiteX25" fmla="*/ 3372912 w 6721192"/>
              <a:gd name="connsiteY25" fmla="*/ 0 h 1115391"/>
              <a:gd name="connsiteX26" fmla="*/ 3416277 w 6721192"/>
              <a:gd name="connsiteY26" fmla="*/ 1957 h 1115391"/>
              <a:gd name="connsiteX27" fmla="*/ 3454795 w 6721192"/>
              <a:gd name="connsiteY27" fmla="*/ 7271 h 1115391"/>
              <a:gd name="connsiteX28" fmla="*/ 3499454 w 6721192"/>
              <a:gd name="connsiteY28" fmla="*/ 15921 h 1115391"/>
              <a:gd name="connsiteX29" fmla="*/ 3551033 w 6721192"/>
              <a:gd name="connsiteY29" fmla="*/ 26198 h 1115391"/>
              <a:gd name="connsiteX30" fmla="*/ 3603345 w 6721192"/>
              <a:gd name="connsiteY30" fmla="*/ 40699 h 1115391"/>
              <a:gd name="connsiteX31" fmla="*/ 3636473 w 6721192"/>
              <a:gd name="connsiteY31" fmla="*/ 54173 h 1115391"/>
              <a:gd name="connsiteX32" fmla="*/ 3693989 w 6721192"/>
              <a:gd name="connsiteY32" fmla="*/ 81366 h 1115391"/>
              <a:gd name="connsiteX33" fmla="*/ 3737804 w 6721192"/>
              <a:gd name="connsiteY33" fmla="*/ 103021 h 1115391"/>
              <a:gd name="connsiteX34" fmla="*/ 3789033 w 6721192"/>
              <a:gd name="connsiteY34" fmla="*/ 128795 h 1115391"/>
              <a:gd name="connsiteX35" fmla="*/ 3852519 w 6721192"/>
              <a:gd name="connsiteY35" fmla="*/ 165973 h 1115391"/>
              <a:gd name="connsiteX36" fmla="*/ 3908542 w 6721192"/>
              <a:gd name="connsiteY36" fmla="*/ 201570 h 1115391"/>
              <a:gd name="connsiteX37" fmla="*/ 3973164 w 6721192"/>
              <a:gd name="connsiteY37" fmla="*/ 241928 h 1115391"/>
              <a:gd name="connsiteX38" fmla="*/ 4046559 w 6721192"/>
              <a:gd name="connsiteY38" fmla="*/ 287923 h 1115391"/>
              <a:gd name="connsiteX39" fmla="*/ 4123308 w 6721192"/>
              <a:gd name="connsiteY39" fmla="*/ 341621 h 1115391"/>
              <a:gd name="connsiteX40" fmla="*/ 4196219 w 6721192"/>
              <a:gd name="connsiteY40" fmla="*/ 391543 h 1115391"/>
              <a:gd name="connsiteX41" fmla="*/ 4251368 w 6721192"/>
              <a:gd name="connsiteY41" fmla="*/ 441357 h 1115391"/>
              <a:gd name="connsiteX42" fmla="*/ 4094773 w 6721192"/>
              <a:gd name="connsiteY42" fmla="*/ 467208 h 1115391"/>
              <a:gd name="connsiteX43" fmla="*/ 4155456 w 6721192"/>
              <a:gd name="connsiteY43" fmla="*/ 494490 h 1115391"/>
              <a:gd name="connsiteX44" fmla="*/ 4213805 w 6721192"/>
              <a:gd name="connsiteY44" fmla="*/ 515690 h 1115391"/>
              <a:gd name="connsiteX45" fmla="*/ 4288230 w 6721192"/>
              <a:gd name="connsiteY45" fmla="*/ 534202 h 1115391"/>
              <a:gd name="connsiteX46" fmla="*/ 4357554 w 6721192"/>
              <a:gd name="connsiteY46" fmla="*/ 539357 h 1115391"/>
              <a:gd name="connsiteX47" fmla="*/ 4421094 w 6721192"/>
              <a:gd name="connsiteY47" fmla="*/ 538135 h 1115391"/>
              <a:gd name="connsiteX48" fmla="*/ 4476841 w 6721192"/>
              <a:gd name="connsiteY48" fmla="*/ 526797 h 1115391"/>
              <a:gd name="connsiteX49" fmla="*/ 4523816 w 6721192"/>
              <a:gd name="connsiteY49" fmla="*/ 508003 h 1115391"/>
              <a:gd name="connsiteX50" fmla="*/ 4579122 w 6721192"/>
              <a:gd name="connsiteY50" fmla="*/ 481247 h 1115391"/>
              <a:gd name="connsiteX51" fmla="*/ 4647524 w 6721192"/>
              <a:gd name="connsiteY51" fmla="*/ 439322 h 1115391"/>
              <a:gd name="connsiteX52" fmla="*/ 4698351 w 6721192"/>
              <a:gd name="connsiteY52" fmla="*/ 403801 h 1115391"/>
              <a:gd name="connsiteX53" fmla="*/ 4741878 w 6721192"/>
              <a:gd name="connsiteY53" fmla="*/ 370176 h 1115391"/>
              <a:gd name="connsiteX54" fmla="*/ 4773692 w 6721192"/>
              <a:gd name="connsiteY54" fmla="*/ 344078 h 1115391"/>
              <a:gd name="connsiteX55" fmla="*/ 4810697 w 6721192"/>
              <a:gd name="connsiteY55" fmla="*/ 313653 h 1115391"/>
              <a:gd name="connsiteX56" fmla="*/ 5036070 w 6721192"/>
              <a:gd name="connsiteY56" fmla="*/ 663944 h 1115391"/>
              <a:gd name="connsiteX57" fmla="*/ 5263724 w 6721192"/>
              <a:gd name="connsiteY57" fmla="*/ 693906 h 1115391"/>
              <a:gd name="connsiteX58" fmla="*/ 5477953 w 6721192"/>
              <a:gd name="connsiteY58" fmla="*/ 723712 h 1115391"/>
              <a:gd name="connsiteX59" fmla="*/ 6173623 w 6721192"/>
              <a:gd name="connsiteY59" fmla="*/ 1088379 h 1115391"/>
              <a:gd name="connsiteX60" fmla="*/ 6721192 w 6721192"/>
              <a:gd name="connsiteY60" fmla="*/ 1088379 h 1115391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810697 w 6721192"/>
              <a:gd name="connsiteY55" fmla="*/ 313653 h 1090000"/>
              <a:gd name="connsiteX56" fmla="*/ 5036070 w 6721192"/>
              <a:gd name="connsiteY56" fmla="*/ 663944 h 1090000"/>
              <a:gd name="connsiteX57" fmla="*/ 5263724 w 6721192"/>
              <a:gd name="connsiteY57" fmla="*/ 693906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810697 w 6721192"/>
              <a:gd name="connsiteY55" fmla="*/ 313653 h 1090000"/>
              <a:gd name="connsiteX56" fmla="*/ 5036070 w 6721192"/>
              <a:gd name="connsiteY56" fmla="*/ 663944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810697 w 6721192"/>
              <a:gd name="connsiteY55" fmla="*/ 31365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773692 w 6721192"/>
              <a:gd name="connsiteY54" fmla="*/ 344078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41878 w 6721192"/>
              <a:gd name="connsiteY53" fmla="*/ 370176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98351 w 6721192"/>
              <a:gd name="connsiteY52" fmla="*/ 403801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647524 w 6721192"/>
              <a:gd name="connsiteY51" fmla="*/ 439322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4931514 w 6721192"/>
              <a:gd name="connsiteY55" fmla="*/ 737273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26306 w 6721192"/>
              <a:gd name="connsiteY54" fmla="*/ 672531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728237 w 6721192"/>
              <a:gd name="connsiteY53" fmla="*/ 645571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637943 w 6721192"/>
              <a:gd name="connsiteY52" fmla="*/ 601715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591175 w 6721192"/>
              <a:gd name="connsiteY52" fmla="*/ 666563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89064 w 6721192"/>
              <a:gd name="connsiteY51" fmla="*/ 579125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23308 w 6721192"/>
              <a:gd name="connsiteY39" fmla="*/ 34162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96219 w 6721192"/>
              <a:gd name="connsiteY40" fmla="*/ 391543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51368 w 6721192"/>
              <a:gd name="connsiteY41" fmla="*/ 441357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094773 w 6721192"/>
              <a:gd name="connsiteY42" fmla="*/ 467208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155456 w 6721192"/>
              <a:gd name="connsiteY43" fmla="*/ 494490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213805 w 6721192"/>
              <a:gd name="connsiteY44" fmla="*/ 515690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288230 w 6721192"/>
              <a:gd name="connsiteY45" fmla="*/ 534202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57554 w 6721192"/>
              <a:gd name="connsiteY46" fmla="*/ 539357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21094 w 6721192"/>
              <a:gd name="connsiteY47" fmla="*/ 538135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593124 w 6721192"/>
              <a:gd name="connsiteY52" fmla="*/ 661510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13066 w 6721192"/>
              <a:gd name="connsiteY51" fmla="*/ 609444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79122 w 6721192"/>
              <a:gd name="connsiteY50" fmla="*/ 481247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523816 w 6721192"/>
              <a:gd name="connsiteY49" fmla="*/ 508003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76841 w 6721192"/>
              <a:gd name="connsiteY48" fmla="*/ 526797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0152 w 6721192"/>
              <a:gd name="connsiteY42" fmla="*/ 454575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63732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6251 w 6721192"/>
              <a:gd name="connsiteY50" fmla="*/ 622734 h 1090000"/>
              <a:gd name="connsiteX51" fmla="*/ 4573476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2354 w 6721192"/>
              <a:gd name="connsiteY50" fmla="*/ 623576 h 1090000"/>
              <a:gd name="connsiteX51" fmla="*/ 4573476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2895 w 6721192"/>
              <a:gd name="connsiteY49" fmla="*/ 590537 h 1090000"/>
              <a:gd name="connsiteX50" fmla="*/ 4532354 w 6721192"/>
              <a:gd name="connsiteY50" fmla="*/ 623576 h 1090000"/>
              <a:gd name="connsiteX51" fmla="*/ 4577373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77373 w 6721192"/>
              <a:gd name="connsiteY51" fmla="*/ 654080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77373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83220 w 6721192"/>
              <a:gd name="connsiteY51" fmla="*/ 653238 h 1090000"/>
              <a:gd name="connsiteX52" fmla="*/ 4632097 w 6721192"/>
              <a:gd name="connsiteY52" fmla="*/ 685091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21192"/>
              <a:gd name="connsiteY0" fmla="*/ 1088859 h 1090000"/>
              <a:gd name="connsiteX1" fmla="*/ 403660 w 6721192"/>
              <a:gd name="connsiteY1" fmla="*/ 1088104 h 1090000"/>
              <a:gd name="connsiteX2" fmla="*/ 752467 w 6721192"/>
              <a:gd name="connsiteY2" fmla="*/ 1077155 h 1090000"/>
              <a:gd name="connsiteX3" fmla="*/ 1029175 w 6721192"/>
              <a:gd name="connsiteY3" fmla="*/ 1049363 h 1090000"/>
              <a:gd name="connsiteX4" fmla="*/ 1307834 w 6721192"/>
              <a:gd name="connsiteY4" fmla="*/ 996305 h 1090000"/>
              <a:gd name="connsiteX5" fmla="*/ 1565055 w 6721192"/>
              <a:gd name="connsiteY5" fmla="*/ 917982 h 1090000"/>
              <a:gd name="connsiteX6" fmla="*/ 1826174 w 6721192"/>
              <a:gd name="connsiteY6" fmla="*/ 816078 h 1090000"/>
              <a:gd name="connsiteX7" fmla="*/ 2128216 w 6721192"/>
              <a:gd name="connsiteY7" fmla="*/ 667011 h 1090000"/>
              <a:gd name="connsiteX8" fmla="*/ 2311944 w 6721192"/>
              <a:gd name="connsiteY8" fmla="*/ 540837 h 1090000"/>
              <a:gd name="connsiteX9" fmla="*/ 2537433 w 6721192"/>
              <a:gd name="connsiteY9" fmla="*/ 386563 h 1090000"/>
              <a:gd name="connsiteX10" fmla="*/ 2608158 w 6721192"/>
              <a:gd name="connsiteY10" fmla="*/ 339499 h 1090000"/>
              <a:gd name="connsiteX11" fmla="*/ 2724225 w 6721192"/>
              <a:gd name="connsiteY11" fmla="*/ 258223 h 1090000"/>
              <a:gd name="connsiteX12" fmla="*/ 2789778 w 6721192"/>
              <a:gd name="connsiteY12" fmla="*/ 214188 h 1090000"/>
              <a:gd name="connsiteX13" fmla="*/ 2849494 w 6721192"/>
              <a:gd name="connsiteY13" fmla="*/ 176651 h 1090000"/>
              <a:gd name="connsiteX14" fmla="*/ 2901758 w 6721192"/>
              <a:gd name="connsiteY14" fmla="*/ 143488 h 1090000"/>
              <a:gd name="connsiteX15" fmla="*/ 2947485 w 6721192"/>
              <a:gd name="connsiteY15" fmla="*/ 117699 h 1090000"/>
              <a:gd name="connsiteX16" fmla="*/ 2993289 w 6721192"/>
              <a:gd name="connsiteY16" fmla="*/ 94327 h 1090000"/>
              <a:gd name="connsiteX17" fmla="*/ 3036287 w 6721192"/>
              <a:gd name="connsiteY17" fmla="*/ 76070 h 1090000"/>
              <a:gd name="connsiteX18" fmla="*/ 3079158 w 6721192"/>
              <a:gd name="connsiteY18" fmla="*/ 58384 h 1090000"/>
              <a:gd name="connsiteX19" fmla="*/ 3121945 w 6721192"/>
              <a:gd name="connsiteY19" fmla="*/ 42031 h 1090000"/>
              <a:gd name="connsiteX20" fmla="*/ 3153485 w 6721192"/>
              <a:gd name="connsiteY20" fmla="*/ 30833 h 1090000"/>
              <a:gd name="connsiteX21" fmla="*/ 3195483 w 6721192"/>
              <a:gd name="connsiteY21" fmla="*/ 20324 h 1090000"/>
              <a:gd name="connsiteX22" fmla="*/ 3246463 w 6721192"/>
              <a:gd name="connsiteY22" fmla="*/ 11944 h 1090000"/>
              <a:gd name="connsiteX23" fmla="*/ 3296362 w 6721192"/>
              <a:gd name="connsiteY23" fmla="*/ 4995 h 1090000"/>
              <a:gd name="connsiteX24" fmla="*/ 3332482 w 6721192"/>
              <a:gd name="connsiteY24" fmla="*/ 1958 h 1090000"/>
              <a:gd name="connsiteX25" fmla="*/ 3372912 w 6721192"/>
              <a:gd name="connsiteY25" fmla="*/ 0 h 1090000"/>
              <a:gd name="connsiteX26" fmla="*/ 3416277 w 6721192"/>
              <a:gd name="connsiteY26" fmla="*/ 1957 h 1090000"/>
              <a:gd name="connsiteX27" fmla="*/ 3454795 w 6721192"/>
              <a:gd name="connsiteY27" fmla="*/ 7271 h 1090000"/>
              <a:gd name="connsiteX28" fmla="*/ 3499454 w 6721192"/>
              <a:gd name="connsiteY28" fmla="*/ 15921 h 1090000"/>
              <a:gd name="connsiteX29" fmla="*/ 3551033 w 6721192"/>
              <a:gd name="connsiteY29" fmla="*/ 26198 h 1090000"/>
              <a:gd name="connsiteX30" fmla="*/ 3603345 w 6721192"/>
              <a:gd name="connsiteY30" fmla="*/ 40699 h 1090000"/>
              <a:gd name="connsiteX31" fmla="*/ 3636473 w 6721192"/>
              <a:gd name="connsiteY31" fmla="*/ 54173 h 1090000"/>
              <a:gd name="connsiteX32" fmla="*/ 3693989 w 6721192"/>
              <a:gd name="connsiteY32" fmla="*/ 81366 h 1090000"/>
              <a:gd name="connsiteX33" fmla="*/ 3737804 w 6721192"/>
              <a:gd name="connsiteY33" fmla="*/ 103021 h 1090000"/>
              <a:gd name="connsiteX34" fmla="*/ 3789033 w 6721192"/>
              <a:gd name="connsiteY34" fmla="*/ 128795 h 1090000"/>
              <a:gd name="connsiteX35" fmla="*/ 3852519 w 6721192"/>
              <a:gd name="connsiteY35" fmla="*/ 165973 h 1090000"/>
              <a:gd name="connsiteX36" fmla="*/ 3908542 w 6721192"/>
              <a:gd name="connsiteY36" fmla="*/ 201570 h 1090000"/>
              <a:gd name="connsiteX37" fmla="*/ 3973164 w 6721192"/>
              <a:gd name="connsiteY37" fmla="*/ 241928 h 1090000"/>
              <a:gd name="connsiteX38" fmla="*/ 4046559 w 6721192"/>
              <a:gd name="connsiteY38" fmla="*/ 287923 h 1090000"/>
              <a:gd name="connsiteX39" fmla="*/ 4101873 w 6721192"/>
              <a:gd name="connsiteY39" fmla="*/ 326461 h 1090000"/>
              <a:gd name="connsiteX40" fmla="*/ 4176733 w 6721192"/>
              <a:gd name="connsiteY40" fmla="*/ 377226 h 1090000"/>
              <a:gd name="connsiteX41" fmla="*/ 4231882 w 6721192"/>
              <a:gd name="connsiteY41" fmla="*/ 418618 h 1090000"/>
              <a:gd name="connsiteX42" fmla="*/ 4277947 w 6721192"/>
              <a:gd name="connsiteY42" fmla="*/ 453733 h 1090000"/>
              <a:gd name="connsiteX43" fmla="*/ 4309399 w 6721192"/>
              <a:gd name="connsiteY43" fmla="*/ 477646 h 1090000"/>
              <a:gd name="connsiteX44" fmla="*/ 4348262 w 6721192"/>
              <a:gd name="connsiteY44" fmla="*/ 504742 h 1090000"/>
              <a:gd name="connsiteX45" fmla="*/ 4372022 w 6721192"/>
              <a:gd name="connsiteY45" fmla="*/ 520727 h 1090000"/>
              <a:gd name="connsiteX46" fmla="*/ 4394578 w 6721192"/>
              <a:gd name="connsiteY46" fmla="*/ 536831 h 1090000"/>
              <a:gd name="connsiteX47" fmla="*/ 4407453 w 6721192"/>
              <a:gd name="connsiteY47" fmla="*/ 544873 h 1090000"/>
              <a:gd name="connsiteX48" fmla="*/ 4433970 w 6721192"/>
              <a:gd name="connsiteY48" fmla="*/ 562169 h 1090000"/>
              <a:gd name="connsiteX49" fmla="*/ 4480947 w 6721192"/>
              <a:gd name="connsiteY49" fmla="*/ 590537 h 1090000"/>
              <a:gd name="connsiteX50" fmla="*/ 4532354 w 6721192"/>
              <a:gd name="connsiteY50" fmla="*/ 623576 h 1090000"/>
              <a:gd name="connsiteX51" fmla="*/ 4583220 w 6721192"/>
              <a:gd name="connsiteY51" fmla="*/ 653238 h 1090000"/>
              <a:gd name="connsiteX52" fmla="*/ 4635995 w 6721192"/>
              <a:gd name="connsiteY52" fmla="*/ 683406 h 1090000"/>
              <a:gd name="connsiteX53" fmla="*/ 4695110 w 6721192"/>
              <a:gd name="connsiteY53" fmla="*/ 717999 h 1090000"/>
              <a:gd name="connsiteX54" fmla="*/ 4841895 w 6721192"/>
              <a:gd name="connsiteY54" fmla="*/ 792122 h 1090000"/>
              <a:gd name="connsiteX55" fmla="*/ 5005564 w 6721192"/>
              <a:gd name="connsiteY55" fmla="*/ 858548 h 1090000"/>
              <a:gd name="connsiteX56" fmla="*/ 5203654 w 6721192"/>
              <a:gd name="connsiteY56" fmla="*/ 932602 h 1090000"/>
              <a:gd name="connsiteX57" fmla="*/ 5503408 w 6721192"/>
              <a:gd name="connsiteY57" fmla="*/ 1014779 h 1090000"/>
              <a:gd name="connsiteX58" fmla="*/ 5834557 w 6721192"/>
              <a:gd name="connsiteY58" fmla="*/ 1066482 h 1090000"/>
              <a:gd name="connsiteX59" fmla="*/ 6173623 w 6721192"/>
              <a:gd name="connsiteY59" fmla="*/ 1088379 h 1090000"/>
              <a:gd name="connsiteX60" fmla="*/ 6721192 w 6721192"/>
              <a:gd name="connsiteY60" fmla="*/ 1088379 h 1090000"/>
              <a:gd name="connsiteX0" fmla="*/ 3 w 6732884"/>
              <a:gd name="connsiteY0" fmla="*/ 1088859 h 1090001"/>
              <a:gd name="connsiteX1" fmla="*/ 403660 w 6732884"/>
              <a:gd name="connsiteY1" fmla="*/ 1088104 h 1090001"/>
              <a:gd name="connsiteX2" fmla="*/ 752467 w 6732884"/>
              <a:gd name="connsiteY2" fmla="*/ 1077155 h 1090001"/>
              <a:gd name="connsiteX3" fmla="*/ 1029175 w 6732884"/>
              <a:gd name="connsiteY3" fmla="*/ 1049363 h 1090001"/>
              <a:gd name="connsiteX4" fmla="*/ 1307834 w 6732884"/>
              <a:gd name="connsiteY4" fmla="*/ 996305 h 1090001"/>
              <a:gd name="connsiteX5" fmla="*/ 1565055 w 6732884"/>
              <a:gd name="connsiteY5" fmla="*/ 917982 h 1090001"/>
              <a:gd name="connsiteX6" fmla="*/ 1826174 w 6732884"/>
              <a:gd name="connsiteY6" fmla="*/ 816078 h 1090001"/>
              <a:gd name="connsiteX7" fmla="*/ 2128216 w 6732884"/>
              <a:gd name="connsiteY7" fmla="*/ 667011 h 1090001"/>
              <a:gd name="connsiteX8" fmla="*/ 2311944 w 6732884"/>
              <a:gd name="connsiteY8" fmla="*/ 540837 h 1090001"/>
              <a:gd name="connsiteX9" fmla="*/ 2537433 w 6732884"/>
              <a:gd name="connsiteY9" fmla="*/ 386563 h 1090001"/>
              <a:gd name="connsiteX10" fmla="*/ 2608158 w 6732884"/>
              <a:gd name="connsiteY10" fmla="*/ 339499 h 1090001"/>
              <a:gd name="connsiteX11" fmla="*/ 2724225 w 6732884"/>
              <a:gd name="connsiteY11" fmla="*/ 258223 h 1090001"/>
              <a:gd name="connsiteX12" fmla="*/ 2789778 w 6732884"/>
              <a:gd name="connsiteY12" fmla="*/ 214188 h 1090001"/>
              <a:gd name="connsiteX13" fmla="*/ 2849494 w 6732884"/>
              <a:gd name="connsiteY13" fmla="*/ 176651 h 1090001"/>
              <a:gd name="connsiteX14" fmla="*/ 2901758 w 6732884"/>
              <a:gd name="connsiteY14" fmla="*/ 143488 h 1090001"/>
              <a:gd name="connsiteX15" fmla="*/ 2947485 w 6732884"/>
              <a:gd name="connsiteY15" fmla="*/ 117699 h 1090001"/>
              <a:gd name="connsiteX16" fmla="*/ 2993289 w 6732884"/>
              <a:gd name="connsiteY16" fmla="*/ 94327 h 1090001"/>
              <a:gd name="connsiteX17" fmla="*/ 3036287 w 6732884"/>
              <a:gd name="connsiteY17" fmla="*/ 76070 h 1090001"/>
              <a:gd name="connsiteX18" fmla="*/ 3079158 w 6732884"/>
              <a:gd name="connsiteY18" fmla="*/ 58384 h 1090001"/>
              <a:gd name="connsiteX19" fmla="*/ 3121945 w 6732884"/>
              <a:gd name="connsiteY19" fmla="*/ 42031 h 1090001"/>
              <a:gd name="connsiteX20" fmla="*/ 3153485 w 6732884"/>
              <a:gd name="connsiteY20" fmla="*/ 30833 h 1090001"/>
              <a:gd name="connsiteX21" fmla="*/ 3195483 w 6732884"/>
              <a:gd name="connsiteY21" fmla="*/ 20324 h 1090001"/>
              <a:gd name="connsiteX22" fmla="*/ 3246463 w 6732884"/>
              <a:gd name="connsiteY22" fmla="*/ 11944 h 1090001"/>
              <a:gd name="connsiteX23" fmla="*/ 3296362 w 6732884"/>
              <a:gd name="connsiteY23" fmla="*/ 4995 h 1090001"/>
              <a:gd name="connsiteX24" fmla="*/ 3332482 w 6732884"/>
              <a:gd name="connsiteY24" fmla="*/ 1958 h 1090001"/>
              <a:gd name="connsiteX25" fmla="*/ 3372912 w 6732884"/>
              <a:gd name="connsiteY25" fmla="*/ 0 h 1090001"/>
              <a:gd name="connsiteX26" fmla="*/ 3416277 w 6732884"/>
              <a:gd name="connsiteY26" fmla="*/ 1957 h 1090001"/>
              <a:gd name="connsiteX27" fmla="*/ 3454795 w 6732884"/>
              <a:gd name="connsiteY27" fmla="*/ 7271 h 1090001"/>
              <a:gd name="connsiteX28" fmla="*/ 3499454 w 6732884"/>
              <a:gd name="connsiteY28" fmla="*/ 15921 h 1090001"/>
              <a:gd name="connsiteX29" fmla="*/ 3551033 w 6732884"/>
              <a:gd name="connsiteY29" fmla="*/ 26198 h 1090001"/>
              <a:gd name="connsiteX30" fmla="*/ 3603345 w 6732884"/>
              <a:gd name="connsiteY30" fmla="*/ 40699 h 1090001"/>
              <a:gd name="connsiteX31" fmla="*/ 3636473 w 6732884"/>
              <a:gd name="connsiteY31" fmla="*/ 54173 h 1090001"/>
              <a:gd name="connsiteX32" fmla="*/ 3693989 w 6732884"/>
              <a:gd name="connsiteY32" fmla="*/ 81366 h 1090001"/>
              <a:gd name="connsiteX33" fmla="*/ 3737804 w 6732884"/>
              <a:gd name="connsiteY33" fmla="*/ 103021 h 1090001"/>
              <a:gd name="connsiteX34" fmla="*/ 3789033 w 6732884"/>
              <a:gd name="connsiteY34" fmla="*/ 128795 h 1090001"/>
              <a:gd name="connsiteX35" fmla="*/ 3852519 w 6732884"/>
              <a:gd name="connsiteY35" fmla="*/ 165973 h 1090001"/>
              <a:gd name="connsiteX36" fmla="*/ 3908542 w 6732884"/>
              <a:gd name="connsiteY36" fmla="*/ 201570 h 1090001"/>
              <a:gd name="connsiteX37" fmla="*/ 3973164 w 6732884"/>
              <a:gd name="connsiteY37" fmla="*/ 241928 h 1090001"/>
              <a:gd name="connsiteX38" fmla="*/ 4046559 w 6732884"/>
              <a:gd name="connsiteY38" fmla="*/ 287923 h 1090001"/>
              <a:gd name="connsiteX39" fmla="*/ 4101873 w 6732884"/>
              <a:gd name="connsiteY39" fmla="*/ 326461 h 1090001"/>
              <a:gd name="connsiteX40" fmla="*/ 4176733 w 6732884"/>
              <a:gd name="connsiteY40" fmla="*/ 377226 h 1090001"/>
              <a:gd name="connsiteX41" fmla="*/ 4231882 w 6732884"/>
              <a:gd name="connsiteY41" fmla="*/ 418618 h 1090001"/>
              <a:gd name="connsiteX42" fmla="*/ 4277947 w 6732884"/>
              <a:gd name="connsiteY42" fmla="*/ 453733 h 1090001"/>
              <a:gd name="connsiteX43" fmla="*/ 4309399 w 6732884"/>
              <a:gd name="connsiteY43" fmla="*/ 477646 h 1090001"/>
              <a:gd name="connsiteX44" fmla="*/ 4348262 w 6732884"/>
              <a:gd name="connsiteY44" fmla="*/ 504742 h 1090001"/>
              <a:gd name="connsiteX45" fmla="*/ 4372022 w 6732884"/>
              <a:gd name="connsiteY45" fmla="*/ 520727 h 1090001"/>
              <a:gd name="connsiteX46" fmla="*/ 4394578 w 6732884"/>
              <a:gd name="connsiteY46" fmla="*/ 536831 h 1090001"/>
              <a:gd name="connsiteX47" fmla="*/ 4407453 w 6732884"/>
              <a:gd name="connsiteY47" fmla="*/ 544873 h 1090001"/>
              <a:gd name="connsiteX48" fmla="*/ 4433970 w 6732884"/>
              <a:gd name="connsiteY48" fmla="*/ 562169 h 1090001"/>
              <a:gd name="connsiteX49" fmla="*/ 4480947 w 6732884"/>
              <a:gd name="connsiteY49" fmla="*/ 590537 h 1090001"/>
              <a:gd name="connsiteX50" fmla="*/ 4532354 w 6732884"/>
              <a:gd name="connsiteY50" fmla="*/ 623576 h 1090001"/>
              <a:gd name="connsiteX51" fmla="*/ 4583220 w 6732884"/>
              <a:gd name="connsiteY51" fmla="*/ 653238 h 1090001"/>
              <a:gd name="connsiteX52" fmla="*/ 4635995 w 6732884"/>
              <a:gd name="connsiteY52" fmla="*/ 683406 h 1090001"/>
              <a:gd name="connsiteX53" fmla="*/ 4695110 w 6732884"/>
              <a:gd name="connsiteY53" fmla="*/ 717999 h 1090001"/>
              <a:gd name="connsiteX54" fmla="*/ 4841895 w 6732884"/>
              <a:gd name="connsiteY54" fmla="*/ 792122 h 1090001"/>
              <a:gd name="connsiteX55" fmla="*/ 5005564 w 6732884"/>
              <a:gd name="connsiteY55" fmla="*/ 858548 h 1090001"/>
              <a:gd name="connsiteX56" fmla="*/ 5203654 w 6732884"/>
              <a:gd name="connsiteY56" fmla="*/ 932602 h 1090001"/>
              <a:gd name="connsiteX57" fmla="*/ 5503408 w 6732884"/>
              <a:gd name="connsiteY57" fmla="*/ 1014779 h 1090001"/>
              <a:gd name="connsiteX58" fmla="*/ 5834557 w 6732884"/>
              <a:gd name="connsiteY58" fmla="*/ 1066482 h 1090001"/>
              <a:gd name="connsiteX59" fmla="*/ 6173623 w 6732884"/>
              <a:gd name="connsiteY59" fmla="*/ 1088379 h 1090001"/>
              <a:gd name="connsiteX60" fmla="*/ 6732884 w 6732884"/>
              <a:gd name="connsiteY60" fmla="*/ 1088379 h 1090001"/>
              <a:gd name="connsiteX0" fmla="*/ 3 w 6732884"/>
              <a:gd name="connsiteY0" fmla="*/ 1088859 h 1092059"/>
              <a:gd name="connsiteX1" fmla="*/ 403660 w 6732884"/>
              <a:gd name="connsiteY1" fmla="*/ 1088104 h 1092059"/>
              <a:gd name="connsiteX2" fmla="*/ 752467 w 6732884"/>
              <a:gd name="connsiteY2" fmla="*/ 1077155 h 1092059"/>
              <a:gd name="connsiteX3" fmla="*/ 1029175 w 6732884"/>
              <a:gd name="connsiteY3" fmla="*/ 1049363 h 1092059"/>
              <a:gd name="connsiteX4" fmla="*/ 1307834 w 6732884"/>
              <a:gd name="connsiteY4" fmla="*/ 996305 h 1092059"/>
              <a:gd name="connsiteX5" fmla="*/ 1565055 w 6732884"/>
              <a:gd name="connsiteY5" fmla="*/ 917982 h 1092059"/>
              <a:gd name="connsiteX6" fmla="*/ 1826174 w 6732884"/>
              <a:gd name="connsiteY6" fmla="*/ 816078 h 1092059"/>
              <a:gd name="connsiteX7" fmla="*/ 2128216 w 6732884"/>
              <a:gd name="connsiteY7" fmla="*/ 667011 h 1092059"/>
              <a:gd name="connsiteX8" fmla="*/ 2311944 w 6732884"/>
              <a:gd name="connsiteY8" fmla="*/ 540837 h 1092059"/>
              <a:gd name="connsiteX9" fmla="*/ 2537433 w 6732884"/>
              <a:gd name="connsiteY9" fmla="*/ 386563 h 1092059"/>
              <a:gd name="connsiteX10" fmla="*/ 2608158 w 6732884"/>
              <a:gd name="connsiteY10" fmla="*/ 339499 h 1092059"/>
              <a:gd name="connsiteX11" fmla="*/ 2724225 w 6732884"/>
              <a:gd name="connsiteY11" fmla="*/ 258223 h 1092059"/>
              <a:gd name="connsiteX12" fmla="*/ 2789778 w 6732884"/>
              <a:gd name="connsiteY12" fmla="*/ 214188 h 1092059"/>
              <a:gd name="connsiteX13" fmla="*/ 2849494 w 6732884"/>
              <a:gd name="connsiteY13" fmla="*/ 176651 h 1092059"/>
              <a:gd name="connsiteX14" fmla="*/ 2901758 w 6732884"/>
              <a:gd name="connsiteY14" fmla="*/ 143488 h 1092059"/>
              <a:gd name="connsiteX15" fmla="*/ 2947485 w 6732884"/>
              <a:gd name="connsiteY15" fmla="*/ 117699 h 1092059"/>
              <a:gd name="connsiteX16" fmla="*/ 2993289 w 6732884"/>
              <a:gd name="connsiteY16" fmla="*/ 94327 h 1092059"/>
              <a:gd name="connsiteX17" fmla="*/ 3036287 w 6732884"/>
              <a:gd name="connsiteY17" fmla="*/ 76070 h 1092059"/>
              <a:gd name="connsiteX18" fmla="*/ 3079158 w 6732884"/>
              <a:gd name="connsiteY18" fmla="*/ 58384 h 1092059"/>
              <a:gd name="connsiteX19" fmla="*/ 3121945 w 6732884"/>
              <a:gd name="connsiteY19" fmla="*/ 42031 h 1092059"/>
              <a:gd name="connsiteX20" fmla="*/ 3153485 w 6732884"/>
              <a:gd name="connsiteY20" fmla="*/ 30833 h 1092059"/>
              <a:gd name="connsiteX21" fmla="*/ 3195483 w 6732884"/>
              <a:gd name="connsiteY21" fmla="*/ 20324 h 1092059"/>
              <a:gd name="connsiteX22" fmla="*/ 3246463 w 6732884"/>
              <a:gd name="connsiteY22" fmla="*/ 11944 h 1092059"/>
              <a:gd name="connsiteX23" fmla="*/ 3296362 w 6732884"/>
              <a:gd name="connsiteY23" fmla="*/ 4995 h 1092059"/>
              <a:gd name="connsiteX24" fmla="*/ 3332482 w 6732884"/>
              <a:gd name="connsiteY24" fmla="*/ 1958 h 1092059"/>
              <a:gd name="connsiteX25" fmla="*/ 3372912 w 6732884"/>
              <a:gd name="connsiteY25" fmla="*/ 0 h 1092059"/>
              <a:gd name="connsiteX26" fmla="*/ 3416277 w 6732884"/>
              <a:gd name="connsiteY26" fmla="*/ 1957 h 1092059"/>
              <a:gd name="connsiteX27" fmla="*/ 3454795 w 6732884"/>
              <a:gd name="connsiteY27" fmla="*/ 7271 h 1092059"/>
              <a:gd name="connsiteX28" fmla="*/ 3499454 w 6732884"/>
              <a:gd name="connsiteY28" fmla="*/ 15921 h 1092059"/>
              <a:gd name="connsiteX29" fmla="*/ 3551033 w 6732884"/>
              <a:gd name="connsiteY29" fmla="*/ 26198 h 1092059"/>
              <a:gd name="connsiteX30" fmla="*/ 3603345 w 6732884"/>
              <a:gd name="connsiteY30" fmla="*/ 40699 h 1092059"/>
              <a:gd name="connsiteX31" fmla="*/ 3636473 w 6732884"/>
              <a:gd name="connsiteY31" fmla="*/ 54173 h 1092059"/>
              <a:gd name="connsiteX32" fmla="*/ 3693989 w 6732884"/>
              <a:gd name="connsiteY32" fmla="*/ 81366 h 1092059"/>
              <a:gd name="connsiteX33" fmla="*/ 3737804 w 6732884"/>
              <a:gd name="connsiteY33" fmla="*/ 103021 h 1092059"/>
              <a:gd name="connsiteX34" fmla="*/ 3789033 w 6732884"/>
              <a:gd name="connsiteY34" fmla="*/ 128795 h 1092059"/>
              <a:gd name="connsiteX35" fmla="*/ 3852519 w 6732884"/>
              <a:gd name="connsiteY35" fmla="*/ 165973 h 1092059"/>
              <a:gd name="connsiteX36" fmla="*/ 3908542 w 6732884"/>
              <a:gd name="connsiteY36" fmla="*/ 201570 h 1092059"/>
              <a:gd name="connsiteX37" fmla="*/ 3973164 w 6732884"/>
              <a:gd name="connsiteY37" fmla="*/ 241928 h 1092059"/>
              <a:gd name="connsiteX38" fmla="*/ 4046559 w 6732884"/>
              <a:gd name="connsiteY38" fmla="*/ 287923 h 1092059"/>
              <a:gd name="connsiteX39" fmla="*/ 4101873 w 6732884"/>
              <a:gd name="connsiteY39" fmla="*/ 326461 h 1092059"/>
              <a:gd name="connsiteX40" fmla="*/ 4176733 w 6732884"/>
              <a:gd name="connsiteY40" fmla="*/ 377226 h 1092059"/>
              <a:gd name="connsiteX41" fmla="*/ 4231882 w 6732884"/>
              <a:gd name="connsiteY41" fmla="*/ 418618 h 1092059"/>
              <a:gd name="connsiteX42" fmla="*/ 4277947 w 6732884"/>
              <a:gd name="connsiteY42" fmla="*/ 453733 h 1092059"/>
              <a:gd name="connsiteX43" fmla="*/ 4309399 w 6732884"/>
              <a:gd name="connsiteY43" fmla="*/ 477646 h 1092059"/>
              <a:gd name="connsiteX44" fmla="*/ 4348262 w 6732884"/>
              <a:gd name="connsiteY44" fmla="*/ 504742 h 1092059"/>
              <a:gd name="connsiteX45" fmla="*/ 4372022 w 6732884"/>
              <a:gd name="connsiteY45" fmla="*/ 520727 h 1092059"/>
              <a:gd name="connsiteX46" fmla="*/ 4394578 w 6732884"/>
              <a:gd name="connsiteY46" fmla="*/ 536831 h 1092059"/>
              <a:gd name="connsiteX47" fmla="*/ 4407453 w 6732884"/>
              <a:gd name="connsiteY47" fmla="*/ 544873 h 1092059"/>
              <a:gd name="connsiteX48" fmla="*/ 4433970 w 6732884"/>
              <a:gd name="connsiteY48" fmla="*/ 562169 h 1092059"/>
              <a:gd name="connsiteX49" fmla="*/ 4480947 w 6732884"/>
              <a:gd name="connsiteY49" fmla="*/ 590537 h 1092059"/>
              <a:gd name="connsiteX50" fmla="*/ 4532354 w 6732884"/>
              <a:gd name="connsiteY50" fmla="*/ 623576 h 1092059"/>
              <a:gd name="connsiteX51" fmla="*/ 4583220 w 6732884"/>
              <a:gd name="connsiteY51" fmla="*/ 653238 h 1092059"/>
              <a:gd name="connsiteX52" fmla="*/ 4635995 w 6732884"/>
              <a:gd name="connsiteY52" fmla="*/ 683406 h 1092059"/>
              <a:gd name="connsiteX53" fmla="*/ 4695110 w 6732884"/>
              <a:gd name="connsiteY53" fmla="*/ 717999 h 1092059"/>
              <a:gd name="connsiteX54" fmla="*/ 4841895 w 6732884"/>
              <a:gd name="connsiteY54" fmla="*/ 792122 h 1092059"/>
              <a:gd name="connsiteX55" fmla="*/ 5005564 w 6732884"/>
              <a:gd name="connsiteY55" fmla="*/ 858548 h 1092059"/>
              <a:gd name="connsiteX56" fmla="*/ 5203654 w 6732884"/>
              <a:gd name="connsiteY56" fmla="*/ 932602 h 1092059"/>
              <a:gd name="connsiteX57" fmla="*/ 5503408 w 6732884"/>
              <a:gd name="connsiteY57" fmla="*/ 1014779 h 1092059"/>
              <a:gd name="connsiteX58" fmla="*/ 5834557 w 6732884"/>
              <a:gd name="connsiteY58" fmla="*/ 1066482 h 1092059"/>
              <a:gd name="connsiteX59" fmla="*/ 6286645 w 6732884"/>
              <a:gd name="connsiteY59" fmla="*/ 1090906 h 1092059"/>
              <a:gd name="connsiteX60" fmla="*/ 6732884 w 6732884"/>
              <a:gd name="connsiteY60" fmla="*/ 1088379 h 1092059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503408 w 6732884"/>
              <a:gd name="connsiteY57" fmla="*/ 1014779 h 1090906"/>
              <a:gd name="connsiteX58" fmla="*/ 6037218 w 6732884"/>
              <a:gd name="connsiteY58" fmla="*/ 1080799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826885 w 6732884"/>
              <a:gd name="connsiteY57" fmla="*/ 1061099 h 1090906"/>
              <a:gd name="connsiteX58" fmla="*/ 6037218 w 6732884"/>
              <a:gd name="connsiteY58" fmla="*/ 1080799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826885 w 6732884"/>
              <a:gd name="connsiteY57" fmla="*/ 1061099 h 1090906"/>
              <a:gd name="connsiteX58" fmla="*/ 6041116 w 6732884"/>
              <a:gd name="connsiteY58" fmla="*/ 1081641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203654 w 6732884"/>
              <a:gd name="connsiteY56" fmla="*/ 932602 h 1090906"/>
              <a:gd name="connsiteX57" fmla="*/ 5826885 w 6732884"/>
              <a:gd name="connsiteY57" fmla="*/ 1061099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603128 w 6732884"/>
              <a:gd name="connsiteY56" fmla="*/ 1024400 h 1090906"/>
              <a:gd name="connsiteX57" fmla="*/ 5826885 w 6732884"/>
              <a:gd name="connsiteY57" fmla="*/ 1061099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603128 w 6732884"/>
              <a:gd name="connsiteY56" fmla="*/ 1024400 h 1090906"/>
              <a:gd name="connsiteX57" fmla="*/ 5826885 w 6732884"/>
              <a:gd name="connsiteY57" fmla="*/ 1061941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005564 w 6732884"/>
              <a:gd name="connsiteY55" fmla="*/ 858548 h 1090906"/>
              <a:gd name="connsiteX56" fmla="*/ 5603128 w 6732884"/>
              <a:gd name="connsiteY56" fmla="*/ 1024400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2243 h 1090906"/>
              <a:gd name="connsiteX56" fmla="*/ 5603128 w 6732884"/>
              <a:gd name="connsiteY56" fmla="*/ 1024400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2243 h 1090906"/>
              <a:gd name="connsiteX56" fmla="*/ 5597282 w 6732884"/>
              <a:gd name="connsiteY56" fmla="*/ 1025242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2243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4841895 w 6732884"/>
              <a:gd name="connsiteY54" fmla="*/ 792122 h 1090906"/>
              <a:gd name="connsiteX55" fmla="*/ 5332938 w 6732884"/>
              <a:gd name="connsiteY55" fmla="*/ 970559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32938 w 6732884"/>
              <a:gd name="connsiteY55" fmla="*/ 970559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60219 w 6732884"/>
              <a:gd name="connsiteY55" fmla="*/ 977297 h 1090906"/>
              <a:gd name="connsiteX56" fmla="*/ 5599230 w 6732884"/>
              <a:gd name="connsiteY56" fmla="*/ 1028611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60219 w 6732884"/>
              <a:gd name="connsiteY55" fmla="*/ 977297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55629 w 6732884"/>
              <a:gd name="connsiteY54" fmla="*/ 911712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695110 w 6732884"/>
              <a:gd name="connsiteY53" fmla="*/ 717999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962076 w 6732884"/>
              <a:gd name="connsiteY53" fmla="*/ 834221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962076 w 6732884"/>
              <a:gd name="connsiteY53" fmla="*/ 836748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635995 w 6732884"/>
              <a:gd name="connsiteY52" fmla="*/ 683406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583220 w 6732884"/>
              <a:gd name="connsiteY51" fmla="*/ 653238 h 1090906"/>
              <a:gd name="connsiteX52" fmla="*/ 4756812 w 6732884"/>
              <a:gd name="connsiteY52" fmla="*/ 747412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32354 w 6732884"/>
              <a:gd name="connsiteY50" fmla="*/ 623576 h 1090906"/>
              <a:gd name="connsiteX51" fmla="*/ 4653372 w 6732884"/>
              <a:gd name="connsiteY51" fmla="*/ 691979 h 1090906"/>
              <a:gd name="connsiteX52" fmla="*/ 4756812 w 6732884"/>
              <a:gd name="connsiteY52" fmla="*/ 747412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63533 w 6732884"/>
              <a:gd name="connsiteY50" fmla="*/ 640420 h 1090906"/>
              <a:gd name="connsiteX51" fmla="*/ 4653372 w 6732884"/>
              <a:gd name="connsiteY51" fmla="*/ 691979 h 1090906"/>
              <a:gd name="connsiteX52" fmla="*/ 4756812 w 6732884"/>
              <a:gd name="connsiteY52" fmla="*/ 747412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63533 w 6732884"/>
              <a:gd name="connsiteY50" fmla="*/ 640420 h 1090906"/>
              <a:gd name="connsiteX51" fmla="*/ 4653372 w 6732884"/>
              <a:gd name="connsiteY51" fmla="*/ 691979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563533 w 6732884"/>
              <a:gd name="connsiteY50" fmla="*/ 640420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480947 w 6732884"/>
              <a:gd name="connsiteY49" fmla="*/ 590537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33970 w 6732884"/>
              <a:gd name="connsiteY48" fmla="*/ 562169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07453 w 6732884"/>
              <a:gd name="connsiteY47" fmla="*/ 544873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394578 w 6732884"/>
              <a:gd name="connsiteY46" fmla="*/ 536831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2022 w 6732884"/>
              <a:gd name="connsiteY45" fmla="*/ 520727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77869 w 6732884"/>
              <a:gd name="connsiteY45" fmla="*/ 526622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5664 w 6732884"/>
              <a:gd name="connsiteY45" fmla="*/ 527464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201570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8542 w 6732884"/>
              <a:gd name="connsiteY36" fmla="*/ 198201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73164 w 6732884"/>
              <a:gd name="connsiteY37" fmla="*/ 241928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46559 w 6732884"/>
              <a:gd name="connsiteY38" fmla="*/ 287923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101873 w 6732884"/>
              <a:gd name="connsiteY39" fmla="*/ 32646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76733 w 6732884"/>
              <a:gd name="connsiteY40" fmla="*/ 37722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31882 w 6732884"/>
              <a:gd name="connsiteY41" fmla="*/ 418618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77947 w 6732884"/>
              <a:gd name="connsiteY42" fmla="*/ 453733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309399 w 6732884"/>
              <a:gd name="connsiteY43" fmla="*/ 477646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698190 w 6732884"/>
              <a:gd name="connsiteY51" fmla="*/ 713876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23941 w 6732884"/>
              <a:gd name="connsiteY50" fmla="*/ 674107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29664 w 6732884"/>
              <a:gd name="connsiteY49" fmla="*/ 619172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484635 w 6732884"/>
              <a:gd name="connsiteY48" fmla="*/ 592488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40581 w 6732884"/>
              <a:gd name="connsiteY47" fmla="*/ 565086 h 1090906"/>
              <a:gd name="connsiteX48" fmla="*/ 4529454 w 6732884"/>
              <a:gd name="connsiteY48" fmla="*/ 618595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2116 w 6732884"/>
              <a:gd name="connsiteY46" fmla="*/ 548622 h 1090906"/>
              <a:gd name="connsiteX47" fmla="*/ 4465914 w 6732884"/>
              <a:gd name="connsiteY47" fmla="*/ 579403 h 1090906"/>
              <a:gd name="connsiteX48" fmla="*/ 4529454 w 6732884"/>
              <a:gd name="connsiteY48" fmla="*/ 618595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608158 w 6732884"/>
              <a:gd name="connsiteY10" fmla="*/ 339499 h 1090906"/>
              <a:gd name="connsiteX11" fmla="*/ 2724225 w 6732884"/>
              <a:gd name="connsiteY11" fmla="*/ 258223 h 1090906"/>
              <a:gd name="connsiteX12" fmla="*/ 2789778 w 6732884"/>
              <a:gd name="connsiteY12" fmla="*/ 214188 h 1090906"/>
              <a:gd name="connsiteX13" fmla="*/ 2849494 w 6732884"/>
              <a:gd name="connsiteY13" fmla="*/ 176651 h 1090906"/>
              <a:gd name="connsiteX14" fmla="*/ 2901758 w 6732884"/>
              <a:gd name="connsiteY14" fmla="*/ 143488 h 1090906"/>
              <a:gd name="connsiteX15" fmla="*/ 2947485 w 6732884"/>
              <a:gd name="connsiteY15" fmla="*/ 117699 h 1090906"/>
              <a:gd name="connsiteX16" fmla="*/ 2993289 w 6732884"/>
              <a:gd name="connsiteY16" fmla="*/ 94327 h 1090906"/>
              <a:gd name="connsiteX17" fmla="*/ 3036287 w 6732884"/>
              <a:gd name="connsiteY17" fmla="*/ 76070 h 1090906"/>
              <a:gd name="connsiteX18" fmla="*/ 3079158 w 6732884"/>
              <a:gd name="connsiteY18" fmla="*/ 58384 h 1090906"/>
              <a:gd name="connsiteX19" fmla="*/ 3121945 w 6732884"/>
              <a:gd name="connsiteY19" fmla="*/ 42031 h 1090906"/>
              <a:gd name="connsiteX20" fmla="*/ 3153485 w 6732884"/>
              <a:gd name="connsiteY20" fmla="*/ 30833 h 1090906"/>
              <a:gd name="connsiteX21" fmla="*/ 3195483 w 6732884"/>
              <a:gd name="connsiteY21" fmla="*/ 20324 h 1090906"/>
              <a:gd name="connsiteX22" fmla="*/ 3246463 w 6732884"/>
              <a:gd name="connsiteY22" fmla="*/ 11944 h 1090906"/>
              <a:gd name="connsiteX23" fmla="*/ 3296362 w 6732884"/>
              <a:gd name="connsiteY23" fmla="*/ 4995 h 1090906"/>
              <a:gd name="connsiteX24" fmla="*/ 3332482 w 6732884"/>
              <a:gd name="connsiteY24" fmla="*/ 1958 h 1090906"/>
              <a:gd name="connsiteX25" fmla="*/ 3372912 w 6732884"/>
              <a:gd name="connsiteY25" fmla="*/ 0 h 1090906"/>
              <a:gd name="connsiteX26" fmla="*/ 3416277 w 6732884"/>
              <a:gd name="connsiteY26" fmla="*/ 1957 h 1090906"/>
              <a:gd name="connsiteX27" fmla="*/ 3454795 w 6732884"/>
              <a:gd name="connsiteY27" fmla="*/ 7271 h 1090906"/>
              <a:gd name="connsiteX28" fmla="*/ 3499454 w 6732884"/>
              <a:gd name="connsiteY28" fmla="*/ 15921 h 1090906"/>
              <a:gd name="connsiteX29" fmla="*/ 3551033 w 6732884"/>
              <a:gd name="connsiteY29" fmla="*/ 26198 h 1090906"/>
              <a:gd name="connsiteX30" fmla="*/ 3603345 w 6732884"/>
              <a:gd name="connsiteY30" fmla="*/ 40699 h 1090906"/>
              <a:gd name="connsiteX31" fmla="*/ 3636473 w 6732884"/>
              <a:gd name="connsiteY31" fmla="*/ 54173 h 1090906"/>
              <a:gd name="connsiteX32" fmla="*/ 3693989 w 6732884"/>
              <a:gd name="connsiteY32" fmla="*/ 81366 h 1090906"/>
              <a:gd name="connsiteX33" fmla="*/ 3737804 w 6732884"/>
              <a:gd name="connsiteY33" fmla="*/ 103021 h 1090906"/>
              <a:gd name="connsiteX34" fmla="*/ 3789033 w 6732884"/>
              <a:gd name="connsiteY34" fmla="*/ 128795 h 1090906"/>
              <a:gd name="connsiteX35" fmla="*/ 3852519 w 6732884"/>
              <a:gd name="connsiteY35" fmla="*/ 165973 h 1090906"/>
              <a:gd name="connsiteX36" fmla="*/ 3904645 w 6732884"/>
              <a:gd name="connsiteY36" fmla="*/ 198201 h 1090906"/>
              <a:gd name="connsiteX37" fmla="*/ 3963421 w 6732884"/>
              <a:gd name="connsiteY37" fmla="*/ 235190 h 1090906"/>
              <a:gd name="connsiteX38" fmla="*/ 4029022 w 6732884"/>
              <a:gd name="connsiteY38" fmla="*/ 276974 h 1090906"/>
              <a:gd name="connsiteX39" fmla="*/ 4092131 w 6732884"/>
              <a:gd name="connsiteY39" fmla="*/ 318881 h 1090906"/>
              <a:gd name="connsiteX40" fmla="*/ 4155298 w 6732884"/>
              <a:gd name="connsiteY40" fmla="*/ 362066 h 1090906"/>
              <a:gd name="connsiteX41" fmla="*/ 4204601 w 6732884"/>
              <a:gd name="connsiteY41" fmla="*/ 399247 h 1090906"/>
              <a:gd name="connsiteX42" fmla="*/ 4260409 w 6732884"/>
              <a:gd name="connsiteY42" fmla="*/ 441942 h 1090906"/>
              <a:gd name="connsiteX43" fmla="*/ 4299656 w 6732884"/>
              <a:gd name="connsiteY43" fmla="*/ 471751 h 1090906"/>
              <a:gd name="connsiteX44" fmla="*/ 4348262 w 6732884"/>
              <a:gd name="connsiteY44" fmla="*/ 504742 h 1090906"/>
              <a:gd name="connsiteX45" fmla="*/ 4383715 w 6732884"/>
              <a:gd name="connsiteY45" fmla="*/ 528306 h 1090906"/>
              <a:gd name="connsiteX46" fmla="*/ 4417962 w 6732884"/>
              <a:gd name="connsiteY46" fmla="*/ 551149 h 1090906"/>
              <a:gd name="connsiteX47" fmla="*/ 4465914 w 6732884"/>
              <a:gd name="connsiteY47" fmla="*/ 579403 h 1090906"/>
              <a:gd name="connsiteX48" fmla="*/ 4529454 w 6732884"/>
              <a:gd name="connsiteY48" fmla="*/ 618595 h 1090906"/>
              <a:gd name="connsiteX49" fmla="*/ 4580329 w 6732884"/>
              <a:gd name="connsiteY49" fmla="*/ 647806 h 1090906"/>
              <a:gd name="connsiteX50" fmla="*/ 4660965 w 6732884"/>
              <a:gd name="connsiteY50" fmla="*/ 694320 h 1090906"/>
              <a:gd name="connsiteX51" fmla="*/ 4717676 w 6732884"/>
              <a:gd name="connsiteY51" fmla="*/ 724824 h 1090906"/>
              <a:gd name="connsiteX52" fmla="*/ 4828912 w 6732884"/>
              <a:gd name="connsiteY52" fmla="*/ 781100 h 1090906"/>
              <a:gd name="connsiteX53" fmla="*/ 4958179 w 6732884"/>
              <a:gd name="connsiteY53" fmla="*/ 838433 h 1090906"/>
              <a:gd name="connsiteX54" fmla="*/ 5149783 w 6732884"/>
              <a:gd name="connsiteY54" fmla="*/ 910870 h 1090906"/>
              <a:gd name="connsiteX55" fmla="*/ 5377758 w 6732884"/>
              <a:gd name="connsiteY55" fmla="*/ 982350 h 1090906"/>
              <a:gd name="connsiteX56" fmla="*/ 5599230 w 6732884"/>
              <a:gd name="connsiteY56" fmla="*/ 1029453 h 1090906"/>
              <a:gd name="connsiteX57" fmla="*/ 5826885 w 6732884"/>
              <a:gd name="connsiteY57" fmla="*/ 1063626 h 1090906"/>
              <a:gd name="connsiteX58" fmla="*/ 6039168 w 6732884"/>
              <a:gd name="connsiteY58" fmla="*/ 1084168 h 1090906"/>
              <a:gd name="connsiteX59" fmla="*/ 6286645 w 6732884"/>
              <a:gd name="connsiteY59" fmla="*/ 1090906 h 1090906"/>
              <a:gd name="connsiteX60" fmla="*/ 6732884 w 6732884"/>
              <a:gd name="connsiteY60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521846 w 6732884"/>
              <a:gd name="connsiteY10" fmla="*/ 397510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537433 w 6732884"/>
              <a:gd name="connsiteY9" fmla="*/ 386563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116526 w 6732884"/>
              <a:gd name="connsiteY10" fmla="*/ 346979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28309 w 6732884"/>
              <a:gd name="connsiteY9" fmla="*/ 464044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89778 w 6732884"/>
              <a:gd name="connsiteY13" fmla="*/ 214188 h 1090906"/>
              <a:gd name="connsiteX14" fmla="*/ 2849494 w 6732884"/>
              <a:gd name="connsiteY14" fmla="*/ 176651 h 1090906"/>
              <a:gd name="connsiteX15" fmla="*/ 2901758 w 6732884"/>
              <a:gd name="connsiteY15" fmla="*/ 143488 h 1090906"/>
              <a:gd name="connsiteX16" fmla="*/ 2947485 w 6732884"/>
              <a:gd name="connsiteY16" fmla="*/ 117699 h 1090906"/>
              <a:gd name="connsiteX17" fmla="*/ 2993289 w 6732884"/>
              <a:gd name="connsiteY17" fmla="*/ 94327 h 1090906"/>
              <a:gd name="connsiteX18" fmla="*/ 3036287 w 6732884"/>
              <a:gd name="connsiteY18" fmla="*/ 76070 h 1090906"/>
              <a:gd name="connsiteX19" fmla="*/ 3079158 w 6732884"/>
              <a:gd name="connsiteY19" fmla="*/ 58384 h 1090906"/>
              <a:gd name="connsiteX20" fmla="*/ 3121945 w 6732884"/>
              <a:gd name="connsiteY20" fmla="*/ 42031 h 1090906"/>
              <a:gd name="connsiteX21" fmla="*/ 3153485 w 6732884"/>
              <a:gd name="connsiteY21" fmla="*/ 30833 h 1090906"/>
              <a:gd name="connsiteX22" fmla="*/ 3195483 w 6732884"/>
              <a:gd name="connsiteY22" fmla="*/ 20324 h 1090906"/>
              <a:gd name="connsiteX23" fmla="*/ 3246463 w 6732884"/>
              <a:gd name="connsiteY23" fmla="*/ 11944 h 1090906"/>
              <a:gd name="connsiteX24" fmla="*/ 3296362 w 6732884"/>
              <a:gd name="connsiteY24" fmla="*/ 4995 h 1090906"/>
              <a:gd name="connsiteX25" fmla="*/ 3332482 w 6732884"/>
              <a:gd name="connsiteY25" fmla="*/ 1958 h 1090906"/>
              <a:gd name="connsiteX26" fmla="*/ 3372912 w 6732884"/>
              <a:gd name="connsiteY26" fmla="*/ 0 h 1090906"/>
              <a:gd name="connsiteX27" fmla="*/ 3416277 w 6732884"/>
              <a:gd name="connsiteY27" fmla="*/ 1957 h 1090906"/>
              <a:gd name="connsiteX28" fmla="*/ 3454795 w 6732884"/>
              <a:gd name="connsiteY28" fmla="*/ 7271 h 1090906"/>
              <a:gd name="connsiteX29" fmla="*/ 3499454 w 6732884"/>
              <a:gd name="connsiteY29" fmla="*/ 15921 h 1090906"/>
              <a:gd name="connsiteX30" fmla="*/ 3551033 w 6732884"/>
              <a:gd name="connsiteY30" fmla="*/ 26198 h 1090906"/>
              <a:gd name="connsiteX31" fmla="*/ 3603345 w 6732884"/>
              <a:gd name="connsiteY31" fmla="*/ 40699 h 1090906"/>
              <a:gd name="connsiteX32" fmla="*/ 3636473 w 6732884"/>
              <a:gd name="connsiteY32" fmla="*/ 54173 h 1090906"/>
              <a:gd name="connsiteX33" fmla="*/ 3693989 w 6732884"/>
              <a:gd name="connsiteY33" fmla="*/ 81366 h 1090906"/>
              <a:gd name="connsiteX34" fmla="*/ 3737804 w 6732884"/>
              <a:gd name="connsiteY34" fmla="*/ 103021 h 1090906"/>
              <a:gd name="connsiteX35" fmla="*/ 3789033 w 6732884"/>
              <a:gd name="connsiteY35" fmla="*/ 128795 h 1090906"/>
              <a:gd name="connsiteX36" fmla="*/ 3852519 w 6732884"/>
              <a:gd name="connsiteY36" fmla="*/ 165973 h 1090906"/>
              <a:gd name="connsiteX37" fmla="*/ 3904645 w 6732884"/>
              <a:gd name="connsiteY37" fmla="*/ 198201 h 1090906"/>
              <a:gd name="connsiteX38" fmla="*/ 3963421 w 6732884"/>
              <a:gd name="connsiteY38" fmla="*/ 235190 h 1090906"/>
              <a:gd name="connsiteX39" fmla="*/ 4029022 w 6732884"/>
              <a:gd name="connsiteY39" fmla="*/ 276974 h 1090906"/>
              <a:gd name="connsiteX40" fmla="*/ 4092131 w 6732884"/>
              <a:gd name="connsiteY40" fmla="*/ 318881 h 1090906"/>
              <a:gd name="connsiteX41" fmla="*/ 4155298 w 6732884"/>
              <a:gd name="connsiteY41" fmla="*/ 362066 h 1090906"/>
              <a:gd name="connsiteX42" fmla="*/ 4204601 w 6732884"/>
              <a:gd name="connsiteY42" fmla="*/ 399247 h 1090906"/>
              <a:gd name="connsiteX43" fmla="*/ 4260409 w 6732884"/>
              <a:gd name="connsiteY43" fmla="*/ 441942 h 1090906"/>
              <a:gd name="connsiteX44" fmla="*/ 4299656 w 6732884"/>
              <a:gd name="connsiteY44" fmla="*/ 471751 h 1090906"/>
              <a:gd name="connsiteX45" fmla="*/ 4348262 w 6732884"/>
              <a:gd name="connsiteY45" fmla="*/ 504742 h 1090906"/>
              <a:gd name="connsiteX46" fmla="*/ 4383715 w 6732884"/>
              <a:gd name="connsiteY46" fmla="*/ 528306 h 1090906"/>
              <a:gd name="connsiteX47" fmla="*/ 4417962 w 6732884"/>
              <a:gd name="connsiteY47" fmla="*/ 551149 h 1090906"/>
              <a:gd name="connsiteX48" fmla="*/ 4465914 w 6732884"/>
              <a:gd name="connsiteY48" fmla="*/ 579403 h 1090906"/>
              <a:gd name="connsiteX49" fmla="*/ 4529454 w 6732884"/>
              <a:gd name="connsiteY49" fmla="*/ 618595 h 1090906"/>
              <a:gd name="connsiteX50" fmla="*/ 4580329 w 6732884"/>
              <a:gd name="connsiteY50" fmla="*/ 647806 h 1090906"/>
              <a:gd name="connsiteX51" fmla="*/ 4660965 w 6732884"/>
              <a:gd name="connsiteY51" fmla="*/ 694320 h 1090906"/>
              <a:gd name="connsiteX52" fmla="*/ 4717676 w 6732884"/>
              <a:gd name="connsiteY52" fmla="*/ 724824 h 1090906"/>
              <a:gd name="connsiteX53" fmla="*/ 4828912 w 6732884"/>
              <a:gd name="connsiteY53" fmla="*/ 781100 h 1090906"/>
              <a:gd name="connsiteX54" fmla="*/ 4958179 w 6732884"/>
              <a:gd name="connsiteY54" fmla="*/ 838433 h 1090906"/>
              <a:gd name="connsiteX55" fmla="*/ 5149783 w 6732884"/>
              <a:gd name="connsiteY55" fmla="*/ 910870 h 1090906"/>
              <a:gd name="connsiteX56" fmla="*/ 5377758 w 6732884"/>
              <a:gd name="connsiteY56" fmla="*/ 982350 h 1090906"/>
              <a:gd name="connsiteX57" fmla="*/ 5599230 w 6732884"/>
              <a:gd name="connsiteY57" fmla="*/ 1029453 h 1090906"/>
              <a:gd name="connsiteX58" fmla="*/ 5826885 w 6732884"/>
              <a:gd name="connsiteY58" fmla="*/ 1063626 h 1090906"/>
              <a:gd name="connsiteX59" fmla="*/ 6039168 w 6732884"/>
              <a:gd name="connsiteY59" fmla="*/ 1084168 h 1090906"/>
              <a:gd name="connsiteX60" fmla="*/ 6286645 w 6732884"/>
              <a:gd name="connsiteY60" fmla="*/ 1090906 h 1090906"/>
              <a:gd name="connsiteX61" fmla="*/ 6732884 w 6732884"/>
              <a:gd name="connsiteY61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724507 w 6732884"/>
              <a:gd name="connsiteY13" fmla="*/ 266129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521847 w 6732884"/>
              <a:gd name="connsiteY13" fmla="*/ 198754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724225 w 6732884"/>
              <a:gd name="connsiteY12" fmla="*/ 258223 h 1090906"/>
              <a:gd name="connsiteX13" fmla="*/ 2521847 w 6732884"/>
              <a:gd name="connsiteY13" fmla="*/ 198754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677457 w 6732884"/>
              <a:gd name="connsiteY12" fmla="*/ 288542 h 1090906"/>
              <a:gd name="connsiteX13" fmla="*/ 2521847 w 6732884"/>
              <a:gd name="connsiteY13" fmla="*/ 198754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677457 w 6732884"/>
              <a:gd name="connsiteY12" fmla="*/ 288542 h 1090906"/>
              <a:gd name="connsiteX13" fmla="*/ 2740097 w 6732884"/>
              <a:gd name="connsiteY13" fmla="*/ 245916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404925 w 6732884"/>
              <a:gd name="connsiteY9" fmla="*/ 477519 h 1090906"/>
              <a:gd name="connsiteX10" fmla="*/ 2506257 w 6732884"/>
              <a:gd name="connsiteY10" fmla="*/ 414354 h 1090906"/>
              <a:gd name="connsiteX11" fmla="*/ 2608158 w 6732884"/>
              <a:gd name="connsiteY11" fmla="*/ 339499 h 1090906"/>
              <a:gd name="connsiteX12" fmla="*/ 2677457 w 6732884"/>
              <a:gd name="connsiteY12" fmla="*/ 288542 h 1090906"/>
              <a:gd name="connsiteX13" fmla="*/ 2740097 w 6732884"/>
              <a:gd name="connsiteY13" fmla="*/ 245916 h 1090906"/>
              <a:gd name="connsiteX14" fmla="*/ 2789778 w 6732884"/>
              <a:gd name="connsiteY14" fmla="*/ 214188 h 1090906"/>
              <a:gd name="connsiteX15" fmla="*/ 2849494 w 6732884"/>
              <a:gd name="connsiteY15" fmla="*/ 176651 h 1090906"/>
              <a:gd name="connsiteX16" fmla="*/ 2901758 w 6732884"/>
              <a:gd name="connsiteY16" fmla="*/ 143488 h 1090906"/>
              <a:gd name="connsiteX17" fmla="*/ 2947485 w 6732884"/>
              <a:gd name="connsiteY17" fmla="*/ 117699 h 1090906"/>
              <a:gd name="connsiteX18" fmla="*/ 2993289 w 6732884"/>
              <a:gd name="connsiteY18" fmla="*/ 94327 h 1090906"/>
              <a:gd name="connsiteX19" fmla="*/ 3036287 w 6732884"/>
              <a:gd name="connsiteY19" fmla="*/ 76070 h 1090906"/>
              <a:gd name="connsiteX20" fmla="*/ 3079158 w 6732884"/>
              <a:gd name="connsiteY20" fmla="*/ 58384 h 1090906"/>
              <a:gd name="connsiteX21" fmla="*/ 3121945 w 6732884"/>
              <a:gd name="connsiteY21" fmla="*/ 42031 h 1090906"/>
              <a:gd name="connsiteX22" fmla="*/ 3153485 w 6732884"/>
              <a:gd name="connsiteY22" fmla="*/ 30833 h 1090906"/>
              <a:gd name="connsiteX23" fmla="*/ 3195483 w 6732884"/>
              <a:gd name="connsiteY23" fmla="*/ 20324 h 1090906"/>
              <a:gd name="connsiteX24" fmla="*/ 3246463 w 6732884"/>
              <a:gd name="connsiteY24" fmla="*/ 11944 h 1090906"/>
              <a:gd name="connsiteX25" fmla="*/ 3296362 w 6732884"/>
              <a:gd name="connsiteY25" fmla="*/ 4995 h 1090906"/>
              <a:gd name="connsiteX26" fmla="*/ 3332482 w 6732884"/>
              <a:gd name="connsiteY26" fmla="*/ 1958 h 1090906"/>
              <a:gd name="connsiteX27" fmla="*/ 3372912 w 6732884"/>
              <a:gd name="connsiteY27" fmla="*/ 0 h 1090906"/>
              <a:gd name="connsiteX28" fmla="*/ 3416277 w 6732884"/>
              <a:gd name="connsiteY28" fmla="*/ 1957 h 1090906"/>
              <a:gd name="connsiteX29" fmla="*/ 3454795 w 6732884"/>
              <a:gd name="connsiteY29" fmla="*/ 7271 h 1090906"/>
              <a:gd name="connsiteX30" fmla="*/ 3499454 w 6732884"/>
              <a:gd name="connsiteY30" fmla="*/ 15921 h 1090906"/>
              <a:gd name="connsiteX31" fmla="*/ 3551033 w 6732884"/>
              <a:gd name="connsiteY31" fmla="*/ 26198 h 1090906"/>
              <a:gd name="connsiteX32" fmla="*/ 3603345 w 6732884"/>
              <a:gd name="connsiteY32" fmla="*/ 40699 h 1090906"/>
              <a:gd name="connsiteX33" fmla="*/ 3636473 w 6732884"/>
              <a:gd name="connsiteY33" fmla="*/ 54173 h 1090906"/>
              <a:gd name="connsiteX34" fmla="*/ 3693989 w 6732884"/>
              <a:gd name="connsiteY34" fmla="*/ 81366 h 1090906"/>
              <a:gd name="connsiteX35" fmla="*/ 3737804 w 6732884"/>
              <a:gd name="connsiteY35" fmla="*/ 103021 h 1090906"/>
              <a:gd name="connsiteX36" fmla="*/ 3789033 w 6732884"/>
              <a:gd name="connsiteY36" fmla="*/ 128795 h 1090906"/>
              <a:gd name="connsiteX37" fmla="*/ 3852519 w 6732884"/>
              <a:gd name="connsiteY37" fmla="*/ 165973 h 1090906"/>
              <a:gd name="connsiteX38" fmla="*/ 3904645 w 6732884"/>
              <a:gd name="connsiteY38" fmla="*/ 198201 h 1090906"/>
              <a:gd name="connsiteX39" fmla="*/ 3963421 w 6732884"/>
              <a:gd name="connsiteY39" fmla="*/ 235190 h 1090906"/>
              <a:gd name="connsiteX40" fmla="*/ 4029022 w 6732884"/>
              <a:gd name="connsiteY40" fmla="*/ 276974 h 1090906"/>
              <a:gd name="connsiteX41" fmla="*/ 4092131 w 6732884"/>
              <a:gd name="connsiteY41" fmla="*/ 318881 h 1090906"/>
              <a:gd name="connsiteX42" fmla="*/ 4155298 w 6732884"/>
              <a:gd name="connsiteY42" fmla="*/ 362066 h 1090906"/>
              <a:gd name="connsiteX43" fmla="*/ 4204601 w 6732884"/>
              <a:gd name="connsiteY43" fmla="*/ 399247 h 1090906"/>
              <a:gd name="connsiteX44" fmla="*/ 4260409 w 6732884"/>
              <a:gd name="connsiteY44" fmla="*/ 441942 h 1090906"/>
              <a:gd name="connsiteX45" fmla="*/ 4299656 w 6732884"/>
              <a:gd name="connsiteY45" fmla="*/ 471751 h 1090906"/>
              <a:gd name="connsiteX46" fmla="*/ 4348262 w 6732884"/>
              <a:gd name="connsiteY46" fmla="*/ 504742 h 1090906"/>
              <a:gd name="connsiteX47" fmla="*/ 4383715 w 6732884"/>
              <a:gd name="connsiteY47" fmla="*/ 528306 h 1090906"/>
              <a:gd name="connsiteX48" fmla="*/ 4417962 w 6732884"/>
              <a:gd name="connsiteY48" fmla="*/ 551149 h 1090906"/>
              <a:gd name="connsiteX49" fmla="*/ 4465914 w 6732884"/>
              <a:gd name="connsiteY49" fmla="*/ 579403 h 1090906"/>
              <a:gd name="connsiteX50" fmla="*/ 4529454 w 6732884"/>
              <a:gd name="connsiteY50" fmla="*/ 618595 h 1090906"/>
              <a:gd name="connsiteX51" fmla="*/ 4580329 w 6732884"/>
              <a:gd name="connsiteY51" fmla="*/ 647806 h 1090906"/>
              <a:gd name="connsiteX52" fmla="*/ 4660965 w 6732884"/>
              <a:gd name="connsiteY52" fmla="*/ 694320 h 1090906"/>
              <a:gd name="connsiteX53" fmla="*/ 4717676 w 6732884"/>
              <a:gd name="connsiteY53" fmla="*/ 724824 h 1090906"/>
              <a:gd name="connsiteX54" fmla="*/ 4828912 w 6732884"/>
              <a:gd name="connsiteY54" fmla="*/ 781100 h 1090906"/>
              <a:gd name="connsiteX55" fmla="*/ 4958179 w 6732884"/>
              <a:gd name="connsiteY55" fmla="*/ 838433 h 1090906"/>
              <a:gd name="connsiteX56" fmla="*/ 5149783 w 6732884"/>
              <a:gd name="connsiteY56" fmla="*/ 910870 h 1090906"/>
              <a:gd name="connsiteX57" fmla="*/ 5377758 w 6732884"/>
              <a:gd name="connsiteY57" fmla="*/ 982350 h 1090906"/>
              <a:gd name="connsiteX58" fmla="*/ 5599230 w 6732884"/>
              <a:gd name="connsiteY58" fmla="*/ 1029453 h 1090906"/>
              <a:gd name="connsiteX59" fmla="*/ 5826885 w 6732884"/>
              <a:gd name="connsiteY59" fmla="*/ 1063626 h 1090906"/>
              <a:gd name="connsiteX60" fmla="*/ 6039168 w 6732884"/>
              <a:gd name="connsiteY60" fmla="*/ 1084168 h 1090906"/>
              <a:gd name="connsiteX61" fmla="*/ 6286645 w 6732884"/>
              <a:gd name="connsiteY61" fmla="*/ 1090906 h 1090906"/>
              <a:gd name="connsiteX62" fmla="*/ 6732884 w 6732884"/>
              <a:gd name="connsiteY62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311392 w 6732884"/>
              <a:gd name="connsiteY9" fmla="*/ 545735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311392 w 6732884"/>
              <a:gd name="connsiteY9" fmla="*/ 545735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342571 w 6732884"/>
              <a:gd name="connsiteY9" fmla="*/ 525523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11944 w 6732884"/>
              <a:gd name="connsiteY8" fmla="*/ 540837 h 1090906"/>
              <a:gd name="connsiteX9" fmla="*/ 2249036 w 6732884"/>
              <a:gd name="connsiteY9" fmla="*/ 589529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35328 w 6732884"/>
              <a:gd name="connsiteY8" fmla="*/ 537468 h 1090906"/>
              <a:gd name="connsiteX9" fmla="*/ 2249036 w 6732884"/>
              <a:gd name="connsiteY9" fmla="*/ 589529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327533 w 6732884"/>
              <a:gd name="connsiteY8" fmla="*/ 537468 h 1090906"/>
              <a:gd name="connsiteX9" fmla="*/ 2249036 w 6732884"/>
              <a:gd name="connsiteY9" fmla="*/ 589529 h 1090906"/>
              <a:gd name="connsiteX10" fmla="*/ 2404925 w 6732884"/>
              <a:gd name="connsiteY10" fmla="*/ 477519 h 1090906"/>
              <a:gd name="connsiteX11" fmla="*/ 2506257 w 6732884"/>
              <a:gd name="connsiteY11" fmla="*/ 414354 h 1090906"/>
              <a:gd name="connsiteX12" fmla="*/ 2608158 w 6732884"/>
              <a:gd name="connsiteY12" fmla="*/ 339499 h 1090906"/>
              <a:gd name="connsiteX13" fmla="*/ 2677457 w 6732884"/>
              <a:gd name="connsiteY13" fmla="*/ 288542 h 1090906"/>
              <a:gd name="connsiteX14" fmla="*/ 2740097 w 6732884"/>
              <a:gd name="connsiteY14" fmla="*/ 245916 h 1090906"/>
              <a:gd name="connsiteX15" fmla="*/ 2789778 w 6732884"/>
              <a:gd name="connsiteY15" fmla="*/ 214188 h 1090906"/>
              <a:gd name="connsiteX16" fmla="*/ 2849494 w 6732884"/>
              <a:gd name="connsiteY16" fmla="*/ 176651 h 1090906"/>
              <a:gd name="connsiteX17" fmla="*/ 2901758 w 6732884"/>
              <a:gd name="connsiteY17" fmla="*/ 143488 h 1090906"/>
              <a:gd name="connsiteX18" fmla="*/ 2947485 w 6732884"/>
              <a:gd name="connsiteY18" fmla="*/ 117699 h 1090906"/>
              <a:gd name="connsiteX19" fmla="*/ 2993289 w 6732884"/>
              <a:gd name="connsiteY19" fmla="*/ 94327 h 1090906"/>
              <a:gd name="connsiteX20" fmla="*/ 3036287 w 6732884"/>
              <a:gd name="connsiteY20" fmla="*/ 76070 h 1090906"/>
              <a:gd name="connsiteX21" fmla="*/ 3079158 w 6732884"/>
              <a:gd name="connsiteY21" fmla="*/ 58384 h 1090906"/>
              <a:gd name="connsiteX22" fmla="*/ 3121945 w 6732884"/>
              <a:gd name="connsiteY22" fmla="*/ 42031 h 1090906"/>
              <a:gd name="connsiteX23" fmla="*/ 3153485 w 6732884"/>
              <a:gd name="connsiteY23" fmla="*/ 30833 h 1090906"/>
              <a:gd name="connsiteX24" fmla="*/ 3195483 w 6732884"/>
              <a:gd name="connsiteY24" fmla="*/ 20324 h 1090906"/>
              <a:gd name="connsiteX25" fmla="*/ 3246463 w 6732884"/>
              <a:gd name="connsiteY25" fmla="*/ 11944 h 1090906"/>
              <a:gd name="connsiteX26" fmla="*/ 3296362 w 6732884"/>
              <a:gd name="connsiteY26" fmla="*/ 4995 h 1090906"/>
              <a:gd name="connsiteX27" fmla="*/ 3332482 w 6732884"/>
              <a:gd name="connsiteY27" fmla="*/ 1958 h 1090906"/>
              <a:gd name="connsiteX28" fmla="*/ 3372912 w 6732884"/>
              <a:gd name="connsiteY28" fmla="*/ 0 h 1090906"/>
              <a:gd name="connsiteX29" fmla="*/ 3416277 w 6732884"/>
              <a:gd name="connsiteY29" fmla="*/ 1957 h 1090906"/>
              <a:gd name="connsiteX30" fmla="*/ 3454795 w 6732884"/>
              <a:gd name="connsiteY30" fmla="*/ 7271 h 1090906"/>
              <a:gd name="connsiteX31" fmla="*/ 3499454 w 6732884"/>
              <a:gd name="connsiteY31" fmla="*/ 15921 h 1090906"/>
              <a:gd name="connsiteX32" fmla="*/ 3551033 w 6732884"/>
              <a:gd name="connsiteY32" fmla="*/ 26198 h 1090906"/>
              <a:gd name="connsiteX33" fmla="*/ 3603345 w 6732884"/>
              <a:gd name="connsiteY33" fmla="*/ 40699 h 1090906"/>
              <a:gd name="connsiteX34" fmla="*/ 3636473 w 6732884"/>
              <a:gd name="connsiteY34" fmla="*/ 54173 h 1090906"/>
              <a:gd name="connsiteX35" fmla="*/ 3693989 w 6732884"/>
              <a:gd name="connsiteY35" fmla="*/ 81366 h 1090906"/>
              <a:gd name="connsiteX36" fmla="*/ 3737804 w 6732884"/>
              <a:gd name="connsiteY36" fmla="*/ 103021 h 1090906"/>
              <a:gd name="connsiteX37" fmla="*/ 3789033 w 6732884"/>
              <a:gd name="connsiteY37" fmla="*/ 128795 h 1090906"/>
              <a:gd name="connsiteX38" fmla="*/ 3852519 w 6732884"/>
              <a:gd name="connsiteY38" fmla="*/ 165973 h 1090906"/>
              <a:gd name="connsiteX39" fmla="*/ 3904645 w 6732884"/>
              <a:gd name="connsiteY39" fmla="*/ 198201 h 1090906"/>
              <a:gd name="connsiteX40" fmla="*/ 3963421 w 6732884"/>
              <a:gd name="connsiteY40" fmla="*/ 235190 h 1090906"/>
              <a:gd name="connsiteX41" fmla="*/ 4029022 w 6732884"/>
              <a:gd name="connsiteY41" fmla="*/ 276974 h 1090906"/>
              <a:gd name="connsiteX42" fmla="*/ 4092131 w 6732884"/>
              <a:gd name="connsiteY42" fmla="*/ 318881 h 1090906"/>
              <a:gd name="connsiteX43" fmla="*/ 4155298 w 6732884"/>
              <a:gd name="connsiteY43" fmla="*/ 362066 h 1090906"/>
              <a:gd name="connsiteX44" fmla="*/ 4204601 w 6732884"/>
              <a:gd name="connsiteY44" fmla="*/ 399247 h 1090906"/>
              <a:gd name="connsiteX45" fmla="*/ 4260409 w 6732884"/>
              <a:gd name="connsiteY45" fmla="*/ 441942 h 1090906"/>
              <a:gd name="connsiteX46" fmla="*/ 4299656 w 6732884"/>
              <a:gd name="connsiteY46" fmla="*/ 471751 h 1090906"/>
              <a:gd name="connsiteX47" fmla="*/ 4348262 w 6732884"/>
              <a:gd name="connsiteY47" fmla="*/ 504742 h 1090906"/>
              <a:gd name="connsiteX48" fmla="*/ 4383715 w 6732884"/>
              <a:gd name="connsiteY48" fmla="*/ 528306 h 1090906"/>
              <a:gd name="connsiteX49" fmla="*/ 4417962 w 6732884"/>
              <a:gd name="connsiteY49" fmla="*/ 551149 h 1090906"/>
              <a:gd name="connsiteX50" fmla="*/ 4465914 w 6732884"/>
              <a:gd name="connsiteY50" fmla="*/ 579403 h 1090906"/>
              <a:gd name="connsiteX51" fmla="*/ 4529454 w 6732884"/>
              <a:gd name="connsiteY51" fmla="*/ 618595 h 1090906"/>
              <a:gd name="connsiteX52" fmla="*/ 4580329 w 6732884"/>
              <a:gd name="connsiteY52" fmla="*/ 647806 h 1090906"/>
              <a:gd name="connsiteX53" fmla="*/ 4660965 w 6732884"/>
              <a:gd name="connsiteY53" fmla="*/ 694320 h 1090906"/>
              <a:gd name="connsiteX54" fmla="*/ 4717676 w 6732884"/>
              <a:gd name="connsiteY54" fmla="*/ 724824 h 1090906"/>
              <a:gd name="connsiteX55" fmla="*/ 4828912 w 6732884"/>
              <a:gd name="connsiteY55" fmla="*/ 781100 h 1090906"/>
              <a:gd name="connsiteX56" fmla="*/ 4958179 w 6732884"/>
              <a:gd name="connsiteY56" fmla="*/ 838433 h 1090906"/>
              <a:gd name="connsiteX57" fmla="*/ 5149783 w 6732884"/>
              <a:gd name="connsiteY57" fmla="*/ 910870 h 1090906"/>
              <a:gd name="connsiteX58" fmla="*/ 5377758 w 6732884"/>
              <a:gd name="connsiteY58" fmla="*/ 982350 h 1090906"/>
              <a:gd name="connsiteX59" fmla="*/ 5599230 w 6732884"/>
              <a:gd name="connsiteY59" fmla="*/ 1029453 h 1090906"/>
              <a:gd name="connsiteX60" fmla="*/ 5826885 w 6732884"/>
              <a:gd name="connsiteY60" fmla="*/ 1063626 h 1090906"/>
              <a:gd name="connsiteX61" fmla="*/ 6039168 w 6732884"/>
              <a:gd name="connsiteY61" fmla="*/ 1084168 h 1090906"/>
              <a:gd name="connsiteX62" fmla="*/ 6286645 w 6732884"/>
              <a:gd name="connsiteY62" fmla="*/ 1090906 h 1090906"/>
              <a:gd name="connsiteX63" fmla="*/ 6732884 w 6732884"/>
              <a:gd name="connsiteY63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32115 w 6732884"/>
              <a:gd name="connsiteY8" fmla="*/ 673747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32115 w 6732884"/>
              <a:gd name="connsiteY8" fmla="*/ 673747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32115 w 6732884"/>
              <a:gd name="connsiteY8" fmla="*/ 673747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47705 w 6732884"/>
              <a:gd name="connsiteY8" fmla="*/ 660272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128216 w 6732884"/>
              <a:gd name="connsiteY7" fmla="*/ 667011 h 1090906"/>
              <a:gd name="connsiteX8" fmla="*/ 2147705 w 6732884"/>
              <a:gd name="connsiteY8" fmla="*/ 660272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147705 w 6732884"/>
              <a:gd name="connsiteY8" fmla="*/ 660272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147705 w 6732884"/>
              <a:gd name="connsiteY8" fmla="*/ 650166 h 1090906"/>
              <a:gd name="connsiteX9" fmla="*/ 2327533 w 6732884"/>
              <a:gd name="connsiteY9" fmla="*/ 537468 h 1090906"/>
              <a:gd name="connsiteX10" fmla="*/ 2249036 w 6732884"/>
              <a:gd name="connsiteY10" fmla="*/ 589529 h 1090906"/>
              <a:gd name="connsiteX11" fmla="*/ 2404925 w 6732884"/>
              <a:gd name="connsiteY11" fmla="*/ 477519 h 1090906"/>
              <a:gd name="connsiteX12" fmla="*/ 2506257 w 6732884"/>
              <a:gd name="connsiteY12" fmla="*/ 414354 h 1090906"/>
              <a:gd name="connsiteX13" fmla="*/ 2608158 w 6732884"/>
              <a:gd name="connsiteY13" fmla="*/ 339499 h 1090906"/>
              <a:gd name="connsiteX14" fmla="*/ 2677457 w 6732884"/>
              <a:gd name="connsiteY14" fmla="*/ 288542 h 1090906"/>
              <a:gd name="connsiteX15" fmla="*/ 2740097 w 6732884"/>
              <a:gd name="connsiteY15" fmla="*/ 245916 h 1090906"/>
              <a:gd name="connsiteX16" fmla="*/ 2789778 w 6732884"/>
              <a:gd name="connsiteY16" fmla="*/ 214188 h 1090906"/>
              <a:gd name="connsiteX17" fmla="*/ 2849494 w 6732884"/>
              <a:gd name="connsiteY17" fmla="*/ 176651 h 1090906"/>
              <a:gd name="connsiteX18" fmla="*/ 2901758 w 6732884"/>
              <a:gd name="connsiteY18" fmla="*/ 143488 h 1090906"/>
              <a:gd name="connsiteX19" fmla="*/ 2947485 w 6732884"/>
              <a:gd name="connsiteY19" fmla="*/ 117699 h 1090906"/>
              <a:gd name="connsiteX20" fmla="*/ 2993289 w 6732884"/>
              <a:gd name="connsiteY20" fmla="*/ 94327 h 1090906"/>
              <a:gd name="connsiteX21" fmla="*/ 3036287 w 6732884"/>
              <a:gd name="connsiteY21" fmla="*/ 76070 h 1090906"/>
              <a:gd name="connsiteX22" fmla="*/ 3079158 w 6732884"/>
              <a:gd name="connsiteY22" fmla="*/ 58384 h 1090906"/>
              <a:gd name="connsiteX23" fmla="*/ 3121945 w 6732884"/>
              <a:gd name="connsiteY23" fmla="*/ 42031 h 1090906"/>
              <a:gd name="connsiteX24" fmla="*/ 3153485 w 6732884"/>
              <a:gd name="connsiteY24" fmla="*/ 30833 h 1090906"/>
              <a:gd name="connsiteX25" fmla="*/ 3195483 w 6732884"/>
              <a:gd name="connsiteY25" fmla="*/ 20324 h 1090906"/>
              <a:gd name="connsiteX26" fmla="*/ 3246463 w 6732884"/>
              <a:gd name="connsiteY26" fmla="*/ 11944 h 1090906"/>
              <a:gd name="connsiteX27" fmla="*/ 3296362 w 6732884"/>
              <a:gd name="connsiteY27" fmla="*/ 4995 h 1090906"/>
              <a:gd name="connsiteX28" fmla="*/ 3332482 w 6732884"/>
              <a:gd name="connsiteY28" fmla="*/ 1958 h 1090906"/>
              <a:gd name="connsiteX29" fmla="*/ 3372912 w 6732884"/>
              <a:gd name="connsiteY29" fmla="*/ 0 h 1090906"/>
              <a:gd name="connsiteX30" fmla="*/ 3416277 w 6732884"/>
              <a:gd name="connsiteY30" fmla="*/ 1957 h 1090906"/>
              <a:gd name="connsiteX31" fmla="*/ 3454795 w 6732884"/>
              <a:gd name="connsiteY31" fmla="*/ 7271 h 1090906"/>
              <a:gd name="connsiteX32" fmla="*/ 3499454 w 6732884"/>
              <a:gd name="connsiteY32" fmla="*/ 15921 h 1090906"/>
              <a:gd name="connsiteX33" fmla="*/ 3551033 w 6732884"/>
              <a:gd name="connsiteY33" fmla="*/ 26198 h 1090906"/>
              <a:gd name="connsiteX34" fmla="*/ 3603345 w 6732884"/>
              <a:gd name="connsiteY34" fmla="*/ 40699 h 1090906"/>
              <a:gd name="connsiteX35" fmla="*/ 3636473 w 6732884"/>
              <a:gd name="connsiteY35" fmla="*/ 54173 h 1090906"/>
              <a:gd name="connsiteX36" fmla="*/ 3693989 w 6732884"/>
              <a:gd name="connsiteY36" fmla="*/ 81366 h 1090906"/>
              <a:gd name="connsiteX37" fmla="*/ 3737804 w 6732884"/>
              <a:gd name="connsiteY37" fmla="*/ 103021 h 1090906"/>
              <a:gd name="connsiteX38" fmla="*/ 3789033 w 6732884"/>
              <a:gd name="connsiteY38" fmla="*/ 128795 h 1090906"/>
              <a:gd name="connsiteX39" fmla="*/ 3852519 w 6732884"/>
              <a:gd name="connsiteY39" fmla="*/ 165973 h 1090906"/>
              <a:gd name="connsiteX40" fmla="*/ 3904645 w 6732884"/>
              <a:gd name="connsiteY40" fmla="*/ 198201 h 1090906"/>
              <a:gd name="connsiteX41" fmla="*/ 3963421 w 6732884"/>
              <a:gd name="connsiteY41" fmla="*/ 235190 h 1090906"/>
              <a:gd name="connsiteX42" fmla="*/ 4029022 w 6732884"/>
              <a:gd name="connsiteY42" fmla="*/ 276974 h 1090906"/>
              <a:gd name="connsiteX43" fmla="*/ 4092131 w 6732884"/>
              <a:gd name="connsiteY43" fmla="*/ 318881 h 1090906"/>
              <a:gd name="connsiteX44" fmla="*/ 4155298 w 6732884"/>
              <a:gd name="connsiteY44" fmla="*/ 362066 h 1090906"/>
              <a:gd name="connsiteX45" fmla="*/ 4204601 w 6732884"/>
              <a:gd name="connsiteY45" fmla="*/ 399247 h 1090906"/>
              <a:gd name="connsiteX46" fmla="*/ 4260409 w 6732884"/>
              <a:gd name="connsiteY46" fmla="*/ 441942 h 1090906"/>
              <a:gd name="connsiteX47" fmla="*/ 4299656 w 6732884"/>
              <a:gd name="connsiteY47" fmla="*/ 471751 h 1090906"/>
              <a:gd name="connsiteX48" fmla="*/ 4348262 w 6732884"/>
              <a:gd name="connsiteY48" fmla="*/ 504742 h 1090906"/>
              <a:gd name="connsiteX49" fmla="*/ 4383715 w 6732884"/>
              <a:gd name="connsiteY49" fmla="*/ 528306 h 1090906"/>
              <a:gd name="connsiteX50" fmla="*/ 4417962 w 6732884"/>
              <a:gd name="connsiteY50" fmla="*/ 551149 h 1090906"/>
              <a:gd name="connsiteX51" fmla="*/ 4465914 w 6732884"/>
              <a:gd name="connsiteY51" fmla="*/ 579403 h 1090906"/>
              <a:gd name="connsiteX52" fmla="*/ 4529454 w 6732884"/>
              <a:gd name="connsiteY52" fmla="*/ 618595 h 1090906"/>
              <a:gd name="connsiteX53" fmla="*/ 4580329 w 6732884"/>
              <a:gd name="connsiteY53" fmla="*/ 647806 h 1090906"/>
              <a:gd name="connsiteX54" fmla="*/ 4660965 w 6732884"/>
              <a:gd name="connsiteY54" fmla="*/ 694320 h 1090906"/>
              <a:gd name="connsiteX55" fmla="*/ 4717676 w 6732884"/>
              <a:gd name="connsiteY55" fmla="*/ 724824 h 1090906"/>
              <a:gd name="connsiteX56" fmla="*/ 4828912 w 6732884"/>
              <a:gd name="connsiteY56" fmla="*/ 781100 h 1090906"/>
              <a:gd name="connsiteX57" fmla="*/ 4958179 w 6732884"/>
              <a:gd name="connsiteY57" fmla="*/ 838433 h 1090906"/>
              <a:gd name="connsiteX58" fmla="*/ 5149783 w 6732884"/>
              <a:gd name="connsiteY58" fmla="*/ 910870 h 1090906"/>
              <a:gd name="connsiteX59" fmla="*/ 5377758 w 6732884"/>
              <a:gd name="connsiteY59" fmla="*/ 982350 h 1090906"/>
              <a:gd name="connsiteX60" fmla="*/ 5599230 w 6732884"/>
              <a:gd name="connsiteY60" fmla="*/ 1029453 h 1090906"/>
              <a:gd name="connsiteX61" fmla="*/ 5826885 w 6732884"/>
              <a:gd name="connsiteY61" fmla="*/ 1063626 h 1090906"/>
              <a:gd name="connsiteX62" fmla="*/ 6039168 w 6732884"/>
              <a:gd name="connsiteY62" fmla="*/ 1084168 h 1090906"/>
              <a:gd name="connsiteX63" fmla="*/ 6286645 w 6732884"/>
              <a:gd name="connsiteY63" fmla="*/ 1090906 h 1090906"/>
              <a:gd name="connsiteX64" fmla="*/ 6732884 w 6732884"/>
              <a:gd name="connsiteY64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038580 w 6732884"/>
              <a:gd name="connsiteY8" fmla="*/ 717541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038580 w 6732884"/>
              <a:gd name="connsiteY8" fmla="*/ 717541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2042475 w 6732884"/>
              <a:gd name="connsiteY7" fmla="*/ 710805 h 1090906"/>
              <a:gd name="connsiteX8" fmla="*/ 2061964 w 6732884"/>
              <a:gd name="connsiteY8" fmla="*/ 704066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987913 w 6732884"/>
              <a:gd name="connsiteY7" fmla="*/ 737755 h 1090906"/>
              <a:gd name="connsiteX8" fmla="*/ 2061964 w 6732884"/>
              <a:gd name="connsiteY8" fmla="*/ 704066 h 1090906"/>
              <a:gd name="connsiteX9" fmla="*/ 2147705 w 6732884"/>
              <a:gd name="connsiteY9" fmla="*/ 650166 h 1090906"/>
              <a:gd name="connsiteX10" fmla="*/ 2327533 w 6732884"/>
              <a:gd name="connsiteY10" fmla="*/ 537468 h 1090906"/>
              <a:gd name="connsiteX11" fmla="*/ 2249036 w 6732884"/>
              <a:gd name="connsiteY11" fmla="*/ 589529 h 1090906"/>
              <a:gd name="connsiteX12" fmla="*/ 2404925 w 6732884"/>
              <a:gd name="connsiteY12" fmla="*/ 477519 h 1090906"/>
              <a:gd name="connsiteX13" fmla="*/ 2506257 w 6732884"/>
              <a:gd name="connsiteY13" fmla="*/ 414354 h 1090906"/>
              <a:gd name="connsiteX14" fmla="*/ 2608158 w 6732884"/>
              <a:gd name="connsiteY14" fmla="*/ 339499 h 1090906"/>
              <a:gd name="connsiteX15" fmla="*/ 2677457 w 6732884"/>
              <a:gd name="connsiteY15" fmla="*/ 288542 h 1090906"/>
              <a:gd name="connsiteX16" fmla="*/ 2740097 w 6732884"/>
              <a:gd name="connsiteY16" fmla="*/ 245916 h 1090906"/>
              <a:gd name="connsiteX17" fmla="*/ 2789778 w 6732884"/>
              <a:gd name="connsiteY17" fmla="*/ 214188 h 1090906"/>
              <a:gd name="connsiteX18" fmla="*/ 2849494 w 6732884"/>
              <a:gd name="connsiteY18" fmla="*/ 176651 h 1090906"/>
              <a:gd name="connsiteX19" fmla="*/ 2901758 w 6732884"/>
              <a:gd name="connsiteY19" fmla="*/ 143488 h 1090906"/>
              <a:gd name="connsiteX20" fmla="*/ 2947485 w 6732884"/>
              <a:gd name="connsiteY20" fmla="*/ 117699 h 1090906"/>
              <a:gd name="connsiteX21" fmla="*/ 2993289 w 6732884"/>
              <a:gd name="connsiteY21" fmla="*/ 94327 h 1090906"/>
              <a:gd name="connsiteX22" fmla="*/ 3036287 w 6732884"/>
              <a:gd name="connsiteY22" fmla="*/ 76070 h 1090906"/>
              <a:gd name="connsiteX23" fmla="*/ 3079158 w 6732884"/>
              <a:gd name="connsiteY23" fmla="*/ 58384 h 1090906"/>
              <a:gd name="connsiteX24" fmla="*/ 3121945 w 6732884"/>
              <a:gd name="connsiteY24" fmla="*/ 42031 h 1090906"/>
              <a:gd name="connsiteX25" fmla="*/ 3153485 w 6732884"/>
              <a:gd name="connsiteY25" fmla="*/ 30833 h 1090906"/>
              <a:gd name="connsiteX26" fmla="*/ 3195483 w 6732884"/>
              <a:gd name="connsiteY26" fmla="*/ 20324 h 1090906"/>
              <a:gd name="connsiteX27" fmla="*/ 3246463 w 6732884"/>
              <a:gd name="connsiteY27" fmla="*/ 11944 h 1090906"/>
              <a:gd name="connsiteX28" fmla="*/ 3296362 w 6732884"/>
              <a:gd name="connsiteY28" fmla="*/ 4995 h 1090906"/>
              <a:gd name="connsiteX29" fmla="*/ 3332482 w 6732884"/>
              <a:gd name="connsiteY29" fmla="*/ 1958 h 1090906"/>
              <a:gd name="connsiteX30" fmla="*/ 3372912 w 6732884"/>
              <a:gd name="connsiteY30" fmla="*/ 0 h 1090906"/>
              <a:gd name="connsiteX31" fmla="*/ 3416277 w 6732884"/>
              <a:gd name="connsiteY31" fmla="*/ 1957 h 1090906"/>
              <a:gd name="connsiteX32" fmla="*/ 3454795 w 6732884"/>
              <a:gd name="connsiteY32" fmla="*/ 7271 h 1090906"/>
              <a:gd name="connsiteX33" fmla="*/ 3499454 w 6732884"/>
              <a:gd name="connsiteY33" fmla="*/ 15921 h 1090906"/>
              <a:gd name="connsiteX34" fmla="*/ 3551033 w 6732884"/>
              <a:gd name="connsiteY34" fmla="*/ 26198 h 1090906"/>
              <a:gd name="connsiteX35" fmla="*/ 3603345 w 6732884"/>
              <a:gd name="connsiteY35" fmla="*/ 40699 h 1090906"/>
              <a:gd name="connsiteX36" fmla="*/ 3636473 w 6732884"/>
              <a:gd name="connsiteY36" fmla="*/ 54173 h 1090906"/>
              <a:gd name="connsiteX37" fmla="*/ 3693989 w 6732884"/>
              <a:gd name="connsiteY37" fmla="*/ 81366 h 1090906"/>
              <a:gd name="connsiteX38" fmla="*/ 3737804 w 6732884"/>
              <a:gd name="connsiteY38" fmla="*/ 103021 h 1090906"/>
              <a:gd name="connsiteX39" fmla="*/ 3789033 w 6732884"/>
              <a:gd name="connsiteY39" fmla="*/ 128795 h 1090906"/>
              <a:gd name="connsiteX40" fmla="*/ 3852519 w 6732884"/>
              <a:gd name="connsiteY40" fmla="*/ 165973 h 1090906"/>
              <a:gd name="connsiteX41" fmla="*/ 3904645 w 6732884"/>
              <a:gd name="connsiteY41" fmla="*/ 198201 h 1090906"/>
              <a:gd name="connsiteX42" fmla="*/ 3963421 w 6732884"/>
              <a:gd name="connsiteY42" fmla="*/ 235190 h 1090906"/>
              <a:gd name="connsiteX43" fmla="*/ 4029022 w 6732884"/>
              <a:gd name="connsiteY43" fmla="*/ 276974 h 1090906"/>
              <a:gd name="connsiteX44" fmla="*/ 4092131 w 6732884"/>
              <a:gd name="connsiteY44" fmla="*/ 318881 h 1090906"/>
              <a:gd name="connsiteX45" fmla="*/ 4155298 w 6732884"/>
              <a:gd name="connsiteY45" fmla="*/ 362066 h 1090906"/>
              <a:gd name="connsiteX46" fmla="*/ 4204601 w 6732884"/>
              <a:gd name="connsiteY46" fmla="*/ 399247 h 1090906"/>
              <a:gd name="connsiteX47" fmla="*/ 4260409 w 6732884"/>
              <a:gd name="connsiteY47" fmla="*/ 441942 h 1090906"/>
              <a:gd name="connsiteX48" fmla="*/ 4299656 w 6732884"/>
              <a:gd name="connsiteY48" fmla="*/ 471751 h 1090906"/>
              <a:gd name="connsiteX49" fmla="*/ 4348262 w 6732884"/>
              <a:gd name="connsiteY49" fmla="*/ 504742 h 1090906"/>
              <a:gd name="connsiteX50" fmla="*/ 4383715 w 6732884"/>
              <a:gd name="connsiteY50" fmla="*/ 528306 h 1090906"/>
              <a:gd name="connsiteX51" fmla="*/ 4417962 w 6732884"/>
              <a:gd name="connsiteY51" fmla="*/ 551149 h 1090906"/>
              <a:gd name="connsiteX52" fmla="*/ 4465914 w 6732884"/>
              <a:gd name="connsiteY52" fmla="*/ 579403 h 1090906"/>
              <a:gd name="connsiteX53" fmla="*/ 4529454 w 6732884"/>
              <a:gd name="connsiteY53" fmla="*/ 618595 h 1090906"/>
              <a:gd name="connsiteX54" fmla="*/ 4580329 w 6732884"/>
              <a:gd name="connsiteY54" fmla="*/ 647806 h 1090906"/>
              <a:gd name="connsiteX55" fmla="*/ 4660965 w 6732884"/>
              <a:gd name="connsiteY55" fmla="*/ 694320 h 1090906"/>
              <a:gd name="connsiteX56" fmla="*/ 4717676 w 6732884"/>
              <a:gd name="connsiteY56" fmla="*/ 724824 h 1090906"/>
              <a:gd name="connsiteX57" fmla="*/ 4828912 w 6732884"/>
              <a:gd name="connsiteY57" fmla="*/ 781100 h 1090906"/>
              <a:gd name="connsiteX58" fmla="*/ 4958179 w 6732884"/>
              <a:gd name="connsiteY58" fmla="*/ 838433 h 1090906"/>
              <a:gd name="connsiteX59" fmla="*/ 5149783 w 6732884"/>
              <a:gd name="connsiteY59" fmla="*/ 910870 h 1090906"/>
              <a:gd name="connsiteX60" fmla="*/ 5377758 w 6732884"/>
              <a:gd name="connsiteY60" fmla="*/ 982350 h 1090906"/>
              <a:gd name="connsiteX61" fmla="*/ 5599230 w 6732884"/>
              <a:gd name="connsiteY61" fmla="*/ 1029453 h 1090906"/>
              <a:gd name="connsiteX62" fmla="*/ 5826885 w 6732884"/>
              <a:gd name="connsiteY62" fmla="*/ 1063626 h 1090906"/>
              <a:gd name="connsiteX63" fmla="*/ 6039168 w 6732884"/>
              <a:gd name="connsiteY63" fmla="*/ 1084168 h 1090906"/>
              <a:gd name="connsiteX64" fmla="*/ 6286645 w 6732884"/>
              <a:gd name="connsiteY64" fmla="*/ 1090906 h 1090906"/>
              <a:gd name="connsiteX65" fmla="*/ 6732884 w 6732884"/>
              <a:gd name="connsiteY65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835920 w 6732884"/>
              <a:gd name="connsiteY7" fmla="*/ 815235 h 1090906"/>
              <a:gd name="connsiteX8" fmla="*/ 1987913 w 6732884"/>
              <a:gd name="connsiteY8" fmla="*/ 737755 h 1090906"/>
              <a:gd name="connsiteX9" fmla="*/ 2061964 w 6732884"/>
              <a:gd name="connsiteY9" fmla="*/ 704066 h 1090906"/>
              <a:gd name="connsiteX10" fmla="*/ 2147705 w 6732884"/>
              <a:gd name="connsiteY10" fmla="*/ 650166 h 1090906"/>
              <a:gd name="connsiteX11" fmla="*/ 2327533 w 6732884"/>
              <a:gd name="connsiteY11" fmla="*/ 537468 h 1090906"/>
              <a:gd name="connsiteX12" fmla="*/ 2249036 w 6732884"/>
              <a:gd name="connsiteY12" fmla="*/ 589529 h 1090906"/>
              <a:gd name="connsiteX13" fmla="*/ 2404925 w 6732884"/>
              <a:gd name="connsiteY13" fmla="*/ 477519 h 1090906"/>
              <a:gd name="connsiteX14" fmla="*/ 2506257 w 6732884"/>
              <a:gd name="connsiteY14" fmla="*/ 414354 h 1090906"/>
              <a:gd name="connsiteX15" fmla="*/ 2608158 w 6732884"/>
              <a:gd name="connsiteY15" fmla="*/ 339499 h 1090906"/>
              <a:gd name="connsiteX16" fmla="*/ 2677457 w 6732884"/>
              <a:gd name="connsiteY16" fmla="*/ 288542 h 1090906"/>
              <a:gd name="connsiteX17" fmla="*/ 2740097 w 6732884"/>
              <a:gd name="connsiteY17" fmla="*/ 245916 h 1090906"/>
              <a:gd name="connsiteX18" fmla="*/ 2789778 w 6732884"/>
              <a:gd name="connsiteY18" fmla="*/ 214188 h 1090906"/>
              <a:gd name="connsiteX19" fmla="*/ 2849494 w 6732884"/>
              <a:gd name="connsiteY19" fmla="*/ 176651 h 1090906"/>
              <a:gd name="connsiteX20" fmla="*/ 2901758 w 6732884"/>
              <a:gd name="connsiteY20" fmla="*/ 143488 h 1090906"/>
              <a:gd name="connsiteX21" fmla="*/ 2947485 w 6732884"/>
              <a:gd name="connsiteY21" fmla="*/ 117699 h 1090906"/>
              <a:gd name="connsiteX22" fmla="*/ 2993289 w 6732884"/>
              <a:gd name="connsiteY22" fmla="*/ 94327 h 1090906"/>
              <a:gd name="connsiteX23" fmla="*/ 3036287 w 6732884"/>
              <a:gd name="connsiteY23" fmla="*/ 76070 h 1090906"/>
              <a:gd name="connsiteX24" fmla="*/ 3079158 w 6732884"/>
              <a:gd name="connsiteY24" fmla="*/ 58384 h 1090906"/>
              <a:gd name="connsiteX25" fmla="*/ 3121945 w 6732884"/>
              <a:gd name="connsiteY25" fmla="*/ 42031 h 1090906"/>
              <a:gd name="connsiteX26" fmla="*/ 3153485 w 6732884"/>
              <a:gd name="connsiteY26" fmla="*/ 30833 h 1090906"/>
              <a:gd name="connsiteX27" fmla="*/ 3195483 w 6732884"/>
              <a:gd name="connsiteY27" fmla="*/ 20324 h 1090906"/>
              <a:gd name="connsiteX28" fmla="*/ 3246463 w 6732884"/>
              <a:gd name="connsiteY28" fmla="*/ 11944 h 1090906"/>
              <a:gd name="connsiteX29" fmla="*/ 3296362 w 6732884"/>
              <a:gd name="connsiteY29" fmla="*/ 4995 h 1090906"/>
              <a:gd name="connsiteX30" fmla="*/ 3332482 w 6732884"/>
              <a:gd name="connsiteY30" fmla="*/ 1958 h 1090906"/>
              <a:gd name="connsiteX31" fmla="*/ 3372912 w 6732884"/>
              <a:gd name="connsiteY31" fmla="*/ 0 h 1090906"/>
              <a:gd name="connsiteX32" fmla="*/ 3416277 w 6732884"/>
              <a:gd name="connsiteY32" fmla="*/ 1957 h 1090906"/>
              <a:gd name="connsiteX33" fmla="*/ 3454795 w 6732884"/>
              <a:gd name="connsiteY33" fmla="*/ 7271 h 1090906"/>
              <a:gd name="connsiteX34" fmla="*/ 3499454 w 6732884"/>
              <a:gd name="connsiteY34" fmla="*/ 15921 h 1090906"/>
              <a:gd name="connsiteX35" fmla="*/ 3551033 w 6732884"/>
              <a:gd name="connsiteY35" fmla="*/ 26198 h 1090906"/>
              <a:gd name="connsiteX36" fmla="*/ 3603345 w 6732884"/>
              <a:gd name="connsiteY36" fmla="*/ 40699 h 1090906"/>
              <a:gd name="connsiteX37" fmla="*/ 3636473 w 6732884"/>
              <a:gd name="connsiteY37" fmla="*/ 54173 h 1090906"/>
              <a:gd name="connsiteX38" fmla="*/ 3693989 w 6732884"/>
              <a:gd name="connsiteY38" fmla="*/ 81366 h 1090906"/>
              <a:gd name="connsiteX39" fmla="*/ 3737804 w 6732884"/>
              <a:gd name="connsiteY39" fmla="*/ 103021 h 1090906"/>
              <a:gd name="connsiteX40" fmla="*/ 3789033 w 6732884"/>
              <a:gd name="connsiteY40" fmla="*/ 128795 h 1090906"/>
              <a:gd name="connsiteX41" fmla="*/ 3852519 w 6732884"/>
              <a:gd name="connsiteY41" fmla="*/ 165973 h 1090906"/>
              <a:gd name="connsiteX42" fmla="*/ 3904645 w 6732884"/>
              <a:gd name="connsiteY42" fmla="*/ 198201 h 1090906"/>
              <a:gd name="connsiteX43" fmla="*/ 3963421 w 6732884"/>
              <a:gd name="connsiteY43" fmla="*/ 235190 h 1090906"/>
              <a:gd name="connsiteX44" fmla="*/ 4029022 w 6732884"/>
              <a:gd name="connsiteY44" fmla="*/ 276974 h 1090906"/>
              <a:gd name="connsiteX45" fmla="*/ 4092131 w 6732884"/>
              <a:gd name="connsiteY45" fmla="*/ 318881 h 1090906"/>
              <a:gd name="connsiteX46" fmla="*/ 4155298 w 6732884"/>
              <a:gd name="connsiteY46" fmla="*/ 362066 h 1090906"/>
              <a:gd name="connsiteX47" fmla="*/ 4204601 w 6732884"/>
              <a:gd name="connsiteY47" fmla="*/ 399247 h 1090906"/>
              <a:gd name="connsiteX48" fmla="*/ 4260409 w 6732884"/>
              <a:gd name="connsiteY48" fmla="*/ 441942 h 1090906"/>
              <a:gd name="connsiteX49" fmla="*/ 4299656 w 6732884"/>
              <a:gd name="connsiteY49" fmla="*/ 471751 h 1090906"/>
              <a:gd name="connsiteX50" fmla="*/ 4348262 w 6732884"/>
              <a:gd name="connsiteY50" fmla="*/ 504742 h 1090906"/>
              <a:gd name="connsiteX51" fmla="*/ 4383715 w 6732884"/>
              <a:gd name="connsiteY51" fmla="*/ 528306 h 1090906"/>
              <a:gd name="connsiteX52" fmla="*/ 4417962 w 6732884"/>
              <a:gd name="connsiteY52" fmla="*/ 551149 h 1090906"/>
              <a:gd name="connsiteX53" fmla="*/ 4465914 w 6732884"/>
              <a:gd name="connsiteY53" fmla="*/ 579403 h 1090906"/>
              <a:gd name="connsiteX54" fmla="*/ 4529454 w 6732884"/>
              <a:gd name="connsiteY54" fmla="*/ 618595 h 1090906"/>
              <a:gd name="connsiteX55" fmla="*/ 4580329 w 6732884"/>
              <a:gd name="connsiteY55" fmla="*/ 647806 h 1090906"/>
              <a:gd name="connsiteX56" fmla="*/ 4660965 w 6732884"/>
              <a:gd name="connsiteY56" fmla="*/ 694320 h 1090906"/>
              <a:gd name="connsiteX57" fmla="*/ 4717676 w 6732884"/>
              <a:gd name="connsiteY57" fmla="*/ 724824 h 1090906"/>
              <a:gd name="connsiteX58" fmla="*/ 4828912 w 6732884"/>
              <a:gd name="connsiteY58" fmla="*/ 781100 h 1090906"/>
              <a:gd name="connsiteX59" fmla="*/ 4958179 w 6732884"/>
              <a:gd name="connsiteY59" fmla="*/ 838433 h 1090906"/>
              <a:gd name="connsiteX60" fmla="*/ 5149783 w 6732884"/>
              <a:gd name="connsiteY60" fmla="*/ 910870 h 1090906"/>
              <a:gd name="connsiteX61" fmla="*/ 5377758 w 6732884"/>
              <a:gd name="connsiteY61" fmla="*/ 982350 h 1090906"/>
              <a:gd name="connsiteX62" fmla="*/ 5599230 w 6732884"/>
              <a:gd name="connsiteY62" fmla="*/ 1029453 h 1090906"/>
              <a:gd name="connsiteX63" fmla="*/ 5826885 w 6732884"/>
              <a:gd name="connsiteY63" fmla="*/ 1063626 h 1090906"/>
              <a:gd name="connsiteX64" fmla="*/ 6039168 w 6732884"/>
              <a:gd name="connsiteY64" fmla="*/ 1084168 h 1090906"/>
              <a:gd name="connsiteX65" fmla="*/ 6286645 w 6732884"/>
              <a:gd name="connsiteY65" fmla="*/ 1090906 h 1090906"/>
              <a:gd name="connsiteX66" fmla="*/ 6732884 w 6732884"/>
              <a:gd name="connsiteY66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835920 w 6732884"/>
              <a:gd name="connsiteY7" fmla="*/ 815235 h 1090906"/>
              <a:gd name="connsiteX8" fmla="*/ 1987913 w 6732884"/>
              <a:gd name="connsiteY8" fmla="*/ 737755 h 1090906"/>
              <a:gd name="connsiteX9" fmla="*/ 2061964 w 6732884"/>
              <a:gd name="connsiteY9" fmla="*/ 704066 h 1090906"/>
              <a:gd name="connsiteX10" fmla="*/ 2147705 w 6732884"/>
              <a:gd name="connsiteY10" fmla="*/ 650166 h 1090906"/>
              <a:gd name="connsiteX11" fmla="*/ 2327533 w 6732884"/>
              <a:gd name="connsiteY11" fmla="*/ 537468 h 1090906"/>
              <a:gd name="connsiteX12" fmla="*/ 2249036 w 6732884"/>
              <a:gd name="connsiteY12" fmla="*/ 589529 h 1090906"/>
              <a:gd name="connsiteX13" fmla="*/ 2404925 w 6732884"/>
              <a:gd name="connsiteY13" fmla="*/ 477519 h 1090906"/>
              <a:gd name="connsiteX14" fmla="*/ 2506257 w 6732884"/>
              <a:gd name="connsiteY14" fmla="*/ 414354 h 1090906"/>
              <a:gd name="connsiteX15" fmla="*/ 2608158 w 6732884"/>
              <a:gd name="connsiteY15" fmla="*/ 339499 h 1090906"/>
              <a:gd name="connsiteX16" fmla="*/ 2677457 w 6732884"/>
              <a:gd name="connsiteY16" fmla="*/ 288542 h 1090906"/>
              <a:gd name="connsiteX17" fmla="*/ 2740097 w 6732884"/>
              <a:gd name="connsiteY17" fmla="*/ 245916 h 1090906"/>
              <a:gd name="connsiteX18" fmla="*/ 2789778 w 6732884"/>
              <a:gd name="connsiteY18" fmla="*/ 214188 h 1090906"/>
              <a:gd name="connsiteX19" fmla="*/ 2849494 w 6732884"/>
              <a:gd name="connsiteY19" fmla="*/ 176651 h 1090906"/>
              <a:gd name="connsiteX20" fmla="*/ 2901758 w 6732884"/>
              <a:gd name="connsiteY20" fmla="*/ 143488 h 1090906"/>
              <a:gd name="connsiteX21" fmla="*/ 2947485 w 6732884"/>
              <a:gd name="connsiteY21" fmla="*/ 117699 h 1090906"/>
              <a:gd name="connsiteX22" fmla="*/ 2993289 w 6732884"/>
              <a:gd name="connsiteY22" fmla="*/ 94327 h 1090906"/>
              <a:gd name="connsiteX23" fmla="*/ 3036287 w 6732884"/>
              <a:gd name="connsiteY23" fmla="*/ 76070 h 1090906"/>
              <a:gd name="connsiteX24" fmla="*/ 3079158 w 6732884"/>
              <a:gd name="connsiteY24" fmla="*/ 58384 h 1090906"/>
              <a:gd name="connsiteX25" fmla="*/ 3121945 w 6732884"/>
              <a:gd name="connsiteY25" fmla="*/ 42031 h 1090906"/>
              <a:gd name="connsiteX26" fmla="*/ 3153485 w 6732884"/>
              <a:gd name="connsiteY26" fmla="*/ 30833 h 1090906"/>
              <a:gd name="connsiteX27" fmla="*/ 3195483 w 6732884"/>
              <a:gd name="connsiteY27" fmla="*/ 20324 h 1090906"/>
              <a:gd name="connsiteX28" fmla="*/ 3246463 w 6732884"/>
              <a:gd name="connsiteY28" fmla="*/ 11944 h 1090906"/>
              <a:gd name="connsiteX29" fmla="*/ 3296362 w 6732884"/>
              <a:gd name="connsiteY29" fmla="*/ 4995 h 1090906"/>
              <a:gd name="connsiteX30" fmla="*/ 3332482 w 6732884"/>
              <a:gd name="connsiteY30" fmla="*/ 1958 h 1090906"/>
              <a:gd name="connsiteX31" fmla="*/ 3372912 w 6732884"/>
              <a:gd name="connsiteY31" fmla="*/ 0 h 1090906"/>
              <a:gd name="connsiteX32" fmla="*/ 3416277 w 6732884"/>
              <a:gd name="connsiteY32" fmla="*/ 1957 h 1090906"/>
              <a:gd name="connsiteX33" fmla="*/ 3454795 w 6732884"/>
              <a:gd name="connsiteY33" fmla="*/ 7271 h 1090906"/>
              <a:gd name="connsiteX34" fmla="*/ 3499454 w 6732884"/>
              <a:gd name="connsiteY34" fmla="*/ 15921 h 1090906"/>
              <a:gd name="connsiteX35" fmla="*/ 3551033 w 6732884"/>
              <a:gd name="connsiteY35" fmla="*/ 26198 h 1090906"/>
              <a:gd name="connsiteX36" fmla="*/ 3603345 w 6732884"/>
              <a:gd name="connsiteY36" fmla="*/ 40699 h 1090906"/>
              <a:gd name="connsiteX37" fmla="*/ 3636473 w 6732884"/>
              <a:gd name="connsiteY37" fmla="*/ 54173 h 1090906"/>
              <a:gd name="connsiteX38" fmla="*/ 3693989 w 6732884"/>
              <a:gd name="connsiteY38" fmla="*/ 81366 h 1090906"/>
              <a:gd name="connsiteX39" fmla="*/ 3737804 w 6732884"/>
              <a:gd name="connsiteY39" fmla="*/ 103021 h 1090906"/>
              <a:gd name="connsiteX40" fmla="*/ 3789033 w 6732884"/>
              <a:gd name="connsiteY40" fmla="*/ 128795 h 1090906"/>
              <a:gd name="connsiteX41" fmla="*/ 3852519 w 6732884"/>
              <a:gd name="connsiteY41" fmla="*/ 165973 h 1090906"/>
              <a:gd name="connsiteX42" fmla="*/ 3904645 w 6732884"/>
              <a:gd name="connsiteY42" fmla="*/ 198201 h 1090906"/>
              <a:gd name="connsiteX43" fmla="*/ 3963421 w 6732884"/>
              <a:gd name="connsiteY43" fmla="*/ 235190 h 1090906"/>
              <a:gd name="connsiteX44" fmla="*/ 4029022 w 6732884"/>
              <a:gd name="connsiteY44" fmla="*/ 276974 h 1090906"/>
              <a:gd name="connsiteX45" fmla="*/ 4092131 w 6732884"/>
              <a:gd name="connsiteY45" fmla="*/ 318881 h 1090906"/>
              <a:gd name="connsiteX46" fmla="*/ 4155298 w 6732884"/>
              <a:gd name="connsiteY46" fmla="*/ 362066 h 1090906"/>
              <a:gd name="connsiteX47" fmla="*/ 4204601 w 6732884"/>
              <a:gd name="connsiteY47" fmla="*/ 399247 h 1090906"/>
              <a:gd name="connsiteX48" fmla="*/ 4260409 w 6732884"/>
              <a:gd name="connsiteY48" fmla="*/ 441942 h 1090906"/>
              <a:gd name="connsiteX49" fmla="*/ 4299656 w 6732884"/>
              <a:gd name="connsiteY49" fmla="*/ 471751 h 1090906"/>
              <a:gd name="connsiteX50" fmla="*/ 4348262 w 6732884"/>
              <a:gd name="connsiteY50" fmla="*/ 504742 h 1090906"/>
              <a:gd name="connsiteX51" fmla="*/ 4383715 w 6732884"/>
              <a:gd name="connsiteY51" fmla="*/ 528306 h 1090906"/>
              <a:gd name="connsiteX52" fmla="*/ 4417962 w 6732884"/>
              <a:gd name="connsiteY52" fmla="*/ 551149 h 1090906"/>
              <a:gd name="connsiteX53" fmla="*/ 4465914 w 6732884"/>
              <a:gd name="connsiteY53" fmla="*/ 579403 h 1090906"/>
              <a:gd name="connsiteX54" fmla="*/ 4529454 w 6732884"/>
              <a:gd name="connsiteY54" fmla="*/ 618595 h 1090906"/>
              <a:gd name="connsiteX55" fmla="*/ 4580329 w 6732884"/>
              <a:gd name="connsiteY55" fmla="*/ 647806 h 1090906"/>
              <a:gd name="connsiteX56" fmla="*/ 4660965 w 6732884"/>
              <a:gd name="connsiteY56" fmla="*/ 694320 h 1090906"/>
              <a:gd name="connsiteX57" fmla="*/ 4717676 w 6732884"/>
              <a:gd name="connsiteY57" fmla="*/ 724824 h 1090906"/>
              <a:gd name="connsiteX58" fmla="*/ 4828912 w 6732884"/>
              <a:gd name="connsiteY58" fmla="*/ 781100 h 1090906"/>
              <a:gd name="connsiteX59" fmla="*/ 4958179 w 6732884"/>
              <a:gd name="connsiteY59" fmla="*/ 838433 h 1090906"/>
              <a:gd name="connsiteX60" fmla="*/ 5149783 w 6732884"/>
              <a:gd name="connsiteY60" fmla="*/ 910870 h 1090906"/>
              <a:gd name="connsiteX61" fmla="*/ 5377758 w 6732884"/>
              <a:gd name="connsiteY61" fmla="*/ 982350 h 1090906"/>
              <a:gd name="connsiteX62" fmla="*/ 5599230 w 6732884"/>
              <a:gd name="connsiteY62" fmla="*/ 1029453 h 1090906"/>
              <a:gd name="connsiteX63" fmla="*/ 5826885 w 6732884"/>
              <a:gd name="connsiteY63" fmla="*/ 1063626 h 1090906"/>
              <a:gd name="connsiteX64" fmla="*/ 6039168 w 6732884"/>
              <a:gd name="connsiteY64" fmla="*/ 1084168 h 1090906"/>
              <a:gd name="connsiteX65" fmla="*/ 6286645 w 6732884"/>
              <a:gd name="connsiteY65" fmla="*/ 1090906 h 1090906"/>
              <a:gd name="connsiteX66" fmla="*/ 6732884 w 6732884"/>
              <a:gd name="connsiteY66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826174 w 6732884"/>
              <a:gd name="connsiteY6" fmla="*/ 816078 h 1090906"/>
              <a:gd name="connsiteX7" fmla="*/ 1898277 w 6732884"/>
              <a:gd name="connsiteY7" fmla="*/ 791654 h 1090906"/>
              <a:gd name="connsiteX8" fmla="*/ 1987913 w 6732884"/>
              <a:gd name="connsiteY8" fmla="*/ 737755 h 1090906"/>
              <a:gd name="connsiteX9" fmla="*/ 2061964 w 6732884"/>
              <a:gd name="connsiteY9" fmla="*/ 704066 h 1090906"/>
              <a:gd name="connsiteX10" fmla="*/ 2147705 w 6732884"/>
              <a:gd name="connsiteY10" fmla="*/ 650166 h 1090906"/>
              <a:gd name="connsiteX11" fmla="*/ 2327533 w 6732884"/>
              <a:gd name="connsiteY11" fmla="*/ 537468 h 1090906"/>
              <a:gd name="connsiteX12" fmla="*/ 2249036 w 6732884"/>
              <a:gd name="connsiteY12" fmla="*/ 589529 h 1090906"/>
              <a:gd name="connsiteX13" fmla="*/ 2404925 w 6732884"/>
              <a:gd name="connsiteY13" fmla="*/ 477519 h 1090906"/>
              <a:gd name="connsiteX14" fmla="*/ 2506257 w 6732884"/>
              <a:gd name="connsiteY14" fmla="*/ 414354 h 1090906"/>
              <a:gd name="connsiteX15" fmla="*/ 2608158 w 6732884"/>
              <a:gd name="connsiteY15" fmla="*/ 339499 h 1090906"/>
              <a:gd name="connsiteX16" fmla="*/ 2677457 w 6732884"/>
              <a:gd name="connsiteY16" fmla="*/ 288542 h 1090906"/>
              <a:gd name="connsiteX17" fmla="*/ 2740097 w 6732884"/>
              <a:gd name="connsiteY17" fmla="*/ 245916 h 1090906"/>
              <a:gd name="connsiteX18" fmla="*/ 2789778 w 6732884"/>
              <a:gd name="connsiteY18" fmla="*/ 214188 h 1090906"/>
              <a:gd name="connsiteX19" fmla="*/ 2849494 w 6732884"/>
              <a:gd name="connsiteY19" fmla="*/ 176651 h 1090906"/>
              <a:gd name="connsiteX20" fmla="*/ 2901758 w 6732884"/>
              <a:gd name="connsiteY20" fmla="*/ 143488 h 1090906"/>
              <a:gd name="connsiteX21" fmla="*/ 2947485 w 6732884"/>
              <a:gd name="connsiteY21" fmla="*/ 117699 h 1090906"/>
              <a:gd name="connsiteX22" fmla="*/ 2993289 w 6732884"/>
              <a:gd name="connsiteY22" fmla="*/ 94327 h 1090906"/>
              <a:gd name="connsiteX23" fmla="*/ 3036287 w 6732884"/>
              <a:gd name="connsiteY23" fmla="*/ 76070 h 1090906"/>
              <a:gd name="connsiteX24" fmla="*/ 3079158 w 6732884"/>
              <a:gd name="connsiteY24" fmla="*/ 58384 h 1090906"/>
              <a:gd name="connsiteX25" fmla="*/ 3121945 w 6732884"/>
              <a:gd name="connsiteY25" fmla="*/ 42031 h 1090906"/>
              <a:gd name="connsiteX26" fmla="*/ 3153485 w 6732884"/>
              <a:gd name="connsiteY26" fmla="*/ 30833 h 1090906"/>
              <a:gd name="connsiteX27" fmla="*/ 3195483 w 6732884"/>
              <a:gd name="connsiteY27" fmla="*/ 20324 h 1090906"/>
              <a:gd name="connsiteX28" fmla="*/ 3246463 w 6732884"/>
              <a:gd name="connsiteY28" fmla="*/ 11944 h 1090906"/>
              <a:gd name="connsiteX29" fmla="*/ 3296362 w 6732884"/>
              <a:gd name="connsiteY29" fmla="*/ 4995 h 1090906"/>
              <a:gd name="connsiteX30" fmla="*/ 3332482 w 6732884"/>
              <a:gd name="connsiteY30" fmla="*/ 1958 h 1090906"/>
              <a:gd name="connsiteX31" fmla="*/ 3372912 w 6732884"/>
              <a:gd name="connsiteY31" fmla="*/ 0 h 1090906"/>
              <a:gd name="connsiteX32" fmla="*/ 3416277 w 6732884"/>
              <a:gd name="connsiteY32" fmla="*/ 1957 h 1090906"/>
              <a:gd name="connsiteX33" fmla="*/ 3454795 w 6732884"/>
              <a:gd name="connsiteY33" fmla="*/ 7271 h 1090906"/>
              <a:gd name="connsiteX34" fmla="*/ 3499454 w 6732884"/>
              <a:gd name="connsiteY34" fmla="*/ 15921 h 1090906"/>
              <a:gd name="connsiteX35" fmla="*/ 3551033 w 6732884"/>
              <a:gd name="connsiteY35" fmla="*/ 26198 h 1090906"/>
              <a:gd name="connsiteX36" fmla="*/ 3603345 w 6732884"/>
              <a:gd name="connsiteY36" fmla="*/ 40699 h 1090906"/>
              <a:gd name="connsiteX37" fmla="*/ 3636473 w 6732884"/>
              <a:gd name="connsiteY37" fmla="*/ 54173 h 1090906"/>
              <a:gd name="connsiteX38" fmla="*/ 3693989 w 6732884"/>
              <a:gd name="connsiteY38" fmla="*/ 81366 h 1090906"/>
              <a:gd name="connsiteX39" fmla="*/ 3737804 w 6732884"/>
              <a:gd name="connsiteY39" fmla="*/ 103021 h 1090906"/>
              <a:gd name="connsiteX40" fmla="*/ 3789033 w 6732884"/>
              <a:gd name="connsiteY40" fmla="*/ 128795 h 1090906"/>
              <a:gd name="connsiteX41" fmla="*/ 3852519 w 6732884"/>
              <a:gd name="connsiteY41" fmla="*/ 165973 h 1090906"/>
              <a:gd name="connsiteX42" fmla="*/ 3904645 w 6732884"/>
              <a:gd name="connsiteY42" fmla="*/ 198201 h 1090906"/>
              <a:gd name="connsiteX43" fmla="*/ 3963421 w 6732884"/>
              <a:gd name="connsiteY43" fmla="*/ 235190 h 1090906"/>
              <a:gd name="connsiteX44" fmla="*/ 4029022 w 6732884"/>
              <a:gd name="connsiteY44" fmla="*/ 276974 h 1090906"/>
              <a:gd name="connsiteX45" fmla="*/ 4092131 w 6732884"/>
              <a:gd name="connsiteY45" fmla="*/ 318881 h 1090906"/>
              <a:gd name="connsiteX46" fmla="*/ 4155298 w 6732884"/>
              <a:gd name="connsiteY46" fmla="*/ 362066 h 1090906"/>
              <a:gd name="connsiteX47" fmla="*/ 4204601 w 6732884"/>
              <a:gd name="connsiteY47" fmla="*/ 399247 h 1090906"/>
              <a:gd name="connsiteX48" fmla="*/ 4260409 w 6732884"/>
              <a:gd name="connsiteY48" fmla="*/ 441942 h 1090906"/>
              <a:gd name="connsiteX49" fmla="*/ 4299656 w 6732884"/>
              <a:gd name="connsiteY49" fmla="*/ 471751 h 1090906"/>
              <a:gd name="connsiteX50" fmla="*/ 4348262 w 6732884"/>
              <a:gd name="connsiteY50" fmla="*/ 504742 h 1090906"/>
              <a:gd name="connsiteX51" fmla="*/ 4383715 w 6732884"/>
              <a:gd name="connsiteY51" fmla="*/ 528306 h 1090906"/>
              <a:gd name="connsiteX52" fmla="*/ 4417962 w 6732884"/>
              <a:gd name="connsiteY52" fmla="*/ 551149 h 1090906"/>
              <a:gd name="connsiteX53" fmla="*/ 4465914 w 6732884"/>
              <a:gd name="connsiteY53" fmla="*/ 579403 h 1090906"/>
              <a:gd name="connsiteX54" fmla="*/ 4529454 w 6732884"/>
              <a:gd name="connsiteY54" fmla="*/ 618595 h 1090906"/>
              <a:gd name="connsiteX55" fmla="*/ 4580329 w 6732884"/>
              <a:gd name="connsiteY55" fmla="*/ 647806 h 1090906"/>
              <a:gd name="connsiteX56" fmla="*/ 4660965 w 6732884"/>
              <a:gd name="connsiteY56" fmla="*/ 694320 h 1090906"/>
              <a:gd name="connsiteX57" fmla="*/ 4717676 w 6732884"/>
              <a:gd name="connsiteY57" fmla="*/ 724824 h 1090906"/>
              <a:gd name="connsiteX58" fmla="*/ 4828912 w 6732884"/>
              <a:gd name="connsiteY58" fmla="*/ 781100 h 1090906"/>
              <a:gd name="connsiteX59" fmla="*/ 4958179 w 6732884"/>
              <a:gd name="connsiteY59" fmla="*/ 838433 h 1090906"/>
              <a:gd name="connsiteX60" fmla="*/ 5149783 w 6732884"/>
              <a:gd name="connsiteY60" fmla="*/ 910870 h 1090906"/>
              <a:gd name="connsiteX61" fmla="*/ 5377758 w 6732884"/>
              <a:gd name="connsiteY61" fmla="*/ 982350 h 1090906"/>
              <a:gd name="connsiteX62" fmla="*/ 5599230 w 6732884"/>
              <a:gd name="connsiteY62" fmla="*/ 1029453 h 1090906"/>
              <a:gd name="connsiteX63" fmla="*/ 5826885 w 6732884"/>
              <a:gd name="connsiteY63" fmla="*/ 1063626 h 1090906"/>
              <a:gd name="connsiteX64" fmla="*/ 6039168 w 6732884"/>
              <a:gd name="connsiteY64" fmla="*/ 1084168 h 1090906"/>
              <a:gd name="connsiteX65" fmla="*/ 6286645 w 6732884"/>
              <a:gd name="connsiteY65" fmla="*/ 1090906 h 1090906"/>
              <a:gd name="connsiteX66" fmla="*/ 6732884 w 6732884"/>
              <a:gd name="connsiteY66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570903 w 6732884"/>
              <a:gd name="connsiteY6" fmla="*/ 909560 h 1090906"/>
              <a:gd name="connsiteX7" fmla="*/ 1826174 w 6732884"/>
              <a:gd name="connsiteY7" fmla="*/ 816078 h 1090906"/>
              <a:gd name="connsiteX8" fmla="*/ 1898277 w 6732884"/>
              <a:gd name="connsiteY8" fmla="*/ 791654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570903 w 6732884"/>
              <a:gd name="connsiteY6" fmla="*/ 909560 h 1090906"/>
              <a:gd name="connsiteX7" fmla="*/ 1826174 w 6732884"/>
              <a:gd name="connsiteY7" fmla="*/ 816078 h 1090906"/>
              <a:gd name="connsiteX8" fmla="*/ 1898277 w 6732884"/>
              <a:gd name="connsiteY8" fmla="*/ 791654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91654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608158 w 6732884"/>
              <a:gd name="connsiteY16" fmla="*/ 339499 h 1090906"/>
              <a:gd name="connsiteX17" fmla="*/ 2677457 w 6732884"/>
              <a:gd name="connsiteY17" fmla="*/ 288542 h 1090906"/>
              <a:gd name="connsiteX18" fmla="*/ 2740097 w 6732884"/>
              <a:gd name="connsiteY18" fmla="*/ 245916 h 1090906"/>
              <a:gd name="connsiteX19" fmla="*/ 2789778 w 6732884"/>
              <a:gd name="connsiteY19" fmla="*/ 214188 h 1090906"/>
              <a:gd name="connsiteX20" fmla="*/ 2849494 w 6732884"/>
              <a:gd name="connsiteY20" fmla="*/ 176651 h 1090906"/>
              <a:gd name="connsiteX21" fmla="*/ 2901758 w 6732884"/>
              <a:gd name="connsiteY21" fmla="*/ 143488 h 1090906"/>
              <a:gd name="connsiteX22" fmla="*/ 2947485 w 6732884"/>
              <a:gd name="connsiteY22" fmla="*/ 117699 h 1090906"/>
              <a:gd name="connsiteX23" fmla="*/ 2993289 w 6732884"/>
              <a:gd name="connsiteY23" fmla="*/ 94327 h 1090906"/>
              <a:gd name="connsiteX24" fmla="*/ 3036287 w 6732884"/>
              <a:gd name="connsiteY24" fmla="*/ 76070 h 1090906"/>
              <a:gd name="connsiteX25" fmla="*/ 3079158 w 6732884"/>
              <a:gd name="connsiteY25" fmla="*/ 58384 h 1090906"/>
              <a:gd name="connsiteX26" fmla="*/ 3121945 w 6732884"/>
              <a:gd name="connsiteY26" fmla="*/ 42031 h 1090906"/>
              <a:gd name="connsiteX27" fmla="*/ 3153485 w 6732884"/>
              <a:gd name="connsiteY27" fmla="*/ 30833 h 1090906"/>
              <a:gd name="connsiteX28" fmla="*/ 3195483 w 6732884"/>
              <a:gd name="connsiteY28" fmla="*/ 20324 h 1090906"/>
              <a:gd name="connsiteX29" fmla="*/ 3246463 w 6732884"/>
              <a:gd name="connsiteY29" fmla="*/ 11944 h 1090906"/>
              <a:gd name="connsiteX30" fmla="*/ 3296362 w 6732884"/>
              <a:gd name="connsiteY30" fmla="*/ 4995 h 1090906"/>
              <a:gd name="connsiteX31" fmla="*/ 3332482 w 6732884"/>
              <a:gd name="connsiteY31" fmla="*/ 1958 h 1090906"/>
              <a:gd name="connsiteX32" fmla="*/ 3372912 w 6732884"/>
              <a:gd name="connsiteY32" fmla="*/ 0 h 1090906"/>
              <a:gd name="connsiteX33" fmla="*/ 3416277 w 6732884"/>
              <a:gd name="connsiteY33" fmla="*/ 1957 h 1090906"/>
              <a:gd name="connsiteX34" fmla="*/ 3454795 w 6732884"/>
              <a:gd name="connsiteY34" fmla="*/ 7271 h 1090906"/>
              <a:gd name="connsiteX35" fmla="*/ 3499454 w 6732884"/>
              <a:gd name="connsiteY35" fmla="*/ 15921 h 1090906"/>
              <a:gd name="connsiteX36" fmla="*/ 3551033 w 6732884"/>
              <a:gd name="connsiteY36" fmla="*/ 26198 h 1090906"/>
              <a:gd name="connsiteX37" fmla="*/ 3603345 w 6732884"/>
              <a:gd name="connsiteY37" fmla="*/ 40699 h 1090906"/>
              <a:gd name="connsiteX38" fmla="*/ 3636473 w 6732884"/>
              <a:gd name="connsiteY38" fmla="*/ 54173 h 1090906"/>
              <a:gd name="connsiteX39" fmla="*/ 3693989 w 6732884"/>
              <a:gd name="connsiteY39" fmla="*/ 81366 h 1090906"/>
              <a:gd name="connsiteX40" fmla="*/ 3737804 w 6732884"/>
              <a:gd name="connsiteY40" fmla="*/ 103021 h 1090906"/>
              <a:gd name="connsiteX41" fmla="*/ 3789033 w 6732884"/>
              <a:gd name="connsiteY41" fmla="*/ 128795 h 1090906"/>
              <a:gd name="connsiteX42" fmla="*/ 3852519 w 6732884"/>
              <a:gd name="connsiteY42" fmla="*/ 165973 h 1090906"/>
              <a:gd name="connsiteX43" fmla="*/ 3904645 w 6732884"/>
              <a:gd name="connsiteY43" fmla="*/ 198201 h 1090906"/>
              <a:gd name="connsiteX44" fmla="*/ 3963421 w 6732884"/>
              <a:gd name="connsiteY44" fmla="*/ 235190 h 1090906"/>
              <a:gd name="connsiteX45" fmla="*/ 4029022 w 6732884"/>
              <a:gd name="connsiteY45" fmla="*/ 276974 h 1090906"/>
              <a:gd name="connsiteX46" fmla="*/ 4092131 w 6732884"/>
              <a:gd name="connsiteY46" fmla="*/ 318881 h 1090906"/>
              <a:gd name="connsiteX47" fmla="*/ 4155298 w 6732884"/>
              <a:gd name="connsiteY47" fmla="*/ 362066 h 1090906"/>
              <a:gd name="connsiteX48" fmla="*/ 4204601 w 6732884"/>
              <a:gd name="connsiteY48" fmla="*/ 399247 h 1090906"/>
              <a:gd name="connsiteX49" fmla="*/ 4260409 w 6732884"/>
              <a:gd name="connsiteY49" fmla="*/ 441942 h 1090906"/>
              <a:gd name="connsiteX50" fmla="*/ 4299656 w 6732884"/>
              <a:gd name="connsiteY50" fmla="*/ 471751 h 1090906"/>
              <a:gd name="connsiteX51" fmla="*/ 4348262 w 6732884"/>
              <a:gd name="connsiteY51" fmla="*/ 504742 h 1090906"/>
              <a:gd name="connsiteX52" fmla="*/ 4383715 w 6732884"/>
              <a:gd name="connsiteY52" fmla="*/ 528306 h 1090906"/>
              <a:gd name="connsiteX53" fmla="*/ 4417962 w 6732884"/>
              <a:gd name="connsiteY53" fmla="*/ 551149 h 1090906"/>
              <a:gd name="connsiteX54" fmla="*/ 4465914 w 6732884"/>
              <a:gd name="connsiteY54" fmla="*/ 579403 h 1090906"/>
              <a:gd name="connsiteX55" fmla="*/ 4529454 w 6732884"/>
              <a:gd name="connsiteY55" fmla="*/ 618595 h 1090906"/>
              <a:gd name="connsiteX56" fmla="*/ 4580329 w 6732884"/>
              <a:gd name="connsiteY56" fmla="*/ 647806 h 1090906"/>
              <a:gd name="connsiteX57" fmla="*/ 4660965 w 6732884"/>
              <a:gd name="connsiteY57" fmla="*/ 694320 h 1090906"/>
              <a:gd name="connsiteX58" fmla="*/ 4717676 w 6732884"/>
              <a:gd name="connsiteY58" fmla="*/ 724824 h 1090906"/>
              <a:gd name="connsiteX59" fmla="*/ 4828912 w 6732884"/>
              <a:gd name="connsiteY59" fmla="*/ 781100 h 1090906"/>
              <a:gd name="connsiteX60" fmla="*/ 4958179 w 6732884"/>
              <a:gd name="connsiteY60" fmla="*/ 838433 h 1090906"/>
              <a:gd name="connsiteX61" fmla="*/ 5149783 w 6732884"/>
              <a:gd name="connsiteY61" fmla="*/ 910870 h 1090906"/>
              <a:gd name="connsiteX62" fmla="*/ 5377758 w 6732884"/>
              <a:gd name="connsiteY62" fmla="*/ 982350 h 1090906"/>
              <a:gd name="connsiteX63" fmla="*/ 5599230 w 6732884"/>
              <a:gd name="connsiteY63" fmla="*/ 1029453 h 1090906"/>
              <a:gd name="connsiteX64" fmla="*/ 5826885 w 6732884"/>
              <a:gd name="connsiteY64" fmla="*/ 1063626 h 1090906"/>
              <a:gd name="connsiteX65" fmla="*/ 6039168 w 6732884"/>
              <a:gd name="connsiteY65" fmla="*/ 1084168 h 1090906"/>
              <a:gd name="connsiteX66" fmla="*/ 6286645 w 6732884"/>
              <a:gd name="connsiteY66" fmla="*/ 1090906 h 1090906"/>
              <a:gd name="connsiteX67" fmla="*/ 6732884 w 6732884"/>
              <a:gd name="connsiteY67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498463 w 6732884"/>
              <a:gd name="connsiteY16" fmla="*/ 414354 h 1090906"/>
              <a:gd name="connsiteX17" fmla="*/ 2608158 w 6732884"/>
              <a:gd name="connsiteY17" fmla="*/ 339499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498463 w 6732884"/>
              <a:gd name="connsiteY16" fmla="*/ 414354 h 1090906"/>
              <a:gd name="connsiteX17" fmla="*/ 2608158 w 6732884"/>
              <a:gd name="connsiteY17" fmla="*/ 339499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545231 w 6732884"/>
              <a:gd name="connsiteY16" fmla="*/ 377298 h 1090906"/>
              <a:gd name="connsiteX17" fmla="*/ 2608158 w 6732884"/>
              <a:gd name="connsiteY17" fmla="*/ 339499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506257 w 6732884"/>
              <a:gd name="connsiteY15" fmla="*/ 414354 h 1090906"/>
              <a:gd name="connsiteX16" fmla="*/ 2545231 w 6732884"/>
              <a:gd name="connsiteY16" fmla="*/ 377298 h 1090906"/>
              <a:gd name="connsiteX17" fmla="*/ 2615953 w 6732884"/>
              <a:gd name="connsiteY17" fmla="*/ 329393 h 1090906"/>
              <a:gd name="connsiteX18" fmla="*/ 2677457 w 6732884"/>
              <a:gd name="connsiteY18" fmla="*/ 288542 h 1090906"/>
              <a:gd name="connsiteX19" fmla="*/ 2740097 w 6732884"/>
              <a:gd name="connsiteY19" fmla="*/ 245916 h 1090906"/>
              <a:gd name="connsiteX20" fmla="*/ 2789778 w 6732884"/>
              <a:gd name="connsiteY20" fmla="*/ 214188 h 1090906"/>
              <a:gd name="connsiteX21" fmla="*/ 2849494 w 6732884"/>
              <a:gd name="connsiteY21" fmla="*/ 176651 h 1090906"/>
              <a:gd name="connsiteX22" fmla="*/ 2901758 w 6732884"/>
              <a:gd name="connsiteY22" fmla="*/ 143488 h 1090906"/>
              <a:gd name="connsiteX23" fmla="*/ 2947485 w 6732884"/>
              <a:gd name="connsiteY23" fmla="*/ 117699 h 1090906"/>
              <a:gd name="connsiteX24" fmla="*/ 2993289 w 6732884"/>
              <a:gd name="connsiteY24" fmla="*/ 94327 h 1090906"/>
              <a:gd name="connsiteX25" fmla="*/ 3036287 w 6732884"/>
              <a:gd name="connsiteY25" fmla="*/ 76070 h 1090906"/>
              <a:gd name="connsiteX26" fmla="*/ 3079158 w 6732884"/>
              <a:gd name="connsiteY26" fmla="*/ 58384 h 1090906"/>
              <a:gd name="connsiteX27" fmla="*/ 3121945 w 6732884"/>
              <a:gd name="connsiteY27" fmla="*/ 42031 h 1090906"/>
              <a:gd name="connsiteX28" fmla="*/ 3153485 w 6732884"/>
              <a:gd name="connsiteY28" fmla="*/ 30833 h 1090906"/>
              <a:gd name="connsiteX29" fmla="*/ 3195483 w 6732884"/>
              <a:gd name="connsiteY29" fmla="*/ 20324 h 1090906"/>
              <a:gd name="connsiteX30" fmla="*/ 3246463 w 6732884"/>
              <a:gd name="connsiteY30" fmla="*/ 11944 h 1090906"/>
              <a:gd name="connsiteX31" fmla="*/ 3296362 w 6732884"/>
              <a:gd name="connsiteY31" fmla="*/ 4995 h 1090906"/>
              <a:gd name="connsiteX32" fmla="*/ 3332482 w 6732884"/>
              <a:gd name="connsiteY32" fmla="*/ 1958 h 1090906"/>
              <a:gd name="connsiteX33" fmla="*/ 3372912 w 6732884"/>
              <a:gd name="connsiteY33" fmla="*/ 0 h 1090906"/>
              <a:gd name="connsiteX34" fmla="*/ 3416277 w 6732884"/>
              <a:gd name="connsiteY34" fmla="*/ 1957 h 1090906"/>
              <a:gd name="connsiteX35" fmla="*/ 3454795 w 6732884"/>
              <a:gd name="connsiteY35" fmla="*/ 7271 h 1090906"/>
              <a:gd name="connsiteX36" fmla="*/ 3499454 w 6732884"/>
              <a:gd name="connsiteY36" fmla="*/ 15921 h 1090906"/>
              <a:gd name="connsiteX37" fmla="*/ 3551033 w 6732884"/>
              <a:gd name="connsiteY37" fmla="*/ 26198 h 1090906"/>
              <a:gd name="connsiteX38" fmla="*/ 3603345 w 6732884"/>
              <a:gd name="connsiteY38" fmla="*/ 40699 h 1090906"/>
              <a:gd name="connsiteX39" fmla="*/ 3636473 w 6732884"/>
              <a:gd name="connsiteY39" fmla="*/ 54173 h 1090906"/>
              <a:gd name="connsiteX40" fmla="*/ 3693989 w 6732884"/>
              <a:gd name="connsiteY40" fmla="*/ 81366 h 1090906"/>
              <a:gd name="connsiteX41" fmla="*/ 3737804 w 6732884"/>
              <a:gd name="connsiteY41" fmla="*/ 103021 h 1090906"/>
              <a:gd name="connsiteX42" fmla="*/ 3789033 w 6732884"/>
              <a:gd name="connsiteY42" fmla="*/ 128795 h 1090906"/>
              <a:gd name="connsiteX43" fmla="*/ 3852519 w 6732884"/>
              <a:gd name="connsiteY43" fmla="*/ 165973 h 1090906"/>
              <a:gd name="connsiteX44" fmla="*/ 3904645 w 6732884"/>
              <a:gd name="connsiteY44" fmla="*/ 198201 h 1090906"/>
              <a:gd name="connsiteX45" fmla="*/ 3963421 w 6732884"/>
              <a:gd name="connsiteY45" fmla="*/ 235190 h 1090906"/>
              <a:gd name="connsiteX46" fmla="*/ 4029022 w 6732884"/>
              <a:gd name="connsiteY46" fmla="*/ 276974 h 1090906"/>
              <a:gd name="connsiteX47" fmla="*/ 4092131 w 6732884"/>
              <a:gd name="connsiteY47" fmla="*/ 318881 h 1090906"/>
              <a:gd name="connsiteX48" fmla="*/ 4155298 w 6732884"/>
              <a:gd name="connsiteY48" fmla="*/ 362066 h 1090906"/>
              <a:gd name="connsiteX49" fmla="*/ 4204601 w 6732884"/>
              <a:gd name="connsiteY49" fmla="*/ 399247 h 1090906"/>
              <a:gd name="connsiteX50" fmla="*/ 4260409 w 6732884"/>
              <a:gd name="connsiteY50" fmla="*/ 441942 h 1090906"/>
              <a:gd name="connsiteX51" fmla="*/ 4299656 w 6732884"/>
              <a:gd name="connsiteY51" fmla="*/ 471751 h 1090906"/>
              <a:gd name="connsiteX52" fmla="*/ 4348262 w 6732884"/>
              <a:gd name="connsiteY52" fmla="*/ 504742 h 1090906"/>
              <a:gd name="connsiteX53" fmla="*/ 4383715 w 6732884"/>
              <a:gd name="connsiteY53" fmla="*/ 528306 h 1090906"/>
              <a:gd name="connsiteX54" fmla="*/ 4417962 w 6732884"/>
              <a:gd name="connsiteY54" fmla="*/ 551149 h 1090906"/>
              <a:gd name="connsiteX55" fmla="*/ 4465914 w 6732884"/>
              <a:gd name="connsiteY55" fmla="*/ 579403 h 1090906"/>
              <a:gd name="connsiteX56" fmla="*/ 4529454 w 6732884"/>
              <a:gd name="connsiteY56" fmla="*/ 618595 h 1090906"/>
              <a:gd name="connsiteX57" fmla="*/ 4580329 w 6732884"/>
              <a:gd name="connsiteY57" fmla="*/ 647806 h 1090906"/>
              <a:gd name="connsiteX58" fmla="*/ 4660965 w 6732884"/>
              <a:gd name="connsiteY58" fmla="*/ 694320 h 1090906"/>
              <a:gd name="connsiteX59" fmla="*/ 4717676 w 6732884"/>
              <a:gd name="connsiteY59" fmla="*/ 724824 h 1090906"/>
              <a:gd name="connsiteX60" fmla="*/ 4828912 w 6732884"/>
              <a:gd name="connsiteY60" fmla="*/ 781100 h 1090906"/>
              <a:gd name="connsiteX61" fmla="*/ 4958179 w 6732884"/>
              <a:gd name="connsiteY61" fmla="*/ 838433 h 1090906"/>
              <a:gd name="connsiteX62" fmla="*/ 5149783 w 6732884"/>
              <a:gd name="connsiteY62" fmla="*/ 910870 h 1090906"/>
              <a:gd name="connsiteX63" fmla="*/ 5377758 w 6732884"/>
              <a:gd name="connsiteY63" fmla="*/ 982350 h 1090906"/>
              <a:gd name="connsiteX64" fmla="*/ 5599230 w 6732884"/>
              <a:gd name="connsiteY64" fmla="*/ 1029453 h 1090906"/>
              <a:gd name="connsiteX65" fmla="*/ 5826885 w 6732884"/>
              <a:gd name="connsiteY65" fmla="*/ 1063626 h 1090906"/>
              <a:gd name="connsiteX66" fmla="*/ 6039168 w 6732884"/>
              <a:gd name="connsiteY66" fmla="*/ 1084168 h 1090906"/>
              <a:gd name="connsiteX67" fmla="*/ 6286645 w 6732884"/>
              <a:gd name="connsiteY67" fmla="*/ 1090906 h 1090906"/>
              <a:gd name="connsiteX68" fmla="*/ 6732884 w 6732884"/>
              <a:gd name="connsiteY68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412722 w 6732884"/>
              <a:gd name="connsiteY15" fmla="*/ 474991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412722 w 6732884"/>
              <a:gd name="connsiteY15" fmla="*/ 474991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404925 w 6732884"/>
              <a:gd name="connsiteY14" fmla="*/ 477519 h 1090906"/>
              <a:gd name="connsiteX15" fmla="*/ 2443900 w 6732884"/>
              <a:gd name="connsiteY15" fmla="*/ 458147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389336 w 6732884"/>
              <a:gd name="connsiteY14" fmla="*/ 490994 h 1090906"/>
              <a:gd name="connsiteX15" fmla="*/ 2443900 w 6732884"/>
              <a:gd name="connsiteY15" fmla="*/ 458147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389336 w 6732884"/>
              <a:gd name="connsiteY14" fmla="*/ 490994 h 1090906"/>
              <a:gd name="connsiteX15" fmla="*/ 2436106 w 6732884"/>
              <a:gd name="connsiteY15" fmla="*/ 458147 h 1090906"/>
              <a:gd name="connsiteX16" fmla="*/ 2506257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  <a:gd name="connsiteX0" fmla="*/ 3 w 6732884"/>
              <a:gd name="connsiteY0" fmla="*/ 1088859 h 1090906"/>
              <a:gd name="connsiteX1" fmla="*/ 403660 w 6732884"/>
              <a:gd name="connsiteY1" fmla="*/ 1088104 h 1090906"/>
              <a:gd name="connsiteX2" fmla="*/ 752467 w 6732884"/>
              <a:gd name="connsiteY2" fmla="*/ 1077155 h 1090906"/>
              <a:gd name="connsiteX3" fmla="*/ 1029175 w 6732884"/>
              <a:gd name="connsiteY3" fmla="*/ 1049363 h 1090906"/>
              <a:gd name="connsiteX4" fmla="*/ 1307834 w 6732884"/>
              <a:gd name="connsiteY4" fmla="*/ 996305 h 1090906"/>
              <a:gd name="connsiteX5" fmla="*/ 1565055 w 6732884"/>
              <a:gd name="connsiteY5" fmla="*/ 917982 h 1090906"/>
              <a:gd name="connsiteX6" fmla="*/ 1711206 w 6732884"/>
              <a:gd name="connsiteY6" fmla="*/ 865766 h 1090906"/>
              <a:gd name="connsiteX7" fmla="*/ 1826174 w 6732884"/>
              <a:gd name="connsiteY7" fmla="*/ 816078 h 1090906"/>
              <a:gd name="connsiteX8" fmla="*/ 1898277 w 6732884"/>
              <a:gd name="connsiteY8" fmla="*/ 784917 h 1090906"/>
              <a:gd name="connsiteX9" fmla="*/ 1987913 w 6732884"/>
              <a:gd name="connsiteY9" fmla="*/ 737755 h 1090906"/>
              <a:gd name="connsiteX10" fmla="*/ 2061964 w 6732884"/>
              <a:gd name="connsiteY10" fmla="*/ 704066 h 1090906"/>
              <a:gd name="connsiteX11" fmla="*/ 2147705 w 6732884"/>
              <a:gd name="connsiteY11" fmla="*/ 650166 h 1090906"/>
              <a:gd name="connsiteX12" fmla="*/ 2327533 w 6732884"/>
              <a:gd name="connsiteY12" fmla="*/ 537468 h 1090906"/>
              <a:gd name="connsiteX13" fmla="*/ 2249036 w 6732884"/>
              <a:gd name="connsiteY13" fmla="*/ 589529 h 1090906"/>
              <a:gd name="connsiteX14" fmla="*/ 2389336 w 6732884"/>
              <a:gd name="connsiteY14" fmla="*/ 490994 h 1090906"/>
              <a:gd name="connsiteX15" fmla="*/ 2436106 w 6732884"/>
              <a:gd name="connsiteY15" fmla="*/ 458147 h 1090906"/>
              <a:gd name="connsiteX16" fmla="*/ 2498463 w 6732884"/>
              <a:gd name="connsiteY16" fmla="*/ 414354 h 1090906"/>
              <a:gd name="connsiteX17" fmla="*/ 2545231 w 6732884"/>
              <a:gd name="connsiteY17" fmla="*/ 377298 h 1090906"/>
              <a:gd name="connsiteX18" fmla="*/ 2615953 w 6732884"/>
              <a:gd name="connsiteY18" fmla="*/ 329393 h 1090906"/>
              <a:gd name="connsiteX19" fmla="*/ 2677457 w 6732884"/>
              <a:gd name="connsiteY19" fmla="*/ 288542 h 1090906"/>
              <a:gd name="connsiteX20" fmla="*/ 2740097 w 6732884"/>
              <a:gd name="connsiteY20" fmla="*/ 245916 h 1090906"/>
              <a:gd name="connsiteX21" fmla="*/ 2789778 w 6732884"/>
              <a:gd name="connsiteY21" fmla="*/ 214188 h 1090906"/>
              <a:gd name="connsiteX22" fmla="*/ 2849494 w 6732884"/>
              <a:gd name="connsiteY22" fmla="*/ 176651 h 1090906"/>
              <a:gd name="connsiteX23" fmla="*/ 2901758 w 6732884"/>
              <a:gd name="connsiteY23" fmla="*/ 143488 h 1090906"/>
              <a:gd name="connsiteX24" fmla="*/ 2947485 w 6732884"/>
              <a:gd name="connsiteY24" fmla="*/ 117699 h 1090906"/>
              <a:gd name="connsiteX25" fmla="*/ 2993289 w 6732884"/>
              <a:gd name="connsiteY25" fmla="*/ 94327 h 1090906"/>
              <a:gd name="connsiteX26" fmla="*/ 3036287 w 6732884"/>
              <a:gd name="connsiteY26" fmla="*/ 76070 h 1090906"/>
              <a:gd name="connsiteX27" fmla="*/ 3079158 w 6732884"/>
              <a:gd name="connsiteY27" fmla="*/ 58384 h 1090906"/>
              <a:gd name="connsiteX28" fmla="*/ 3121945 w 6732884"/>
              <a:gd name="connsiteY28" fmla="*/ 42031 h 1090906"/>
              <a:gd name="connsiteX29" fmla="*/ 3153485 w 6732884"/>
              <a:gd name="connsiteY29" fmla="*/ 30833 h 1090906"/>
              <a:gd name="connsiteX30" fmla="*/ 3195483 w 6732884"/>
              <a:gd name="connsiteY30" fmla="*/ 20324 h 1090906"/>
              <a:gd name="connsiteX31" fmla="*/ 3246463 w 6732884"/>
              <a:gd name="connsiteY31" fmla="*/ 11944 h 1090906"/>
              <a:gd name="connsiteX32" fmla="*/ 3296362 w 6732884"/>
              <a:gd name="connsiteY32" fmla="*/ 4995 h 1090906"/>
              <a:gd name="connsiteX33" fmla="*/ 3332482 w 6732884"/>
              <a:gd name="connsiteY33" fmla="*/ 1958 h 1090906"/>
              <a:gd name="connsiteX34" fmla="*/ 3372912 w 6732884"/>
              <a:gd name="connsiteY34" fmla="*/ 0 h 1090906"/>
              <a:gd name="connsiteX35" fmla="*/ 3416277 w 6732884"/>
              <a:gd name="connsiteY35" fmla="*/ 1957 h 1090906"/>
              <a:gd name="connsiteX36" fmla="*/ 3454795 w 6732884"/>
              <a:gd name="connsiteY36" fmla="*/ 7271 h 1090906"/>
              <a:gd name="connsiteX37" fmla="*/ 3499454 w 6732884"/>
              <a:gd name="connsiteY37" fmla="*/ 15921 h 1090906"/>
              <a:gd name="connsiteX38" fmla="*/ 3551033 w 6732884"/>
              <a:gd name="connsiteY38" fmla="*/ 26198 h 1090906"/>
              <a:gd name="connsiteX39" fmla="*/ 3603345 w 6732884"/>
              <a:gd name="connsiteY39" fmla="*/ 40699 h 1090906"/>
              <a:gd name="connsiteX40" fmla="*/ 3636473 w 6732884"/>
              <a:gd name="connsiteY40" fmla="*/ 54173 h 1090906"/>
              <a:gd name="connsiteX41" fmla="*/ 3693989 w 6732884"/>
              <a:gd name="connsiteY41" fmla="*/ 81366 h 1090906"/>
              <a:gd name="connsiteX42" fmla="*/ 3737804 w 6732884"/>
              <a:gd name="connsiteY42" fmla="*/ 103021 h 1090906"/>
              <a:gd name="connsiteX43" fmla="*/ 3789033 w 6732884"/>
              <a:gd name="connsiteY43" fmla="*/ 128795 h 1090906"/>
              <a:gd name="connsiteX44" fmla="*/ 3852519 w 6732884"/>
              <a:gd name="connsiteY44" fmla="*/ 165973 h 1090906"/>
              <a:gd name="connsiteX45" fmla="*/ 3904645 w 6732884"/>
              <a:gd name="connsiteY45" fmla="*/ 198201 h 1090906"/>
              <a:gd name="connsiteX46" fmla="*/ 3963421 w 6732884"/>
              <a:gd name="connsiteY46" fmla="*/ 235190 h 1090906"/>
              <a:gd name="connsiteX47" fmla="*/ 4029022 w 6732884"/>
              <a:gd name="connsiteY47" fmla="*/ 276974 h 1090906"/>
              <a:gd name="connsiteX48" fmla="*/ 4092131 w 6732884"/>
              <a:gd name="connsiteY48" fmla="*/ 318881 h 1090906"/>
              <a:gd name="connsiteX49" fmla="*/ 4155298 w 6732884"/>
              <a:gd name="connsiteY49" fmla="*/ 362066 h 1090906"/>
              <a:gd name="connsiteX50" fmla="*/ 4204601 w 6732884"/>
              <a:gd name="connsiteY50" fmla="*/ 399247 h 1090906"/>
              <a:gd name="connsiteX51" fmla="*/ 4260409 w 6732884"/>
              <a:gd name="connsiteY51" fmla="*/ 441942 h 1090906"/>
              <a:gd name="connsiteX52" fmla="*/ 4299656 w 6732884"/>
              <a:gd name="connsiteY52" fmla="*/ 471751 h 1090906"/>
              <a:gd name="connsiteX53" fmla="*/ 4348262 w 6732884"/>
              <a:gd name="connsiteY53" fmla="*/ 504742 h 1090906"/>
              <a:gd name="connsiteX54" fmla="*/ 4383715 w 6732884"/>
              <a:gd name="connsiteY54" fmla="*/ 528306 h 1090906"/>
              <a:gd name="connsiteX55" fmla="*/ 4417962 w 6732884"/>
              <a:gd name="connsiteY55" fmla="*/ 551149 h 1090906"/>
              <a:gd name="connsiteX56" fmla="*/ 4465914 w 6732884"/>
              <a:gd name="connsiteY56" fmla="*/ 579403 h 1090906"/>
              <a:gd name="connsiteX57" fmla="*/ 4529454 w 6732884"/>
              <a:gd name="connsiteY57" fmla="*/ 618595 h 1090906"/>
              <a:gd name="connsiteX58" fmla="*/ 4580329 w 6732884"/>
              <a:gd name="connsiteY58" fmla="*/ 647806 h 1090906"/>
              <a:gd name="connsiteX59" fmla="*/ 4660965 w 6732884"/>
              <a:gd name="connsiteY59" fmla="*/ 694320 h 1090906"/>
              <a:gd name="connsiteX60" fmla="*/ 4717676 w 6732884"/>
              <a:gd name="connsiteY60" fmla="*/ 724824 h 1090906"/>
              <a:gd name="connsiteX61" fmla="*/ 4828912 w 6732884"/>
              <a:gd name="connsiteY61" fmla="*/ 781100 h 1090906"/>
              <a:gd name="connsiteX62" fmla="*/ 4958179 w 6732884"/>
              <a:gd name="connsiteY62" fmla="*/ 838433 h 1090906"/>
              <a:gd name="connsiteX63" fmla="*/ 5149783 w 6732884"/>
              <a:gd name="connsiteY63" fmla="*/ 910870 h 1090906"/>
              <a:gd name="connsiteX64" fmla="*/ 5377758 w 6732884"/>
              <a:gd name="connsiteY64" fmla="*/ 982350 h 1090906"/>
              <a:gd name="connsiteX65" fmla="*/ 5599230 w 6732884"/>
              <a:gd name="connsiteY65" fmla="*/ 1029453 h 1090906"/>
              <a:gd name="connsiteX66" fmla="*/ 5826885 w 6732884"/>
              <a:gd name="connsiteY66" fmla="*/ 1063626 h 1090906"/>
              <a:gd name="connsiteX67" fmla="*/ 6039168 w 6732884"/>
              <a:gd name="connsiteY67" fmla="*/ 1084168 h 1090906"/>
              <a:gd name="connsiteX68" fmla="*/ 6286645 w 6732884"/>
              <a:gd name="connsiteY68" fmla="*/ 1090906 h 1090906"/>
              <a:gd name="connsiteX69" fmla="*/ 6732884 w 6732884"/>
              <a:gd name="connsiteY69" fmla="*/ 1088379 h 1090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6732884" h="1090906">
                <a:moveTo>
                  <a:pt x="3" y="1088859"/>
                </a:moveTo>
                <a:cubicBezTo>
                  <a:pt x="-1249" y="1089154"/>
                  <a:pt x="353597" y="1089633"/>
                  <a:pt x="403660" y="1088104"/>
                </a:cubicBezTo>
                <a:cubicBezTo>
                  <a:pt x="453723" y="1086575"/>
                  <a:pt x="648215" y="1083612"/>
                  <a:pt x="752467" y="1077155"/>
                </a:cubicBezTo>
                <a:cubicBezTo>
                  <a:pt x="856719" y="1070698"/>
                  <a:pt x="936614" y="1062838"/>
                  <a:pt x="1029175" y="1049363"/>
                </a:cubicBezTo>
                <a:cubicBezTo>
                  <a:pt x="1121736" y="1035888"/>
                  <a:pt x="1218521" y="1018202"/>
                  <a:pt x="1307834" y="996305"/>
                </a:cubicBezTo>
                <a:cubicBezTo>
                  <a:pt x="1397147" y="974408"/>
                  <a:pt x="1497826" y="939738"/>
                  <a:pt x="1565055" y="917982"/>
                </a:cubicBezTo>
                <a:cubicBezTo>
                  <a:pt x="1632284" y="896226"/>
                  <a:pt x="1667686" y="882750"/>
                  <a:pt x="1711206" y="865766"/>
                </a:cubicBezTo>
                <a:cubicBezTo>
                  <a:pt x="1754726" y="848782"/>
                  <a:pt x="1794996" y="829553"/>
                  <a:pt x="1826174" y="816078"/>
                </a:cubicBezTo>
                <a:cubicBezTo>
                  <a:pt x="1857352" y="802603"/>
                  <a:pt x="1871321" y="797971"/>
                  <a:pt x="1898277" y="784917"/>
                </a:cubicBezTo>
                <a:cubicBezTo>
                  <a:pt x="1925234" y="771863"/>
                  <a:pt x="1960632" y="751230"/>
                  <a:pt x="1987913" y="737755"/>
                </a:cubicBezTo>
                <a:cubicBezTo>
                  <a:pt x="2015194" y="724280"/>
                  <a:pt x="2035332" y="718664"/>
                  <a:pt x="2061964" y="704066"/>
                </a:cubicBezTo>
                <a:cubicBezTo>
                  <a:pt x="2088596" y="689468"/>
                  <a:pt x="2103444" y="677932"/>
                  <a:pt x="2147705" y="650166"/>
                </a:cubicBezTo>
                <a:lnTo>
                  <a:pt x="2327533" y="537468"/>
                </a:lnTo>
                <a:cubicBezTo>
                  <a:pt x="2344422" y="527362"/>
                  <a:pt x="2238736" y="597275"/>
                  <a:pt x="2249036" y="589529"/>
                </a:cubicBezTo>
                <a:cubicBezTo>
                  <a:pt x="2259336" y="581783"/>
                  <a:pt x="2358158" y="512891"/>
                  <a:pt x="2389336" y="490994"/>
                </a:cubicBezTo>
                <a:lnTo>
                  <a:pt x="2436106" y="458147"/>
                </a:lnTo>
                <a:cubicBezTo>
                  <a:pt x="2454294" y="445374"/>
                  <a:pt x="2480276" y="427829"/>
                  <a:pt x="2498463" y="414354"/>
                </a:cubicBezTo>
                <a:cubicBezTo>
                  <a:pt x="2516650" y="400879"/>
                  <a:pt x="2525649" y="391458"/>
                  <a:pt x="2545231" y="377298"/>
                </a:cubicBezTo>
                <a:cubicBezTo>
                  <a:pt x="2564813" y="363138"/>
                  <a:pt x="2593915" y="344186"/>
                  <a:pt x="2615953" y="329393"/>
                </a:cubicBezTo>
                <a:lnTo>
                  <a:pt x="2677457" y="288542"/>
                </a:lnTo>
                <a:lnTo>
                  <a:pt x="2740097" y="245916"/>
                </a:lnTo>
                <a:cubicBezTo>
                  <a:pt x="2758817" y="233524"/>
                  <a:pt x="2771545" y="225732"/>
                  <a:pt x="2789778" y="214188"/>
                </a:cubicBezTo>
                <a:lnTo>
                  <a:pt x="2849494" y="176651"/>
                </a:lnTo>
                <a:cubicBezTo>
                  <a:pt x="2868157" y="164868"/>
                  <a:pt x="2885426" y="153313"/>
                  <a:pt x="2901758" y="143488"/>
                </a:cubicBezTo>
                <a:cubicBezTo>
                  <a:pt x="2918090" y="133663"/>
                  <a:pt x="2932230" y="125893"/>
                  <a:pt x="2947485" y="117699"/>
                </a:cubicBezTo>
                <a:cubicBezTo>
                  <a:pt x="2962740" y="109506"/>
                  <a:pt x="2978489" y="101265"/>
                  <a:pt x="2993289" y="94327"/>
                </a:cubicBezTo>
                <a:cubicBezTo>
                  <a:pt x="3008089" y="87389"/>
                  <a:pt x="3021945" y="81986"/>
                  <a:pt x="3036287" y="76070"/>
                </a:cubicBezTo>
                <a:lnTo>
                  <a:pt x="3079158" y="58384"/>
                </a:lnTo>
                <a:cubicBezTo>
                  <a:pt x="3093359" y="52526"/>
                  <a:pt x="3109557" y="46623"/>
                  <a:pt x="3121945" y="42031"/>
                </a:cubicBezTo>
                <a:cubicBezTo>
                  <a:pt x="3134333" y="37439"/>
                  <a:pt x="3141229" y="34451"/>
                  <a:pt x="3153485" y="30833"/>
                </a:cubicBezTo>
                <a:cubicBezTo>
                  <a:pt x="3165741" y="27215"/>
                  <a:pt x="3179987" y="23472"/>
                  <a:pt x="3195483" y="20324"/>
                </a:cubicBezTo>
                <a:cubicBezTo>
                  <a:pt x="3210979" y="17176"/>
                  <a:pt x="3229650" y="14499"/>
                  <a:pt x="3246463" y="11944"/>
                </a:cubicBezTo>
                <a:cubicBezTo>
                  <a:pt x="3263276" y="9389"/>
                  <a:pt x="3282026" y="6659"/>
                  <a:pt x="3296362" y="4995"/>
                </a:cubicBezTo>
                <a:cubicBezTo>
                  <a:pt x="3310699" y="3331"/>
                  <a:pt x="3319724" y="2790"/>
                  <a:pt x="3332482" y="1958"/>
                </a:cubicBezTo>
                <a:cubicBezTo>
                  <a:pt x="3345240" y="1126"/>
                  <a:pt x="3358946" y="0"/>
                  <a:pt x="3372912" y="0"/>
                </a:cubicBezTo>
                <a:cubicBezTo>
                  <a:pt x="3386878" y="0"/>
                  <a:pt x="3402630" y="745"/>
                  <a:pt x="3416277" y="1957"/>
                </a:cubicBezTo>
                <a:cubicBezTo>
                  <a:pt x="3429924" y="3169"/>
                  <a:pt x="3440932" y="4944"/>
                  <a:pt x="3454795" y="7271"/>
                </a:cubicBezTo>
                <a:cubicBezTo>
                  <a:pt x="3468658" y="9598"/>
                  <a:pt x="3483414" y="12767"/>
                  <a:pt x="3499454" y="15921"/>
                </a:cubicBezTo>
                <a:cubicBezTo>
                  <a:pt x="3515494" y="19076"/>
                  <a:pt x="3533718" y="22068"/>
                  <a:pt x="3551033" y="26198"/>
                </a:cubicBezTo>
                <a:cubicBezTo>
                  <a:pt x="3568348" y="30328"/>
                  <a:pt x="3589105" y="36036"/>
                  <a:pt x="3603345" y="40699"/>
                </a:cubicBezTo>
                <a:cubicBezTo>
                  <a:pt x="3617585" y="45362"/>
                  <a:pt x="3621366" y="47395"/>
                  <a:pt x="3636473" y="54173"/>
                </a:cubicBezTo>
                <a:cubicBezTo>
                  <a:pt x="3651580" y="60951"/>
                  <a:pt x="3677101" y="73225"/>
                  <a:pt x="3693989" y="81366"/>
                </a:cubicBezTo>
                <a:cubicBezTo>
                  <a:pt x="3710877" y="89507"/>
                  <a:pt x="3721963" y="95116"/>
                  <a:pt x="3737804" y="103021"/>
                </a:cubicBezTo>
                <a:cubicBezTo>
                  <a:pt x="3753645" y="110926"/>
                  <a:pt x="3769914" y="118303"/>
                  <a:pt x="3789033" y="128795"/>
                </a:cubicBezTo>
                <a:cubicBezTo>
                  <a:pt x="3808152" y="139287"/>
                  <a:pt x="3833250" y="154405"/>
                  <a:pt x="3852519" y="165973"/>
                </a:cubicBezTo>
                <a:cubicBezTo>
                  <a:pt x="3871788" y="177541"/>
                  <a:pt x="3886161" y="186665"/>
                  <a:pt x="3904645" y="198201"/>
                </a:cubicBezTo>
                <a:lnTo>
                  <a:pt x="3963421" y="235190"/>
                </a:lnTo>
                <a:lnTo>
                  <a:pt x="4029022" y="276974"/>
                </a:lnTo>
                <a:cubicBezTo>
                  <a:pt x="4050474" y="290922"/>
                  <a:pt x="4071085" y="304699"/>
                  <a:pt x="4092131" y="318881"/>
                </a:cubicBezTo>
                <a:cubicBezTo>
                  <a:pt x="4113177" y="333063"/>
                  <a:pt x="4136553" y="348672"/>
                  <a:pt x="4155298" y="362066"/>
                </a:cubicBezTo>
                <a:cubicBezTo>
                  <a:pt x="4174043" y="375460"/>
                  <a:pt x="4187083" y="385934"/>
                  <a:pt x="4204601" y="399247"/>
                </a:cubicBezTo>
                <a:lnTo>
                  <a:pt x="4260409" y="441942"/>
                </a:lnTo>
                <a:cubicBezTo>
                  <a:pt x="4276252" y="454026"/>
                  <a:pt x="4285014" y="461284"/>
                  <a:pt x="4299656" y="471751"/>
                </a:cubicBezTo>
                <a:cubicBezTo>
                  <a:pt x="4314298" y="482218"/>
                  <a:pt x="4334252" y="495316"/>
                  <a:pt x="4348262" y="504742"/>
                </a:cubicBezTo>
                <a:lnTo>
                  <a:pt x="4383715" y="528306"/>
                </a:lnTo>
                <a:cubicBezTo>
                  <a:pt x="4395332" y="536040"/>
                  <a:pt x="4404262" y="542633"/>
                  <a:pt x="4417962" y="551149"/>
                </a:cubicBezTo>
                <a:cubicBezTo>
                  <a:pt x="4431662" y="559665"/>
                  <a:pt x="4447332" y="568162"/>
                  <a:pt x="4465914" y="579403"/>
                </a:cubicBezTo>
                <a:cubicBezTo>
                  <a:pt x="4484496" y="590644"/>
                  <a:pt x="4508274" y="605531"/>
                  <a:pt x="4529454" y="618595"/>
                </a:cubicBezTo>
                <a:cubicBezTo>
                  <a:pt x="4548523" y="629995"/>
                  <a:pt x="4558411" y="635185"/>
                  <a:pt x="4580329" y="647806"/>
                </a:cubicBezTo>
                <a:lnTo>
                  <a:pt x="4660965" y="694320"/>
                </a:lnTo>
                <a:cubicBezTo>
                  <a:pt x="4683856" y="707156"/>
                  <a:pt x="4689685" y="710361"/>
                  <a:pt x="4717676" y="724824"/>
                </a:cubicBezTo>
                <a:cubicBezTo>
                  <a:pt x="4745667" y="739287"/>
                  <a:pt x="4788828" y="762165"/>
                  <a:pt x="4828912" y="781100"/>
                </a:cubicBezTo>
                <a:cubicBezTo>
                  <a:pt x="4868996" y="800035"/>
                  <a:pt x="4904701" y="816805"/>
                  <a:pt x="4958179" y="838433"/>
                </a:cubicBezTo>
                <a:cubicBezTo>
                  <a:pt x="5011657" y="860061"/>
                  <a:pt x="5079853" y="886884"/>
                  <a:pt x="5149783" y="910870"/>
                </a:cubicBezTo>
                <a:cubicBezTo>
                  <a:pt x="5219713" y="934856"/>
                  <a:pt x="5302850" y="962586"/>
                  <a:pt x="5377758" y="982350"/>
                </a:cubicBezTo>
                <a:cubicBezTo>
                  <a:pt x="5452666" y="1002114"/>
                  <a:pt x="5524376" y="1015907"/>
                  <a:pt x="5599230" y="1029453"/>
                </a:cubicBezTo>
                <a:cubicBezTo>
                  <a:pt x="5674084" y="1042999"/>
                  <a:pt x="5753562" y="1054507"/>
                  <a:pt x="5826885" y="1063626"/>
                </a:cubicBezTo>
                <a:cubicBezTo>
                  <a:pt x="5900208" y="1072745"/>
                  <a:pt x="5962541" y="1079621"/>
                  <a:pt x="6039168" y="1084168"/>
                </a:cubicBezTo>
                <a:cubicBezTo>
                  <a:pt x="6115795" y="1088715"/>
                  <a:pt x="6171026" y="1090204"/>
                  <a:pt x="6286645" y="1090906"/>
                </a:cubicBezTo>
                <a:lnTo>
                  <a:pt x="6732884" y="1088379"/>
                </a:lnTo>
              </a:path>
            </a:pathLst>
          </a:custGeom>
          <a:noFill/>
          <a:ln w="63500">
            <a:solidFill>
              <a:srgbClr val="FF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43543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So our curve is: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170A0FD-BEE5-44D3-BBF0-B4447CA34525}"/>
              </a:ext>
            </a:extLst>
          </p:cNvPr>
          <p:cNvGrpSpPr/>
          <p:nvPr/>
        </p:nvGrpSpPr>
        <p:grpSpPr>
          <a:xfrm>
            <a:off x="0" y="2209800"/>
            <a:ext cx="9144000" cy="3695928"/>
            <a:chOff x="0" y="2704872"/>
            <a:chExt cx="9144000" cy="3695928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26EC499E-B72E-465E-BBB6-71D5F062F97D}"/>
                </a:ext>
              </a:extLst>
            </p:cNvPr>
            <p:cNvGrpSpPr/>
            <p:nvPr/>
          </p:nvGrpSpPr>
          <p:grpSpPr>
            <a:xfrm>
              <a:off x="0" y="2704872"/>
              <a:ext cx="9144000" cy="3695928"/>
              <a:chOff x="0" y="685800"/>
              <a:chExt cx="9144000" cy="3695928"/>
            </a:xfrm>
          </p:grpSpPr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73208B46-665F-4398-A228-E70CFBD435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0" y="685800"/>
                <a:ext cx="9144000" cy="3695928"/>
              </a:xfrm>
              <a:prstGeom prst="rect">
                <a:avLst/>
              </a:prstGeom>
            </p:spPr>
          </p:pic>
          <p:cxnSp>
            <p:nvCxnSpPr>
              <p:cNvPr id="32" name="Straight Arrow Connector 31">
                <a:extLst>
                  <a:ext uri="{FF2B5EF4-FFF2-40B4-BE49-F238E27FC236}">
                    <a16:creationId xmlns:a16="http://schemas.microsoft.com/office/drawing/2014/main" id="{AD613B64-C5C8-4E15-8045-69C5AB01B6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472543" y="2095728"/>
                <a:ext cx="1023257" cy="0"/>
              </a:xfrm>
              <a:prstGeom prst="straightConnector1">
                <a:avLst/>
              </a:prstGeom>
              <a:ln w="38100">
                <a:solidFill>
                  <a:srgbClr val="00FFFF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>
                <a:extLst>
                  <a:ext uri="{FF2B5EF4-FFF2-40B4-BE49-F238E27FC236}">
                    <a16:creationId xmlns:a16="http://schemas.microsoft.com/office/drawing/2014/main" id="{05A3313F-0C27-4FE0-9CE2-BF5FB99E44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62200" y="3411848"/>
                <a:ext cx="21336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Arrow Connector 33">
                <a:extLst>
                  <a:ext uri="{FF2B5EF4-FFF2-40B4-BE49-F238E27FC236}">
                    <a16:creationId xmlns:a16="http://schemas.microsoft.com/office/drawing/2014/main" id="{EC10F117-6E2A-428E-9FB0-B8FD76D981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04657" y="2095728"/>
                <a:ext cx="1023257" cy="0"/>
              </a:xfrm>
              <a:prstGeom prst="straightConnector1">
                <a:avLst/>
              </a:prstGeom>
              <a:ln w="38100">
                <a:solidFill>
                  <a:srgbClr val="00FFFF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" name="TextBox 34">
                    <a:extLst>
                      <a:ext uri="{FF2B5EF4-FFF2-40B4-BE49-F238E27FC236}">
                        <a16:creationId xmlns:a16="http://schemas.microsoft.com/office/drawing/2014/main" id="{72AC6D7F-3ED8-4C1B-8BC6-06613870D8A4}"/>
                      </a:ext>
                    </a:extLst>
                  </p:cNvPr>
                  <p:cNvSpPr txBox="1"/>
                  <p:nvPr/>
                </p:nvSpPr>
                <p:spPr>
                  <a:xfrm>
                    <a:off x="2405744" y="1634063"/>
                    <a:ext cx="1066800" cy="46166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200" dirty="0">
                        <a:solidFill>
                          <a:srgbClr val="00FFFF"/>
                        </a:solidFill>
                      </a:rPr>
                      <a:t>mean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00FFFF"/>
                        </a:solidFill>
                      </a:rPr>
                      <a:t> </a:t>
                    </a:r>
                  </a:p>
                  <a:p>
                    <a:pPr algn="ctr"/>
                    <a:r>
                      <a:rPr lang="en-US" sz="1200" dirty="0">
                        <a:solidFill>
                          <a:srgbClr val="00FFFF"/>
                        </a:solidFill>
                      </a:rPr>
                      <a:t>minus 1 se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00FFFF"/>
                        </a:solidFill>
                      </a:rPr>
                      <a:t> </a:t>
                    </a:r>
                  </a:p>
                </p:txBody>
              </p:sp>
            </mc:Choice>
            <mc:Fallback xmlns="">
              <p:sp>
                <p:nvSpPr>
                  <p:cNvPr id="35" name="TextBox 34">
                    <a:extLst>
                      <a:ext uri="{FF2B5EF4-FFF2-40B4-BE49-F238E27FC236}">
                        <a16:creationId xmlns:a16="http://schemas.microsoft.com/office/drawing/2014/main" id="{72AC6D7F-3ED8-4C1B-8BC6-06613870D8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405744" y="1634063"/>
                    <a:ext cx="1066800" cy="461665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r="-17143" b="-921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6" name="TextBox 35">
                    <a:extLst>
                      <a:ext uri="{FF2B5EF4-FFF2-40B4-BE49-F238E27FC236}">
                        <a16:creationId xmlns:a16="http://schemas.microsoft.com/office/drawing/2014/main" id="{1B8DE27C-40F9-43C4-AB6E-2EDF0098DBE4}"/>
                      </a:ext>
                    </a:extLst>
                  </p:cNvPr>
                  <p:cNvSpPr txBox="1"/>
                  <p:nvPr/>
                </p:nvSpPr>
                <p:spPr>
                  <a:xfrm>
                    <a:off x="5595256" y="1634063"/>
                    <a:ext cx="957944" cy="46166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200" dirty="0">
                        <a:solidFill>
                          <a:srgbClr val="00FFFF"/>
                        </a:solidFill>
                      </a:rPr>
                      <a:t>mean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00FFFF"/>
                        </a:solidFill>
                      </a:rPr>
                      <a:t> </a:t>
                    </a:r>
                  </a:p>
                  <a:p>
                    <a:pPr algn="ctr"/>
                    <a:r>
                      <a:rPr lang="en-US" sz="1200" dirty="0">
                        <a:solidFill>
                          <a:srgbClr val="00FFFF"/>
                        </a:solidFill>
                      </a:rPr>
                      <a:t>plus 1 se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00FFFF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00FFFF"/>
                        </a:solidFill>
                      </a:rPr>
                      <a:t> </a:t>
                    </a:r>
                  </a:p>
                </p:txBody>
              </p:sp>
            </mc:Choice>
            <mc:Fallback xmlns="">
              <p:sp>
                <p:nvSpPr>
                  <p:cNvPr id="36" name="TextBox 35">
                    <a:extLst>
                      <a:ext uri="{FF2B5EF4-FFF2-40B4-BE49-F238E27FC236}">
                        <a16:creationId xmlns:a16="http://schemas.microsoft.com/office/drawing/2014/main" id="{1B8DE27C-40F9-43C4-AB6E-2EDF0098DBE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95256" y="1634063"/>
                    <a:ext cx="957944" cy="46166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r="-18471" b="-921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7" name="Straight Arrow Connector 36">
                <a:extLst>
                  <a:ext uri="{FF2B5EF4-FFF2-40B4-BE49-F238E27FC236}">
                    <a16:creationId xmlns:a16="http://schemas.microsoft.com/office/drawing/2014/main" id="{5F0B98F5-6016-422F-ABBF-4E774B11B9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04656" y="3412002"/>
                <a:ext cx="21336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headEnd type="stealt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8" name="TextBox 37">
                    <a:extLst>
                      <a:ext uri="{FF2B5EF4-FFF2-40B4-BE49-F238E27FC236}">
                        <a16:creationId xmlns:a16="http://schemas.microsoft.com/office/drawing/2014/main" id="{7372209A-4905-44D8-9039-D4216CB41356}"/>
                      </a:ext>
                    </a:extLst>
                  </p:cNvPr>
                  <p:cNvSpPr txBox="1"/>
                  <p:nvPr/>
                </p:nvSpPr>
                <p:spPr>
                  <a:xfrm>
                    <a:off x="1338944" y="2971800"/>
                    <a:ext cx="1066800" cy="46166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200" dirty="0">
                        <a:solidFill>
                          <a:srgbClr val="FF0000"/>
                        </a:solidFill>
                      </a:rPr>
                      <a:t>mean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FF0000"/>
                        </a:solidFill>
                      </a:rPr>
                      <a:t> </a:t>
                    </a:r>
                  </a:p>
                  <a:p>
                    <a:pPr algn="ctr"/>
                    <a:r>
                      <a:rPr lang="en-US" sz="1200" dirty="0">
                        <a:solidFill>
                          <a:srgbClr val="FF0000"/>
                        </a:solidFill>
                      </a:rPr>
                      <a:t>minus 2 se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endParaRPr lang="en-US" sz="12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38" name="TextBox 37">
                    <a:extLst>
                      <a:ext uri="{FF2B5EF4-FFF2-40B4-BE49-F238E27FC236}">
                        <a16:creationId xmlns:a16="http://schemas.microsoft.com/office/drawing/2014/main" id="{7372209A-4905-44D8-9039-D4216CB4135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338944" y="2971800"/>
                    <a:ext cx="1066800" cy="461665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t="-1333" r="-18286" b="-9333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" name="TextBox 38">
                    <a:extLst>
                      <a:ext uri="{FF2B5EF4-FFF2-40B4-BE49-F238E27FC236}">
                        <a16:creationId xmlns:a16="http://schemas.microsoft.com/office/drawing/2014/main" id="{5C970A8B-5EDF-4A07-9EBE-FBE3893761A2}"/>
                      </a:ext>
                    </a:extLst>
                  </p:cNvPr>
                  <p:cNvSpPr txBox="1"/>
                  <p:nvPr/>
                </p:nvSpPr>
                <p:spPr>
                  <a:xfrm>
                    <a:off x="6738256" y="2976265"/>
                    <a:ext cx="957944" cy="46166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200" dirty="0">
                        <a:solidFill>
                          <a:srgbClr val="FF0000"/>
                        </a:solidFill>
                      </a:rPr>
                      <a:t>mean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r>
                      <a:rPr lang="en-US" sz="1200" dirty="0">
                        <a:solidFill>
                          <a:srgbClr val="FF0000"/>
                        </a:solidFill>
                      </a:rPr>
                      <a:t> </a:t>
                    </a:r>
                  </a:p>
                  <a:p>
                    <a:pPr algn="ctr"/>
                    <a:r>
                      <a:rPr lang="en-US" sz="1200" dirty="0">
                        <a:solidFill>
                          <a:srgbClr val="FF0000"/>
                        </a:solidFill>
                      </a:rPr>
                      <a:t>plus 2 se </a:t>
                    </a:r>
                    <a14:m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altLang="en-US" sz="12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altLang="en-US" sz="12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acc>
                      </m:oMath>
                    </a14:m>
                    <a:endParaRPr lang="en-US" sz="12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39" name="TextBox 38">
                    <a:extLst>
                      <a:ext uri="{FF2B5EF4-FFF2-40B4-BE49-F238E27FC236}">
                        <a16:creationId xmlns:a16="http://schemas.microsoft.com/office/drawing/2014/main" id="{5C970A8B-5EDF-4A07-9EBE-FBE3893761A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38256" y="2976265"/>
                    <a:ext cx="957944" cy="461665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r="-19620" b="-921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55813613-E07E-4955-B0BB-222149EA61A6}"/>
                </a:ext>
              </a:extLst>
            </p:cNvPr>
            <p:cNvCxnSpPr>
              <a:cxnSpLocks/>
            </p:cNvCxnSpPr>
            <p:nvPr/>
          </p:nvCxnSpPr>
          <p:spPr>
            <a:xfrm>
              <a:off x="1208314" y="4953000"/>
              <a:ext cx="3287486" cy="0"/>
            </a:xfrm>
            <a:prstGeom prst="straightConnector1">
              <a:avLst/>
            </a:prstGeom>
            <a:ln w="38100">
              <a:solidFill>
                <a:srgbClr val="67F030"/>
              </a:solidFill>
              <a:headEnd type="stealt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59C84C10-89BC-4D5D-A7F4-494F26BE1368}"/>
                </a:ext>
              </a:extLst>
            </p:cNvPr>
            <p:cNvCxnSpPr>
              <a:cxnSpLocks/>
            </p:cNvCxnSpPr>
            <p:nvPr/>
          </p:nvCxnSpPr>
          <p:spPr>
            <a:xfrm>
              <a:off x="4593771" y="4953000"/>
              <a:ext cx="3287486" cy="0"/>
            </a:xfrm>
            <a:prstGeom prst="straightConnector1">
              <a:avLst/>
            </a:prstGeom>
            <a:ln w="38100">
              <a:solidFill>
                <a:srgbClr val="67F030"/>
              </a:solidFill>
              <a:headEnd type="stealt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E0FB2E46-4BEC-4530-A316-F6A1DF78047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36CF053-DAC8-46FB-8064-B8229E25B7F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97EA723E-F487-4B8F-8B88-6886F78767BE}"/>
                    </a:ext>
                  </a:extLst>
                </p:cNvPr>
                <p:cNvSpPr txBox="1"/>
                <p:nvPr/>
              </p:nvSpPr>
              <p:spPr>
                <a:xfrm>
                  <a:off x="381000" y="4470462"/>
                  <a:ext cx="1062038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>
                      <a:solidFill>
                        <a:srgbClr val="67F030"/>
                      </a:solidFill>
                    </a:rPr>
                    <a:t>mean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altLang="en-US" sz="1200" i="1" smtClean="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en-US" sz="120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acc>
                    </m:oMath>
                  </a14:m>
                  <a:endParaRPr lang="en-US" sz="1200" dirty="0">
                    <a:solidFill>
                      <a:srgbClr val="67F030"/>
                    </a:solidFill>
                  </a:endParaRPr>
                </a:p>
                <a:p>
                  <a:pPr algn="ctr"/>
                  <a:r>
                    <a:rPr lang="en-US" sz="1200" dirty="0">
                      <a:solidFill>
                        <a:srgbClr val="67F030"/>
                      </a:solidFill>
                    </a:rPr>
                    <a:t>minus 3 se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altLang="en-US" sz="1200" i="1" smtClean="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en-US" sz="120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acc>
                    </m:oMath>
                  </a14:m>
                  <a:endParaRPr lang="en-US" sz="1200" dirty="0">
                    <a:solidFill>
                      <a:srgbClr val="67F030"/>
                    </a:solidFill>
                  </a:endParaRP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97EA723E-F487-4B8F-8B88-6886F78767B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470462"/>
                  <a:ext cx="1062038" cy="461665"/>
                </a:xfrm>
                <a:prstGeom prst="rect">
                  <a:avLst/>
                </a:prstGeom>
                <a:blipFill>
                  <a:blip r:embed="rId7"/>
                  <a:stretch>
                    <a:fillRect l="-575" r="-18391" b="-921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29AA2E3F-A0E7-4B6B-9289-D50637D9D1EF}"/>
                    </a:ext>
                  </a:extLst>
                </p:cNvPr>
                <p:cNvSpPr txBox="1"/>
                <p:nvPr/>
              </p:nvSpPr>
              <p:spPr>
                <a:xfrm>
                  <a:off x="7620000" y="4474927"/>
                  <a:ext cx="957944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>
                      <a:solidFill>
                        <a:srgbClr val="67F030"/>
                      </a:solidFill>
                    </a:rPr>
                    <a:t>mean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altLang="en-US" sz="1200" i="1" smtClean="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en-US" sz="120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acc>
                    </m:oMath>
                  </a14:m>
                  <a:endParaRPr lang="en-US" sz="1200" dirty="0">
                    <a:solidFill>
                      <a:srgbClr val="67F030"/>
                    </a:solidFill>
                  </a:endParaRPr>
                </a:p>
                <a:p>
                  <a:pPr algn="ctr"/>
                  <a:r>
                    <a:rPr lang="en-US" sz="1200" dirty="0">
                      <a:solidFill>
                        <a:srgbClr val="67F030"/>
                      </a:solidFill>
                    </a:rPr>
                    <a:t>plus 3 se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altLang="en-US" sz="1200" i="1" smtClean="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en-US" sz="1200">
                              <a:solidFill>
                                <a:srgbClr val="67F03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acc>
                    </m:oMath>
                  </a14:m>
                  <a:endParaRPr lang="en-US" sz="1200" dirty="0">
                    <a:solidFill>
                      <a:srgbClr val="67F030"/>
                    </a:solidFill>
                  </a:endParaRPr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29AA2E3F-A0E7-4B6B-9289-D50637D9D1E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20000" y="4474927"/>
                  <a:ext cx="957944" cy="461665"/>
                </a:xfrm>
                <a:prstGeom prst="rect">
                  <a:avLst/>
                </a:prstGeom>
                <a:blipFill>
                  <a:blip r:embed="rId8"/>
                  <a:stretch>
                    <a:fillRect t="-1316" r="-20382" b="-921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Estimation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 Box 3"/>
              <p:cNvSpPr txBox="1">
                <a:spLocks noChangeArrowheads="1"/>
              </p:cNvSpPr>
              <p:nvPr/>
            </p:nvSpPr>
            <p:spPr bwMode="auto">
              <a:xfrm>
                <a:off x="457200" y="5250359"/>
                <a:ext cx="8382000" cy="769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cs typeface="Tahoma" pitchFamily="34" charset="0"/>
                  </a:defRPr>
                </a:lvl9pPr>
              </a:lstStyle>
              <a:p>
                <a:pPr eaLnBrk="1" hangingPunct="1"/>
                <a:r>
                  <a:rPr lang="en-US" altLang="en-US" sz="4400" dirty="0"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 smtClean="0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-3se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-2se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-se</a:t>
                </a:r>
                <a:r>
                  <a:rPr lang="en-US" altLang="en-US" sz="4000" b="1" dirty="0">
                    <a:latin typeface="Comic Sans MS" pitchFamily="66" charset="0"/>
                  </a:rPr>
                  <a:t>  </a:t>
                </a:r>
                <a:r>
                  <a:rPr lang="en-US" altLang="en-US" sz="2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3500" b="1" dirty="0">
                    <a:latin typeface="Comic Sans MS" pitchFamily="66" charset="0"/>
                  </a:rPr>
                  <a:t>   </a:t>
                </a:r>
                <a:r>
                  <a:rPr lang="en-US" altLang="en-US" sz="2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+2se</a:t>
                </a:r>
                <a:r>
                  <a:rPr lang="en-US" altLang="en-US" sz="4000" b="1" dirty="0">
                    <a:latin typeface="Comic Sans MS" pitchFamily="66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sz="3500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sz="3500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altLang="en-US" sz="2500" b="1" dirty="0">
                    <a:latin typeface="Comic Sans MS" pitchFamily="66" charset="0"/>
                  </a:rPr>
                  <a:t>+3se</a:t>
                </a:r>
              </a:p>
            </p:txBody>
          </p:sp>
        </mc:Choice>
        <mc:Fallback xmlns="">
          <p:sp>
            <p:nvSpPr>
              <p:cNvPr id="5" name="Text Box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57200" y="5250359"/>
                <a:ext cx="8382000" cy="769441"/>
              </a:xfrm>
              <a:prstGeom prst="rect">
                <a:avLst/>
              </a:prstGeom>
              <a:blipFill>
                <a:blip r:embed="rId9"/>
                <a:stretch>
                  <a:fillRect b="-11024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6575300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Suppose we have a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from samples of size 49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mean of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is 150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standard deviation is 56</a:t>
                </a:r>
              </a:p>
              <a:p>
                <a:pPr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Can we assume the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dirty="0">
                    <a:latin typeface="Comic Sans MS" pitchFamily="66" charset="0"/>
                  </a:rPr>
                  <a:t>forms a normal distribution?</a:t>
                </a:r>
                <a:r>
                  <a:rPr lang="en-US" altLang="en-US" dirty="0">
                    <a:latin typeface="Comic Sans MS" pitchFamily="66" charset="0"/>
                  </a:rPr>
                  <a:t> </a:t>
                </a: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  </a:t>
                </a:r>
              </a:p>
            </p:txBody>
          </p:sp>
        </mc:Choice>
        <mc:Fallback xmlns="">
          <p:sp>
            <p:nvSpPr>
              <p:cNvPr id="6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  <a:blipFill rotWithShape="1">
                <a:blip r:embed="rId2"/>
                <a:stretch>
                  <a:fillRect l="-2522" t="-1946" r="-27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2c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6771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Suppose we have a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from samples of size 49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mean of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is 150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standard deviation is 56</a:t>
                </a:r>
              </a:p>
              <a:p>
                <a:pPr eaLnBrk="1" hangingPunct="1"/>
                <a:endParaRPr lang="en-US" altLang="en-US" sz="1000" dirty="0">
                  <a:latin typeface="Comic Sans MS" pitchFamily="66" charset="0"/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Because the sample size 49 is above the usual “good-</a:t>
                </a:r>
                <a:r>
                  <a:rPr lang="en-US" altLang="en-US" dirty="0" err="1">
                    <a:latin typeface="Comic Sans MS" pitchFamily="66" charset="0"/>
                  </a:rPr>
                  <a:t>enuff</a:t>
                </a:r>
                <a:r>
                  <a:rPr lang="en-US" altLang="en-US" dirty="0">
                    <a:latin typeface="Comic Sans MS" pitchFamily="66" charset="0"/>
                  </a:rPr>
                  <a:t>” value of 20or30, unless the original distribution is very skewed, it will be 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normal</a:t>
                </a:r>
                <a:r>
                  <a:rPr lang="en-US" altLang="en-US" dirty="0">
                    <a:latin typeface="Comic Sans MS" pitchFamily="66" charset="0"/>
                  </a:rPr>
                  <a:t> </a:t>
                </a: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  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  <a:blipFill rotWithShape="1">
                <a:blip r:embed="rId2"/>
                <a:stretch>
                  <a:fillRect l="-2522" t="-1946" r="-2089" b="-89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2c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98494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Suppose we have a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from samples of size 49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mean of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is 150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standard deviation is 56</a:t>
                </a:r>
              </a:p>
              <a:p>
                <a:pPr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What is our best estimate of the original population mean?</a:t>
                </a: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  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  <a:blipFill rotWithShape="1">
                <a:blip r:embed="rId2"/>
                <a:stretch>
                  <a:fillRect l="-2522" t="-1946" r="-20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2d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33221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Suppose we have a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from samples of size 49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mean of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is 150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standard deviation is 56</a:t>
                </a:r>
              </a:p>
              <a:p>
                <a:pPr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What is our best estimate of the original population mean?  </a:t>
                </a:r>
              </a:p>
              <a:p>
                <a:pPr algn="ctr" eaLnBrk="1" hangingPunct="1"/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150</a:t>
                </a: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  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  <a:blipFill rotWithShape="1">
                <a:blip r:embed="rId2"/>
                <a:stretch>
                  <a:fillRect l="-2522" t="-1946" r="-20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2d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52179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Suppose we have a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from samples of size 49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mean of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is 150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standard deviation is 56</a:t>
                </a:r>
              </a:p>
              <a:p>
                <a:pPr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What is our best estimate of the original population standard deviation?</a:t>
                </a: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  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  <a:blipFill rotWithShape="1">
                <a:blip r:embed="rId2"/>
                <a:stretch>
                  <a:fillRect l="-2522" t="-1946" r="-20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2e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58840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Suppose we have a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from samples of size 49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mean of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is 150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standard deviation is 56</a:t>
                </a:r>
              </a:p>
              <a:p>
                <a:pPr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What is our best estimate of the original population standard deviation?</a:t>
                </a:r>
              </a:p>
              <a:p>
                <a:pPr algn="ctr" eaLnBrk="1" hangingPunct="1"/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56</a:t>
                </a: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  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  <a:blipFill rotWithShape="1">
                <a:blip r:embed="rId2"/>
                <a:stretch>
                  <a:fillRect l="-2522" t="-1946" r="-2089" b="-356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2e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639480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Suppose we have a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from samples of size 49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mean of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is 150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standard deviation is 56</a:t>
                </a:r>
              </a:p>
              <a:p>
                <a:pPr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What is our estimate of the standard error?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  <a:blipFill rotWithShape="1">
                <a:blip r:embed="rId2"/>
                <a:stretch>
                  <a:fillRect l="-2522" t="-1946" r="-20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2f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19570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Suppose we have a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from samples of size 49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mean of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is 150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standard deviation is 56</a:t>
                </a:r>
              </a:p>
              <a:p>
                <a:pPr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What is our estimate of the standard error?</a:t>
                </a:r>
              </a:p>
              <a:p>
                <a:pPr algn="ctr" eaLnBrk="1" hangingPunct="1"/>
                <a:r>
                  <a:rPr lang="en-US" altLang="en-US" dirty="0">
                    <a:latin typeface="Comic Sans MS" pitchFamily="66" charset="0"/>
                  </a:rPr>
                  <a:t>56/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en-US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m:rPr>
                            <m:nor/>
                          </m:rPr>
                          <a:rPr lang="en-US" altLang="en-US" b="1" i="0" dirty="0" smtClean="0">
                            <a:latin typeface="Comic Sans MS" pitchFamily="66" charset="0"/>
                          </a:rPr>
                          <m:t>49</m:t>
                        </m:r>
                      </m:e>
                    </m:rad>
                  </m:oMath>
                </a14:m>
                <a:r>
                  <a:rPr lang="en-US" altLang="en-US" dirty="0">
                    <a:latin typeface="Comic Sans MS" pitchFamily="66" charset="0"/>
                  </a:rPr>
                  <a:t> = 56/7 = </a:t>
                </a:r>
                <a:r>
                  <a:rPr lang="en-US" altLang="en-US" dirty="0">
                    <a:solidFill>
                      <a:srgbClr val="FFFF00"/>
                    </a:solidFill>
                    <a:latin typeface="Comic Sans MS" pitchFamily="66" charset="0"/>
                  </a:rPr>
                  <a:t>8</a:t>
                </a: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  <a:blipFill rotWithShape="1">
                <a:blip r:embed="rId2"/>
                <a:stretch>
                  <a:fillRect l="-2522" t="-1946" r="-20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2f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511128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9B459001-EB3B-487D-A5A9-FD85C97A476F}"/>
              </a:ext>
            </a:extLst>
          </p:cNvPr>
          <p:cNvGrpSpPr/>
          <p:nvPr/>
        </p:nvGrpSpPr>
        <p:grpSpPr>
          <a:xfrm>
            <a:off x="3352800" y="4038600"/>
            <a:ext cx="5715000" cy="2743200"/>
            <a:chOff x="0" y="2704872"/>
            <a:chExt cx="9144000" cy="3695928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71C45D09-DD3D-45F1-97E8-486FF900F05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2704872"/>
              <a:ext cx="9144000" cy="3695928"/>
            </a:xfrm>
            <a:prstGeom prst="rect">
              <a:avLst/>
            </a:prstGeom>
          </p:spPr>
        </p:pic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56A27100-968F-4E06-ADDF-E70655CC913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DB92D171-249D-4595-B572-70F143A22E1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</p:spPr>
            <p:txBody>
              <a:bodyPr/>
              <a:lstStyle/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Suppose we have a population of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from samples of size 49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mean of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 </a:t>
                </a:r>
                <a:r>
                  <a:rPr lang="en-US" altLang="en-US" dirty="0">
                    <a:latin typeface="Comic Sans MS" pitchFamily="66" charset="0"/>
                  </a:rPr>
                  <a:t>is 150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The standard deviation is 56</a:t>
                </a:r>
              </a:p>
              <a:p>
                <a:pPr eaLnBrk="1" hangingPunct="1"/>
                <a:endParaRPr lang="en-US" altLang="en-US" sz="2000" dirty="0">
                  <a:latin typeface="Comic Sans MS" pitchFamily="66" charset="0"/>
                </a:endParaRPr>
              </a:p>
              <a:p>
                <a:pPr eaLnBrk="1" hangingPunct="1"/>
                <a:r>
                  <a:rPr lang="en-US" altLang="en-US" dirty="0">
                    <a:latin typeface="Comic Sans MS" pitchFamily="66" charset="0"/>
                  </a:rPr>
                  <a:t>What will be the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normal curve </a:t>
                </a:r>
              </a:p>
              <a:p>
                <a:pPr eaLnBrk="1" hangingPunct="1">
                  <a:spcBef>
                    <a:spcPts val="0"/>
                  </a:spcBef>
                </a:pPr>
                <a:r>
                  <a:rPr lang="en-US" altLang="en-US" dirty="0">
                    <a:latin typeface="Comic Sans MS" pitchFamily="66" charset="0"/>
                  </a:rPr>
                  <a:t>for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</a:t>
                </a:r>
                <a:r>
                  <a:rPr lang="en-US" dirty="0">
                    <a:latin typeface="Comic Sans MS" pitchFamily="66" charset="0"/>
                  </a:rPr>
                  <a:t>?</a:t>
                </a:r>
                <a:endParaRPr lang="en-US" altLang="en-US" dirty="0">
                  <a:latin typeface="Comic Sans MS" pitchFamily="66" charset="0"/>
                </a:endParaRPr>
              </a:p>
            </p:txBody>
          </p:sp>
        </mc:Choice>
        <mc:Fallback xmlns="">
          <p:sp>
            <p:nvSpPr>
              <p:cNvPr id="4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914400"/>
                <a:ext cx="8458200" cy="5638800"/>
              </a:xfrm>
              <a:blipFill rotWithShape="1">
                <a:blip r:embed="rId3"/>
                <a:stretch>
                  <a:fillRect l="-2522" t="-1946" r="-20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7E17825-994B-4C64-A3AE-F017A3914F4B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234735966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Normal Probability</a:t>
            </a:r>
            <a:endParaRPr lang="en-US" alt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Two descriptive statistics completely define the shape of a normal distribution:</a:t>
            </a:r>
          </a:p>
          <a:p>
            <a:pPr algn="ctr" eaLnBrk="1" hangingPunct="1"/>
            <a:endParaRPr lang="en-US" altLang="en-US" sz="1800" dirty="0">
              <a:latin typeface="Comic Sans MS" pitchFamily="66" charset="0"/>
            </a:endParaRP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Mean µ</a:t>
            </a:r>
          </a:p>
          <a:p>
            <a:pPr algn="ctr" eaLnBrk="1" hangingPunct="1"/>
            <a:r>
              <a:rPr lang="en-US" altLang="en-US" dirty="0">
                <a:latin typeface="Comic Sans MS" pitchFamily="66" charset="0"/>
              </a:rPr>
              <a:t>Standard deviation </a:t>
            </a:r>
            <a:r>
              <a:rPr lang="el-GR" altLang="en-US" dirty="0">
                <a:latin typeface="Comic Sans MS" pitchFamily="66" charset="0"/>
              </a:rPr>
              <a:t>σ</a:t>
            </a:r>
            <a:endParaRPr lang="en-US" altLang="en-US" dirty="0"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319134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Our curve is: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9FB4C-6B4A-4703-86BC-DDA84B19BBA2}"/>
              </a:ext>
            </a:extLst>
          </p:cNvPr>
          <p:cNvGrpSpPr/>
          <p:nvPr/>
        </p:nvGrpSpPr>
        <p:grpSpPr>
          <a:xfrm>
            <a:off x="0" y="2095272"/>
            <a:ext cx="9144000" cy="3695928"/>
            <a:chOff x="0" y="2704872"/>
            <a:chExt cx="9144000" cy="369592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9B55C909-CB68-4189-83A4-4E07FD550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2704872"/>
              <a:ext cx="9144000" cy="3695928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221ADD4-00BE-4075-A677-F1661ABC12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4FB6FA7-A987-4771-9054-3E9DB98909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00086" y="5410200"/>
            <a:ext cx="775811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9pPr>
          </a:lstStyle>
          <a:p>
            <a:pPr eaLnBrk="1" hangingPunct="1"/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?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74D2174-A14A-4558-9DF7-80A4C08B5FC8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374749061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Our curve is: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9FB4C-6B4A-4703-86BC-DDA84B19BBA2}"/>
              </a:ext>
            </a:extLst>
          </p:cNvPr>
          <p:cNvGrpSpPr/>
          <p:nvPr/>
        </p:nvGrpSpPr>
        <p:grpSpPr>
          <a:xfrm>
            <a:off x="0" y="2095272"/>
            <a:ext cx="9144000" cy="3695928"/>
            <a:chOff x="0" y="2704872"/>
            <a:chExt cx="9144000" cy="369592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9B55C909-CB68-4189-83A4-4E07FD550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2704872"/>
              <a:ext cx="9144000" cy="3695928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221ADD4-00BE-4075-A677-F1661ABC12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4FB6FA7-A987-4771-9054-3E9DB98909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00086" y="5410200"/>
            <a:ext cx="7758114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9pPr>
          </a:lstStyle>
          <a:p>
            <a:pPr eaLnBrk="1" hangingPunct="1"/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</a:t>
            </a:r>
            <a:r>
              <a:rPr lang="en-US" altLang="en-US" sz="20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150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  </a:t>
            </a:r>
            <a:r>
              <a:rPr lang="en-US" altLang="en-US" sz="2500" b="1" dirty="0">
                <a:solidFill>
                  <a:srgbClr val="CCFFFF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?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74D2174-A14A-4558-9DF7-80A4C08B5FC8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2466375444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Our curve is: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9FB4C-6B4A-4703-86BC-DDA84B19BBA2}"/>
              </a:ext>
            </a:extLst>
          </p:cNvPr>
          <p:cNvGrpSpPr/>
          <p:nvPr/>
        </p:nvGrpSpPr>
        <p:grpSpPr>
          <a:xfrm>
            <a:off x="0" y="2095272"/>
            <a:ext cx="9144000" cy="3695928"/>
            <a:chOff x="0" y="2704872"/>
            <a:chExt cx="9144000" cy="369592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9B55C909-CB68-4189-83A4-4E07FD550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2704872"/>
              <a:ext cx="9144000" cy="3695928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221ADD4-00BE-4075-A677-F1661ABC12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4FB6FA7-A987-4771-9054-3E9DB98909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00086" y="5410200"/>
            <a:ext cx="7758114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9pPr>
          </a:lstStyle>
          <a:p>
            <a:pPr eaLnBrk="1" hangingPunct="1"/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</a:t>
            </a:r>
            <a:r>
              <a:rPr lang="en-US" altLang="en-US" sz="20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150 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158  </a:t>
            </a:r>
            <a:r>
              <a:rPr lang="en-US" altLang="en-US" sz="20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?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74D2174-A14A-4558-9DF7-80A4C08B5FC8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76403865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Our curve is: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9FB4C-6B4A-4703-86BC-DDA84B19BBA2}"/>
              </a:ext>
            </a:extLst>
          </p:cNvPr>
          <p:cNvGrpSpPr/>
          <p:nvPr/>
        </p:nvGrpSpPr>
        <p:grpSpPr>
          <a:xfrm>
            <a:off x="0" y="2095272"/>
            <a:ext cx="9144000" cy="3695928"/>
            <a:chOff x="0" y="2704872"/>
            <a:chExt cx="9144000" cy="369592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9B55C909-CB68-4189-83A4-4E07FD550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2704872"/>
              <a:ext cx="9144000" cy="3695928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221ADD4-00BE-4075-A677-F1661ABC12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4FB6FA7-A987-4771-9054-3E9DB98909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00086" y="5410200"/>
            <a:ext cx="7758114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9pPr>
          </a:lstStyle>
          <a:p>
            <a:pPr eaLnBrk="1" hangingPunct="1"/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</a:t>
            </a:r>
            <a:r>
              <a:rPr lang="en-US" altLang="en-US" sz="20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150 158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166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  </a:t>
            </a:r>
            <a:r>
              <a:rPr lang="en-US" altLang="en-US" sz="2000" b="1" dirty="0">
                <a:solidFill>
                  <a:srgbClr val="CCFFFF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?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74D2174-A14A-4558-9DF7-80A4C08B5FC8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110399366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Our curve is: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9FB4C-6B4A-4703-86BC-DDA84B19BBA2}"/>
              </a:ext>
            </a:extLst>
          </p:cNvPr>
          <p:cNvGrpSpPr/>
          <p:nvPr/>
        </p:nvGrpSpPr>
        <p:grpSpPr>
          <a:xfrm>
            <a:off x="0" y="2095272"/>
            <a:ext cx="9144000" cy="3695928"/>
            <a:chOff x="0" y="2704872"/>
            <a:chExt cx="9144000" cy="369592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9B55C909-CB68-4189-83A4-4E07FD550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2704872"/>
              <a:ext cx="9144000" cy="3695928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221ADD4-00BE-4075-A677-F1661ABC12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4FB6FA7-A987-4771-9054-3E9DB98909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03828" y="5408946"/>
            <a:ext cx="7758114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9pPr>
          </a:lstStyle>
          <a:p>
            <a:pPr eaLnBrk="1" hangingPunct="1"/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</a:t>
            </a:r>
            <a:r>
              <a:rPr lang="en-US" altLang="en-US" sz="20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150 158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166 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174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74D2174-A14A-4558-9DF7-80A4C08B5FC8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410232649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Our curve is: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9FB4C-6B4A-4703-86BC-DDA84B19BBA2}"/>
              </a:ext>
            </a:extLst>
          </p:cNvPr>
          <p:cNvGrpSpPr/>
          <p:nvPr/>
        </p:nvGrpSpPr>
        <p:grpSpPr>
          <a:xfrm>
            <a:off x="0" y="2095272"/>
            <a:ext cx="9144000" cy="3695928"/>
            <a:chOff x="0" y="2704872"/>
            <a:chExt cx="9144000" cy="369592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9B55C909-CB68-4189-83A4-4E07FD550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2704872"/>
              <a:ext cx="9144000" cy="3695928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221ADD4-00BE-4075-A677-F1661ABC12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4FB6FA7-A987-4771-9054-3E9DB98909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616062" y="5393557"/>
            <a:ext cx="797719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9pPr>
          </a:lstStyle>
          <a:p>
            <a:pPr eaLnBrk="1" hangingPunct="1"/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chemeClr val="bg1"/>
                </a:solidFill>
                <a:latin typeface="Comic Sans MS" pitchFamily="66" charset="0"/>
              </a:rPr>
              <a:t>?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  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?  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142</a:t>
            </a:r>
            <a:r>
              <a:rPr lang="en-US" altLang="en-US" sz="40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150 158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166 174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74D2174-A14A-4558-9DF7-80A4C08B5FC8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273440567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Our curve is: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9FB4C-6B4A-4703-86BC-DDA84B19BBA2}"/>
              </a:ext>
            </a:extLst>
          </p:cNvPr>
          <p:cNvGrpSpPr/>
          <p:nvPr/>
        </p:nvGrpSpPr>
        <p:grpSpPr>
          <a:xfrm>
            <a:off x="0" y="2095272"/>
            <a:ext cx="9144000" cy="3695928"/>
            <a:chOff x="0" y="2704872"/>
            <a:chExt cx="9144000" cy="369592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9B55C909-CB68-4189-83A4-4E07FD550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2704872"/>
              <a:ext cx="9144000" cy="3695928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221ADD4-00BE-4075-A677-F1661ABC12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4FB6FA7-A987-4771-9054-3E9DB98909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420119" y="5393558"/>
            <a:ext cx="845173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9pPr>
          </a:lstStyle>
          <a:p>
            <a:pPr eaLnBrk="1" hangingPunct="1"/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  </a:t>
            </a:r>
            <a:r>
              <a:rPr lang="en-US" altLang="en-US" sz="2000" b="1" dirty="0">
                <a:solidFill>
                  <a:srgbClr val="CCFFFF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?  </a:t>
            </a:r>
            <a:r>
              <a:rPr lang="en-US" altLang="en-US" sz="2000" b="1" dirty="0">
                <a:solidFill>
                  <a:srgbClr val="CCFFFF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134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142</a:t>
            </a:r>
            <a:r>
              <a:rPr lang="en-US" altLang="en-US" sz="40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150 158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166 174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74D2174-A14A-4558-9DF7-80A4C08B5FC8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349098902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Our curve is: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ESTIMATION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2g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9FB4C-6B4A-4703-86BC-DDA84B19BBA2}"/>
              </a:ext>
            </a:extLst>
          </p:cNvPr>
          <p:cNvGrpSpPr/>
          <p:nvPr/>
        </p:nvGrpSpPr>
        <p:grpSpPr>
          <a:xfrm>
            <a:off x="0" y="2095272"/>
            <a:ext cx="9144000" cy="3695928"/>
            <a:chOff x="0" y="2704872"/>
            <a:chExt cx="9144000" cy="369592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9B55C909-CB68-4189-83A4-4E07FD550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2704872"/>
              <a:ext cx="9144000" cy="3695928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221ADD4-00BE-4075-A677-F1661ABC12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20038" y="4895850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4FB6FA7-A987-4771-9054-3E9DB98909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7287" y="4891087"/>
              <a:ext cx="4762" cy="906235"/>
            </a:xfrm>
            <a:prstGeom prst="line">
              <a:avLst/>
            </a:prstGeom>
            <a:ln w="38100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653481" y="5393557"/>
            <a:ext cx="795711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cs typeface="Tahoma" pitchFamily="34" charset="0"/>
              </a:defRPr>
            </a:lvl9pPr>
          </a:lstStyle>
          <a:p>
            <a:pPr eaLnBrk="1" hangingPunct="1"/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126</a:t>
            </a:r>
            <a:r>
              <a:rPr lang="en-US" altLang="en-US" sz="4000" b="1" dirty="0">
                <a:solidFill>
                  <a:srgbClr val="CCFFFF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134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142</a:t>
            </a:r>
            <a:r>
              <a:rPr lang="en-US" altLang="en-US" sz="40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150 158</a:t>
            </a:r>
            <a:r>
              <a:rPr lang="en-US" altLang="en-US" sz="3900" b="1" dirty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n-US" altLang="en-US" sz="3900" b="1" dirty="0">
                <a:solidFill>
                  <a:srgbClr val="CCFFFF"/>
                </a:solidFill>
                <a:latin typeface="Comic Sans MS" pitchFamily="66" charset="0"/>
              </a:rPr>
              <a:t>166 174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74D2174-A14A-4558-9DF7-80A4C08B5FC8}"/>
              </a:ext>
            </a:extLst>
          </p:cNvPr>
          <p:cNvSpPr/>
          <p:nvPr/>
        </p:nvSpPr>
        <p:spPr>
          <a:xfrm>
            <a:off x="0" y="6611035"/>
            <a:ext cx="152400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2022</a:t>
            </a:r>
          </a:p>
        </p:txBody>
      </p:sp>
    </p:spTree>
    <p:extLst>
      <p:ext uri="{BB962C8B-B14F-4D97-AF65-F5344CB8AC3E}">
        <p14:creationId xmlns:p14="http://schemas.microsoft.com/office/powerpoint/2010/main" val="32013123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2340654-E478-4469-A884-B9D2FAC32F0B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338279446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Inferences About </a:t>
            </a:r>
            <a:r>
              <a:rPr lang="el-GR" i="1" dirty="0"/>
              <a:t>μ</a:t>
            </a:r>
            <a:r>
              <a:rPr lang="en-US" i="1" dirty="0"/>
              <a:t> 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dirty="0"/>
                  <a:t>Although our normal curve graphs the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altLang="en-US" i="1">
                            <a:latin typeface="Cambria Math" panose="02040503050406030204" pitchFamily="18" charset="0"/>
                            <a:cs typeface="Times New Roman" pitchFamily="18" charset="0"/>
                          </a:rPr>
                        </m:ctrlPr>
                      </m:accPr>
                      <m:e>
                        <m:r>
                          <a:rPr lang="en-US" altLang="en-US" i="1">
                            <a:latin typeface="Cambria Math"/>
                            <a:cs typeface="Times New Roman" pitchFamily="18" charset="0"/>
                          </a:rPr>
                          <m:t>𝒙</m:t>
                        </m:r>
                      </m:e>
                    </m:acc>
                  </m:oMath>
                </a14:m>
                <a:r>
                  <a:rPr lang="en-US" sz="3000" dirty="0">
                    <a:latin typeface="Comic Sans MS" pitchFamily="66" charset="0"/>
                  </a:rPr>
                  <a:t>s</a:t>
                </a:r>
                <a:r>
                  <a:rPr lang="en-US" altLang="en-US" dirty="0">
                    <a:latin typeface="Comic Sans MS" pitchFamily="66" charset="0"/>
                  </a:rPr>
                  <a:t>, we will use it to make inferences about </a:t>
                </a:r>
                <a:r>
                  <a:rPr lang="en-US" altLang="en-US" dirty="0"/>
                  <a:t>what value </a:t>
                </a:r>
                <a:r>
                  <a:rPr lang="el-GR" i="1" dirty="0"/>
                  <a:t>μ</a:t>
                </a:r>
                <a:r>
                  <a:rPr lang="en-US" i="1" dirty="0"/>
                  <a:t> </a:t>
                </a:r>
                <a:r>
                  <a:rPr lang="en-US" altLang="en-US" dirty="0">
                    <a:latin typeface="Comic Sans MS" pitchFamily="66" charset="0"/>
                  </a:rPr>
                  <a:t>actually has</a:t>
                </a:r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2593" t="-1946" r="-17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9636219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VikkiDk">
      <a:dk1>
        <a:srgbClr val="FFFFFF"/>
      </a:dk1>
      <a:lt1>
        <a:srgbClr val="000000"/>
      </a:lt1>
      <a:dk2>
        <a:srgbClr val="000000"/>
      </a:dk2>
      <a:lt2>
        <a:srgbClr val="000000"/>
      </a:lt2>
      <a:accent1>
        <a:srgbClr val="6F6F74"/>
      </a:accent1>
      <a:accent2>
        <a:srgbClr val="A7B789"/>
      </a:accent2>
      <a:accent3>
        <a:srgbClr val="BEAE98"/>
      </a:accent3>
      <a:accent4>
        <a:srgbClr val="92A9B9"/>
      </a:accent4>
      <a:accent5>
        <a:srgbClr val="9C8265"/>
      </a:accent5>
      <a:accent6>
        <a:srgbClr val="8D6974"/>
      </a:accent6>
      <a:hlink>
        <a:srgbClr val="67AABF"/>
      </a:hlink>
      <a:folHlink>
        <a:srgbClr val="B1B5AB"/>
      </a:folHlink>
    </a:clrScheme>
    <a:fontScheme name="Vikki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9397</TotalTime>
  <Words>6154</Words>
  <Application>Microsoft Office PowerPoint</Application>
  <PresentationFormat>On-screen Show (4:3)</PresentationFormat>
  <Paragraphs>1679</Paragraphs>
  <Slides>161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161</vt:i4>
      </vt:variant>
    </vt:vector>
  </HeadingPairs>
  <TitlesOfParts>
    <vt:vector size="168" baseType="lpstr">
      <vt:lpstr>Arial</vt:lpstr>
      <vt:lpstr>Calibri</vt:lpstr>
      <vt:lpstr>Cambria Math</vt:lpstr>
      <vt:lpstr>Comic Sans MS</vt:lpstr>
      <vt:lpstr>Lucida Sans Unicode</vt:lpstr>
      <vt:lpstr>Wingdings</vt:lpstr>
      <vt:lpstr>Office Theme</vt:lpstr>
      <vt:lpstr>PowerPoint Presentation</vt:lpstr>
      <vt:lpstr>What’s Up?</vt:lpstr>
      <vt:lpstr>What’s Up?</vt:lpstr>
      <vt:lpstr>Review</vt:lpstr>
      <vt:lpstr>Types of Data</vt:lpstr>
      <vt:lpstr>Continuous Probability</vt:lpstr>
      <vt:lpstr>Normal Probability</vt:lpstr>
      <vt:lpstr>Normal Probability</vt:lpstr>
      <vt:lpstr>Normal Probability</vt:lpstr>
      <vt:lpstr>Normal Probability</vt:lpstr>
      <vt:lpstr>Normal Probability</vt:lpstr>
      <vt:lpstr>Normal Probability</vt:lpstr>
      <vt:lpstr>Normal Probability</vt:lpstr>
      <vt:lpstr>Normal Probability</vt:lpstr>
      <vt:lpstr>Non-normal Distributions</vt:lpstr>
      <vt:lpstr>Non-normal Distributions</vt:lpstr>
      <vt:lpstr>Non-normal Distributions</vt:lpstr>
      <vt:lpstr>PowerPoint Presentation</vt:lpstr>
      <vt:lpstr>Sampling</vt:lpstr>
      <vt:lpstr>Sampling</vt:lpstr>
      <vt:lpstr>Sampling</vt:lpstr>
      <vt:lpstr>Sampling</vt:lpstr>
      <vt:lpstr>PowerPoint Presentation</vt:lpstr>
      <vt:lpstr>PowerPoint Presentation</vt:lpstr>
      <vt:lpstr>Sampling</vt:lpstr>
      <vt:lpstr>PowerPoint Presentation</vt:lpstr>
      <vt:lpstr>PowerPoint Presentation</vt:lpstr>
      <vt:lpstr>Sampling</vt:lpstr>
      <vt:lpstr>Sampling</vt:lpstr>
      <vt:lpstr>PowerPoint Presentation</vt:lpstr>
      <vt:lpstr>PowerPoint Presentation</vt:lpstr>
      <vt:lpstr>Sampling</vt:lpstr>
      <vt:lpstr>PowerPoint Presentation</vt:lpstr>
      <vt:lpstr>PowerPoint Presentation</vt:lpstr>
      <vt:lpstr>Sampling</vt:lpstr>
      <vt:lpstr>Sampling</vt:lpstr>
      <vt:lpstr>PowerPoint Presentation</vt:lpstr>
      <vt:lpstr>Normal Distributions</vt:lpstr>
      <vt:lpstr>Normal Distributions</vt:lpstr>
      <vt:lpstr>Normal Distributions</vt:lpstr>
      <vt:lpstr>Normal Distributions</vt:lpstr>
      <vt:lpstr>Normal Distributions</vt:lpstr>
      <vt:lpstr>Sampling Distributions</vt:lpstr>
      <vt:lpstr>Sampling Distributions</vt:lpstr>
      <vt:lpstr>Sampling Distributions</vt:lpstr>
      <vt:lpstr>Sampling Distributions</vt:lpstr>
      <vt:lpstr>Sampling Distributions</vt:lpstr>
      <vt:lpstr>Sampling Distributions</vt:lpstr>
      <vt:lpstr>Sampling Distributions</vt:lpstr>
      <vt:lpstr>Sampling Distributions</vt:lpstr>
      <vt:lpstr>Sampling Distributions</vt:lpstr>
      <vt:lpstr>Sampling Distributions</vt:lpstr>
      <vt:lpstr>Sampling Distributions</vt:lpstr>
      <vt:lpstr>Sampling Distributions</vt:lpstr>
      <vt:lpstr>PowerPoint Presentation</vt:lpstr>
      <vt:lpstr>Graphs of x ̅ </vt:lpstr>
      <vt:lpstr>Graphs of x ̅ </vt:lpstr>
      <vt:lpstr>Graphs of x ̅ </vt:lpstr>
      <vt:lpstr>Graphs of x ̅ </vt:lpstr>
      <vt:lpstr>Estimation</vt:lpstr>
      <vt:lpstr>PowerPoint Presentation</vt:lpstr>
      <vt:lpstr>PowerPoint Presentation</vt:lpstr>
      <vt:lpstr>Estimation</vt:lpstr>
      <vt:lpstr>PowerPoint Presentation</vt:lpstr>
      <vt:lpstr>PowerPoint Presentation</vt:lpstr>
      <vt:lpstr>Estimation</vt:lpstr>
      <vt:lpstr>Estimation</vt:lpstr>
      <vt:lpstr>PowerPoint Presentation</vt:lpstr>
      <vt:lpstr>Estimation</vt:lpstr>
      <vt:lpstr>Estimation</vt:lpstr>
      <vt:lpstr>Estimation</vt:lpstr>
      <vt:lpstr>Estimation</vt:lpstr>
      <vt:lpstr>Estimation</vt:lpstr>
      <vt:lpstr>Estimation</vt:lpstr>
      <vt:lpstr>Estimation</vt:lpstr>
      <vt:lpstr>Estimation</vt:lpstr>
      <vt:lpstr>Estimation</vt:lpstr>
      <vt:lpstr>Estimation</vt:lpstr>
      <vt:lpstr>Estimation</vt:lpstr>
      <vt:lpstr>Estimation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Inferences About μ </vt:lpstr>
      <vt:lpstr>Inferences About μ </vt:lpstr>
      <vt:lpstr>Confidence Intervals</vt:lpstr>
      <vt:lpstr>Confidence Intervals</vt:lpstr>
      <vt:lpstr>Confidence Intervals</vt:lpstr>
      <vt:lpstr>Confidence Intervals</vt:lpstr>
      <vt:lpstr>Confidence Intervals</vt:lpstr>
      <vt:lpstr>PowerPoint Presentation</vt:lpstr>
      <vt:lpstr>PowerPoint Presentation</vt:lpstr>
      <vt:lpstr>Confidence Intervals</vt:lpstr>
      <vt:lpstr>PowerPoint Presentation</vt:lpstr>
      <vt:lpstr>Confidence Intervals</vt:lpstr>
      <vt:lpstr>Confidence Intervals</vt:lpstr>
      <vt:lpstr>Confidence Intervals</vt:lpstr>
      <vt:lpstr>PowerPoint Presentation</vt:lpstr>
      <vt:lpstr>PowerPoint Presentation</vt:lpstr>
      <vt:lpstr>Confidence Intervals</vt:lpstr>
      <vt:lpstr>Confidence Intervals</vt:lpstr>
      <vt:lpstr>Confidence Intervals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Confidence Interval MCG</vt:lpstr>
      <vt:lpstr>PowerPoint Presentation</vt:lpstr>
      <vt:lpstr>Summary</vt:lpstr>
      <vt:lpstr>You Survived!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Vikki French at 049</dc:creator>
  <cp:lastModifiedBy>Vikki French</cp:lastModifiedBy>
  <cp:revision>740</cp:revision>
  <dcterms:created xsi:type="dcterms:W3CDTF">2012-09-06T22:30:26Z</dcterms:created>
  <dcterms:modified xsi:type="dcterms:W3CDTF">2023-02-22T08:45:19Z</dcterms:modified>
</cp:coreProperties>
</file>