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2"/>
  </p:notesMasterIdLst>
  <p:handoutMasterIdLst>
    <p:handoutMasterId r:id="rId143"/>
  </p:handoutMasterIdLst>
  <p:sldIdLst>
    <p:sldId id="256" r:id="rId2"/>
    <p:sldId id="437" r:id="rId3"/>
    <p:sldId id="2198" r:id="rId4"/>
    <p:sldId id="539" r:id="rId5"/>
    <p:sldId id="1093" r:id="rId6"/>
    <p:sldId id="1094" r:id="rId7"/>
    <p:sldId id="1107" r:id="rId8"/>
    <p:sldId id="1112" r:id="rId9"/>
    <p:sldId id="1113" r:id="rId10"/>
    <p:sldId id="1108" r:id="rId11"/>
    <p:sldId id="1111" r:id="rId12"/>
    <p:sldId id="1038" r:id="rId13"/>
    <p:sldId id="927" r:id="rId14"/>
    <p:sldId id="929" r:id="rId15"/>
    <p:sldId id="975" r:id="rId16"/>
    <p:sldId id="977" r:id="rId17"/>
    <p:sldId id="1050" r:id="rId18"/>
    <p:sldId id="1068" r:id="rId19"/>
    <p:sldId id="1005" r:id="rId20"/>
    <p:sldId id="1062" r:id="rId21"/>
    <p:sldId id="1064" r:id="rId22"/>
    <p:sldId id="1069" r:id="rId23"/>
    <p:sldId id="1071" r:id="rId24"/>
    <p:sldId id="1076" r:id="rId25"/>
    <p:sldId id="1077" r:id="rId26"/>
    <p:sldId id="2246" r:id="rId27"/>
    <p:sldId id="2250" r:id="rId28"/>
    <p:sldId id="2251" r:id="rId29"/>
    <p:sldId id="1101" r:id="rId30"/>
    <p:sldId id="1102" r:id="rId31"/>
    <p:sldId id="1103" r:id="rId32"/>
    <p:sldId id="2238" r:id="rId33"/>
    <p:sldId id="1104" r:id="rId34"/>
    <p:sldId id="1105" r:id="rId35"/>
    <p:sldId id="1014" r:id="rId36"/>
    <p:sldId id="1613" r:id="rId37"/>
    <p:sldId id="605" r:id="rId38"/>
    <p:sldId id="1627" r:id="rId39"/>
    <p:sldId id="1628" r:id="rId40"/>
    <p:sldId id="1626" r:id="rId41"/>
    <p:sldId id="1629" r:id="rId42"/>
    <p:sldId id="1634" r:id="rId43"/>
    <p:sldId id="619" r:id="rId44"/>
    <p:sldId id="1630" r:id="rId45"/>
    <p:sldId id="1617" r:id="rId46"/>
    <p:sldId id="1633" r:id="rId47"/>
    <p:sldId id="1635" r:id="rId48"/>
    <p:sldId id="620" r:id="rId49"/>
    <p:sldId id="1631" r:id="rId50"/>
    <p:sldId id="1632" r:id="rId51"/>
    <p:sldId id="1636" r:id="rId52"/>
    <p:sldId id="1619" r:id="rId53"/>
    <p:sldId id="1620" r:id="rId54"/>
    <p:sldId id="1638" r:id="rId55"/>
    <p:sldId id="1637" r:id="rId56"/>
    <p:sldId id="1621" r:id="rId57"/>
    <p:sldId id="1725" r:id="rId58"/>
    <p:sldId id="1622" r:id="rId59"/>
    <p:sldId id="1623" r:id="rId60"/>
    <p:sldId id="1624" r:id="rId61"/>
    <p:sldId id="1639" r:id="rId62"/>
    <p:sldId id="1625" r:id="rId63"/>
    <p:sldId id="1649" r:id="rId64"/>
    <p:sldId id="1650" r:id="rId65"/>
    <p:sldId id="1651" r:id="rId66"/>
    <p:sldId id="1686" r:id="rId67"/>
    <p:sldId id="1724" r:id="rId68"/>
    <p:sldId id="1708" r:id="rId69"/>
    <p:sldId id="1599" r:id="rId70"/>
    <p:sldId id="2269" r:id="rId71"/>
    <p:sldId id="651" r:id="rId72"/>
    <p:sldId id="652" r:id="rId73"/>
    <p:sldId id="1743" r:id="rId74"/>
    <p:sldId id="1733" r:id="rId75"/>
    <p:sldId id="1826" r:id="rId76"/>
    <p:sldId id="2270" r:id="rId77"/>
    <p:sldId id="1830" r:id="rId78"/>
    <p:sldId id="1831" r:id="rId79"/>
    <p:sldId id="1728" r:id="rId80"/>
    <p:sldId id="1729" r:id="rId81"/>
    <p:sldId id="1558" r:id="rId82"/>
    <p:sldId id="2271" r:id="rId83"/>
    <p:sldId id="2272" r:id="rId84"/>
    <p:sldId id="2254" r:id="rId85"/>
    <p:sldId id="2252" r:id="rId86"/>
    <p:sldId id="2253" r:id="rId87"/>
    <p:sldId id="983" r:id="rId88"/>
    <p:sldId id="2264" r:id="rId89"/>
    <p:sldId id="2265" r:id="rId90"/>
    <p:sldId id="2266" r:id="rId91"/>
    <p:sldId id="2267" r:id="rId92"/>
    <p:sldId id="2268" r:id="rId93"/>
    <p:sldId id="2002" r:id="rId94"/>
    <p:sldId id="2255" r:id="rId95"/>
    <p:sldId id="2278" r:id="rId96"/>
    <p:sldId id="2279" r:id="rId97"/>
    <p:sldId id="2280" r:id="rId98"/>
    <p:sldId id="2281" r:id="rId99"/>
    <p:sldId id="2282" r:id="rId100"/>
    <p:sldId id="2283" r:id="rId101"/>
    <p:sldId id="2284" r:id="rId102"/>
    <p:sldId id="2276" r:id="rId103"/>
    <p:sldId id="2285" r:id="rId104"/>
    <p:sldId id="2256" r:id="rId105"/>
    <p:sldId id="2286" r:id="rId106"/>
    <p:sldId id="2257" r:id="rId107"/>
    <p:sldId id="2273" r:id="rId108"/>
    <p:sldId id="2274" r:id="rId109"/>
    <p:sldId id="2275" r:id="rId110"/>
    <p:sldId id="2287" r:id="rId111"/>
    <p:sldId id="2290" r:id="rId112"/>
    <p:sldId id="2289" r:id="rId113"/>
    <p:sldId id="2291" r:id="rId114"/>
    <p:sldId id="2292" r:id="rId115"/>
    <p:sldId id="2293" r:id="rId116"/>
    <p:sldId id="2294" r:id="rId117"/>
    <p:sldId id="2295" r:id="rId118"/>
    <p:sldId id="1552" r:id="rId119"/>
    <p:sldId id="2263" r:id="rId120"/>
    <p:sldId id="2297" r:id="rId121"/>
    <p:sldId id="2296" r:id="rId122"/>
    <p:sldId id="2298" r:id="rId123"/>
    <p:sldId id="2299" r:id="rId124"/>
    <p:sldId id="2301" r:id="rId125"/>
    <p:sldId id="2300" r:id="rId126"/>
    <p:sldId id="2302" r:id="rId127"/>
    <p:sldId id="2023" r:id="rId128"/>
    <p:sldId id="2258" r:id="rId129"/>
    <p:sldId id="2303" r:id="rId130"/>
    <p:sldId id="2304" r:id="rId131"/>
    <p:sldId id="2305" r:id="rId132"/>
    <p:sldId id="2306" r:id="rId133"/>
    <p:sldId id="2307" r:id="rId134"/>
    <p:sldId id="2308" r:id="rId135"/>
    <p:sldId id="2310" r:id="rId136"/>
    <p:sldId id="2309" r:id="rId137"/>
    <p:sldId id="2482" r:id="rId138"/>
    <p:sldId id="543" r:id="rId139"/>
    <p:sldId id="1059" r:id="rId140"/>
    <p:sldId id="1829" r:id="rId1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5050"/>
    <a:srgbClr val="67F03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" autoAdjust="0"/>
    <p:restoredTop sz="94660"/>
  </p:normalViewPr>
  <p:slideViewPr>
    <p:cSldViewPr>
      <p:cViewPr varScale="1">
        <p:scale>
          <a:sx n="87" d="100"/>
          <a:sy n="87" d="100"/>
        </p:scale>
        <p:origin x="10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7D452D-AAF8-404D-BCC0-E309A1A37137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C55624-2ED1-490C-B64E-85124094B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4149-E738-4E93-ACE3-61B5571898EB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E366-019E-4F07-AD88-48BEA5E5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98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77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9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40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0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89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91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11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15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65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1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0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5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4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44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96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0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56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65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73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23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9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lframalpha.com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lframalpha.com/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89AD3-F9B2-411B-BFD8-00CC5AD0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8"/>
            <a:ext cx="9144000" cy="6861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29400"/>
            <a:ext cx="94869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http://en.wikipedia.org/wiki/Differential_equation#mediaviewer/File:Elmer-pump-heatequation.png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52A403A-CFCC-4EB8-9C84-8C919CE2F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>
                <a:solidFill>
                  <a:srgbClr val="CCFFFF"/>
                </a:solidFill>
              </a:rPr>
              <a:t>Unit 3 </a:t>
            </a:r>
            <a:endParaRPr lang="en-US" altLang="en-US" sz="69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Part 5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Tables of Integrals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pPr algn="ctr"/>
            <a:r>
              <a:rPr lang="en-US" altLang="en-US" dirty="0"/>
              <a:t>For any given problem, the strategy was to rearrange and simplify your problem so it would look like something in the table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06641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Evaluate: </a:t>
            </a:r>
          </a:p>
          <a:p>
            <a:pPr eaLnBrk="1" hangingPunct="1"/>
            <a:r>
              <a:rPr lang="en-US" dirty="0"/>
              <a:t>∫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  <a:r>
              <a:rPr lang="en-US" dirty="0"/>
              <a:t> 1/x dx = ln(x) </a:t>
            </a:r>
            <a:r>
              <a:rPr lang="en-US" i="1" dirty="0"/>
              <a:t>|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</a:p>
          <a:p>
            <a:pPr eaLnBrk="1" hangingPunct="1"/>
            <a:r>
              <a:rPr lang="en-US" dirty="0"/>
              <a:t>         = ln(b) – ln(1)</a:t>
            </a:r>
          </a:p>
          <a:p>
            <a:pPr eaLnBrk="1" hangingPunct="1"/>
            <a:r>
              <a:rPr lang="en-US" dirty="0"/>
              <a:t>         = ln(b)</a:t>
            </a:r>
          </a:p>
          <a:p>
            <a:pPr eaLnBrk="1" hangingPunct="1"/>
            <a:r>
              <a:rPr lang="en-US" dirty="0"/>
              <a:t>Now what?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493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763000" cy="5638800"/>
          </a:xfrm>
        </p:spPr>
        <p:txBody>
          <a:bodyPr/>
          <a:lstStyle/>
          <a:p>
            <a:pPr eaLnBrk="1" hangingPunct="1"/>
            <a:r>
              <a:rPr lang="en-US" dirty="0"/>
              <a:t>Evaluate: </a:t>
            </a:r>
          </a:p>
          <a:p>
            <a:pPr eaLnBrk="1" hangingPunct="1"/>
            <a:r>
              <a:rPr lang="en-US" dirty="0"/>
              <a:t>∫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  <a:r>
              <a:rPr lang="en-US" dirty="0"/>
              <a:t> 1/x dx = ln(x) </a:t>
            </a:r>
            <a:r>
              <a:rPr lang="en-US" i="1" dirty="0"/>
              <a:t>|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</a:p>
          <a:p>
            <a:pPr eaLnBrk="1" hangingPunct="1"/>
            <a:r>
              <a:rPr lang="en-US" dirty="0"/>
              <a:t>         = ln(b) – ln(1)</a:t>
            </a:r>
          </a:p>
          <a:p>
            <a:pPr eaLnBrk="1" hangingPunct="1"/>
            <a:r>
              <a:rPr lang="en-US" dirty="0"/>
              <a:t>         = ln(b)</a:t>
            </a:r>
          </a:p>
          <a:p>
            <a:pPr eaLnBrk="1" hangingPunct="1"/>
            <a:r>
              <a:rPr lang="en-US" dirty="0"/>
              <a:t>Now what?</a:t>
            </a:r>
          </a:p>
          <a:p>
            <a:pPr eaLnBrk="1" hangingPunct="1"/>
            <a:r>
              <a:rPr lang="en-US" dirty="0" err="1"/>
              <a:t>lim</a:t>
            </a:r>
            <a:r>
              <a:rPr lang="en-US" dirty="0"/>
              <a:t>(b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∞) ln(b) = </a:t>
            </a:r>
            <a:r>
              <a:rPr lang="en-US" i="0" dirty="0">
                <a:solidFill>
                  <a:srgbClr val="FFFF00"/>
                </a:solidFill>
                <a:effectLst/>
              </a:rPr>
              <a:t>∞</a:t>
            </a:r>
          </a:p>
          <a:p>
            <a:pPr eaLnBrk="1" hangingPunct="1"/>
            <a:r>
              <a:rPr lang="en-US" dirty="0"/>
              <a:t>So the area under the curve is </a:t>
            </a:r>
            <a:r>
              <a:rPr lang="en-US" i="0" dirty="0">
                <a:effectLst/>
              </a:rPr>
              <a:t>∞</a:t>
            </a: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807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8076759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Well, that was surprising! The area </a:t>
            </a:r>
            <a:r>
              <a:rPr lang="en-US" dirty="0"/>
              <a:t>under 1/x</a:t>
            </a:r>
            <a:r>
              <a:rPr lang="en-US" baseline="30000" dirty="0"/>
              <a:t>2</a:t>
            </a:r>
            <a:r>
              <a:rPr lang="en-US" dirty="0"/>
              <a:t> is 1 while the area under 1/x is infinite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FAFC2C-719D-4DF6-A837-AE9651C343BF}"/>
              </a:ext>
            </a:extLst>
          </p:cNvPr>
          <p:cNvSpPr/>
          <p:nvPr/>
        </p:nvSpPr>
        <p:spPr>
          <a:xfrm>
            <a:off x="-2950" y="66110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28B8BC-D928-4760-BD68-E81186E8F1F9}"/>
              </a:ext>
            </a:extLst>
          </p:cNvPr>
          <p:cNvGrpSpPr/>
          <p:nvPr/>
        </p:nvGrpSpPr>
        <p:grpSpPr>
          <a:xfrm>
            <a:off x="5618120" y="3169920"/>
            <a:ext cx="2703044" cy="3383280"/>
            <a:chOff x="3769242" y="2424222"/>
            <a:chExt cx="2703044" cy="3383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28CEA4-80F2-4DF0-B582-EFBF25B47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9242" y="2424222"/>
              <a:ext cx="2703044" cy="33832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1C3631-FE82-487B-A4F3-4E75EA1DB987}"/>
                </a:ext>
              </a:extLst>
            </p:cNvPr>
            <p:cNvSpPr txBox="1"/>
            <p:nvPr/>
          </p:nvSpPr>
          <p:spPr>
            <a:xfrm>
              <a:off x="4876800" y="4191000"/>
              <a:ext cx="76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1/x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089C78-FCDD-4929-AC5C-F1DF66BFA707}"/>
              </a:ext>
            </a:extLst>
          </p:cNvPr>
          <p:cNvGrpSpPr/>
          <p:nvPr/>
        </p:nvGrpSpPr>
        <p:grpSpPr>
          <a:xfrm>
            <a:off x="1143000" y="3169920"/>
            <a:ext cx="2703044" cy="3383280"/>
            <a:chOff x="1143000" y="3109762"/>
            <a:chExt cx="2703044" cy="33832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857C6D9-2217-4B46-B42B-3DE013EA6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3109762"/>
              <a:ext cx="2703044" cy="33832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67E58B-A19D-4D13-8F86-58290017DB52}"/>
                </a:ext>
              </a:extLst>
            </p:cNvPr>
            <p:cNvSpPr txBox="1"/>
            <p:nvPr/>
          </p:nvSpPr>
          <p:spPr>
            <a:xfrm>
              <a:off x="2209800" y="4880599"/>
              <a:ext cx="76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1/x</a:t>
              </a:r>
              <a:r>
                <a:rPr lang="en-US" sz="2000" b="1" baseline="30000" dirty="0">
                  <a:solidFill>
                    <a:srgbClr val="CCFFFF"/>
                  </a:solidFill>
                </a:rPr>
                <a:t>2</a:t>
              </a:r>
              <a:endParaRPr lang="en-US" sz="2000" b="1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5555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We call integrals </a:t>
            </a:r>
            <a:r>
              <a:rPr lang="en-US" i="0" dirty="0">
                <a:solidFill>
                  <a:srgbClr val="FFC000"/>
                </a:solidFill>
                <a:effectLst/>
              </a:rPr>
              <a:t>convergent</a:t>
            </a:r>
            <a:r>
              <a:rPr lang="en-US" i="0" dirty="0">
                <a:effectLst/>
              </a:rPr>
              <a:t> if the associated limit exists and is a finite number (it’s not plus or minus infinity) and </a:t>
            </a:r>
            <a:r>
              <a:rPr lang="en-US" i="0" dirty="0">
                <a:solidFill>
                  <a:srgbClr val="FFC000"/>
                </a:solidFill>
                <a:effectLst/>
              </a:rPr>
              <a:t>divergent</a:t>
            </a:r>
            <a:r>
              <a:rPr lang="en-US" i="0" dirty="0">
                <a:effectLst/>
              </a:rPr>
              <a:t> if the associated limit either doesn’t exist or is (plus or minus) infinity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840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So: </a:t>
            </a:r>
            <a:r>
              <a:rPr lang="en-US" dirty="0"/>
              <a:t>1/x</a:t>
            </a:r>
            <a:r>
              <a:rPr lang="en-US" baseline="30000" dirty="0"/>
              <a:t>2</a:t>
            </a:r>
            <a:r>
              <a:rPr lang="en-US" dirty="0"/>
              <a:t> is convergent while  1/x is divergent</a:t>
            </a:r>
          </a:p>
        </p:txBody>
      </p:sp>
    </p:spTree>
    <p:extLst>
      <p:ext uri="{BB962C8B-B14F-4D97-AF65-F5344CB8AC3E}">
        <p14:creationId xmlns:p14="http://schemas.microsoft.com/office/powerpoint/2010/main" val="390019929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There are </a:t>
            </a:r>
            <a:r>
              <a:rPr lang="en-US" dirty="0"/>
              <a:t>basic</a:t>
            </a:r>
            <a:r>
              <a:rPr lang="en-US" i="0" dirty="0">
                <a:effectLst/>
              </a:rPr>
              <a:t>ally three cases:</a:t>
            </a:r>
          </a:p>
          <a:p>
            <a:r>
              <a:rPr lang="en-US" dirty="0"/>
              <a:t>1) ∫</a:t>
            </a:r>
            <a:r>
              <a:rPr lang="en-US" baseline="-25000" dirty="0" err="1"/>
              <a:t>a</a:t>
            </a:r>
            <a:r>
              <a:rPr lang="en-US" baseline="30000" dirty="0" err="1"/>
              <a:t>∞</a:t>
            </a:r>
            <a:r>
              <a:rPr lang="en-US" dirty="0" err="1"/>
              <a:t>ƒ</a:t>
            </a:r>
            <a:r>
              <a:rPr lang="en-US" dirty="0"/>
              <a:t>(x) dx infinity on the top</a:t>
            </a:r>
          </a:p>
          <a:p>
            <a:pPr>
              <a:spcBef>
                <a:spcPts val="0"/>
              </a:spcBef>
            </a:pPr>
            <a:r>
              <a:rPr lang="en-US" dirty="0"/>
              <a:t>    is convergent</a:t>
            </a:r>
          </a:p>
          <a:p>
            <a:r>
              <a:rPr lang="en-US" dirty="0"/>
              <a:t>2) ∫</a:t>
            </a:r>
            <a:r>
              <a:rPr lang="en-US" baseline="-25000" dirty="0"/>
              <a:t>-∞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 dx negative infinity </a:t>
            </a:r>
          </a:p>
          <a:p>
            <a:pPr>
              <a:spcBef>
                <a:spcPts val="0"/>
              </a:spcBef>
            </a:pPr>
            <a:r>
              <a:rPr lang="en-US" dirty="0"/>
              <a:t>    on the bottom is convergent</a:t>
            </a:r>
          </a:p>
          <a:p>
            <a:r>
              <a:rPr lang="en-US" dirty="0"/>
              <a:t>3) Both ∫</a:t>
            </a:r>
            <a:r>
              <a:rPr lang="en-US" baseline="-25000" dirty="0" err="1"/>
              <a:t>a</a:t>
            </a:r>
            <a:r>
              <a:rPr lang="en-US" baseline="30000" dirty="0" err="1"/>
              <a:t>∞</a:t>
            </a:r>
            <a:r>
              <a:rPr lang="en-US" dirty="0" err="1"/>
              <a:t>ƒ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and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dx     </a:t>
            </a:r>
          </a:p>
          <a:p>
            <a:pPr>
              <a:spcBef>
                <a:spcPts val="0"/>
              </a:spcBef>
            </a:pPr>
            <a:r>
              <a:rPr lang="en-US" dirty="0"/>
              <a:t>    are convergent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391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1) If  ∫</a:t>
            </a:r>
            <a:r>
              <a:rPr lang="en-US" baseline="-25000" dirty="0"/>
              <a:t>a</a:t>
            </a:r>
            <a:r>
              <a:rPr lang="en-US" baseline="30000" dirty="0"/>
              <a:t>∞ </a:t>
            </a:r>
            <a:r>
              <a:rPr lang="en-US" dirty="0"/>
              <a:t>ƒ(x) dx  is convergent</a:t>
            </a:r>
          </a:p>
          <a:p>
            <a:endParaRPr lang="en-US" sz="2000" dirty="0"/>
          </a:p>
          <a:p>
            <a:r>
              <a:rPr lang="en-US" dirty="0"/>
              <a:t>∫</a:t>
            </a:r>
            <a:r>
              <a:rPr lang="en-US" baseline="-25000" dirty="0" err="1"/>
              <a:t>a</a:t>
            </a:r>
            <a:r>
              <a:rPr lang="en-US" baseline="30000" dirty="0" err="1"/>
              <a:t>∞</a:t>
            </a:r>
            <a:r>
              <a:rPr lang="en-US" dirty="0" err="1"/>
              <a:t>ƒ</a:t>
            </a:r>
            <a:r>
              <a:rPr lang="en-US" dirty="0"/>
              <a:t>(x) dx = </a:t>
            </a:r>
            <a:r>
              <a:rPr lang="en-US" dirty="0" err="1"/>
              <a:t>lim</a:t>
            </a:r>
            <a:r>
              <a:rPr lang="en-US" dirty="0"/>
              <a:t>(b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∞)</a:t>
            </a:r>
            <a:r>
              <a:rPr lang="en-US" dirty="0"/>
              <a:t>∫</a:t>
            </a:r>
            <a:r>
              <a:rPr lang="en-US" baseline="-25000" dirty="0" err="1"/>
              <a:t>a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 dx</a:t>
            </a:r>
            <a:r>
              <a:rPr lang="en-US" i="0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1130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2) If ∫</a:t>
            </a:r>
            <a:r>
              <a:rPr lang="en-US" baseline="-25000" dirty="0"/>
              <a:t>-∞</a:t>
            </a:r>
            <a:r>
              <a:rPr lang="en-US" baseline="30000" dirty="0"/>
              <a:t>b </a:t>
            </a:r>
            <a:r>
              <a:rPr lang="en-US" dirty="0"/>
              <a:t>ƒ(x) dx  is convergent</a:t>
            </a:r>
          </a:p>
          <a:p>
            <a:endParaRPr lang="en-US" sz="2000" dirty="0"/>
          </a:p>
          <a:p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 err="1"/>
              <a:t>lim</a:t>
            </a:r>
            <a:r>
              <a:rPr lang="en-US" dirty="0"/>
              <a:t>(a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→-</a:t>
            </a:r>
            <a:r>
              <a:rPr lang="en-US" i="0" dirty="0">
                <a:effectLst/>
              </a:rPr>
              <a:t>∞)</a:t>
            </a:r>
            <a:r>
              <a:rPr lang="en-US" dirty="0"/>
              <a:t>∫</a:t>
            </a:r>
            <a:r>
              <a:rPr lang="en-US" baseline="-25000" dirty="0" err="1"/>
              <a:t>a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i="0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9156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3) If both ∫</a:t>
            </a:r>
            <a:r>
              <a:rPr lang="en-US" baseline="-25000" dirty="0" err="1"/>
              <a:t>a</a:t>
            </a:r>
            <a:r>
              <a:rPr lang="en-US" baseline="30000" dirty="0" err="1"/>
              <a:t>∞</a:t>
            </a:r>
            <a:r>
              <a:rPr lang="en-US" dirty="0" err="1"/>
              <a:t>ƒ</a:t>
            </a:r>
            <a:r>
              <a:rPr lang="en-US" dirty="0"/>
              <a:t>(x) dx and </a:t>
            </a:r>
          </a:p>
          <a:p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/>
              <a:t>b </a:t>
            </a:r>
            <a:r>
              <a:rPr lang="en-US" dirty="0"/>
              <a:t>ƒ(x) dx are convergent</a:t>
            </a:r>
          </a:p>
          <a:p>
            <a:endParaRPr lang="en-US" sz="2000" dirty="0"/>
          </a:p>
          <a:p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/>
              <a:t>∞ </a:t>
            </a:r>
            <a:r>
              <a:rPr lang="en-US" dirty="0"/>
              <a:t>ƒ(x) dx =</a:t>
            </a:r>
          </a:p>
          <a:p>
            <a:r>
              <a:rPr lang="en-US" dirty="0"/>
              <a:t>     = ∫</a:t>
            </a:r>
            <a:r>
              <a:rPr lang="en-US" baseline="-25000" dirty="0"/>
              <a:t>-∞</a:t>
            </a:r>
            <a:r>
              <a:rPr lang="en-US" baseline="30000" dirty="0"/>
              <a:t>b </a:t>
            </a:r>
            <a:r>
              <a:rPr lang="en-US" dirty="0"/>
              <a:t>ƒ(x) dx + ∫</a:t>
            </a:r>
            <a:r>
              <a:rPr lang="en-US" baseline="-25000" dirty="0" err="1"/>
              <a:t>a</a:t>
            </a:r>
            <a:r>
              <a:rPr lang="en-US" baseline="30000" dirty="0" err="1"/>
              <a:t>∞</a:t>
            </a:r>
            <a:r>
              <a:rPr lang="en-US" dirty="0" err="1"/>
              <a:t>ƒ</a:t>
            </a:r>
            <a:r>
              <a:rPr lang="en-US" dirty="0"/>
              <a:t>(x) dx</a:t>
            </a:r>
          </a:p>
          <a:p>
            <a:r>
              <a:rPr lang="en-US" dirty="0"/>
              <a:t>     = </a:t>
            </a:r>
            <a:r>
              <a:rPr lang="en-US" dirty="0" err="1"/>
              <a:t>lim</a:t>
            </a:r>
            <a:r>
              <a:rPr lang="en-US" dirty="0"/>
              <a:t>(b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∞)</a:t>
            </a:r>
            <a:r>
              <a:rPr lang="en-US" dirty="0"/>
              <a:t>∫</a:t>
            </a:r>
            <a:r>
              <a:rPr lang="en-US" baseline="-25000" dirty="0" err="1"/>
              <a:t>a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 dx</a:t>
            </a:r>
            <a:r>
              <a:rPr lang="en-US" i="0" dirty="0">
                <a:effectLst/>
              </a:rPr>
              <a:t> </a:t>
            </a:r>
            <a:endParaRPr lang="en-US" dirty="0"/>
          </a:p>
          <a:p>
            <a:r>
              <a:rPr lang="en-US" dirty="0"/>
              <a:t>        + </a:t>
            </a:r>
            <a:r>
              <a:rPr lang="en-US" dirty="0" err="1"/>
              <a:t>lim</a:t>
            </a:r>
            <a:r>
              <a:rPr lang="en-US" dirty="0"/>
              <a:t>(a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→-</a:t>
            </a:r>
            <a:r>
              <a:rPr lang="en-US" i="0" dirty="0">
                <a:effectLst/>
              </a:rPr>
              <a:t>∞)</a:t>
            </a:r>
            <a:r>
              <a:rPr lang="en-US" dirty="0"/>
              <a:t>∫</a:t>
            </a:r>
            <a:r>
              <a:rPr lang="en-US" baseline="-25000" dirty="0" err="1"/>
              <a:t>a</a:t>
            </a:r>
            <a:r>
              <a:rPr lang="en-US" baseline="30000" dirty="0" err="1"/>
              <a:t>b</a:t>
            </a:r>
            <a:r>
              <a:rPr lang="en-US" dirty="0" err="1"/>
              <a:t>ƒ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i="0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1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F430313-4D45-4F02-AD9E-E3A322FBB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161644"/>
            <a:ext cx="7632700" cy="569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Tables of Integrals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Students really loved doing this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http://translationbiz.files.wordpress.com/2012/07/tearing-out-hair2.jpg</a:t>
            </a:r>
          </a:p>
        </p:txBody>
      </p:sp>
    </p:spTree>
    <p:extLst>
      <p:ext uri="{BB962C8B-B14F-4D97-AF65-F5344CB8AC3E}">
        <p14:creationId xmlns:p14="http://schemas.microsoft.com/office/powerpoint/2010/main" val="4028076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638800"/>
          </a:xfrm>
        </p:spPr>
        <p:txBody>
          <a:bodyPr/>
          <a:lstStyle/>
          <a:p>
            <a:pPr eaLnBrk="1" hangingPunct="1"/>
            <a:r>
              <a:rPr lang="en-US" dirty="0"/>
              <a:t>Calculate: ∫</a:t>
            </a:r>
            <a:r>
              <a:rPr lang="en-US" baseline="-25000" dirty="0"/>
              <a:t>-∞</a:t>
            </a:r>
            <a:r>
              <a:rPr lang="en-US" baseline="30000" dirty="0"/>
              <a:t>∞</a:t>
            </a:r>
            <a:r>
              <a:rPr lang="en-US" dirty="0"/>
              <a:t> 1/(1+x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pPr eaLnBrk="1" hangingPunct="1"/>
            <a:r>
              <a:rPr lang="en-US" dirty="0"/>
              <a:t>Which case is it?</a:t>
            </a: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7658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pPr eaLnBrk="1" hangingPunct="1"/>
            <a:r>
              <a:rPr lang="en-US" dirty="0"/>
              <a:t>Calculate: ∫</a:t>
            </a:r>
            <a:r>
              <a:rPr lang="en-US" baseline="-25000" dirty="0"/>
              <a:t>-∞</a:t>
            </a:r>
            <a:r>
              <a:rPr lang="en-US" baseline="30000" dirty="0"/>
              <a:t>∞</a:t>
            </a:r>
            <a:r>
              <a:rPr lang="en-US" dirty="0"/>
              <a:t> 1/(1+x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pPr eaLnBrk="1" hangingPunct="1"/>
            <a:r>
              <a:rPr lang="en-US" dirty="0"/>
              <a:t>Which case is it?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/>
              <a:t>∞ </a:t>
            </a:r>
            <a:r>
              <a:rPr lang="en-US" dirty="0"/>
              <a:t>1/(1+x</a:t>
            </a:r>
            <a:r>
              <a:rPr lang="en-US" baseline="30000" dirty="0"/>
              <a:t>2</a:t>
            </a:r>
            <a:r>
              <a:rPr lang="en-US" dirty="0"/>
              <a:t>) dx =</a:t>
            </a:r>
          </a:p>
          <a:p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/>
              <a:t>b </a:t>
            </a:r>
            <a:r>
              <a:rPr lang="en-US" dirty="0"/>
              <a:t>1/(1+x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∞</a:t>
            </a:r>
            <a:r>
              <a:rPr lang="en-US" dirty="0"/>
              <a:t> 1/(1+x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= </a:t>
            </a:r>
            <a:r>
              <a:rPr lang="en-US" dirty="0" err="1"/>
              <a:t>lim</a:t>
            </a:r>
            <a:r>
              <a:rPr lang="en-US" dirty="0"/>
              <a:t>(b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∞)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dirty="0"/>
              <a:t> 1/(1+x</a:t>
            </a:r>
            <a:r>
              <a:rPr lang="en-US" baseline="30000" dirty="0"/>
              <a:t>2</a:t>
            </a:r>
            <a:r>
              <a:rPr lang="en-US" dirty="0"/>
              <a:t>) dx</a:t>
            </a:r>
            <a:r>
              <a:rPr lang="en-US" i="0" dirty="0">
                <a:effectLst/>
              </a:rPr>
              <a:t> </a:t>
            </a:r>
            <a:endParaRPr lang="en-US" dirty="0"/>
          </a:p>
          <a:p>
            <a:r>
              <a:rPr lang="en-US" dirty="0"/>
              <a:t>        + </a:t>
            </a:r>
            <a:r>
              <a:rPr lang="en-US" dirty="0" err="1"/>
              <a:t>lim</a:t>
            </a:r>
            <a:r>
              <a:rPr lang="en-US" dirty="0"/>
              <a:t>(a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→-</a:t>
            </a:r>
            <a:r>
              <a:rPr lang="en-US" i="0" dirty="0">
                <a:effectLst/>
              </a:rPr>
              <a:t>∞)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dirty="0"/>
              <a:t> 1/(1+x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5356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pPr eaLnBrk="1" hangingPunct="1"/>
            <a:r>
              <a:rPr lang="en-US" dirty="0"/>
              <a:t>Calculate: ∫</a:t>
            </a:r>
            <a:r>
              <a:rPr lang="en-US" baseline="-25000" dirty="0"/>
              <a:t>-∞</a:t>
            </a:r>
            <a:r>
              <a:rPr lang="en-US" baseline="30000" dirty="0"/>
              <a:t>∞</a:t>
            </a:r>
            <a:r>
              <a:rPr lang="en-US" dirty="0"/>
              <a:t> 1/(1+x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/>
              <a:t>∞</a:t>
            </a:r>
            <a:r>
              <a:rPr lang="en-US" sz="2000" baseline="30000" dirty="0"/>
              <a:t> </a:t>
            </a:r>
            <a:r>
              <a:rPr lang="en-US" dirty="0"/>
              <a:t>1/(1+x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=&gt;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dirty="0"/>
              <a:t> </a:t>
            </a:r>
            <a:r>
              <a:rPr lang="en-US" dirty="0"/>
              <a:t>1/(1+x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i="0" dirty="0">
                <a:effectLst/>
              </a:rPr>
              <a:t> </a:t>
            </a:r>
            <a:endParaRPr lang="en-US" dirty="0"/>
          </a:p>
          <a:p>
            <a:r>
              <a:rPr lang="en-US" dirty="0"/>
              <a:t>       = ?</a:t>
            </a: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1218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pPr eaLnBrk="1" hangingPunct="1"/>
            <a:r>
              <a:rPr lang="en-US" dirty="0"/>
              <a:t>Calculate: ∫</a:t>
            </a:r>
            <a:r>
              <a:rPr lang="en-US" baseline="-25000" dirty="0"/>
              <a:t>-∞</a:t>
            </a:r>
            <a:r>
              <a:rPr lang="en-US" baseline="30000" dirty="0"/>
              <a:t>∞</a:t>
            </a:r>
            <a:r>
              <a:rPr lang="en-US" dirty="0"/>
              <a:t> 1/(1+x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/>
              <a:t>∞</a:t>
            </a:r>
            <a:r>
              <a:rPr lang="en-US" sz="2000" baseline="30000" dirty="0"/>
              <a:t> </a:t>
            </a:r>
            <a:r>
              <a:rPr lang="en-US" dirty="0"/>
              <a:t>1/(1+x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=&gt;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dirty="0"/>
              <a:t> </a:t>
            </a:r>
            <a:r>
              <a:rPr lang="en-US" dirty="0"/>
              <a:t>1/(1+x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i="0" dirty="0">
                <a:effectLst/>
              </a:rPr>
              <a:t>     = 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(x)</a:t>
            </a:r>
            <a:r>
              <a:rPr lang="en-US" sz="2000" i="0" dirty="0">
                <a:effectLst/>
              </a:rPr>
              <a:t> </a:t>
            </a:r>
            <a:r>
              <a:rPr lang="en-US" i="1" dirty="0">
                <a:effectLst/>
              </a:rPr>
              <a:t>|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i="0" dirty="0">
                <a:effectLst/>
              </a:rPr>
              <a:t>  </a:t>
            </a:r>
            <a:endParaRPr lang="en-US" dirty="0"/>
          </a:p>
          <a:p>
            <a:r>
              <a:rPr lang="en-US" dirty="0"/>
              <a:t>     </a:t>
            </a:r>
            <a:r>
              <a:rPr lang="en-US" i="0" dirty="0">
                <a:effectLst/>
              </a:rPr>
              <a:t>= 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(b) - 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(a) </a:t>
            </a:r>
            <a:endParaRPr lang="en-US" dirty="0"/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2810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pPr eaLnBrk="1" hangingPunct="1"/>
            <a:r>
              <a:rPr lang="en-US" dirty="0"/>
              <a:t>Calculate: ∫</a:t>
            </a:r>
            <a:r>
              <a:rPr lang="en-US" baseline="-25000" dirty="0"/>
              <a:t>-∞</a:t>
            </a:r>
            <a:r>
              <a:rPr lang="en-US" baseline="30000" dirty="0"/>
              <a:t>∞</a:t>
            </a:r>
            <a:r>
              <a:rPr lang="en-US" dirty="0"/>
              <a:t> 1/(1+x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/>
              <a:t>∞</a:t>
            </a:r>
            <a:r>
              <a:rPr lang="en-US" sz="2000" baseline="30000" dirty="0"/>
              <a:t> </a:t>
            </a:r>
            <a:r>
              <a:rPr lang="en-US" dirty="0"/>
              <a:t>1/(1+x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=&gt;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dirty="0"/>
              <a:t> </a:t>
            </a:r>
            <a:r>
              <a:rPr lang="en-US" dirty="0"/>
              <a:t>1/(1+x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i="0" dirty="0">
                <a:effectLst/>
              </a:rPr>
              <a:t>     = 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(x)</a:t>
            </a:r>
            <a:r>
              <a:rPr lang="en-US" sz="2000" i="0" dirty="0">
                <a:effectLst/>
              </a:rPr>
              <a:t> </a:t>
            </a:r>
            <a:r>
              <a:rPr lang="en-US" i="1" dirty="0">
                <a:effectLst/>
              </a:rPr>
              <a:t>|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i="0" dirty="0">
                <a:effectLst/>
              </a:rPr>
              <a:t>  </a:t>
            </a:r>
            <a:endParaRPr lang="en-US" dirty="0"/>
          </a:p>
          <a:p>
            <a:r>
              <a:rPr lang="en-US" dirty="0"/>
              <a:t>     </a:t>
            </a:r>
            <a:r>
              <a:rPr lang="en-US" i="0" dirty="0">
                <a:effectLst/>
              </a:rPr>
              <a:t>= 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(b) - 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(a) </a:t>
            </a:r>
            <a:endParaRPr lang="en-US" dirty="0"/>
          </a:p>
          <a:p>
            <a:pPr eaLnBrk="1" hangingPunct="1"/>
            <a:r>
              <a:rPr lang="en-US" dirty="0"/>
              <a:t>Now what?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7086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pPr eaLnBrk="1" hangingPunct="1"/>
            <a:r>
              <a:rPr lang="en-US" dirty="0"/>
              <a:t>Calculate: ∫</a:t>
            </a:r>
            <a:r>
              <a:rPr lang="en-US" baseline="-25000" dirty="0"/>
              <a:t>-∞</a:t>
            </a:r>
            <a:r>
              <a:rPr lang="en-US" baseline="30000" dirty="0"/>
              <a:t>∞</a:t>
            </a:r>
            <a:r>
              <a:rPr lang="en-US" dirty="0"/>
              <a:t> 1/(1+x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/>
              <a:t>∞</a:t>
            </a:r>
            <a:r>
              <a:rPr lang="en-US" sz="2000" baseline="30000" dirty="0"/>
              <a:t> </a:t>
            </a:r>
            <a:r>
              <a:rPr lang="en-US" dirty="0"/>
              <a:t>1/(1+x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=&gt;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dirty="0"/>
              <a:t> </a:t>
            </a:r>
            <a:r>
              <a:rPr lang="en-US" dirty="0"/>
              <a:t>1/(1+x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i="0" dirty="0">
                <a:effectLst/>
              </a:rPr>
              <a:t>     = 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(x)</a:t>
            </a:r>
            <a:r>
              <a:rPr lang="en-US" sz="2000" i="0" dirty="0">
                <a:effectLst/>
              </a:rPr>
              <a:t> </a:t>
            </a:r>
            <a:r>
              <a:rPr lang="en-US" i="1" dirty="0">
                <a:effectLst/>
              </a:rPr>
              <a:t>|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i="0" dirty="0">
                <a:effectLst/>
              </a:rPr>
              <a:t>  </a:t>
            </a:r>
            <a:endParaRPr lang="en-US" dirty="0"/>
          </a:p>
          <a:p>
            <a:r>
              <a:rPr lang="en-US" dirty="0"/>
              <a:t>     </a:t>
            </a:r>
            <a:r>
              <a:rPr lang="en-US" i="0" dirty="0">
                <a:effectLst/>
              </a:rPr>
              <a:t>= 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(b) - 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(a)</a:t>
            </a:r>
          </a:p>
          <a:p>
            <a:r>
              <a:rPr lang="en-US" dirty="0" err="1"/>
              <a:t>lim</a:t>
            </a:r>
            <a:r>
              <a:rPr lang="en-US" dirty="0"/>
              <a:t>(b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∞) 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(b) + </a:t>
            </a:r>
          </a:p>
          <a:p>
            <a:r>
              <a:rPr lang="en-US" dirty="0"/>
              <a:t>           </a:t>
            </a:r>
            <a:r>
              <a:rPr lang="en-US" dirty="0" err="1"/>
              <a:t>lim</a:t>
            </a:r>
            <a:r>
              <a:rPr lang="en-US" dirty="0"/>
              <a:t>(a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→-</a:t>
            </a:r>
            <a:r>
              <a:rPr lang="en-US" i="0" dirty="0">
                <a:effectLst/>
              </a:rPr>
              <a:t>∞) </a:t>
            </a:r>
            <a:r>
              <a:rPr lang="en-US" dirty="0"/>
              <a:t>-</a:t>
            </a:r>
            <a:r>
              <a:rPr lang="en-US" i="0" dirty="0">
                <a:effectLst/>
              </a:rPr>
              <a:t>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(a)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494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pPr eaLnBrk="1" hangingPunct="1"/>
            <a:r>
              <a:rPr lang="en-US" dirty="0"/>
              <a:t>Calculate: ∫</a:t>
            </a:r>
            <a:r>
              <a:rPr lang="en-US" baseline="-25000" dirty="0"/>
              <a:t>-∞</a:t>
            </a:r>
            <a:r>
              <a:rPr lang="en-US" baseline="30000" dirty="0"/>
              <a:t>∞</a:t>
            </a:r>
            <a:r>
              <a:rPr lang="en-US" dirty="0"/>
              <a:t> 1/(1+x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r>
              <a:rPr lang="en-US" dirty="0"/>
              <a:t>∫</a:t>
            </a:r>
            <a:r>
              <a:rPr lang="en-US" baseline="-25000" dirty="0"/>
              <a:t>-∞</a:t>
            </a:r>
            <a:r>
              <a:rPr lang="en-US" baseline="30000" dirty="0"/>
              <a:t>∞</a:t>
            </a:r>
            <a:r>
              <a:rPr lang="en-US" sz="2000" baseline="30000" dirty="0"/>
              <a:t> </a:t>
            </a:r>
            <a:r>
              <a:rPr lang="en-US" dirty="0"/>
              <a:t>1/(1+x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=&gt;</a:t>
            </a:r>
            <a:r>
              <a:rPr lang="en-US" sz="2000" dirty="0"/>
              <a:t> </a:t>
            </a:r>
            <a:r>
              <a:rPr lang="en-US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sz="2000" dirty="0"/>
              <a:t> </a:t>
            </a:r>
            <a:r>
              <a:rPr lang="en-US" dirty="0"/>
              <a:t>1/(1+x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i="0" dirty="0">
                <a:effectLst/>
              </a:rPr>
              <a:t>     = 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(x)</a:t>
            </a:r>
            <a:r>
              <a:rPr lang="en-US" sz="2000" i="0" dirty="0">
                <a:effectLst/>
              </a:rPr>
              <a:t> </a:t>
            </a:r>
            <a:r>
              <a:rPr lang="en-US" i="1" dirty="0">
                <a:effectLst/>
              </a:rPr>
              <a:t>|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i="0" dirty="0">
                <a:effectLst/>
              </a:rPr>
              <a:t>  </a:t>
            </a:r>
            <a:endParaRPr lang="en-US" dirty="0"/>
          </a:p>
          <a:p>
            <a:r>
              <a:rPr lang="en-US" dirty="0"/>
              <a:t>     </a:t>
            </a:r>
            <a:r>
              <a:rPr lang="en-US" i="0" dirty="0">
                <a:effectLst/>
              </a:rPr>
              <a:t>= 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(b) - 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(a)</a:t>
            </a:r>
          </a:p>
          <a:p>
            <a:r>
              <a:rPr lang="en-US" dirty="0" err="1"/>
              <a:t>lim</a:t>
            </a:r>
            <a:r>
              <a:rPr lang="en-US" dirty="0"/>
              <a:t>(b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∞) 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(b) + </a:t>
            </a:r>
          </a:p>
          <a:p>
            <a:r>
              <a:rPr lang="en-US" dirty="0"/>
              <a:t>           </a:t>
            </a:r>
            <a:r>
              <a:rPr lang="en-US" dirty="0" err="1"/>
              <a:t>lim</a:t>
            </a:r>
            <a:r>
              <a:rPr lang="en-US" dirty="0"/>
              <a:t>(a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→-</a:t>
            </a:r>
            <a:r>
              <a:rPr lang="en-US" i="0" dirty="0">
                <a:effectLst/>
              </a:rPr>
              <a:t>∞) </a:t>
            </a:r>
            <a:r>
              <a:rPr lang="en-US" dirty="0"/>
              <a:t>-</a:t>
            </a:r>
            <a:r>
              <a:rPr lang="en-US" i="0" dirty="0">
                <a:effectLst/>
              </a:rPr>
              <a:t>tan</a:t>
            </a:r>
            <a:r>
              <a:rPr lang="en-US" i="0" baseline="30000" dirty="0">
                <a:effectLst/>
              </a:rPr>
              <a:t>-1</a:t>
            </a:r>
            <a:r>
              <a:rPr lang="en-US" i="0" dirty="0">
                <a:effectLst/>
              </a:rPr>
              <a:t>(a)</a:t>
            </a:r>
          </a:p>
          <a:p>
            <a:r>
              <a:rPr lang="en-US" dirty="0"/>
              <a:t>     = </a:t>
            </a:r>
            <a:r>
              <a:rPr lang="en-US" b="0" dirty="0"/>
              <a:t>π</a:t>
            </a:r>
            <a:r>
              <a:rPr lang="en-US" dirty="0"/>
              <a:t>/2 – (-</a:t>
            </a:r>
            <a:r>
              <a:rPr lang="el-GR" b="0" dirty="0"/>
              <a:t>π</a:t>
            </a:r>
            <a:r>
              <a:rPr lang="en-US" dirty="0"/>
              <a:t>/2)</a:t>
            </a:r>
          </a:p>
          <a:p>
            <a:r>
              <a:rPr lang="en-US" dirty="0"/>
              <a:t>     = </a:t>
            </a:r>
            <a:r>
              <a:rPr lang="en-US" b="0" dirty="0">
                <a:solidFill>
                  <a:srgbClr val="FFFF00"/>
                </a:solidFill>
              </a:rPr>
              <a:t>π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9283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638800"/>
          </a:xfrm>
        </p:spPr>
        <p:txBody>
          <a:bodyPr/>
          <a:lstStyle/>
          <a:p>
            <a:pPr eaLnBrk="1" hangingPunct="1"/>
            <a:r>
              <a:rPr lang="en-US" dirty="0"/>
              <a:t>Calculate: ∫</a:t>
            </a:r>
            <a:r>
              <a:rPr lang="en-US" baseline="-25000" dirty="0"/>
              <a:t>-∞</a:t>
            </a:r>
            <a:r>
              <a:rPr lang="en-US" baseline="30000" dirty="0"/>
              <a:t>∞</a:t>
            </a:r>
            <a:r>
              <a:rPr lang="en-US" dirty="0"/>
              <a:t> 1/(1+x</a:t>
            </a:r>
            <a:r>
              <a:rPr lang="en-US" baseline="30000" dirty="0"/>
              <a:t>2</a:t>
            </a:r>
            <a:r>
              <a:rPr lang="en-US" dirty="0"/>
              <a:t>) dx = </a:t>
            </a:r>
            <a:r>
              <a:rPr lang="en-US" b="0" dirty="0">
                <a:solidFill>
                  <a:srgbClr val="FFFF00"/>
                </a:solidFill>
              </a:rPr>
              <a:t>π</a:t>
            </a:r>
          </a:p>
          <a:p>
            <a:pPr eaLnBrk="1" hangingPunct="1"/>
            <a:r>
              <a:rPr lang="en-US" dirty="0"/>
              <a:t>So, the area under the entire curve from -∞ to ∞ is </a:t>
            </a:r>
            <a:r>
              <a:rPr lang="en-US" b="0" dirty="0"/>
              <a:t>π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2B0EC-1F25-48D6-95F6-BF96A2481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24162"/>
            <a:ext cx="5297308" cy="38814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49D334-3755-4A94-A224-CC73F316CEA7}"/>
              </a:ext>
            </a:extLst>
          </p:cNvPr>
          <p:cNvSpPr/>
          <p:nvPr/>
        </p:nvSpPr>
        <p:spPr>
          <a:xfrm>
            <a:off x="-2950" y="66110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84906559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2884277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type of improper integral has non-infinite limits BUT is discontinuous in the interval</a:t>
            </a:r>
          </a:p>
        </p:txBody>
      </p:sp>
    </p:spTree>
    <p:extLst>
      <p:ext uri="{BB962C8B-B14F-4D97-AF65-F5344CB8AC3E}">
        <p14:creationId xmlns:p14="http://schemas.microsoft.com/office/powerpoint/2010/main" val="271954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nasty integrals containing multiplications you can sometimes use a technique called </a:t>
            </a:r>
          </a:p>
          <a:p>
            <a:endParaRPr lang="en-US" sz="2000" dirty="0"/>
          </a:p>
          <a:p>
            <a:pPr algn="ctr"/>
            <a:r>
              <a:rPr lang="en-US" dirty="0">
                <a:solidFill>
                  <a:srgbClr val="FFC000"/>
                </a:solidFill>
              </a:rPr>
              <a:t>Integration by Parts</a:t>
            </a:r>
          </a:p>
          <a:p>
            <a:endParaRPr lang="en-US" sz="2000" dirty="0"/>
          </a:p>
          <a:p>
            <a:r>
              <a:rPr lang="en-US" dirty="0"/>
              <a:t>This is just the product rule run backwards</a:t>
            </a:r>
          </a:p>
        </p:txBody>
      </p:sp>
    </p:spTree>
    <p:extLst>
      <p:ext uri="{BB962C8B-B14F-4D97-AF65-F5344CB8AC3E}">
        <p14:creationId xmlns:p14="http://schemas.microsoft.com/office/powerpoint/2010/main" val="351569857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pPr eaLnBrk="1" hangingPunct="1"/>
                <a:r>
                  <a:rPr lang="en-US" dirty="0"/>
                  <a:t>Calculate: ∫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3</a:t>
                </a:r>
                <a:r>
                  <a:rPr lang="en-US" dirty="0"/>
                  <a:t>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</m:oMath>
                </a14:m>
                <a:r>
                  <a:rPr lang="en-US" dirty="0"/>
                  <a:t> dx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770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pPr eaLnBrk="1" hangingPunct="1"/>
                <a:r>
                  <a:rPr lang="en-US" dirty="0"/>
                  <a:t>Calculate: ∫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3</a:t>
                </a:r>
                <a:r>
                  <a:rPr lang="en-US" dirty="0"/>
                  <a:t>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</m:oMath>
                </a14:m>
                <a:r>
                  <a:rPr lang="en-US" dirty="0"/>
                  <a:t> dx</a:t>
                </a:r>
              </a:p>
              <a:p>
                <a:pPr eaLnBrk="1" hangingPunct="1"/>
                <a:r>
                  <a:rPr lang="en-US" dirty="0"/>
                  <a:t>No infinities!</a:t>
                </a:r>
              </a:p>
              <a:p>
                <a:pPr eaLnBrk="1" hangingPunct="1"/>
                <a:r>
                  <a:rPr lang="en-US" dirty="0"/>
                  <a:t>But x can’t equal 2 or we’ll have division by zero…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410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pPr eaLnBrk="1" hangingPunct="1"/>
                <a:r>
                  <a:rPr lang="en-US" dirty="0"/>
                  <a:t>Calculate: ∫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3</a:t>
                </a:r>
                <a:r>
                  <a:rPr lang="en-US" dirty="0"/>
                  <a:t>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</m:oMath>
                </a14:m>
                <a:r>
                  <a:rPr lang="en-US" dirty="0"/>
                  <a:t> dx</a:t>
                </a:r>
              </a:p>
              <a:p>
                <a:pPr eaLnBrk="1" hangingPunct="1"/>
                <a:r>
                  <a:rPr lang="en-US" dirty="0"/>
                  <a:t>No infinities!</a:t>
                </a:r>
              </a:p>
              <a:p>
                <a:pPr eaLnBrk="1" hangingPunct="1"/>
                <a:r>
                  <a:rPr lang="en-US" dirty="0"/>
                  <a:t>But x can’t equal 2 or we’ll have division by zero… it’s discontinuous!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541" r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9726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pPr eaLnBrk="1" hangingPunct="1"/>
                <a:r>
                  <a:rPr lang="en-US" dirty="0"/>
                  <a:t>Calculate: ∫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3</a:t>
                </a:r>
                <a:r>
                  <a:rPr lang="en-US" dirty="0"/>
                  <a:t>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</m:oMath>
                </a14:m>
                <a:r>
                  <a:rPr lang="en-US" dirty="0"/>
                  <a:t> dx</a:t>
                </a:r>
              </a:p>
              <a:p>
                <a:pPr eaLnBrk="1" hangingPunct="1"/>
                <a:r>
                  <a:rPr lang="en-US" dirty="0"/>
                  <a:t>We’ll do the same thing as case 2, but take the limit as “a” approaches the point of discontinuity at 2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541" r="-3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6622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pPr eaLnBrk="1" hangingPunct="1"/>
                <a:r>
                  <a:rPr lang="en-US" dirty="0"/>
                  <a:t>Calculate: ∫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3</a:t>
                </a:r>
                <a:r>
                  <a:rPr lang="en-US" dirty="0"/>
                  <a:t>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dx</a:t>
                </a:r>
              </a:p>
              <a:p>
                <a:r>
                  <a:rPr lang="en-US" dirty="0"/>
                  <a:t>∫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3</a:t>
                </a:r>
                <a:r>
                  <a:rPr lang="en-US" sz="2000" baseline="30000" dirty="0"/>
                  <a:t> </a:t>
                </a:r>
                <a:r>
                  <a:rPr lang="en-US" dirty="0"/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dx</a:t>
                </a:r>
                <a:r>
                  <a:rPr lang="en-US" sz="2000" dirty="0"/>
                  <a:t> </a:t>
                </a:r>
                <a:r>
                  <a:rPr lang="en-US" dirty="0"/>
                  <a:t>=&gt;</a:t>
                </a:r>
                <a:r>
                  <a:rPr lang="en-US" sz="2000" dirty="0"/>
                  <a:t> </a:t>
                </a:r>
                <a:r>
                  <a:rPr lang="en-US" dirty="0"/>
                  <a:t>∫</a:t>
                </a:r>
                <a:r>
                  <a:rPr lang="en-US" baseline="-25000" dirty="0"/>
                  <a:t>a</a:t>
                </a:r>
                <a:r>
                  <a:rPr lang="en-US" baseline="30000" dirty="0"/>
                  <a:t>3</a:t>
                </a:r>
                <a:r>
                  <a:rPr lang="en-US" sz="2000" dirty="0"/>
                  <a:t> </a:t>
                </a:r>
                <a:r>
                  <a:rPr lang="en-US" dirty="0"/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dx</a:t>
                </a:r>
              </a:p>
              <a:p>
                <a:r>
                  <a:rPr lang="en-US" i="0" dirty="0">
                    <a:effectLst/>
                  </a:rPr>
                  <a:t>     = ?</a:t>
                </a:r>
                <a:endParaRPr lang="en-US" dirty="0"/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5454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pPr eaLnBrk="1" hangingPunct="1"/>
                <a:r>
                  <a:rPr lang="en-US" dirty="0"/>
                  <a:t>Calculate: ∫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3</a:t>
                </a:r>
                <a:r>
                  <a:rPr lang="en-US" dirty="0"/>
                  <a:t>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dx</a:t>
                </a:r>
              </a:p>
              <a:p>
                <a:r>
                  <a:rPr lang="en-US" dirty="0"/>
                  <a:t>∫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3</a:t>
                </a:r>
                <a:r>
                  <a:rPr lang="en-US" sz="2000" baseline="30000" dirty="0"/>
                  <a:t> </a:t>
                </a:r>
                <a:r>
                  <a:rPr lang="en-US" dirty="0"/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dx</a:t>
                </a:r>
                <a:r>
                  <a:rPr lang="en-US" sz="2000" dirty="0"/>
                  <a:t> </a:t>
                </a:r>
                <a:r>
                  <a:rPr lang="en-US" dirty="0"/>
                  <a:t>=&gt;</a:t>
                </a:r>
                <a:r>
                  <a:rPr lang="en-US" sz="2000" dirty="0"/>
                  <a:t> </a:t>
                </a:r>
              </a:p>
              <a:p>
                <a:r>
                  <a:rPr lang="en-US" dirty="0"/>
                  <a:t>∫</a:t>
                </a:r>
                <a:r>
                  <a:rPr lang="en-US" baseline="-25000" dirty="0"/>
                  <a:t>a</a:t>
                </a:r>
                <a:r>
                  <a:rPr lang="en-US" baseline="30000" dirty="0"/>
                  <a:t>3</a:t>
                </a:r>
                <a:r>
                  <a:rPr lang="en-US" sz="2000" dirty="0"/>
                  <a:t> </a:t>
                </a:r>
                <a:r>
                  <a:rPr lang="en-US" dirty="0"/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dx = ∫</a:t>
                </a:r>
                <a:r>
                  <a:rPr lang="en-US" baseline="-25000" dirty="0"/>
                  <a:t>a</a:t>
                </a:r>
                <a:r>
                  <a:rPr lang="en-US" baseline="30000" dirty="0"/>
                  <a:t>3</a:t>
                </a:r>
                <a:r>
                  <a:rPr lang="en-US" sz="2000" dirty="0"/>
                  <a:t> </a:t>
                </a:r>
                <a:r>
                  <a:rPr lang="en-US" dirty="0"/>
                  <a:t>(x-2)</a:t>
                </a:r>
                <a:r>
                  <a:rPr lang="en-US" baseline="30000" dirty="0"/>
                  <a:t>-½</a:t>
                </a:r>
                <a:r>
                  <a:rPr lang="en-US" dirty="0"/>
                  <a:t> dx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     = 1/-½ (x-2)</a:t>
                </a:r>
                <a:r>
                  <a:rPr lang="en-US" baseline="30000" dirty="0"/>
                  <a:t>½</a:t>
                </a:r>
                <a:r>
                  <a:rPr lang="en-US" i="0" dirty="0">
                    <a:effectLst/>
                  </a:rPr>
                  <a:t> </a:t>
                </a:r>
                <a:r>
                  <a:rPr lang="en-US" i="1" dirty="0">
                    <a:effectLst/>
                  </a:rPr>
                  <a:t>|</a:t>
                </a:r>
                <a:r>
                  <a:rPr lang="en-US" baseline="-25000" dirty="0"/>
                  <a:t>a</a:t>
                </a:r>
                <a:r>
                  <a:rPr lang="en-US" baseline="30000" dirty="0"/>
                  <a:t>3</a:t>
                </a:r>
                <a:endParaRPr lang="en-US" i="0" dirty="0">
                  <a:effectLst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= </a:t>
                </a:r>
                <a:r>
                  <a:rPr lang="en-US" i="0" dirty="0">
                    <a:effectLst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|</a:t>
                </a:r>
                <a:r>
                  <a:rPr lang="en-US" baseline="-25000" dirty="0"/>
                  <a:t>a</a:t>
                </a:r>
                <a:r>
                  <a:rPr lang="en-US" baseline="30000" dirty="0"/>
                  <a:t>3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dirty="0" smtClean="0"/>
                          <m:t>1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     </a:t>
                </a:r>
                <a:r>
                  <a:rPr lang="en-US" dirty="0"/>
                  <a:t>= 2 -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  </a:t>
                </a:r>
                <a:r>
                  <a:rPr lang="en-US" dirty="0"/>
                  <a:t>now what?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541" b="-6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6141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pPr eaLnBrk="1" hangingPunct="1"/>
                <a:r>
                  <a:rPr lang="en-US" dirty="0"/>
                  <a:t>Calculate: ∫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3</a:t>
                </a:r>
                <a:r>
                  <a:rPr lang="en-US" dirty="0"/>
                  <a:t>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dx</a:t>
                </a:r>
              </a:p>
              <a:p>
                <a:r>
                  <a:rPr lang="en-US" dirty="0"/>
                  <a:t>∫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3</a:t>
                </a:r>
                <a:r>
                  <a:rPr lang="en-US" sz="2000" baseline="30000" dirty="0"/>
                  <a:t> </a:t>
                </a:r>
                <a:r>
                  <a:rPr lang="en-US" dirty="0"/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dx</a:t>
                </a:r>
                <a:r>
                  <a:rPr lang="en-US" sz="2000" dirty="0"/>
                  <a:t> </a:t>
                </a:r>
                <a:r>
                  <a:rPr lang="en-US" dirty="0"/>
                  <a:t>= </a:t>
                </a:r>
              </a:p>
              <a:p>
                <a:r>
                  <a:rPr lang="en-US" dirty="0" err="1"/>
                  <a:t>lim</a:t>
                </a:r>
                <a:r>
                  <a:rPr lang="en-US" dirty="0"/>
                  <a:t>(a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en-US" i="0" dirty="0">
                    <a:effectLst/>
                  </a:rPr>
                  <a:t>2) (</a:t>
                </a:r>
                <a:r>
                  <a:rPr lang="en-US" dirty="0"/>
                  <a:t>2 -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</m:e>
                    </m:rad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2-0 = </a:t>
                </a:r>
                <a:r>
                  <a:rPr lang="en-US" dirty="0">
                    <a:solidFill>
                      <a:srgbClr val="FFFF00"/>
                    </a:solidFill>
                  </a:rPr>
                  <a:t>2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5F9E0-7E6A-44F4-82CC-3EE47E0B05D0}"/>
              </a:ext>
            </a:extLst>
          </p:cNvPr>
          <p:cNvSpPr/>
          <p:nvPr/>
        </p:nvSpPr>
        <p:spPr>
          <a:xfrm>
            <a:off x="-2950" y="66110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190B5-A8AA-533E-6BFA-AD77A88B6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99" y="3429000"/>
            <a:ext cx="3539145" cy="3328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5BD73-8161-9822-BA0B-A5E1BC5A8AF9}"/>
              </a:ext>
            </a:extLst>
          </p:cNvPr>
          <p:cNvSpPr txBox="1"/>
          <p:nvPr/>
        </p:nvSpPr>
        <p:spPr>
          <a:xfrm>
            <a:off x="7239000" y="4343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square is 0.16 sq units</a:t>
            </a:r>
          </a:p>
        </p:txBody>
      </p:sp>
    </p:spTree>
    <p:extLst>
      <p:ext uri="{BB962C8B-B14F-4D97-AF65-F5344CB8AC3E}">
        <p14:creationId xmlns:p14="http://schemas.microsoft.com/office/powerpoint/2010/main" val="165502279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62097000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1</a:t>
            </a:r>
            <a:r>
              <a:rPr lang="el-GR" dirty="0"/>
              <a:t>μ</a:t>
            </a:r>
            <a:r>
              <a:rPr lang="en-US" dirty="0"/>
              <a:t>F (0.00 000 1F) capacitor is initially charged to 1 volt. The capacitor’s stored charge can be modeled: q = </a:t>
            </a:r>
            <a:r>
              <a:rPr lang="en-US" dirty="0" err="1"/>
              <a:t>Cv</a:t>
            </a:r>
            <a:r>
              <a:rPr lang="en-US" dirty="0"/>
              <a:t> </a:t>
            </a:r>
          </a:p>
          <a:p>
            <a:r>
              <a:rPr lang="en-US" dirty="0"/>
              <a:t>					 = (1</a:t>
            </a:r>
            <a:r>
              <a:rPr lang="el-GR" dirty="0"/>
              <a:t>μ</a:t>
            </a:r>
            <a:r>
              <a:rPr lang="en-US" dirty="0"/>
              <a:t>F)(1v)</a:t>
            </a:r>
          </a:p>
          <a:p>
            <a:r>
              <a:rPr lang="en-US" dirty="0"/>
              <a:t>                 	 = 1 </a:t>
            </a:r>
            <a:r>
              <a:rPr lang="el-GR" dirty="0"/>
              <a:t>μ</a:t>
            </a:r>
            <a:r>
              <a:rPr lang="en-US" dirty="0"/>
              <a:t>coulomb</a:t>
            </a:r>
          </a:p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3F68F4-3EC4-4648-9967-2B084F15A328}"/>
              </a:ext>
            </a:extLst>
          </p:cNvPr>
          <p:cNvSpPr txBox="1"/>
          <p:nvPr/>
        </p:nvSpPr>
        <p:spPr>
          <a:xfrm>
            <a:off x="594558" y="5706183"/>
            <a:ext cx="2819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A discharging capacitor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79EAFF-5ADB-4253-8F0D-421940AD3296}"/>
              </a:ext>
            </a:extLst>
          </p:cNvPr>
          <p:cNvGrpSpPr/>
          <p:nvPr/>
        </p:nvGrpSpPr>
        <p:grpSpPr>
          <a:xfrm>
            <a:off x="304800" y="4084467"/>
            <a:ext cx="2396848" cy="1478133"/>
            <a:chOff x="566416" y="4160667"/>
            <a:chExt cx="2396848" cy="147813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C59FA38-DE1D-4046-B1E8-05D0B45E799C}"/>
                </a:ext>
              </a:extLst>
            </p:cNvPr>
            <p:cNvGrpSpPr/>
            <p:nvPr/>
          </p:nvGrpSpPr>
          <p:grpSpPr>
            <a:xfrm>
              <a:off x="566416" y="4160667"/>
              <a:ext cx="2396848" cy="1478133"/>
              <a:chOff x="566416" y="4143331"/>
              <a:chExt cx="2396848" cy="1478133"/>
            </a:xfrm>
          </p:grpSpPr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2F444298-2BDD-458E-8DAB-7470D06868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416" y="4899822"/>
                <a:ext cx="661551" cy="300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 volt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93925CF-042C-4D86-93E0-B8F1B50F7E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82624" y="4481962"/>
                <a:ext cx="457200" cy="1558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E08E223-B7AC-4879-9EBE-C6E8DB0AD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4036" y="5180529"/>
                <a:ext cx="0" cy="438912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D7839D4-67D0-49FA-89E4-78B269170BAB}"/>
                  </a:ext>
                </a:extLst>
              </p:cNvPr>
              <p:cNvGrpSpPr/>
              <p:nvPr/>
            </p:nvGrpSpPr>
            <p:grpSpPr>
              <a:xfrm rot="16200000">
                <a:off x="2420205" y="5019669"/>
                <a:ext cx="284745" cy="60325"/>
                <a:chOff x="-516" y="0"/>
                <a:chExt cx="285155" cy="60637"/>
              </a:xfrm>
              <a:solidFill>
                <a:schemeClr val="tx1"/>
              </a:solidFill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9D41E6F-821E-4BC2-B2F4-0537CBA44BDB}"/>
                    </a:ext>
                  </a:extLst>
                </p:cNvPr>
                <p:cNvCxnSpPr/>
                <p:nvPr/>
              </p:nvCxnSpPr>
              <p:spPr>
                <a:xfrm>
                  <a:off x="44926" y="0"/>
                  <a:ext cx="34990" cy="5598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0DCACE0-6A53-4A4A-A992-FDE6E19DEC1B}"/>
                    </a:ext>
                  </a:extLst>
                </p:cNvPr>
                <p:cNvCxnSpPr/>
                <p:nvPr/>
              </p:nvCxnSpPr>
              <p:spPr>
                <a:xfrm rot="4200000">
                  <a:off x="8691" y="3156"/>
                  <a:ext cx="36195" cy="546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281478F-4AA0-4AB0-ACB6-E850A965C8D5}"/>
                    </a:ext>
                  </a:extLst>
                </p:cNvPr>
                <p:cNvCxnSpPr/>
                <p:nvPr/>
              </p:nvCxnSpPr>
              <p:spPr>
                <a:xfrm>
                  <a:off x="116364" y="0"/>
                  <a:ext cx="34925" cy="5588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85B9E71-5A5C-469D-ADA8-3A79A343AC60}"/>
                    </a:ext>
                  </a:extLst>
                </p:cNvPr>
                <p:cNvCxnSpPr/>
                <p:nvPr/>
              </p:nvCxnSpPr>
              <p:spPr>
                <a:xfrm rot="4200000">
                  <a:off x="78265" y="4762"/>
                  <a:ext cx="36195" cy="546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91878EA-7DD0-40D0-A570-F0865D783C6E}"/>
                    </a:ext>
                  </a:extLst>
                </p:cNvPr>
                <p:cNvCxnSpPr/>
                <p:nvPr/>
              </p:nvCxnSpPr>
              <p:spPr>
                <a:xfrm>
                  <a:off x="180658" y="2381"/>
                  <a:ext cx="34925" cy="5588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559FB7B-90C1-440F-AA0D-0B779D54F65B}"/>
                    </a:ext>
                  </a:extLst>
                </p:cNvPr>
                <p:cNvCxnSpPr/>
                <p:nvPr/>
              </p:nvCxnSpPr>
              <p:spPr>
                <a:xfrm rot="4200000">
                  <a:off x="147320" y="2381"/>
                  <a:ext cx="36195" cy="546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290EDD8-9760-4A6F-8678-7ED584A61B1D}"/>
                    </a:ext>
                  </a:extLst>
                </p:cNvPr>
                <p:cNvCxnSpPr/>
                <p:nvPr/>
              </p:nvCxnSpPr>
              <p:spPr>
                <a:xfrm>
                  <a:off x="249714" y="4757"/>
                  <a:ext cx="34925" cy="5588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E70BCD0-966A-4A47-AE9A-F1C732073CF5}"/>
                    </a:ext>
                  </a:extLst>
                </p:cNvPr>
                <p:cNvCxnSpPr/>
                <p:nvPr/>
              </p:nvCxnSpPr>
              <p:spPr>
                <a:xfrm rot="4200000">
                  <a:off x="213995" y="4757"/>
                  <a:ext cx="36195" cy="546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</p:grp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80B2EAFA-F6E3-4240-8545-43AF7275E8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0649" y="4143331"/>
                <a:ext cx="463605" cy="300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t=0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F771BEA-4237-4294-9BFD-FB15BC56AE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5732" y="5616656"/>
                <a:ext cx="1399032" cy="0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8F6E465-9448-4DCF-A28B-282BB0143B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6980" y="4480306"/>
                <a:ext cx="0" cy="429768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id="{117FDAC8-2C2B-4F33-964D-AD313E3BA3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4254" y="5015810"/>
                <a:ext cx="463607" cy="300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el-GR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μ</a:t>
                </a:r>
                <a:r>
                  <a:rPr lang="en-US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26" name="Text Box 2">
                <a:extLst>
                  <a:ext uri="{FF2B5EF4-FFF2-40B4-BE49-F238E27FC236}">
                    <a16:creationId xmlns:a16="http://schemas.microsoft.com/office/drawing/2014/main" id="{1584DB75-4726-47EF-B47D-183549D9A2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1464" y="5104175"/>
                <a:ext cx="431800" cy="300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1M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B60D602-17A9-41B0-A579-A047F15D8F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5862" y="5091112"/>
                <a:ext cx="0" cy="530352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42" name="Text Box 2">
                <a:extLst>
                  <a:ext uri="{FF2B5EF4-FFF2-40B4-BE49-F238E27FC236}">
                    <a16:creationId xmlns:a16="http://schemas.microsoft.com/office/drawing/2014/main" id="{26FB549F-7C91-442B-93C4-F4E09BE237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9778" y="4757194"/>
                <a:ext cx="297944" cy="300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43" name="Text Box 2">
                <a:extLst>
                  <a:ext uri="{FF2B5EF4-FFF2-40B4-BE49-F238E27FC236}">
                    <a16:creationId xmlns:a16="http://schemas.microsoft.com/office/drawing/2014/main" id="{4258C7AF-0B5D-48ED-899E-DF851934C0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7256" y="5029200"/>
                <a:ext cx="297944" cy="300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US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0368930-1F7F-4259-8501-CCBC49ADD6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3600" y="4483520"/>
                <a:ext cx="457200" cy="1558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1040932-AABA-4C60-8B7F-B6EC8A449E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0411" y="4331120"/>
                <a:ext cx="486586" cy="152400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BED5E45-C249-495C-8362-B937EA18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187386" y="4485347"/>
              <a:ext cx="0" cy="530352"/>
            </a:xfrm>
            <a:prstGeom prst="line">
              <a:avLst/>
            </a:prstGeom>
            <a:solidFill>
              <a:schemeClr val="tx1"/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B34AB1A-957C-42F0-9394-7E2B7FD04222}"/>
                </a:ext>
              </a:extLst>
            </p:cNvPr>
            <p:cNvGrpSpPr/>
            <p:nvPr/>
          </p:nvGrpSpPr>
          <p:grpSpPr>
            <a:xfrm>
              <a:off x="1051703" y="5019905"/>
              <a:ext cx="306302" cy="71207"/>
              <a:chOff x="1681662" y="2545560"/>
              <a:chExt cx="306302" cy="71207"/>
            </a:xfrm>
          </p:grpSpPr>
          <p:sp>
            <p:nvSpPr>
              <p:cNvPr id="27" name="Text Box 2">
                <a:extLst>
                  <a:ext uri="{FF2B5EF4-FFF2-40B4-BE49-F238E27FC236}">
                    <a16:creationId xmlns:a16="http://schemas.microsoft.com/office/drawing/2014/main" id="{72B69091-8B05-4ADD-BB83-0261E9BBB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1811953" y="2440757"/>
                <a:ext cx="45719" cy="306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(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9012045-224B-4FAF-A3F7-1F86B56A2C0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20323" y="2454120"/>
                <a:ext cx="0" cy="182880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3D9296B5-7CC5-4D7D-B544-0407B01ED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AFC54A-FFBF-7116-06F4-66DE4ACEF1B5}"/>
              </a:ext>
            </a:extLst>
          </p:cNvPr>
          <p:cNvSpPr txBox="1"/>
          <p:nvPr/>
        </p:nvSpPr>
        <p:spPr>
          <a:xfrm>
            <a:off x="28087" y="6558820"/>
            <a:ext cx="15239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Oliver p207</a:t>
            </a:r>
          </a:p>
        </p:txBody>
      </p:sp>
    </p:spTree>
    <p:extLst>
      <p:ext uri="{BB962C8B-B14F-4D97-AF65-F5344CB8AC3E}">
        <p14:creationId xmlns:p14="http://schemas.microsoft.com/office/powerpoint/2010/main" val="419040267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q = </a:t>
            </a:r>
            <a:r>
              <a:rPr lang="en-US" dirty="0" err="1"/>
              <a:t>Cv</a:t>
            </a:r>
            <a:r>
              <a:rPr lang="en-US" dirty="0"/>
              <a:t> = (1</a:t>
            </a:r>
            <a:r>
              <a:rPr lang="el-GR" dirty="0"/>
              <a:t>μ</a:t>
            </a:r>
            <a:r>
              <a:rPr lang="en-US" dirty="0"/>
              <a:t>F)(1v) = 1 </a:t>
            </a:r>
            <a:r>
              <a:rPr lang="el-GR" dirty="0"/>
              <a:t>μ</a:t>
            </a:r>
            <a:r>
              <a:rPr lang="en-US" dirty="0"/>
              <a:t>coulomb</a:t>
            </a:r>
          </a:p>
          <a:p>
            <a:r>
              <a:rPr lang="en-US" dirty="0"/>
              <a:t>When the switch is closed, the </a:t>
            </a:r>
          </a:p>
          <a:p>
            <a:r>
              <a:rPr lang="en-US" dirty="0"/>
              <a:t>1 </a:t>
            </a:r>
            <a:r>
              <a:rPr lang="el-GR" dirty="0"/>
              <a:t>μ</a:t>
            </a:r>
            <a:r>
              <a:rPr lang="en-US" dirty="0"/>
              <a:t>coulomb of charge is sent to a resistor as a decaying current modeled by: </a:t>
            </a:r>
            <a:r>
              <a:rPr lang="en-US" dirty="0" err="1"/>
              <a:t>i</a:t>
            </a:r>
            <a:r>
              <a:rPr lang="en-US" dirty="0"/>
              <a:t> = i</a:t>
            </a:r>
            <a:r>
              <a:rPr lang="en-US" baseline="-25000" dirty="0"/>
              <a:t>0</a:t>
            </a:r>
            <a:r>
              <a:rPr lang="en-US" dirty="0"/>
              <a:t>e</a:t>
            </a:r>
            <a:r>
              <a:rPr lang="en-US" baseline="30000" dirty="0"/>
              <a:t>-t/RC</a:t>
            </a:r>
            <a:r>
              <a:rPr lang="en-US" dirty="0"/>
              <a:t> </a:t>
            </a:r>
          </a:p>
          <a:p>
            <a:r>
              <a:rPr lang="en-US" sz="2000" dirty="0"/>
              <a:t>				(using v=</a:t>
            </a:r>
            <a:r>
              <a:rPr lang="en-US" sz="2000" dirty="0" err="1"/>
              <a:t>ir</a:t>
            </a:r>
            <a:r>
              <a:rPr lang="en-US" sz="2000" dirty="0"/>
              <a:t>,  </a:t>
            </a:r>
            <a:r>
              <a:rPr lang="en-US" sz="2000" dirty="0" err="1"/>
              <a:t>i</a:t>
            </a:r>
            <a:r>
              <a:rPr lang="en-US" sz="2000" dirty="0"/>
              <a:t>=v/r)</a:t>
            </a:r>
          </a:p>
          <a:p>
            <a:r>
              <a:rPr lang="en-US" dirty="0"/>
              <a:t>                = (1v/1M</a:t>
            </a:r>
            <a:r>
              <a:rPr lang="el-GR" dirty="0"/>
              <a:t>Ω</a:t>
            </a:r>
            <a:r>
              <a:rPr lang="en-US" dirty="0"/>
              <a:t>)e</a:t>
            </a:r>
            <a:r>
              <a:rPr lang="en-US" baseline="30000" dirty="0"/>
              <a:t>-t/1</a:t>
            </a:r>
            <a:r>
              <a:rPr lang="en-US" dirty="0"/>
              <a:t> </a:t>
            </a:r>
          </a:p>
          <a:p>
            <a:r>
              <a:rPr lang="en-US" dirty="0"/>
              <a:t>                = 10</a:t>
            </a:r>
            <a:r>
              <a:rPr lang="en-US" baseline="30000" dirty="0"/>
              <a:t>-6</a:t>
            </a:r>
            <a:r>
              <a:rPr lang="en-US" dirty="0"/>
              <a:t>e</a:t>
            </a:r>
            <a:r>
              <a:rPr lang="en-US" baseline="30000" dirty="0"/>
              <a:t>-t</a:t>
            </a:r>
            <a:r>
              <a:rPr lang="en-US" dirty="0"/>
              <a:t> amps</a:t>
            </a:r>
          </a:p>
          <a:p>
            <a:r>
              <a:rPr lang="en-US" dirty="0"/>
              <a:t>                = e</a:t>
            </a:r>
            <a:r>
              <a:rPr lang="en-US" baseline="30000" dirty="0"/>
              <a:t>-t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amps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5FF7A-7BDD-4006-950F-DD06EB8CB295}"/>
              </a:ext>
            </a:extLst>
          </p:cNvPr>
          <p:cNvSpPr txBox="1"/>
          <p:nvPr/>
        </p:nvSpPr>
        <p:spPr>
          <a:xfrm>
            <a:off x="442158" y="5812716"/>
            <a:ext cx="2819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A discharging capacitor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C06315-7087-442D-B004-A25FABF58710}"/>
              </a:ext>
            </a:extLst>
          </p:cNvPr>
          <p:cNvGrpSpPr/>
          <p:nvPr/>
        </p:nvGrpSpPr>
        <p:grpSpPr>
          <a:xfrm>
            <a:off x="152400" y="4191000"/>
            <a:ext cx="2396848" cy="1478133"/>
            <a:chOff x="566416" y="4160667"/>
            <a:chExt cx="2396848" cy="147813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0A7DA7-6BDA-4F53-AC7B-778F4ABC511A}"/>
                </a:ext>
              </a:extLst>
            </p:cNvPr>
            <p:cNvGrpSpPr/>
            <p:nvPr/>
          </p:nvGrpSpPr>
          <p:grpSpPr>
            <a:xfrm>
              <a:off x="566416" y="4160667"/>
              <a:ext cx="2396848" cy="1478133"/>
              <a:chOff x="566416" y="4143331"/>
              <a:chExt cx="2396848" cy="1478133"/>
            </a:xfrm>
          </p:grpSpPr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02C240B8-F60D-4EF1-9A37-4234176937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416" y="4899822"/>
                <a:ext cx="661551" cy="300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 volt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694C251-A261-4D92-84C2-E42B8C77E7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82624" y="4481962"/>
                <a:ext cx="457200" cy="1558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8AE91D3-6CFF-4EE9-89A1-51025D15B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4036" y="5180529"/>
                <a:ext cx="0" cy="438912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FAEEF2F-4FC2-4FD7-A549-A40CAADC6505}"/>
                  </a:ext>
                </a:extLst>
              </p:cNvPr>
              <p:cNvGrpSpPr/>
              <p:nvPr/>
            </p:nvGrpSpPr>
            <p:grpSpPr>
              <a:xfrm rot="16200000">
                <a:off x="2420205" y="5019669"/>
                <a:ext cx="284745" cy="60325"/>
                <a:chOff x="-516" y="0"/>
                <a:chExt cx="285155" cy="60637"/>
              </a:xfrm>
              <a:solidFill>
                <a:schemeClr val="tx1"/>
              </a:solidFill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43756F4-5704-4B47-B101-8740FF87FBAB}"/>
                    </a:ext>
                  </a:extLst>
                </p:cNvPr>
                <p:cNvCxnSpPr/>
                <p:nvPr/>
              </p:nvCxnSpPr>
              <p:spPr>
                <a:xfrm>
                  <a:off x="44926" y="0"/>
                  <a:ext cx="34990" cy="5598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2E8D90EA-191D-4D8A-AE6C-86D3EEDC7596}"/>
                    </a:ext>
                  </a:extLst>
                </p:cNvPr>
                <p:cNvCxnSpPr/>
                <p:nvPr/>
              </p:nvCxnSpPr>
              <p:spPr>
                <a:xfrm rot="4200000">
                  <a:off x="8691" y="3156"/>
                  <a:ext cx="36195" cy="546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46E58AA-DE7C-4A90-B18C-AABE671F87C5}"/>
                    </a:ext>
                  </a:extLst>
                </p:cNvPr>
                <p:cNvCxnSpPr/>
                <p:nvPr/>
              </p:nvCxnSpPr>
              <p:spPr>
                <a:xfrm>
                  <a:off x="116364" y="0"/>
                  <a:ext cx="34925" cy="5588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BB6C02F-A26F-4D52-B9D1-6D3E73D68B32}"/>
                    </a:ext>
                  </a:extLst>
                </p:cNvPr>
                <p:cNvCxnSpPr/>
                <p:nvPr/>
              </p:nvCxnSpPr>
              <p:spPr>
                <a:xfrm rot="4200000">
                  <a:off x="78265" y="4762"/>
                  <a:ext cx="36195" cy="546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CD643199-FE7E-4A99-9142-97F27E897C43}"/>
                    </a:ext>
                  </a:extLst>
                </p:cNvPr>
                <p:cNvCxnSpPr/>
                <p:nvPr/>
              </p:nvCxnSpPr>
              <p:spPr>
                <a:xfrm>
                  <a:off x="180658" y="2381"/>
                  <a:ext cx="34925" cy="5588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E62479B0-199B-45E7-BD96-1B05293331B2}"/>
                    </a:ext>
                  </a:extLst>
                </p:cNvPr>
                <p:cNvCxnSpPr/>
                <p:nvPr/>
              </p:nvCxnSpPr>
              <p:spPr>
                <a:xfrm rot="4200000">
                  <a:off x="147320" y="2381"/>
                  <a:ext cx="36195" cy="546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05BE78D-868F-4B11-8E68-62842EE7B6AF}"/>
                    </a:ext>
                  </a:extLst>
                </p:cNvPr>
                <p:cNvCxnSpPr/>
                <p:nvPr/>
              </p:nvCxnSpPr>
              <p:spPr>
                <a:xfrm>
                  <a:off x="249714" y="4757"/>
                  <a:ext cx="34925" cy="5588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63C2ECB-DE2A-441A-B1A3-CFFE27BD8B30}"/>
                    </a:ext>
                  </a:extLst>
                </p:cNvPr>
                <p:cNvCxnSpPr/>
                <p:nvPr/>
              </p:nvCxnSpPr>
              <p:spPr>
                <a:xfrm rot="4200000">
                  <a:off x="213995" y="4757"/>
                  <a:ext cx="36195" cy="54610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</p:grp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00D97297-2BCC-472E-82F4-6757665A91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0649" y="4143331"/>
                <a:ext cx="463605" cy="300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t=0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6EFBBD3-F9CC-4AC9-87EB-D7DE75BD45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5732" y="5616656"/>
                <a:ext cx="1399032" cy="0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9E6BBB0-DCDB-4F2F-9089-D0768B0F7B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6980" y="4480306"/>
                <a:ext cx="0" cy="429768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B6A81FB3-4255-4956-974E-E7940491B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4254" y="5015810"/>
                <a:ext cx="463607" cy="300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el-GR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μ</a:t>
                </a:r>
                <a:r>
                  <a:rPr lang="en-US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657D7031-FFF6-418B-9837-DF8CF63E5A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1464" y="5104175"/>
                <a:ext cx="431800" cy="300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1M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8445FEA-A93A-43F2-9AA2-F86D986A8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5862" y="5091112"/>
                <a:ext cx="0" cy="530352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21" name="Text Box 2">
                <a:extLst>
                  <a:ext uri="{FF2B5EF4-FFF2-40B4-BE49-F238E27FC236}">
                    <a16:creationId xmlns:a16="http://schemas.microsoft.com/office/drawing/2014/main" id="{E8028D80-5BD9-4E2B-A57B-637FAF8B72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9778" y="4757194"/>
                <a:ext cx="297944" cy="300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22" name="Text Box 2">
                <a:extLst>
                  <a:ext uri="{FF2B5EF4-FFF2-40B4-BE49-F238E27FC236}">
                    <a16:creationId xmlns:a16="http://schemas.microsoft.com/office/drawing/2014/main" id="{265BA9C7-47FC-4219-A8DD-C72A0C5AF5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7256" y="5029200"/>
                <a:ext cx="297944" cy="300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–</a:t>
                </a:r>
                <a:r>
                  <a:rPr lang="en-US" sz="1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0F6BD9D-9E66-4B1C-AD8A-0FE9B8225C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3600" y="4483520"/>
                <a:ext cx="457200" cy="1558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A7E13A9-4B8D-470C-A737-B609BEEE62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0411" y="4331120"/>
                <a:ext cx="486586" cy="152400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60CB57F-0E85-4D8B-A070-FB18A409C248}"/>
                </a:ext>
              </a:extLst>
            </p:cNvPr>
            <p:cNvCxnSpPr>
              <a:cxnSpLocks/>
            </p:cNvCxnSpPr>
            <p:nvPr/>
          </p:nvCxnSpPr>
          <p:spPr>
            <a:xfrm>
              <a:off x="1187386" y="4485347"/>
              <a:ext cx="0" cy="530352"/>
            </a:xfrm>
            <a:prstGeom prst="line">
              <a:avLst/>
            </a:prstGeom>
            <a:solidFill>
              <a:schemeClr val="tx1"/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F129A7-8D3E-4448-AA90-A86943AB7969}"/>
                </a:ext>
              </a:extLst>
            </p:cNvPr>
            <p:cNvGrpSpPr/>
            <p:nvPr/>
          </p:nvGrpSpPr>
          <p:grpSpPr>
            <a:xfrm>
              <a:off x="1051703" y="5019905"/>
              <a:ext cx="306302" cy="71207"/>
              <a:chOff x="1681662" y="2545560"/>
              <a:chExt cx="306302" cy="71207"/>
            </a:xfrm>
          </p:grpSpPr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3DBE5967-3285-45FE-9557-6FD31A77E3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1811953" y="2440757"/>
                <a:ext cx="45719" cy="306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(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1499372-4639-456C-B039-F548E68912E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20323" y="2454120"/>
                <a:ext cx="0" cy="182880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66A1AE79-0FCA-42F8-A814-658FC73DD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360EB7-6C4F-633F-A260-9BE15DC5CDDD}"/>
              </a:ext>
            </a:extLst>
          </p:cNvPr>
          <p:cNvCxnSpPr>
            <a:cxnSpLocks/>
          </p:cNvCxnSpPr>
          <p:nvPr/>
        </p:nvCxnSpPr>
        <p:spPr>
          <a:xfrm flipV="1">
            <a:off x="2478792" y="5007598"/>
            <a:ext cx="3160008" cy="32451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DFCBD77-D9B8-03A8-642C-4748DA69D802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702212" y="4926831"/>
            <a:ext cx="4174588" cy="15003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EDF3559-3206-2272-2970-0B02B969F11D}"/>
              </a:ext>
            </a:extLst>
          </p:cNvPr>
          <p:cNvSpPr txBox="1"/>
          <p:nvPr/>
        </p:nvSpPr>
        <p:spPr>
          <a:xfrm>
            <a:off x="28087" y="6558820"/>
            <a:ext cx="15239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Oliver p207</a:t>
            </a:r>
          </a:p>
        </p:txBody>
      </p:sp>
    </p:spTree>
    <p:extLst>
      <p:ext uri="{BB962C8B-B14F-4D97-AF65-F5344CB8AC3E}">
        <p14:creationId xmlns:p14="http://schemas.microsoft.com/office/powerpoint/2010/main" val="158274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  <a:endParaRPr lang="en-US" alt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Steps to perform integration by parts: </a:t>
            </a:r>
          </a:p>
          <a:p>
            <a:r>
              <a:rPr lang="en-US" dirty="0"/>
              <a:t>Given the integral:	</a:t>
            </a:r>
          </a:p>
          <a:p>
            <a:pPr algn="ctr"/>
            <a:r>
              <a:rPr lang="en-US" dirty="0"/>
              <a:t>∫ f(x) g(x) dx </a:t>
            </a:r>
          </a:p>
          <a:p>
            <a:endParaRPr lang="en-US" sz="2000" dirty="0"/>
          </a:p>
          <a:p>
            <a:r>
              <a:rPr lang="en-US" dirty="0"/>
              <a:t>1) Identify the two functions  </a:t>
            </a:r>
          </a:p>
          <a:p>
            <a:r>
              <a:rPr lang="en-US" dirty="0"/>
              <a:t>	being multiplied f(x) and g(x) </a:t>
            </a:r>
            <a:endParaRPr lang="en-US" altLang="en-US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6ED26A-D3AC-2831-3D06-29ED358C3D28}"/>
              </a:ext>
            </a:extLst>
          </p:cNvPr>
          <p:cNvGrpSpPr/>
          <p:nvPr/>
        </p:nvGrpSpPr>
        <p:grpSpPr>
          <a:xfrm>
            <a:off x="4295001" y="838200"/>
            <a:ext cx="5024779" cy="2732567"/>
            <a:chOff x="4295001" y="1524000"/>
            <a:chExt cx="5024779" cy="27325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E2E077-ABD6-4355-80D1-9E24321EC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1524000"/>
              <a:ext cx="4582633" cy="273256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D74A1D-6CCC-6DC8-0BCD-1AF146F0B186}"/>
                </a:ext>
              </a:extLst>
            </p:cNvPr>
            <p:cNvSpPr txBox="1"/>
            <p:nvPr/>
          </p:nvSpPr>
          <p:spPr>
            <a:xfrm>
              <a:off x="8229600" y="3911550"/>
              <a:ext cx="10901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t (sec)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678F3B-558B-3C6C-29A4-DB17EA82BA85}"/>
                </a:ext>
              </a:extLst>
            </p:cNvPr>
            <p:cNvSpPr txBox="1"/>
            <p:nvPr/>
          </p:nvSpPr>
          <p:spPr>
            <a:xfrm rot="16200000">
              <a:off x="3850311" y="1968690"/>
              <a:ext cx="11663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i</a:t>
              </a:r>
              <a:r>
                <a:rPr lang="en-US" sz="1200" dirty="0"/>
                <a:t> (</a:t>
              </a:r>
              <a:r>
                <a:rPr lang="el-GR" sz="1200" dirty="0"/>
                <a:t>μ</a:t>
              </a:r>
              <a:r>
                <a:rPr lang="en-US" sz="1200" dirty="0"/>
                <a:t>amps)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 = e</a:t>
            </a:r>
            <a:r>
              <a:rPr lang="en-US" baseline="30000" dirty="0"/>
              <a:t>-t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amps</a:t>
            </a:r>
          </a:p>
          <a:p>
            <a:r>
              <a:rPr lang="en-US" dirty="0"/>
              <a:t>After an </a:t>
            </a:r>
          </a:p>
          <a:p>
            <a:pPr>
              <a:spcBef>
                <a:spcPts val="0"/>
              </a:spcBef>
            </a:pPr>
            <a:r>
              <a:rPr lang="en-US" dirty="0"/>
              <a:t>infinite amount</a:t>
            </a:r>
          </a:p>
          <a:p>
            <a:pPr>
              <a:spcBef>
                <a:spcPts val="0"/>
              </a:spcBef>
            </a:pPr>
            <a:r>
              <a:rPr lang="en-US" dirty="0"/>
              <a:t>of time, the </a:t>
            </a:r>
          </a:p>
          <a:p>
            <a:pPr>
              <a:spcBef>
                <a:spcPts val="0"/>
              </a:spcBef>
            </a:pPr>
            <a:r>
              <a:rPr lang="en-US" dirty="0"/>
              <a:t>capacitor will have discharged completely, and the current will drop to 0 amps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EF1D6-B5DC-42E2-9328-F857FC7DB6FA}"/>
              </a:ext>
            </a:extLst>
          </p:cNvPr>
          <p:cNvSpPr/>
          <p:nvPr/>
        </p:nvSpPr>
        <p:spPr>
          <a:xfrm>
            <a:off x="7667885" y="65348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ADF61-31E0-455B-856C-B7700C60E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DDFD82-4D35-D296-F042-164DAF95FBB7}"/>
              </a:ext>
            </a:extLst>
          </p:cNvPr>
          <p:cNvSpPr txBox="1"/>
          <p:nvPr/>
        </p:nvSpPr>
        <p:spPr>
          <a:xfrm>
            <a:off x="28087" y="6558820"/>
            <a:ext cx="15239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Oliver p207</a:t>
            </a:r>
          </a:p>
        </p:txBody>
      </p:sp>
    </p:spTree>
    <p:extLst>
      <p:ext uri="{BB962C8B-B14F-4D97-AF65-F5344CB8AC3E}">
        <p14:creationId xmlns:p14="http://schemas.microsoft.com/office/powerpoint/2010/main" val="57192823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3375B-81D2-9BD6-9844-303F9CB60F1D}"/>
              </a:ext>
            </a:extLst>
          </p:cNvPr>
          <p:cNvGrpSpPr/>
          <p:nvPr/>
        </p:nvGrpSpPr>
        <p:grpSpPr>
          <a:xfrm>
            <a:off x="4295001" y="838200"/>
            <a:ext cx="5024779" cy="2732567"/>
            <a:chOff x="4295001" y="1524000"/>
            <a:chExt cx="5024779" cy="27325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32E37D-8E42-D97A-E305-0092B069C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1524000"/>
              <a:ext cx="4582633" cy="27325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0163AC-B79F-03C2-F88C-8268EDFBD55C}"/>
                </a:ext>
              </a:extLst>
            </p:cNvPr>
            <p:cNvSpPr txBox="1"/>
            <p:nvPr/>
          </p:nvSpPr>
          <p:spPr>
            <a:xfrm>
              <a:off x="8229600" y="3911550"/>
              <a:ext cx="10901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t (sec)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810AEE-302F-2934-CF09-CB97B517C87F}"/>
                </a:ext>
              </a:extLst>
            </p:cNvPr>
            <p:cNvSpPr txBox="1"/>
            <p:nvPr/>
          </p:nvSpPr>
          <p:spPr>
            <a:xfrm rot="16200000">
              <a:off x="3850311" y="1968690"/>
              <a:ext cx="11663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i</a:t>
              </a:r>
              <a:r>
                <a:rPr lang="en-US" sz="1200" dirty="0"/>
                <a:t> (</a:t>
              </a:r>
              <a:r>
                <a:rPr lang="el-GR" sz="1200" dirty="0"/>
                <a:t>μ</a:t>
              </a:r>
              <a:r>
                <a:rPr lang="en-US" sz="1200" dirty="0"/>
                <a:t>amps)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 = e</a:t>
            </a:r>
            <a:r>
              <a:rPr lang="en-US" baseline="30000" dirty="0"/>
              <a:t>-t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amps</a:t>
            </a:r>
          </a:p>
          <a:p>
            <a:r>
              <a:rPr lang="en-US" dirty="0"/>
              <a:t>The charge q </a:t>
            </a:r>
          </a:p>
          <a:p>
            <a:pPr>
              <a:spcBef>
                <a:spcPts val="0"/>
              </a:spcBef>
            </a:pPr>
            <a:r>
              <a:rPr lang="en-US" dirty="0"/>
              <a:t>delivered to the</a:t>
            </a:r>
          </a:p>
          <a:p>
            <a:pPr>
              <a:spcBef>
                <a:spcPts val="0"/>
              </a:spcBef>
            </a:pPr>
            <a:r>
              <a:rPr lang="en-US" dirty="0"/>
              <a:t>resistor can be</a:t>
            </a:r>
          </a:p>
          <a:p>
            <a:pPr>
              <a:spcBef>
                <a:spcPts val="0"/>
              </a:spcBef>
            </a:pPr>
            <a:r>
              <a:rPr lang="en-US" dirty="0"/>
              <a:t>calculated using the area under the curve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A3CACA-9F7B-4A48-90CF-744AE64AA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9AE328-58F3-F861-BFDE-F9F08514883E}"/>
              </a:ext>
            </a:extLst>
          </p:cNvPr>
          <p:cNvSpPr/>
          <p:nvPr/>
        </p:nvSpPr>
        <p:spPr>
          <a:xfrm>
            <a:off x="7667885" y="65348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356002-680A-8337-8BE1-D0B47DD45052}"/>
              </a:ext>
            </a:extLst>
          </p:cNvPr>
          <p:cNvSpPr txBox="1"/>
          <p:nvPr/>
        </p:nvSpPr>
        <p:spPr>
          <a:xfrm>
            <a:off x="28087" y="6558820"/>
            <a:ext cx="15239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Oliver p207</a:t>
            </a:r>
          </a:p>
        </p:txBody>
      </p:sp>
    </p:spTree>
    <p:extLst>
      <p:ext uri="{BB962C8B-B14F-4D97-AF65-F5344CB8AC3E}">
        <p14:creationId xmlns:p14="http://schemas.microsoft.com/office/powerpoint/2010/main" val="402361221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5F8EA9-95A7-3099-2D11-8C5FB8348FA2}"/>
              </a:ext>
            </a:extLst>
          </p:cNvPr>
          <p:cNvGrpSpPr/>
          <p:nvPr/>
        </p:nvGrpSpPr>
        <p:grpSpPr>
          <a:xfrm>
            <a:off x="4295001" y="838200"/>
            <a:ext cx="5024779" cy="2732567"/>
            <a:chOff x="4295001" y="1524000"/>
            <a:chExt cx="5024779" cy="27325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465B6D-6B20-C247-CE0B-8FB2DF759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1524000"/>
              <a:ext cx="4582633" cy="27325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CF79F9-28A0-2437-11DC-5BF2BC20EE24}"/>
                </a:ext>
              </a:extLst>
            </p:cNvPr>
            <p:cNvSpPr txBox="1"/>
            <p:nvPr/>
          </p:nvSpPr>
          <p:spPr>
            <a:xfrm>
              <a:off x="8229600" y="3911550"/>
              <a:ext cx="10901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t (sec)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D40D67-0018-D90B-EBDE-21678EEE4708}"/>
                </a:ext>
              </a:extLst>
            </p:cNvPr>
            <p:cNvSpPr txBox="1"/>
            <p:nvPr/>
          </p:nvSpPr>
          <p:spPr>
            <a:xfrm rot="16200000">
              <a:off x="3850311" y="1968690"/>
              <a:ext cx="11663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i</a:t>
              </a:r>
              <a:r>
                <a:rPr lang="en-US" sz="1200" dirty="0"/>
                <a:t> (</a:t>
              </a:r>
              <a:r>
                <a:rPr lang="el-GR" sz="1200" dirty="0"/>
                <a:t>μ</a:t>
              </a:r>
              <a:r>
                <a:rPr lang="en-US" sz="1200" dirty="0"/>
                <a:t>amps)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 = e</a:t>
            </a:r>
            <a:r>
              <a:rPr lang="en-US" baseline="30000" dirty="0"/>
              <a:t>-t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amps</a:t>
            </a:r>
          </a:p>
          <a:p>
            <a:r>
              <a:rPr lang="en-US" dirty="0"/>
              <a:t>q = ∫</a:t>
            </a:r>
            <a:r>
              <a:rPr lang="en-US" sz="2000" baseline="30000" dirty="0"/>
              <a:t>  </a:t>
            </a:r>
            <a:r>
              <a:rPr lang="en-US" dirty="0"/>
              <a:t>e</a:t>
            </a:r>
            <a:r>
              <a:rPr lang="en-US" baseline="30000" dirty="0"/>
              <a:t>-t</a:t>
            </a:r>
            <a:r>
              <a:rPr lang="en-US" dirty="0"/>
              <a:t> dt</a:t>
            </a:r>
          </a:p>
          <a:p>
            <a:r>
              <a:rPr lang="en-US" dirty="0"/>
              <a:t>Is it a proper </a:t>
            </a:r>
          </a:p>
          <a:p>
            <a:pPr>
              <a:spcBef>
                <a:spcPts val="0"/>
              </a:spcBef>
            </a:pPr>
            <a:r>
              <a:rPr lang="en-US" dirty="0"/>
              <a:t>or an improper</a:t>
            </a:r>
          </a:p>
          <a:p>
            <a:pPr>
              <a:spcBef>
                <a:spcPts val="0"/>
              </a:spcBef>
            </a:pPr>
            <a:r>
              <a:rPr lang="en-US" dirty="0"/>
              <a:t>integral?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F3B64-5907-4599-B52F-539A49C2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C04757-B0AA-88C3-9E39-75A867259AE4}"/>
              </a:ext>
            </a:extLst>
          </p:cNvPr>
          <p:cNvSpPr/>
          <p:nvPr/>
        </p:nvSpPr>
        <p:spPr>
          <a:xfrm>
            <a:off x="7667885" y="65348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B0086-80D5-491F-8EBF-A3C054D6DD47}"/>
              </a:ext>
            </a:extLst>
          </p:cNvPr>
          <p:cNvSpPr txBox="1"/>
          <p:nvPr/>
        </p:nvSpPr>
        <p:spPr>
          <a:xfrm>
            <a:off x="28087" y="6558820"/>
            <a:ext cx="15239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Oliver p207</a:t>
            </a:r>
          </a:p>
        </p:txBody>
      </p:sp>
    </p:spTree>
    <p:extLst>
      <p:ext uri="{BB962C8B-B14F-4D97-AF65-F5344CB8AC3E}">
        <p14:creationId xmlns:p14="http://schemas.microsoft.com/office/powerpoint/2010/main" val="402447206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8F2D91E-BB88-B9E3-B33A-6DD35CADABF8}"/>
              </a:ext>
            </a:extLst>
          </p:cNvPr>
          <p:cNvGrpSpPr/>
          <p:nvPr/>
        </p:nvGrpSpPr>
        <p:grpSpPr>
          <a:xfrm>
            <a:off x="4295001" y="838200"/>
            <a:ext cx="5024779" cy="2732567"/>
            <a:chOff x="4295001" y="1524000"/>
            <a:chExt cx="5024779" cy="27325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AAC08DB-EE05-2D64-C455-8ABC5E1A4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1524000"/>
              <a:ext cx="4582633" cy="273256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E4E2B1-7290-941F-21B6-6640280A5CA8}"/>
                </a:ext>
              </a:extLst>
            </p:cNvPr>
            <p:cNvSpPr txBox="1"/>
            <p:nvPr/>
          </p:nvSpPr>
          <p:spPr>
            <a:xfrm>
              <a:off x="8229600" y="3911550"/>
              <a:ext cx="10901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t (sec)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041876-2DD3-A8C1-70FD-7A19897BB7DC}"/>
                </a:ext>
              </a:extLst>
            </p:cNvPr>
            <p:cNvSpPr txBox="1"/>
            <p:nvPr/>
          </p:nvSpPr>
          <p:spPr>
            <a:xfrm rot="16200000">
              <a:off x="3850311" y="1968690"/>
              <a:ext cx="11663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i</a:t>
              </a:r>
              <a:r>
                <a:rPr lang="en-US" sz="1200" dirty="0"/>
                <a:t> (</a:t>
              </a:r>
              <a:r>
                <a:rPr lang="el-GR" sz="1200" dirty="0"/>
                <a:t>μ</a:t>
              </a:r>
              <a:r>
                <a:rPr lang="en-US" sz="1200" dirty="0"/>
                <a:t>amps)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 = e</a:t>
            </a:r>
            <a:r>
              <a:rPr lang="en-US" baseline="30000" dirty="0"/>
              <a:t>-t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amps</a:t>
            </a:r>
          </a:p>
          <a:p>
            <a:r>
              <a:rPr lang="en-US" dirty="0"/>
              <a:t>q = ∫</a:t>
            </a:r>
            <a:r>
              <a:rPr lang="en-US" sz="2000" baseline="30000" dirty="0"/>
              <a:t>  </a:t>
            </a:r>
            <a:r>
              <a:rPr lang="en-US" dirty="0"/>
              <a:t>e</a:t>
            </a:r>
            <a:r>
              <a:rPr lang="en-US" baseline="30000" dirty="0"/>
              <a:t>-t</a:t>
            </a:r>
            <a:r>
              <a:rPr lang="en-US" dirty="0"/>
              <a:t> dt</a:t>
            </a:r>
          </a:p>
          <a:p>
            <a:r>
              <a:rPr lang="en-US" dirty="0"/>
              <a:t>Is it a proper </a:t>
            </a:r>
          </a:p>
          <a:p>
            <a:pPr>
              <a:spcBef>
                <a:spcPts val="0"/>
              </a:spcBef>
            </a:pPr>
            <a:r>
              <a:rPr lang="en-US" dirty="0"/>
              <a:t>or an improper</a:t>
            </a:r>
          </a:p>
          <a:p>
            <a:pPr>
              <a:spcBef>
                <a:spcPts val="0"/>
              </a:spcBef>
            </a:pPr>
            <a:r>
              <a:rPr lang="en-US" dirty="0"/>
              <a:t>integral?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improper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What is the integral?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F3B64-5907-4599-B52F-539A49C2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38392D-E56A-E7EF-18F3-F9AB18735BE0}"/>
              </a:ext>
            </a:extLst>
          </p:cNvPr>
          <p:cNvSpPr/>
          <p:nvPr/>
        </p:nvSpPr>
        <p:spPr>
          <a:xfrm>
            <a:off x="7667885" y="65348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AAF33-62C1-449C-5BE1-2AB7984399FF}"/>
              </a:ext>
            </a:extLst>
          </p:cNvPr>
          <p:cNvSpPr txBox="1"/>
          <p:nvPr/>
        </p:nvSpPr>
        <p:spPr>
          <a:xfrm>
            <a:off x="28087" y="6558820"/>
            <a:ext cx="15239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Oliver p207</a:t>
            </a:r>
          </a:p>
        </p:txBody>
      </p:sp>
    </p:spTree>
    <p:extLst>
      <p:ext uri="{BB962C8B-B14F-4D97-AF65-F5344CB8AC3E}">
        <p14:creationId xmlns:p14="http://schemas.microsoft.com/office/powerpoint/2010/main" val="14494576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5553091-D4FC-067B-DC53-08B10B064349}"/>
              </a:ext>
            </a:extLst>
          </p:cNvPr>
          <p:cNvGrpSpPr/>
          <p:nvPr/>
        </p:nvGrpSpPr>
        <p:grpSpPr>
          <a:xfrm>
            <a:off x="4295001" y="838200"/>
            <a:ext cx="5024779" cy="2732567"/>
            <a:chOff x="4295001" y="1524000"/>
            <a:chExt cx="5024779" cy="27325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58B60-9960-1012-5B39-E745AAD2B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1524000"/>
              <a:ext cx="4582633" cy="273256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8C04D9-D6A8-E4DE-4344-036D5D090AA6}"/>
                </a:ext>
              </a:extLst>
            </p:cNvPr>
            <p:cNvSpPr txBox="1"/>
            <p:nvPr/>
          </p:nvSpPr>
          <p:spPr>
            <a:xfrm>
              <a:off x="8229600" y="3911550"/>
              <a:ext cx="10901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t (sec)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D35F2E-0602-10C3-08AA-C60E3F98E577}"/>
                </a:ext>
              </a:extLst>
            </p:cNvPr>
            <p:cNvSpPr txBox="1"/>
            <p:nvPr/>
          </p:nvSpPr>
          <p:spPr>
            <a:xfrm rot="16200000">
              <a:off x="3850311" y="1968690"/>
              <a:ext cx="11663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i</a:t>
              </a:r>
              <a:r>
                <a:rPr lang="en-US" sz="1200" dirty="0"/>
                <a:t> (</a:t>
              </a:r>
              <a:r>
                <a:rPr lang="el-GR" sz="1200" dirty="0"/>
                <a:t>μ</a:t>
              </a:r>
              <a:r>
                <a:rPr lang="en-US" sz="1200" dirty="0"/>
                <a:t>amps)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 = e</a:t>
            </a:r>
            <a:r>
              <a:rPr lang="en-US" baseline="30000" dirty="0"/>
              <a:t>-t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amps</a:t>
            </a:r>
          </a:p>
          <a:p>
            <a:pPr>
              <a:spcBef>
                <a:spcPts val="0"/>
              </a:spcBef>
            </a:pPr>
            <a:r>
              <a:rPr lang="en-US" dirty="0"/>
              <a:t>q = ∫</a:t>
            </a:r>
            <a:r>
              <a:rPr lang="en-US" sz="2000" baseline="30000" dirty="0"/>
              <a:t>  </a:t>
            </a:r>
            <a:r>
              <a:rPr lang="en-US" dirty="0"/>
              <a:t>e</a:t>
            </a:r>
            <a:r>
              <a:rPr lang="en-US" baseline="30000" dirty="0"/>
              <a:t>-t</a:t>
            </a:r>
            <a:r>
              <a:rPr lang="en-US" dirty="0"/>
              <a:t> dt</a:t>
            </a:r>
          </a:p>
          <a:p>
            <a:pPr>
              <a:spcBef>
                <a:spcPts val="0"/>
              </a:spcBef>
            </a:pPr>
            <a:r>
              <a:rPr lang="en-US" dirty="0"/>
              <a:t>What is the </a:t>
            </a:r>
          </a:p>
          <a:p>
            <a:pPr>
              <a:spcBef>
                <a:spcPts val="0"/>
              </a:spcBef>
            </a:pPr>
            <a:r>
              <a:rPr lang="en-US" dirty="0"/>
              <a:t>integral?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q = ∫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  <a:r>
              <a:rPr lang="en-US" baseline="30000" dirty="0">
                <a:solidFill>
                  <a:srgbClr val="FFFF00"/>
                </a:solidFill>
              </a:rPr>
              <a:t>∞</a:t>
            </a:r>
            <a:r>
              <a:rPr lang="en-US" sz="2000" baseline="30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baseline="30000" dirty="0">
                <a:solidFill>
                  <a:srgbClr val="FFFF00"/>
                </a:solidFill>
              </a:rPr>
              <a:t>-t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dt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F3B64-5907-4599-B52F-539A49C2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270B1D-BF93-4368-A92F-B1A9DAE023AD}"/>
              </a:ext>
            </a:extLst>
          </p:cNvPr>
          <p:cNvSpPr/>
          <p:nvPr/>
        </p:nvSpPr>
        <p:spPr>
          <a:xfrm>
            <a:off x="3124200" y="6603061"/>
            <a:ext cx="4114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http://www.scienceteecher.com/images/D/just_du_it_calculus_shirt_white_large-01.jpg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6ED422-48D9-40EF-8E4B-E98EAA4D9668}"/>
              </a:ext>
            </a:extLst>
          </p:cNvPr>
          <p:cNvGrpSpPr/>
          <p:nvPr/>
        </p:nvGrpSpPr>
        <p:grpSpPr>
          <a:xfrm>
            <a:off x="304800" y="4256567"/>
            <a:ext cx="1841434" cy="1389203"/>
            <a:chOff x="5659851" y="1712366"/>
            <a:chExt cx="1841434" cy="138920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CE6387A-80AA-43F5-AA0E-01DB79EBE3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40"/>
            <a:stretch/>
          </p:blipFill>
          <p:spPr bwMode="auto">
            <a:xfrm>
              <a:off x="5659851" y="1712366"/>
              <a:ext cx="1600200" cy="130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231FAA8-769C-4B7D-A6C5-D98AF68AF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8294" y="2482538"/>
              <a:ext cx="332991" cy="619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61D6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!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F8637D8-8580-B8D3-659C-07111F17316F}"/>
              </a:ext>
            </a:extLst>
          </p:cNvPr>
          <p:cNvSpPr/>
          <p:nvPr/>
        </p:nvSpPr>
        <p:spPr>
          <a:xfrm>
            <a:off x="7667885" y="65348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713686-F7E4-B97F-7E48-C138C3218AB3}"/>
              </a:ext>
            </a:extLst>
          </p:cNvPr>
          <p:cNvSpPr txBox="1"/>
          <p:nvPr/>
        </p:nvSpPr>
        <p:spPr>
          <a:xfrm>
            <a:off x="28087" y="6558820"/>
            <a:ext cx="15239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Oliver p207</a:t>
            </a:r>
          </a:p>
        </p:txBody>
      </p:sp>
    </p:spTree>
    <p:extLst>
      <p:ext uri="{BB962C8B-B14F-4D97-AF65-F5344CB8AC3E}">
        <p14:creationId xmlns:p14="http://schemas.microsoft.com/office/powerpoint/2010/main" val="411040224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 = e</a:t>
            </a:r>
            <a:r>
              <a:rPr lang="en-US" baseline="30000" dirty="0"/>
              <a:t>-t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amps</a:t>
            </a:r>
          </a:p>
          <a:p>
            <a:pPr>
              <a:spcBef>
                <a:spcPts val="0"/>
              </a:spcBef>
            </a:pPr>
            <a:r>
              <a:rPr lang="en-US" dirty="0"/>
              <a:t>q = ∫</a:t>
            </a:r>
            <a:r>
              <a:rPr lang="en-US" baseline="-25000" dirty="0"/>
              <a:t>0</a:t>
            </a:r>
            <a:r>
              <a:rPr lang="en-US" baseline="30000" dirty="0"/>
              <a:t>∞</a:t>
            </a:r>
            <a:r>
              <a:rPr lang="en-US" sz="2000" baseline="30000" dirty="0"/>
              <a:t> </a:t>
            </a:r>
            <a:r>
              <a:rPr lang="en-US" dirty="0"/>
              <a:t>e</a:t>
            </a:r>
            <a:r>
              <a:rPr lang="en-US" baseline="30000" dirty="0"/>
              <a:t>-t</a:t>
            </a:r>
            <a:r>
              <a:rPr lang="en-US" sz="2000" dirty="0"/>
              <a:t> </a:t>
            </a:r>
            <a:r>
              <a:rPr lang="en-US" dirty="0"/>
              <a:t>dt</a:t>
            </a:r>
          </a:p>
          <a:p>
            <a:pPr>
              <a:spcBef>
                <a:spcPts val="0"/>
              </a:spcBef>
            </a:pPr>
            <a:r>
              <a:rPr lang="en-US" dirty="0"/>
              <a:t>  = ∫</a:t>
            </a:r>
            <a:r>
              <a:rPr lang="en-US" baseline="-25000" dirty="0"/>
              <a:t>0</a:t>
            </a:r>
            <a:r>
              <a:rPr lang="en-US" baseline="30000" dirty="0"/>
              <a:t>b</a:t>
            </a:r>
            <a:r>
              <a:rPr lang="en-US" sz="2000" baseline="30000" dirty="0"/>
              <a:t> </a:t>
            </a:r>
            <a:r>
              <a:rPr lang="en-US" dirty="0"/>
              <a:t>e</a:t>
            </a:r>
            <a:r>
              <a:rPr lang="en-US" baseline="30000" dirty="0"/>
              <a:t>-t</a:t>
            </a:r>
            <a:r>
              <a:rPr lang="en-US" sz="2000" dirty="0"/>
              <a:t> </a:t>
            </a:r>
            <a:r>
              <a:rPr lang="en-US" dirty="0"/>
              <a:t>dt</a:t>
            </a:r>
          </a:p>
          <a:p>
            <a:pPr>
              <a:spcBef>
                <a:spcPts val="0"/>
              </a:spcBef>
            </a:pPr>
            <a:r>
              <a:rPr lang="en-US" dirty="0"/>
              <a:t>  = -e</a:t>
            </a:r>
            <a:r>
              <a:rPr lang="en-US" baseline="30000" dirty="0"/>
              <a:t>-t </a:t>
            </a:r>
            <a:r>
              <a:rPr lang="en-US" i="1" dirty="0"/>
              <a:t>|</a:t>
            </a:r>
            <a:r>
              <a:rPr lang="en-US" baseline="-25000" dirty="0"/>
              <a:t>0</a:t>
            </a:r>
            <a:r>
              <a:rPr lang="en-US" baseline="30000" dirty="0"/>
              <a:t>b</a:t>
            </a:r>
          </a:p>
          <a:p>
            <a:pPr>
              <a:spcBef>
                <a:spcPts val="0"/>
              </a:spcBef>
            </a:pPr>
            <a:r>
              <a:rPr lang="en-US" dirty="0"/>
              <a:t>  = -e</a:t>
            </a:r>
            <a:r>
              <a:rPr lang="en-US" baseline="30000" dirty="0"/>
              <a:t>-b</a:t>
            </a:r>
            <a:r>
              <a:rPr lang="en-US" dirty="0"/>
              <a:t> - -e</a:t>
            </a:r>
            <a:r>
              <a:rPr lang="en-US" baseline="30000" dirty="0"/>
              <a:t>-0</a:t>
            </a:r>
          </a:p>
          <a:p>
            <a:pPr>
              <a:spcBef>
                <a:spcPts val="0"/>
              </a:spcBef>
            </a:pPr>
            <a:r>
              <a:rPr lang="en-US" dirty="0"/>
              <a:t>  = -e</a:t>
            </a:r>
            <a:r>
              <a:rPr lang="en-US" baseline="30000" dirty="0"/>
              <a:t>-b</a:t>
            </a:r>
            <a:r>
              <a:rPr lang="en-US" dirty="0"/>
              <a:t> + 1</a:t>
            </a:r>
          </a:p>
          <a:p>
            <a:pPr>
              <a:spcBef>
                <a:spcPts val="0"/>
              </a:spcBef>
            </a:pPr>
            <a:r>
              <a:rPr lang="en-US" dirty="0"/>
              <a:t>Are we done?</a:t>
            </a:r>
            <a:endParaRPr lang="en-US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F3B64-5907-4599-B52F-539A49C2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D54765-F406-F5D2-9104-724EBFC2566D}"/>
              </a:ext>
            </a:extLst>
          </p:cNvPr>
          <p:cNvSpPr/>
          <p:nvPr/>
        </p:nvSpPr>
        <p:spPr>
          <a:xfrm>
            <a:off x="7667885" y="65348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9655F-F5E2-5CC2-FEEF-0122B2F7717C}"/>
              </a:ext>
            </a:extLst>
          </p:cNvPr>
          <p:cNvSpPr txBox="1"/>
          <p:nvPr/>
        </p:nvSpPr>
        <p:spPr>
          <a:xfrm>
            <a:off x="28087" y="6558820"/>
            <a:ext cx="15239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Oliver p207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04B5B5-0583-1479-CFBB-D12F29F7BEE8}"/>
              </a:ext>
            </a:extLst>
          </p:cNvPr>
          <p:cNvGrpSpPr/>
          <p:nvPr/>
        </p:nvGrpSpPr>
        <p:grpSpPr>
          <a:xfrm>
            <a:off x="4295001" y="838200"/>
            <a:ext cx="5024779" cy="2732567"/>
            <a:chOff x="4295001" y="1524000"/>
            <a:chExt cx="5024779" cy="27325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7ABD40-53E3-F501-4E51-A02FD700B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1524000"/>
              <a:ext cx="4582633" cy="273256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429C1B-7F60-2DD4-67DB-585DDE0D8F2F}"/>
                </a:ext>
              </a:extLst>
            </p:cNvPr>
            <p:cNvSpPr txBox="1"/>
            <p:nvPr/>
          </p:nvSpPr>
          <p:spPr>
            <a:xfrm>
              <a:off x="8229600" y="3911550"/>
              <a:ext cx="10901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t (sec)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855162-7758-95BB-15DF-CE8B38E26E73}"/>
                </a:ext>
              </a:extLst>
            </p:cNvPr>
            <p:cNvSpPr txBox="1"/>
            <p:nvPr/>
          </p:nvSpPr>
          <p:spPr>
            <a:xfrm rot="16200000">
              <a:off x="3850311" y="1968690"/>
              <a:ext cx="11663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i</a:t>
              </a:r>
              <a:r>
                <a:rPr lang="en-US" sz="1200" dirty="0"/>
                <a:t> (</a:t>
              </a:r>
              <a:r>
                <a:rPr lang="el-GR" sz="1200" dirty="0"/>
                <a:t>μ</a:t>
              </a:r>
              <a:r>
                <a:rPr lang="en-US" sz="1200" dirty="0"/>
                <a:t>amps)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101726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2C92864-7EF0-7669-3A36-6E71A6AFD891}"/>
              </a:ext>
            </a:extLst>
          </p:cNvPr>
          <p:cNvGrpSpPr/>
          <p:nvPr/>
        </p:nvGrpSpPr>
        <p:grpSpPr>
          <a:xfrm>
            <a:off x="4295001" y="838200"/>
            <a:ext cx="5024779" cy="2732567"/>
            <a:chOff x="4295001" y="1524000"/>
            <a:chExt cx="5024779" cy="27325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DEDC4F-7619-F18C-C0B4-3A032C110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1524000"/>
              <a:ext cx="4582633" cy="273256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5A2452-EB57-89C2-86D9-F0003A1304DA}"/>
                </a:ext>
              </a:extLst>
            </p:cNvPr>
            <p:cNvSpPr txBox="1"/>
            <p:nvPr/>
          </p:nvSpPr>
          <p:spPr>
            <a:xfrm>
              <a:off x="8229600" y="3911550"/>
              <a:ext cx="10901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t (sec)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C686D9-3EEC-0851-8EE1-1496F1086894}"/>
                </a:ext>
              </a:extLst>
            </p:cNvPr>
            <p:cNvSpPr txBox="1"/>
            <p:nvPr/>
          </p:nvSpPr>
          <p:spPr>
            <a:xfrm rot="16200000">
              <a:off x="3850311" y="1968690"/>
              <a:ext cx="11663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i</a:t>
              </a:r>
              <a:r>
                <a:rPr lang="en-US" sz="1200" dirty="0"/>
                <a:t> (</a:t>
              </a:r>
              <a:r>
                <a:rPr lang="el-GR" sz="1200" dirty="0"/>
                <a:t>μ</a:t>
              </a:r>
              <a:r>
                <a:rPr lang="en-US" sz="1200" dirty="0"/>
                <a:t>amps)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 = e</a:t>
            </a:r>
            <a:r>
              <a:rPr lang="en-US" baseline="30000" dirty="0"/>
              <a:t>-t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amps</a:t>
            </a:r>
          </a:p>
          <a:p>
            <a:pPr>
              <a:spcBef>
                <a:spcPts val="0"/>
              </a:spcBef>
            </a:pPr>
            <a:r>
              <a:rPr lang="en-US" dirty="0"/>
              <a:t>q = ∫</a:t>
            </a:r>
            <a:r>
              <a:rPr lang="en-US" baseline="-25000" dirty="0"/>
              <a:t>0</a:t>
            </a:r>
            <a:r>
              <a:rPr lang="en-US" baseline="30000" dirty="0"/>
              <a:t>∞</a:t>
            </a:r>
            <a:r>
              <a:rPr lang="en-US" sz="2000" baseline="30000" dirty="0"/>
              <a:t> </a:t>
            </a:r>
            <a:r>
              <a:rPr lang="en-US" dirty="0"/>
              <a:t>e</a:t>
            </a:r>
            <a:r>
              <a:rPr lang="en-US" baseline="30000" dirty="0"/>
              <a:t>-t</a:t>
            </a:r>
            <a:r>
              <a:rPr lang="en-US" sz="2000" dirty="0"/>
              <a:t> </a:t>
            </a:r>
            <a:r>
              <a:rPr lang="en-US" dirty="0"/>
              <a:t>dt</a:t>
            </a:r>
          </a:p>
          <a:p>
            <a:pPr>
              <a:spcBef>
                <a:spcPts val="0"/>
              </a:spcBef>
            </a:pPr>
            <a:r>
              <a:rPr lang="en-US" dirty="0"/>
              <a:t> = -e</a:t>
            </a:r>
            <a:r>
              <a:rPr lang="en-US" baseline="30000" dirty="0"/>
              <a:t>-b</a:t>
            </a:r>
            <a:r>
              <a:rPr lang="en-US" dirty="0"/>
              <a:t> + 1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lim</a:t>
            </a:r>
            <a:r>
              <a:rPr lang="en-US" dirty="0"/>
              <a:t>(b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∞) (</a:t>
            </a:r>
            <a:r>
              <a:rPr lang="en-US" dirty="0"/>
              <a:t>-e</a:t>
            </a:r>
            <a:r>
              <a:rPr lang="en-US" baseline="30000" dirty="0"/>
              <a:t>-b</a:t>
            </a:r>
            <a:r>
              <a:rPr lang="en-US" dirty="0"/>
              <a:t> + 1) = 0 + 1</a:t>
            </a:r>
          </a:p>
          <a:p>
            <a:pPr>
              <a:spcBef>
                <a:spcPts val="0"/>
              </a:spcBef>
            </a:pPr>
            <a:r>
              <a:rPr lang="en-US" dirty="0"/>
              <a:t>    = 1 </a:t>
            </a:r>
            <a:r>
              <a:rPr lang="en-US" sz="2000" dirty="0" err="1"/>
              <a:t>whats</a:t>
            </a:r>
            <a:r>
              <a:rPr lang="en-US" sz="2000" dirty="0"/>
              <a:t>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F3B64-5907-4599-B52F-539A49C2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31859C-D7F7-2B23-54B9-A2FC81106B23}"/>
              </a:ext>
            </a:extLst>
          </p:cNvPr>
          <p:cNvSpPr/>
          <p:nvPr/>
        </p:nvSpPr>
        <p:spPr>
          <a:xfrm>
            <a:off x="7667885" y="65348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1DCA5-8B1E-1080-456E-073A792D8796}"/>
              </a:ext>
            </a:extLst>
          </p:cNvPr>
          <p:cNvSpPr txBox="1"/>
          <p:nvPr/>
        </p:nvSpPr>
        <p:spPr>
          <a:xfrm>
            <a:off x="28087" y="6558820"/>
            <a:ext cx="15239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Oliver p207</a:t>
            </a:r>
          </a:p>
        </p:txBody>
      </p:sp>
    </p:spTree>
    <p:extLst>
      <p:ext uri="{BB962C8B-B14F-4D97-AF65-F5344CB8AC3E}">
        <p14:creationId xmlns:p14="http://schemas.microsoft.com/office/powerpoint/2010/main" val="200282495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6D99FF-04AD-532D-F4E9-F2F94263C9EC}"/>
              </a:ext>
            </a:extLst>
          </p:cNvPr>
          <p:cNvGrpSpPr/>
          <p:nvPr/>
        </p:nvGrpSpPr>
        <p:grpSpPr>
          <a:xfrm>
            <a:off x="4295001" y="838200"/>
            <a:ext cx="5024779" cy="2732567"/>
            <a:chOff x="4295001" y="1524000"/>
            <a:chExt cx="5024779" cy="27325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E4DDAB-7A04-09A7-D2D0-1244C3573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1524000"/>
              <a:ext cx="4582633" cy="273256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62555C-14B5-BCAE-79AB-9791DA07DC72}"/>
                </a:ext>
              </a:extLst>
            </p:cNvPr>
            <p:cNvSpPr txBox="1"/>
            <p:nvPr/>
          </p:nvSpPr>
          <p:spPr>
            <a:xfrm>
              <a:off x="8229600" y="3911550"/>
              <a:ext cx="10901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t (sec)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05E2D8-D273-3174-3E6C-18905975AF2D}"/>
                </a:ext>
              </a:extLst>
            </p:cNvPr>
            <p:cNvSpPr txBox="1"/>
            <p:nvPr/>
          </p:nvSpPr>
          <p:spPr>
            <a:xfrm rot="16200000">
              <a:off x="3850311" y="1968690"/>
              <a:ext cx="11663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 err="1"/>
                <a:t>i</a:t>
              </a:r>
              <a:r>
                <a:rPr lang="en-US" sz="1200" dirty="0"/>
                <a:t> (</a:t>
              </a:r>
              <a:r>
                <a:rPr lang="el-GR" sz="1200" dirty="0"/>
                <a:t>μ</a:t>
              </a:r>
              <a:r>
                <a:rPr lang="en-US" sz="1200" dirty="0"/>
                <a:t>amps)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 = e</a:t>
            </a:r>
            <a:r>
              <a:rPr lang="en-US" baseline="30000" dirty="0"/>
              <a:t>-t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amps</a:t>
            </a:r>
          </a:p>
          <a:p>
            <a:pPr>
              <a:spcBef>
                <a:spcPts val="0"/>
              </a:spcBef>
            </a:pPr>
            <a:r>
              <a:rPr lang="en-US" dirty="0"/>
              <a:t>q = ∫</a:t>
            </a:r>
            <a:r>
              <a:rPr lang="en-US" baseline="-25000" dirty="0"/>
              <a:t>0</a:t>
            </a:r>
            <a:r>
              <a:rPr lang="en-US" baseline="30000" dirty="0"/>
              <a:t>∞</a:t>
            </a:r>
            <a:r>
              <a:rPr lang="en-US" sz="2000" baseline="30000" dirty="0"/>
              <a:t> </a:t>
            </a:r>
            <a:r>
              <a:rPr lang="en-US" dirty="0"/>
              <a:t>e</a:t>
            </a:r>
            <a:r>
              <a:rPr lang="en-US" baseline="30000" dirty="0"/>
              <a:t>-t</a:t>
            </a:r>
            <a:r>
              <a:rPr lang="en-US" sz="2000" dirty="0"/>
              <a:t> </a:t>
            </a:r>
            <a:r>
              <a:rPr lang="en-US" dirty="0"/>
              <a:t>dt</a:t>
            </a:r>
          </a:p>
          <a:p>
            <a:pPr>
              <a:spcBef>
                <a:spcPts val="0"/>
              </a:spcBef>
            </a:pPr>
            <a:r>
              <a:rPr lang="en-US" dirty="0"/>
              <a:t> = -e</a:t>
            </a:r>
            <a:r>
              <a:rPr lang="en-US" baseline="30000" dirty="0"/>
              <a:t>-b</a:t>
            </a:r>
            <a:r>
              <a:rPr lang="en-US" dirty="0"/>
              <a:t> + 1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lim</a:t>
            </a:r>
            <a:r>
              <a:rPr lang="en-US" dirty="0"/>
              <a:t>(b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∞) (</a:t>
            </a:r>
            <a:r>
              <a:rPr lang="en-US" dirty="0"/>
              <a:t>-e</a:t>
            </a:r>
            <a:r>
              <a:rPr lang="en-US" baseline="30000" dirty="0"/>
              <a:t>-b</a:t>
            </a:r>
            <a:r>
              <a:rPr lang="en-US" dirty="0"/>
              <a:t> + 1) = 0 + 1</a:t>
            </a:r>
          </a:p>
          <a:p>
            <a:pPr>
              <a:spcBef>
                <a:spcPts val="0"/>
              </a:spcBef>
            </a:pPr>
            <a:r>
              <a:rPr lang="en-US" dirty="0"/>
              <a:t>    = 1 </a:t>
            </a:r>
            <a:r>
              <a:rPr lang="el-GR" dirty="0"/>
              <a:t>μ</a:t>
            </a:r>
            <a:r>
              <a:rPr lang="en-US" dirty="0"/>
              <a:t>amps × sec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or</a:t>
            </a:r>
          </a:p>
          <a:p>
            <a:pPr>
              <a:spcBef>
                <a:spcPts val="0"/>
              </a:spcBef>
            </a:pPr>
            <a:r>
              <a:rPr lang="en-US" dirty="0"/>
              <a:t>    = 1 </a:t>
            </a:r>
            <a:r>
              <a:rPr lang="el-GR" dirty="0"/>
              <a:t>μ</a:t>
            </a:r>
            <a:r>
              <a:rPr lang="en-US" dirty="0"/>
              <a:t>coulombs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because amps × sec = coulombs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EF1D6-B5DC-42E2-9328-F857FC7DB6FA}"/>
              </a:ext>
            </a:extLst>
          </p:cNvPr>
          <p:cNvSpPr/>
          <p:nvPr/>
        </p:nvSpPr>
        <p:spPr>
          <a:xfrm>
            <a:off x="7696200" y="65348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F3B64-5907-4599-B52F-539A49C2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A7345-346E-BC6E-A6BE-AC8597E9D8CA}"/>
              </a:ext>
            </a:extLst>
          </p:cNvPr>
          <p:cNvSpPr txBox="1"/>
          <p:nvPr/>
        </p:nvSpPr>
        <p:spPr>
          <a:xfrm>
            <a:off x="28087" y="6558820"/>
            <a:ext cx="15239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Oliver p207</a:t>
            </a:r>
          </a:p>
        </p:txBody>
      </p:sp>
    </p:spTree>
    <p:extLst>
      <p:ext uri="{BB962C8B-B14F-4D97-AF65-F5344CB8AC3E}">
        <p14:creationId xmlns:p14="http://schemas.microsoft.com/office/powerpoint/2010/main" val="174160502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Review of Integration by 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	Parts and Partial Fraction 		Decomposition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Improper Integrals</a:t>
            </a:r>
          </a:p>
        </p:txBody>
      </p:sp>
    </p:spTree>
    <p:extLst>
      <p:ext uri="{BB962C8B-B14F-4D97-AF65-F5344CB8AC3E}">
        <p14:creationId xmlns:p14="http://schemas.microsoft.com/office/powerpoint/2010/main" val="723900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  <a:endParaRPr lang="en-US" alt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2) </a:t>
            </a:r>
            <a:r>
              <a:rPr lang="en-US" dirty="0">
                <a:effectLst/>
                <a:ea typeface="Times New Roman" panose="02020603050405020304" pitchFamily="18" charset="0"/>
              </a:rPr>
              <a:t>Make the function with the easiest antiderivative a derivative (g’(x) or f’(x)) and put it into the “dv" slot. The other becomes “u”: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u = f(x)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dv =  g’(x) dx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120788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  <a:endParaRPr lang="en-US" alt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r>
              <a:rPr lang="en-US" dirty="0"/>
              <a:t>3) Take the derivative of f(x) </a:t>
            </a:r>
          </a:p>
          <a:p>
            <a:pPr>
              <a:spcBef>
                <a:spcPts val="0"/>
              </a:spcBef>
            </a:pPr>
            <a:r>
              <a:rPr lang="en-US" dirty="0"/>
              <a:t>    and the integral of g’(x)dx </a:t>
            </a:r>
          </a:p>
          <a:p>
            <a:pPr>
              <a:spcBef>
                <a:spcPts val="0"/>
              </a:spcBef>
            </a:pPr>
            <a:r>
              <a:rPr lang="en-US" dirty="0"/>
              <a:t>	(ignore the +c) for:</a:t>
            </a:r>
            <a:endParaRPr lang="en-US" sz="2000" dirty="0"/>
          </a:p>
          <a:p>
            <a:r>
              <a:rPr lang="en-US" dirty="0"/>
              <a:t>		du/dx = f'(x)</a:t>
            </a:r>
          </a:p>
          <a:p>
            <a:r>
              <a:rPr lang="en-US" dirty="0"/>
              <a:t>		v = g(x)</a:t>
            </a:r>
            <a:r>
              <a:rPr lang="en-US" i="1" dirty="0"/>
              <a:t> </a:t>
            </a: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  <a:endParaRPr lang="en-US" alt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4) Use the formula:</a:t>
            </a:r>
          </a:p>
          <a:p>
            <a:r>
              <a:rPr lang="en-US" dirty="0"/>
              <a:t>∫ 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dv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</a:t>
            </a:r>
            <a:r>
              <a:rPr lang="en-US" dirty="0" err="1"/>
              <a:t>u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v</a:t>
            </a:r>
            <a:r>
              <a:rPr lang="en-US" dirty="0"/>
              <a:t>)</a:t>
            </a:r>
            <a:r>
              <a:rPr lang="en-US" sz="1000" dirty="0"/>
              <a:t> </a:t>
            </a:r>
            <a:r>
              <a:rPr lang="en-US" dirty="0"/>
              <a:t>-∫ v du</a:t>
            </a:r>
          </a:p>
          <a:p>
            <a:endParaRPr 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BAD NEWS: Most of the time the integration by parts will not be enough to give you the answer after one shot</a:t>
            </a:r>
          </a:p>
          <a:p>
            <a:r>
              <a:rPr lang="en-US" dirty="0"/>
              <a:t>You may need to do some extra work: another integration by parts or some other technique  (Like the fancy calculator…)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5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Substitutions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These are used when an integral has a nasty divisor </a:t>
            </a:r>
          </a:p>
          <a:p>
            <a:pPr algn="ctr"/>
            <a:r>
              <a:rPr lang="en-US" dirty="0"/>
              <a:t>in it:</a:t>
            </a: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400" y="3779522"/>
                <a:ext cx="27926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779522"/>
                <a:ext cx="2792688" cy="17068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44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 Substitutions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If the divisor of an integral contains a</a:t>
            </a:r>
            <a:r>
              <a:rPr lang="en-US" baseline="30000" dirty="0"/>
              <a:t>2</a:t>
            </a:r>
            <a:r>
              <a:rPr lang="en-US" dirty="0"/>
              <a:t> − x</a:t>
            </a:r>
            <a:r>
              <a:rPr lang="en-US" baseline="30000" dirty="0"/>
              <a:t>2</a:t>
            </a:r>
            <a:r>
              <a:rPr lang="en-US" dirty="0"/>
              <a:t>, </a:t>
            </a:r>
          </a:p>
          <a:p>
            <a:r>
              <a:rPr lang="en-US" dirty="0"/>
              <a:t>let x = a sin(</a:t>
            </a:r>
            <a:r>
              <a:rPr lang="el-GR" dirty="0"/>
              <a:t>θ</a:t>
            </a:r>
            <a:r>
              <a:rPr lang="en-US" dirty="0"/>
              <a:t>) </a:t>
            </a:r>
          </a:p>
          <a:p>
            <a:r>
              <a:rPr lang="en-US" dirty="0"/>
              <a:t>and use the identity: </a:t>
            </a:r>
          </a:p>
          <a:p>
            <a:r>
              <a:rPr lang="en-US" dirty="0"/>
              <a:t>1 – sin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 = cos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http://en.wikipedia.org/wiki/Trigonometric_substitution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</a:t>
            </a:r>
            <a:r>
              <a:rPr lang="en-US"/>
              <a:t>Integration Techniques</a:t>
            </a:r>
            <a:endParaRPr lang="en-US" dirty="0"/>
          </a:p>
          <a:p>
            <a:r>
              <a:rPr lang="en-US" dirty="0"/>
              <a:t>New stuff: </a:t>
            </a:r>
          </a:p>
          <a:p>
            <a:r>
              <a:rPr lang="en-US" dirty="0"/>
              <a:t>	Improper Integrals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 Substitutions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If the divisor of an integral contains a</a:t>
            </a:r>
            <a:r>
              <a:rPr lang="en-US" baseline="30000" dirty="0"/>
              <a:t>2</a:t>
            </a:r>
            <a:r>
              <a:rPr lang="en-US" dirty="0"/>
              <a:t> + x</a:t>
            </a:r>
            <a:r>
              <a:rPr lang="en-US" baseline="30000" dirty="0"/>
              <a:t>2</a:t>
            </a:r>
            <a:r>
              <a:rPr lang="en-US" dirty="0"/>
              <a:t>, </a:t>
            </a:r>
          </a:p>
          <a:p>
            <a:r>
              <a:rPr lang="en-US" dirty="0"/>
              <a:t>let x = a tan(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r>
              <a:rPr lang="en-US" dirty="0"/>
              <a:t>and use the identity: </a:t>
            </a:r>
          </a:p>
          <a:p>
            <a:r>
              <a:rPr lang="en-US" dirty="0"/>
              <a:t>1 + tan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 = sec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7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 Substitutions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If the divisor of an integral contains x</a:t>
            </a:r>
            <a:r>
              <a:rPr lang="en-US" baseline="30000" dirty="0"/>
              <a:t>2</a:t>
            </a:r>
            <a:r>
              <a:rPr lang="en-US" dirty="0"/>
              <a:t> − a</a:t>
            </a:r>
            <a:r>
              <a:rPr lang="en-US" baseline="30000" dirty="0"/>
              <a:t>2</a:t>
            </a:r>
            <a:r>
              <a:rPr lang="en-US" dirty="0"/>
              <a:t>, </a:t>
            </a:r>
          </a:p>
          <a:p>
            <a:r>
              <a:rPr lang="en-US" dirty="0"/>
              <a:t>let x = a sec(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r>
              <a:rPr lang="en-US" dirty="0"/>
              <a:t>and use the identity:</a:t>
            </a:r>
          </a:p>
          <a:p>
            <a:r>
              <a:rPr lang="en-US" dirty="0"/>
              <a:t>sec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 – 1 = tan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7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typically involve the splitting up of a single fraction into two or more fractions that each contain a single factor in the denominators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                         means that you have expressed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𝟐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in partial fractions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401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Integration using </a:t>
            </a:r>
            <a:r>
              <a:rPr lang="en-US" dirty="0">
                <a:solidFill>
                  <a:srgbClr val="FFC000"/>
                </a:solidFill>
              </a:rPr>
              <a:t>partial fraction decomposition </a:t>
            </a:r>
            <a:r>
              <a:rPr lang="en-US" dirty="0"/>
              <a:t>(abbreviated as </a:t>
            </a:r>
            <a:r>
              <a:rPr lang="en-US" dirty="0">
                <a:solidFill>
                  <a:srgbClr val="FFC000"/>
                </a:solidFill>
              </a:rPr>
              <a:t>PFD</a:t>
            </a:r>
            <a:r>
              <a:rPr lang="en-US" dirty="0"/>
              <a:t>) is also known as </a:t>
            </a:r>
            <a:r>
              <a:rPr lang="en-US" dirty="0">
                <a:solidFill>
                  <a:srgbClr val="FFC000"/>
                </a:solidFill>
              </a:rPr>
              <a:t>partial fraction expansion </a:t>
            </a:r>
            <a:r>
              <a:rPr lang="en-US" dirty="0"/>
              <a:t>(abbreviated as </a:t>
            </a:r>
            <a:r>
              <a:rPr lang="en-US" dirty="0">
                <a:solidFill>
                  <a:srgbClr val="FFC000"/>
                </a:solidFill>
              </a:rPr>
              <a:t>PFE</a:t>
            </a:r>
            <a:r>
              <a:rPr lang="en-US" dirty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6620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Partial fraction decomposition (PFD) is the “undo” of combining rational functions over a common denominator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52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3DFD-6387-4D93-9D03-9408A0B6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5E7F-C170-4DC6-94BD-988157FF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OK, so we’ve got a gazillion methods for doing integration</a:t>
            </a:r>
          </a:p>
          <a:p>
            <a:endParaRPr lang="en-US" sz="2000" dirty="0"/>
          </a:p>
          <a:p>
            <a:r>
              <a:rPr lang="en-US" dirty="0"/>
              <a:t>Does that mean that ANY function can be integrated?</a:t>
            </a:r>
          </a:p>
          <a:p>
            <a:endParaRPr lang="en-US" sz="2000" dirty="0"/>
          </a:p>
          <a:p>
            <a:r>
              <a:rPr lang="en-US" dirty="0"/>
              <a:t>That would be negatory…</a:t>
            </a:r>
          </a:p>
        </p:txBody>
      </p:sp>
    </p:spTree>
    <p:extLst>
      <p:ext uri="{BB962C8B-B14F-4D97-AF65-F5344CB8AC3E}">
        <p14:creationId xmlns:p14="http://schemas.microsoft.com/office/powerpoint/2010/main" val="1544482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3DFD-6387-4D93-9D03-9408A0B6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5E7F-C170-4DC6-94BD-988157FF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matter how hard we try, no matter the integration techniques we us </a:t>
            </a:r>
          </a:p>
          <a:p>
            <a:r>
              <a:rPr lang="en-US" dirty="0"/>
              <a:t>∫ e   dt  cannot be evaluated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37017-3890-45CF-8D4C-BF419C26C5E3}"/>
              </a:ext>
            </a:extLst>
          </p:cNvPr>
          <p:cNvSpPr txBox="1"/>
          <p:nvPr/>
        </p:nvSpPr>
        <p:spPr>
          <a:xfrm>
            <a:off x="1363133" y="3118134"/>
            <a:ext cx="5249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</a:rPr>
              <a:t>t</a:t>
            </a:r>
            <a:r>
              <a:rPr lang="en-US" sz="3000" b="1" baseline="30000" dirty="0">
                <a:solidFill>
                  <a:srgbClr val="CCFFFF"/>
                </a:solidFill>
              </a:rPr>
              <a:t>2</a:t>
            </a:r>
            <a:endParaRPr lang="en-US" sz="3000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0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3DFD-6387-4D93-9D03-9408A0B6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5E7F-C170-4DC6-94BD-988157FF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fact, the majority of elementary functions do not have elementary antiderivatives</a:t>
            </a:r>
          </a:p>
        </p:txBody>
      </p:sp>
    </p:spTree>
    <p:extLst>
      <p:ext uri="{BB962C8B-B14F-4D97-AF65-F5344CB8AC3E}">
        <p14:creationId xmlns:p14="http://schemas.microsoft.com/office/powerpoint/2010/main" val="174415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Numerical methods are used when a “</a:t>
            </a:r>
            <a:r>
              <a:rPr lang="en-US" dirty="0">
                <a:solidFill>
                  <a:srgbClr val="FFC000"/>
                </a:solidFill>
              </a:rPr>
              <a:t>close-enough</a:t>
            </a:r>
            <a:r>
              <a:rPr lang="en-US" dirty="0"/>
              <a:t>” (statistical) answer is acceptable (like when there is no integration technique that will provide an answer)</a:t>
            </a:r>
          </a:p>
        </p:txBody>
      </p:sp>
    </p:spTree>
    <p:extLst>
      <p:ext uri="{BB962C8B-B14F-4D97-AF65-F5344CB8AC3E}">
        <p14:creationId xmlns:p14="http://schemas.microsoft.com/office/powerpoint/2010/main" val="94626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4) Determine convergence or divergence of </a:t>
            </a:r>
            <a:r>
              <a:rPr lang="en-US" sz="3200" dirty="0">
                <a:solidFill>
                  <a:srgbClr val="FFC000"/>
                </a:solidFill>
              </a:rPr>
              <a:t>improper integrals</a:t>
            </a:r>
            <a:r>
              <a:rPr lang="en-US" sz="3200" dirty="0"/>
              <a:t> using the comparison test and by direct computation. 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 problem in numerical integration is to compute an approximate solution to a definite integral to a given degree of accuracy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07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Techniques include rectangular interpolations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698A9E-3840-45E4-8195-8A9189B25569}"/>
              </a:ext>
            </a:extLst>
          </p:cNvPr>
          <p:cNvSpPr/>
          <p:nvPr/>
        </p:nvSpPr>
        <p:spPr>
          <a:xfrm>
            <a:off x="-2950" y="66110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F8B5B9-59B1-4EC5-B603-3CCC4D120A6B}"/>
              </a:ext>
            </a:extLst>
          </p:cNvPr>
          <p:cNvSpPr txBox="1"/>
          <p:nvPr/>
        </p:nvSpPr>
        <p:spPr>
          <a:xfrm>
            <a:off x="4800600" y="6133181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(The red shapes are estimating the area under the blue curve)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431A77-DC13-4A81-9A8E-54F7CC29AE49}"/>
              </a:ext>
            </a:extLst>
          </p:cNvPr>
          <p:cNvGrpSpPr/>
          <p:nvPr/>
        </p:nvGrpSpPr>
        <p:grpSpPr>
          <a:xfrm>
            <a:off x="-2950" y="2514600"/>
            <a:ext cx="9144000" cy="3276600"/>
            <a:chOff x="3519920" y="914399"/>
            <a:chExt cx="5457825" cy="190948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510C2E-AB7F-46D5-A4C1-2DC15915E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9920" y="937938"/>
              <a:ext cx="5457825" cy="188595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31B27C-0ABC-40E5-AD32-F749A1B49AE1}"/>
                </a:ext>
              </a:extLst>
            </p:cNvPr>
            <p:cNvSpPr txBox="1"/>
            <p:nvPr/>
          </p:nvSpPr>
          <p:spPr>
            <a:xfrm>
              <a:off x="5462058" y="914399"/>
              <a:ext cx="2730500" cy="261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Rectangular interpolation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41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Techniques include trapezoidal interpolations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99E8A-CFFD-4FF1-A1F6-E7BD93368539}"/>
              </a:ext>
            </a:extLst>
          </p:cNvPr>
          <p:cNvSpPr/>
          <p:nvPr/>
        </p:nvSpPr>
        <p:spPr>
          <a:xfrm>
            <a:off x="-2950" y="66110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322548-72C0-4B69-9BAC-9FA587B6E27F}"/>
              </a:ext>
            </a:extLst>
          </p:cNvPr>
          <p:cNvSpPr txBox="1"/>
          <p:nvPr/>
        </p:nvSpPr>
        <p:spPr>
          <a:xfrm>
            <a:off x="4800600" y="6133181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(The red shapes are estimating the area under the blue curve)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751C8C-0A4E-4AB5-9838-5E9649766ED0}"/>
              </a:ext>
            </a:extLst>
          </p:cNvPr>
          <p:cNvGrpSpPr/>
          <p:nvPr/>
        </p:nvGrpSpPr>
        <p:grpSpPr>
          <a:xfrm>
            <a:off x="34505" y="2514600"/>
            <a:ext cx="9144000" cy="3320991"/>
            <a:chOff x="3538451" y="2767731"/>
            <a:chExt cx="5472112" cy="210906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447CAED-EEE6-46E7-A257-E4E643313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8451" y="2778688"/>
              <a:ext cx="5472112" cy="209811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CC1EB0-AB64-46DE-B6E8-B1BF8EB57517}"/>
                </a:ext>
              </a:extLst>
            </p:cNvPr>
            <p:cNvSpPr txBox="1"/>
            <p:nvPr/>
          </p:nvSpPr>
          <p:spPr>
            <a:xfrm>
              <a:off x="5487458" y="2767731"/>
              <a:ext cx="2730500" cy="261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Trapezoidal interpolation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7500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Simpson’s rule uses parabolas rather than straight lines – it is more complicated but more accurate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98D16-3B2A-4D94-AE4D-0F1FDBA38A19}"/>
              </a:ext>
            </a:extLst>
          </p:cNvPr>
          <p:cNvSpPr txBox="1"/>
          <p:nvPr/>
        </p:nvSpPr>
        <p:spPr>
          <a:xfrm>
            <a:off x="4800600" y="6133181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(The red shapes are estimating the area under the blue curve)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B07BDF-048F-4CD7-BC4F-E05358C0DC0D}"/>
              </a:ext>
            </a:extLst>
          </p:cNvPr>
          <p:cNvGrpSpPr/>
          <p:nvPr/>
        </p:nvGrpSpPr>
        <p:grpSpPr>
          <a:xfrm>
            <a:off x="237067" y="3352800"/>
            <a:ext cx="8923866" cy="2728443"/>
            <a:chOff x="237067" y="2986557"/>
            <a:chExt cx="8923866" cy="272844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BBA185-5E65-40BD-90B2-AF0E0E722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067" y="3138446"/>
              <a:ext cx="8923866" cy="257655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4EC296-197C-4FCC-9D6E-17E6ADE92C5E}"/>
                </a:ext>
              </a:extLst>
            </p:cNvPr>
            <p:cNvSpPr txBox="1"/>
            <p:nvPr/>
          </p:nvSpPr>
          <p:spPr>
            <a:xfrm>
              <a:off x="3276600" y="2986557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Simpson’s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935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approximations are the basis for many computer programs that estimate areas under curves</a:t>
            </a:r>
          </a:p>
        </p:txBody>
      </p:sp>
    </p:spTree>
    <p:extLst>
      <p:ext uri="{BB962C8B-B14F-4D97-AF65-F5344CB8AC3E}">
        <p14:creationId xmlns:p14="http://schemas.microsoft.com/office/powerpoint/2010/main" val="1585456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few topics in this class will require you to remember how to do the “Area Under a Curve” </a:t>
            </a:r>
          </a:p>
        </p:txBody>
      </p:sp>
    </p:spTree>
    <p:extLst>
      <p:ext uri="{BB962C8B-B14F-4D97-AF65-F5344CB8AC3E}">
        <p14:creationId xmlns:p14="http://schemas.microsoft.com/office/powerpoint/2010/main" val="2742725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5F8D9D-A579-4BF9-B988-4CE9A5435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2" y="4343400"/>
            <a:ext cx="4943248" cy="2438400"/>
          </a:xfrm>
          <a:prstGeom prst="rect">
            <a:avLst/>
          </a:prstGeom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65504568-35A0-46C8-92B5-D374B8D9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6C701C9-527D-40CC-943D-2BDF8941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Leibnitz was interested in solving the </a:t>
            </a:r>
            <a:r>
              <a:rPr lang="en-US" altLang="en-US" dirty="0">
                <a:solidFill>
                  <a:srgbClr val="FFC000"/>
                </a:solidFill>
              </a:rPr>
              <a:t>area problem</a:t>
            </a:r>
            <a:r>
              <a:rPr lang="en-US" altLang="en-US" dirty="0"/>
              <a:t>: Calculate</a:t>
            </a:r>
            <a:r>
              <a:rPr lang="en-US" dirty="0"/>
              <a:t> the area of the region that lies under </a:t>
            </a:r>
          </a:p>
          <a:p>
            <a:pPr>
              <a:spcBef>
                <a:spcPts val="0"/>
              </a:spcBef>
            </a:pPr>
            <a:r>
              <a:rPr lang="en-US" dirty="0"/>
              <a:t>the curve </a:t>
            </a:r>
          </a:p>
          <a:p>
            <a:pPr>
              <a:spcBef>
                <a:spcPts val="0"/>
              </a:spcBef>
            </a:pPr>
            <a:r>
              <a:rPr lang="en-US" dirty="0"/>
              <a:t>y = f(x) from a to b</a:t>
            </a:r>
            <a:endParaRPr lang="en-US" altLang="en-US" dirty="0"/>
          </a:p>
        </p:txBody>
      </p:sp>
      <p:pic>
        <p:nvPicPr>
          <p:cNvPr id="5124" name="Picture 2" descr="http://www.marxists.org/glossary/people/l/pics/leibniz.jpg">
            <a:extLst>
              <a:ext uri="{FF2B5EF4-FFF2-40B4-BE49-F238E27FC236}">
                <a16:creationId xmlns:a16="http://schemas.microsoft.com/office/drawing/2014/main" id="{CB302C53-1DC4-47C3-9038-A514D034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352800"/>
            <a:ext cx="2667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27B35-3A01-4ED6-AB59-6549E1BC1E20}"/>
              </a:ext>
            </a:extLst>
          </p:cNvPr>
          <p:cNvSpPr txBox="1"/>
          <p:nvPr/>
        </p:nvSpPr>
        <p:spPr>
          <a:xfrm>
            <a:off x="5574619" y="6592019"/>
            <a:ext cx="36455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https://www.britannica.com/biography/Gottfried-Wilhelm-Leibniz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8A43D-1C74-497F-AB2B-4CC9E00F6813}"/>
              </a:ext>
            </a:extLst>
          </p:cNvPr>
          <p:cNvSpPr txBox="1"/>
          <p:nvPr/>
        </p:nvSpPr>
        <p:spPr>
          <a:xfrm>
            <a:off x="35945" y="6592019"/>
            <a:ext cx="46065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https://coloradotech.vitalsource.com/#/books/9780357233375/cfi/6/28!/4/14@0:0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area?</a:t>
            </a:r>
          </a:p>
          <a:p>
            <a:r>
              <a:rPr lang="en-US" dirty="0"/>
              <a:t>The area of a rectangle is: </a:t>
            </a:r>
            <a:r>
              <a:rPr lang="en-US" i="1" dirty="0" err="1"/>
              <a:t>lw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CB38F3-9839-4812-9E61-B21ED9194648}"/>
              </a:ext>
            </a:extLst>
          </p:cNvPr>
          <p:cNvSpPr/>
          <p:nvPr/>
        </p:nvSpPr>
        <p:spPr>
          <a:xfrm>
            <a:off x="2971800" y="34290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7EBD8-3988-4C8C-96E7-DB046CB8507C}"/>
              </a:ext>
            </a:extLst>
          </p:cNvPr>
          <p:cNvSpPr txBox="1"/>
          <p:nvPr/>
        </p:nvSpPr>
        <p:spPr>
          <a:xfrm>
            <a:off x="4191000" y="3028890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CCFFFF"/>
                </a:solidFill>
              </a:rPr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FAF32-E029-4FC3-894D-39B9EE32BEC1}"/>
              </a:ext>
            </a:extLst>
          </p:cNvPr>
          <p:cNvSpPr txBox="1"/>
          <p:nvPr/>
        </p:nvSpPr>
        <p:spPr>
          <a:xfrm>
            <a:off x="6019800" y="3990945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CCFFFF"/>
                </a:solidFill>
              </a:rPr>
              <a:t>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2C897C-467E-40F8-8DBE-2ABAE8D28E90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229931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area?</a:t>
            </a:r>
          </a:p>
          <a:p>
            <a:r>
              <a:rPr lang="en-US" dirty="0"/>
              <a:t>The area of a triangle is: ½</a:t>
            </a:r>
            <a:r>
              <a:rPr lang="en-US" i="1" dirty="0"/>
              <a:t>bh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FAF32-E029-4FC3-894D-39B9EE32BEC1}"/>
              </a:ext>
            </a:extLst>
          </p:cNvPr>
          <p:cNvSpPr txBox="1"/>
          <p:nvPr/>
        </p:nvSpPr>
        <p:spPr>
          <a:xfrm>
            <a:off x="4343400" y="4812701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CCFFFF"/>
                </a:solidFill>
              </a:rPr>
              <a:t>b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FA41788-5EEE-49DA-BC11-8F710ADA6447}"/>
              </a:ext>
            </a:extLst>
          </p:cNvPr>
          <p:cNvSpPr/>
          <p:nvPr/>
        </p:nvSpPr>
        <p:spPr>
          <a:xfrm>
            <a:off x="4191000" y="3028890"/>
            <a:ext cx="1143000" cy="17717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7EBD8-3988-4C8C-96E7-DB046CB8507C}"/>
              </a:ext>
            </a:extLst>
          </p:cNvPr>
          <p:cNvSpPr txBox="1"/>
          <p:nvPr/>
        </p:nvSpPr>
        <p:spPr>
          <a:xfrm>
            <a:off x="4724400" y="4206486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CCFFFF"/>
                </a:solidFill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B273EC-742E-4541-8F0C-5F40B0D9D902}"/>
              </a:ext>
            </a:extLst>
          </p:cNvPr>
          <p:cNvCxnSpPr>
            <a:stCxn id="5" idx="0"/>
            <a:endCxn id="5" idx="3"/>
          </p:cNvCxnSpPr>
          <p:nvPr/>
        </p:nvCxnSpPr>
        <p:spPr>
          <a:xfrm>
            <a:off x="4762500" y="3028890"/>
            <a:ext cx="0" cy="17717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62246F-B4EB-4929-9D48-2AA90976C56B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79491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area?</a:t>
            </a:r>
          </a:p>
          <a:p>
            <a:r>
              <a:rPr lang="en-US" dirty="0"/>
              <a:t>An area is easy to calculate for regions with straight sides</a:t>
            </a:r>
          </a:p>
        </p:txBody>
      </p:sp>
    </p:spTree>
    <p:extLst>
      <p:ext uri="{BB962C8B-B14F-4D97-AF65-F5344CB8AC3E}">
        <p14:creationId xmlns:p14="http://schemas.microsoft.com/office/powerpoint/2010/main" val="356168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area?</a:t>
            </a:r>
          </a:p>
          <a:p>
            <a:r>
              <a:rPr lang="en-US" dirty="0"/>
              <a:t>It isn't so easy to calculate the area of a region with curved sides</a:t>
            </a:r>
          </a:p>
        </p:txBody>
      </p:sp>
    </p:spTree>
    <p:extLst>
      <p:ext uri="{BB962C8B-B14F-4D97-AF65-F5344CB8AC3E}">
        <p14:creationId xmlns:p14="http://schemas.microsoft.com/office/powerpoint/2010/main" val="2423508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574BEE-F4E9-4937-9DB6-0D5FA3FA2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200400"/>
            <a:ext cx="4953000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Under a Curve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curve, you can draw rectangles (which you CAN calculate the area for) to sort of fit the curve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D97AFB-F6FF-4931-8C07-284DC62801EF}"/>
              </a:ext>
            </a:extLst>
          </p:cNvPr>
          <p:cNvSpPr txBox="1"/>
          <p:nvPr/>
        </p:nvSpPr>
        <p:spPr>
          <a:xfrm>
            <a:off x="0" y="6611035"/>
            <a:ext cx="66294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>
                <a:solidFill>
                  <a:srgbClr val="00B0F0"/>
                </a:solidFill>
              </a:rPr>
              <a:t>http://archives.math.utk.edu/visual.calculus/4/midpoint.1/integral.html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9ADBDD5-0CD9-4E79-AB82-01927502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96C9072-B9C8-4D71-B656-54F1FB37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can build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rectangles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above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curve, below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curve,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or going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through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midpoints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28C3F-5C80-428E-8614-DB4FB97C0D24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Kalkulus_Integral__cover.png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075F9-DB86-46E6-BF50-A86A31B40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78"/>
          <a:stretch/>
        </p:blipFill>
        <p:spPr>
          <a:xfrm>
            <a:off x="3965545" y="1143000"/>
            <a:ext cx="5178455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A1859B-C571-460B-9165-157E7AB9B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78"/>
          <a:stretch/>
        </p:blipFill>
        <p:spPr>
          <a:xfrm>
            <a:off x="3965545" y="1143000"/>
            <a:ext cx="5178455" cy="541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You know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true area under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curve is a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number between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sum of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blue rectangles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and the sum of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tan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rectangles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3B5AD-3DE0-42A2-9ABD-6DE044E416B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VFrench</a:t>
            </a:r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31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As the rectangles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get narrower and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narrower (closer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and closer to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zero-width)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area estimate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gets better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and better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3B5AD-3DE0-42A2-9ABD-6DE044E416B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VFrench</a:t>
            </a:r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E3D80-6FF1-45DA-9941-618C00568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063" y="1104900"/>
            <a:ext cx="410262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35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true area is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going to be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limit of the sum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of the blue and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tan rectangles (it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will converge)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3B5AD-3DE0-42A2-9ABD-6DE044E416B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VFrench</a:t>
            </a:r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E3D80-6FF1-45DA-9941-618C00568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063" y="1104900"/>
            <a:ext cx="410262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7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839BAC-0ED5-40AA-B7F7-DD6EA45F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291"/>
            <a:ext cx="9128810" cy="5848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AC1FA-5DA7-4462-8477-EF6D918D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D8894-DE40-4D0C-A838-4DA831E5FFF5}"/>
              </a:ext>
            </a:extLst>
          </p:cNvPr>
          <p:cNvSpPr txBox="1"/>
          <p:nvPr/>
        </p:nvSpPr>
        <p:spPr>
          <a:xfrm>
            <a:off x="35944" y="6611035"/>
            <a:ext cx="909286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https://coloradotech.vitalsource.com/#/books/9780357233375/cfi/6/28!/4/14@0:0</a:t>
            </a:r>
          </a:p>
        </p:txBody>
      </p:sp>
    </p:spTree>
    <p:extLst>
      <p:ext uri="{BB962C8B-B14F-4D97-AF65-F5344CB8AC3E}">
        <p14:creationId xmlns:p14="http://schemas.microsoft.com/office/powerpoint/2010/main" val="2266647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This is what you are “adding up” that is the ∫um in integration – zillions of zero-width rectangles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…and this is also why integral calculus is “nonsense”: you are adding up a whole bunch of zeros (areas of rectangles with zero width) to get something bigger than zero – the area under the curve</a:t>
            </a:r>
          </a:p>
        </p:txBody>
      </p:sp>
    </p:spTree>
    <p:extLst>
      <p:ext uri="{BB962C8B-B14F-4D97-AF65-F5344CB8AC3E}">
        <p14:creationId xmlns:p14="http://schemas.microsoft.com/office/powerpoint/2010/main" val="108700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49" y="1981200"/>
            <a:ext cx="4695104" cy="472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Back in the stone age before fancy calculators</a:t>
            </a:r>
          </a:p>
          <a:p>
            <a:pPr>
              <a:spcBef>
                <a:spcPts val="0"/>
              </a:spcBef>
            </a:pPr>
            <a:r>
              <a:rPr lang="en-US" dirty="0"/>
              <a:t>people came </a:t>
            </a:r>
          </a:p>
          <a:p>
            <a:pPr>
              <a:spcBef>
                <a:spcPts val="0"/>
              </a:spcBef>
            </a:pPr>
            <a:r>
              <a:rPr lang="en-US" dirty="0"/>
              <a:t>up with a lot </a:t>
            </a:r>
          </a:p>
          <a:p>
            <a:pPr>
              <a:spcBef>
                <a:spcPts val="0"/>
              </a:spcBef>
            </a:pPr>
            <a:r>
              <a:rPr lang="en-US" dirty="0"/>
              <a:t>of tricks to </a:t>
            </a:r>
          </a:p>
          <a:p>
            <a:pPr>
              <a:spcBef>
                <a:spcPts val="0"/>
              </a:spcBef>
            </a:pPr>
            <a:r>
              <a:rPr lang="en-US" dirty="0"/>
              <a:t>help solve 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rgbClr val="92D050"/>
                </a:solidFill>
              </a:rPr>
              <a:t>NASTY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integrals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44354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http://www.auburn.edu/academic/education/reading_genie/vowels/caveman.jpg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608802"/>
            <a:ext cx="455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http://i.i.cbsi.com/cnwk.1d/i/tim/2010/10/01/fmimg63222559117213962_257x343.jpg</a:t>
            </a:r>
          </a:p>
        </p:txBody>
      </p:sp>
    </p:spTree>
    <p:extLst>
      <p:ext uri="{BB962C8B-B14F-4D97-AF65-F5344CB8AC3E}">
        <p14:creationId xmlns:p14="http://schemas.microsoft.com/office/powerpoint/2010/main" val="1604911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…and this is also why integral calculus in “nonsense”: you are adding up a whole bunch of zeros (areas of rectangles with zero width) to get something bigger than zero – the area under the curve</a:t>
            </a:r>
          </a:p>
          <a:p>
            <a:r>
              <a:rPr lang="en-US" altLang="en-US" dirty="0"/>
              <a:t>Still, it works so well… let’s use it anyway!</a:t>
            </a:r>
          </a:p>
        </p:txBody>
      </p:sp>
    </p:spTree>
    <p:extLst>
      <p:ext uri="{BB962C8B-B14F-4D97-AF65-F5344CB8AC3E}">
        <p14:creationId xmlns:p14="http://schemas.microsoft.com/office/powerpoint/2010/main" val="3294422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It’s also why this part of calculus is called “integration”: we are integrating all the slices together into a whole area</a:t>
            </a:r>
          </a:p>
        </p:txBody>
      </p:sp>
    </p:spTree>
    <p:extLst>
      <p:ext uri="{BB962C8B-B14F-4D97-AF65-F5344CB8AC3E}">
        <p14:creationId xmlns:p14="http://schemas.microsoft.com/office/powerpoint/2010/main" val="872419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geometric interpretation of the integral (like tangent lines to the curve was the geometric interpretation of the derivative) </a:t>
            </a:r>
          </a:p>
        </p:txBody>
      </p:sp>
    </p:spTree>
    <p:extLst>
      <p:ext uri="{BB962C8B-B14F-4D97-AF65-F5344CB8AC3E}">
        <p14:creationId xmlns:p14="http://schemas.microsoft.com/office/powerpoint/2010/main" val="21117518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height of each rectangle is the value of the function at some point “t” along the base of the rectangle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330089-BFFF-4D42-819C-20AF574CF38D}"/>
              </a:ext>
            </a:extLst>
          </p:cNvPr>
          <p:cNvGrpSpPr/>
          <p:nvPr/>
        </p:nvGrpSpPr>
        <p:grpSpPr>
          <a:xfrm>
            <a:off x="4724400" y="3901353"/>
            <a:ext cx="4114800" cy="3261447"/>
            <a:chOff x="4724400" y="3276600"/>
            <a:chExt cx="4114800" cy="326144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24A698-7707-4A9C-8092-59C811AE3197}"/>
                </a:ext>
              </a:extLst>
            </p:cNvPr>
            <p:cNvGrpSpPr/>
            <p:nvPr/>
          </p:nvGrpSpPr>
          <p:grpSpPr>
            <a:xfrm>
              <a:off x="4724400" y="3276600"/>
              <a:ext cx="4114800" cy="3261447"/>
              <a:chOff x="4724400" y="3276600"/>
              <a:chExt cx="4114800" cy="326144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F9B0C57-D4EA-4490-9A61-7C5A880F01FA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2914710"/>
                <a:chOff x="4724400" y="3276600"/>
                <a:chExt cx="4114800" cy="291471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C69EFF7-9B49-4E47-87BF-1A3A39F0A7FE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667000"/>
                  <a:chOff x="4287328" y="3886200"/>
                  <a:chExt cx="4114800" cy="2667000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E3D1BE70-43E3-45E0-94F1-42E1F0B40EFF}"/>
                      </a:ext>
                    </a:extLst>
                  </p:cNvPr>
                  <p:cNvGrpSpPr/>
                  <p:nvPr/>
                </p:nvGrpSpPr>
                <p:grpSpPr>
                  <a:xfrm>
                    <a:off x="4642450" y="4191000"/>
                    <a:ext cx="3663350" cy="2209800"/>
                    <a:chOff x="3118450" y="4267200"/>
                    <a:chExt cx="3663350" cy="2209800"/>
                  </a:xfrm>
                </p:grpSpPr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6935F7E7-B454-4F70-9EFA-D54D3BFDB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8450" y="6172199"/>
                      <a:ext cx="304798" cy="304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C2C9E9B5-7907-4303-B192-E58E95C69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7562" y="5715000"/>
                      <a:ext cx="310552" cy="76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15DB93A0-6CBE-42BD-ACCC-C66B120F1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428" y="5334000"/>
                      <a:ext cx="295689" cy="11429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D794BE7F-25C4-4C8C-938B-E3051676D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42431" y="5029200"/>
                      <a:ext cx="295691" cy="1447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D897C425-1548-4671-9C4E-D99F9A403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2436" y="4800599"/>
                      <a:ext cx="295692" cy="16763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9345904F-20F0-489E-97B6-471DB6890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2442" y="4613694"/>
                      <a:ext cx="300487" cy="186330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47C09E84-3A19-48CE-814F-E401481CB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7243" y="4492924"/>
                      <a:ext cx="311989" cy="198407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5C49594E-246C-4367-8007-785F5E55C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546" y="4389408"/>
                      <a:ext cx="288985" cy="208759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6B08A275-02CF-44DE-A35A-CAF830314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6845" y="4389406"/>
                      <a:ext cx="297611" cy="208759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FB28D1EE-AF08-424B-9722-D68D44A7C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877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5DD41A44-B888-4051-9ACC-B00D3BEEC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7884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EEDD5060-1DFF-42D5-8B2B-41B9AB1E4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00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3BE283E9-E854-48A8-8DB8-64514D40FA21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3886200"/>
                    <a:ext cx="0" cy="26670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41860C9A-494C-4708-9F00-BBEE3F0A9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7328" y="6400800"/>
                    <a:ext cx="41148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164488FB-09DA-4589-8381-A5DD52F45CE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51562" y="4190997"/>
                    <a:ext cx="3654235" cy="2209801"/>
                  </a:xfrm>
                  <a:custGeom>
                    <a:avLst/>
                    <a:gdLst>
                      <a:gd name="connsiteX0" fmla="*/ 0 w 3352800"/>
                      <a:gd name="connsiteY0" fmla="*/ 23447 h 2102130"/>
                      <a:gd name="connsiteX1" fmla="*/ 105508 w 3352800"/>
                      <a:gd name="connsiteY1" fmla="*/ 222739 h 2102130"/>
                      <a:gd name="connsiteX2" fmla="*/ 187569 w 3352800"/>
                      <a:gd name="connsiteY2" fmla="*/ 433754 h 2102130"/>
                      <a:gd name="connsiteX3" fmla="*/ 304800 w 3352800"/>
                      <a:gd name="connsiteY3" fmla="*/ 668216 h 2102130"/>
                      <a:gd name="connsiteX4" fmla="*/ 410308 w 3352800"/>
                      <a:gd name="connsiteY4" fmla="*/ 902677 h 2102130"/>
                      <a:gd name="connsiteX5" fmla="*/ 574431 w 3352800"/>
                      <a:gd name="connsiteY5" fmla="*/ 1207477 h 2102130"/>
                      <a:gd name="connsiteX6" fmla="*/ 785446 w 3352800"/>
                      <a:gd name="connsiteY6" fmla="*/ 1500554 h 2102130"/>
                      <a:gd name="connsiteX7" fmla="*/ 914400 w 3352800"/>
                      <a:gd name="connsiteY7" fmla="*/ 1664677 h 2102130"/>
                      <a:gd name="connsiteX8" fmla="*/ 1008185 w 3352800"/>
                      <a:gd name="connsiteY8" fmla="*/ 1758462 h 2102130"/>
                      <a:gd name="connsiteX9" fmla="*/ 1078523 w 3352800"/>
                      <a:gd name="connsiteY9" fmla="*/ 1828800 h 2102130"/>
                      <a:gd name="connsiteX10" fmla="*/ 1160585 w 3352800"/>
                      <a:gd name="connsiteY10" fmla="*/ 1899139 h 2102130"/>
                      <a:gd name="connsiteX11" fmla="*/ 1289539 w 3352800"/>
                      <a:gd name="connsiteY11" fmla="*/ 1981200 h 2102130"/>
                      <a:gd name="connsiteX12" fmla="*/ 1406769 w 3352800"/>
                      <a:gd name="connsiteY12" fmla="*/ 2028093 h 2102130"/>
                      <a:gd name="connsiteX13" fmla="*/ 1535723 w 3352800"/>
                      <a:gd name="connsiteY13" fmla="*/ 2074985 h 2102130"/>
                      <a:gd name="connsiteX14" fmla="*/ 1652954 w 3352800"/>
                      <a:gd name="connsiteY14" fmla="*/ 2098431 h 2102130"/>
                      <a:gd name="connsiteX15" fmla="*/ 1699846 w 3352800"/>
                      <a:gd name="connsiteY15" fmla="*/ 2098431 h 2102130"/>
                      <a:gd name="connsiteX16" fmla="*/ 1793631 w 3352800"/>
                      <a:gd name="connsiteY16" fmla="*/ 2063262 h 2102130"/>
                      <a:gd name="connsiteX17" fmla="*/ 1910862 w 3352800"/>
                      <a:gd name="connsiteY17" fmla="*/ 2039816 h 2102130"/>
                      <a:gd name="connsiteX18" fmla="*/ 2039816 w 3352800"/>
                      <a:gd name="connsiteY18" fmla="*/ 1969477 h 2102130"/>
                      <a:gd name="connsiteX19" fmla="*/ 2192216 w 3352800"/>
                      <a:gd name="connsiteY19" fmla="*/ 1899139 h 2102130"/>
                      <a:gd name="connsiteX20" fmla="*/ 2309446 w 3352800"/>
                      <a:gd name="connsiteY20" fmla="*/ 1805354 h 2102130"/>
                      <a:gd name="connsiteX21" fmla="*/ 2450123 w 3352800"/>
                      <a:gd name="connsiteY21" fmla="*/ 1641231 h 2102130"/>
                      <a:gd name="connsiteX22" fmla="*/ 2567354 w 3352800"/>
                      <a:gd name="connsiteY22" fmla="*/ 1477108 h 2102130"/>
                      <a:gd name="connsiteX23" fmla="*/ 2731477 w 3352800"/>
                      <a:gd name="connsiteY23" fmla="*/ 1277816 h 2102130"/>
                      <a:gd name="connsiteX24" fmla="*/ 2883877 w 3352800"/>
                      <a:gd name="connsiteY24" fmla="*/ 1031631 h 2102130"/>
                      <a:gd name="connsiteX25" fmla="*/ 2965939 w 3352800"/>
                      <a:gd name="connsiteY25" fmla="*/ 855785 h 2102130"/>
                      <a:gd name="connsiteX26" fmla="*/ 3083169 w 3352800"/>
                      <a:gd name="connsiteY26" fmla="*/ 597877 h 2102130"/>
                      <a:gd name="connsiteX27" fmla="*/ 3200400 w 3352800"/>
                      <a:gd name="connsiteY27" fmla="*/ 328247 h 2102130"/>
                      <a:gd name="connsiteX28" fmla="*/ 3305908 w 3352800"/>
                      <a:gd name="connsiteY28" fmla="*/ 128954 h 2102130"/>
                      <a:gd name="connsiteX29" fmla="*/ 3352800 w 3352800"/>
                      <a:gd name="connsiteY29" fmla="*/ 0 h 2102130"/>
                      <a:gd name="connsiteX30" fmla="*/ 3352800 w 3352800"/>
                      <a:gd name="connsiteY30" fmla="*/ 0 h 2102130"/>
                      <a:gd name="connsiteX31" fmla="*/ 3352800 w 3352800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44982 w 3330428"/>
                      <a:gd name="connsiteY22" fmla="*/ 1477108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7775 w 3330428"/>
                      <a:gd name="connsiteY5" fmla="*/ 120176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95557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2352 w 3348846"/>
                      <a:gd name="connsiteY7" fmla="*/ 166570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3397 w 3348846"/>
                      <a:gd name="connsiteY6" fmla="*/ 150348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3680 w 3348846"/>
                      <a:gd name="connsiteY11" fmla="*/ 197460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6521"/>
                      <a:gd name="connsiteX1" fmla="*/ 101554 w 3348846"/>
                      <a:gd name="connsiteY1" fmla="*/ 229483 h 2106521"/>
                      <a:gd name="connsiteX2" fmla="*/ 187426 w 3348846"/>
                      <a:gd name="connsiteY2" fmla="*/ 432877 h 2106521"/>
                      <a:gd name="connsiteX3" fmla="*/ 300846 w 3348846"/>
                      <a:gd name="connsiteY3" fmla="*/ 674960 h 2106521"/>
                      <a:gd name="connsiteX4" fmla="*/ 413975 w 3348846"/>
                      <a:gd name="connsiteY4" fmla="*/ 909421 h 2106521"/>
                      <a:gd name="connsiteX5" fmla="*/ 587625 w 3348846"/>
                      <a:gd name="connsiteY5" fmla="*/ 1202790 h 2106521"/>
                      <a:gd name="connsiteX6" fmla="*/ 789113 w 3348846"/>
                      <a:gd name="connsiteY6" fmla="*/ 1499678 h 2106521"/>
                      <a:gd name="connsiteX7" fmla="*/ 918068 w 3348846"/>
                      <a:gd name="connsiteY7" fmla="*/ 1661896 h 2106521"/>
                      <a:gd name="connsiteX8" fmla="*/ 1011852 w 3348846"/>
                      <a:gd name="connsiteY8" fmla="*/ 1763301 h 2106521"/>
                      <a:gd name="connsiteX9" fmla="*/ 1082191 w 3348846"/>
                      <a:gd name="connsiteY9" fmla="*/ 1829829 h 2106521"/>
                      <a:gd name="connsiteX10" fmla="*/ 1164252 w 3348846"/>
                      <a:gd name="connsiteY10" fmla="*/ 1896358 h 2106521"/>
                      <a:gd name="connsiteX11" fmla="*/ 1283680 w 3348846"/>
                      <a:gd name="connsiteY11" fmla="*/ 1974609 h 2106521"/>
                      <a:gd name="connsiteX12" fmla="*/ 1402815 w 3348846"/>
                      <a:gd name="connsiteY12" fmla="*/ 2034837 h 2106521"/>
                      <a:gd name="connsiteX13" fmla="*/ 1531769 w 3348846"/>
                      <a:gd name="connsiteY13" fmla="*/ 2081729 h 2106521"/>
                      <a:gd name="connsiteX14" fmla="*/ 1652810 w 3348846"/>
                      <a:gd name="connsiteY14" fmla="*/ 2097555 h 2106521"/>
                      <a:gd name="connsiteX15" fmla="*/ 1695892 w 3348846"/>
                      <a:gd name="connsiteY15" fmla="*/ 2105175 h 2106521"/>
                      <a:gd name="connsiteX16" fmla="*/ 1789677 w 3348846"/>
                      <a:gd name="connsiteY16" fmla="*/ 2070006 h 2106521"/>
                      <a:gd name="connsiteX17" fmla="*/ 1906908 w 3348846"/>
                      <a:gd name="connsiteY17" fmla="*/ 2046560 h 2106521"/>
                      <a:gd name="connsiteX18" fmla="*/ 2035862 w 3348846"/>
                      <a:gd name="connsiteY18" fmla="*/ 1976221 h 2106521"/>
                      <a:gd name="connsiteX19" fmla="*/ 2188262 w 3348846"/>
                      <a:gd name="connsiteY19" fmla="*/ 1905883 h 2106521"/>
                      <a:gd name="connsiteX20" fmla="*/ 2305492 w 3348846"/>
                      <a:gd name="connsiteY20" fmla="*/ 1812098 h 2106521"/>
                      <a:gd name="connsiteX21" fmla="*/ 2446169 w 3348846"/>
                      <a:gd name="connsiteY21" fmla="*/ 1647975 h 2106521"/>
                      <a:gd name="connsiteX22" fmla="*/ 2586849 w 3348846"/>
                      <a:gd name="connsiteY22" fmla="*/ 1519025 h 2106521"/>
                      <a:gd name="connsiteX23" fmla="*/ 2727523 w 3348846"/>
                      <a:gd name="connsiteY23" fmla="*/ 1284560 h 2106521"/>
                      <a:gd name="connsiteX24" fmla="*/ 2879923 w 3348846"/>
                      <a:gd name="connsiteY24" fmla="*/ 1038375 h 2106521"/>
                      <a:gd name="connsiteX25" fmla="*/ 2961985 w 3348846"/>
                      <a:gd name="connsiteY25" fmla="*/ 862529 h 2106521"/>
                      <a:gd name="connsiteX26" fmla="*/ 3079215 w 3348846"/>
                      <a:gd name="connsiteY26" fmla="*/ 604621 h 2106521"/>
                      <a:gd name="connsiteX27" fmla="*/ 3219895 w 3348846"/>
                      <a:gd name="connsiteY27" fmla="*/ 323266 h 2106521"/>
                      <a:gd name="connsiteX28" fmla="*/ 3301954 w 3348846"/>
                      <a:gd name="connsiteY28" fmla="*/ 135698 h 2106521"/>
                      <a:gd name="connsiteX29" fmla="*/ 3348846 w 3348846"/>
                      <a:gd name="connsiteY29" fmla="*/ 6744 h 2106521"/>
                      <a:gd name="connsiteX30" fmla="*/ 3348846 w 3348846"/>
                      <a:gd name="connsiteY30" fmla="*/ 6744 h 2106521"/>
                      <a:gd name="connsiteX31" fmla="*/ 3348846 w 3348846"/>
                      <a:gd name="connsiteY31" fmla="*/ 6744 h 2106521"/>
                      <a:gd name="connsiteX0" fmla="*/ 0 w 3348846"/>
                      <a:gd name="connsiteY0" fmla="*/ 0 h 2098483"/>
                      <a:gd name="connsiteX1" fmla="*/ 101554 w 3348846"/>
                      <a:gd name="connsiteY1" fmla="*/ 229483 h 2098483"/>
                      <a:gd name="connsiteX2" fmla="*/ 187426 w 3348846"/>
                      <a:gd name="connsiteY2" fmla="*/ 432877 h 2098483"/>
                      <a:gd name="connsiteX3" fmla="*/ 300846 w 3348846"/>
                      <a:gd name="connsiteY3" fmla="*/ 674960 h 2098483"/>
                      <a:gd name="connsiteX4" fmla="*/ 413975 w 3348846"/>
                      <a:gd name="connsiteY4" fmla="*/ 909421 h 2098483"/>
                      <a:gd name="connsiteX5" fmla="*/ 587625 w 3348846"/>
                      <a:gd name="connsiteY5" fmla="*/ 1202790 h 2098483"/>
                      <a:gd name="connsiteX6" fmla="*/ 789113 w 3348846"/>
                      <a:gd name="connsiteY6" fmla="*/ 1499678 h 2098483"/>
                      <a:gd name="connsiteX7" fmla="*/ 918068 w 3348846"/>
                      <a:gd name="connsiteY7" fmla="*/ 1661896 h 2098483"/>
                      <a:gd name="connsiteX8" fmla="*/ 1011852 w 3348846"/>
                      <a:gd name="connsiteY8" fmla="*/ 1763301 h 2098483"/>
                      <a:gd name="connsiteX9" fmla="*/ 1082191 w 3348846"/>
                      <a:gd name="connsiteY9" fmla="*/ 1829829 h 2098483"/>
                      <a:gd name="connsiteX10" fmla="*/ 1164252 w 3348846"/>
                      <a:gd name="connsiteY10" fmla="*/ 1896358 h 2098483"/>
                      <a:gd name="connsiteX11" fmla="*/ 1283680 w 3348846"/>
                      <a:gd name="connsiteY11" fmla="*/ 1974609 h 2098483"/>
                      <a:gd name="connsiteX12" fmla="*/ 1402815 w 3348846"/>
                      <a:gd name="connsiteY12" fmla="*/ 2034837 h 2098483"/>
                      <a:gd name="connsiteX13" fmla="*/ 1531769 w 3348846"/>
                      <a:gd name="connsiteY13" fmla="*/ 2081729 h 2098483"/>
                      <a:gd name="connsiteX14" fmla="*/ 1652810 w 3348846"/>
                      <a:gd name="connsiteY14" fmla="*/ 2097555 h 2098483"/>
                      <a:gd name="connsiteX15" fmla="*/ 1695892 w 3348846"/>
                      <a:gd name="connsiteY15" fmla="*/ 2093744 h 2098483"/>
                      <a:gd name="connsiteX16" fmla="*/ 1789677 w 3348846"/>
                      <a:gd name="connsiteY16" fmla="*/ 2070006 h 2098483"/>
                      <a:gd name="connsiteX17" fmla="*/ 1906908 w 3348846"/>
                      <a:gd name="connsiteY17" fmla="*/ 2046560 h 2098483"/>
                      <a:gd name="connsiteX18" fmla="*/ 2035862 w 3348846"/>
                      <a:gd name="connsiteY18" fmla="*/ 1976221 h 2098483"/>
                      <a:gd name="connsiteX19" fmla="*/ 2188262 w 3348846"/>
                      <a:gd name="connsiteY19" fmla="*/ 1905883 h 2098483"/>
                      <a:gd name="connsiteX20" fmla="*/ 2305492 w 3348846"/>
                      <a:gd name="connsiteY20" fmla="*/ 1812098 h 2098483"/>
                      <a:gd name="connsiteX21" fmla="*/ 2446169 w 3348846"/>
                      <a:gd name="connsiteY21" fmla="*/ 1647975 h 2098483"/>
                      <a:gd name="connsiteX22" fmla="*/ 2586849 w 3348846"/>
                      <a:gd name="connsiteY22" fmla="*/ 1519025 h 2098483"/>
                      <a:gd name="connsiteX23" fmla="*/ 2727523 w 3348846"/>
                      <a:gd name="connsiteY23" fmla="*/ 1284560 h 2098483"/>
                      <a:gd name="connsiteX24" fmla="*/ 2879923 w 3348846"/>
                      <a:gd name="connsiteY24" fmla="*/ 1038375 h 2098483"/>
                      <a:gd name="connsiteX25" fmla="*/ 2961985 w 3348846"/>
                      <a:gd name="connsiteY25" fmla="*/ 862529 h 2098483"/>
                      <a:gd name="connsiteX26" fmla="*/ 3079215 w 3348846"/>
                      <a:gd name="connsiteY26" fmla="*/ 604621 h 2098483"/>
                      <a:gd name="connsiteX27" fmla="*/ 3219895 w 3348846"/>
                      <a:gd name="connsiteY27" fmla="*/ 323266 h 2098483"/>
                      <a:gd name="connsiteX28" fmla="*/ 3301954 w 3348846"/>
                      <a:gd name="connsiteY28" fmla="*/ 135698 h 2098483"/>
                      <a:gd name="connsiteX29" fmla="*/ 3348846 w 3348846"/>
                      <a:gd name="connsiteY29" fmla="*/ 6744 h 2098483"/>
                      <a:gd name="connsiteX30" fmla="*/ 3348846 w 3348846"/>
                      <a:gd name="connsiteY30" fmla="*/ 6744 h 2098483"/>
                      <a:gd name="connsiteX31" fmla="*/ 3348846 w 3348846"/>
                      <a:gd name="connsiteY31" fmla="*/ 6744 h 2098483"/>
                      <a:gd name="connsiteX0" fmla="*/ 0 w 3348846"/>
                      <a:gd name="connsiteY0" fmla="*/ 0 h 2097086"/>
                      <a:gd name="connsiteX1" fmla="*/ 101554 w 3348846"/>
                      <a:gd name="connsiteY1" fmla="*/ 229483 h 2097086"/>
                      <a:gd name="connsiteX2" fmla="*/ 187426 w 3348846"/>
                      <a:gd name="connsiteY2" fmla="*/ 432877 h 2097086"/>
                      <a:gd name="connsiteX3" fmla="*/ 300846 w 3348846"/>
                      <a:gd name="connsiteY3" fmla="*/ 674960 h 2097086"/>
                      <a:gd name="connsiteX4" fmla="*/ 413975 w 3348846"/>
                      <a:gd name="connsiteY4" fmla="*/ 909421 h 2097086"/>
                      <a:gd name="connsiteX5" fmla="*/ 587625 w 3348846"/>
                      <a:gd name="connsiteY5" fmla="*/ 1202790 h 2097086"/>
                      <a:gd name="connsiteX6" fmla="*/ 789113 w 3348846"/>
                      <a:gd name="connsiteY6" fmla="*/ 1499678 h 2097086"/>
                      <a:gd name="connsiteX7" fmla="*/ 918068 w 3348846"/>
                      <a:gd name="connsiteY7" fmla="*/ 1661896 h 2097086"/>
                      <a:gd name="connsiteX8" fmla="*/ 1011852 w 3348846"/>
                      <a:gd name="connsiteY8" fmla="*/ 1763301 h 2097086"/>
                      <a:gd name="connsiteX9" fmla="*/ 1082191 w 3348846"/>
                      <a:gd name="connsiteY9" fmla="*/ 1829829 h 2097086"/>
                      <a:gd name="connsiteX10" fmla="*/ 1164252 w 3348846"/>
                      <a:gd name="connsiteY10" fmla="*/ 1896358 h 2097086"/>
                      <a:gd name="connsiteX11" fmla="*/ 1283680 w 3348846"/>
                      <a:gd name="connsiteY11" fmla="*/ 1974609 h 2097086"/>
                      <a:gd name="connsiteX12" fmla="*/ 1402815 w 3348846"/>
                      <a:gd name="connsiteY12" fmla="*/ 2034837 h 2097086"/>
                      <a:gd name="connsiteX13" fmla="*/ 1531769 w 3348846"/>
                      <a:gd name="connsiteY13" fmla="*/ 2081729 h 2097086"/>
                      <a:gd name="connsiteX14" fmla="*/ 1641379 w 3348846"/>
                      <a:gd name="connsiteY14" fmla="*/ 2095649 h 2097086"/>
                      <a:gd name="connsiteX15" fmla="*/ 1695892 w 3348846"/>
                      <a:gd name="connsiteY15" fmla="*/ 2093744 h 2097086"/>
                      <a:gd name="connsiteX16" fmla="*/ 1789677 w 3348846"/>
                      <a:gd name="connsiteY16" fmla="*/ 2070006 h 2097086"/>
                      <a:gd name="connsiteX17" fmla="*/ 1906908 w 3348846"/>
                      <a:gd name="connsiteY17" fmla="*/ 2046560 h 2097086"/>
                      <a:gd name="connsiteX18" fmla="*/ 2035862 w 3348846"/>
                      <a:gd name="connsiteY18" fmla="*/ 1976221 h 2097086"/>
                      <a:gd name="connsiteX19" fmla="*/ 2188262 w 3348846"/>
                      <a:gd name="connsiteY19" fmla="*/ 1905883 h 2097086"/>
                      <a:gd name="connsiteX20" fmla="*/ 2305492 w 3348846"/>
                      <a:gd name="connsiteY20" fmla="*/ 1812098 h 2097086"/>
                      <a:gd name="connsiteX21" fmla="*/ 2446169 w 3348846"/>
                      <a:gd name="connsiteY21" fmla="*/ 1647975 h 2097086"/>
                      <a:gd name="connsiteX22" fmla="*/ 2586849 w 3348846"/>
                      <a:gd name="connsiteY22" fmla="*/ 1519025 h 2097086"/>
                      <a:gd name="connsiteX23" fmla="*/ 2727523 w 3348846"/>
                      <a:gd name="connsiteY23" fmla="*/ 1284560 h 2097086"/>
                      <a:gd name="connsiteX24" fmla="*/ 2879923 w 3348846"/>
                      <a:gd name="connsiteY24" fmla="*/ 1038375 h 2097086"/>
                      <a:gd name="connsiteX25" fmla="*/ 2961985 w 3348846"/>
                      <a:gd name="connsiteY25" fmla="*/ 862529 h 2097086"/>
                      <a:gd name="connsiteX26" fmla="*/ 3079215 w 3348846"/>
                      <a:gd name="connsiteY26" fmla="*/ 604621 h 2097086"/>
                      <a:gd name="connsiteX27" fmla="*/ 3219895 w 3348846"/>
                      <a:gd name="connsiteY27" fmla="*/ 323266 h 2097086"/>
                      <a:gd name="connsiteX28" fmla="*/ 3301954 w 3348846"/>
                      <a:gd name="connsiteY28" fmla="*/ 135698 h 2097086"/>
                      <a:gd name="connsiteX29" fmla="*/ 3348846 w 3348846"/>
                      <a:gd name="connsiteY29" fmla="*/ 6744 h 2097086"/>
                      <a:gd name="connsiteX30" fmla="*/ 3348846 w 3348846"/>
                      <a:gd name="connsiteY30" fmla="*/ 6744 h 2097086"/>
                      <a:gd name="connsiteX31" fmla="*/ 3348846 w 3348846"/>
                      <a:gd name="connsiteY31" fmla="*/ 6744 h 2097086"/>
                      <a:gd name="connsiteX0" fmla="*/ 0 w 3348846"/>
                      <a:gd name="connsiteY0" fmla="*/ 0 h 2094107"/>
                      <a:gd name="connsiteX1" fmla="*/ 101554 w 3348846"/>
                      <a:gd name="connsiteY1" fmla="*/ 229483 h 2094107"/>
                      <a:gd name="connsiteX2" fmla="*/ 187426 w 3348846"/>
                      <a:gd name="connsiteY2" fmla="*/ 432877 h 2094107"/>
                      <a:gd name="connsiteX3" fmla="*/ 300846 w 3348846"/>
                      <a:gd name="connsiteY3" fmla="*/ 674960 h 2094107"/>
                      <a:gd name="connsiteX4" fmla="*/ 413975 w 3348846"/>
                      <a:gd name="connsiteY4" fmla="*/ 909421 h 2094107"/>
                      <a:gd name="connsiteX5" fmla="*/ 587625 w 3348846"/>
                      <a:gd name="connsiteY5" fmla="*/ 1202790 h 2094107"/>
                      <a:gd name="connsiteX6" fmla="*/ 789113 w 3348846"/>
                      <a:gd name="connsiteY6" fmla="*/ 1499678 h 2094107"/>
                      <a:gd name="connsiteX7" fmla="*/ 918068 w 3348846"/>
                      <a:gd name="connsiteY7" fmla="*/ 1661896 h 2094107"/>
                      <a:gd name="connsiteX8" fmla="*/ 1011852 w 3348846"/>
                      <a:gd name="connsiteY8" fmla="*/ 1763301 h 2094107"/>
                      <a:gd name="connsiteX9" fmla="*/ 1082191 w 3348846"/>
                      <a:gd name="connsiteY9" fmla="*/ 1829829 h 2094107"/>
                      <a:gd name="connsiteX10" fmla="*/ 1164252 w 3348846"/>
                      <a:gd name="connsiteY10" fmla="*/ 1896358 h 2094107"/>
                      <a:gd name="connsiteX11" fmla="*/ 1283680 w 3348846"/>
                      <a:gd name="connsiteY11" fmla="*/ 1974609 h 2094107"/>
                      <a:gd name="connsiteX12" fmla="*/ 1402815 w 3348846"/>
                      <a:gd name="connsiteY12" fmla="*/ 2034837 h 2094107"/>
                      <a:gd name="connsiteX13" fmla="*/ 1531769 w 3348846"/>
                      <a:gd name="connsiteY13" fmla="*/ 2081729 h 2094107"/>
                      <a:gd name="connsiteX14" fmla="*/ 1635663 w 3348846"/>
                      <a:gd name="connsiteY14" fmla="*/ 2084217 h 2094107"/>
                      <a:gd name="connsiteX15" fmla="*/ 1695892 w 3348846"/>
                      <a:gd name="connsiteY15" fmla="*/ 2093744 h 2094107"/>
                      <a:gd name="connsiteX16" fmla="*/ 1789677 w 3348846"/>
                      <a:gd name="connsiteY16" fmla="*/ 2070006 h 2094107"/>
                      <a:gd name="connsiteX17" fmla="*/ 1906908 w 3348846"/>
                      <a:gd name="connsiteY17" fmla="*/ 2046560 h 2094107"/>
                      <a:gd name="connsiteX18" fmla="*/ 2035862 w 3348846"/>
                      <a:gd name="connsiteY18" fmla="*/ 1976221 h 2094107"/>
                      <a:gd name="connsiteX19" fmla="*/ 2188262 w 3348846"/>
                      <a:gd name="connsiteY19" fmla="*/ 1905883 h 2094107"/>
                      <a:gd name="connsiteX20" fmla="*/ 2305492 w 3348846"/>
                      <a:gd name="connsiteY20" fmla="*/ 1812098 h 2094107"/>
                      <a:gd name="connsiteX21" fmla="*/ 2446169 w 3348846"/>
                      <a:gd name="connsiteY21" fmla="*/ 1647975 h 2094107"/>
                      <a:gd name="connsiteX22" fmla="*/ 2586849 w 3348846"/>
                      <a:gd name="connsiteY22" fmla="*/ 1519025 h 2094107"/>
                      <a:gd name="connsiteX23" fmla="*/ 2727523 w 3348846"/>
                      <a:gd name="connsiteY23" fmla="*/ 1284560 h 2094107"/>
                      <a:gd name="connsiteX24" fmla="*/ 2879923 w 3348846"/>
                      <a:gd name="connsiteY24" fmla="*/ 1038375 h 2094107"/>
                      <a:gd name="connsiteX25" fmla="*/ 2961985 w 3348846"/>
                      <a:gd name="connsiteY25" fmla="*/ 862529 h 2094107"/>
                      <a:gd name="connsiteX26" fmla="*/ 3079215 w 3348846"/>
                      <a:gd name="connsiteY26" fmla="*/ 604621 h 2094107"/>
                      <a:gd name="connsiteX27" fmla="*/ 3219895 w 3348846"/>
                      <a:gd name="connsiteY27" fmla="*/ 323266 h 2094107"/>
                      <a:gd name="connsiteX28" fmla="*/ 3301954 w 3348846"/>
                      <a:gd name="connsiteY28" fmla="*/ 135698 h 2094107"/>
                      <a:gd name="connsiteX29" fmla="*/ 3348846 w 3348846"/>
                      <a:gd name="connsiteY29" fmla="*/ 6744 h 2094107"/>
                      <a:gd name="connsiteX30" fmla="*/ 3348846 w 3348846"/>
                      <a:gd name="connsiteY30" fmla="*/ 6744 h 2094107"/>
                      <a:gd name="connsiteX31" fmla="*/ 3348846 w 3348846"/>
                      <a:gd name="connsiteY31" fmla="*/ 6744 h 2094107"/>
                      <a:gd name="connsiteX0" fmla="*/ 0 w 3348846"/>
                      <a:gd name="connsiteY0" fmla="*/ 0 h 2094117"/>
                      <a:gd name="connsiteX1" fmla="*/ 101554 w 3348846"/>
                      <a:gd name="connsiteY1" fmla="*/ 229483 h 2094117"/>
                      <a:gd name="connsiteX2" fmla="*/ 187426 w 3348846"/>
                      <a:gd name="connsiteY2" fmla="*/ 432877 h 2094117"/>
                      <a:gd name="connsiteX3" fmla="*/ 300846 w 3348846"/>
                      <a:gd name="connsiteY3" fmla="*/ 674960 h 2094117"/>
                      <a:gd name="connsiteX4" fmla="*/ 413975 w 3348846"/>
                      <a:gd name="connsiteY4" fmla="*/ 909421 h 2094117"/>
                      <a:gd name="connsiteX5" fmla="*/ 587625 w 3348846"/>
                      <a:gd name="connsiteY5" fmla="*/ 1202790 h 2094117"/>
                      <a:gd name="connsiteX6" fmla="*/ 789113 w 3348846"/>
                      <a:gd name="connsiteY6" fmla="*/ 1499678 h 2094117"/>
                      <a:gd name="connsiteX7" fmla="*/ 918068 w 3348846"/>
                      <a:gd name="connsiteY7" fmla="*/ 1661896 h 2094117"/>
                      <a:gd name="connsiteX8" fmla="*/ 1011852 w 3348846"/>
                      <a:gd name="connsiteY8" fmla="*/ 1763301 h 2094117"/>
                      <a:gd name="connsiteX9" fmla="*/ 1082191 w 3348846"/>
                      <a:gd name="connsiteY9" fmla="*/ 1829829 h 2094117"/>
                      <a:gd name="connsiteX10" fmla="*/ 1164252 w 3348846"/>
                      <a:gd name="connsiteY10" fmla="*/ 1896358 h 2094117"/>
                      <a:gd name="connsiteX11" fmla="*/ 1283680 w 3348846"/>
                      <a:gd name="connsiteY11" fmla="*/ 1974609 h 2094117"/>
                      <a:gd name="connsiteX12" fmla="*/ 1402815 w 3348846"/>
                      <a:gd name="connsiteY12" fmla="*/ 2034837 h 2094117"/>
                      <a:gd name="connsiteX13" fmla="*/ 1535579 w 3348846"/>
                      <a:gd name="connsiteY13" fmla="*/ 2079824 h 2094117"/>
                      <a:gd name="connsiteX14" fmla="*/ 1635663 w 3348846"/>
                      <a:gd name="connsiteY14" fmla="*/ 2084217 h 2094117"/>
                      <a:gd name="connsiteX15" fmla="*/ 1695892 w 3348846"/>
                      <a:gd name="connsiteY15" fmla="*/ 2093744 h 2094117"/>
                      <a:gd name="connsiteX16" fmla="*/ 1789677 w 3348846"/>
                      <a:gd name="connsiteY16" fmla="*/ 2070006 h 2094117"/>
                      <a:gd name="connsiteX17" fmla="*/ 1906908 w 3348846"/>
                      <a:gd name="connsiteY17" fmla="*/ 2046560 h 2094117"/>
                      <a:gd name="connsiteX18" fmla="*/ 2035862 w 3348846"/>
                      <a:gd name="connsiteY18" fmla="*/ 1976221 h 2094117"/>
                      <a:gd name="connsiteX19" fmla="*/ 2188262 w 3348846"/>
                      <a:gd name="connsiteY19" fmla="*/ 1905883 h 2094117"/>
                      <a:gd name="connsiteX20" fmla="*/ 2305492 w 3348846"/>
                      <a:gd name="connsiteY20" fmla="*/ 1812098 h 2094117"/>
                      <a:gd name="connsiteX21" fmla="*/ 2446169 w 3348846"/>
                      <a:gd name="connsiteY21" fmla="*/ 1647975 h 2094117"/>
                      <a:gd name="connsiteX22" fmla="*/ 2586849 w 3348846"/>
                      <a:gd name="connsiteY22" fmla="*/ 1519025 h 2094117"/>
                      <a:gd name="connsiteX23" fmla="*/ 2727523 w 3348846"/>
                      <a:gd name="connsiteY23" fmla="*/ 1284560 h 2094117"/>
                      <a:gd name="connsiteX24" fmla="*/ 2879923 w 3348846"/>
                      <a:gd name="connsiteY24" fmla="*/ 1038375 h 2094117"/>
                      <a:gd name="connsiteX25" fmla="*/ 2961985 w 3348846"/>
                      <a:gd name="connsiteY25" fmla="*/ 862529 h 2094117"/>
                      <a:gd name="connsiteX26" fmla="*/ 3079215 w 3348846"/>
                      <a:gd name="connsiteY26" fmla="*/ 604621 h 2094117"/>
                      <a:gd name="connsiteX27" fmla="*/ 3219895 w 3348846"/>
                      <a:gd name="connsiteY27" fmla="*/ 323266 h 2094117"/>
                      <a:gd name="connsiteX28" fmla="*/ 3301954 w 3348846"/>
                      <a:gd name="connsiteY28" fmla="*/ 135698 h 2094117"/>
                      <a:gd name="connsiteX29" fmla="*/ 3348846 w 3348846"/>
                      <a:gd name="connsiteY29" fmla="*/ 6744 h 2094117"/>
                      <a:gd name="connsiteX30" fmla="*/ 3348846 w 3348846"/>
                      <a:gd name="connsiteY30" fmla="*/ 6744 h 2094117"/>
                      <a:gd name="connsiteX31" fmla="*/ 3348846 w 3348846"/>
                      <a:gd name="connsiteY31" fmla="*/ 6744 h 2094117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2815 w 3348846"/>
                      <a:gd name="connsiteY12" fmla="*/ 2034837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7568 w 3348846"/>
                      <a:gd name="connsiteY8" fmla="*/ 1761396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5862 w 3348846"/>
                      <a:gd name="connsiteY18" fmla="*/ 1976221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0167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1681 w 3348846"/>
                      <a:gd name="connsiteY20" fmla="*/ 1808287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9776 w 3348846"/>
                      <a:gd name="connsiteY20" fmla="*/ 1804476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1133 w 3348846"/>
                      <a:gd name="connsiteY22" fmla="*/ 1499971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7323 w 3348846"/>
                      <a:gd name="connsiteY22" fmla="*/ 149425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5618 w 3348846"/>
                      <a:gd name="connsiteY23" fmla="*/ 1276938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8492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4980759"/>
                      <a:gd name="connsiteY0" fmla="*/ 1957278 h 2079114"/>
                      <a:gd name="connsiteX1" fmla="*/ 1733467 w 4980759"/>
                      <a:gd name="connsiteY1" fmla="*/ 222739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82707 w 4980759"/>
                      <a:gd name="connsiteY1" fmla="*/ 190897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279441 w 4980759"/>
                      <a:gd name="connsiteY1" fmla="*/ 1962579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880215"/>
                      <a:gd name="connsiteY0" fmla="*/ 1962151 h 2079114"/>
                      <a:gd name="connsiteX1" fmla="*/ 178897 w 4880215"/>
                      <a:gd name="connsiteY1" fmla="*/ 1962579 h 2079114"/>
                      <a:gd name="connsiteX2" fmla="*/ 666947 w 4880215"/>
                      <a:gd name="connsiteY2" fmla="*/ 1917424 h 2079114"/>
                      <a:gd name="connsiteX3" fmla="*/ 1012392 w 4880215"/>
                      <a:gd name="connsiteY3" fmla="*/ 1910958 h 2079114"/>
                      <a:gd name="connsiteX4" fmla="*/ 1442624 w 4880215"/>
                      <a:gd name="connsiteY4" fmla="*/ 1814021 h 2079114"/>
                      <a:gd name="connsiteX5" fmla="*/ 1778691 w 4880215"/>
                      <a:gd name="connsiteY5" fmla="*/ 1819854 h 2079114"/>
                      <a:gd name="connsiteX6" fmla="*/ 2281811 w 4880215"/>
                      <a:gd name="connsiteY6" fmla="*/ 1751229 h 2079114"/>
                      <a:gd name="connsiteX7" fmla="*/ 2449438 w 4880215"/>
                      <a:gd name="connsiteY7" fmla="*/ 1738002 h 2079114"/>
                      <a:gd name="connsiteX8" fmla="*/ 2548937 w 4880215"/>
                      <a:gd name="connsiteY8" fmla="*/ 1754652 h 2079114"/>
                      <a:gd name="connsiteX9" fmla="*/ 2613560 w 4880215"/>
                      <a:gd name="connsiteY9" fmla="*/ 1817369 h 2079114"/>
                      <a:gd name="connsiteX10" fmla="*/ 2701337 w 4880215"/>
                      <a:gd name="connsiteY10" fmla="*/ 1889614 h 2079114"/>
                      <a:gd name="connsiteX11" fmla="*/ 2815049 w 4880215"/>
                      <a:gd name="connsiteY11" fmla="*/ 1967865 h 2079114"/>
                      <a:gd name="connsiteX12" fmla="*/ 2937994 w 4880215"/>
                      <a:gd name="connsiteY12" fmla="*/ 2024282 h 2079114"/>
                      <a:gd name="connsiteX13" fmla="*/ 3068853 w 4880215"/>
                      <a:gd name="connsiteY13" fmla="*/ 2065459 h 2079114"/>
                      <a:gd name="connsiteX14" fmla="*/ 3167032 w 4880215"/>
                      <a:gd name="connsiteY14" fmla="*/ 2077473 h 2079114"/>
                      <a:gd name="connsiteX15" fmla="*/ 3231071 w 4880215"/>
                      <a:gd name="connsiteY15" fmla="*/ 2077472 h 2079114"/>
                      <a:gd name="connsiteX16" fmla="*/ 3321046 w 4880215"/>
                      <a:gd name="connsiteY16" fmla="*/ 2063262 h 2079114"/>
                      <a:gd name="connsiteX17" fmla="*/ 3436371 w 4880215"/>
                      <a:gd name="connsiteY17" fmla="*/ 2036005 h 2079114"/>
                      <a:gd name="connsiteX18" fmla="*/ 3569137 w 4880215"/>
                      <a:gd name="connsiteY18" fmla="*/ 1975193 h 2079114"/>
                      <a:gd name="connsiteX19" fmla="*/ 3717726 w 4880215"/>
                      <a:gd name="connsiteY19" fmla="*/ 1883896 h 2079114"/>
                      <a:gd name="connsiteX20" fmla="*/ 3827335 w 4880215"/>
                      <a:gd name="connsiteY20" fmla="*/ 1793921 h 2079114"/>
                      <a:gd name="connsiteX21" fmla="*/ 3977538 w 4880215"/>
                      <a:gd name="connsiteY21" fmla="*/ 1641231 h 2079114"/>
                      <a:gd name="connsiteX22" fmla="*/ 4102976 w 4880215"/>
                      <a:gd name="connsiteY22" fmla="*/ 1483700 h 2079114"/>
                      <a:gd name="connsiteX23" fmla="*/ 4251272 w 4880215"/>
                      <a:gd name="connsiteY23" fmla="*/ 1268289 h 2079114"/>
                      <a:gd name="connsiteX24" fmla="*/ 4396051 w 4880215"/>
                      <a:gd name="connsiteY24" fmla="*/ 1029725 h 2079114"/>
                      <a:gd name="connsiteX25" fmla="*/ 4493354 w 4880215"/>
                      <a:gd name="connsiteY25" fmla="*/ 855785 h 2079114"/>
                      <a:gd name="connsiteX26" fmla="*/ 4618206 w 4880215"/>
                      <a:gd name="connsiteY26" fmla="*/ 595972 h 2079114"/>
                      <a:gd name="connsiteX27" fmla="*/ 4751264 w 4880215"/>
                      <a:gd name="connsiteY27" fmla="*/ 316522 h 2079114"/>
                      <a:gd name="connsiteX28" fmla="*/ 4833323 w 4880215"/>
                      <a:gd name="connsiteY28" fmla="*/ 128954 h 2079114"/>
                      <a:gd name="connsiteX29" fmla="*/ 4880215 w 4880215"/>
                      <a:gd name="connsiteY29" fmla="*/ 0 h 2079114"/>
                      <a:gd name="connsiteX30" fmla="*/ 4880215 w 4880215"/>
                      <a:gd name="connsiteY30" fmla="*/ 0 h 2079114"/>
                      <a:gd name="connsiteX31" fmla="*/ 4866878 w 4880215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39759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31019 w 4926620"/>
                      <a:gd name="connsiteY19" fmla="*/ 156224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95523"/>
                      <a:gd name="connsiteX1" fmla="*/ 225302 w 4926620"/>
                      <a:gd name="connsiteY1" fmla="*/ 1962579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1306 w 4927926"/>
                      <a:gd name="connsiteY0" fmla="*/ 1971898 h 2095523"/>
                      <a:gd name="connsiteX1" fmla="*/ 64191 w 4927926"/>
                      <a:gd name="connsiteY1" fmla="*/ 1982073 h 2095523"/>
                      <a:gd name="connsiteX2" fmla="*/ 714658 w 4927926"/>
                      <a:gd name="connsiteY2" fmla="*/ 1917424 h 2095523"/>
                      <a:gd name="connsiteX3" fmla="*/ 1060103 w 4927926"/>
                      <a:gd name="connsiteY3" fmla="*/ 1910958 h 2095523"/>
                      <a:gd name="connsiteX4" fmla="*/ 1490335 w 4927926"/>
                      <a:gd name="connsiteY4" fmla="*/ 1814021 h 2095523"/>
                      <a:gd name="connsiteX5" fmla="*/ 1826402 w 4927926"/>
                      <a:gd name="connsiteY5" fmla="*/ 1819854 h 2095523"/>
                      <a:gd name="connsiteX6" fmla="*/ 2329522 w 4927926"/>
                      <a:gd name="connsiteY6" fmla="*/ 1751229 h 2095523"/>
                      <a:gd name="connsiteX7" fmla="*/ 2497149 w 4927926"/>
                      <a:gd name="connsiteY7" fmla="*/ 1738002 h 2095523"/>
                      <a:gd name="connsiteX8" fmla="*/ 2596648 w 4927926"/>
                      <a:gd name="connsiteY8" fmla="*/ 1754652 h 2095523"/>
                      <a:gd name="connsiteX9" fmla="*/ 2661271 w 4927926"/>
                      <a:gd name="connsiteY9" fmla="*/ 1817369 h 2095523"/>
                      <a:gd name="connsiteX10" fmla="*/ 2749048 w 4927926"/>
                      <a:gd name="connsiteY10" fmla="*/ 1889614 h 2095523"/>
                      <a:gd name="connsiteX11" fmla="*/ 2862760 w 4927926"/>
                      <a:gd name="connsiteY11" fmla="*/ 1967865 h 2095523"/>
                      <a:gd name="connsiteX12" fmla="*/ 2985705 w 4927926"/>
                      <a:gd name="connsiteY12" fmla="*/ 2024282 h 2095523"/>
                      <a:gd name="connsiteX13" fmla="*/ 3116564 w 4927926"/>
                      <a:gd name="connsiteY13" fmla="*/ 2065459 h 2095523"/>
                      <a:gd name="connsiteX14" fmla="*/ 3214743 w 4927926"/>
                      <a:gd name="connsiteY14" fmla="*/ 2077473 h 2095523"/>
                      <a:gd name="connsiteX15" fmla="*/ 3278782 w 4927926"/>
                      <a:gd name="connsiteY15" fmla="*/ 2077472 h 2095523"/>
                      <a:gd name="connsiteX16" fmla="*/ 3368757 w 4927926"/>
                      <a:gd name="connsiteY16" fmla="*/ 2063262 h 2095523"/>
                      <a:gd name="connsiteX17" fmla="*/ 3120577 w 4927926"/>
                      <a:gd name="connsiteY17" fmla="*/ 1689987 h 2095523"/>
                      <a:gd name="connsiteX18" fmla="*/ 3214672 w 4927926"/>
                      <a:gd name="connsiteY18" fmla="*/ 1614554 h 2095523"/>
                      <a:gd name="connsiteX19" fmla="*/ 3332325 w 4927926"/>
                      <a:gd name="connsiteY19" fmla="*/ 1562246 h 2095523"/>
                      <a:gd name="connsiteX20" fmla="*/ 3565679 w 4927926"/>
                      <a:gd name="connsiteY20" fmla="*/ 1491764 h 2095523"/>
                      <a:gd name="connsiteX21" fmla="*/ 3785491 w 4927926"/>
                      <a:gd name="connsiteY21" fmla="*/ 1397556 h 2095523"/>
                      <a:gd name="connsiteX22" fmla="*/ 4019205 w 4927926"/>
                      <a:gd name="connsiteY22" fmla="*/ 1283886 h 2095523"/>
                      <a:gd name="connsiteX23" fmla="*/ 4206173 w 4927926"/>
                      <a:gd name="connsiteY23" fmla="*/ 1141578 h 2095523"/>
                      <a:gd name="connsiteX24" fmla="*/ 4343219 w 4927926"/>
                      <a:gd name="connsiteY24" fmla="*/ 1010231 h 2095523"/>
                      <a:gd name="connsiteX25" fmla="*/ 4517864 w 4927926"/>
                      <a:gd name="connsiteY25" fmla="*/ 855785 h 2095523"/>
                      <a:gd name="connsiteX26" fmla="*/ 4665917 w 4927926"/>
                      <a:gd name="connsiteY26" fmla="*/ 595972 h 2095523"/>
                      <a:gd name="connsiteX27" fmla="*/ 4798975 w 4927926"/>
                      <a:gd name="connsiteY27" fmla="*/ 316522 h 2095523"/>
                      <a:gd name="connsiteX28" fmla="*/ 4881034 w 4927926"/>
                      <a:gd name="connsiteY28" fmla="*/ 128954 h 2095523"/>
                      <a:gd name="connsiteX29" fmla="*/ 4927926 w 4927926"/>
                      <a:gd name="connsiteY29" fmla="*/ 0 h 2095523"/>
                      <a:gd name="connsiteX30" fmla="*/ 4927926 w 4927926"/>
                      <a:gd name="connsiteY30" fmla="*/ 0 h 2095523"/>
                      <a:gd name="connsiteX31" fmla="*/ 4914589 w 4927926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794128"/>
                      <a:gd name="connsiteY0" fmla="*/ 1982073 h 2095523"/>
                      <a:gd name="connsiteX1" fmla="*/ 580860 w 4794128"/>
                      <a:gd name="connsiteY1" fmla="*/ 1917424 h 2095523"/>
                      <a:gd name="connsiteX2" fmla="*/ 926305 w 4794128"/>
                      <a:gd name="connsiteY2" fmla="*/ 1910958 h 2095523"/>
                      <a:gd name="connsiteX3" fmla="*/ 1356537 w 4794128"/>
                      <a:gd name="connsiteY3" fmla="*/ 1814021 h 2095523"/>
                      <a:gd name="connsiteX4" fmla="*/ 1692604 w 4794128"/>
                      <a:gd name="connsiteY4" fmla="*/ 1819854 h 2095523"/>
                      <a:gd name="connsiteX5" fmla="*/ 2195724 w 4794128"/>
                      <a:gd name="connsiteY5" fmla="*/ 1751229 h 2095523"/>
                      <a:gd name="connsiteX6" fmla="*/ 2363351 w 4794128"/>
                      <a:gd name="connsiteY6" fmla="*/ 1738002 h 2095523"/>
                      <a:gd name="connsiteX7" fmla="*/ 2462850 w 4794128"/>
                      <a:gd name="connsiteY7" fmla="*/ 1754652 h 2095523"/>
                      <a:gd name="connsiteX8" fmla="*/ 2527473 w 4794128"/>
                      <a:gd name="connsiteY8" fmla="*/ 1817369 h 2095523"/>
                      <a:gd name="connsiteX9" fmla="*/ 2615250 w 4794128"/>
                      <a:gd name="connsiteY9" fmla="*/ 1889614 h 2095523"/>
                      <a:gd name="connsiteX10" fmla="*/ 2728962 w 4794128"/>
                      <a:gd name="connsiteY10" fmla="*/ 1967865 h 2095523"/>
                      <a:gd name="connsiteX11" fmla="*/ 2851907 w 4794128"/>
                      <a:gd name="connsiteY11" fmla="*/ 2024282 h 2095523"/>
                      <a:gd name="connsiteX12" fmla="*/ 2982766 w 4794128"/>
                      <a:gd name="connsiteY12" fmla="*/ 2065459 h 2095523"/>
                      <a:gd name="connsiteX13" fmla="*/ 3080945 w 4794128"/>
                      <a:gd name="connsiteY13" fmla="*/ 2077473 h 2095523"/>
                      <a:gd name="connsiteX14" fmla="*/ 3144984 w 4794128"/>
                      <a:gd name="connsiteY14" fmla="*/ 2077472 h 2095523"/>
                      <a:gd name="connsiteX15" fmla="*/ 3234959 w 4794128"/>
                      <a:gd name="connsiteY15" fmla="*/ 2063262 h 2095523"/>
                      <a:gd name="connsiteX16" fmla="*/ 2986779 w 4794128"/>
                      <a:gd name="connsiteY16" fmla="*/ 1689987 h 2095523"/>
                      <a:gd name="connsiteX17" fmla="*/ 3080874 w 4794128"/>
                      <a:gd name="connsiteY17" fmla="*/ 1614554 h 2095523"/>
                      <a:gd name="connsiteX18" fmla="*/ 3198527 w 4794128"/>
                      <a:gd name="connsiteY18" fmla="*/ 1562246 h 2095523"/>
                      <a:gd name="connsiteX19" fmla="*/ 3431881 w 4794128"/>
                      <a:gd name="connsiteY19" fmla="*/ 1491764 h 2095523"/>
                      <a:gd name="connsiteX20" fmla="*/ 3651693 w 4794128"/>
                      <a:gd name="connsiteY20" fmla="*/ 1397556 h 2095523"/>
                      <a:gd name="connsiteX21" fmla="*/ 3885407 w 4794128"/>
                      <a:gd name="connsiteY21" fmla="*/ 1283886 h 2095523"/>
                      <a:gd name="connsiteX22" fmla="*/ 4072375 w 4794128"/>
                      <a:gd name="connsiteY22" fmla="*/ 1141578 h 2095523"/>
                      <a:gd name="connsiteX23" fmla="*/ 4209421 w 4794128"/>
                      <a:gd name="connsiteY23" fmla="*/ 1010231 h 2095523"/>
                      <a:gd name="connsiteX24" fmla="*/ 4384066 w 4794128"/>
                      <a:gd name="connsiteY24" fmla="*/ 855785 h 2095523"/>
                      <a:gd name="connsiteX25" fmla="*/ 4532119 w 4794128"/>
                      <a:gd name="connsiteY25" fmla="*/ 595972 h 2095523"/>
                      <a:gd name="connsiteX26" fmla="*/ 4665177 w 4794128"/>
                      <a:gd name="connsiteY26" fmla="*/ 316522 h 2095523"/>
                      <a:gd name="connsiteX27" fmla="*/ 4747236 w 4794128"/>
                      <a:gd name="connsiteY27" fmla="*/ 128954 h 2095523"/>
                      <a:gd name="connsiteX28" fmla="*/ 4794128 w 4794128"/>
                      <a:gd name="connsiteY28" fmla="*/ 0 h 2095523"/>
                      <a:gd name="connsiteX29" fmla="*/ 4794128 w 4794128"/>
                      <a:gd name="connsiteY29" fmla="*/ 0 h 2095523"/>
                      <a:gd name="connsiteX30" fmla="*/ 4780791 w 4794128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758747 w 4972015"/>
                      <a:gd name="connsiteY1" fmla="*/ 1917424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816339 w 4972015"/>
                      <a:gd name="connsiteY9" fmla="*/ 1870120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42527 w 4972015"/>
                      <a:gd name="connsiteY22" fmla="*/ 1161072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1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2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4204"/>
                      <a:gd name="connsiteX1" fmla="*/ 302430 w 4972015"/>
                      <a:gd name="connsiteY1" fmla="*/ 1951541 h 2104204"/>
                      <a:gd name="connsiteX2" fmla="*/ 555065 w 4972015"/>
                      <a:gd name="connsiteY2" fmla="*/ 1945072 h 2104204"/>
                      <a:gd name="connsiteX3" fmla="*/ 815146 w 4972015"/>
                      <a:gd name="connsiteY3" fmla="*/ 1930985 h 2104204"/>
                      <a:gd name="connsiteX4" fmla="*/ 1081606 w 4972015"/>
                      <a:gd name="connsiteY4" fmla="*/ 1907578 h 2104204"/>
                      <a:gd name="connsiteX5" fmla="*/ 1399105 w 4972015"/>
                      <a:gd name="connsiteY5" fmla="*/ 1868193 h 2104204"/>
                      <a:gd name="connsiteX6" fmla="*/ 1659542 w 4972015"/>
                      <a:gd name="connsiteY6" fmla="*/ 1840345 h 2104204"/>
                      <a:gd name="connsiteX7" fmla="*/ 1913724 w 4972015"/>
                      <a:gd name="connsiteY7" fmla="*/ 1813134 h 2104204"/>
                      <a:gd name="connsiteX8" fmla="*/ 2171703 w 4972015"/>
                      <a:gd name="connsiteY8" fmla="*/ 1802748 h 2104204"/>
                      <a:gd name="connsiteX9" fmla="*/ 2491504 w 4972015"/>
                      <a:gd name="connsiteY9" fmla="*/ 1797017 h 2104204"/>
                      <a:gd name="connsiteX10" fmla="*/ 2906849 w 4972015"/>
                      <a:gd name="connsiteY10" fmla="*/ 1967865 h 2104204"/>
                      <a:gd name="connsiteX11" fmla="*/ 3029794 w 4972015"/>
                      <a:gd name="connsiteY11" fmla="*/ 2024282 h 2104204"/>
                      <a:gd name="connsiteX12" fmla="*/ 3160653 w 4972015"/>
                      <a:gd name="connsiteY12" fmla="*/ 2065459 h 2104204"/>
                      <a:gd name="connsiteX13" fmla="*/ 3258832 w 4972015"/>
                      <a:gd name="connsiteY13" fmla="*/ 2077473 h 2104204"/>
                      <a:gd name="connsiteX14" fmla="*/ 3164666 w 4972015"/>
                      <a:gd name="connsiteY14" fmla="*/ 1689987 h 2104204"/>
                      <a:gd name="connsiteX15" fmla="*/ 3258761 w 4972015"/>
                      <a:gd name="connsiteY15" fmla="*/ 1614554 h 2104204"/>
                      <a:gd name="connsiteX16" fmla="*/ 3376414 w 4972015"/>
                      <a:gd name="connsiteY16" fmla="*/ 1562246 h 2104204"/>
                      <a:gd name="connsiteX17" fmla="*/ 3609768 w 4972015"/>
                      <a:gd name="connsiteY17" fmla="*/ 1491764 h 2104204"/>
                      <a:gd name="connsiteX18" fmla="*/ 3829580 w 4972015"/>
                      <a:gd name="connsiteY18" fmla="*/ 1397556 h 2104204"/>
                      <a:gd name="connsiteX19" fmla="*/ 4063294 w 4972015"/>
                      <a:gd name="connsiteY19" fmla="*/ 1283886 h 2104204"/>
                      <a:gd name="connsiteX20" fmla="*/ 4242527 w 4972015"/>
                      <a:gd name="connsiteY20" fmla="*/ 1161072 h 2104204"/>
                      <a:gd name="connsiteX21" fmla="*/ 4402776 w 4972015"/>
                      <a:gd name="connsiteY21" fmla="*/ 1019978 h 2104204"/>
                      <a:gd name="connsiteX22" fmla="*/ 4561953 w 4972015"/>
                      <a:gd name="connsiteY22" fmla="*/ 855785 h 2104204"/>
                      <a:gd name="connsiteX23" fmla="*/ 4710006 w 4972015"/>
                      <a:gd name="connsiteY23" fmla="*/ 595972 h 2104204"/>
                      <a:gd name="connsiteX24" fmla="*/ 4843064 w 4972015"/>
                      <a:gd name="connsiteY24" fmla="*/ 316522 h 2104204"/>
                      <a:gd name="connsiteX25" fmla="*/ 4925123 w 4972015"/>
                      <a:gd name="connsiteY25" fmla="*/ 128954 h 2104204"/>
                      <a:gd name="connsiteX26" fmla="*/ 4972015 w 4972015"/>
                      <a:gd name="connsiteY26" fmla="*/ 0 h 2104204"/>
                      <a:gd name="connsiteX27" fmla="*/ 4972015 w 4972015"/>
                      <a:gd name="connsiteY27" fmla="*/ 0 h 2104204"/>
                      <a:gd name="connsiteX28" fmla="*/ 4958678 w 4972015"/>
                      <a:gd name="connsiteY28" fmla="*/ 38109 h 2104204"/>
                      <a:gd name="connsiteX0" fmla="*/ 0 w 4972015"/>
                      <a:gd name="connsiteY0" fmla="*/ 1972326 h 2084817"/>
                      <a:gd name="connsiteX1" fmla="*/ 302430 w 4972015"/>
                      <a:gd name="connsiteY1" fmla="*/ 1951541 h 2084817"/>
                      <a:gd name="connsiteX2" fmla="*/ 555065 w 4972015"/>
                      <a:gd name="connsiteY2" fmla="*/ 1945072 h 2084817"/>
                      <a:gd name="connsiteX3" fmla="*/ 815146 w 4972015"/>
                      <a:gd name="connsiteY3" fmla="*/ 1930985 h 2084817"/>
                      <a:gd name="connsiteX4" fmla="*/ 1081606 w 4972015"/>
                      <a:gd name="connsiteY4" fmla="*/ 1907578 h 2084817"/>
                      <a:gd name="connsiteX5" fmla="*/ 1399105 w 4972015"/>
                      <a:gd name="connsiteY5" fmla="*/ 1868193 h 2084817"/>
                      <a:gd name="connsiteX6" fmla="*/ 1659542 w 4972015"/>
                      <a:gd name="connsiteY6" fmla="*/ 1840345 h 2084817"/>
                      <a:gd name="connsiteX7" fmla="*/ 1913724 w 4972015"/>
                      <a:gd name="connsiteY7" fmla="*/ 1813134 h 2084817"/>
                      <a:gd name="connsiteX8" fmla="*/ 2171703 w 4972015"/>
                      <a:gd name="connsiteY8" fmla="*/ 1802748 h 2084817"/>
                      <a:gd name="connsiteX9" fmla="*/ 2491504 w 4972015"/>
                      <a:gd name="connsiteY9" fmla="*/ 1797017 h 2084817"/>
                      <a:gd name="connsiteX10" fmla="*/ 2906849 w 4972015"/>
                      <a:gd name="connsiteY10" fmla="*/ 1967865 h 2084817"/>
                      <a:gd name="connsiteX11" fmla="*/ 3029794 w 4972015"/>
                      <a:gd name="connsiteY11" fmla="*/ 2024282 h 2084817"/>
                      <a:gd name="connsiteX12" fmla="*/ 3160653 w 4972015"/>
                      <a:gd name="connsiteY12" fmla="*/ 2065459 h 2084817"/>
                      <a:gd name="connsiteX13" fmla="*/ 3164666 w 4972015"/>
                      <a:gd name="connsiteY13" fmla="*/ 1689987 h 2084817"/>
                      <a:gd name="connsiteX14" fmla="*/ 3258761 w 4972015"/>
                      <a:gd name="connsiteY14" fmla="*/ 1614554 h 2084817"/>
                      <a:gd name="connsiteX15" fmla="*/ 3376414 w 4972015"/>
                      <a:gd name="connsiteY15" fmla="*/ 1562246 h 2084817"/>
                      <a:gd name="connsiteX16" fmla="*/ 3609768 w 4972015"/>
                      <a:gd name="connsiteY16" fmla="*/ 1491764 h 2084817"/>
                      <a:gd name="connsiteX17" fmla="*/ 3829580 w 4972015"/>
                      <a:gd name="connsiteY17" fmla="*/ 1397556 h 2084817"/>
                      <a:gd name="connsiteX18" fmla="*/ 4063294 w 4972015"/>
                      <a:gd name="connsiteY18" fmla="*/ 1283886 h 2084817"/>
                      <a:gd name="connsiteX19" fmla="*/ 4242527 w 4972015"/>
                      <a:gd name="connsiteY19" fmla="*/ 1161072 h 2084817"/>
                      <a:gd name="connsiteX20" fmla="*/ 4402776 w 4972015"/>
                      <a:gd name="connsiteY20" fmla="*/ 1019978 h 2084817"/>
                      <a:gd name="connsiteX21" fmla="*/ 4561953 w 4972015"/>
                      <a:gd name="connsiteY21" fmla="*/ 855785 h 2084817"/>
                      <a:gd name="connsiteX22" fmla="*/ 4710006 w 4972015"/>
                      <a:gd name="connsiteY22" fmla="*/ 595972 h 2084817"/>
                      <a:gd name="connsiteX23" fmla="*/ 4843064 w 4972015"/>
                      <a:gd name="connsiteY23" fmla="*/ 316522 h 2084817"/>
                      <a:gd name="connsiteX24" fmla="*/ 4925123 w 4972015"/>
                      <a:gd name="connsiteY24" fmla="*/ 128954 h 2084817"/>
                      <a:gd name="connsiteX25" fmla="*/ 4972015 w 4972015"/>
                      <a:gd name="connsiteY25" fmla="*/ 0 h 2084817"/>
                      <a:gd name="connsiteX26" fmla="*/ 4972015 w 4972015"/>
                      <a:gd name="connsiteY26" fmla="*/ 0 h 2084817"/>
                      <a:gd name="connsiteX27" fmla="*/ 4958678 w 4972015"/>
                      <a:gd name="connsiteY27" fmla="*/ 38109 h 2084817"/>
                      <a:gd name="connsiteX0" fmla="*/ 0 w 4972015"/>
                      <a:gd name="connsiteY0" fmla="*/ 1972326 h 2040335"/>
                      <a:gd name="connsiteX1" fmla="*/ 302430 w 4972015"/>
                      <a:gd name="connsiteY1" fmla="*/ 1951541 h 2040335"/>
                      <a:gd name="connsiteX2" fmla="*/ 555065 w 4972015"/>
                      <a:gd name="connsiteY2" fmla="*/ 1945072 h 2040335"/>
                      <a:gd name="connsiteX3" fmla="*/ 815146 w 4972015"/>
                      <a:gd name="connsiteY3" fmla="*/ 1930985 h 2040335"/>
                      <a:gd name="connsiteX4" fmla="*/ 1081606 w 4972015"/>
                      <a:gd name="connsiteY4" fmla="*/ 1907578 h 2040335"/>
                      <a:gd name="connsiteX5" fmla="*/ 1399105 w 4972015"/>
                      <a:gd name="connsiteY5" fmla="*/ 1868193 h 2040335"/>
                      <a:gd name="connsiteX6" fmla="*/ 1659542 w 4972015"/>
                      <a:gd name="connsiteY6" fmla="*/ 1840345 h 2040335"/>
                      <a:gd name="connsiteX7" fmla="*/ 1913724 w 4972015"/>
                      <a:gd name="connsiteY7" fmla="*/ 1813134 h 2040335"/>
                      <a:gd name="connsiteX8" fmla="*/ 2171703 w 4972015"/>
                      <a:gd name="connsiteY8" fmla="*/ 1802748 h 2040335"/>
                      <a:gd name="connsiteX9" fmla="*/ 2491504 w 4972015"/>
                      <a:gd name="connsiteY9" fmla="*/ 1797017 h 2040335"/>
                      <a:gd name="connsiteX10" fmla="*/ 2906849 w 4972015"/>
                      <a:gd name="connsiteY10" fmla="*/ 1967865 h 2040335"/>
                      <a:gd name="connsiteX11" fmla="*/ 3029794 w 4972015"/>
                      <a:gd name="connsiteY11" fmla="*/ 2024282 h 2040335"/>
                      <a:gd name="connsiteX12" fmla="*/ 3164666 w 4972015"/>
                      <a:gd name="connsiteY12" fmla="*/ 1689987 h 2040335"/>
                      <a:gd name="connsiteX13" fmla="*/ 3258761 w 4972015"/>
                      <a:gd name="connsiteY13" fmla="*/ 1614554 h 2040335"/>
                      <a:gd name="connsiteX14" fmla="*/ 3376414 w 4972015"/>
                      <a:gd name="connsiteY14" fmla="*/ 1562246 h 2040335"/>
                      <a:gd name="connsiteX15" fmla="*/ 3609768 w 4972015"/>
                      <a:gd name="connsiteY15" fmla="*/ 1491764 h 2040335"/>
                      <a:gd name="connsiteX16" fmla="*/ 3829580 w 4972015"/>
                      <a:gd name="connsiteY16" fmla="*/ 1397556 h 2040335"/>
                      <a:gd name="connsiteX17" fmla="*/ 4063294 w 4972015"/>
                      <a:gd name="connsiteY17" fmla="*/ 1283886 h 2040335"/>
                      <a:gd name="connsiteX18" fmla="*/ 4242527 w 4972015"/>
                      <a:gd name="connsiteY18" fmla="*/ 1161072 h 2040335"/>
                      <a:gd name="connsiteX19" fmla="*/ 4402776 w 4972015"/>
                      <a:gd name="connsiteY19" fmla="*/ 1019978 h 2040335"/>
                      <a:gd name="connsiteX20" fmla="*/ 4561953 w 4972015"/>
                      <a:gd name="connsiteY20" fmla="*/ 855785 h 2040335"/>
                      <a:gd name="connsiteX21" fmla="*/ 4710006 w 4972015"/>
                      <a:gd name="connsiteY21" fmla="*/ 595972 h 2040335"/>
                      <a:gd name="connsiteX22" fmla="*/ 4843064 w 4972015"/>
                      <a:gd name="connsiteY22" fmla="*/ 316522 h 2040335"/>
                      <a:gd name="connsiteX23" fmla="*/ 4925123 w 4972015"/>
                      <a:gd name="connsiteY23" fmla="*/ 128954 h 2040335"/>
                      <a:gd name="connsiteX24" fmla="*/ 4972015 w 4972015"/>
                      <a:gd name="connsiteY24" fmla="*/ 0 h 2040335"/>
                      <a:gd name="connsiteX25" fmla="*/ 4972015 w 4972015"/>
                      <a:gd name="connsiteY25" fmla="*/ 0 h 2040335"/>
                      <a:gd name="connsiteX26" fmla="*/ 4958678 w 4972015"/>
                      <a:gd name="connsiteY26" fmla="*/ 38109 h 2040335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906849 w 4972015"/>
                      <a:gd name="connsiteY10" fmla="*/ 1967865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77523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63968 w 4972015"/>
                      <a:gd name="connsiteY8" fmla="*/ 180762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4518 w 4972015"/>
                      <a:gd name="connsiteY12" fmla="*/ 1596899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69890 h 1969890"/>
                      <a:gd name="connsiteX1" fmla="*/ 302430 w 4972015"/>
                      <a:gd name="connsiteY1" fmla="*/ 1951541 h 1969890"/>
                      <a:gd name="connsiteX2" fmla="*/ 555065 w 4972015"/>
                      <a:gd name="connsiteY2" fmla="*/ 1945072 h 1969890"/>
                      <a:gd name="connsiteX3" fmla="*/ 815146 w 4972015"/>
                      <a:gd name="connsiteY3" fmla="*/ 1930985 h 1969890"/>
                      <a:gd name="connsiteX4" fmla="*/ 1081606 w 4972015"/>
                      <a:gd name="connsiteY4" fmla="*/ 1907578 h 1969890"/>
                      <a:gd name="connsiteX5" fmla="*/ 1399105 w 4972015"/>
                      <a:gd name="connsiteY5" fmla="*/ 1880377 h 1969890"/>
                      <a:gd name="connsiteX6" fmla="*/ 1651808 w 4972015"/>
                      <a:gd name="connsiteY6" fmla="*/ 1850092 h 1969890"/>
                      <a:gd name="connsiteX7" fmla="*/ 1929193 w 4972015"/>
                      <a:gd name="connsiteY7" fmla="*/ 1822881 h 1969890"/>
                      <a:gd name="connsiteX8" fmla="*/ 2156233 w 4972015"/>
                      <a:gd name="connsiteY8" fmla="*/ 1793002 h 1969890"/>
                      <a:gd name="connsiteX9" fmla="*/ 2487636 w 4972015"/>
                      <a:gd name="connsiteY9" fmla="*/ 1745846 h 1969890"/>
                      <a:gd name="connsiteX10" fmla="*/ 2748298 w 4972015"/>
                      <a:gd name="connsiteY10" fmla="*/ 1697387 h 1969890"/>
                      <a:gd name="connsiteX11" fmla="*/ 2898930 w 4972015"/>
                      <a:gd name="connsiteY11" fmla="*/ 1659551 h 1969890"/>
                      <a:gd name="connsiteX12" fmla="*/ 3094518 w 4972015"/>
                      <a:gd name="connsiteY12" fmla="*/ 1596899 h 1969890"/>
                      <a:gd name="connsiteX13" fmla="*/ 3244934 w 4972015"/>
                      <a:gd name="connsiteY13" fmla="*/ 1520822 h 1969890"/>
                      <a:gd name="connsiteX14" fmla="*/ 3428161 w 4972015"/>
                      <a:gd name="connsiteY14" fmla="*/ 1405880 h 1969890"/>
                      <a:gd name="connsiteX15" fmla="*/ 3605434 w 4972015"/>
                      <a:gd name="connsiteY15" fmla="*/ 1238661 h 1969890"/>
                      <a:gd name="connsiteX16" fmla="*/ 3699057 w 4972015"/>
                      <a:gd name="connsiteY16" fmla="*/ 1089681 h 1969890"/>
                      <a:gd name="connsiteX17" fmla="*/ 3990363 w 4972015"/>
                      <a:gd name="connsiteY17" fmla="*/ 931559 h 1969890"/>
                      <a:gd name="connsiteX18" fmla="*/ 4206649 w 4972015"/>
                      <a:gd name="connsiteY18" fmla="*/ 790463 h 1969890"/>
                      <a:gd name="connsiteX19" fmla="*/ 4302054 w 4972015"/>
                      <a:gd name="connsiteY19" fmla="*/ 679236 h 1969890"/>
                      <a:gd name="connsiteX20" fmla="*/ 4485860 w 4972015"/>
                      <a:gd name="connsiteY20" fmla="*/ 543007 h 1969890"/>
                      <a:gd name="connsiteX21" fmla="*/ 4843064 w 4972015"/>
                      <a:gd name="connsiteY21" fmla="*/ 316522 h 1969890"/>
                      <a:gd name="connsiteX22" fmla="*/ 4925123 w 4972015"/>
                      <a:gd name="connsiteY22" fmla="*/ 128954 h 1969890"/>
                      <a:gd name="connsiteX23" fmla="*/ 4972015 w 4972015"/>
                      <a:gd name="connsiteY23" fmla="*/ 0 h 1969890"/>
                      <a:gd name="connsiteX24" fmla="*/ 4972015 w 4972015"/>
                      <a:gd name="connsiteY24" fmla="*/ 0 h 1969890"/>
                      <a:gd name="connsiteX25" fmla="*/ 4958678 w 4972015"/>
                      <a:gd name="connsiteY25" fmla="*/ 38109 h 1969890"/>
                      <a:gd name="connsiteX0" fmla="*/ 13315 w 4985330"/>
                      <a:gd name="connsiteY0" fmla="*/ 1969890 h 1971704"/>
                      <a:gd name="connsiteX1" fmla="*/ 25490 w 4985330"/>
                      <a:gd name="connsiteY1" fmla="*/ 1970462 h 1971704"/>
                      <a:gd name="connsiteX2" fmla="*/ 315745 w 4985330"/>
                      <a:gd name="connsiteY2" fmla="*/ 1951541 h 1971704"/>
                      <a:gd name="connsiteX3" fmla="*/ 568380 w 4985330"/>
                      <a:gd name="connsiteY3" fmla="*/ 1945072 h 1971704"/>
                      <a:gd name="connsiteX4" fmla="*/ 828461 w 4985330"/>
                      <a:gd name="connsiteY4" fmla="*/ 1930985 h 1971704"/>
                      <a:gd name="connsiteX5" fmla="*/ 1094921 w 4985330"/>
                      <a:gd name="connsiteY5" fmla="*/ 1907578 h 1971704"/>
                      <a:gd name="connsiteX6" fmla="*/ 1412420 w 4985330"/>
                      <a:gd name="connsiteY6" fmla="*/ 1880377 h 1971704"/>
                      <a:gd name="connsiteX7" fmla="*/ 1665123 w 4985330"/>
                      <a:gd name="connsiteY7" fmla="*/ 1850092 h 1971704"/>
                      <a:gd name="connsiteX8" fmla="*/ 1942508 w 4985330"/>
                      <a:gd name="connsiteY8" fmla="*/ 1822881 h 1971704"/>
                      <a:gd name="connsiteX9" fmla="*/ 2169548 w 4985330"/>
                      <a:gd name="connsiteY9" fmla="*/ 1793002 h 1971704"/>
                      <a:gd name="connsiteX10" fmla="*/ 2500951 w 4985330"/>
                      <a:gd name="connsiteY10" fmla="*/ 1745846 h 1971704"/>
                      <a:gd name="connsiteX11" fmla="*/ 2761613 w 4985330"/>
                      <a:gd name="connsiteY11" fmla="*/ 1697387 h 1971704"/>
                      <a:gd name="connsiteX12" fmla="*/ 2912245 w 4985330"/>
                      <a:gd name="connsiteY12" fmla="*/ 1659551 h 1971704"/>
                      <a:gd name="connsiteX13" fmla="*/ 3107833 w 4985330"/>
                      <a:gd name="connsiteY13" fmla="*/ 1596899 h 1971704"/>
                      <a:gd name="connsiteX14" fmla="*/ 3258249 w 4985330"/>
                      <a:gd name="connsiteY14" fmla="*/ 1520822 h 1971704"/>
                      <a:gd name="connsiteX15" fmla="*/ 3441476 w 4985330"/>
                      <a:gd name="connsiteY15" fmla="*/ 1405880 h 1971704"/>
                      <a:gd name="connsiteX16" fmla="*/ 3618749 w 4985330"/>
                      <a:gd name="connsiteY16" fmla="*/ 1238661 h 1971704"/>
                      <a:gd name="connsiteX17" fmla="*/ 3712372 w 4985330"/>
                      <a:gd name="connsiteY17" fmla="*/ 1089681 h 1971704"/>
                      <a:gd name="connsiteX18" fmla="*/ 4003678 w 4985330"/>
                      <a:gd name="connsiteY18" fmla="*/ 931559 h 1971704"/>
                      <a:gd name="connsiteX19" fmla="*/ 4219964 w 4985330"/>
                      <a:gd name="connsiteY19" fmla="*/ 790463 h 1971704"/>
                      <a:gd name="connsiteX20" fmla="*/ 4315369 w 4985330"/>
                      <a:gd name="connsiteY20" fmla="*/ 679236 h 1971704"/>
                      <a:gd name="connsiteX21" fmla="*/ 4499175 w 4985330"/>
                      <a:gd name="connsiteY21" fmla="*/ 543007 h 1971704"/>
                      <a:gd name="connsiteX22" fmla="*/ 4856379 w 4985330"/>
                      <a:gd name="connsiteY22" fmla="*/ 316522 h 1971704"/>
                      <a:gd name="connsiteX23" fmla="*/ 4938438 w 4985330"/>
                      <a:gd name="connsiteY23" fmla="*/ 128954 h 1971704"/>
                      <a:gd name="connsiteX24" fmla="*/ 4985330 w 4985330"/>
                      <a:gd name="connsiteY24" fmla="*/ 0 h 1971704"/>
                      <a:gd name="connsiteX25" fmla="*/ 4985330 w 4985330"/>
                      <a:gd name="connsiteY25" fmla="*/ 0 h 1971704"/>
                      <a:gd name="connsiteX26" fmla="*/ 4971993 w 4985330"/>
                      <a:gd name="connsiteY26" fmla="*/ 38109 h 1971704"/>
                      <a:gd name="connsiteX0" fmla="*/ 0 w 4972015"/>
                      <a:gd name="connsiteY0" fmla="*/ 1969890 h 1969890"/>
                      <a:gd name="connsiteX1" fmla="*/ 120453 w 4972015"/>
                      <a:gd name="connsiteY1" fmla="*/ 1955841 h 1969890"/>
                      <a:gd name="connsiteX2" fmla="*/ 302430 w 4972015"/>
                      <a:gd name="connsiteY2" fmla="*/ 1951541 h 1969890"/>
                      <a:gd name="connsiteX3" fmla="*/ 555065 w 4972015"/>
                      <a:gd name="connsiteY3" fmla="*/ 1945072 h 1969890"/>
                      <a:gd name="connsiteX4" fmla="*/ 815146 w 4972015"/>
                      <a:gd name="connsiteY4" fmla="*/ 1930985 h 1969890"/>
                      <a:gd name="connsiteX5" fmla="*/ 1081606 w 4972015"/>
                      <a:gd name="connsiteY5" fmla="*/ 1907578 h 1969890"/>
                      <a:gd name="connsiteX6" fmla="*/ 1399105 w 4972015"/>
                      <a:gd name="connsiteY6" fmla="*/ 1880377 h 1969890"/>
                      <a:gd name="connsiteX7" fmla="*/ 1651808 w 4972015"/>
                      <a:gd name="connsiteY7" fmla="*/ 1850092 h 1969890"/>
                      <a:gd name="connsiteX8" fmla="*/ 1929193 w 4972015"/>
                      <a:gd name="connsiteY8" fmla="*/ 1822881 h 1969890"/>
                      <a:gd name="connsiteX9" fmla="*/ 2156233 w 4972015"/>
                      <a:gd name="connsiteY9" fmla="*/ 1793002 h 1969890"/>
                      <a:gd name="connsiteX10" fmla="*/ 2487636 w 4972015"/>
                      <a:gd name="connsiteY10" fmla="*/ 1745846 h 1969890"/>
                      <a:gd name="connsiteX11" fmla="*/ 2748298 w 4972015"/>
                      <a:gd name="connsiteY11" fmla="*/ 1697387 h 1969890"/>
                      <a:gd name="connsiteX12" fmla="*/ 2898930 w 4972015"/>
                      <a:gd name="connsiteY12" fmla="*/ 1659551 h 1969890"/>
                      <a:gd name="connsiteX13" fmla="*/ 3094518 w 4972015"/>
                      <a:gd name="connsiteY13" fmla="*/ 1596899 h 1969890"/>
                      <a:gd name="connsiteX14" fmla="*/ 3244934 w 4972015"/>
                      <a:gd name="connsiteY14" fmla="*/ 1520822 h 1969890"/>
                      <a:gd name="connsiteX15" fmla="*/ 3428161 w 4972015"/>
                      <a:gd name="connsiteY15" fmla="*/ 1405880 h 1969890"/>
                      <a:gd name="connsiteX16" fmla="*/ 3605434 w 4972015"/>
                      <a:gd name="connsiteY16" fmla="*/ 1238661 h 1969890"/>
                      <a:gd name="connsiteX17" fmla="*/ 3699057 w 4972015"/>
                      <a:gd name="connsiteY17" fmla="*/ 1089681 h 1969890"/>
                      <a:gd name="connsiteX18" fmla="*/ 3990363 w 4972015"/>
                      <a:gd name="connsiteY18" fmla="*/ 931559 h 1969890"/>
                      <a:gd name="connsiteX19" fmla="*/ 4206649 w 4972015"/>
                      <a:gd name="connsiteY19" fmla="*/ 790463 h 1969890"/>
                      <a:gd name="connsiteX20" fmla="*/ 4302054 w 4972015"/>
                      <a:gd name="connsiteY20" fmla="*/ 679236 h 1969890"/>
                      <a:gd name="connsiteX21" fmla="*/ 4485860 w 4972015"/>
                      <a:gd name="connsiteY21" fmla="*/ 543007 h 1969890"/>
                      <a:gd name="connsiteX22" fmla="*/ 4843064 w 4972015"/>
                      <a:gd name="connsiteY22" fmla="*/ 316522 h 1969890"/>
                      <a:gd name="connsiteX23" fmla="*/ 4925123 w 4972015"/>
                      <a:gd name="connsiteY23" fmla="*/ 128954 h 1969890"/>
                      <a:gd name="connsiteX24" fmla="*/ 4972015 w 4972015"/>
                      <a:gd name="connsiteY24" fmla="*/ 0 h 1969890"/>
                      <a:gd name="connsiteX25" fmla="*/ 4972015 w 4972015"/>
                      <a:gd name="connsiteY25" fmla="*/ 0 h 1969890"/>
                      <a:gd name="connsiteX26" fmla="*/ 4958678 w 4972015"/>
                      <a:gd name="connsiteY26" fmla="*/ 38109 h 1969890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14525 w 4987483"/>
                      <a:gd name="connsiteY17" fmla="*/ 1089681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614239 w 4987483"/>
                      <a:gd name="connsiteY11" fmla="*/ 1671395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475024 w 4987483"/>
                      <a:gd name="connsiteY11" fmla="*/ 1716882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16273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384513 w 4987483"/>
                      <a:gd name="connsiteY10" fmla="*/ 1732850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987483" h="1957974">
                        <a:moveTo>
                          <a:pt x="0" y="1957706"/>
                        </a:moveTo>
                        <a:cubicBezTo>
                          <a:pt x="2029" y="1957801"/>
                          <a:pt x="85516" y="1958899"/>
                          <a:pt x="135921" y="1955841"/>
                        </a:cubicBezTo>
                        <a:lnTo>
                          <a:pt x="317898" y="1951541"/>
                        </a:lnTo>
                        <a:lnTo>
                          <a:pt x="570533" y="1945072"/>
                        </a:lnTo>
                        <a:cubicBezTo>
                          <a:pt x="655986" y="1941646"/>
                          <a:pt x="742857" y="1937234"/>
                          <a:pt x="830614" y="1930985"/>
                        </a:cubicBezTo>
                        <a:cubicBezTo>
                          <a:pt x="918371" y="1924736"/>
                          <a:pt x="999748" y="1917231"/>
                          <a:pt x="1097074" y="1907578"/>
                        </a:cubicBezTo>
                        <a:lnTo>
                          <a:pt x="1414573" y="1880377"/>
                        </a:lnTo>
                        <a:lnTo>
                          <a:pt x="1667276" y="1850092"/>
                        </a:lnTo>
                        <a:lnTo>
                          <a:pt x="1944661" y="1819632"/>
                        </a:lnTo>
                        <a:cubicBezTo>
                          <a:pt x="2028732" y="1810117"/>
                          <a:pt x="2103548" y="1794470"/>
                          <a:pt x="2176857" y="1780006"/>
                        </a:cubicBezTo>
                        <a:cubicBezTo>
                          <a:pt x="2250166" y="1765542"/>
                          <a:pt x="2320210" y="1747703"/>
                          <a:pt x="2384513" y="1732850"/>
                        </a:cubicBezTo>
                        <a:cubicBezTo>
                          <a:pt x="2448816" y="1717997"/>
                          <a:pt x="2494129" y="1711229"/>
                          <a:pt x="2562678" y="1690890"/>
                        </a:cubicBezTo>
                        <a:cubicBezTo>
                          <a:pt x="2631227" y="1670551"/>
                          <a:pt x="2718097" y="1637507"/>
                          <a:pt x="2795807" y="1610816"/>
                        </a:cubicBezTo>
                        <a:cubicBezTo>
                          <a:pt x="2863823" y="1587028"/>
                          <a:pt x="2907088" y="1572368"/>
                          <a:pt x="2970771" y="1548164"/>
                        </a:cubicBezTo>
                        <a:cubicBezTo>
                          <a:pt x="3034454" y="1523960"/>
                          <a:pt x="3111985" y="1494718"/>
                          <a:pt x="3177904" y="1465589"/>
                        </a:cubicBezTo>
                        <a:cubicBezTo>
                          <a:pt x="3243823" y="1436460"/>
                          <a:pt x="3292454" y="1412971"/>
                          <a:pt x="3366287" y="1373390"/>
                        </a:cubicBezTo>
                        <a:cubicBezTo>
                          <a:pt x="3440120" y="1333809"/>
                          <a:pt x="3548468" y="1272003"/>
                          <a:pt x="3620902" y="1228102"/>
                        </a:cubicBezTo>
                        <a:cubicBezTo>
                          <a:pt x="3693336" y="1184202"/>
                          <a:pt x="3735017" y="1156162"/>
                          <a:pt x="3800890" y="1109987"/>
                        </a:cubicBezTo>
                        <a:cubicBezTo>
                          <a:pt x="3866764" y="1063812"/>
                          <a:pt x="3950235" y="999027"/>
                          <a:pt x="4016143" y="951053"/>
                        </a:cubicBezTo>
                        <a:cubicBezTo>
                          <a:pt x="4082051" y="903079"/>
                          <a:pt x="4137513" y="865819"/>
                          <a:pt x="4196336" y="822141"/>
                        </a:cubicBezTo>
                        <a:cubicBezTo>
                          <a:pt x="4255159" y="778463"/>
                          <a:pt x="4298486" y="747960"/>
                          <a:pt x="4369083" y="688983"/>
                        </a:cubicBezTo>
                        <a:cubicBezTo>
                          <a:pt x="4439680" y="630006"/>
                          <a:pt x="4555531" y="527379"/>
                          <a:pt x="4619919" y="468280"/>
                        </a:cubicBezTo>
                        <a:cubicBezTo>
                          <a:pt x="4684307" y="409181"/>
                          <a:pt x="4708841" y="386613"/>
                          <a:pt x="4755411" y="334391"/>
                        </a:cubicBezTo>
                        <a:cubicBezTo>
                          <a:pt x="4801981" y="282169"/>
                          <a:pt x="4860663" y="210678"/>
                          <a:pt x="4899342" y="154946"/>
                        </a:cubicBezTo>
                        <a:cubicBezTo>
                          <a:pt x="4938021" y="99214"/>
                          <a:pt x="4987483" y="0"/>
                          <a:pt x="4987483" y="0"/>
                        </a:cubicBezTo>
                        <a:lnTo>
                          <a:pt x="4987483" y="0"/>
                        </a:lnTo>
                        <a:lnTo>
                          <a:pt x="4963835" y="67350"/>
                        </a:lnTo>
                      </a:path>
                    </a:pathLst>
                  </a:custGeom>
                  <a:ln w="63500">
                    <a:solidFill>
                      <a:srgbClr val="92D05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26E3C7-B435-412C-80E5-81F1A708F87A}"/>
                    </a:ext>
                  </a:extLst>
                </p:cNvPr>
                <p:cNvSpPr txBox="1"/>
                <p:nvPr/>
              </p:nvSpPr>
              <p:spPr>
                <a:xfrm>
                  <a:off x="6629403" y="5791200"/>
                  <a:ext cx="38099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t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F51F17-941E-4DC3-B652-BC6C55AFB7AE}"/>
                  </a:ext>
                </a:extLst>
              </p:cNvPr>
              <p:cNvSpPr txBox="1"/>
              <p:nvPr/>
            </p:nvSpPr>
            <p:spPr>
              <a:xfrm rot="10800000">
                <a:off x="7471916" y="3367948"/>
                <a:ext cx="643400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394C85-C61A-4F41-BD3C-0754DE5A9C50}"/>
                </a:ext>
              </a:extLst>
            </p:cNvPr>
            <p:cNvSpPr txBox="1"/>
            <p:nvPr/>
          </p:nvSpPr>
          <p:spPr>
            <a:xfrm>
              <a:off x="7504616" y="4648200"/>
              <a:ext cx="6822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ƒ (t)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9705CD-CB56-4D02-B541-04AF4243068F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446234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width of each rectangle is a constant </a:t>
            </a:r>
            <a:r>
              <a:rPr lang="el-GR" dirty="0"/>
              <a:t>Δ</a:t>
            </a:r>
            <a:r>
              <a:rPr lang="en-US" dirty="0"/>
              <a:t>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24A698-7707-4A9C-8092-59C811AE3197}"/>
              </a:ext>
            </a:extLst>
          </p:cNvPr>
          <p:cNvGrpSpPr/>
          <p:nvPr/>
        </p:nvGrpSpPr>
        <p:grpSpPr>
          <a:xfrm>
            <a:off x="4724400" y="3867090"/>
            <a:ext cx="4114800" cy="2914710"/>
            <a:chOff x="4724400" y="3276600"/>
            <a:chExt cx="4114800" cy="2914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F9B0C57-D4EA-4490-9A61-7C5A880F01FA}"/>
                </a:ext>
              </a:extLst>
            </p:cNvPr>
            <p:cNvGrpSpPr/>
            <p:nvPr/>
          </p:nvGrpSpPr>
          <p:grpSpPr>
            <a:xfrm>
              <a:off x="4724400" y="3276600"/>
              <a:ext cx="4114800" cy="2914710"/>
              <a:chOff x="4724400" y="3276600"/>
              <a:chExt cx="4114800" cy="291471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C69EFF7-9B49-4E47-87BF-1A3A39F0A7FE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2667000"/>
                <a:chOff x="4287328" y="3886200"/>
                <a:chExt cx="4114800" cy="2667000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3D1BE70-43E3-45E0-94F1-42E1F0B40EFF}"/>
                    </a:ext>
                  </a:extLst>
                </p:cNvPr>
                <p:cNvGrpSpPr/>
                <p:nvPr/>
              </p:nvGrpSpPr>
              <p:grpSpPr>
                <a:xfrm>
                  <a:off x="4642450" y="4191000"/>
                  <a:ext cx="3663350" cy="2209800"/>
                  <a:chOff x="3118450" y="4267200"/>
                  <a:chExt cx="3663350" cy="2209800"/>
                </a:xfrm>
              </p:grpSpPr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6935F7E7-B454-4F70-9EFA-D54D3BFDB03C}"/>
                      </a:ext>
                    </a:extLst>
                  </p:cNvPr>
                  <p:cNvSpPr/>
                  <p:nvPr/>
                </p:nvSpPr>
                <p:spPr>
                  <a:xfrm>
                    <a:off x="3118450" y="6172199"/>
                    <a:ext cx="304798" cy="3047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C2C9E9B5-7907-4303-B192-E58E95C692FC}"/>
                      </a:ext>
                    </a:extLst>
                  </p:cNvPr>
                  <p:cNvSpPr/>
                  <p:nvPr/>
                </p:nvSpPr>
                <p:spPr>
                  <a:xfrm>
                    <a:off x="3427562" y="5715000"/>
                    <a:ext cx="310552" cy="76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15DB93A0-6CBE-42BD-ACCC-C66B120F1FD2}"/>
                      </a:ext>
                    </a:extLst>
                  </p:cNvPr>
                  <p:cNvSpPr/>
                  <p:nvPr/>
                </p:nvSpPr>
                <p:spPr>
                  <a:xfrm>
                    <a:off x="3742428" y="5334000"/>
                    <a:ext cx="295689" cy="11429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D794BE7F-25C4-4C8C-938B-E3051676DD36}"/>
                      </a:ext>
                    </a:extLst>
                  </p:cNvPr>
                  <p:cNvSpPr/>
                  <p:nvPr/>
                </p:nvSpPr>
                <p:spPr>
                  <a:xfrm>
                    <a:off x="4042431" y="5029200"/>
                    <a:ext cx="295691" cy="14477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D897C425-1548-4671-9C4E-D99F9A403737}"/>
                      </a:ext>
                    </a:extLst>
                  </p:cNvPr>
                  <p:cNvSpPr/>
                  <p:nvPr/>
                </p:nvSpPr>
                <p:spPr>
                  <a:xfrm>
                    <a:off x="4342436" y="4800599"/>
                    <a:ext cx="295692" cy="16763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345904F-20F0-489E-97B6-471DB6890B0E}"/>
                      </a:ext>
                    </a:extLst>
                  </p:cNvPr>
                  <p:cNvSpPr/>
                  <p:nvPr/>
                </p:nvSpPr>
                <p:spPr>
                  <a:xfrm>
                    <a:off x="4642442" y="4613694"/>
                    <a:ext cx="300487" cy="1863304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47C09E84-3A19-48CE-814F-E401481CBA37}"/>
                      </a:ext>
                    </a:extLst>
                  </p:cNvPr>
                  <p:cNvSpPr/>
                  <p:nvPr/>
                </p:nvSpPr>
                <p:spPr>
                  <a:xfrm>
                    <a:off x="4947243" y="4492924"/>
                    <a:ext cx="311989" cy="198407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5C49594E-246C-4367-8007-785F5E55CFFE}"/>
                      </a:ext>
                    </a:extLst>
                  </p:cNvPr>
                  <p:cNvSpPr/>
                  <p:nvPr/>
                </p:nvSpPr>
                <p:spPr>
                  <a:xfrm>
                    <a:off x="5263546" y="4389408"/>
                    <a:ext cx="288985" cy="20875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6B08A275-02CF-44DE-A35A-CAF8303140A2}"/>
                      </a:ext>
                    </a:extLst>
                  </p:cNvPr>
                  <p:cNvSpPr/>
                  <p:nvPr/>
                </p:nvSpPr>
                <p:spPr>
                  <a:xfrm>
                    <a:off x="5556845" y="4389406"/>
                    <a:ext cx="297611" cy="208759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B28D1EE-AF08-424B-9722-D68D44A7CF3B}"/>
                      </a:ext>
                    </a:extLst>
                  </p:cNvPr>
                  <p:cNvSpPr/>
                  <p:nvPr/>
                </p:nvSpPr>
                <p:spPr>
                  <a:xfrm>
                    <a:off x="5858770" y="4267200"/>
                    <a:ext cx="304800" cy="22098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5DD41A44-B888-4051-9ACC-B00D3BEEC72E}"/>
                      </a:ext>
                    </a:extLst>
                  </p:cNvPr>
                  <p:cNvSpPr/>
                  <p:nvPr/>
                </p:nvSpPr>
                <p:spPr>
                  <a:xfrm>
                    <a:off x="6167884" y="4267200"/>
                    <a:ext cx="304800" cy="22098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EEDD5060-1DFF-42D5-8B2B-41B9AB1E49EA}"/>
                      </a:ext>
                    </a:extLst>
                  </p:cNvPr>
                  <p:cNvSpPr/>
                  <p:nvPr/>
                </p:nvSpPr>
                <p:spPr>
                  <a:xfrm>
                    <a:off x="6477000" y="4267200"/>
                    <a:ext cx="304800" cy="22098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BE283E9-E854-48A8-8DB8-64514D40FA21}"/>
                    </a:ext>
                  </a:extLst>
                </p:cNvPr>
                <p:cNvCxnSpPr/>
                <p:nvPr/>
              </p:nvCxnSpPr>
              <p:spPr>
                <a:xfrm>
                  <a:off x="4419600" y="3886200"/>
                  <a:ext cx="0" cy="2667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1860C9A-494C-4708-9F00-BBEE3F0A91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87328" y="6400800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164488FB-09DA-4589-8381-A5DD52F45CE4}"/>
                    </a:ext>
                  </a:extLst>
                </p:cNvPr>
                <p:cNvSpPr/>
                <p:nvPr/>
              </p:nvSpPr>
              <p:spPr>
                <a:xfrm rot="10800000">
                  <a:off x="4651562" y="4190997"/>
                  <a:ext cx="3654235" cy="2209801"/>
                </a:xfrm>
                <a:custGeom>
                  <a:avLst/>
                  <a:gdLst>
                    <a:gd name="connsiteX0" fmla="*/ 0 w 3352800"/>
                    <a:gd name="connsiteY0" fmla="*/ 23447 h 2102130"/>
                    <a:gd name="connsiteX1" fmla="*/ 105508 w 3352800"/>
                    <a:gd name="connsiteY1" fmla="*/ 222739 h 2102130"/>
                    <a:gd name="connsiteX2" fmla="*/ 187569 w 3352800"/>
                    <a:gd name="connsiteY2" fmla="*/ 433754 h 2102130"/>
                    <a:gd name="connsiteX3" fmla="*/ 304800 w 3352800"/>
                    <a:gd name="connsiteY3" fmla="*/ 668216 h 2102130"/>
                    <a:gd name="connsiteX4" fmla="*/ 410308 w 3352800"/>
                    <a:gd name="connsiteY4" fmla="*/ 902677 h 2102130"/>
                    <a:gd name="connsiteX5" fmla="*/ 574431 w 3352800"/>
                    <a:gd name="connsiteY5" fmla="*/ 1207477 h 2102130"/>
                    <a:gd name="connsiteX6" fmla="*/ 785446 w 3352800"/>
                    <a:gd name="connsiteY6" fmla="*/ 1500554 h 2102130"/>
                    <a:gd name="connsiteX7" fmla="*/ 914400 w 3352800"/>
                    <a:gd name="connsiteY7" fmla="*/ 1664677 h 2102130"/>
                    <a:gd name="connsiteX8" fmla="*/ 1008185 w 3352800"/>
                    <a:gd name="connsiteY8" fmla="*/ 1758462 h 2102130"/>
                    <a:gd name="connsiteX9" fmla="*/ 1078523 w 3352800"/>
                    <a:gd name="connsiteY9" fmla="*/ 1828800 h 2102130"/>
                    <a:gd name="connsiteX10" fmla="*/ 1160585 w 3352800"/>
                    <a:gd name="connsiteY10" fmla="*/ 1899139 h 2102130"/>
                    <a:gd name="connsiteX11" fmla="*/ 1289539 w 3352800"/>
                    <a:gd name="connsiteY11" fmla="*/ 1981200 h 2102130"/>
                    <a:gd name="connsiteX12" fmla="*/ 1406769 w 3352800"/>
                    <a:gd name="connsiteY12" fmla="*/ 2028093 h 2102130"/>
                    <a:gd name="connsiteX13" fmla="*/ 1535723 w 3352800"/>
                    <a:gd name="connsiteY13" fmla="*/ 2074985 h 2102130"/>
                    <a:gd name="connsiteX14" fmla="*/ 1652954 w 3352800"/>
                    <a:gd name="connsiteY14" fmla="*/ 2098431 h 2102130"/>
                    <a:gd name="connsiteX15" fmla="*/ 1699846 w 3352800"/>
                    <a:gd name="connsiteY15" fmla="*/ 2098431 h 2102130"/>
                    <a:gd name="connsiteX16" fmla="*/ 1793631 w 3352800"/>
                    <a:gd name="connsiteY16" fmla="*/ 2063262 h 2102130"/>
                    <a:gd name="connsiteX17" fmla="*/ 1910862 w 3352800"/>
                    <a:gd name="connsiteY17" fmla="*/ 2039816 h 2102130"/>
                    <a:gd name="connsiteX18" fmla="*/ 2039816 w 3352800"/>
                    <a:gd name="connsiteY18" fmla="*/ 1969477 h 2102130"/>
                    <a:gd name="connsiteX19" fmla="*/ 2192216 w 3352800"/>
                    <a:gd name="connsiteY19" fmla="*/ 1899139 h 2102130"/>
                    <a:gd name="connsiteX20" fmla="*/ 2309446 w 3352800"/>
                    <a:gd name="connsiteY20" fmla="*/ 1805354 h 2102130"/>
                    <a:gd name="connsiteX21" fmla="*/ 2450123 w 3352800"/>
                    <a:gd name="connsiteY21" fmla="*/ 1641231 h 2102130"/>
                    <a:gd name="connsiteX22" fmla="*/ 2567354 w 3352800"/>
                    <a:gd name="connsiteY22" fmla="*/ 1477108 h 2102130"/>
                    <a:gd name="connsiteX23" fmla="*/ 2731477 w 3352800"/>
                    <a:gd name="connsiteY23" fmla="*/ 1277816 h 2102130"/>
                    <a:gd name="connsiteX24" fmla="*/ 2883877 w 3352800"/>
                    <a:gd name="connsiteY24" fmla="*/ 1031631 h 2102130"/>
                    <a:gd name="connsiteX25" fmla="*/ 2965939 w 3352800"/>
                    <a:gd name="connsiteY25" fmla="*/ 855785 h 2102130"/>
                    <a:gd name="connsiteX26" fmla="*/ 3083169 w 3352800"/>
                    <a:gd name="connsiteY26" fmla="*/ 597877 h 2102130"/>
                    <a:gd name="connsiteX27" fmla="*/ 3200400 w 3352800"/>
                    <a:gd name="connsiteY27" fmla="*/ 328247 h 2102130"/>
                    <a:gd name="connsiteX28" fmla="*/ 3305908 w 3352800"/>
                    <a:gd name="connsiteY28" fmla="*/ 128954 h 2102130"/>
                    <a:gd name="connsiteX29" fmla="*/ 3352800 w 3352800"/>
                    <a:gd name="connsiteY29" fmla="*/ 0 h 2102130"/>
                    <a:gd name="connsiteX30" fmla="*/ 3352800 w 3352800"/>
                    <a:gd name="connsiteY30" fmla="*/ 0 h 2102130"/>
                    <a:gd name="connsiteX31" fmla="*/ 3352800 w 3352800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44982 w 3330428"/>
                    <a:gd name="connsiteY22" fmla="*/ 1477108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7775 w 3330428"/>
                    <a:gd name="connsiteY5" fmla="*/ 120176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95557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2352 w 3348846"/>
                    <a:gd name="connsiteY7" fmla="*/ 166570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3397 w 3348846"/>
                    <a:gd name="connsiteY6" fmla="*/ 150348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3680 w 3348846"/>
                    <a:gd name="connsiteY11" fmla="*/ 197460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6521"/>
                    <a:gd name="connsiteX1" fmla="*/ 101554 w 3348846"/>
                    <a:gd name="connsiteY1" fmla="*/ 229483 h 2106521"/>
                    <a:gd name="connsiteX2" fmla="*/ 187426 w 3348846"/>
                    <a:gd name="connsiteY2" fmla="*/ 432877 h 2106521"/>
                    <a:gd name="connsiteX3" fmla="*/ 300846 w 3348846"/>
                    <a:gd name="connsiteY3" fmla="*/ 674960 h 2106521"/>
                    <a:gd name="connsiteX4" fmla="*/ 413975 w 3348846"/>
                    <a:gd name="connsiteY4" fmla="*/ 909421 h 2106521"/>
                    <a:gd name="connsiteX5" fmla="*/ 587625 w 3348846"/>
                    <a:gd name="connsiteY5" fmla="*/ 1202790 h 2106521"/>
                    <a:gd name="connsiteX6" fmla="*/ 789113 w 3348846"/>
                    <a:gd name="connsiteY6" fmla="*/ 1499678 h 2106521"/>
                    <a:gd name="connsiteX7" fmla="*/ 918068 w 3348846"/>
                    <a:gd name="connsiteY7" fmla="*/ 1661896 h 2106521"/>
                    <a:gd name="connsiteX8" fmla="*/ 1011852 w 3348846"/>
                    <a:gd name="connsiteY8" fmla="*/ 1763301 h 2106521"/>
                    <a:gd name="connsiteX9" fmla="*/ 1082191 w 3348846"/>
                    <a:gd name="connsiteY9" fmla="*/ 1829829 h 2106521"/>
                    <a:gd name="connsiteX10" fmla="*/ 1164252 w 3348846"/>
                    <a:gd name="connsiteY10" fmla="*/ 1896358 h 2106521"/>
                    <a:gd name="connsiteX11" fmla="*/ 1283680 w 3348846"/>
                    <a:gd name="connsiteY11" fmla="*/ 1974609 h 2106521"/>
                    <a:gd name="connsiteX12" fmla="*/ 1402815 w 3348846"/>
                    <a:gd name="connsiteY12" fmla="*/ 2034837 h 2106521"/>
                    <a:gd name="connsiteX13" fmla="*/ 1531769 w 3348846"/>
                    <a:gd name="connsiteY13" fmla="*/ 2081729 h 2106521"/>
                    <a:gd name="connsiteX14" fmla="*/ 1652810 w 3348846"/>
                    <a:gd name="connsiteY14" fmla="*/ 2097555 h 2106521"/>
                    <a:gd name="connsiteX15" fmla="*/ 1695892 w 3348846"/>
                    <a:gd name="connsiteY15" fmla="*/ 2105175 h 2106521"/>
                    <a:gd name="connsiteX16" fmla="*/ 1789677 w 3348846"/>
                    <a:gd name="connsiteY16" fmla="*/ 2070006 h 2106521"/>
                    <a:gd name="connsiteX17" fmla="*/ 1906908 w 3348846"/>
                    <a:gd name="connsiteY17" fmla="*/ 2046560 h 2106521"/>
                    <a:gd name="connsiteX18" fmla="*/ 2035862 w 3348846"/>
                    <a:gd name="connsiteY18" fmla="*/ 1976221 h 2106521"/>
                    <a:gd name="connsiteX19" fmla="*/ 2188262 w 3348846"/>
                    <a:gd name="connsiteY19" fmla="*/ 1905883 h 2106521"/>
                    <a:gd name="connsiteX20" fmla="*/ 2305492 w 3348846"/>
                    <a:gd name="connsiteY20" fmla="*/ 1812098 h 2106521"/>
                    <a:gd name="connsiteX21" fmla="*/ 2446169 w 3348846"/>
                    <a:gd name="connsiteY21" fmla="*/ 1647975 h 2106521"/>
                    <a:gd name="connsiteX22" fmla="*/ 2586849 w 3348846"/>
                    <a:gd name="connsiteY22" fmla="*/ 1519025 h 2106521"/>
                    <a:gd name="connsiteX23" fmla="*/ 2727523 w 3348846"/>
                    <a:gd name="connsiteY23" fmla="*/ 1284560 h 2106521"/>
                    <a:gd name="connsiteX24" fmla="*/ 2879923 w 3348846"/>
                    <a:gd name="connsiteY24" fmla="*/ 1038375 h 2106521"/>
                    <a:gd name="connsiteX25" fmla="*/ 2961985 w 3348846"/>
                    <a:gd name="connsiteY25" fmla="*/ 862529 h 2106521"/>
                    <a:gd name="connsiteX26" fmla="*/ 3079215 w 3348846"/>
                    <a:gd name="connsiteY26" fmla="*/ 604621 h 2106521"/>
                    <a:gd name="connsiteX27" fmla="*/ 3219895 w 3348846"/>
                    <a:gd name="connsiteY27" fmla="*/ 323266 h 2106521"/>
                    <a:gd name="connsiteX28" fmla="*/ 3301954 w 3348846"/>
                    <a:gd name="connsiteY28" fmla="*/ 135698 h 2106521"/>
                    <a:gd name="connsiteX29" fmla="*/ 3348846 w 3348846"/>
                    <a:gd name="connsiteY29" fmla="*/ 6744 h 2106521"/>
                    <a:gd name="connsiteX30" fmla="*/ 3348846 w 3348846"/>
                    <a:gd name="connsiteY30" fmla="*/ 6744 h 2106521"/>
                    <a:gd name="connsiteX31" fmla="*/ 3348846 w 3348846"/>
                    <a:gd name="connsiteY31" fmla="*/ 6744 h 2106521"/>
                    <a:gd name="connsiteX0" fmla="*/ 0 w 3348846"/>
                    <a:gd name="connsiteY0" fmla="*/ 0 h 2098483"/>
                    <a:gd name="connsiteX1" fmla="*/ 101554 w 3348846"/>
                    <a:gd name="connsiteY1" fmla="*/ 229483 h 2098483"/>
                    <a:gd name="connsiteX2" fmla="*/ 187426 w 3348846"/>
                    <a:gd name="connsiteY2" fmla="*/ 432877 h 2098483"/>
                    <a:gd name="connsiteX3" fmla="*/ 300846 w 3348846"/>
                    <a:gd name="connsiteY3" fmla="*/ 674960 h 2098483"/>
                    <a:gd name="connsiteX4" fmla="*/ 413975 w 3348846"/>
                    <a:gd name="connsiteY4" fmla="*/ 909421 h 2098483"/>
                    <a:gd name="connsiteX5" fmla="*/ 587625 w 3348846"/>
                    <a:gd name="connsiteY5" fmla="*/ 1202790 h 2098483"/>
                    <a:gd name="connsiteX6" fmla="*/ 789113 w 3348846"/>
                    <a:gd name="connsiteY6" fmla="*/ 1499678 h 2098483"/>
                    <a:gd name="connsiteX7" fmla="*/ 918068 w 3348846"/>
                    <a:gd name="connsiteY7" fmla="*/ 1661896 h 2098483"/>
                    <a:gd name="connsiteX8" fmla="*/ 1011852 w 3348846"/>
                    <a:gd name="connsiteY8" fmla="*/ 1763301 h 2098483"/>
                    <a:gd name="connsiteX9" fmla="*/ 1082191 w 3348846"/>
                    <a:gd name="connsiteY9" fmla="*/ 1829829 h 2098483"/>
                    <a:gd name="connsiteX10" fmla="*/ 1164252 w 3348846"/>
                    <a:gd name="connsiteY10" fmla="*/ 1896358 h 2098483"/>
                    <a:gd name="connsiteX11" fmla="*/ 1283680 w 3348846"/>
                    <a:gd name="connsiteY11" fmla="*/ 1974609 h 2098483"/>
                    <a:gd name="connsiteX12" fmla="*/ 1402815 w 3348846"/>
                    <a:gd name="connsiteY12" fmla="*/ 2034837 h 2098483"/>
                    <a:gd name="connsiteX13" fmla="*/ 1531769 w 3348846"/>
                    <a:gd name="connsiteY13" fmla="*/ 2081729 h 2098483"/>
                    <a:gd name="connsiteX14" fmla="*/ 1652810 w 3348846"/>
                    <a:gd name="connsiteY14" fmla="*/ 2097555 h 2098483"/>
                    <a:gd name="connsiteX15" fmla="*/ 1695892 w 3348846"/>
                    <a:gd name="connsiteY15" fmla="*/ 2093744 h 2098483"/>
                    <a:gd name="connsiteX16" fmla="*/ 1789677 w 3348846"/>
                    <a:gd name="connsiteY16" fmla="*/ 2070006 h 2098483"/>
                    <a:gd name="connsiteX17" fmla="*/ 1906908 w 3348846"/>
                    <a:gd name="connsiteY17" fmla="*/ 2046560 h 2098483"/>
                    <a:gd name="connsiteX18" fmla="*/ 2035862 w 3348846"/>
                    <a:gd name="connsiteY18" fmla="*/ 1976221 h 2098483"/>
                    <a:gd name="connsiteX19" fmla="*/ 2188262 w 3348846"/>
                    <a:gd name="connsiteY19" fmla="*/ 1905883 h 2098483"/>
                    <a:gd name="connsiteX20" fmla="*/ 2305492 w 3348846"/>
                    <a:gd name="connsiteY20" fmla="*/ 1812098 h 2098483"/>
                    <a:gd name="connsiteX21" fmla="*/ 2446169 w 3348846"/>
                    <a:gd name="connsiteY21" fmla="*/ 1647975 h 2098483"/>
                    <a:gd name="connsiteX22" fmla="*/ 2586849 w 3348846"/>
                    <a:gd name="connsiteY22" fmla="*/ 1519025 h 2098483"/>
                    <a:gd name="connsiteX23" fmla="*/ 2727523 w 3348846"/>
                    <a:gd name="connsiteY23" fmla="*/ 1284560 h 2098483"/>
                    <a:gd name="connsiteX24" fmla="*/ 2879923 w 3348846"/>
                    <a:gd name="connsiteY24" fmla="*/ 1038375 h 2098483"/>
                    <a:gd name="connsiteX25" fmla="*/ 2961985 w 3348846"/>
                    <a:gd name="connsiteY25" fmla="*/ 862529 h 2098483"/>
                    <a:gd name="connsiteX26" fmla="*/ 3079215 w 3348846"/>
                    <a:gd name="connsiteY26" fmla="*/ 604621 h 2098483"/>
                    <a:gd name="connsiteX27" fmla="*/ 3219895 w 3348846"/>
                    <a:gd name="connsiteY27" fmla="*/ 323266 h 2098483"/>
                    <a:gd name="connsiteX28" fmla="*/ 3301954 w 3348846"/>
                    <a:gd name="connsiteY28" fmla="*/ 135698 h 2098483"/>
                    <a:gd name="connsiteX29" fmla="*/ 3348846 w 3348846"/>
                    <a:gd name="connsiteY29" fmla="*/ 6744 h 2098483"/>
                    <a:gd name="connsiteX30" fmla="*/ 3348846 w 3348846"/>
                    <a:gd name="connsiteY30" fmla="*/ 6744 h 2098483"/>
                    <a:gd name="connsiteX31" fmla="*/ 3348846 w 3348846"/>
                    <a:gd name="connsiteY31" fmla="*/ 6744 h 2098483"/>
                    <a:gd name="connsiteX0" fmla="*/ 0 w 3348846"/>
                    <a:gd name="connsiteY0" fmla="*/ 0 h 2097086"/>
                    <a:gd name="connsiteX1" fmla="*/ 101554 w 3348846"/>
                    <a:gd name="connsiteY1" fmla="*/ 229483 h 2097086"/>
                    <a:gd name="connsiteX2" fmla="*/ 187426 w 3348846"/>
                    <a:gd name="connsiteY2" fmla="*/ 432877 h 2097086"/>
                    <a:gd name="connsiteX3" fmla="*/ 300846 w 3348846"/>
                    <a:gd name="connsiteY3" fmla="*/ 674960 h 2097086"/>
                    <a:gd name="connsiteX4" fmla="*/ 413975 w 3348846"/>
                    <a:gd name="connsiteY4" fmla="*/ 909421 h 2097086"/>
                    <a:gd name="connsiteX5" fmla="*/ 587625 w 3348846"/>
                    <a:gd name="connsiteY5" fmla="*/ 1202790 h 2097086"/>
                    <a:gd name="connsiteX6" fmla="*/ 789113 w 3348846"/>
                    <a:gd name="connsiteY6" fmla="*/ 1499678 h 2097086"/>
                    <a:gd name="connsiteX7" fmla="*/ 918068 w 3348846"/>
                    <a:gd name="connsiteY7" fmla="*/ 1661896 h 2097086"/>
                    <a:gd name="connsiteX8" fmla="*/ 1011852 w 3348846"/>
                    <a:gd name="connsiteY8" fmla="*/ 1763301 h 2097086"/>
                    <a:gd name="connsiteX9" fmla="*/ 1082191 w 3348846"/>
                    <a:gd name="connsiteY9" fmla="*/ 1829829 h 2097086"/>
                    <a:gd name="connsiteX10" fmla="*/ 1164252 w 3348846"/>
                    <a:gd name="connsiteY10" fmla="*/ 1896358 h 2097086"/>
                    <a:gd name="connsiteX11" fmla="*/ 1283680 w 3348846"/>
                    <a:gd name="connsiteY11" fmla="*/ 1974609 h 2097086"/>
                    <a:gd name="connsiteX12" fmla="*/ 1402815 w 3348846"/>
                    <a:gd name="connsiteY12" fmla="*/ 2034837 h 2097086"/>
                    <a:gd name="connsiteX13" fmla="*/ 1531769 w 3348846"/>
                    <a:gd name="connsiteY13" fmla="*/ 2081729 h 2097086"/>
                    <a:gd name="connsiteX14" fmla="*/ 1641379 w 3348846"/>
                    <a:gd name="connsiteY14" fmla="*/ 2095649 h 2097086"/>
                    <a:gd name="connsiteX15" fmla="*/ 1695892 w 3348846"/>
                    <a:gd name="connsiteY15" fmla="*/ 2093744 h 2097086"/>
                    <a:gd name="connsiteX16" fmla="*/ 1789677 w 3348846"/>
                    <a:gd name="connsiteY16" fmla="*/ 2070006 h 2097086"/>
                    <a:gd name="connsiteX17" fmla="*/ 1906908 w 3348846"/>
                    <a:gd name="connsiteY17" fmla="*/ 2046560 h 2097086"/>
                    <a:gd name="connsiteX18" fmla="*/ 2035862 w 3348846"/>
                    <a:gd name="connsiteY18" fmla="*/ 1976221 h 2097086"/>
                    <a:gd name="connsiteX19" fmla="*/ 2188262 w 3348846"/>
                    <a:gd name="connsiteY19" fmla="*/ 1905883 h 2097086"/>
                    <a:gd name="connsiteX20" fmla="*/ 2305492 w 3348846"/>
                    <a:gd name="connsiteY20" fmla="*/ 1812098 h 2097086"/>
                    <a:gd name="connsiteX21" fmla="*/ 2446169 w 3348846"/>
                    <a:gd name="connsiteY21" fmla="*/ 1647975 h 2097086"/>
                    <a:gd name="connsiteX22" fmla="*/ 2586849 w 3348846"/>
                    <a:gd name="connsiteY22" fmla="*/ 1519025 h 2097086"/>
                    <a:gd name="connsiteX23" fmla="*/ 2727523 w 3348846"/>
                    <a:gd name="connsiteY23" fmla="*/ 1284560 h 2097086"/>
                    <a:gd name="connsiteX24" fmla="*/ 2879923 w 3348846"/>
                    <a:gd name="connsiteY24" fmla="*/ 1038375 h 2097086"/>
                    <a:gd name="connsiteX25" fmla="*/ 2961985 w 3348846"/>
                    <a:gd name="connsiteY25" fmla="*/ 862529 h 2097086"/>
                    <a:gd name="connsiteX26" fmla="*/ 3079215 w 3348846"/>
                    <a:gd name="connsiteY26" fmla="*/ 604621 h 2097086"/>
                    <a:gd name="connsiteX27" fmla="*/ 3219895 w 3348846"/>
                    <a:gd name="connsiteY27" fmla="*/ 323266 h 2097086"/>
                    <a:gd name="connsiteX28" fmla="*/ 3301954 w 3348846"/>
                    <a:gd name="connsiteY28" fmla="*/ 135698 h 2097086"/>
                    <a:gd name="connsiteX29" fmla="*/ 3348846 w 3348846"/>
                    <a:gd name="connsiteY29" fmla="*/ 6744 h 2097086"/>
                    <a:gd name="connsiteX30" fmla="*/ 3348846 w 3348846"/>
                    <a:gd name="connsiteY30" fmla="*/ 6744 h 2097086"/>
                    <a:gd name="connsiteX31" fmla="*/ 3348846 w 3348846"/>
                    <a:gd name="connsiteY31" fmla="*/ 6744 h 2097086"/>
                    <a:gd name="connsiteX0" fmla="*/ 0 w 3348846"/>
                    <a:gd name="connsiteY0" fmla="*/ 0 h 2094107"/>
                    <a:gd name="connsiteX1" fmla="*/ 101554 w 3348846"/>
                    <a:gd name="connsiteY1" fmla="*/ 229483 h 2094107"/>
                    <a:gd name="connsiteX2" fmla="*/ 187426 w 3348846"/>
                    <a:gd name="connsiteY2" fmla="*/ 432877 h 2094107"/>
                    <a:gd name="connsiteX3" fmla="*/ 300846 w 3348846"/>
                    <a:gd name="connsiteY3" fmla="*/ 674960 h 2094107"/>
                    <a:gd name="connsiteX4" fmla="*/ 413975 w 3348846"/>
                    <a:gd name="connsiteY4" fmla="*/ 909421 h 2094107"/>
                    <a:gd name="connsiteX5" fmla="*/ 587625 w 3348846"/>
                    <a:gd name="connsiteY5" fmla="*/ 1202790 h 2094107"/>
                    <a:gd name="connsiteX6" fmla="*/ 789113 w 3348846"/>
                    <a:gd name="connsiteY6" fmla="*/ 1499678 h 2094107"/>
                    <a:gd name="connsiteX7" fmla="*/ 918068 w 3348846"/>
                    <a:gd name="connsiteY7" fmla="*/ 1661896 h 2094107"/>
                    <a:gd name="connsiteX8" fmla="*/ 1011852 w 3348846"/>
                    <a:gd name="connsiteY8" fmla="*/ 1763301 h 2094107"/>
                    <a:gd name="connsiteX9" fmla="*/ 1082191 w 3348846"/>
                    <a:gd name="connsiteY9" fmla="*/ 1829829 h 2094107"/>
                    <a:gd name="connsiteX10" fmla="*/ 1164252 w 3348846"/>
                    <a:gd name="connsiteY10" fmla="*/ 1896358 h 2094107"/>
                    <a:gd name="connsiteX11" fmla="*/ 1283680 w 3348846"/>
                    <a:gd name="connsiteY11" fmla="*/ 1974609 h 2094107"/>
                    <a:gd name="connsiteX12" fmla="*/ 1402815 w 3348846"/>
                    <a:gd name="connsiteY12" fmla="*/ 2034837 h 2094107"/>
                    <a:gd name="connsiteX13" fmla="*/ 1531769 w 3348846"/>
                    <a:gd name="connsiteY13" fmla="*/ 2081729 h 2094107"/>
                    <a:gd name="connsiteX14" fmla="*/ 1635663 w 3348846"/>
                    <a:gd name="connsiteY14" fmla="*/ 2084217 h 2094107"/>
                    <a:gd name="connsiteX15" fmla="*/ 1695892 w 3348846"/>
                    <a:gd name="connsiteY15" fmla="*/ 2093744 h 2094107"/>
                    <a:gd name="connsiteX16" fmla="*/ 1789677 w 3348846"/>
                    <a:gd name="connsiteY16" fmla="*/ 2070006 h 2094107"/>
                    <a:gd name="connsiteX17" fmla="*/ 1906908 w 3348846"/>
                    <a:gd name="connsiteY17" fmla="*/ 2046560 h 2094107"/>
                    <a:gd name="connsiteX18" fmla="*/ 2035862 w 3348846"/>
                    <a:gd name="connsiteY18" fmla="*/ 1976221 h 2094107"/>
                    <a:gd name="connsiteX19" fmla="*/ 2188262 w 3348846"/>
                    <a:gd name="connsiteY19" fmla="*/ 1905883 h 2094107"/>
                    <a:gd name="connsiteX20" fmla="*/ 2305492 w 3348846"/>
                    <a:gd name="connsiteY20" fmla="*/ 1812098 h 2094107"/>
                    <a:gd name="connsiteX21" fmla="*/ 2446169 w 3348846"/>
                    <a:gd name="connsiteY21" fmla="*/ 1647975 h 2094107"/>
                    <a:gd name="connsiteX22" fmla="*/ 2586849 w 3348846"/>
                    <a:gd name="connsiteY22" fmla="*/ 1519025 h 2094107"/>
                    <a:gd name="connsiteX23" fmla="*/ 2727523 w 3348846"/>
                    <a:gd name="connsiteY23" fmla="*/ 1284560 h 2094107"/>
                    <a:gd name="connsiteX24" fmla="*/ 2879923 w 3348846"/>
                    <a:gd name="connsiteY24" fmla="*/ 1038375 h 2094107"/>
                    <a:gd name="connsiteX25" fmla="*/ 2961985 w 3348846"/>
                    <a:gd name="connsiteY25" fmla="*/ 862529 h 2094107"/>
                    <a:gd name="connsiteX26" fmla="*/ 3079215 w 3348846"/>
                    <a:gd name="connsiteY26" fmla="*/ 604621 h 2094107"/>
                    <a:gd name="connsiteX27" fmla="*/ 3219895 w 3348846"/>
                    <a:gd name="connsiteY27" fmla="*/ 323266 h 2094107"/>
                    <a:gd name="connsiteX28" fmla="*/ 3301954 w 3348846"/>
                    <a:gd name="connsiteY28" fmla="*/ 135698 h 2094107"/>
                    <a:gd name="connsiteX29" fmla="*/ 3348846 w 3348846"/>
                    <a:gd name="connsiteY29" fmla="*/ 6744 h 2094107"/>
                    <a:gd name="connsiteX30" fmla="*/ 3348846 w 3348846"/>
                    <a:gd name="connsiteY30" fmla="*/ 6744 h 2094107"/>
                    <a:gd name="connsiteX31" fmla="*/ 3348846 w 3348846"/>
                    <a:gd name="connsiteY31" fmla="*/ 6744 h 2094107"/>
                    <a:gd name="connsiteX0" fmla="*/ 0 w 3348846"/>
                    <a:gd name="connsiteY0" fmla="*/ 0 h 2094117"/>
                    <a:gd name="connsiteX1" fmla="*/ 101554 w 3348846"/>
                    <a:gd name="connsiteY1" fmla="*/ 229483 h 2094117"/>
                    <a:gd name="connsiteX2" fmla="*/ 187426 w 3348846"/>
                    <a:gd name="connsiteY2" fmla="*/ 432877 h 2094117"/>
                    <a:gd name="connsiteX3" fmla="*/ 300846 w 3348846"/>
                    <a:gd name="connsiteY3" fmla="*/ 674960 h 2094117"/>
                    <a:gd name="connsiteX4" fmla="*/ 413975 w 3348846"/>
                    <a:gd name="connsiteY4" fmla="*/ 909421 h 2094117"/>
                    <a:gd name="connsiteX5" fmla="*/ 587625 w 3348846"/>
                    <a:gd name="connsiteY5" fmla="*/ 1202790 h 2094117"/>
                    <a:gd name="connsiteX6" fmla="*/ 789113 w 3348846"/>
                    <a:gd name="connsiteY6" fmla="*/ 1499678 h 2094117"/>
                    <a:gd name="connsiteX7" fmla="*/ 918068 w 3348846"/>
                    <a:gd name="connsiteY7" fmla="*/ 1661896 h 2094117"/>
                    <a:gd name="connsiteX8" fmla="*/ 1011852 w 3348846"/>
                    <a:gd name="connsiteY8" fmla="*/ 1763301 h 2094117"/>
                    <a:gd name="connsiteX9" fmla="*/ 1082191 w 3348846"/>
                    <a:gd name="connsiteY9" fmla="*/ 1829829 h 2094117"/>
                    <a:gd name="connsiteX10" fmla="*/ 1164252 w 3348846"/>
                    <a:gd name="connsiteY10" fmla="*/ 1896358 h 2094117"/>
                    <a:gd name="connsiteX11" fmla="*/ 1283680 w 3348846"/>
                    <a:gd name="connsiteY11" fmla="*/ 1974609 h 2094117"/>
                    <a:gd name="connsiteX12" fmla="*/ 1402815 w 3348846"/>
                    <a:gd name="connsiteY12" fmla="*/ 2034837 h 2094117"/>
                    <a:gd name="connsiteX13" fmla="*/ 1535579 w 3348846"/>
                    <a:gd name="connsiteY13" fmla="*/ 2079824 h 2094117"/>
                    <a:gd name="connsiteX14" fmla="*/ 1635663 w 3348846"/>
                    <a:gd name="connsiteY14" fmla="*/ 2084217 h 2094117"/>
                    <a:gd name="connsiteX15" fmla="*/ 1695892 w 3348846"/>
                    <a:gd name="connsiteY15" fmla="*/ 2093744 h 2094117"/>
                    <a:gd name="connsiteX16" fmla="*/ 1789677 w 3348846"/>
                    <a:gd name="connsiteY16" fmla="*/ 2070006 h 2094117"/>
                    <a:gd name="connsiteX17" fmla="*/ 1906908 w 3348846"/>
                    <a:gd name="connsiteY17" fmla="*/ 2046560 h 2094117"/>
                    <a:gd name="connsiteX18" fmla="*/ 2035862 w 3348846"/>
                    <a:gd name="connsiteY18" fmla="*/ 1976221 h 2094117"/>
                    <a:gd name="connsiteX19" fmla="*/ 2188262 w 3348846"/>
                    <a:gd name="connsiteY19" fmla="*/ 1905883 h 2094117"/>
                    <a:gd name="connsiteX20" fmla="*/ 2305492 w 3348846"/>
                    <a:gd name="connsiteY20" fmla="*/ 1812098 h 2094117"/>
                    <a:gd name="connsiteX21" fmla="*/ 2446169 w 3348846"/>
                    <a:gd name="connsiteY21" fmla="*/ 1647975 h 2094117"/>
                    <a:gd name="connsiteX22" fmla="*/ 2586849 w 3348846"/>
                    <a:gd name="connsiteY22" fmla="*/ 1519025 h 2094117"/>
                    <a:gd name="connsiteX23" fmla="*/ 2727523 w 3348846"/>
                    <a:gd name="connsiteY23" fmla="*/ 1284560 h 2094117"/>
                    <a:gd name="connsiteX24" fmla="*/ 2879923 w 3348846"/>
                    <a:gd name="connsiteY24" fmla="*/ 1038375 h 2094117"/>
                    <a:gd name="connsiteX25" fmla="*/ 2961985 w 3348846"/>
                    <a:gd name="connsiteY25" fmla="*/ 862529 h 2094117"/>
                    <a:gd name="connsiteX26" fmla="*/ 3079215 w 3348846"/>
                    <a:gd name="connsiteY26" fmla="*/ 604621 h 2094117"/>
                    <a:gd name="connsiteX27" fmla="*/ 3219895 w 3348846"/>
                    <a:gd name="connsiteY27" fmla="*/ 323266 h 2094117"/>
                    <a:gd name="connsiteX28" fmla="*/ 3301954 w 3348846"/>
                    <a:gd name="connsiteY28" fmla="*/ 135698 h 2094117"/>
                    <a:gd name="connsiteX29" fmla="*/ 3348846 w 3348846"/>
                    <a:gd name="connsiteY29" fmla="*/ 6744 h 2094117"/>
                    <a:gd name="connsiteX30" fmla="*/ 3348846 w 3348846"/>
                    <a:gd name="connsiteY30" fmla="*/ 6744 h 2094117"/>
                    <a:gd name="connsiteX31" fmla="*/ 3348846 w 3348846"/>
                    <a:gd name="connsiteY31" fmla="*/ 6744 h 2094117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2815 w 3348846"/>
                    <a:gd name="connsiteY12" fmla="*/ 2034837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7568 w 3348846"/>
                    <a:gd name="connsiteY8" fmla="*/ 1761396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5862 w 3348846"/>
                    <a:gd name="connsiteY18" fmla="*/ 1976221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0167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1681 w 3348846"/>
                    <a:gd name="connsiteY20" fmla="*/ 1808287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9776 w 3348846"/>
                    <a:gd name="connsiteY20" fmla="*/ 1804476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1133 w 3348846"/>
                    <a:gd name="connsiteY22" fmla="*/ 1499971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7323 w 3348846"/>
                    <a:gd name="connsiteY22" fmla="*/ 149425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5618 w 3348846"/>
                    <a:gd name="connsiteY23" fmla="*/ 1276938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8492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4980759"/>
                    <a:gd name="connsiteY0" fmla="*/ 1957278 h 2079114"/>
                    <a:gd name="connsiteX1" fmla="*/ 1733467 w 4980759"/>
                    <a:gd name="connsiteY1" fmla="*/ 222739 h 2079114"/>
                    <a:gd name="connsiteX2" fmla="*/ 1819339 w 4980759"/>
                    <a:gd name="connsiteY2" fmla="*/ 426133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851770 w 4980759"/>
                    <a:gd name="connsiteY1" fmla="*/ 1699410 h 2079114"/>
                    <a:gd name="connsiteX2" fmla="*/ 1819339 w 4980759"/>
                    <a:gd name="connsiteY2" fmla="*/ 426133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851770 w 4980759"/>
                    <a:gd name="connsiteY1" fmla="*/ 1699410 h 2079114"/>
                    <a:gd name="connsiteX2" fmla="*/ 1355288 w 4980759"/>
                    <a:gd name="connsiteY2" fmla="*/ 1863815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882707 w 4980759"/>
                    <a:gd name="connsiteY1" fmla="*/ 1908970 h 2079114"/>
                    <a:gd name="connsiteX2" fmla="*/ 1355288 w 4980759"/>
                    <a:gd name="connsiteY2" fmla="*/ 1863815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1355288 w 4980759"/>
                    <a:gd name="connsiteY2" fmla="*/ 1863815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382355 w 4980759"/>
                    <a:gd name="connsiteY6" fmla="*/ 1751229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382355 w 4980759"/>
                    <a:gd name="connsiteY6" fmla="*/ 1751229 h 2079114"/>
                    <a:gd name="connsiteX7" fmla="*/ 2549982 w 4980759"/>
                    <a:gd name="connsiteY7" fmla="*/ 173800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279441 w 4980759"/>
                    <a:gd name="connsiteY1" fmla="*/ 1962579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382355 w 4980759"/>
                    <a:gd name="connsiteY6" fmla="*/ 1751229 h 2079114"/>
                    <a:gd name="connsiteX7" fmla="*/ 2549982 w 4980759"/>
                    <a:gd name="connsiteY7" fmla="*/ 173800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880215"/>
                    <a:gd name="connsiteY0" fmla="*/ 1962151 h 2079114"/>
                    <a:gd name="connsiteX1" fmla="*/ 178897 w 4880215"/>
                    <a:gd name="connsiteY1" fmla="*/ 1962579 h 2079114"/>
                    <a:gd name="connsiteX2" fmla="*/ 666947 w 4880215"/>
                    <a:gd name="connsiteY2" fmla="*/ 1917424 h 2079114"/>
                    <a:gd name="connsiteX3" fmla="*/ 1012392 w 4880215"/>
                    <a:gd name="connsiteY3" fmla="*/ 1910958 h 2079114"/>
                    <a:gd name="connsiteX4" fmla="*/ 1442624 w 4880215"/>
                    <a:gd name="connsiteY4" fmla="*/ 1814021 h 2079114"/>
                    <a:gd name="connsiteX5" fmla="*/ 1778691 w 4880215"/>
                    <a:gd name="connsiteY5" fmla="*/ 1819854 h 2079114"/>
                    <a:gd name="connsiteX6" fmla="*/ 2281811 w 4880215"/>
                    <a:gd name="connsiteY6" fmla="*/ 1751229 h 2079114"/>
                    <a:gd name="connsiteX7" fmla="*/ 2449438 w 4880215"/>
                    <a:gd name="connsiteY7" fmla="*/ 1738002 h 2079114"/>
                    <a:gd name="connsiteX8" fmla="*/ 2548937 w 4880215"/>
                    <a:gd name="connsiteY8" fmla="*/ 1754652 h 2079114"/>
                    <a:gd name="connsiteX9" fmla="*/ 2613560 w 4880215"/>
                    <a:gd name="connsiteY9" fmla="*/ 1817369 h 2079114"/>
                    <a:gd name="connsiteX10" fmla="*/ 2701337 w 4880215"/>
                    <a:gd name="connsiteY10" fmla="*/ 1889614 h 2079114"/>
                    <a:gd name="connsiteX11" fmla="*/ 2815049 w 4880215"/>
                    <a:gd name="connsiteY11" fmla="*/ 1967865 h 2079114"/>
                    <a:gd name="connsiteX12" fmla="*/ 2937994 w 4880215"/>
                    <a:gd name="connsiteY12" fmla="*/ 2024282 h 2079114"/>
                    <a:gd name="connsiteX13" fmla="*/ 3068853 w 4880215"/>
                    <a:gd name="connsiteY13" fmla="*/ 2065459 h 2079114"/>
                    <a:gd name="connsiteX14" fmla="*/ 3167032 w 4880215"/>
                    <a:gd name="connsiteY14" fmla="*/ 2077473 h 2079114"/>
                    <a:gd name="connsiteX15" fmla="*/ 3231071 w 4880215"/>
                    <a:gd name="connsiteY15" fmla="*/ 2077472 h 2079114"/>
                    <a:gd name="connsiteX16" fmla="*/ 3321046 w 4880215"/>
                    <a:gd name="connsiteY16" fmla="*/ 2063262 h 2079114"/>
                    <a:gd name="connsiteX17" fmla="*/ 3436371 w 4880215"/>
                    <a:gd name="connsiteY17" fmla="*/ 2036005 h 2079114"/>
                    <a:gd name="connsiteX18" fmla="*/ 3569137 w 4880215"/>
                    <a:gd name="connsiteY18" fmla="*/ 1975193 h 2079114"/>
                    <a:gd name="connsiteX19" fmla="*/ 3717726 w 4880215"/>
                    <a:gd name="connsiteY19" fmla="*/ 1883896 h 2079114"/>
                    <a:gd name="connsiteX20" fmla="*/ 3827335 w 4880215"/>
                    <a:gd name="connsiteY20" fmla="*/ 1793921 h 2079114"/>
                    <a:gd name="connsiteX21" fmla="*/ 3977538 w 4880215"/>
                    <a:gd name="connsiteY21" fmla="*/ 1641231 h 2079114"/>
                    <a:gd name="connsiteX22" fmla="*/ 4102976 w 4880215"/>
                    <a:gd name="connsiteY22" fmla="*/ 1483700 h 2079114"/>
                    <a:gd name="connsiteX23" fmla="*/ 4251272 w 4880215"/>
                    <a:gd name="connsiteY23" fmla="*/ 1268289 h 2079114"/>
                    <a:gd name="connsiteX24" fmla="*/ 4396051 w 4880215"/>
                    <a:gd name="connsiteY24" fmla="*/ 1029725 h 2079114"/>
                    <a:gd name="connsiteX25" fmla="*/ 4493354 w 4880215"/>
                    <a:gd name="connsiteY25" fmla="*/ 855785 h 2079114"/>
                    <a:gd name="connsiteX26" fmla="*/ 4618206 w 4880215"/>
                    <a:gd name="connsiteY26" fmla="*/ 595972 h 2079114"/>
                    <a:gd name="connsiteX27" fmla="*/ 4751264 w 4880215"/>
                    <a:gd name="connsiteY27" fmla="*/ 316522 h 2079114"/>
                    <a:gd name="connsiteX28" fmla="*/ 4833323 w 4880215"/>
                    <a:gd name="connsiteY28" fmla="*/ 128954 h 2079114"/>
                    <a:gd name="connsiteX29" fmla="*/ 4880215 w 4880215"/>
                    <a:gd name="connsiteY29" fmla="*/ 0 h 2079114"/>
                    <a:gd name="connsiteX30" fmla="*/ 4880215 w 4880215"/>
                    <a:gd name="connsiteY30" fmla="*/ 0 h 2079114"/>
                    <a:gd name="connsiteX31" fmla="*/ 4866878 w 4880215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97677 w 4926620"/>
                    <a:gd name="connsiteY23" fmla="*/ 1268289 h 2079114"/>
                    <a:gd name="connsiteX24" fmla="*/ 4442456 w 4926620"/>
                    <a:gd name="connsiteY24" fmla="*/ 1029725 h 2079114"/>
                    <a:gd name="connsiteX25" fmla="*/ 4539759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97677 w 4926620"/>
                    <a:gd name="connsiteY23" fmla="*/ 1268289 h 2079114"/>
                    <a:gd name="connsiteX24" fmla="*/ 4442456 w 4926620"/>
                    <a:gd name="connsiteY24" fmla="*/ 1029725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97677 w 4926620"/>
                    <a:gd name="connsiteY23" fmla="*/ 1268289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385158 w 4926620"/>
                    <a:gd name="connsiteY19" fmla="*/ 159148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213366 w 4926620"/>
                    <a:gd name="connsiteY18" fmla="*/ 1614554 h 2079114"/>
                    <a:gd name="connsiteX19" fmla="*/ 3385158 w 4926620"/>
                    <a:gd name="connsiteY19" fmla="*/ 159148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213366 w 4926620"/>
                    <a:gd name="connsiteY18" fmla="*/ 1614554 h 2079114"/>
                    <a:gd name="connsiteX19" fmla="*/ 3331019 w 4926620"/>
                    <a:gd name="connsiteY19" fmla="*/ 156224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95523"/>
                    <a:gd name="connsiteX1" fmla="*/ 225302 w 4926620"/>
                    <a:gd name="connsiteY1" fmla="*/ 1962579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1306 w 4927926"/>
                    <a:gd name="connsiteY0" fmla="*/ 1971898 h 2095523"/>
                    <a:gd name="connsiteX1" fmla="*/ 64191 w 4927926"/>
                    <a:gd name="connsiteY1" fmla="*/ 1982073 h 2095523"/>
                    <a:gd name="connsiteX2" fmla="*/ 714658 w 4927926"/>
                    <a:gd name="connsiteY2" fmla="*/ 1917424 h 2095523"/>
                    <a:gd name="connsiteX3" fmla="*/ 1060103 w 4927926"/>
                    <a:gd name="connsiteY3" fmla="*/ 1910958 h 2095523"/>
                    <a:gd name="connsiteX4" fmla="*/ 1490335 w 4927926"/>
                    <a:gd name="connsiteY4" fmla="*/ 1814021 h 2095523"/>
                    <a:gd name="connsiteX5" fmla="*/ 1826402 w 4927926"/>
                    <a:gd name="connsiteY5" fmla="*/ 1819854 h 2095523"/>
                    <a:gd name="connsiteX6" fmla="*/ 2329522 w 4927926"/>
                    <a:gd name="connsiteY6" fmla="*/ 1751229 h 2095523"/>
                    <a:gd name="connsiteX7" fmla="*/ 2497149 w 4927926"/>
                    <a:gd name="connsiteY7" fmla="*/ 1738002 h 2095523"/>
                    <a:gd name="connsiteX8" fmla="*/ 2596648 w 4927926"/>
                    <a:gd name="connsiteY8" fmla="*/ 1754652 h 2095523"/>
                    <a:gd name="connsiteX9" fmla="*/ 2661271 w 4927926"/>
                    <a:gd name="connsiteY9" fmla="*/ 1817369 h 2095523"/>
                    <a:gd name="connsiteX10" fmla="*/ 2749048 w 4927926"/>
                    <a:gd name="connsiteY10" fmla="*/ 1889614 h 2095523"/>
                    <a:gd name="connsiteX11" fmla="*/ 2862760 w 4927926"/>
                    <a:gd name="connsiteY11" fmla="*/ 1967865 h 2095523"/>
                    <a:gd name="connsiteX12" fmla="*/ 2985705 w 4927926"/>
                    <a:gd name="connsiteY12" fmla="*/ 2024282 h 2095523"/>
                    <a:gd name="connsiteX13" fmla="*/ 3116564 w 4927926"/>
                    <a:gd name="connsiteY13" fmla="*/ 2065459 h 2095523"/>
                    <a:gd name="connsiteX14" fmla="*/ 3214743 w 4927926"/>
                    <a:gd name="connsiteY14" fmla="*/ 2077473 h 2095523"/>
                    <a:gd name="connsiteX15" fmla="*/ 3278782 w 4927926"/>
                    <a:gd name="connsiteY15" fmla="*/ 2077472 h 2095523"/>
                    <a:gd name="connsiteX16" fmla="*/ 3368757 w 4927926"/>
                    <a:gd name="connsiteY16" fmla="*/ 2063262 h 2095523"/>
                    <a:gd name="connsiteX17" fmla="*/ 3120577 w 4927926"/>
                    <a:gd name="connsiteY17" fmla="*/ 1689987 h 2095523"/>
                    <a:gd name="connsiteX18" fmla="*/ 3214672 w 4927926"/>
                    <a:gd name="connsiteY18" fmla="*/ 1614554 h 2095523"/>
                    <a:gd name="connsiteX19" fmla="*/ 3332325 w 4927926"/>
                    <a:gd name="connsiteY19" fmla="*/ 1562246 h 2095523"/>
                    <a:gd name="connsiteX20" fmla="*/ 3565679 w 4927926"/>
                    <a:gd name="connsiteY20" fmla="*/ 1491764 h 2095523"/>
                    <a:gd name="connsiteX21" fmla="*/ 3785491 w 4927926"/>
                    <a:gd name="connsiteY21" fmla="*/ 1397556 h 2095523"/>
                    <a:gd name="connsiteX22" fmla="*/ 4019205 w 4927926"/>
                    <a:gd name="connsiteY22" fmla="*/ 1283886 h 2095523"/>
                    <a:gd name="connsiteX23" fmla="*/ 4206173 w 4927926"/>
                    <a:gd name="connsiteY23" fmla="*/ 1141578 h 2095523"/>
                    <a:gd name="connsiteX24" fmla="*/ 4343219 w 4927926"/>
                    <a:gd name="connsiteY24" fmla="*/ 1010231 h 2095523"/>
                    <a:gd name="connsiteX25" fmla="*/ 4517864 w 4927926"/>
                    <a:gd name="connsiteY25" fmla="*/ 855785 h 2095523"/>
                    <a:gd name="connsiteX26" fmla="*/ 4665917 w 4927926"/>
                    <a:gd name="connsiteY26" fmla="*/ 595972 h 2095523"/>
                    <a:gd name="connsiteX27" fmla="*/ 4798975 w 4927926"/>
                    <a:gd name="connsiteY27" fmla="*/ 316522 h 2095523"/>
                    <a:gd name="connsiteX28" fmla="*/ 4881034 w 4927926"/>
                    <a:gd name="connsiteY28" fmla="*/ 128954 h 2095523"/>
                    <a:gd name="connsiteX29" fmla="*/ 4927926 w 4927926"/>
                    <a:gd name="connsiteY29" fmla="*/ 0 h 2095523"/>
                    <a:gd name="connsiteX30" fmla="*/ 4927926 w 4927926"/>
                    <a:gd name="connsiteY30" fmla="*/ 0 h 2095523"/>
                    <a:gd name="connsiteX31" fmla="*/ 4914589 w 4927926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794128"/>
                    <a:gd name="connsiteY0" fmla="*/ 1982073 h 2095523"/>
                    <a:gd name="connsiteX1" fmla="*/ 580860 w 4794128"/>
                    <a:gd name="connsiteY1" fmla="*/ 1917424 h 2095523"/>
                    <a:gd name="connsiteX2" fmla="*/ 926305 w 4794128"/>
                    <a:gd name="connsiteY2" fmla="*/ 1910958 h 2095523"/>
                    <a:gd name="connsiteX3" fmla="*/ 1356537 w 4794128"/>
                    <a:gd name="connsiteY3" fmla="*/ 1814021 h 2095523"/>
                    <a:gd name="connsiteX4" fmla="*/ 1692604 w 4794128"/>
                    <a:gd name="connsiteY4" fmla="*/ 1819854 h 2095523"/>
                    <a:gd name="connsiteX5" fmla="*/ 2195724 w 4794128"/>
                    <a:gd name="connsiteY5" fmla="*/ 1751229 h 2095523"/>
                    <a:gd name="connsiteX6" fmla="*/ 2363351 w 4794128"/>
                    <a:gd name="connsiteY6" fmla="*/ 1738002 h 2095523"/>
                    <a:gd name="connsiteX7" fmla="*/ 2462850 w 4794128"/>
                    <a:gd name="connsiteY7" fmla="*/ 1754652 h 2095523"/>
                    <a:gd name="connsiteX8" fmla="*/ 2527473 w 4794128"/>
                    <a:gd name="connsiteY8" fmla="*/ 1817369 h 2095523"/>
                    <a:gd name="connsiteX9" fmla="*/ 2615250 w 4794128"/>
                    <a:gd name="connsiteY9" fmla="*/ 1889614 h 2095523"/>
                    <a:gd name="connsiteX10" fmla="*/ 2728962 w 4794128"/>
                    <a:gd name="connsiteY10" fmla="*/ 1967865 h 2095523"/>
                    <a:gd name="connsiteX11" fmla="*/ 2851907 w 4794128"/>
                    <a:gd name="connsiteY11" fmla="*/ 2024282 h 2095523"/>
                    <a:gd name="connsiteX12" fmla="*/ 2982766 w 4794128"/>
                    <a:gd name="connsiteY12" fmla="*/ 2065459 h 2095523"/>
                    <a:gd name="connsiteX13" fmla="*/ 3080945 w 4794128"/>
                    <a:gd name="connsiteY13" fmla="*/ 2077473 h 2095523"/>
                    <a:gd name="connsiteX14" fmla="*/ 3144984 w 4794128"/>
                    <a:gd name="connsiteY14" fmla="*/ 2077472 h 2095523"/>
                    <a:gd name="connsiteX15" fmla="*/ 3234959 w 4794128"/>
                    <a:gd name="connsiteY15" fmla="*/ 2063262 h 2095523"/>
                    <a:gd name="connsiteX16" fmla="*/ 2986779 w 4794128"/>
                    <a:gd name="connsiteY16" fmla="*/ 1689987 h 2095523"/>
                    <a:gd name="connsiteX17" fmla="*/ 3080874 w 4794128"/>
                    <a:gd name="connsiteY17" fmla="*/ 1614554 h 2095523"/>
                    <a:gd name="connsiteX18" fmla="*/ 3198527 w 4794128"/>
                    <a:gd name="connsiteY18" fmla="*/ 1562246 h 2095523"/>
                    <a:gd name="connsiteX19" fmla="*/ 3431881 w 4794128"/>
                    <a:gd name="connsiteY19" fmla="*/ 1491764 h 2095523"/>
                    <a:gd name="connsiteX20" fmla="*/ 3651693 w 4794128"/>
                    <a:gd name="connsiteY20" fmla="*/ 1397556 h 2095523"/>
                    <a:gd name="connsiteX21" fmla="*/ 3885407 w 4794128"/>
                    <a:gd name="connsiteY21" fmla="*/ 1283886 h 2095523"/>
                    <a:gd name="connsiteX22" fmla="*/ 4072375 w 4794128"/>
                    <a:gd name="connsiteY22" fmla="*/ 1141578 h 2095523"/>
                    <a:gd name="connsiteX23" fmla="*/ 4209421 w 4794128"/>
                    <a:gd name="connsiteY23" fmla="*/ 1010231 h 2095523"/>
                    <a:gd name="connsiteX24" fmla="*/ 4384066 w 4794128"/>
                    <a:gd name="connsiteY24" fmla="*/ 855785 h 2095523"/>
                    <a:gd name="connsiteX25" fmla="*/ 4532119 w 4794128"/>
                    <a:gd name="connsiteY25" fmla="*/ 595972 h 2095523"/>
                    <a:gd name="connsiteX26" fmla="*/ 4665177 w 4794128"/>
                    <a:gd name="connsiteY26" fmla="*/ 316522 h 2095523"/>
                    <a:gd name="connsiteX27" fmla="*/ 4747236 w 4794128"/>
                    <a:gd name="connsiteY27" fmla="*/ 128954 h 2095523"/>
                    <a:gd name="connsiteX28" fmla="*/ 4794128 w 4794128"/>
                    <a:gd name="connsiteY28" fmla="*/ 0 h 2095523"/>
                    <a:gd name="connsiteX29" fmla="*/ 4794128 w 4794128"/>
                    <a:gd name="connsiteY29" fmla="*/ 0 h 2095523"/>
                    <a:gd name="connsiteX30" fmla="*/ 4780791 w 4794128"/>
                    <a:gd name="connsiteY30" fmla="*/ 38109 h 2095523"/>
                    <a:gd name="connsiteX0" fmla="*/ 0 w 5041622"/>
                    <a:gd name="connsiteY0" fmla="*/ 1972326 h 2095523"/>
                    <a:gd name="connsiteX1" fmla="*/ 828354 w 5041622"/>
                    <a:gd name="connsiteY1" fmla="*/ 1917424 h 2095523"/>
                    <a:gd name="connsiteX2" fmla="*/ 1173799 w 5041622"/>
                    <a:gd name="connsiteY2" fmla="*/ 1910958 h 2095523"/>
                    <a:gd name="connsiteX3" fmla="*/ 1604031 w 5041622"/>
                    <a:gd name="connsiteY3" fmla="*/ 1814021 h 2095523"/>
                    <a:gd name="connsiteX4" fmla="*/ 1940098 w 5041622"/>
                    <a:gd name="connsiteY4" fmla="*/ 1819854 h 2095523"/>
                    <a:gd name="connsiteX5" fmla="*/ 2443218 w 5041622"/>
                    <a:gd name="connsiteY5" fmla="*/ 1751229 h 2095523"/>
                    <a:gd name="connsiteX6" fmla="*/ 2610845 w 5041622"/>
                    <a:gd name="connsiteY6" fmla="*/ 1738002 h 2095523"/>
                    <a:gd name="connsiteX7" fmla="*/ 2710344 w 5041622"/>
                    <a:gd name="connsiteY7" fmla="*/ 1754652 h 2095523"/>
                    <a:gd name="connsiteX8" fmla="*/ 2774967 w 5041622"/>
                    <a:gd name="connsiteY8" fmla="*/ 1817369 h 2095523"/>
                    <a:gd name="connsiteX9" fmla="*/ 2862744 w 5041622"/>
                    <a:gd name="connsiteY9" fmla="*/ 1889614 h 2095523"/>
                    <a:gd name="connsiteX10" fmla="*/ 2976456 w 5041622"/>
                    <a:gd name="connsiteY10" fmla="*/ 1967865 h 2095523"/>
                    <a:gd name="connsiteX11" fmla="*/ 3099401 w 5041622"/>
                    <a:gd name="connsiteY11" fmla="*/ 2024282 h 2095523"/>
                    <a:gd name="connsiteX12" fmla="*/ 3230260 w 5041622"/>
                    <a:gd name="connsiteY12" fmla="*/ 2065459 h 2095523"/>
                    <a:gd name="connsiteX13" fmla="*/ 3328439 w 5041622"/>
                    <a:gd name="connsiteY13" fmla="*/ 2077473 h 2095523"/>
                    <a:gd name="connsiteX14" fmla="*/ 3392478 w 5041622"/>
                    <a:gd name="connsiteY14" fmla="*/ 2077472 h 2095523"/>
                    <a:gd name="connsiteX15" fmla="*/ 3482453 w 5041622"/>
                    <a:gd name="connsiteY15" fmla="*/ 2063262 h 2095523"/>
                    <a:gd name="connsiteX16" fmla="*/ 3234273 w 5041622"/>
                    <a:gd name="connsiteY16" fmla="*/ 1689987 h 2095523"/>
                    <a:gd name="connsiteX17" fmla="*/ 3328368 w 5041622"/>
                    <a:gd name="connsiteY17" fmla="*/ 1614554 h 2095523"/>
                    <a:gd name="connsiteX18" fmla="*/ 3446021 w 5041622"/>
                    <a:gd name="connsiteY18" fmla="*/ 1562246 h 2095523"/>
                    <a:gd name="connsiteX19" fmla="*/ 3679375 w 5041622"/>
                    <a:gd name="connsiteY19" fmla="*/ 1491764 h 2095523"/>
                    <a:gd name="connsiteX20" fmla="*/ 3899187 w 5041622"/>
                    <a:gd name="connsiteY20" fmla="*/ 1397556 h 2095523"/>
                    <a:gd name="connsiteX21" fmla="*/ 4132901 w 5041622"/>
                    <a:gd name="connsiteY21" fmla="*/ 1283886 h 2095523"/>
                    <a:gd name="connsiteX22" fmla="*/ 4319869 w 5041622"/>
                    <a:gd name="connsiteY22" fmla="*/ 1141578 h 2095523"/>
                    <a:gd name="connsiteX23" fmla="*/ 4456915 w 5041622"/>
                    <a:gd name="connsiteY23" fmla="*/ 1010231 h 2095523"/>
                    <a:gd name="connsiteX24" fmla="*/ 4631560 w 5041622"/>
                    <a:gd name="connsiteY24" fmla="*/ 855785 h 2095523"/>
                    <a:gd name="connsiteX25" fmla="*/ 4779613 w 5041622"/>
                    <a:gd name="connsiteY25" fmla="*/ 595972 h 2095523"/>
                    <a:gd name="connsiteX26" fmla="*/ 4912671 w 5041622"/>
                    <a:gd name="connsiteY26" fmla="*/ 316522 h 2095523"/>
                    <a:gd name="connsiteX27" fmla="*/ 4994730 w 5041622"/>
                    <a:gd name="connsiteY27" fmla="*/ 128954 h 2095523"/>
                    <a:gd name="connsiteX28" fmla="*/ 5041622 w 5041622"/>
                    <a:gd name="connsiteY28" fmla="*/ 0 h 2095523"/>
                    <a:gd name="connsiteX29" fmla="*/ 5041622 w 5041622"/>
                    <a:gd name="connsiteY29" fmla="*/ 0 h 2095523"/>
                    <a:gd name="connsiteX30" fmla="*/ 5028285 w 5041622"/>
                    <a:gd name="connsiteY30" fmla="*/ 38109 h 2095523"/>
                    <a:gd name="connsiteX0" fmla="*/ 0 w 5041622"/>
                    <a:gd name="connsiteY0" fmla="*/ 1972326 h 2095523"/>
                    <a:gd name="connsiteX1" fmla="*/ 828354 w 5041622"/>
                    <a:gd name="connsiteY1" fmla="*/ 1917424 h 2095523"/>
                    <a:gd name="connsiteX2" fmla="*/ 1173799 w 5041622"/>
                    <a:gd name="connsiteY2" fmla="*/ 1910958 h 2095523"/>
                    <a:gd name="connsiteX3" fmla="*/ 1604031 w 5041622"/>
                    <a:gd name="connsiteY3" fmla="*/ 1814021 h 2095523"/>
                    <a:gd name="connsiteX4" fmla="*/ 1940098 w 5041622"/>
                    <a:gd name="connsiteY4" fmla="*/ 1819854 h 2095523"/>
                    <a:gd name="connsiteX5" fmla="*/ 2443218 w 5041622"/>
                    <a:gd name="connsiteY5" fmla="*/ 1751229 h 2095523"/>
                    <a:gd name="connsiteX6" fmla="*/ 2610845 w 5041622"/>
                    <a:gd name="connsiteY6" fmla="*/ 1738002 h 2095523"/>
                    <a:gd name="connsiteX7" fmla="*/ 2710344 w 5041622"/>
                    <a:gd name="connsiteY7" fmla="*/ 1754652 h 2095523"/>
                    <a:gd name="connsiteX8" fmla="*/ 2774967 w 5041622"/>
                    <a:gd name="connsiteY8" fmla="*/ 1817369 h 2095523"/>
                    <a:gd name="connsiteX9" fmla="*/ 2862744 w 5041622"/>
                    <a:gd name="connsiteY9" fmla="*/ 1889614 h 2095523"/>
                    <a:gd name="connsiteX10" fmla="*/ 2976456 w 5041622"/>
                    <a:gd name="connsiteY10" fmla="*/ 1967865 h 2095523"/>
                    <a:gd name="connsiteX11" fmla="*/ 3099401 w 5041622"/>
                    <a:gd name="connsiteY11" fmla="*/ 2024282 h 2095523"/>
                    <a:gd name="connsiteX12" fmla="*/ 3230260 w 5041622"/>
                    <a:gd name="connsiteY12" fmla="*/ 2065459 h 2095523"/>
                    <a:gd name="connsiteX13" fmla="*/ 3328439 w 5041622"/>
                    <a:gd name="connsiteY13" fmla="*/ 2077473 h 2095523"/>
                    <a:gd name="connsiteX14" fmla="*/ 3392478 w 5041622"/>
                    <a:gd name="connsiteY14" fmla="*/ 2077472 h 2095523"/>
                    <a:gd name="connsiteX15" fmla="*/ 3482453 w 5041622"/>
                    <a:gd name="connsiteY15" fmla="*/ 2063262 h 2095523"/>
                    <a:gd name="connsiteX16" fmla="*/ 3234273 w 5041622"/>
                    <a:gd name="connsiteY16" fmla="*/ 1689987 h 2095523"/>
                    <a:gd name="connsiteX17" fmla="*/ 3328368 w 5041622"/>
                    <a:gd name="connsiteY17" fmla="*/ 1614554 h 2095523"/>
                    <a:gd name="connsiteX18" fmla="*/ 3446021 w 5041622"/>
                    <a:gd name="connsiteY18" fmla="*/ 1562246 h 2095523"/>
                    <a:gd name="connsiteX19" fmla="*/ 3679375 w 5041622"/>
                    <a:gd name="connsiteY19" fmla="*/ 1491764 h 2095523"/>
                    <a:gd name="connsiteX20" fmla="*/ 3899187 w 5041622"/>
                    <a:gd name="connsiteY20" fmla="*/ 1397556 h 2095523"/>
                    <a:gd name="connsiteX21" fmla="*/ 4132901 w 5041622"/>
                    <a:gd name="connsiteY21" fmla="*/ 1283886 h 2095523"/>
                    <a:gd name="connsiteX22" fmla="*/ 4319869 w 5041622"/>
                    <a:gd name="connsiteY22" fmla="*/ 1141578 h 2095523"/>
                    <a:gd name="connsiteX23" fmla="*/ 4456915 w 5041622"/>
                    <a:gd name="connsiteY23" fmla="*/ 1010231 h 2095523"/>
                    <a:gd name="connsiteX24" fmla="*/ 4631560 w 5041622"/>
                    <a:gd name="connsiteY24" fmla="*/ 855785 h 2095523"/>
                    <a:gd name="connsiteX25" fmla="*/ 4779613 w 5041622"/>
                    <a:gd name="connsiteY25" fmla="*/ 595972 h 2095523"/>
                    <a:gd name="connsiteX26" fmla="*/ 4912671 w 5041622"/>
                    <a:gd name="connsiteY26" fmla="*/ 316522 h 2095523"/>
                    <a:gd name="connsiteX27" fmla="*/ 4994730 w 5041622"/>
                    <a:gd name="connsiteY27" fmla="*/ 128954 h 2095523"/>
                    <a:gd name="connsiteX28" fmla="*/ 5041622 w 5041622"/>
                    <a:gd name="connsiteY28" fmla="*/ 0 h 2095523"/>
                    <a:gd name="connsiteX29" fmla="*/ 5041622 w 5041622"/>
                    <a:gd name="connsiteY29" fmla="*/ 0 h 2095523"/>
                    <a:gd name="connsiteX30" fmla="*/ 5028285 w 5041622"/>
                    <a:gd name="connsiteY30" fmla="*/ 38109 h 2095523"/>
                    <a:gd name="connsiteX0" fmla="*/ 0 w 4972015"/>
                    <a:gd name="connsiteY0" fmla="*/ 1972326 h 2095523"/>
                    <a:gd name="connsiteX1" fmla="*/ 758747 w 4972015"/>
                    <a:gd name="connsiteY1" fmla="*/ 1917424 h 2095523"/>
                    <a:gd name="connsiteX2" fmla="*/ 1104192 w 4972015"/>
                    <a:gd name="connsiteY2" fmla="*/ 1910958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1104192 w 4972015"/>
                    <a:gd name="connsiteY2" fmla="*/ 1910958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39597 w 4972015"/>
                    <a:gd name="connsiteY2" fmla="*/ 195481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39597 w 4972015"/>
                    <a:gd name="connsiteY2" fmla="*/ 1954819 h 2095523"/>
                    <a:gd name="connsiteX3" fmla="*/ 815146 w 4972015"/>
                    <a:gd name="connsiteY3" fmla="*/ 1930985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68193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816339 w 4972015"/>
                    <a:gd name="connsiteY9" fmla="*/ 1870120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491504 w 4972015"/>
                    <a:gd name="connsiteY9" fmla="*/ 1797017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491504 w 4972015"/>
                    <a:gd name="connsiteY9" fmla="*/ 1797017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402776 w 4972015"/>
                    <a:gd name="connsiteY23" fmla="*/ 1019978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491504 w 4972015"/>
                    <a:gd name="connsiteY9" fmla="*/ 1797017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42527 w 4972015"/>
                    <a:gd name="connsiteY22" fmla="*/ 1161072 h 2095523"/>
                    <a:gd name="connsiteX23" fmla="*/ 4402776 w 4972015"/>
                    <a:gd name="connsiteY23" fmla="*/ 1019978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106625"/>
                    <a:gd name="connsiteX1" fmla="*/ 302430 w 4972015"/>
                    <a:gd name="connsiteY1" fmla="*/ 1951541 h 2106625"/>
                    <a:gd name="connsiteX2" fmla="*/ 555065 w 4972015"/>
                    <a:gd name="connsiteY2" fmla="*/ 1945072 h 2106625"/>
                    <a:gd name="connsiteX3" fmla="*/ 815146 w 4972015"/>
                    <a:gd name="connsiteY3" fmla="*/ 1930985 h 2106625"/>
                    <a:gd name="connsiteX4" fmla="*/ 1081606 w 4972015"/>
                    <a:gd name="connsiteY4" fmla="*/ 1907578 h 2106625"/>
                    <a:gd name="connsiteX5" fmla="*/ 1399105 w 4972015"/>
                    <a:gd name="connsiteY5" fmla="*/ 1868193 h 2106625"/>
                    <a:gd name="connsiteX6" fmla="*/ 1659542 w 4972015"/>
                    <a:gd name="connsiteY6" fmla="*/ 1840345 h 2106625"/>
                    <a:gd name="connsiteX7" fmla="*/ 1913724 w 4972015"/>
                    <a:gd name="connsiteY7" fmla="*/ 1813134 h 2106625"/>
                    <a:gd name="connsiteX8" fmla="*/ 2171703 w 4972015"/>
                    <a:gd name="connsiteY8" fmla="*/ 1802748 h 2106625"/>
                    <a:gd name="connsiteX9" fmla="*/ 2491504 w 4972015"/>
                    <a:gd name="connsiteY9" fmla="*/ 1797017 h 2106625"/>
                    <a:gd name="connsiteX10" fmla="*/ 2906849 w 4972015"/>
                    <a:gd name="connsiteY10" fmla="*/ 1967865 h 2106625"/>
                    <a:gd name="connsiteX11" fmla="*/ 3029794 w 4972015"/>
                    <a:gd name="connsiteY11" fmla="*/ 2024282 h 2106625"/>
                    <a:gd name="connsiteX12" fmla="*/ 3160653 w 4972015"/>
                    <a:gd name="connsiteY12" fmla="*/ 2065459 h 2106625"/>
                    <a:gd name="connsiteX13" fmla="*/ 3258832 w 4972015"/>
                    <a:gd name="connsiteY13" fmla="*/ 2077473 h 2106625"/>
                    <a:gd name="connsiteX14" fmla="*/ 3322871 w 4972015"/>
                    <a:gd name="connsiteY14" fmla="*/ 2077472 h 2106625"/>
                    <a:gd name="connsiteX15" fmla="*/ 3164666 w 4972015"/>
                    <a:gd name="connsiteY15" fmla="*/ 1689987 h 2106625"/>
                    <a:gd name="connsiteX16" fmla="*/ 3258761 w 4972015"/>
                    <a:gd name="connsiteY16" fmla="*/ 1614554 h 2106625"/>
                    <a:gd name="connsiteX17" fmla="*/ 3376414 w 4972015"/>
                    <a:gd name="connsiteY17" fmla="*/ 1562246 h 2106625"/>
                    <a:gd name="connsiteX18" fmla="*/ 3609768 w 4972015"/>
                    <a:gd name="connsiteY18" fmla="*/ 1491764 h 2106625"/>
                    <a:gd name="connsiteX19" fmla="*/ 3829580 w 4972015"/>
                    <a:gd name="connsiteY19" fmla="*/ 1397556 h 2106625"/>
                    <a:gd name="connsiteX20" fmla="*/ 4063294 w 4972015"/>
                    <a:gd name="connsiteY20" fmla="*/ 1283886 h 2106625"/>
                    <a:gd name="connsiteX21" fmla="*/ 4242527 w 4972015"/>
                    <a:gd name="connsiteY21" fmla="*/ 1161072 h 2106625"/>
                    <a:gd name="connsiteX22" fmla="*/ 4402776 w 4972015"/>
                    <a:gd name="connsiteY22" fmla="*/ 1019978 h 2106625"/>
                    <a:gd name="connsiteX23" fmla="*/ 4561953 w 4972015"/>
                    <a:gd name="connsiteY23" fmla="*/ 855785 h 2106625"/>
                    <a:gd name="connsiteX24" fmla="*/ 4710006 w 4972015"/>
                    <a:gd name="connsiteY24" fmla="*/ 595972 h 2106625"/>
                    <a:gd name="connsiteX25" fmla="*/ 4843064 w 4972015"/>
                    <a:gd name="connsiteY25" fmla="*/ 316522 h 2106625"/>
                    <a:gd name="connsiteX26" fmla="*/ 4925123 w 4972015"/>
                    <a:gd name="connsiteY26" fmla="*/ 128954 h 2106625"/>
                    <a:gd name="connsiteX27" fmla="*/ 4972015 w 4972015"/>
                    <a:gd name="connsiteY27" fmla="*/ 0 h 2106625"/>
                    <a:gd name="connsiteX28" fmla="*/ 4972015 w 4972015"/>
                    <a:gd name="connsiteY28" fmla="*/ 0 h 2106625"/>
                    <a:gd name="connsiteX29" fmla="*/ 4958678 w 4972015"/>
                    <a:gd name="connsiteY29" fmla="*/ 38109 h 2106625"/>
                    <a:gd name="connsiteX0" fmla="*/ 0 w 4972015"/>
                    <a:gd name="connsiteY0" fmla="*/ 1972326 h 2106625"/>
                    <a:gd name="connsiteX1" fmla="*/ 302430 w 4972015"/>
                    <a:gd name="connsiteY1" fmla="*/ 1951541 h 2106625"/>
                    <a:gd name="connsiteX2" fmla="*/ 555065 w 4972015"/>
                    <a:gd name="connsiteY2" fmla="*/ 1945072 h 2106625"/>
                    <a:gd name="connsiteX3" fmla="*/ 815146 w 4972015"/>
                    <a:gd name="connsiteY3" fmla="*/ 1930985 h 2106625"/>
                    <a:gd name="connsiteX4" fmla="*/ 1081606 w 4972015"/>
                    <a:gd name="connsiteY4" fmla="*/ 1907578 h 2106625"/>
                    <a:gd name="connsiteX5" fmla="*/ 1399105 w 4972015"/>
                    <a:gd name="connsiteY5" fmla="*/ 1868193 h 2106625"/>
                    <a:gd name="connsiteX6" fmla="*/ 1659542 w 4972015"/>
                    <a:gd name="connsiteY6" fmla="*/ 1840345 h 2106625"/>
                    <a:gd name="connsiteX7" fmla="*/ 1913724 w 4972015"/>
                    <a:gd name="connsiteY7" fmla="*/ 1813134 h 2106625"/>
                    <a:gd name="connsiteX8" fmla="*/ 2171703 w 4972015"/>
                    <a:gd name="connsiteY8" fmla="*/ 1802748 h 2106625"/>
                    <a:gd name="connsiteX9" fmla="*/ 2491504 w 4972015"/>
                    <a:gd name="connsiteY9" fmla="*/ 1797017 h 2106625"/>
                    <a:gd name="connsiteX10" fmla="*/ 2906849 w 4972015"/>
                    <a:gd name="connsiteY10" fmla="*/ 1967865 h 2106625"/>
                    <a:gd name="connsiteX11" fmla="*/ 3029794 w 4972015"/>
                    <a:gd name="connsiteY11" fmla="*/ 2024282 h 2106625"/>
                    <a:gd name="connsiteX12" fmla="*/ 3160653 w 4972015"/>
                    <a:gd name="connsiteY12" fmla="*/ 2065459 h 2106625"/>
                    <a:gd name="connsiteX13" fmla="*/ 3258832 w 4972015"/>
                    <a:gd name="connsiteY13" fmla="*/ 2077473 h 2106625"/>
                    <a:gd name="connsiteX14" fmla="*/ 3322872 w 4972015"/>
                    <a:gd name="connsiteY14" fmla="*/ 2077472 h 2106625"/>
                    <a:gd name="connsiteX15" fmla="*/ 3164666 w 4972015"/>
                    <a:gd name="connsiteY15" fmla="*/ 1689987 h 2106625"/>
                    <a:gd name="connsiteX16" fmla="*/ 3258761 w 4972015"/>
                    <a:gd name="connsiteY16" fmla="*/ 1614554 h 2106625"/>
                    <a:gd name="connsiteX17" fmla="*/ 3376414 w 4972015"/>
                    <a:gd name="connsiteY17" fmla="*/ 1562246 h 2106625"/>
                    <a:gd name="connsiteX18" fmla="*/ 3609768 w 4972015"/>
                    <a:gd name="connsiteY18" fmla="*/ 1491764 h 2106625"/>
                    <a:gd name="connsiteX19" fmla="*/ 3829580 w 4972015"/>
                    <a:gd name="connsiteY19" fmla="*/ 1397556 h 2106625"/>
                    <a:gd name="connsiteX20" fmla="*/ 4063294 w 4972015"/>
                    <a:gd name="connsiteY20" fmla="*/ 1283886 h 2106625"/>
                    <a:gd name="connsiteX21" fmla="*/ 4242527 w 4972015"/>
                    <a:gd name="connsiteY21" fmla="*/ 1161072 h 2106625"/>
                    <a:gd name="connsiteX22" fmla="*/ 4402776 w 4972015"/>
                    <a:gd name="connsiteY22" fmla="*/ 1019978 h 2106625"/>
                    <a:gd name="connsiteX23" fmla="*/ 4561953 w 4972015"/>
                    <a:gd name="connsiteY23" fmla="*/ 855785 h 2106625"/>
                    <a:gd name="connsiteX24" fmla="*/ 4710006 w 4972015"/>
                    <a:gd name="connsiteY24" fmla="*/ 595972 h 2106625"/>
                    <a:gd name="connsiteX25" fmla="*/ 4843064 w 4972015"/>
                    <a:gd name="connsiteY25" fmla="*/ 316522 h 2106625"/>
                    <a:gd name="connsiteX26" fmla="*/ 4925123 w 4972015"/>
                    <a:gd name="connsiteY26" fmla="*/ 128954 h 2106625"/>
                    <a:gd name="connsiteX27" fmla="*/ 4972015 w 4972015"/>
                    <a:gd name="connsiteY27" fmla="*/ 0 h 2106625"/>
                    <a:gd name="connsiteX28" fmla="*/ 4972015 w 4972015"/>
                    <a:gd name="connsiteY28" fmla="*/ 0 h 2106625"/>
                    <a:gd name="connsiteX29" fmla="*/ 4958678 w 4972015"/>
                    <a:gd name="connsiteY29" fmla="*/ 38109 h 2106625"/>
                    <a:gd name="connsiteX0" fmla="*/ 0 w 4972015"/>
                    <a:gd name="connsiteY0" fmla="*/ 1972326 h 2104204"/>
                    <a:gd name="connsiteX1" fmla="*/ 302430 w 4972015"/>
                    <a:gd name="connsiteY1" fmla="*/ 1951541 h 2104204"/>
                    <a:gd name="connsiteX2" fmla="*/ 555065 w 4972015"/>
                    <a:gd name="connsiteY2" fmla="*/ 1945072 h 2104204"/>
                    <a:gd name="connsiteX3" fmla="*/ 815146 w 4972015"/>
                    <a:gd name="connsiteY3" fmla="*/ 1930985 h 2104204"/>
                    <a:gd name="connsiteX4" fmla="*/ 1081606 w 4972015"/>
                    <a:gd name="connsiteY4" fmla="*/ 1907578 h 2104204"/>
                    <a:gd name="connsiteX5" fmla="*/ 1399105 w 4972015"/>
                    <a:gd name="connsiteY5" fmla="*/ 1868193 h 2104204"/>
                    <a:gd name="connsiteX6" fmla="*/ 1659542 w 4972015"/>
                    <a:gd name="connsiteY6" fmla="*/ 1840345 h 2104204"/>
                    <a:gd name="connsiteX7" fmla="*/ 1913724 w 4972015"/>
                    <a:gd name="connsiteY7" fmla="*/ 1813134 h 2104204"/>
                    <a:gd name="connsiteX8" fmla="*/ 2171703 w 4972015"/>
                    <a:gd name="connsiteY8" fmla="*/ 1802748 h 2104204"/>
                    <a:gd name="connsiteX9" fmla="*/ 2491504 w 4972015"/>
                    <a:gd name="connsiteY9" fmla="*/ 1797017 h 2104204"/>
                    <a:gd name="connsiteX10" fmla="*/ 2906849 w 4972015"/>
                    <a:gd name="connsiteY10" fmla="*/ 1967865 h 2104204"/>
                    <a:gd name="connsiteX11" fmla="*/ 3029794 w 4972015"/>
                    <a:gd name="connsiteY11" fmla="*/ 2024282 h 2104204"/>
                    <a:gd name="connsiteX12" fmla="*/ 3160653 w 4972015"/>
                    <a:gd name="connsiteY12" fmla="*/ 2065459 h 2104204"/>
                    <a:gd name="connsiteX13" fmla="*/ 3258832 w 4972015"/>
                    <a:gd name="connsiteY13" fmla="*/ 2077473 h 2104204"/>
                    <a:gd name="connsiteX14" fmla="*/ 3164666 w 4972015"/>
                    <a:gd name="connsiteY14" fmla="*/ 1689987 h 2104204"/>
                    <a:gd name="connsiteX15" fmla="*/ 3258761 w 4972015"/>
                    <a:gd name="connsiteY15" fmla="*/ 1614554 h 2104204"/>
                    <a:gd name="connsiteX16" fmla="*/ 3376414 w 4972015"/>
                    <a:gd name="connsiteY16" fmla="*/ 1562246 h 2104204"/>
                    <a:gd name="connsiteX17" fmla="*/ 3609768 w 4972015"/>
                    <a:gd name="connsiteY17" fmla="*/ 1491764 h 2104204"/>
                    <a:gd name="connsiteX18" fmla="*/ 3829580 w 4972015"/>
                    <a:gd name="connsiteY18" fmla="*/ 1397556 h 2104204"/>
                    <a:gd name="connsiteX19" fmla="*/ 4063294 w 4972015"/>
                    <a:gd name="connsiteY19" fmla="*/ 1283886 h 2104204"/>
                    <a:gd name="connsiteX20" fmla="*/ 4242527 w 4972015"/>
                    <a:gd name="connsiteY20" fmla="*/ 1161072 h 2104204"/>
                    <a:gd name="connsiteX21" fmla="*/ 4402776 w 4972015"/>
                    <a:gd name="connsiteY21" fmla="*/ 1019978 h 2104204"/>
                    <a:gd name="connsiteX22" fmla="*/ 4561953 w 4972015"/>
                    <a:gd name="connsiteY22" fmla="*/ 855785 h 2104204"/>
                    <a:gd name="connsiteX23" fmla="*/ 4710006 w 4972015"/>
                    <a:gd name="connsiteY23" fmla="*/ 595972 h 2104204"/>
                    <a:gd name="connsiteX24" fmla="*/ 4843064 w 4972015"/>
                    <a:gd name="connsiteY24" fmla="*/ 316522 h 2104204"/>
                    <a:gd name="connsiteX25" fmla="*/ 4925123 w 4972015"/>
                    <a:gd name="connsiteY25" fmla="*/ 128954 h 2104204"/>
                    <a:gd name="connsiteX26" fmla="*/ 4972015 w 4972015"/>
                    <a:gd name="connsiteY26" fmla="*/ 0 h 2104204"/>
                    <a:gd name="connsiteX27" fmla="*/ 4972015 w 4972015"/>
                    <a:gd name="connsiteY27" fmla="*/ 0 h 2104204"/>
                    <a:gd name="connsiteX28" fmla="*/ 4958678 w 4972015"/>
                    <a:gd name="connsiteY28" fmla="*/ 38109 h 2104204"/>
                    <a:gd name="connsiteX0" fmla="*/ 0 w 4972015"/>
                    <a:gd name="connsiteY0" fmla="*/ 1972326 h 2084817"/>
                    <a:gd name="connsiteX1" fmla="*/ 302430 w 4972015"/>
                    <a:gd name="connsiteY1" fmla="*/ 1951541 h 2084817"/>
                    <a:gd name="connsiteX2" fmla="*/ 555065 w 4972015"/>
                    <a:gd name="connsiteY2" fmla="*/ 1945072 h 2084817"/>
                    <a:gd name="connsiteX3" fmla="*/ 815146 w 4972015"/>
                    <a:gd name="connsiteY3" fmla="*/ 1930985 h 2084817"/>
                    <a:gd name="connsiteX4" fmla="*/ 1081606 w 4972015"/>
                    <a:gd name="connsiteY4" fmla="*/ 1907578 h 2084817"/>
                    <a:gd name="connsiteX5" fmla="*/ 1399105 w 4972015"/>
                    <a:gd name="connsiteY5" fmla="*/ 1868193 h 2084817"/>
                    <a:gd name="connsiteX6" fmla="*/ 1659542 w 4972015"/>
                    <a:gd name="connsiteY6" fmla="*/ 1840345 h 2084817"/>
                    <a:gd name="connsiteX7" fmla="*/ 1913724 w 4972015"/>
                    <a:gd name="connsiteY7" fmla="*/ 1813134 h 2084817"/>
                    <a:gd name="connsiteX8" fmla="*/ 2171703 w 4972015"/>
                    <a:gd name="connsiteY8" fmla="*/ 1802748 h 2084817"/>
                    <a:gd name="connsiteX9" fmla="*/ 2491504 w 4972015"/>
                    <a:gd name="connsiteY9" fmla="*/ 1797017 h 2084817"/>
                    <a:gd name="connsiteX10" fmla="*/ 2906849 w 4972015"/>
                    <a:gd name="connsiteY10" fmla="*/ 1967865 h 2084817"/>
                    <a:gd name="connsiteX11" fmla="*/ 3029794 w 4972015"/>
                    <a:gd name="connsiteY11" fmla="*/ 2024282 h 2084817"/>
                    <a:gd name="connsiteX12" fmla="*/ 3160653 w 4972015"/>
                    <a:gd name="connsiteY12" fmla="*/ 2065459 h 2084817"/>
                    <a:gd name="connsiteX13" fmla="*/ 3164666 w 4972015"/>
                    <a:gd name="connsiteY13" fmla="*/ 1689987 h 2084817"/>
                    <a:gd name="connsiteX14" fmla="*/ 3258761 w 4972015"/>
                    <a:gd name="connsiteY14" fmla="*/ 1614554 h 2084817"/>
                    <a:gd name="connsiteX15" fmla="*/ 3376414 w 4972015"/>
                    <a:gd name="connsiteY15" fmla="*/ 1562246 h 2084817"/>
                    <a:gd name="connsiteX16" fmla="*/ 3609768 w 4972015"/>
                    <a:gd name="connsiteY16" fmla="*/ 1491764 h 2084817"/>
                    <a:gd name="connsiteX17" fmla="*/ 3829580 w 4972015"/>
                    <a:gd name="connsiteY17" fmla="*/ 1397556 h 2084817"/>
                    <a:gd name="connsiteX18" fmla="*/ 4063294 w 4972015"/>
                    <a:gd name="connsiteY18" fmla="*/ 1283886 h 2084817"/>
                    <a:gd name="connsiteX19" fmla="*/ 4242527 w 4972015"/>
                    <a:gd name="connsiteY19" fmla="*/ 1161072 h 2084817"/>
                    <a:gd name="connsiteX20" fmla="*/ 4402776 w 4972015"/>
                    <a:gd name="connsiteY20" fmla="*/ 1019978 h 2084817"/>
                    <a:gd name="connsiteX21" fmla="*/ 4561953 w 4972015"/>
                    <a:gd name="connsiteY21" fmla="*/ 855785 h 2084817"/>
                    <a:gd name="connsiteX22" fmla="*/ 4710006 w 4972015"/>
                    <a:gd name="connsiteY22" fmla="*/ 595972 h 2084817"/>
                    <a:gd name="connsiteX23" fmla="*/ 4843064 w 4972015"/>
                    <a:gd name="connsiteY23" fmla="*/ 316522 h 2084817"/>
                    <a:gd name="connsiteX24" fmla="*/ 4925123 w 4972015"/>
                    <a:gd name="connsiteY24" fmla="*/ 128954 h 2084817"/>
                    <a:gd name="connsiteX25" fmla="*/ 4972015 w 4972015"/>
                    <a:gd name="connsiteY25" fmla="*/ 0 h 2084817"/>
                    <a:gd name="connsiteX26" fmla="*/ 4972015 w 4972015"/>
                    <a:gd name="connsiteY26" fmla="*/ 0 h 2084817"/>
                    <a:gd name="connsiteX27" fmla="*/ 4958678 w 4972015"/>
                    <a:gd name="connsiteY27" fmla="*/ 38109 h 2084817"/>
                    <a:gd name="connsiteX0" fmla="*/ 0 w 4972015"/>
                    <a:gd name="connsiteY0" fmla="*/ 1972326 h 2040335"/>
                    <a:gd name="connsiteX1" fmla="*/ 302430 w 4972015"/>
                    <a:gd name="connsiteY1" fmla="*/ 1951541 h 2040335"/>
                    <a:gd name="connsiteX2" fmla="*/ 555065 w 4972015"/>
                    <a:gd name="connsiteY2" fmla="*/ 1945072 h 2040335"/>
                    <a:gd name="connsiteX3" fmla="*/ 815146 w 4972015"/>
                    <a:gd name="connsiteY3" fmla="*/ 1930985 h 2040335"/>
                    <a:gd name="connsiteX4" fmla="*/ 1081606 w 4972015"/>
                    <a:gd name="connsiteY4" fmla="*/ 1907578 h 2040335"/>
                    <a:gd name="connsiteX5" fmla="*/ 1399105 w 4972015"/>
                    <a:gd name="connsiteY5" fmla="*/ 1868193 h 2040335"/>
                    <a:gd name="connsiteX6" fmla="*/ 1659542 w 4972015"/>
                    <a:gd name="connsiteY6" fmla="*/ 1840345 h 2040335"/>
                    <a:gd name="connsiteX7" fmla="*/ 1913724 w 4972015"/>
                    <a:gd name="connsiteY7" fmla="*/ 1813134 h 2040335"/>
                    <a:gd name="connsiteX8" fmla="*/ 2171703 w 4972015"/>
                    <a:gd name="connsiteY8" fmla="*/ 1802748 h 2040335"/>
                    <a:gd name="connsiteX9" fmla="*/ 2491504 w 4972015"/>
                    <a:gd name="connsiteY9" fmla="*/ 1797017 h 2040335"/>
                    <a:gd name="connsiteX10" fmla="*/ 2906849 w 4972015"/>
                    <a:gd name="connsiteY10" fmla="*/ 1967865 h 2040335"/>
                    <a:gd name="connsiteX11" fmla="*/ 3029794 w 4972015"/>
                    <a:gd name="connsiteY11" fmla="*/ 2024282 h 2040335"/>
                    <a:gd name="connsiteX12" fmla="*/ 3164666 w 4972015"/>
                    <a:gd name="connsiteY12" fmla="*/ 1689987 h 2040335"/>
                    <a:gd name="connsiteX13" fmla="*/ 3258761 w 4972015"/>
                    <a:gd name="connsiteY13" fmla="*/ 1614554 h 2040335"/>
                    <a:gd name="connsiteX14" fmla="*/ 3376414 w 4972015"/>
                    <a:gd name="connsiteY14" fmla="*/ 1562246 h 2040335"/>
                    <a:gd name="connsiteX15" fmla="*/ 3609768 w 4972015"/>
                    <a:gd name="connsiteY15" fmla="*/ 1491764 h 2040335"/>
                    <a:gd name="connsiteX16" fmla="*/ 3829580 w 4972015"/>
                    <a:gd name="connsiteY16" fmla="*/ 1397556 h 2040335"/>
                    <a:gd name="connsiteX17" fmla="*/ 4063294 w 4972015"/>
                    <a:gd name="connsiteY17" fmla="*/ 1283886 h 2040335"/>
                    <a:gd name="connsiteX18" fmla="*/ 4242527 w 4972015"/>
                    <a:gd name="connsiteY18" fmla="*/ 1161072 h 2040335"/>
                    <a:gd name="connsiteX19" fmla="*/ 4402776 w 4972015"/>
                    <a:gd name="connsiteY19" fmla="*/ 1019978 h 2040335"/>
                    <a:gd name="connsiteX20" fmla="*/ 4561953 w 4972015"/>
                    <a:gd name="connsiteY20" fmla="*/ 855785 h 2040335"/>
                    <a:gd name="connsiteX21" fmla="*/ 4710006 w 4972015"/>
                    <a:gd name="connsiteY21" fmla="*/ 595972 h 2040335"/>
                    <a:gd name="connsiteX22" fmla="*/ 4843064 w 4972015"/>
                    <a:gd name="connsiteY22" fmla="*/ 316522 h 2040335"/>
                    <a:gd name="connsiteX23" fmla="*/ 4925123 w 4972015"/>
                    <a:gd name="connsiteY23" fmla="*/ 128954 h 2040335"/>
                    <a:gd name="connsiteX24" fmla="*/ 4972015 w 4972015"/>
                    <a:gd name="connsiteY24" fmla="*/ 0 h 2040335"/>
                    <a:gd name="connsiteX25" fmla="*/ 4972015 w 4972015"/>
                    <a:gd name="connsiteY25" fmla="*/ 0 h 2040335"/>
                    <a:gd name="connsiteX26" fmla="*/ 4958678 w 4972015"/>
                    <a:gd name="connsiteY26" fmla="*/ 38109 h 2040335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906849 w 4972015"/>
                    <a:gd name="connsiteY10" fmla="*/ 1967865 h 1972326"/>
                    <a:gd name="connsiteX11" fmla="*/ 3164666 w 4972015"/>
                    <a:gd name="connsiteY11" fmla="*/ 1689987 h 1972326"/>
                    <a:gd name="connsiteX12" fmla="*/ 3258761 w 4972015"/>
                    <a:gd name="connsiteY12" fmla="*/ 1614554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775367 w 4972015"/>
                    <a:gd name="connsiteY10" fmla="*/ 1699823 h 1972326"/>
                    <a:gd name="connsiteX11" fmla="*/ 3164666 w 4972015"/>
                    <a:gd name="connsiteY11" fmla="*/ 1689987 h 1972326"/>
                    <a:gd name="connsiteX12" fmla="*/ 3258761 w 4972015"/>
                    <a:gd name="connsiteY12" fmla="*/ 1614554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8761 w 4972015"/>
                    <a:gd name="connsiteY12" fmla="*/ 1614554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77523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63968 w 4972015"/>
                    <a:gd name="connsiteY8" fmla="*/ 180762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2829323 w 4972015"/>
                    <a:gd name="connsiteY11" fmla="*/ 1620563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2829323 w 4972015"/>
                    <a:gd name="connsiteY11" fmla="*/ 1620563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256534 w 4972015"/>
                    <a:gd name="connsiteY13" fmla="*/ 1528132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256534 w 4972015"/>
                    <a:gd name="connsiteY13" fmla="*/ 152813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90650 w 4972015"/>
                    <a:gd name="connsiteY12" fmla="*/ 1592026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90650 w 4972015"/>
                    <a:gd name="connsiteY12" fmla="*/ 1592026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94518 w 4972015"/>
                    <a:gd name="connsiteY12" fmla="*/ 1596899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69890 h 1969890"/>
                    <a:gd name="connsiteX1" fmla="*/ 302430 w 4972015"/>
                    <a:gd name="connsiteY1" fmla="*/ 1951541 h 1969890"/>
                    <a:gd name="connsiteX2" fmla="*/ 555065 w 4972015"/>
                    <a:gd name="connsiteY2" fmla="*/ 1945072 h 1969890"/>
                    <a:gd name="connsiteX3" fmla="*/ 815146 w 4972015"/>
                    <a:gd name="connsiteY3" fmla="*/ 1930985 h 1969890"/>
                    <a:gd name="connsiteX4" fmla="*/ 1081606 w 4972015"/>
                    <a:gd name="connsiteY4" fmla="*/ 1907578 h 1969890"/>
                    <a:gd name="connsiteX5" fmla="*/ 1399105 w 4972015"/>
                    <a:gd name="connsiteY5" fmla="*/ 1880377 h 1969890"/>
                    <a:gd name="connsiteX6" fmla="*/ 1651808 w 4972015"/>
                    <a:gd name="connsiteY6" fmla="*/ 1850092 h 1969890"/>
                    <a:gd name="connsiteX7" fmla="*/ 1929193 w 4972015"/>
                    <a:gd name="connsiteY7" fmla="*/ 1822881 h 1969890"/>
                    <a:gd name="connsiteX8" fmla="*/ 2156233 w 4972015"/>
                    <a:gd name="connsiteY8" fmla="*/ 1793002 h 1969890"/>
                    <a:gd name="connsiteX9" fmla="*/ 2487636 w 4972015"/>
                    <a:gd name="connsiteY9" fmla="*/ 1745846 h 1969890"/>
                    <a:gd name="connsiteX10" fmla="*/ 2748298 w 4972015"/>
                    <a:gd name="connsiteY10" fmla="*/ 1697387 h 1969890"/>
                    <a:gd name="connsiteX11" fmla="*/ 2898930 w 4972015"/>
                    <a:gd name="connsiteY11" fmla="*/ 1659551 h 1969890"/>
                    <a:gd name="connsiteX12" fmla="*/ 3094518 w 4972015"/>
                    <a:gd name="connsiteY12" fmla="*/ 1596899 h 1969890"/>
                    <a:gd name="connsiteX13" fmla="*/ 3244934 w 4972015"/>
                    <a:gd name="connsiteY13" fmla="*/ 1520822 h 1969890"/>
                    <a:gd name="connsiteX14" fmla="*/ 3428161 w 4972015"/>
                    <a:gd name="connsiteY14" fmla="*/ 1405880 h 1969890"/>
                    <a:gd name="connsiteX15" fmla="*/ 3605434 w 4972015"/>
                    <a:gd name="connsiteY15" fmla="*/ 1238661 h 1969890"/>
                    <a:gd name="connsiteX16" fmla="*/ 3699057 w 4972015"/>
                    <a:gd name="connsiteY16" fmla="*/ 1089681 h 1969890"/>
                    <a:gd name="connsiteX17" fmla="*/ 3990363 w 4972015"/>
                    <a:gd name="connsiteY17" fmla="*/ 931559 h 1969890"/>
                    <a:gd name="connsiteX18" fmla="*/ 4206649 w 4972015"/>
                    <a:gd name="connsiteY18" fmla="*/ 790463 h 1969890"/>
                    <a:gd name="connsiteX19" fmla="*/ 4302054 w 4972015"/>
                    <a:gd name="connsiteY19" fmla="*/ 679236 h 1969890"/>
                    <a:gd name="connsiteX20" fmla="*/ 4485860 w 4972015"/>
                    <a:gd name="connsiteY20" fmla="*/ 543007 h 1969890"/>
                    <a:gd name="connsiteX21" fmla="*/ 4843064 w 4972015"/>
                    <a:gd name="connsiteY21" fmla="*/ 316522 h 1969890"/>
                    <a:gd name="connsiteX22" fmla="*/ 4925123 w 4972015"/>
                    <a:gd name="connsiteY22" fmla="*/ 128954 h 1969890"/>
                    <a:gd name="connsiteX23" fmla="*/ 4972015 w 4972015"/>
                    <a:gd name="connsiteY23" fmla="*/ 0 h 1969890"/>
                    <a:gd name="connsiteX24" fmla="*/ 4972015 w 4972015"/>
                    <a:gd name="connsiteY24" fmla="*/ 0 h 1969890"/>
                    <a:gd name="connsiteX25" fmla="*/ 4958678 w 4972015"/>
                    <a:gd name="connsiteY25" fmla="*/ 38109 h 1969890"/>
                    <a:gd name="connsiteX0" fmla="*/ 13315 w 4985330"/>
                    <a:gd name="connsiteY0" fmla="*/ 1969890 h 1971704"/>
                    <a:gd name="connsiteX1" fmla="*/ 25490 w 4985330"/>
                    <a:gd name="connsiteY1" fmla="*/ 1970462 h 1971704"/>
                    <a:gd name="connsiteX2" fmla="*/ 315745 w 4985330"/>
                    <a:gd name="connsiteY2" fmla="*/ 1951541 h 1971704"/>
                    <a:gd name="connsiteX3" fmla="*/ 568380 w 4985330"/>
                    <a:gd name="connsiteY3" fmla="*/ 1945072 h 1971704"/>
                    <a:gd name="connsiteX4" fmla="*/ 828461 w 4985330"/>
                    <a:gd name="connsiteY4" fmla="*/ 1930985 h 1971704"/>
                    <a:gd name="connsiteX5" fmla="*/ 1094921 w 4985330"/>
                    <a:gd name="connsiteY5" fmla="*/ 1907578 h 1971704"/>
                    <a:gd name="connsiteX6" fmla="*/ 1412420 w 4985330"/>
                    <a:gd name="connsiteY6" fmla="*/ 1880377 h 1971704"/>
                    <a:gd name="connsiteX7" fmla="*/ 1665123 w 4985330"/>
                    <a:gd name="connsiteY7" fmla="*/ 1850092 h 1971704"/>
                    <a:gd name="connsiteX8" fmla="*/ 1942508 w 4985330"/>
                    <a:gd name="connsiteY8" fmla="*/ 1822881 h 1971704"/>
                    <a:gd name="connsiteX9" fmla="*/ 2169548 w 4985330"/>
                    <a:gd name="connsiteY9" fmla="*/ 1793002 h 1971704"/>
                    <a:gd name="connsiteX10" fmla="*/ 2500951 w 4985330"/>
                    <a:gd name="connsiteY10" fmla="*/ 1745846 h 1971704"/>
                    <a:gd name="connsiteX11" fmla="*/ 2761613 w 4985330"/>
                    <a:gd name="connsiteY11" fmla="*/ 1697387 h 1971704"/>
                    <a:gd name="connsiteX12" fmla="*/ 2912245 w 4985330"/>
                    <a:gd name="connsiteY12" fmla="*/ 1659551 h 1971704"/>
                    <a:gd name="connsiteX13" fmla="*/ 3107833 w 4985330"/>
                    <a:gd name="connsiteY13" fmla="*/ 1596899 h 1971704"/>
                    <a:gd name="connsiteX14" fmla="*/ 3258249 w 4985330"/>
                    <a:gd name="connsiteY14" fmla="*/ 1520822 h 1971704"/>
                    <a:gd name="connsiteX15" fmla="*/ 3441476 w 4985330"/>
                    <a:gd name="connsiteY15" fmla="*/ 1405880 h 1971704"/>
                    <a:gd name="connsiteX16" fmla="*/ 3618749 w 4985330"/>
                    <a:gd name="connsiteY16" fmla="*/ 1238661 h 1971704"/>
                    <a:gd name="connsiteX17" fmla="*/ 3712372 w 4985330"/>
                    <a:gd name="connsiteY17" fmla="*/ 1089681 h 1971704"/>
                    <a:gd name="connsiteX18" fmla="*/ 4003678 w 4985330"/>
                    <a:gd name="connsiteY18" fmla="*/ 931559 h 1971704"/>
                    <a:gd name="connsiteX19" fmla="*/ 4219964 w 4985330"/>
                    <a:gd name="connsiteY19" fmla="*/ 790463 h 1971704"/>
                    <a:gd name="connsiteX20" fmla="*/ 4315369 w 4985330"/>
                    <a:gd name="connsiteY20" fmla="*/ 679236 h 1971704"/>
                    <a:gd name="connsiteX21" fmla="*/ 4499175 w 4985330"/>
                    <a:gd name="connsiteY21" fmla="*/ 543007 h 1971704"/>
                    <a:gd name="connsiteX22" fmla="*/ 4856379 w 4985330"/>
                    <a:gd name="connsiteY22" fmla="*/ 316522 h 1971704"/>
                    <a:gd name="connsiteX23" fmla="*/ 4938438 w 4985330"/>
                    <a:gd name="connsiteY23" fmla="*/ 128954 h 1971704"/>
                    <a:gd name="connsiteX24" fmla="*/ 4985330 w 4985330"/>
                    <a:gd name="connsiteY24" fmla="*/ 0 h 1971704"/>
                    <a:gd name="connsiteX25" fmla="*/ 4985330 w 4985330"/>
                    <a:gd name="connsiteY25" fmla="*/ 0 h 1971704"/>
                    <a:gd name="connsiteX26" fmla="*/ 4971993 w 4985330"/>
                    <a:gd name="connsiteY26" fmla="*/ 38109 h 1971704"/>
                    <a:gd name="connsiteX0" fmla="*/ 0 w 4972015"/>
                    <a:gd name="connsiteY0" fmla="*/ 1969890 h 1969890"/>
                    <a:gd name="connsiteX1" fmla="*/ 120453 w 4972015"/>
                    <a:gd name="connsiteY1" fmla="*/ 1955841 h 1969890"/>
                    <a:gd name="connsiteX2" fmla="*/ 302430 w 4972015"/>
                    <a:gd name="connsiteY2" fmla="*/ 1951541 h 1969890"/>
                    <a:gd name="connsiteX3" fmla="*/ 555065 w 4972015"/>
                    <a:gd name="connsiteY3" fmla="*/ 1945072 h 1969890"/>
                    <a:gd name="connsiteX4" fmla="*/ 815146 w 4972015"/>
                    <a:gd name="connsiteY4" fmla="*/ 1930985 h 1969890"/>
                    <a:gd name="connsiteX5" fmla="*/ 1081606 w 4972015"/>
                    <a:gd name="connsiteY5" fmla="*/ 1907578 h 1969890"/>
                    <a:gd name="connsiteX6" fmla="*/ 1399105 w 4972015"/>
                    <a:gd name="connsiteY6" fmla="*/ 1880377 h 1969890"/>
                    <a:gd name="connsiteX7" fmla="*/ 1651808 w 4972015"/>
                    <a:gd name="connsiteY7" fmla="*/ 1850092 h 1969890"/>
                    <a:gd name="connsiteX8" fmla="*/ 1929193 w 4972015"/>
                    <a:gd name="connsiteY8" fmla="*/ 1822881 h 1969890"/>
                    <a:gd name="connsiteX9" fmla="*/ 2156233 w 4972015"/>
                    <a:gd name="connsiteY9" fmla="*/ 1793002 h 1969890"/>
                    <a:gd name="connsiteX10" fmla="*/ 2487636 w 4972015"/>
                    <a:gd name="connsiteY10" fmla="*/ 1745846 h 1969890"/>
                    <a:gd name="connsiteX11" fmla="*/ 2748298 w 4972015"/>
                    <a:gd name="connsiteY11" fmla="*/ 1697387 h 1969890"/>
                    <a:gd name="connsiteX12" fmla="*/ 2898930 w 4972015"/>
                    <a:gd name="connsiteY12" fmla="*/ 1659551 h 1969890"/>
                    <a:gd name="connsiteX13" fmla="*/ 3094518 w 4972015"/>
                    <a:gd name="connsiteY13" fmla="*/ 1596899 h 1969890"/>
                    <a:gd name="connsiteX14" fmla="*/ 3244934 w 4972015"/>
                    <a:gd name="connsiteY14" fmla="*/ 1520822 h 1969890"/>
                    <a:gd name="connsiteX15" fmla="*/ 3428161 w 4972015"/>
                    <a:gd name="connsiteY15" fmla="*/ 1405880 h 1969890"/>
                    <a:gd name="connsiteX16" fmla="*/ 3605434 w 4972015"/>
                    <a:gd name="connsiteY16" fmla="*/ 1238661 h 1969890"/>
                    <a:gd name="connsiteX17" fmla="*/ 3699057 w 4972015"/>
                    <a:gd name="connsiteY17" fmla="*/ 1089681 h 1969890"/>
                    <a:gd name="connsiteX18" fmla="*/ 3990363 w 4972015"/>
                    <a:gd name="connsiteY18" fmla="*/ 931559 h 1969890"/>
                    <a:gd name="connsiteX19" fmla="*/ 4206649 w 4972015"/>
                    <a:gd name="connsiteY19" fmla="*/ 790463 h 1969890"/>
                    <a:gd name="connsiteX20" fmla="*/ 4302054 w 4972015"/>
                    <a:gd name="connsiteY20" fmla="*/ 679236 h 1969890"/>
                    <a:gd name="connsiteX21" fmla="*/ 4485860 w 4972015"/>
                    <a:gd name="connsiteY21" fmla="*/ 543007 h 1969890"/>
                    <a:gd name="connsiteX22" fmla="*/ 4843064 w 4972015"/>
                    <a:gd name="connsiteY22" fmla="*/ 316522 h 1969890"/>
                    <a:gd name="connsiteX23" fmla="*/ 4925123 w 4972015"/>
                    <a:gd name="connsiteY23" fmla="*/ 128954 h 1969890"/>
                    <a:gd name="connsiteX24" fmla="*/ 4972015 w 4972015"/>
                    <a:gd name="connsiteY24" fmla="*/ 0 h 1969890"/>
                    <a:gd name="connsiteX25" fmla="*/ 4972015 w 4972015"/>
                    <a:gd name="connsiteY25" fmla="*/ 0 h 1969890"/>
                    <a:gd name="connsiteX26" fmla="*/ 4958678 w 4972015"/>
                    <a:gd name="connsiteY26" fmla="*/ 38109 h 1969890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20902 w 4987483"/>
                    <a:gd name="connsiteY16" fmla="*/ 1238661 h 1957974"/>
                    <a:gd name="connsiteX17" fmla="*/ 3714525 w 4987483"/>
                    <a:gd name="connsiteY17" fmla="*/ 1089681 h 1957974"/>
                    <a:gd name="connsiteX18" fmla="*/ 4005831 w 4987483"/>
                    <a:gd name="connsiteY18" fmla="*/ 931559 h 1957974"/>
                    <a:gd name="connsiteX19" fmla="*/ 4222117 w 4987483"/>
                    <a:gd name="connsiteY19" fmla="*/ 79046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20902 w 4987483"/>
                    <a:gd name="connsiteY16" fmla="*/ 1238661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222117 w 4987483"/>
                    <a:gd name="connsiteY19" fmla="*/ 79046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222117 w 4987483"/>
                    <a:gd name="connsiteY19" fmla="*/ 79046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27596 w 4987483"/>
                    <a:gd name="connsiteY22" fmla="*/ 311648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27596 w 4987483"/>
                    <a:gd name="connsiteY22" fmla="*/ 311648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27596 w 4987483"/>
                    <a:gd name="connsiteY22" fmla="*/ 311648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614239 w 4987483"/>
                    <a:gd name="connsiteY11" fmla="*/ 1671395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598770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399981 w 4987483"/>
                    <a:gd name="connsiteY10" fmla="*/ 1736099 h 1957974"/>
                    <a:gd name="connsiteX11" fmla="*/ 2598770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399981 w 4987483"/>
                    <a:gd name="connsiteY10" fmla="*/ 1736099 h 1957974"/>
                    <a:gd name="connsiteX11" fmla="*/ 2614239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9395 w 4987483"/>
                    <a:gd name="connsiteY11" fmla="*/ 1671396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619395 w 4987483"/>
                    <a:gd name="connsiteY11" fmla="*/ 1671396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475024 w 4987483"/>
                    <a:gd name="connsiteY11" fmla="*/ 1716882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516273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6857 w 4987483"/>
                    <a:gd name="connsiteY9" fmla="*/ 1793002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62678 w 4987483"/>
                    <a:gd name="connsiteY11" fmla="*/ 1690890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384513 w 4987483"/>
                    <a:gd name="connsiteY10" fmla="*/ 1732850 h 1957974"/>
                    <a:gd name="connsiteX11" fmla="*/ 2562678 w 4987483"/>
                    <a:gd name="connsiteY11" fmla="*/ 1690890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987483" h="1957974">
                      <a:moveTo>
                        <a:pt x="0" y="1957706"/>
                      </a:moveTo>
                      <a:cubicBezTo>
                        <a:pt x="2029" y="1957801"/>
                        <a:pt x="85516" y="1958899"/>
                        <a:pt x="135921" y="1955841"/>
                      </a:cubicBezTo>
                      <a:lnTo>
                        <a:pt x="317898" y="1951541"/>
                      </a:lnTo>
                      <a:lnTo>
                        <a:pt x="570533" y="1945072"/>
                      </a:lnTo>
                      <a:cubicBezTo>
                        <a:pt x="655986" y="1941646"/>
                        <a:pt x="742857" y="1937234"/>
                        <a:pt x="830614" y="1930985"/>
                      </a:cubicBezTo>
                      <a:cubicBezTo>
                        <a:pt x="918371" y="1924736"/>
                        <a:pt x="999748" y="1917231"/>
                        <a:pt x="1097074" y="1907578"/>
                      </a:cubicBezTo>
                      <a:lnTo>
                        <a:pt x="1414573" y="1880377"/>
                      </a:lnTo>
                      <a:lnTo>
                        <a:pt x="1667276" y="1850092"/>
                      </a:lnTo>
                      <a:lnTo>
                        <a:pt x="1944661" y="1819632"/>
                      </a:lnTo>
                      <a:cubicBezTo>
                        <a:pt x="2028732" y="1810117"/>
                        <a:pt x="2103548" y="1794470"/>
                        <a:pt x="2176857" y="1780006"/>
                      </a:cubicBezTo>
                      <a:cubicBezTo>
                        <a:pt x="2250166" y="1765542"/>
                        <a:pt x="2320210" y="1747703"/>
                        <a:pt x="2384513" y="1732850"/>
                      </a:cubicBezTo>
                      <a:cubicBezTo>
                        <a:pt x="2448816" y="1717997"/>
                        <a:pt x="2494129" y="1711229"/>
                        <a:pt x="2562678" y="1690890"/>
                      </a:cubicBezTo>
                      <a:cubicBezTo>
                        <a:pt x="2631227" y="1670551"/>
                        <a:pt x="2718097" y="1637507"/>
                        <a:pt x="2795807" y="1610816"/>
                      </a:cubicBezTo>
                      <a:cubicBezTo>
                        <a:pt x="2863823" y="1587028"/>
                        <a:pt x="2907088" y="1572368"/>
                        <a:pt x="2970771" y="1548164"/>
                      </a:cubicBezTo>
                      <a:cubicBezTo>
                        <a:pt x="3034454" y="1523960"/>
                        <a:pt x="3111985" y="1494718"/>
                        <a:pt x="3177904" y="1465589"/>
                      </a:cubicBezTo>
                      <a:cubicBezTo>
                        <a:pt x="3243823" y="1436460"/>
                        <a:pt x="3292454" y="1412971"/>
                        <a:pt x="3366287" y="1373390"/>
                      </a:cubicBezTo>
                      <a:cubicBezTo>
                        <a:pt x="3440120" y="1333809"/>
                        <a:pt x="3548468" y="1272003"/>
                        <a:pt x="3620902" y="1228102"/>
                      </a:cubicBezTo>
                      <a:cubicBezTo>
                        <a:pt x="3693336" y="1184202"/>
                        <a:pt x="3735017" y="1156162"/>
                        <a:pt x="3800890" y="1109987"/>
                      </a:cubicBezTo>
                      <a:cubicBezTo>
                        <a:pt x="3866764" y="1063812"/>
                        <a:pt x="3950235" y="999027"/>
                        <a:pt x="4016143" y="951053"/>
                      </a:cubicBezTo>
                      <a:cubicBezTo>
                        <a:pt x="4082051" y="903079"/>
                        <a:pt x="4137513" y="865819"/>
                        <a:pt x="4196336" y="822141"/>
                      </a:cubicBezTo>
                      <a:cubicBezTo>
                        <a:pt x="4255159" y="778463"/>
                        <a:pt x="4298486" y="747960"/>
                        <a:pt x="4369083" y="688983"/>
                      </a:cubicBezTo>
                      <a:cubicBezTo>
                        <a:pt x="4439680" y="630006"/>
                        <a:pt x="4555531" y="527379"/>
                        <a:pt x="4619919" y="468280"/>
                      </a:cubicBezTo>
                      <a:cubicBezTo>
                        <a:pt x="4684307" y="409181"/>
                        <a:pt x="4708841" y="386613"/>
                        <a:pt x="4755411" y="334391"/>
                      </a:cubicBezTo>
                      <a:cubicBezTo>
                        <a:pt x="4801981" y="282169"/>
                        <a:pt x="4860663" y="210678"/>
                        <a:pt x="4899342" y="154946"/>
                      </a:cubicBezTo>
                      <a:cubicBezTo>
                        <a:pt x="4938021" y="99214"/>
                        <a:pt x="4987483" y="0"/>
                        <a:pt x="4987483" y="0"/>
                      </a:cubicBezTo>
                      <a:lnTo>
                        <a:pt x="4987483" y="0"/>
                      </a:lnTo>
                      <a:lnTo>
                        <a:pt x="4963835" y="67350"/>
                      </a:lnTo>
                    </a:path>
                  </a:pathLst>
                </a:cu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26E3C7-B435-412C-80E5-81F1A708F87A}"/>
                  </a:ext>
                </a:extLst>
              </p:cNvPr>
              <p:cNvSpPr txBox="1"/>
              <p:nvPr/>
            </p:nvSpPr>
            <p:spPr>
              <a:xfrm>
                <a:off x="6629403" y="5791200"/>
                <a:ext cx="38099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F51F17-941E-4DC3-B652-BC6C55AFB7AE}"/>
                </a:ext>
              </a:extLst>
            </p:cNvPr>
            <p:cNvSpPr txBox="1"/>
            <p:nvPr/>
          </p:nvSpPr>
          <p:spPr>
            <a:xfrm rot="5400000">
              <a:off x="6609508" y="3560051"/>
              <a:ext cx="3048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/>
                <a:t>{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17AFCD-9918-48EE-B5C5-BAFE451368FA}"/>
                </a:ext>
              </a:extLst>
            </p:cNvPr>
            <p:cNvSpPr txBox="1"/>
            <p:nvPr/>
          </p:nvSpPr>
          <p:spPr>
            <a:xfrm>
              <a:off x="6491372" y="3364468"/>
              <a:ext cx="5190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t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CF92C3D-6CE7-48A7-A5CA-9515D6D04212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919059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area of each rectangle is area = height x width = ƒ(t)</a:t>
            </a:r>
            <a:r>
              <a:rPr lang="el-GR" dirty="0"/>
              <a:t>Δ</a:t>
            </a:r>
            <a:r>
              <a:rPr lang="en-US" dirty="0"/>
              <a:t>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8B0BB5-6C24-4600-9297-A2AE30738D2B}"/>
              </a:ext>
            </a:extLst>
          </p:cNvPr>
          <p:cNvGrpSpPr/>
          <p:nvPr/>
        </p:nvGrpSpPr>
        <p:grpSpPr>
          <a:xfrm>
            <a:off x="4724400" y="3886200"/>
            <a:ext cx="4114800" cy="3276600"/>
            <a:chOff x="4724400" y="3276600"/>
            <a:chExt cx="4114800" cy="32766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3658D67-4366-43F8-85CE-8C22B3FD6D7B}"/>
                </a:ext>
              </a:extLst>
            </p:cNvPr>
            <p:cNvGrpSpPr/>
            <p:nvPr/>
          </p:nvGrpSpPr>
          <p:grpSpPr>
            <a:xfrm>
              <a:off x="4724400" y="3276600"/>
              <a:ext cx="4114800" cy="3276600"/>
              <a:chOff x="4724400" y="3276600"/>
              <a:chExt cx="4114800" cy="32766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F9B0C57-D4EA-4490-9A61-7C5A880F01FA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2914710"/>
                <a:chOff x="4724400" y="3276600"/>
                <a:chExt cx="4114800" cy="291471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C69EFF7-9B49-4E47-87BF-1A3A39F0A7FE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667000"/>
                  <a:chOff x="4287328" y="3886200"/>
                  <a:chExt cx="4114800" cy="2667000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E3D1BE70-43E3-45E0-94F1-42E1F0B40EFF}"/>
                      </a:ext>
                    </a:extLst>
                  </p:cNvPr>
                  <p:cNvGrpSpPr/>
                  <p:nvPr/>
                </p:nvGrpSpPr>
                <p:grpSpPr>
                  <a:xfrm>
                    <a:off x="4642450" y="4191000"/>
                    <a:ext cx="3663350" cy="2209800"/>
                    <a:chOff x="3118450" y="4267200"/>
                    <a:chExt cx="3663350" cy="2209800"/>
                  </a:xfrm>
                </p:grpSpPr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6935F7E7-B454-4F70-9EFA-D54D3BFDB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8450" y="6172199"/>
                      <a:ext cx="304798" cy="304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C2C9E9B5-7907-4303-B192-E58E95C69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7562" y="5715000"/>
                      <a:ext cx="310552" cy="76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15DB93A0-6CBE-42BD-ACCC-C66B120F1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428" y="5334000"/>
                      <a:ext cx="295689" cy="11429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D794BE7F-25C4-4C8C-938B-E3051676D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42431" y="5029200"/>
                      <a:ext cx="295691" cy="1447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D897C425-1548-4671-9C4E-D99F9A403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2436" y="4800599"/>
                      <a:ext cx="295692" cy="16763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9345904F-20F0-489E-97B6-471DB6890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2442" y="4613694"/>
                      <a:ext cx="300487" cy="186330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47C09E84-3A19-48CE-814F-E401481CB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7243" y="4492924"/>
                      <a:ext cx="311989" cy="198407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5C49594E-246C-4367-8007-785F5E55C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546" y="4389408"/>
                      <a:ext cx="288985" cy="208759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6B08A275-02CF-44DE-A35A-CAF830314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6845" y="4389406"/>
                      <a:ext cx="297611" cy="208759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FB28D1EE-AF08-424B-9722-D68D44A7C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877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5DD41A44-B888-4051-9ACC-B00D3BEEC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7884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EEDD5060-1DFF-42D5-8B2B-41B9AB1E4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00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3BE283E9-E854-48A8-8DB8-64514D40FA21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3886200"/>
                    <a:ext cx="0" cy="26670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41860C9A-494C-4708-9F00-BBEE3F0A9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7328" y="6400800"/>
                    <a:ext cx="41148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164488FB-09DA-4589-8381-A5DD52F45CE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51562" y="4190997"/>
                    <a:ext cx="3654235" cy="2209801"/>
                  </a:xfrm>
                  <a:custGeom>
                    <a:avLst/>
                    <a:gdLst>
                      <a:gd name="connsiteX0" fmla="*/ 0 w 3352800"/>
                      <a:gd name="connsiteY0" fmla="*/ 23447 h 2102130"/>
                      <a:gd name="connsiteX1" fmla="*/ 105508 w 3352800"/>
                      <a:gd name="connsiteY1" fmla="*/ 222739 h 2102130"/>
                      <a:gd name="connsiteX2" fmla="*/ 187569 w 3352800"/>
                      <a:gd name="connsiteY2" fmla="*/ 433754 h 2102130"/>
                      <a:gd name="connsiteX3" fmla="*/ 304800 w 3352800"/>
                      <a:gd name="connsiteY3" fmla="*/ 668216 h 2102130"/>
                      <a:gd name="connsiteX4" fmla="*/ 410308 w 3352800"/>
                      <a:gd name="connsiteY4" fmla="*/ 902677 h 2102130"/>
                      <a:gd name="connsiteX5" fmla="*/ 574431 w 3352800"/>
                      <a:gd name="connsiteY5" fmla="*/ 1207477 h 2102130"/>
                      <a:gd name="connsiteX6" fmla="*/ 785446 w 3352800"/>
                      <a:gd name="connsiteY6" fmla="*/ 1500554 h 2102130"/>
                      <a:gd name="connsiteX7" fmla="*/ 914400 w 3352800"/>
                      <a:gd name="connsiteY7" fmla="*/ 1664677 h 2102130"/>
                      <a:gd name="connsiteX8" fmla="*/ 1008185 w 3352800"/>
                      <a:gd name="connsiteY8" fmla="*/ 1758462 h 2102130"/>
                      <a:gd name="connsiteX9" fmla="*/ 1078523 w 3352800"/>
                      <a:gd name="connsiteY9" fmla="*/ 1828800 h 2102130"/>
                      <a:gd name="connsiteX10" fmla="*/ 1160585 w 3352800"/>
                      <a:gd name="connsiteY10" fmla="*/ 1899139 h 2102130"/>
                      <a:gd name="connsiteX11" fmla="*/ 1289539 w 3352800"/>
                      <a:gd name="connsiteY11" fmla="*/ 1981200 h 2102130"/>
                      <a:gd name="connsiteX12" fmla="*/ 1406769 w 3352800"/>
                      <a:gd name="connsiteY12" fmla="*/ 2028093 h 2102130"/>
                      <a:gd name="connsiteX13" fmla="*/ 1535723 w 3352800"/>
                      <a:gd name="connsiteY13" fmla="*/ 2074985 h 2102130"/>
                      <a:gd name="connsiteX14" fmla="*/ 1652954 w 3352800"/>
                      <a:gd name="connsiteY14" fmla="*/ 2098431 h 2102130"/>
                      <a:gd name="connsiteX15" fmla="*/ 1699846 w 3352800"/>
                      <a:gd name="connsiteY15" fmla="*/ 2098431 h 2102130"/>
                      <a:gd name="connsiteX16" fmla="*/ 1793631 w 3352800"/>
                      <a:gd name="connsiteY16" fmla="*/ 2063262 h 2102130"/>
                      <a:gd name="connsiteX17" fmla="*/ 1910862 w 3352800"/>
                      <a:gd name="connsiteY17" fmla="*/ 2039816 h 2102130"/>
                      <a:gd name="connsiteX18" fmla="*/ 2039816 w 3352800"/>
                      <a:gd name="connsiteY18" fmla="*/ 1969477 h 2102130"/>
                      <a:gd name="connsiteX19" fmla="*/ 2192216 w 3352800"/>
                      <a:gd name="connsiteY19" fmla="*/ 1899139 h 2102130"/>
                      <a:gd name="connsiteX20" fmla="*/ 2309446 w 3352800"/>
                      <a:gd name="connsiteY20" fmla="*/ 1805354 h 2102130"/>
                      <a:gd name="connsiteX21" fmla="*/ 2450123 w 3352800"/>
                      <a:gd name="connsiteY21" fmla="*/ 1641231 h 2102130"/>
                      <a:gd name="connsiteX22" fmla="*/ 2567354 w 3352800"/>
                      <a:gd name="connsiteY22" fmla="*/ 1477108 h 2102130"/>
                      <a:gd name="connsiteX23" fmla="*/ 2731477 w 3352800"/>
                      <a:gd name="connsiteY23" fmla="*/ 1277816 h 2102130"/>
                      <a:gd name="connsiteX24" fmla="*/ 2883877 w 3352800"/>
                      <a:gd name="connsiteY24" fmla="*/ 1031631 h 2102130"/>
                      <a:gd name="connsiteX25" fmla="*/ 2965939 w 3352800"/>
                      <a:gd name="connsiteY25" fmla="*/ 855785 h 2102130"/>
                      <a:gd name="connsiteX26" fmla="*/ 3083169 w 3352800"/>
                      <a:gd name="connsiteY26" fmla="*/ 597877 h 2102130"/>
                      <a:gd name="connsiteX27" fmla="*/ 3200400 w 3352800"/>
                      <a:gd name="connsiteY27" fmla="*/ 328247 h 2102130"/>
                      <a:gd name="connsiteX28" fmla="*/ 3305908 w 3352800"/>
                      <a:gd name="connsiteY28" fmla="*/ 128954 h 2102130"/>
                      <a:gd name="connsiteX29" fmla="*/ 3352800 w 3352800"/>
                      <a:gd name="connsiteY29" fmla="*/ 0 h 2102130"/>
                      <a:gd name="connsiteX30" fmla="*/ 3352800 w 3352800"/>
                      <a:gd name="connsiteY30" fmla="*/ 0 h 2102130"/>
                      <a:gd name="connsiteX31" fmla="*/ 3352800 w 3352800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44982 w 3330428"/>
                      <a:gd name="connsiteY22" fmla="*/ 1477108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7775 w 3330428"/>
                      <a:gd name="connsiteY5" fmla="*/ 120176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95557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2352 w 3348846"/>
                      <a:gd name="connsiteY7" fmla="*/ 166570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3397 w 3348846"/>
                      <a:gd name="connsiteY6" fmla="*/ 150348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3680 w 3348846"/>
                      <a:gd name="connsiteY11" fmla="*/ 197460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6521"/>
                      <a:gd name="connsiteX1" fmla="*/ 101554 w 3348846"/>
                      <a:gd name="connsiteY1" fmla="*/ 229483 h 2106521"/>
                      <a:gd name="connsiteX2" fmla="*/ 187426 w 3348846"/>
                      <a:gd name="connsiteY2" fmla="*/ 432877 h 2106521"/>
                      <a:gd name="connsiteX3" fmla="*/ 300846 w 3348846"/>
                      <a:gd name="connsiteY3" fmla="*/ 674960 h 2106521"/>
                      <a:gd name="connsiteX4" fmla="*/ 413975 w 3348846"/>
                      <a:gd name="connsiteY4" fmla="*/ 909421 h 2106521"/>
                      <a:gd name="connsiteX5" fmla="*/ 587625 w 3348846"/>
                      <a:gd name="connsiteY5" fmla="*/ 1202790 h 2106521"/>
                      <a:gd name="connsiteX6" fmla="*/ 789113 w 3348846"/>
                      <a:gd name="connsiteY6" fmla="*/ 1499678 h 2106521"/>
                      <a:gd name="connsiteX7" fmla="*/ 918068 w 3348846"/>
                      <a:gd name="connsiteY7" fmla="*/ 1661896 h 2106521"/>
                      <a:gd name="connsiteX8" fmla="*/ 1011852 w 3348846"/>
                      <a:gd name="connsiteY8" fmla="*/ 1763301 h 2106521"/>
                      <a:gd name="connsiteX9" fmla="*/ 1082191 w 3348846"/>
                      <a:gd name="connsiteY9" fmla="*/ 1829829 h 2106521"/>
                      <a:gd name="connsiteX10" fmla="*/ 1164252 w 3348846"/>
                      <a:gd name="connsiteY10" fmla="*/ 1896358 h 2106521"/>
                      <a:gd name="connsiteX11" fmla="*/ 1283680 w 3348846"/>
                      <a:gd name="connsiteY11" fmla="*/ 1974609 h 2106521"/>
                      <a:gd name="connsiteX12" fmla="*/ 1402815 w 3348846"/>
                      <a:gd name="connsiteY12" fmla="*/ 2034837 h 2106521"/>
                      <a:gd name="connsiteX13" fmla="*/ 1531769 w 3348846"/>
                      <a:gd name="connsiteY13" fmla="*/ 2081729 h 2106521"/>
                      <a:gd name="connsiteX14" fmla="*/ 1652810 w 3348846"/>
                      <a:gd name="connsiteY14" fmla="*/ 2097555 h 2106521"/>
                      <a:gd name="connsiteX15" fmla="*/ 1695892 w 3348846"/>
                      <a:gd name="connsiteY15" fmla="*/ 2105175 h 2106521"/>
                      <a:gd name="connsiteX16" fmla="*/ 1789677 w 3348846"/>
                      <a:gd name="connsiteY16" fmla="*/ 2070006 h 2106521"/>
                      <a:gd name="connsiteX17" fmla="*/ 1906908 w 3348846"/>
                      <a:gd name="connsiteY17" fmla="*/ 2046560 h 2106521"/>
                      <a:gd name="connsiteX18" fmla="*/ 2035862 w 3348846"/>
                      <a:gd name="connsiteY18" fmla="*/ 1976221 h 2106521"/>
                      <a:gd name="connsiteX19" fmla="*/ 2188262 w 3348846"/>
                      <a:gd name="connsiteY19" fmla="*/ 1905883 h 2106521"/>
                      <a:gd name="connsiteX20" fmla="*/ 2305492 w 3348846"/>
                      <a:gd name="connsiteY20" fmla="*/ 1812098 h 2106521"/>
                      <a:gd name="connsiteX21" fmla="*/ 2446169 w 3348846"/>
                      <a:gd name="connsiteY21" fmla="*/ 1647975 h 2106521"/>
                      <a:gd name="connsiteX22" fmla="*/ 2586849 w 3348846"/>
                      <a:gd name="connsiteY22" fmla="*/ 1519025 h 2106521"/>
                      <a:gd name="connsiteX23" fmla="*/ 2727523 w 3348846"/>
                      <a:gd name="connsiteY23" fmla="*/ 1284560 h 2106521"/>
                      <a:gd name="connsiteX24" fmla="*/ 2879923 w 3348846"/>
                      <a:gd name="connsiteY24" fmla="*/ 1038375 h 2106521"/>
                      <a:gd name="connsiteX25" fmla="*/ 2961985 w 3348846"/>
                      <a:gd name="connsiteY25" fmla="*/ 862529 h 2106521"/>
                      <a:gd name="connsiteX26" fmla="*/ 3079215 w 3348846"/>
                      <a:gd name="connsiteY26" fmla="*/ 604621 h 2106521"/>
                      <a:gd name="connsiteX27" fmla="*/ 3219895 w 3348846"/>
                      <a:gd name="connsiteY27" fmla="*/ 323266 h 2106521"/>
                      <a:gd name="connsiteX28" fmla="*/ 3301954 w 3348846"/>
                      <a:gd name="connsiteY28" fmla="*/ 135698 h 2106521"/>
                      <a:gd name="connsiteX29" fmla="*/ 3348846 w 3348846"/>
                      <a:gd name="connsiteY29" fmla="*/ 6744 h 2106521"/>
                      <a:gd name="connsiteX30" fmla="*/ 3348846 w 3348846"/>
                      <a:gd name="connsiteY30" fmla="*/ 6744 h 2106521"/>
                      <a:gd name="connsiteX31" fmla="*/ 3348846 w 3348846"/>
                      <a:gd name="connsiteY31" fmla="*/ 6744 h 2106521"/>
                      <a:gd name="connsiteX0" fmla="*/ 0 w 3348846"/>
                      <a:gd name="connsiteY0" fmla="*/ 0 h 2098483"/>
                      <a:gd name="connsiteX1" fmla="*/ 101554 w 3348846"/>
                      <a:gd name="connsiteY1" fmla="*/ 229483 h 2098483"/>
                      <a:gd name="connsiteX2" fmla="*/ 187426 w 3348846"/>
                      <a:gd name="connsiteY2" fmla="*/ 432877 h 2098483"/>
                      <a:gd name="connsiteX3" fmla="*/ 300846 w 3348846"/>
                      <a:gd name="connsiteY3" fmla="*/ 674960 h 2098483"/>
                      <a:gd name="connsiteX4" fmla="*/ 413975 w 3348846"/>
                      <a:gd name="connsiteY4" fmla="*/ 909421 h 2098483"/>
                      <a:gd name="connsiteX5" fmla="*/ 587625 w 3348846"/>
                      <a:gd name="connsiteY5" fmla="*/ 1202790 h 2098483"/>
                      <a:gd name="connsiteX6" fmla="*/ 789113 w 3348846"/>
                      <a:gd name="connsiteY6" fmla="*/ 1499678 h 2098483"/>
                      <a:gd name="connsiteX7" fmla="*/ 918068 w 3348846"/>
                      <a:gd name="connsiteY7" fmla="*/ 1661896 h 2098483"/>
                      <a:gd name="connsiteX8" fmla="*/ 1011852 w 3348846"/>
                      <a:gd name="connsiteY8" fmla="*/ 1763301 h 2098483"/>
                      <a:gd name="connsiteX9" fmla="*/ 1082191 w 3348846"/>
                      <a:gd name="connsiteY9" fmla="*/ 1829829 h 2098483"/>
                      <a:gd name="connsiteX10" fmla="*/ 1164252 w 3348846"/>
                      <a:gd name="connsiteY10" fmla="*/ 1896358 h 2098483"/>
                      <a:gd name="connsiteX11" fmla="*/ 1283680 w 3348846"/>
                      <a:gd name="connsiteY11" fmla="*/ 1974609 h 2098483"/>
                      <a:gd name="connsiteX12" fmla="*/ 1402815 w 3348846"/>
                      <a:gd name="connsiteY12" fmla="*/ 2034837 h 2098483"/>
                      <a:gd name="connsiteX13" fmla="*/ 1531769 w 3348846"/>
                      <a:gd name="connsiteY13" fmla="*/ 2081729 h 2098483"/>
                      <a:gd name="connsiteX14" fmla="*/ 1652810 w 3348846"/>
                      <a:gd name="connsiteY14" fmla="*/ 2097555 h 2098483"/>
                      <a:gd name="connsiteX15" fmla="*/ 1695892 w 3348846"/>
                      <a:gd name="connsiteY15" fmla="*/ 2093744 h 2098483"/>
                      <a:gd name="connsiteX16" fmla="*/ 1789677 w 3348846"/>
                      <a:gd name="connsiteY16" fmla="*/ 2070006 h 2098483"/>
                      <a:gd name="connsiteX17" fmla="*/ 1906908 w 3348846"/>
                      <a:gd name="connsiteY17" fmla="*/ 2046560 h 2098483"/>
                      <a:gd name="connsiteX18" fmla="*/ 2035862 w 3348846"/>
                      <a:gd name="connsiteY18" fmla="*/ 1976221 h 2098483"/>
                      <a:gd name="connsiteX19" fmla="*/ 2188262 w 3348846"/>
                      <a:gd name="connsiteY19" fmla="*/ 1905883 h 2098483"/>
                      <a:gd name="connsiteX20" fmla="*/ 2305492 w 3348846"/>
                      <a:gd name="connsiteY20" fmla="*/ 1812098 h 2098483"/>
                      <a:gd name="connsiteX21" fmla="*/ 2446169 w 3348846"/>
                      <a:gd name="connsiteY21" fmla="*/ 1647975 h 2098483"/>
                      <a:gd name="connsiteX22" fmla="*/ 2586849 w 3348846"/>
                      <a:gd name="connsiteY22" fmla="*/ 1519025 h 2098483"/>
                      <a:gd name="connsiteX23" fmla="*/ 2727523 w 3348846"/>
                      <a:gd name="connsiteY23" fmla="*/ 1284560 h 2098483"/>
                      <a:gd name="connsiteX24" fmla="*/ 2879923 w 3348846"/>
                      <a:gd name="connsiteY24" fmla="*/ 1038375 h 2098483"/>
                      <a:gd name="connsiteX25" fmla="*/ 2961985 w 3348846"/>
                      <a:gd name="connsiteY25" fmla="*/ 862529 h 2098483"/>
                      <a:gd name="connsiteX26" fmla="*/ 3079215 w 3348846"/>
                      <a:gd name="connsiteY26" fmla="*/ 604621 h 2098483"/>
                      <a:gd name="connsiteX27" fmla="*/ 3219895 w 3348846"/>
                      <a:gd name="connsiteY27" fmla="*/ 323266 h 2098483"/>
                      <a:gd name="connsiteX28" fmla="*/ 3301954 w 3348846"/>
                      <a:gd name="connsiteY28" fmla="*/ 135698 h 2098483"/>
                      <a:gd name="connsiteX29" fmla="*/ 3348846 w 3348846"/>
                      <a:gd name="connsiteY29" fmla="*/ 6744 h 2098483"/>
                      <a:gd name="connsiteX30" fmla="*/ 3348846 w 3348846"/>
                      <a:gd name="connsiteY30" fmla="*/ 6744 h 2098483"/>
                      <a:gd name="connsiteX31" fmla="*/ 3348846 w 3348846"/>
                      <a:gd name="connsiteY31" fmla="*/ 6744 h 2098483"/>
                      <a:gd name="connsiteX0" fmla="*/ 0 w 3348846"/>
                      <a:gd name="connsiteY0" fmla="*/ 0 h 2097086"/>
                      <a:gd name="connsiteX1" fmla="*/ 101554 w 3348846"/>
                      <a:gd name="connsiteY1" fmla="*/ 229483 h 2097086"/>
                      <a:gd name="connsiteX2" fmla="*/ 187426 w 3348846"/>
                      <a:gd name="connsiteY2" fmla="*/ 432877 h 2097086"/>
                      <a:gd name="connsiteX3" fmla="*/ 300846 w 3348846"/>
                      <a:gd name="connsiteY3" fmla="*/ 674960 h 2097086"/>
                      <a:gd name="connsiteX4" fmla="*/ 413975 w 3348846"/>
                      <a:gd name="connsiteY4" fmla="*/ 909421 h 2097086"/>
                      <a:gd name="connsiteX5" fmla="*/ 587625 w 3348846"/>
                      <a:gd name="connsiteY5" fmla="*/ 1202790 h 2097086"/>
                      <a:gd name="connsiteX6" fmla="*/ 789113 w 3348846"/>
                      <a:gd name="connsiteY6" fmla="*/ 1499678 h 2097086"/>
                      <a:gd name="connsiteX7" fmla="*/ 918068 w 3348846"/>
                      <a:gd name="connsiteY7" fmla="*/ 1661896 h 2097086"/>
                      <a:gd name="connsiteX8" fmla="*/ 1011852 w 3348846"/>
                      <a:gd name="connsiteY8" fmla="*/ 1763301 h 2097086"/>
                      <a:gd name="connsiteX9" fmla="*/ 1082191 w 3348846"/>
                      <a:gd name="connsiteY9" fmla="*/ 1829829 h 2097086"/>
                      <a:gd name="connsiteX10" fmla="*/ 1164252 w 3348846"/>
                      <a:gd name="connsiteY10" fmla="*/ 1896358 h 2097086"/>
                      <a:gd name="connsiteX11" fmla="*/ 1283680 w 3348846"/>
                      <a:gd name="connsiteY11" fmla="*/ 1974609 h 2097086"/>
                      <a:gd name="connsiteX12" fmla="*/ 1402815 w 3348846"/>
                      <a:gd name="connsiteY12" fmla="*/ 2034837 h 2097086"/>
                      <a:gd name="connsiteX13" fmla="*/ 1531769 w 3348846"/>
                      <a:gd name="connsiteY13" fmla="*/ 2081729 h 2097086"/>
                      <a:gd name="connsiteX14" fmla="*/ 1641379 w 3348846"/>
                      <a:gd name="connsiteY14" fmla="*/ 2095649 h 2097086"/>
                      <a:gd name="connsiteX15" fmla="*/ 1695892 w 3348846"/>
                      <a:gd name="connsiteY15" fmla="*/ 2093744 h 2097086"/>
                      <a:gd name="connsiteX16" fmla="*/ 1789677 w 3348846"/>
                      <a:gd name="connsiteY16" fmla="*/ 2070006 h 2097086"/>
                      <a:gd name="connsiteX17" fmla="*/ 1906908 w 3348846"/>
                      <a:gd name="connsiteY17" fmla="*/ 2046560 h 2097086"/>
                      <a:gd name="connsiteX18" fmla="*/ 2035862 w 3348846"/>
                      <a:gd name="connsiteY18" fmla="*/ 1976221 h 2097086"/>
                      <a:gd name="connsiteX19" fmla="*/ 2188262 w 3348846"/>
                      <a:gd name="connsiteY19" fmla="*/ 1905883 h 2097086"/>
                      <a:gd name="connsiteX20" fmla="*/ 2305492 w 3348846"/>
                      <a:gd name="connsiteY20" fmla="*/ 1812098 h 2097086"/>
                      <a:gd name="connsiteX21" fmla="*/ 2446169 w 3348846"/>
                      <a:gd name="connsiteY21" fmla="*/ 1647975 h 2097086"/>
                      <a:gd name="connsiteX22" fmla="*/ 2586849 w 3348846"/>
                      <a:gd name="connsiteY22" fmla="*/ 1519025 h 2097086"/>
                      <a:gd name="connsiteX23" fmla="*/ 2727523 w 3348846"/>
                      <a:gd name="connsiteY23" fmla="*/ 1284560 h 2097086"/>
                      <a:gd name="connsiteX24" fmla="*/ 2879923 w 3348846"/>
                      <a:gd name="connsiteY24" fmla="*/ 1038375 h 2097086"/>
                      <a:gd name="connsiteX25" fmla="*/ 2961985 w 3348846"/>
                      <a:gd name="connsiteY25" fmla="*/ 862529 h 2097086"/>
                      <a:gd name="connsiteX26" fmla="*/ 3079215 w 3348846"/>
                      <a:gd name="connsiteY26" fmla="*/ 604621 h 2097086"/>
                      <a:gd name="connsiteX27" fmla="*/ 3219895 w 3348846"/>
                      <a:gd name="connsiteY27" fmla="*/ 323266 h 2097086"/>
                      <a:gd name="connsiteX28" fmla="*/ 3301954 w 3348846"/>
                      <a:gd name="connsiteY28" fmla="*/ 135698 h 2097086"/>
                      <a:gd name="connsiteX29" fmla="*/ 3348846 w 3348846"/>
                      <a:gd name="connsiteY29" fmla="*/ 6744 h 2097086"/>
                      <a:gd name="connsiteX30" fmla="*/ 3348846 w 3348846"/>
                      <a:gd name="connsiteY30" fmla="*/ 6744 h 2097086"/>
                      <a:gd name="connsiteX31" fmla="*/ 3348846 w 3348846"/>
                      <a:gd name="connsiteY31" fmla="*/ 6744 h 2097086"/>
                      <a:gd name="connsiteX0" fmla="*/ 0 w 3348846"/>
                      <a:gd name="connsiteY0" fmla="*/ 0 h 2094107"/>
                      <a:gd name="connsiteX1" fmla="*/ 101554 w 3348846"/>
                      <a:gd name="connsiteY1" fmla="*/ 229483 h 2094107"/>
                      <a:gd name="connsiteX2" fmla="*/ 187426 w 3348846"/>
                      <a:gd name="connsiteY2" fmla="*/ 432877 h 2094107"/>
                      <a:gd name="connsiteX3" fmla="*/ 300846 w 3348846"/>
                      <a:gd name="connsiteY3" fmla="*/ 674960 h 2094107"/>
                      <a:gd name="connsiteX4" fmla="*/ 413975 w 3348846"/>
                      <a:gd name="connsiteY4" fmla="*/ 909421 h 2094107"/>
                      <a:gd name="connsiteX5" fmla="*/ 587625 w 3348846"/>
                      <a:gd name="connsiteY5" fmla="*/ 1202790 h 2094107"/>
                      <a:gd name="connsiteX6" fmla="*/ 789113 w 3348846"/>
                      <a:gd name="connsiteY6" fmla="*/ 1499678 h 2094107"/>
                      <a:gd name="connsiteX7" fmla="*/ 918068 w 3348846"/>
                      <a:gd name="connsiteY7" fmla="*/ 1661896 h 2094107"/>
                      <a:gd name="connsiteX8" fmla="*/ 1011852 w 3348846"/>
                      <a:gd name="connsiteY8" fmla="*/ 1763301 h 2094107"/>
                      <a:gd name="connsiteX9" fmla="*/ 1082191 w 3348846"/>
                      <a:gd name="connsiteY9" fmla="*/ 1829829 h 2094107"/>
                      <a:gd name="connsiteX10" fmla="*/ 1164252 w 3348846"/>
                      <a:gd name="connsiteY10" fmla="*/ 1896358 h 2094107"/>
                      <a:gd name="connsiteX11" fmla="*/ 1283680 w 3348846"/>
                      <a:gd name="connsiteY11" fmla="*/ 1974609 h 2094107"/>
                      <a:gd name="connsiteX12" fmla="*/ 1402815 w 3348846"/>
                      <a:gd name="connsiteY12" fmla="*/ 2034837 h 2094107"/>
                      <a:gd name="connsiteX13" fmla="*/ 1531769 w 3348846"/>
                      <a:gd name="connsiteY13" fmla="*/ 2081729 h 2094107"/>
                      <a:gd name="connsiteX14" fmla="*/ 1635663 w 3348846"/>
                      <a:gd name="connsiteY14" fmla="*/ 2084217 h 2094107"/>
                      <a:gd name="connsiteX15" fmla="*/ 1695892 w 3348846"/>
                      <a:gd name="connsiteY15" fmla="*/ 2093744 h 2094107"/>
                      <a:gd name="connsiteX16" fmla="*/ 1789677 w 3348846"/>
                      <a:gd name="connsiteY16" fmla="*/ 2070006 h 2094107"/>
                      <a:gd name="connsiteX17" fmla="*/ 1906908 w 3348846"/>
                      <a:gd name="connsiteY17" fmla="*/ 2046560 h 2094107"/>
                      <a:gd name="connsiteX18" fmla="*/ 2035862 w 3348846"/>
                      <a:gd name="connsiteY18" fmla="*/ 1976221 h 2094107"/>
                      <a:gd name="connsiteX19" fmla="*/ 2188262 w 3348846"/>
                      <a:gd name="connsiteY19" fmla="*/ 1905883 h 2094107"/>
                      <a:gd name="connsiteX20" fmla="*/ 2305492 w 3348846"/>
                      <a:gd name="connsiteY20" fmla="*/ 1812098 h 2094107"/>
                      <a:gd name="connsiteX21" fmla="*/ 2446169 w 3348846"/>
                      <a:gd name="connsiteY21" fmla="*/ 1647975 h 2094107"/>
                      <a:gd name="connsiteX22" fmla="*/ 2586849 w 3348846"/>
                      <a:gd name="connsiteY22" fmla="*/ 1519025 h 2094107"/>
                      <a:gd name="connsiteX23" fmla="*/ 2727523 w 3348846"/>
                      <a:gd name="connsiteY23" fmla="*/ 1284560 h 2094107"/>
                      <a:gd name="connsiteX24" fmla="*/ 2879923 w 3348846"/>
                      <a:gd name="connsiteY24" fmla="*/ 1038375 h 2094107"/>
                      <a:gd name="connsiteX25" fmla="*/ 2961985 w 3348846"/>
                      <a:gd name="connsiteY25" fmla="*/ 862529 h 2094107"/>
                      <a:gd name="connsiteX26" fmla="*/ 3079215 w 3348846"/>
                      <a:gd name="connsiteY26" fmla="*/ 604621 h 2094107"/>
                      <a:gd name="connsiteX27" fmla="*/ 3219895 w 3348846"/>
                      <a:gd name="connsiteY27" fmla="*/ 323266 h 2094107"/>
                      <a:gd name="connsiteX28" fmla="*/ 3301954 w 3348846"/>
                      <a:gd name="connsiteY28" fmla="*/ 135698 h 2094107"/>
                      <a:gd name="connsiteX29" fmla="*/ 3348846 w 3348846"/>
                      <a:gd name="connsiteY29" fmla="*/ 6744 h 2094107"/>
                      <a:gd name="connsiteX30" fmla="*/ 3348846 w 3348846"/>
                      <a:gd name="connsiteY30" fmla="*/ 6744 h 2094107"/>
                      <a:gd name="connsiteX31" fmla="*/ 3348846 w 3348846"/>
                      <a:gd name="connsiteY31" fmla="*/ 6744 h 2094107"/>
                      <a:gd name="connsiteX0" fmla="*/ 0 w 3348846"/>
                      <a:gd name="connsiteY0" fmla="*/ 0 h 2094117"/>
                      <a:gd name="connsiteX1" fmla="*/ 101554 w 3348846"/>
                      <a:gd name="connsiteY1" fmla="*/ 229483 h 2094117"/>
                      <a:gd name="connsiteX2" fmla="*/ 187426 w 3348846"/>
                      <a:gd name="connsiteY2" fmla="*/ 432877 h 2094117"/>
                      <a:gd name="connsiteX3" fmla="*/ 300846 w 3348846"/>
                      <a:gd name="connsiteY3" fmla="*/ 674960 h 2094117"/>
                      <a:gd name="connsiteX4" fmla="*/ 413975 w 3348846"/>
                      <a:gd name="connsiteY4" fmla="*/ 909421 h 2094117"/>
                      <a:gd name="connsiteX5" fmla="*/ 587625 w 3348846"/>
                      <a:gd name="connsiteY5" fmla="*/ 1202790 h 2094117"/>
                      <a:gd name="connsiteX6" fmla="*/ 789113 w 3348846"/>
                      <a:gd name="connsiteY6" fmla="*/ 1499678 h 2094117"/>
                      <a:gd name="connsiteX7" fmla="*/ 918068 w 3348846"/>
                      <a:gd name="connsiteY7" fmla="*/ 1661896 h 2094117"/>
                      <a:gd name="connsiteX8" fmla="*/ 1011852 w 3348846"/>
                      <a:gd name="connsiteY8" fmla="*/ 1763301 h 2094117"/>
                      <a:gd name="connsiteX9" fmla="*/ 1082191 w 3348846"/>
                      <a:gd name="connsiteY9" fmla="*/ 1829829 h 2094117"/>
                      <a:gd name="connsiteX10" fmla="*/ 1164252 w 3348846"/>
                      <a:gd name="connsiteY10" fmla="*/ 1896358 h 2094117"/>
                      <a:gd name="connsiteX11" fmla="*/ 1283680 w 3348846"/>
                      <a:gd name="connsiteY11" fmla="*/ 1974609 h 2094117"/>
                      <a:gd name="connsiteX12" fmla="*/ 1402815 w 3348846"/>
                      <a:gd name="connsiteY12" fmla="*/ 2034837 h 2094117"/>
                      <a:gd name="connsiteX13" fmla="*/ 1535579 w 3348846"/>
                      <a:gd name="connsiteY13" fmla="*/ 2079824 h 2094117"/>
                      <a:gd name="connsiteX14" fmla="*/ 1635663 w 3348846"/>
                      <a:gd name="connsiteY14" fmla="*/ 2084217 h 2094117"/>
                      <a:gd name="connsiteX15" fmla="*/ 1695892 w 3348846"/>
                      <a:gd name="connsiteY15" fmla="*/ 2093744 h 2094117"/>
                      <a:gd name="connsiteX16" fmla="*/ 1789677 w 3348846"/>
                      <a:gd name="connsiteY16" fmla="*/ 2070006 h 2094117"/>
                      <a:gd name="connsiteX17" fmla="*/ 1906908 w 3348846"/>
                      <a:gd name="connsiteY17" fmla="*/ 2046560 h 2094117"/>
                      <a:gd name="connsiteX18" fmla="*/ 2035862 w 3348846"/>
                      <a:gd name="connsiteY18" fmla="*/ 1976221 h 2094117"/>
                      <a:gd name="connsiteX19" fmla="*/ 2188262 w 3348846"/>
                      <a:gd name="connsiteY19" fmla="*/ 1905883 h 2094117"/>
                      <a:gd name="connsiteX20" fmla="*/ 2305492 w 3348846"/>
                      <a:gd name="connsiteY20" fmla="*/ 1812098 h 2094117"/>
                      <a:gd name="connsiteX21" fmla="*/ 2446169 w 3348846"/>
                      <a:gd name="connsiteY21" fmla="*/ 1647975 h 2094117"/>
                      <a:gd name="connsiteX22" fmla="*/ 2586849 w 3348846"/>
                      <a:gd name="connsiteY22" fmla="*/ 1519025 h 2094117"/>
                      <a:gd name="connsiteX23" fmla="*/ 2727523 w 3348846"/>
                      <a:gd name="connsiteY23" fmla="*/ 1284560 h 2094117"/>
                      <a:gd name="connsiteX24" fmla="*/ 2879923 w 3348846"/>
                      <a:gd name="connsiteY24" fmla="*/ 1038375 h 2094117"/>
                      <a:gd name="connsiteX25" fmla="*/ 2961985 w 3348846"/>
                      <a:gd name="connsiteY25" fmla="*/ 862529 h 2094117"/>
                      <a:gd name="connsiteX26" fmla="*/ 3079215 w 3348846"/>
                      <a:gd name="connsiteY26" fmla="*/ 604621 h 2094117"/>
                      <a:gd name="connsiteX27" fmla="*/ 3219895 w 3348846"/>
                      <a:gd name="connsiteY27" fmla="*/ 323266 h 2094117"/>
                      <a:gd name="connsiteX28" fmla="*/ 3301954 w 3348846"/>
                      <a:gd name="connsiteY28" fmla="*/ 135698 h 2094117"/>
                      <a:gd name="connsiteX29" fmla="*/ 3348846 w 3348846"/>
                      <a:gd name="connsiteY29" fmla="*/ 6744 h 2094117"/>
                      <a:gd name="connsiteX30" fmla="*/ 3348846 w 3348846"/>
                      <a:gd name="connsiteY30" fmla="*/ 6744 h 2094117"/>
                      <a:gd name="connsiteX31" fmla="*/ 3348846 w 3348846"/>
                      <a:gd name="connsiteY31" fmla="*/ 6744 h 2094117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2815 w 3348846"/>
                      <a:gd name="connsiteY12" fmla="*/ 2034837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7568 w 3348846"/>
                      <a:gd name="connsiteY8" fmla="*/ 1761396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5862 w 3348846"/>
                      <a:gd name="connsiteY18" fmla="*/ 1976221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0167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1681 w 3348846"/>
                      <a:gd name="connsiteY20" fmla="*/ 1808287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9776 w 3348846"/>
                      <a:gd name="connsiteY20" fmla="*/ 1804476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1133 w 3348846"/>
                      <a:gd name="connsiteY22" fmla="*/ 1499971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7323 w 3348846"/>
                      <a:gd name="connsiteY22" fmla="*/ 149425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5618 w 3348846"/>
                      <a:gd name="connsiteY23" fmla="*/ 1276938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8492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4980759"/>
                      <a:gd name="connsiteY0" fmla="*/ 1957278 h 2079114"/>
                      <a:gd name="connsiteX1" fmla="*/ 1733467 w 4980759"/>
                      <a:gd name="connsiteY1" fmla="*/ 222739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82707 w 4980759"/>
                      <a:gd name="connsiteY1" fmla="*/ 190897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279441 w 4980759"/>
                      <a:gd name="connsiteY1" fmla="*/ 1962579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880215"/>
                      <a:gd name="connsiteY0" fmla="*/ 1962151 h 2079114"/>
                      <a:gd name="connsiteX1" fmla="*/ 178897 w 4880215"/>
                      <a:gd name="connsiteY1" fmla="*/ 1962579 h 2079114"/>
                      <a:gd name="connsiteX2" fmla="*/ 666947 w 4880215"/>
                      <a:gd name="connsiteY2" fmla="*/ 1917424 h 2079114"/>
                      <a:gd name="connsiteX3" fmla="*/ 1012392 w 4880215"/>
                      <a:gd name="connsiteY3" fmla="*/ 1910958 h 2079114"/>
                      <a:gd name="connsiteX4" fmla="*/ 1442624 w 4880215"/>
                      <a:gd name="connsiteY4" fmla="*/ 1814021 h 2079114"/>
                      <a:gd name="connsiteX5" fmla="*/ 1778691 w 4880215"/>
                      <a:gd name="connsiteY5" fmla="*/ 1819854 h 2079114"/>
                      <a:gd name="connsiteX6" fmla="*/ 2281811 w 4880215"/>
                      <a:gd name="connsiteY6" fmla="*/ 1751229 h 2079114"/>
                      <a:gd name="connsiteX7" fmla="*/ 2449438 w 4880215"/>
                      <a:gd name="connsiteY7" fmla="*/ 1738002 h 2079114"/>
                      <a:gd name="connsiteX8" fmla="*/ 2548937 w 4880215"/>
                      <a:gd name="connsiteY8" fmla="*/ 1754652 h 2079114"/>
                      <a:gd name="connsiteX9" fmla="*/ 2613560 w 4880215"/>
                      <a:gd name="connsiteY9" fmla="*/ 1817369 h 2079114"/>
                      <a:gd name="connsiteX10" fmla="*/ 2701337 w 4880215"/>
                      <a:gd name="connsiteY10" fmla="*/ 1889614 h 2079114"/>
                      <a:gd name="connsiteX11" fmla="*/ 2815049 w 4880215"/>
                      <a:gd name="connsiteY11" fmla="*/ 1967865 h 2079114"/>
                      <a:gd name="connsiteX12" fmla="*/ 2937994 w 4880215"/>
                      <a:gd name="connsiteY12" fmla="*/ 2024282 h 2079114"/>
                      <a:gd name="connsiteX13" fmla="*/ 3068853 w 4880215"/>
                      <a:gd name="connsiteY13" fmla="*/ 2065459 h 2079114"/>
                      <a:gd name="connsiteX14" fmla="*/ 3167032 w 4880215"/>
                      <a:gd name="connsiteY14" fmla="*/ 2077473 h 2079114"/>
                      <a:gd name="connsiteX15" fmla="*/ 3231071 w 4880215"/>
                      <a:gd name="connsiteY15" fmla="*/ 2077472 h 2079114"/>
                      <a:gd name="connsiteX16" fmla="*/ 3321046 w 4880215"/>
                      <a:gd name="connsiteY16" fmla="*/ 2063262 h 2079114"/>
                      <a:gd name="connsiteX17" fmla="*/ 3436371 w 4880215"/>
                      <a:gd name="connsiteY17" fmla="*/ 2036005 h 2079114"/>
                      <a:gd name="connsiteX18" fmla="*/ 3569137 w 4880215"/>
                      <a:gd name="connsiteY18" fmla="*/ 1975193 h 2079114"/>
                      <a:gd name="connsiteX19" fmla="*/ 3717726 w 4880215"/>
                      <a:gd name="connsiteY19" fmla="*/ 1883896 h 2079114"/>
                      <a:gd name="connsiteX20" fmla="*/ 3827335 w 4880215"/>
                      <a:gd name="connsiteY20" fmla="*/ 1793921 h 2079114"/>
                      <a:gd name="connsiteX21" fmla="*/ 3977538 w 4880215"/>
                      <a:gd name="connsiteY21" fmla="*/ 1641231 h 2079114"/>
                      <a:gd name="connsiteX22" fmla="*/ 4102976 w 4880215"/>
                      <a:gd name="connsiteY22" fmla="*/ 1483700 h 2079114"/>
                      <a:gd name="connsiteX23" fmla="*/ 4251272 w 4880215"/>
                      <a:gd name="connsiteY23" fmla="*/ 1268289 h 2079114"/>
                      <a:gd name="connsiteX24" fmla="*/ 4396051 w 4880215"/>
                      <a:gd name="connsiteY24" fmla="*/ 1029725 h 2079114"/>
                      <a:gd name="connsiteX25" fmla="*/ 4493354 w 4880215"/>
                      <a:gd name="connsiteY25" fmla="*/ 855785 h 2079114"/>
                      <a:gd name="connsiteX26" fmla="*/ 4618206 w 4880215"/>
                      <a:gd name="connsiteY26" fmla="*/ 595972 h 2079114"/>
                      <a:gd name="connsiteX27" fmla="*/ 4751264 w 4880215"/>
                      <a:gd name="connsiteY27" fmla="*/ 316522 h 2079114"/>
                      <a:gd name="connsiteX28" fmla="*/ 4833323 w 4880215"/>
                      <a:gd name="connsiteY28" fmla="*/ 128954 h 2079114"/>
                      <a:gd name="connsiteX29" fmla="*/ 4880215 w 4880215"/>
                      <a:gd name="connsiteY29" fmla="*/ 0 h 2079114"/>
                      <a:gd name="connsiteX30" fmla="*/ 4880215 w 4880215"/>
                      <a:gd name="connsiteY30" fmla="*/ 0 h 2079114"/>
                      <a:gd name="connsiteX31" fmla="*/ 4866878 w 4880215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39759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31019 w 4926620"/>
                      <a:gd name="connsiteY19" fmla="*/ 156224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95523"/>
                      <a:gd name="connsiteX1" fmla="*/ 225302 w 4926620"/>
                      <a:gd name="connsiteY1" fmla="*/ 1962579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1306 w 4927926"/>
                      <a:gd name="connsiteY0" fmla="*/ 1971898 h 2095523"/>
                      <a:gd name="connsiteX1" fmla="*/ 64191 w 4927926"/>
                      <a:gd name="connsiteY1" fmla="*/ 1982073 h 2095523"/>
                      <a:gd name="connsiteX2" fmla="*/ 714658 w 4927926"/>
                      <a:gd name="connsiteY2" fmla="*/ 1917424 h 2095523"/>
                      <a:gd name="connsiteX3" fmla="*/ 1060103 w 4927926"/>
                      <a:gd name="connsiteY3" fmla="*/ 1910958 h 2095523"/>
                      <a:gd name="connsiteX4" fmla="*/ 1490335 w 4927926"/>
                      <a:gd name="connsiteY4" fmla="*/ 1814021 h 2095523"/>
                      <a:gd name="connsiteX5" fmla="*/ 1826402 w 4927926"/>
                      <a:gd name="connsiteY5" fmla="*/ 1819854 h 2095523"/>
                      <a:gd name="connsiteX6" fmla="*/ 2329522 w 4927926"/>
                      <a:gd name="connsiteY6" fmla="*/ 1751229 h 2095523"/>
                      <a:gd name="connsiteX7" fmla="*/ 2497149 w 4927926"/>
                      <a:gd name="connsiteY7" fmla="*/ 1738002 h 2095523"/>
                      <a:gd name="connsiteX8" fmla="*/ 2596648 w 4927926"/>
                      <a:gd name="connsiteY8" fmla="*/ 1754652 h 2095523"/>
                      <a:gd name="connsiteX9" fmla="*/ 2661271 w 4927926"/>
                      <a:gd name="connsiteY9" fmla="*/ 1817369 h 2095523"/>
                      <a:gd name="connsiteX10" fmla="*/ 2749048 w 4927926"/>
                      <a:gd name="connsiteY10" fmla="*/ 1889614 h 2095523"/>
                      <a:gd name="connsiteX11" fmla="*/ 2862760 w 4927926"/>
                      <a:gd name="connsiteY11" fmla="*/ 1967865 h 2095523"/>
                      <a:gd name="connsiteX12" fmla="*/ 2985705 w 4927926"/>
                      <a:gd name="connsiteY12" fmla="*/ 2024282 h 2095523"/>
                      <a:gd name="connsiteX13" fmla="*/ 3116564 w 4927926"/>
                      <a:gd name="connsiteY13" fmla="*/ 2065459 h 2095523"/>
                      <a:gd name="connsiteX14" fmla="*/ 3214743 w 4927926"/>
                      <a:gd name="connsiteY14" fmla="*/ 2077473 h 2095523"/>
                      <a:gd name="connsiteX15" fmla="*/ 3278782 w 4927926"/>
                      <a:gd name="connsiteY15" fmla="*/ 2077472 h 2095523"/>
                      <a:gd name="connsiteX16" fmla="*/ 3368757 w 4927926"/>
                      <a:gd name="connsiteY16" fmla="*/ 2063262 h 2095523"/>
                      <a:gd name="connsiteX17" fmla="*/ 3120577 w 4927926"/>
                      <a:gd name="connsiteY17" fmla="*/ 1689987 h 2095523"/>
                      <a:gd name="connsiteX18" fmla="*/ 3214672 w 4927926"/>
                      <a:gd name="connsiteY18" fmla="*/ 1614554 h 2095523"/>
                      <a:gd name="connsiteX19" fmla="*/ 3332325 w 4927926"/>
                      <a:gd name="connsiteY19" fmla="*/ 1562246 h 2095523"/>
                      <a:gd name="connsiteX20" fmla="*/ 3565679 w 4927926"/>
                      <a:gd name="connsiteY20" fmla="*/ 1491764 h 2095523"/>
                      <a:gd name="connsiteX21" fmla="*/ 3785491 w 4927926"/>
                      <a:gd name="connsiteY21" fmla="*/ 1397556 h 2095523"/>
                      <a:gd name="connsiteX22" fmla="*/ 4019205 w 4927926"/>
                      <a:gd name="connsiteY22" fmla="*/ 1283886 h 2095523"/>
                      <a:gd name="connsiteX23" fmla="*/ 4206173 w 4927926"/>
                      <a:gd name="connsiteY23" fmla="*/ 1141578 h 2095523"/>
                      <a:gd name="connsiteX24" fmla="*/ 4343219 w 4927926"/>
                      <a:gd name="connsiteY24" fmla="*/ 1010231 h 2095523"/>
                      <a:gd name="connsiteX25" fmla="*/ 4517864 w 4927926"/>
                      <a:gd name="connsiteY25" fmla="*/ 855785 h 2095523"/>
                      <a:gd name="connsiteX26" fmla="*/ 4665917 w 4927926"/>
                      <a:gd name="connsiteY26" fmla="*/ 595972 h 2095523"/>
                      <a:gd name="connsiteX27" fmla="*/ 4798975 w 4927926"/>
                      <a:gd name="connsiteY27" fmla="*/ 316522 h 2095523"/>
                      <a:gd name="connsiteX28" fmla="*/ 4881034 w 4927926"/>
                      <a:gd name="connsiteY28" fmla="*/ 128954 h 2095523"/>
                      <a:gd name="connsiteX29" fmla="*/ 4927926 w 4927926"/>
                      <a:gd name="connsiteY29" fmla="*/ 0 h 2095523"/>
                      <a:gd name="connsiteX30" fmla="*/ 4927926 w 4927926"/>
                      <a:gd name="connsiteY30" fmla="*/ 0 h 2095523"/>
                      <a:gd name="connsiteX31" fmla="*/ 4914589 w 4927926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794128"/>
                      <a:gd name="connsiteY0" fmla="*/ 1982073 h 2095523"/>
                      <a:gd name="connsiteX1" fmla="*/ 580860 w 4794128"/>
                      <a:gd name="connsiteY1" fmla="*/ 1917424 h 2095523"/>
                      <a:gd name="connsiteX2" fmla="*/ 926305 w 4794128"/>
                      <a:gd name="connsiteY2" fmla="*/ 1910958 h 2095523"/>
                      <a:gd name="connsiteX3" fmla="*/ 1356537 w 4794128"/>
                      <a:gd name="connsiteY3" fmla="*/ 1814021 h 2095523"/>
                      <a:gd name="connsiteX4" fmla="*/ 1692604 w 4794128"/>
                      <a:gd name="connsiteY4" fmla="*/ 1819854 h 2095523"/>
                      <a:gd name="connsiteX5" fmla="*/ 2195724 w 4794128"/>
                      <a:gd name="connsiteY5" fmla="*/ 1751229 h 2095523"/>
                      <a:gd name="connsiteX6" fmla="*/ 2363351 w 4794128"/>
                      <a:gd name="connsiteY6" fmla="*/ 1738002 h 2095523"/>
                      <a:gd name="connsiteX7" fmla="*/ 2462850 w 4794128"/>
                      <a:gd name="connsiteY7" fmla="*/ 1754652 h 2095523"/>
                      <a:gd name="connsiteX8" fmla="*/ 2527473 w 4794128"/>
                      <a:gd name="connsiteY8" fmla="*/ 1817369 h 2095523"/>
                      <a:gd name="connsiteX9" fmla="*/ 2615250 w 4794128"/>
                      <a:gd name="connsiteY9" fmla="*/ 1889614 h 2095523"/>
                      <a:gd name="connsiteX10" fmla="*/ 2728962 w 4794128"/>
                      <a:gd name="connsiteY10" fmla="*/ 1967865 h 2095523"/>
                      <a:gd name="connsiteX11" fmla="*/ 2851907 w 4794128"/>
                      <a:gd name="connsiteY11" fmla="*/ 2024282 h 2095523"/>
                      <a:gd name="connsiteX12" fmla="*/ 2982766 w 4794128"/>
                      <a:gd name="connsiteY12" fmla="*/ 2065459 h 2095523"/>
                      <a:gd name="connsiteX13" fmla="*/ 3080945 w 4794128"/>
                      <a:gd name="connsiteY13" fmla="*/ 2077473 h 2095523"/>
                      <a:gd name="connsiteX14" fmla="*/ 3144984 w 4794128"/>
                      <a:gd name="connsiteY14" fmla="*/ 2077472 h 2095523"/>
                      <a:gd name="connsiteX15" fmla="*/ 3234959 w 4794128"/>
                      <a:gd name="connsiteY15" fmla="*/ 2063262 h 2095523"/>
                      <a:gd name="connsiteX16" fmla="*/ 2986779 w 4794128"/>
                      <a:gd name="connsiteY16" fmla="*/ 1689987 h 2095523"/>
                      <a:gd name="connsiteX17" fmla="*/ 3080874 w 4794128"/>
                      <a:gd name="connsiteY17" fmla="*/ 1614554 h 2095523"/>
                      <a:gd name="connsiteX18" fmla="*/ 3198527 w 4794128"/>
                      <a:gd name="connsiteY18" fmla="*/ 1562246 h 2095523"/>
                      <a:gd name="connsiteX19" fmla="*/ 3431881 w 4794128"/>
                      <a:gd name="connsiteY19" fmla="*/ 1491764 h 2095523"/>
                      <a:gd name="connsiteX20" fmla="*/ 3651693 w 4794128"/>
                      <a:gd name="connsiteY20" fmla="*/ 1397556 h 2095523"/>
                      <a:gd name="connsiteX21" fmla="*/ 3885407 w 4794128"/>
                      <a:gd name="connsiteY21" fmla="*/ 1283886 h 2095523"/>
                      <a:gd name="connsiteX22" fmla="*/ 4072375 w 4794128"/>
                      <a:gd name="connsiteY22" fmla="*/ 1141578 h 2095523"/>
                      <a:gd name="connsiteX23" fmla="*/ 4209421 w 4794128"/>
                      <a:gd name="connsiteY23" fmla="*/ 1010231 h 2095523"/>
                      <a:gd name="connsiteX24" fmla="*/ 4384066 w 4794128"/>
                      <a:gd name="connsiteY24" fmla="*/ 855785 h 2095523"/>
                      <a:gd name="connsiteX25" fmla="*/ 4532119 w 4794128"/>
                      <a:gd name="connsiteY25" fmla="*/ 595972 h 2095523"/>
                      <a:gd name="connsiteX26" fmla="*/ 4665177 w 4794128"/>
                      <a:gd name="connsiteY26" fmla="*/ 316522 h 2095523"/>
                      <a:gd name="connsiteX27" fmla="*/ 4747236 w 4794128"/>
                      <a:gd name="connsiteY27" fmla="*/ 128954 h 2095523"/>
                      <a:gd name="connsiteX28" fmla="*/ 4794128 w 4794128"/>
                      <a:gd name="connsiteY28" fmla="*/ 0 h 2095523"/>
                      <a:gd name="connsiteX29" fmla="*/ 4794128 w 4794128"/>
                      <a:gd name="connsiteY29" fmla="*/ 0 h 2095523"/>
                      <a:gd name="connsiteX30" fmla="*/ 4780791 w 4794128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758747 w 4972015"/>
                      <a:gd name="connsiteY1" fmla="*/ 1917424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816339 w 4972015"/>
                      <a:gd name="connsiteY9" fmla="*/ 1870120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42527 w 4972015"/>
                      <a:gd name="connsiteY22" fmla="*/ 1161072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1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2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4204"/>
                      <a:gd name="connsiteX1" fmla="*/ 302430 w 4972015"/>
                      <a:gd name="connsiteY1" fmla="*/ 1951541 h 2104204"/>
                      <a:gd name="connsiteX2" fmla="*/ 555065 w 4972015"/>
                      <a:gd name="connsiteY2" fmla="*/ 1945072 h 2104204"/>
                      <a:gd name="connsiteX3" fmla="*/ 815146 w 4972015"/>
                      <a:gd name="connsiteY3" fmla="*/ 1930985 h 2104204"/>
                      <a:gd name="connsiteX4" fmla="*/ 1081606 w 4972015"/>
                      <a:gd name="connsiteY4" fmla="*/ 1907578 h 2104204"/>
                      <a:gd name="connsiteX5" fmla="*/ 1399105 w 4972015"/>
                      <a:gd name="connsiteY5" fmla="*/ 1868193 h 2104204"/>
                      <a:gd name="connsiteX6" fmla="*/ 1659542 w 4972015"/>
                      <a:gd name="connsiteY6" fmla="*/ 1840345 h 2104204"/>
                      <a:gd name="connsiteX7" fmla="*/ 1913724 w 4972015"/>
                      <a:gd name="connsiteY7" fmla="*/ 1813134 h 2104204"/>
                      <a:gd name="connsiteX8" fmla="*/ 2171703 w 4972015"/>
                      <a:gd name="connsiteY8" fmla="*/ 1802748 h 2104204"/>
                      <a:gd name="connsiteX9" fmla="*/ 2491504 w 4972015"/>
                      <a:gd name="connsiteY9" fmla="*/ 1797017 h 2104204"/>
                      <a:gd name="connsiteX10" fmla="*/ 2906849 w 4972015"/>
                      <a:gd name="connsiteY10" fmla="*/ 1967865 h 2104204"/>
                      <a:gd name="connsiteX11" fmla="*/ 3029794 w 4972015"/>
                      <a:gd name="connsiteY11" fmla="*/ 2024282 h 2104204"/>
                      <a:gd name="connsiteX12" fmla="*/ 3160653 w 4972015"/>
                      <a:gd name="connsiteY12" fmla="*/ 2065459 h 2104204"/>
                      <a:gd name="connsiteX13" fmla="*/ 3258832 w 4972015"/>
                      <a:gd name="connsiteY13" fmla="*/ 2077473 h 2104204"/>
                      <a:gd name="connsiteX14" fmla="*/ 3164666 w 4972015"/>
                      <a:gd name="connsiteY14" fmla="*/ 1689987 h 2104204"/>
                      <a:gd name="connsiteX15" fmla="*/ 3258761 w 4972015"/>
                      <a:gd name="connsiteY15" fmla="*/ 1614554 h 2104204"/>
                      <a:gd name="connsiteX16" fmla="*/ 3376414 w 4972015"/>
                      <a:gd name="connsiteY16" fmla="*/ 1562246 h 2104204"/>
                      <a:gd name="connsiteX17" fmla="*/ 3609768 w 4972015"/>
                      <a:gd name="connsiteY17" fmla="*/ 1491764 h 2104204"/>
                      <a:gd name="connsiteX18" fmla="*/ 3829580 w 4972015"/>
                      <a:gd name="connsiteY18" fmla="*/ 1397556 h 2104204"/>
                      <a:gd name="connsiteX19" fmla="*/ 4063294 w 4972015"/>
                      <a:gd name="connsiteY19" fmla="*/ 1283886 h 2104204"/>
                      <a:gd name="connsiteX20" fmla="*/ 4242527 w 4972015"/>
                      <a:gd name="connsiteY20" fmla="*/ 1161072 h 2104204"/>
                      <a:gd name="connsiteX21" fmla="*/ 4402776 w 4972015"/>
                      <a:gd name="connsiteY21" fmla="*/ 1019978 h 2104204"/>
                      <a:gd name="connsiteX22" fmla="*/ 4561953 w 4972015"/>
                      <a:gd name="connsiteY22" fmla="*/ 855785 h 2104204"/>
                      <a:gd name="connsiteX23" fmla="*/ 4710006 w 4972015"/>
                      <a:gd name="connsiteY23" fmla="*/ 595972 h 2104204"/>
                      <a:gd name="connsiteX24" fmla="*/ 4843064 w 4972015"/>
                      <a:gd name="connsiteY24" fmla="*/ 316522 h 2104204"/>
                      <a:gd name="connsiteX25" fmla="*/ 4925123 w 4972015"/>
                      <a:gd name="connsiteY25" fmla="*/ 128954 h 2104204"/>
                      <a:gd name="connsiteX26" fmla="*/ 4972015 w 4972015"/>
                      <a:gd name="connsiteY26" fmla="*/ 0 h 2104204"/>
                      <a:gd name="connsiteX27" fmla="*/ 4972015 w 4972015"/>
                      <a:gd name="connsiteY27" fmla="*/ 0 h 2104204"/>
                      <a:gd name="connsiteX28" fmla="*/ 4958678 w 4972015"/>
                      <a:gd name="connsiteY28" fmla="*/ 38109 h 2104204"/>
                      <a:gd name="connsiteX0" fmla="*/ 0 w 4972015"/>
                      <a:gd name="connsiteY0" fmla="*/ 1972326 h 2084817"/>
                      <a:gd name="connsiteX1" fmla="*/ 302430 w 4972015"/>
                      <a:gd name="connsiteY1" fmla="*/ 1951541 h 2084817"/>
                      <a:gd name="connsiteX2" fmla="*/ 555065 w 4972015"/>
                      <a:gd name="connsiteY2" fmla="*/ 1945072 h 2084817"/>
                      <a:gd name="connsiteX3" fmla="*/ 815146 w 4972015"/>
                      <a:gd name="connsiteY3" fmla="*/ 1930985 h 2084817"/>
                      <a:gd name="connsiteX4" fmla="*/ 1081606 w 4972015"/>
                      <a:gd name="connsiteY4" fmla="*/ 1907578 h 2084817"/>
                      <a:gd name="connsiteX5" fmla="*/ 1399105 w 4972015"/>
                      <a:gd name="connsiteY5" fmla="*/ 1868193 h 2084817"/>
                      <a:gd name="connsiteX6" fmla="*/ 1659542 w 4972015"/>
                      <a:gd name="connsiteY6" fmla="*/ 1840345 h 2084817"/>
                      <a:gd name="connsiteX7" fmla="*/ 1913724 w 4972015"/>
                      <a:gd name="connsiteY7" fmla="*/ 1813134 h 2084817"/>
                      <a:gd name="connsiteX8" fmla="*/ 2171703 w 4972015"/>
                      <a:gd name="connsiteY8" fmla="*/ 1802748 h 2084817"/>
                      <a:gd name="connsiteX9" fmla="*/ 2491504 w 4972015"/>
                      <a:gd name="connsiteY9" fmla="*/ 1797017 h 2084817"/>
                      <a:gd name="connsiteX10" fmla="*/ 2906849 w 4972015"/>
                      <a:gd name="connsiteY10" fmla="*/ 1967865 h 2084817"/>
                      <a:gd name="connsiteX11" fmla="*/ 3029794 w 4972015"/>
                      <a:gd name="connsiteY11" fmla="*/ 2024282 h 2084817"/>
                      <a:gd name="connsiteX12" fmla="*/ 3160653 w 4972015"/>
                      <a:gd name="connsiteY12" fmla="*/ 2065459 h 2084817"/>
                      <a:gd name="connsiteX13" fmla="*/ 3164666 w 4972015"/>
                      <a:gd name="connsiteY13" fmla="*/ 1689987 h 2084817"/>
                      <a:gd name="connsiteX14" fmla="*/ 3258761 w 4972015"/>
                      <a:gd name="connsiteY14" fmla="*/ 1614554 h 2084817"/>
                      <a:gd name="connsiteX15" fmla="*/ 3376414 w 4972015"/>
                      <a:gd name="connsiteY15" fmla="*/ 1562246 h 2084817"/>
                      <a:gd name="connsiteX16" fmla="*/ 3609768 w 4972015"/>
                      <a:gd name="connsiteY16" fmla="*/ 1491764 h 2084817"/>
                      <a:gd name="connsiteX17" fmla="*/ 3829580 w 4972015"/>
                      <a:gd name="connsiteY17" fmla="*/ 1397556 h 2084817"/>
                      <a:gd name="connsiteX18" fmla="*/ 4063294 w 4972015"/>
                      <a:gd name="connsiteY18" fmla="*/ 1283886 h 2084817"/>
                      <a:gd name="connsiteX19" fmla="*/ 4242527 w 4972015"/>
                      <a:gd name="connsiteY19" fmla="*/ 1161072 h 2084817"/>
                      <a:gd name="connsiteX20" fmla="*/ 4402776 w 4972015"/>
                      <a:gd name="connsiteY20" fmla="*/ 1019978 h 2084817"/>
                      <a:gd name="connsiteX21" fmla="*/ 4561953 w 4972015"/>
                      <a:gd name="connsiteY21" fmla="*/ 855785 h 2084817"/>
                      <a:gd name="connsiteX22" fmla="*/ 4710006 w 4972015"/>
                      <a:gd name="connsiteY22" fmla="*/ 595972 h 2084817"/>
                      <a:gd name="connsiteX23" fmla="*/ 4843064 w 4972015"/>
                      <a:gd name="connsiteY23" fmla="*/ 316522 h 2084817"/>
                      <a:gd name="connsiteX24" fmla="*/ 4925123 w 4972015"/>
                      <a:gd name="connsiteY24" fmla="*/ 128954 h 2084817"/>
                      <a:gd name="connsiteX25" fmla="*/ 4972015 w 4972015"/>
                      <a:gd name="connsiteY25" fmla="*/ 0 h 2084817"/>
                      <a:gd name="connsiteX26" fmla="*/ 4972015 w 4972015"/>
                      <a:gd name="connsiteY26" fmla="*/ 0 h 2084817"/>
                      <a:gd name="connsiteX27" fmla="*/ 4958678 w 4972015"/>
                      <a:gd name="connsiteY27" fmla="*/ 38109 h 2084817"/>
                      <a:gd name="connsiteX0" fmla="*/ 0 w 4972015"/>
                      <a:gd name="connsiteY0" fmla="*/ 1972326 h 2040335"/>
                      <a:gd name="connsiteX1" fmla="*/ 302430 w 4972015"/>
                      <a:gd name="connsiteY1" fmla="*/ 1951541 h 2040335"/>
                      <a:gd name="connsiteX2" fmla="*/ 555065 w 4972015"/>
                      <a:gd name="connsiteY2" fmla="*/ 1945072 h 2040335"/>
                      <a:gd name="connsiteX3" fmla="*/ 815146 w 4972015"/>
                      <a:gd name="connsiteY3" fmla="*/ 1930985 h 2040335"/>
                      <a:gd name="connsiteX4" fmla="*/ 1081606 w 4972015"/>
                      <a:gd name="connsiteY4" fmla="*/ 1907578 h 2040335"/>
                      <a:gd name="connsiteX5" fmla="*/ 1399105 w 4972015"/>
                      <a:gd name="connsiteY5" fmla="*/ 1868193 h 2040335"/>
                      <a:gd name="connsiteX6" fmla="*/ 1659542 w 4972015"/>
                      <a:gd name="connsiteY6" fmla="*/ 1840345 h 2040335"/>
                      <a:gd name="connsiteX7" fmla="*/ 1913724 w 4972015"/>
                      <a:gd name="connsiteY7" fmla="*/ 1813134 h 2040335"/>
                      <a:gd name="connsiteX8" fmla="*/ 2171703 w 4972015"/>
                      <a:gd name="connsiteY8" fmla="*/ 1802748 h 2040335"/>
                      <a:gd name="connsiteX9" fmla="*/ 2491504 w 4972015"/>
                      <a:gd name="connsiteY9" fmla="*/ 1797017 h 2040335"/>
                      <a:gd name="connsiteX10" fmla="*/ 2906849 w 4972015"/>
                      <a:gd name="connsiteY10" fmla="*/ 1967865 h 2040335"/>
                      <a:gd name="connsiteX11" fmla="*/ 3029794 w 4972015"/>
                      <a:gd name="connsiteY11" fmla="*/ 2024282 h 2040335"/>
                      <a:gd name="connsiteX12" fmla="*/ 3164666 w 4972015"/>
                      <a:gd name="connsiteY12" fmla="*/ 1689987 h 2040335"/>
                      <a:gd name="connsiteX13" fmla="*/ 3258761 w 4972015"/>
                      <a:gd name="connsiteY13" fmla="*/ 1614554 h 2040335"/>
                      <a:gd name="connsiteX14" fmla="*/ 3376414 w 4972015"/>
                      <a:gd name="connsiteY14" fmla="*/ 1562246 h 2040335"/>
                      <a:gd name="connsiteX15" fmla="*/ 3609768 w 4972015"/>
                      <a:gd name="connsiteY15" fmla="*/ 1491764 h 2040335"/>
                      <a:gd name="connsiteX16" fmla="*/ 3829580 w 4972015"/>
                      <a:gd name="connsiteY16" fmla="*/ 1397556 h 2040335"/>
                      <a:gd name="connsiteX17" fmla="*/ 4063294 w 4972015"/>
                      <a:gd name="connsiteY17" fmla="*/ 1283886 h 2040335"/>
                      <a:gd name="connsiteX18" fmla="*/ 4242527 w 4972015"/>
                      <a:gd name="connsiteY18" fmla="*/ 1161072 h 2040335"/>
                      <a:gd name="connsiteX19" fmla="*/ 4402776 w 4972015"/>
                      <a:gd name="connsiteY19" fmla="*/ 1019978 h 2040335"/>
                      <a:gd name="connsiteX20" fmla="*/ 4561953 w 4972015"/>
                      <a:gd name="connsiteY20" fmla="*/ 855785 h 2040335"/>
                      <a:gd name="connsiteX21" fmla="*/ 4710006 w 4972015"/>
                      <a:gd name="connsiteY21" fmla="*/ 595972 h 2040335"/>
                      <a:gd name="connsiteX22" fmla="*/ 4843064 w 4972015"/>
                      <a:gd name="connsiteY22" fmla="*/ 316522 h 2040335"/>
                      <a:gd name="connsiteX23" fmla="*/ 4925123 w 4972015"/>
                      <a:gd name="connsiteY23" fmla="*/ 128954 h 2040335"/>
                      <a:gd name="connsiteX24" fmla="*/ 4972015 w 4972015"/>
                      <a:gd name="connsiteY24" fmla="*/ 0 h 2040335"/>
                      <a:gd name="connsiteX25" fmla="*/ 4972015 w 4972015"/>
                      <a:gd name="connsiteY25" fmla="*/ 0 h 2040335"/>
                      <a:gd name="connsiteX26" fmla="*/ 4958678 w 4972015"/>
                      <a:gd name="connsiteY26" fmla="*/ 38109 h 2040335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906849 w 4972015"/>
                      <a:gd name="connsiteY10" fmla="*/ 1967865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77523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63968 w 4972015"/>
                      <a:gd name="connsiteY8" fmla="*/ 180762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4518 w 4972015"/>
                      <a:gd name="connsiteY12" fmla="*/ 1596899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69890 h 1969890"/>
                      <a:gd name="connsiteX1" fmla="*/ 302430 w 4972015"/>
                      <a:gd name="connsiteY1" fmla="*/ 1951541 h 1969890"/>
                      <a:gd name="connsiteX2" fmla="*/ 555065 w 4972015"/>
                      <a:gd name="connsiteY2" fmla="*/ 1945072 h 1969890"/>
                      <a:gd name="connsiteX3" fmla="*/ 815146 w 4972015"/>
                      <a:gd name="connsiteY3" fmla="*/ 1930985 h 1969890"/>
                      <a:gd name="connsiteX4" fmla="*/ 1081606 w 4972015"/>
                      <a:gd name="connsiteY4" fmla="*/ 1907578 h 1969890"/>
                      <a:gd name="connsiteX5" fmla="*/ 1399105 w 4972015"/>
                      <a:gd name="connsiteY5" fmla="*/ 1880377 h 1969890"/>
                      <a:gd name="connsiteX6" fmla="*/ 1651808 w 4972015"/>
                      <a:gd name="connsiteY6" fmla="*/ 1850092 h 1969890"/>
                      <a:gd name="connsiteX7" fmla="*/ 1929193 w 4972015"/>
                      <a:gd name="connsiteY7" fmla="*/ 1822881 h 1969890"/>
                      <a:gd name="connsiteX8" fmla="*/ 2156233 w 4972015"/>
                      <a:gd name="connsiteY8" fmla="*/ 1793002 h 1969890"/>
                      <a:gd name="connsiteX9" fmla="*/ 2487636 w 4972015"/>
                      <a:gd name="connsiteY9" fmla="*/ 1745846 h 1969890"/>
                      <a:gd name="connsiteX10" fmla="*/ 2748298 w 4972015"/>
                      <a:gd name="connsiteY10" fmla="*/ 1697387 h 1969890"/>
                      <a:gd name="connsiteX11" fmla="*/ 2898930 w 4972015"/>
                      <a:gd name="connsiteY11" fmla="*/ 1659551 h 1969890"/>
                      <a:gd name="connsiteX12" fmla="*/ 3094518 w 4972015"/>
                      <a:gd name="connsiteY12" fmla="*/ 1596899 h 1969890"/>
                      <a:gd name="connsiteX13" fmla="*/ 3244934 w 4972015"/>
                      <a:gd name="connsiteY13" fmla="*/ 1520822 h 1969890"/>
                      <a:gd name="connsiteX14" fmla="*/ 3428161 w 4972015"/>
                      <a:gd name="connsiteY14" fmla="*/ 1405880 h 1969890"/>
                      <a:gd name="connsiteX15" fmla="*/ 3605434 w 4972015"/>
                      <a:gd name="connsiteY15" fmla="*/ 1238661 h 1969890"/>
                      <a:gd name="connsiteX16" fmla="*/ 3699057 w 4972015"/>
                      <a:gd name="connsiteY16" fmla="*/ 1089681 h 1969890"/>
                      <a:gd name="connsiteX17" fmla="*/ 3990363 w 4972015"/>
                      <a:gd name="connsiteY17" fmla="*/ 931559 h 1969890"/>
                      <a:gd name="connsiteX18" fmla="*/ 4206649 w 4972015"/>
                      <a:gd name="connsiteY18" fmla="*/ 790463 h 1969890"/>
                      <a:gd name="connsiteX19" fmla="*/ 4302054 w 4972015"/>
                      <a:gd name="connsiteY19" fmla="*/ 679236 h 1969890"/>
                      <a:gd name="connsiteX20" fmla="*/ 4485860 w 4972015"/>
                      <a:gd name="connsiteY20" fmla="*/ 543007 h 1969890"/>
                      <a:gd name="connsiteX21" fmla="*/ 4843064 w 4972015"/>
                      <a:gd name="connsiteY21" fmla="*/ 316522 h 1969890"/>
                      <a:gd name="connsiteX22" fmla="*/ 4925123 w 4972015"/>
                      <a:gd name="connsiteY22" fmla="*/ 128954 h 1969890"/>
                      <a:gd name="connsiteX23" fmla="*/ 4972015 w 4972015"/>
                      <a:gd name="connsiteY23" fmla="*/ 0 h 1969890"/>
                      <a:gd name="connsiteX24" fmla="*/ 4972015 w 4972015"/>
                      <a:gd name="connsiteY24" fmla="*/ 0 h 1969890"/>
                      <a:gd name="connsiteX25" fmla="*/ 4958678 w 4972015"/>
                      <a:gd name="connsiteY25" fmla="*/ 38109 h 1969890"/>
                      <a:gd name="connsiteX0" fmla="*/ 13315 w 4985330"/>
                      <a:gd name="connsiteY0" fmla="*/ 1969890 h 1971704"/>
                      <a:gd name="connsiteX1" fmla="*/ 25490 w 4985330"/>
                      <a:gd name="connsiteY1" fmla="*/ 1970462 h 1971704"/>
                      <a:gd name="connsiteX2" fmla="*/ 315745 w 4985330"/>
                      <a:gd name="connsiteY2" fmla="*/ 1951541 h 1971704"/>
                      <a:gd name="connsiteX3" fmla="*/ 568380 w 4985330"/>
                      <a:gd name="connsiteY3" fmla="*/ 1945072 h 1971704"/>
                      <a:gd name="connsiteX4" fmla="*/ 828461 w 4985330"/>
                      <a:gd name="connsiteY4" fmla="*/ 1930985 h 1971704"/>
                      <a:gd name="connsiteX5" fmla="*/ 1094921 w 4985330"/>
                      <a:gd name="connsiteY5" fmla="*/ 1907578 h 1971704"/>
                      <a:gd name="connsiteX6" fmla="*/ 1412420 w 4985330"/>
                      <a:gd name="connsiteY6" fmla="*/ 1880377 h 1971704"/>
                      <a:gd name="connsiteX7" fmla="*/ 1665123 w 4985330"/>
                      <a:gd name="connsiteY7" fmla="*/ 1850092 h 1971704"/>
                      <a:gd name="connsiteX8" fmla="*/ 1942508 w 4985330"/>
                      <a:gd name="connsiteY8" fmla="*/ 1822881 h 1971704"/>
                      <a:gd name="connsiteX9" fmla="*/ 2169548 w 4985330"/>
                      <a:gd name="connsiteY9" fmla="*/ 1793002 h 1971704"/>
                      <a:gd name="connsiteX10" fmla="*/ 2500951 w 4985330"/>
                      <a:gd name="connsiteY10" fmla="*/ 1745846 h 1971704"/>
                      <a:gd name="connsiteX11" fmla="*/ 2761613 w 4985330"/>
                      <a:gd name="connsiteY11" fmla="*/ 1697387 h 1971704"/>
                      <a:gd name="connsiteX12" fmla="*/ 2912245 w 4985330"/>
                      <a:gd name="connsiteY12" fmla="*/ 1659551 h 1971704"/>
                      <a:gd name="connsiteX13" fmla="*/ 3107833 w 4985330"/>
                      <a:gd name="connsiteY13" fmla="*/ 1596899 h 1971704"/>
                      <a:gd name="connsiteX14" fmla="*/ 3258249 w 4985330"/>
                      <a:gd name="connsiteY14" fmla="*/ 1520822 h 1971704"/>
                      <a:gd name="connsiteX15" fmla="*/ 3441476 w 4985330"/>
                      <a:gd name="connsiteY15" fmla="*/ 1405880 h 1971704"/>
                      <a:gd name="connsiteX16" fmla="*/ 3618749 w 4985330"/>
                      <a:gd name="connsiteY16" fmla="*/ 1238661 h 1971704"/>
                      <a:gd name="connsiteX17" fmla="*/ 3712372 w 4985330"/>
                      <a:gd name="connsiteY17" fmla="*/ 1089681 h 1971704"/>
                      <a:gd name="connsiteX18" fmla="*/ 4003678 w 4985330"/>
                      <a:gd name="connsiteY18" fmla="*/ 931559 h 1971704"/>
                      <a:gd name="connsiteX19" fmla="*/ 4219964 w 4985330"/>
                      <a:gd name="connsiteY19" fmla="*/ 790463 h 1971704"/>
                      <a:gd name="connsiteX20" fmla="*/ 4315369 w 4985330"/>
                      <a:gd name="connsiteY20" fmla="*/ 679236 h 1971704"/>
                      <a:gd name="connsiteX21" fmla="*/ 4499175 w 4985330"/>
                      <a:gd name="connsiteY21" fmla="*/ 543007 h 1971704"/>
                      <a:gd name="connsiteX22" fmla="*/ 4856379 w 4985330"/>
                      <a:gd name="connsiteY22" fmla="*/ 316522 h 1971704"/>
                      <a:gd name="connsiteX23" fmla="*/ 4938438 w 4985330"/>
                      <a:gd name="connsiteY23" fmla="*/ 128954 h 1971704"/>
                      <a:gd name="connsiteX24" fmla="*/ 4985330 w 4985330"/>
                      <a:gd name="connsiteY24" fmla="*/ 0 h 1971704"/>
                      <a:gd name="connsiteX25" fmla="*/ 4985330 w 4985330"/>
                      <a:gd name="connsiteY25" fmla="*/ 0 h 1971704"/>
                      <a:gd name="connsiteX26" fmla="*/ 4971993 w 4985330"/>
                      <a:gd name="connsiteY26" fmla="*/ 38109 h 1971704"/>
                      <a:gd name="connsiteX0" fmla="*/ 0 w 4972015"/>
                      <a:gd name="connsiteY0" fmla="*/ 1969890 h 1969890"/>
                      <a:gd name="connsiteX1" fmla="*/ 120453 w 4972015"/>
                      <a:gd name="connsiteY1" fmla="*/ 1955841 h 1969890"/>
                      <a:gd name="connsiteX2" fmla="*/ 302430 w 4972015"/>
                      <a:gd name="connsiteY2" fmla="*/ 1951541 h 1969890"/>
                      <a:gd name="connsiteX3" fmla="*/ 555065 w 4972015"/>
                      <a:gd name="connsiteY3" fmla="*/ 1945072 h 1969890"/>
                      <a:gd name="connsiteX4" fmla="*/ 815146 w 4972015"/>
                      <a:gd name="connsiteY4" fmla="*/ 1930985 h 1969890"/>
                      <a:gd name="connsiteX5" fmla="*/ 1081606 w 4972015"/>
                      <a:gd name="connsiteY5" fmla="*/ 1907578 h 1969890"/>
                      <a:gd name="connsiteX6" fmla="*/ 1399105 w 4972015"/>
                      <a:gd name="connsiteY6" fmla="*/ 1880377 h 1969890"/>
                      <a:gd name="connsiteX7" fmla="*/ 1651808 w 4972015"/>
                      <a:gd name="connsiteY7" fmla="*/ 1850092 h 1969890"/>
                      <a:gd name="connsiteX8" fmla="*/ 1929193 w 4972015"/>
                      <a:gd name="connsiteY8" fmla="*/ 1822881 h 1969890"/>
                      <a:gd name="connsiteX9" fmla="*/ 2156233 w 4972015"/>
                      <a:gd name="connsiteY9" fmla="*/ 1793002 h 1969890"/>
                      <a:gd name="connsiteX10" fmla="*/ 2487636 w 4972015"/>
                      <a:gd name="connsiteY10" fmla="*/ 1745846 h 1969890"/>
                      <a:gd name="connsiteX11" fmla="*/ 2748298 w 4972015"/>
                      <a:gd name="connsiteY11" fmla="*/ 1697387 h 1969890"/>
                      <a:gd name="connsiteX12" fmla="*/ 2898930 w 4972015"/>
                      <a:gd name="connsiteY12" fmla="*/ 1659551 h 1969890"/>
                      <a:gd name="connsiteX13" fmla="*/ 3094518 w 4972015"/>
                      <a:gd name="connsiteY13" fmla="*/ 1596899 h 1969890"/>
                      <a:gd name="connsiteX14" fmla="*/ 3244934 w 4972015"/>
                      <a:gd name="connsiteY14" fmla="*/ 1520822 h 1969890"/>
                      <a:gd name="connsiteX15" fmla="*/ 3428161 w 4972015"/>
                      <a:gd name="connsiteY15" fmla="*/ 1405880 h 1969890"/>
                      <a:gd name="connsiteX16" fmla="*/ 3605434 w 4972015"/>
                      <a:gd name="connsiteY16" fmla="*/ 1238661 h 1969890"/>
                      <a:gd name="connsiteX17" fmla="*/ 3699057 w 4972015"/>
                      <a:gd name="connsiteY17" fmla="*/ 1089681 h 1969890"/>
                      <a:gd name="connsiteX18" fmla="*/ 3990363 w 4972015"/>
                      <a:gd name="connsiteY18" fmla="*/ 931559 h 1969890"/>
                      <a:gd name="connsiteX19" fmla="*/ 4206649 w 4972015"/>
                      <a:gd name="connsiteY19" fmla="*/ 790463 h 1969890"/>
                      <a:gd name="connsiteX20" fmla="*/ 4302054 w 4972015"/>
                      <a:gd name="connsiteY20" fmla="*/ 679236 h 1969890"/>
                      <a:gd name="connsiteX21" fmla="*/ 4485860 w 4972015"/>
                      <a:gd name="connsiteY21" fmla="*/ 543007 h 1969890"/>
                      <a:gd name="connsiteX22" fmla="*/ 4843064 w 4972015"/>
                      <a:gd name="connsiteY22" fmla="*/ 316522 h 1969890"/>
                      <a:gd name="connsiteX23" fmla="*/ 4925123 w 4972015"/>
                      <a:gd name="connsiteY23" fmla="*/ 128954 h 1969890"/>
                      <a:gd name="connsiteX24" fmla="*/ 4972015 w 4972015"/>
                      <a:gd name="connsiteY24" fmla="*/ 0 h 1969890"/>
                      <a:gd name="connsiteX25" fmla="*/ 4972015 w 4972015"/>
                      <a:gd name="connsiteY25" fmla="*/ 0 h 1969890"/>
                      <a:gd name="connsiteX26" fmla="*/ 4958678 w 4972015"/>
                      <a:gd name="connsiteY26" fmla="*/ 38109 h 1969890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14525 w 4987483"/>
                      <a:gd name="connsiteY17" fmla="*/ 1089681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614239 w 4987483"/>
                      <a:gd name="connsiteY11" fmla="*/ 1671395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475024 w 4987483"/>
                      <a:gd name="connsiteY11" fmla="*/ 1716882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16273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384513 w 4987483"/>
                      <a:gd name="connsiteY10" fmla="*/ 1732850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987483" h="1957974">
                        <a:moveTo>
                          <a:pt x="0" y="1957706"/>
                        </a:moveTo>
                        <a:cubicBezTo>
                          <a:pt x="2029" y="1957801"/>
                          <a:pt x="85516" y="1958899"/>
                          <a:pt x="135921" y="1955841"/>
                        </a:cubicBezTo>
                        <a:lnTo>
                          <a:pt x="317898" y="1951541"/>
                        </a:lnTo>
                        <a:lnTo>
                          <a:pt x="570533" y="1945072"/>
                        </a:lnTo>
                        <a:cubicBezTo>
                          <a:pt x="655986" y="1941646"/>
                          <a:pt x="742857" y="1937234"/>
                          <a:pt x="830614" y="1930985"/>
                        </a:cubicBezTo>
                        <a:cubicBezTo>
                          <a:pt x="918371" y="1924736"/>
                          <a:pt x="999748" y="1917231"/>
                          <a:pt x="1097074" y="1907578"/>
                        </a:cubicBezTo>
                        <a:lnTo>
                          <a:pt x="1414573" y="1880377"/>
                        </a:lnTo>
                        <a:lnTo>
                          <a:pt x="1667276" y="1850092"/>
                        </a:lnTo>
                        <a:lnTo>
                          <a:pt x="1944661" y="1819632"/>
                        </a:lnTo>
                        <a:cubicBezTo>
                          <a:pt x="2028732" y="1810117"/>
                          <a:pt x="2103548" y="1794470"/>
                          <a:pt x="2176857" y="1780006"/>
                        </a:cubicBezTo>
                        <a:cubicBezTo>
                          <a:pt x="2250166" y="1765542"/>
                          <a:pt x="2320210" y="1747703"/>
                          <a:pt x="2384513" y="1732850"/>
                        </a:cubicBezTo>
                        <a:cubicBezTo>
                          <a:pt x="2448816" y="1717997"/>
                          <a:pt x="2494129" y="1711229"/>
                          <a:pt x="2562678" y="1690890"/>
                        </a:cubicBezTo>
                        <a:cubicBezTo>
                          <a:pt x="2631227" y="1670551"/>
                          <a:pt x="2718097" y="1637507"/>
                          <a:pt x="2795807" y="1610816"/>
                        </a:cubicBezTo>
                        <a:cubicBezTo>
                          <a:pt x="2863823" y="1587028"/>
                          <a:pt x="2907088" y="1572368"/>
                          <a:pt x="2970771" y="1548164"/>
                        </a:cubicBezTo>
                        <a:cubicBezTo>
                          <a:pt x="3034454" y="1523960"/>
                          <a:pt x="3111985" y="1494718"/>
                          <a:pt x="3177904" y="1465589"/>
                        </a:cubicBezTo>
                        <a:cubicBezTo>
                          <a:pt x="3243823" y="1436460"/>
                          <a:pt x="3292454" y="1412971"/>
                          <a:pt x="3366287" y="1373390"/>
                        </a:cubicBezTo>
                        <a:cubicBezTo>
                          <a:pt x="3440120" y="1333809"/>
                          <a:pt x="3548468" y="1272003"/>
                          <a:pt x="3620902" y="1228102"/>
                        </a:cubicBezTo>
                        <a:cubicBezTo>
                          <a:pt x="3693336" y="1184202"/>
                          <a:pt x="3735017" y="1156162"/>
                          <a:pt x="3800890" y="1109987"/>
                        </a:cubicBezTo>
                        <a:cubicBezTo>
                          <a:pt x="3866764" y="1063812"/>
                          <a:pt x="3950235" y="999027"/>
                          <a:pt x="4016143" y="951053"/>
                        </a:cubicBezTo>
                        <a:cubicBezTo>
                          <a:pt x="4082051" y="903079"/>
                          <a:pt x="4137513" y="865819"/>
                          <a:pt x="4196336" y="822141"/>
                        </a:cubicBezTo>
                        <a:cubicBezTo>
                          <a:pt x="4255159" y="778463"/>
                          <a:pt x="4298486" y="747960"/>
                          <a:pt x="4369083" y="688983"/>
                        </a:cubicBezTo>
                        <a:cubicBezTo>
                          <a:pt x="4439680" y="630006"/>
                          <a:pt x="4555531" y="527379"/>
                          <a:pt x="4619919" y="468280"/>
                        </a:cubicBezTo>
                        <a:cubicBezTo>
                          <a:pt x="4684307" y="409181"/>
                          <a:pt x="4708841" y="386613"/>
                          <a:pt x="4755411" y="334391"/>
                        </a:cubicBezTo>
                        <a:cubicBezTo>
                          <a:pt x="4801981" y="282169"/>
                          <a:pt x="4860663" y="210678"/>
                          <a:pt x="4899342" y="154946"/>
                        </a:cubicBezTo>
                        <a:cubicBezTo>
                          <a:pt x="4938021" y="99214"/>
                          <a:pt x="4987483" y="0"/>
                          <a:pt x="4987483" y="0"/>
                        </a:cubicBezTo>
                        <a:lnTo>
                          <a:pt x="4987483" y="0"/>
                        </a:lnTo>
                        <a:lnTo>
                          <a:pt x="4963835" y="67350"/>
                        </a:lnTo>
                      </a:path>
                    </a:pathLst>
                  </a:custGeom>
                  <a:ln w="63500">
                    <a:solidFill>
                      <a:srgbClr val="92D05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26E3C7-B435-412C-80E5-81F1A708F87A}"/>
                    </a:ext>
                  </a:extLst>
                </p:cNvPr>
                <p:cNvSpPr txBox="1"/>
                <p:nvPr/>
              </p:nvSpPr>
              <p:spPr>
                <a:xfrm>
                  <a:off x="6629403" y="5791200"/>
                  <a:ext cx="38099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t</a:t>
                  </a: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E72FC7-E535-4A73-97C8-2F73470BFC9D}"/>
                  </a:ext>
                </a:extLst>
              </p:cNvPr>
              <p:cNvSpPr txBox="1"/>
              <p:nvPr/>
            </p:nvSpPr>
            <p:spPr>
              <a:xfrm rot="10800000">
                <a:off x="7433096" y="3383101"/>
                <a:ext cx="643400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95E06E-4CBB-4749-98F2-81860657724E}"/>
                  </a:ext>
                </a:extLst>
              </p:cNvPr>
              <p:cNvSpPr txBox="1"/>
              <p:nvPr/>
            </p:nvSpPr>
            <p:spPr>
              <a:xfrm>
                <a:off x="7504616" y="4663353"/>
                <a:ext cx="6822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ƒ (t)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56BA75-B9BD-4721-8BC8-203309539AB4}"/>
                </a:ext>
              </a:extLst>
            </p:cNvPr>
            <p:cNvSpPr txBox="1"/>
            <p:nvPr/>
          </p:nvSpPr>
          <p:spPr>
            <a:xfrm rot="5400000">
              <a:off x="6609508" y="3560051"/>
              <a:ext cx="3048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/>
                <a:t>{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473436-ABC3-4BF2-841B-3A70E0CC02CE}"/>
                </a:ext>
              </a:extLst>
            </p:cNvPr>
            <p:cNvSpPr txBox="1"/>
            <p:nvPr/>
          </p:nvSpPr>
          <p:spPr>
            <a:xfrm>
              <a:off x="6491372" y="3364468"/>
              <a:ext cx="5190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t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BE4F18D-68ED-4095-AC8F-5BA2FF3E72AD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2868844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19200"/>
            <a:ext cx="8839200" cy="5638800"/>
          </a:xfrm>
        </p:spPr>
        <p:txBody>
          <a:bodyPr/>
          <a:lstStyle/>
          <a:p>
            <a:r>
              <a:rPr lang="en-US" dirty="0"/>
              <a:t>The area under the curve between a and b (“n” rectangles) is approximately equal to the sum:</a:t>
            </a:r>
          </a:p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ƒ(t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ƒ(t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+…+</a:t>
            </a:r>
            <a:r>
              <a:rPr lang="en-US" sz="2000" dirty="0"/>
              <a:t> </a:t>
            </a:r>
            <a:r>
              <a:rPr lang="en-US" dirty="0"/>
              <a:t>ƒ(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8EA88C-5F2D-4944-BAE3-A1B0A9DDFDD1}"/>
              </a:ext>
            </a:extLst>
          </p:cNvPr>
          <p:cNvGrpSpPr/>
          <p:nvPr/>
        </p:nvGrpSpPr>
        <p:grpSpPr>
          <a:xfrm>
            <a:off x="4724400" y="3886200"/>
            <a:ext cx="4267200" cy="3276600"/>
            <a:chOff x="4724400" y="3429000"/>
            <a:chExt cx="4267200" cy="32766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BD87458-36AD-4BFF-BB6B-3F17872A1E45}"/>
                </a:ext>
              </a:extLst>
            </p:cNvPr>
            <p:cNvGrpSpPr/>
            <p:nvPr/>
          </p:nvGrpSpPr>
          <p:grpSpPr>
            <a:xfrm>
              <a:off x="4724400" y="3429000"/>
              <a:ext cx="4114800" cy="3276600"/>
              <a:chOff x="4724400" y="3276600"/>
              <a:chExt cx="4114800" cy="32766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9EE7462-B414-4DF0-946A-6A4A57B30814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3276600"/>
                <a:chOff x="4724400" y="3276600"/>
                <a:chExt cx="4114800" cy="32766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1ACC18F-6A95-47C3-9CB8-5F46C4892725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914710"/>
                  <a:chOff x="4724400" y="3276600"/>
                  <a:chExt cx="4114800" cy="2914710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91C862E8-B86F-4B7E-8E96-CB0A77FB6973}"/>
                      </a:ext>
                    </a:extLst>
                  </p:cNvPr>
                  <p:cNvGrpSpPr/>
                  <p:nvPr/>
                </p:nvGrpSpPr>
                <p:grpSpPr>
                  <a:xfrm>
                    <a:off x="4724400" y="3276600"/>
                    <a:ext cx="4114800" cy="2667000"/>
                    <a:chOff x="4287328" y="3886200"/>
                    <a:chExt cx="4114800" cy="2667000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7D78383E-3A0C-4FE7-8B71-A0FF893F82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42450" y="4191000"/>
                      <a:ext cx="3663350" cy="2209800"/>
                      <a:chOff x="3118450" y="4267200"/>
                      <a:chExt cx="3663350" cy="2209800"/>
                    </a:xfrm>
                  </p:grpSpPr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B0A323B6-9F17-41BA-A65B-DA0CFE067A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18450" y="6172199"/>
                        <a:ext cx="304798" cy="3047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C6FB38C3-0C22-4AA7-8B08-C1FD5921F5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27562" y="5715000"/>
                        <a:ext cx="310552" cy="762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4BE35735-4DA3-4138-B9D9-C83B5ACFBF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42428" y="5334000"/>
                        <a:ext cx="295689" cy="11429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128201E6-E6EB-44F1-AA7E-3BF7D2A4CB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42431" y="5029200"/>
                        <a:ext cx="295691" cy="14477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659F2ED1-C6CD-443F-8806-FBFFC6EE5F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2436" y="4800599"/>
                        <a:ext cx="295692" cy="16763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49E73D96-940E-4049-AA2F-8C3BF85EC4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2442" y="4613694"/>
                        <a:ext cx="300487" cy="186330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86BC97B9-2F38-4CA4-9C95-C664DC3A08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47243" y="4492924"/>
                        <a:ext cx="311989" cy="1984075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5B065A51-AA9A-479B-A6ED-D4AB368D04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63546" y="4389408"/>
                        <a:ext cx="288985" cy="208759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46B732B9-8AEC-434A-A1C0-2FCF627838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6845" y="4389406"/>
                        <a:ext cx="297611" cy="2087593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5A3061BF-2D7D-41AA-8BE7-F3B06EA8A5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8770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752E0DB0-E7DB-4A68-84DB-E5E84D22D1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7884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B2E3FD57-62E1-4070-B8B6-3066BC3BBD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7000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756B7E54-5083-4E08-A186-2C9614237A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419600" y="3886200"/>
                      <a:ext cx="0" cy="26670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568B839-1708-4A87-B8B5-BD0128E28A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287328" y="6400800"/>
                      <a:ext cx="4114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16398C79-1C87-422E-A790-CDE7A407348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651562" y="4190997"/>
                      <a:ext cx="3654235" cy="2209801"/>
                    </a:xfrm>
                    <a:custGeom>
                      <a:avLst/>
                      <a:gdLst>
                        <a:gd name="connsiteX0" fmla="*/ 0 w 3352800"/>
                        <a:gd name="connsiteY0" fmla="*/ 23447 h 2102130"/>
                        <a:gd name="connsiteX1" fmla="*/ 105508 w 3352800"/>
                        <a:gd name="connsiteY1" fmla="*/ 222739 h 2102130"/>
                        <a:gd name="connsiteX2" fmla="*/ 187569 w 3352800"/>
                        <a:gd name="connsiteY2" fmla="*/ 433754 h 2102130"/>
                        <a:gd name="connsiteX3" fmla="*/ 304800 w 3352800"/>
                        <a:gd name="connsiteY3" fmla="*/ 668216 h 2102130"/>
                        <a:gd name="connsiteX4" fmla="*/ 410308 w 3352800"/>
                        <a:gd name="connsiteY4" fmla="*/ 902677 h 2102130"/>
                        <a:gd name="connsiteX5" fmla="*/ 574431 w 3352800"/>
                        <a:gd name="connsiteY5" fmla="*/ 1207477 h 2102130"/>
                        <a:gd name="connsiteX6" fmla="*/ 785446 w 3352800"/>
                        <a:gd name="connsiteY6" fmla="*/ 1500554 h 2102130"/>
                        <a:gd name="connsiteX7" fmla="*/ 914400 w 3352800"/>
                        <a:gd name="connsiteY7" fmla="*/ 1664677 h 2102130"/>
                        <a:gd name="connsiteX8" fmla="*/ 1008185 w 3352800"/>
                        <a:gd name="connsiteY8" fmla="*/ 1758462 h 2102130"/>
                        <a:gd name="connsiteX9" fmla="*/ 1078523 w 3352800"/>
                        <a:gd name="connsiteY9" fmla="*/ 1828800 h 2102130"/>
                        <a:gd name="connsiteX10" fmla="*/ 1160585 w 3352800"/>
                        <a:gd name="connsiteY10" fmla="*/ 1899139 h 2102130"/>
                        <a:gd name="connsiteX11" fmla="*/ 1289539 w 3352800"/>
                        <a:gd name="connsiteY11" fmla="*/ 1981200 h 2102130"/>
                        <a:gd name="connsiteX12" fmla="*/ 1406769 w 3352800"/>
                        <a:gd name="connsiteY12" fmla="*/ 2028093 h 2102130"/>
                        <a:gd name="connsiteX13" fmla="*/ 1535723 w 3352800"/>
                        <a:gd name="connsiteY13" fmla="*/ 2074985 h 2102130"/>
                        <a:gd name="connsiteX14" fmla="*/ 1652954 w 3352800"/>
                        <a:gd name="connsiteY14" fmla="*/ 2098431 h 2102130"/>
                        <a:gd name="connsiteX15" fmla="*/ 1699846 w 3352800"/>
                        <a:gd name="connsiteY15" fmla="*/ 2098431 h 2102130"/>
                        <a:gd name="connsiteX16" fmla="*/ 1793631 w 3352800"/>
                        <a:gd name="connsiteY16" fmla="*/ 2063262 h 2102130"/>
                        <a:gd name="connsiteX17" fmla="*/ 1910862 w 3352800"/>
                        <a:gd name="connsiteY17" fmla="*/ 2039816 h 2102130"/>
                        <a:gd name="connsiteX18" fmla="*/ 2039816 w 3352800"/>
                        <a:gd name="connsiteY18" fmla="*/ 1969477 h 2102130"/>
                        <a:gd name="connsiteX19" fmla="*/ 2192216 w 3352800"/>
                        <a:gd name="connsiteY19" fmla="*/ 1899139 h 2102130"/>
                        <a:gd name="connsiteX20" fmla="*/ 2309446 w 3352800"/>
                        <a:gd name="connsiteY20" fmla="*/ 1805354 h 2102130"/>
                        <a:gd name="connsiteX21" fmla="*/ 2450123 w 3352800"/>
                        <a:gd name="connsiteY21" fmla="*/ 1641231 h 2102130"/>
                        <a:gd name="connsiteX22" fmla="*/ 2567354 w 3352800"/>
                        <a:gd name="connsiteY22" fmla="*/ 1477108 h 2102130"/>
                        <a:gd name="connsiteX23" fmla="*/ 2731477 w 3352800"/>
                        <a:gd name="connsiteY23" fmla="*/ 1277816 h 2102130"/>
                        <a:gd name="connsiteX24" fmla="*/ 2883877 w 3352800"/>
                        <a:gd name="connsiteY24" fmla="*/ 1031631 h 2102130"/>
                        <a:gd name="connsiteX25" fmla="*/ 2965939 w 3352800"/>
                        <a:gd name="connsiteY25" fmla="*/ 855785 h 2102130"/>
                        <a:gd name="connsiteX26" fmla="*/ 3083169 w 3352800"/>
                        <a:gd name="connsiteY26" fmla="*/ 597877 h 2102130"/>
                        <a:gd name="connsiteX27" fmla="*/ 3200400 w 3352800"/>
                        <a:gd name="connsiteY27" fmla="*/ 328247 h 2102130"/>
                        <a:gd name="connsiteX28" fmla="*/ 3305908 w 3352800"/>
                        <a:gd name="connsiteY28" fmla="*/ 128954 h 2102130"/>
                        <a:gd name="connsiteX29" fmla="*/ 3352800 w 3352800"/>
                        <a:gd name="connsiteY29" fmla="*/ 0 h 2102130"/>
                        <a:gd name="connsiteX30" fmla="*/ 3352800 w 3352800"/>
                        <a:gd name="connsiteY30" fmla="*/ 0 h 2102130"/>
                        <a:gd name="connsiteX31" fmla="*/ 3352800 w 3352800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44982 w 3330428"/>
                        <a:gd name="connsiteY22" fmla="*/ 1477108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178028 w 3330428"/>
                        <a:gd name="connsiteY27" fmla="*/ 328247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178028 w 3330428"/>
                        <a:gd name="connsiteY27" fmla="*/ 328247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7775 w 3330428"/>
                        <a:gd name="connsiteY5" fmla="*/ 120176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63491 w 3330428"/>
                        <a:gd name="connsiteY5" fmla="*/ 119795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95557 w 3330428"/>
                        <a:gd name="connsiteY4" fmla="*/ 902677 h 2102130"/>
                        <a:gd name="connsiteX5" fmla="*/ 563491 w 3330428"/>
                        <a:gd name="connsiteY5" fmla="*/ 119795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2352 w 3348846"/>
                        <a:gd name="connsiteY7" fmla="*/ 166570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3397 w 3348846"/>
                        <a:gd name="connsiteY6" fmla="*/ 150348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79870 w 3348846"/>
                        <a:gd name="connsiteY11" fmla="*/ 197841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79870 w 3348846"/>
                        <a:gd name="connsiteY11" fmla="*/ 197841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83680 w 3348846"/>
                        <a:gd name="connsiteY11" fmla="*/ 197460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6521"/>
                        <a:gd name="connsiteX1" fmla="*/ 101554 w 3348846"/>
                        <a:gd name="connsiteY1" fmla="*/ 229483 h 2106521"/>
                        <a:gd name="connsiteX2" fmla="*/ 187426 w 3348846"/>
                        <a:gd name="connsiteY2" fmla="*/ 432877 h 2106521"/>
                        <a:gd name="connsiteX3" fmla="*/ 300846 w 3348846"/>
                        <a:gd name="connsiteY3" fmla="*/ 674960 h 2106521"/>
                        <a:gd name="connsiteX4" fmla="*/ 413975 w 3348846"/>
                        <a:gd name="connsiteY4" fmla="*/ 909421 h 2106521"/>
                        <a:gd name="connsiteX5" fmla="*/ 587625 w 3348846"/>
                        <a:gd name="connsiteY5" fmla="*/ 1202790 h 2106521"/>
                        <a:gd name="connsiteX6" fmla="*/ 789113 w 3348846"/>
                        <a:gd name="connsiteY6" fmla="*/ 1499678 h 2106521"/>
                        <a:gd name="connsiteX7" fmla="*/ 918068 w 3348846"/>
                        <a:gd name="connsiteY7" fmla="*/ 1661896 h 2106521"/>
                        <a:gd name="connsiteX8" fmla="*/ 1011852 w 3348846"/>
                        <a:gd name="connsiteY8" fmla="*/ 1763301 h 2106521"/>
                        <a:gd name="connsiteX9" fmla="*/ 1082191 w 3348846"/>
                        <a:gd name="connsiteY9" fmla="*/ 1829829 h 2106521"/>
                        <a:gd name="connsiteX10" fmla="*/ 1164252 w 3348846"/>
                        <a:gd name="connsiteY10" fmla="*/ 1896358 h 2106521"/>
                        <a:gd name="connsiteX11" fmla="*/ 1283680 w 3348846"/>
                        <a:gd name="connsiteY11" fmla="*/ 1974609 h 2106521"/>
                        <a:gd name="connsiteX12" fmla="*/ 1402815 w 3348846"/>
                        <a:gd name="connsiteY12" fmla="*/ 2034837 h 2106521"/>
                        <a:gd name="connsiteX13" fmla="*/ 1531769 w 3348846"/>
                        <a:gd name="connsiteY13" fmla="*/ 2081729 h 2106521"/>
                        <a:gd name="connsiteX14" fmla="*/ 1652810 w 3348846"/>
                        <a:gd name="connsiteY14" fmla="*/ 2097555 h 2106521"/>
                        <a:gd name="connsiteX15" fmla="*/ 1695892 w 3348846"/>
                        <a:gd name="connsiteY15" fmla="*/ 2105175 h 2106521"/>
                        <a:gd name="connsiteX16" fmla="*/ 1789677 w 3348846"/>
                        <a:gd name="connsiteY16" fmla="*/ 2070006 h 2106521"/>
                        <a:gd name="connsiteX17" fmla="*/ 1906908 w 3348846"/>
                        <a:gd name="connsiteY17" fmla="*/ 2046560 h 2106521"/>
                        <a:gd name="connsiteX18" fmla="*/ 2035862 w 3348846"/>
                        <a:gd name="connsiteY18" fmla="*/ 1976221 h 2106521"/>
                        <a:gd name="connsiteX19" fmla="*/ 2188262 w 3348846"/>
                        <a:gd name="connsiteY19" fmla="*/ 1905883 h 2106521"/>
                        <a:gd name="connsiteX20" fmla="*/ 2305492 w 3348846"/>
                        <a:gd name="connsiteY20" fmla="*/ 1812098 h 2106521"/>
                        <a:gd name="connsiteX21" fmla="*/ 2446169 w 3348846"/>
                        <a:gd name="connsiteY21" fmla="*/ 1647975 h 2106521"/>
                        <a:gd name="connsiteX22" fmla="*/ 2586849 w 3348846"/>
                        <a:gd name="connsiteY22" fmla="*/ 1519025 h 2106521"/>
                        <a:gd name="connsiteX23" fmla="*/ 2727523 w 3348846"/>
                        <a:gd name="connsiteY23" fmla="*/ 1284560 h 2106521"/>
                        <a:gd name="connsiteX24" fmla="*/ 2879923 w 3348846"/>
                        <a:gd name="connsiteY24" fmla="*/ 1038375 h 2106521"/>
                        <a:gd name="connsiteX25" fmla="*/ 2961985 w 3348846"/>
                        <a:gd name="connsiteY25" fmla="*/ 862529 h 2106521"/>
                        <a:gd name="connsiteX26" fmla="*/ 3079215 w 3348846"/>
                        <a:gd name="connsiteY26" fmla="*/ 604621 h 2106521"/>
                        <a:gd name="connsiteX27" fmla="*/ 3219895 w 3348846"/>
                        <a:gd name="connsiteY27" fmla="*/ 323266 h 2106521"/>
                        <a:gd name="connsiteX28" fmla="*/ 3301954 w 3348846"/>
                        <a:gd name="connsiteY28" fmla="*/ 135698 h 2106521"/>
                        <a:gd name="connsiteX29" fmla="*/ 3348846 w 3348846"/>
                        <a:gd name="connsiteY29" fmla="*/ 6744 h 2106521"/>
                        <a:gd name="connsiteX30" fmla="*/ 3348846 w 3348846"/>
                        <a:gd name="connsiteY30" fmla="*/ 6744 h 2106521"/>
                        <a:gd name="connsiteX31" fmla="*/ 3348846 w 3348846"/>
                        <a:gd name="connsiteY31" fmla="*/ 6744 h 2106521"/>
                        <a:gd name="connsiteX0" fmla="*/ 0 w 3348846"/>
                        <a:gd name="connsiteY0" fmla="*/ 0 h 2098483"/>
                        <a:gd name="connsiteX1" fmla="*/ 101554 w 3348846"/>
                        <a:gd name="connsiteY1" fmla="*/ 229483 h 2098483"/>
                        <a:gd name="connsiteX2" fmla="*/ 187426 w 3348846"/>
                        <a:gd name="connsiteY2" fmla="*/ 432877 h 2098483"/>
                        <a:gd name="connsiteX3" fmla="*/ 300846 w 3348846"/>
                        <a:gd name="connsiteY3" fmla="*/ 674960 h 2098483"/>
                        <a:gd name="connsiteX4" fmla="*/ 413975 w 3348846"/>
                        <a:gd name="connsiteY4" fmla="*/ 909421 h 2098483"/>
                        <a:gd name="connsiteX5" fmla="*/ 587625 w 3348846"/>
                        <a:gd name="connsiteY5" fmla="*/ 1202790 h 2098483"/>
                        <a:gd name="connsiteX6" fmla="*/ 789113 w 3348846"/>
                        <a:gd name="connsiteY6" fmla="*/ 1499678 h 2098483"/>
                        <a:gd name="connsiteX7" fmla="*/ 918068 w 3348846"/>
                        <a:gd name="connsiteY7" fmla="*/ 1661896 h 2098483"/>
                        <a:gd name="connsiteX8" fmla="*/ 1011852 w 3348846"/>
                        <a:gd name="connsiteY8" fmla="*/ 1763301 h 2098483"/>
                        <a:gd name="connsiteX9" fmla="*/ 1082191 w 3348846"/>
                        <a:gd name="connsiteY9" fmla="*/ 1829829 h 2098483"/>
                        <a:gd name="connsiteX10" fmla="*/ 1164252 w 3348846"/>
                        <a:gd name="connsiteY10" fmla="*/ 1896358 h 2098483"/>
                        <a:gd name="connsiteX11" fmla="*/ 1283680 w 3348846"/>
                        <a:gd name="connsiteY11" fmla="*/ 1974609 h 2098483"/>
                        <a:gd name="connsiteX12" fmla="*/ 1402815 w 3348846"/>
                        <a:gd name="connsiteY12" fmla="*/ 2034837 h 2098483"/>
                        <a:gd name="connsiteX13" fmla="*/ 1531769 w 3348846"/>
                        <a:gd name="connsiteY13" fmla="*/ 2081729 h 2098483"/>
                        <a:gd name="connsiteX14" fmla="*/ 1652810 w 3348846"/>
                        <a:gd name="connsiteY14" fmla="*/ 2097555 h 2098483"/>
                        <a:gd name="connsiteX15" fmla="*/ 1695892 w 3348846"/>
                        <a:gd name="connsiteY15" fmla="*/ 2093744 h 2098483"/>
                        <a:gd name="connsiteX16" fmla="*/ 1789677 w 3348846"/>
                        <a:gd name="connsiteY16" fmla="*/ 2070006 h 2098483"/>
                        <a:gd name="connsiteX17" fmla="*/ 1906908 w 3348846"/>
                        <a:gd name="connsiteY17" fmla="*/ 2046560 h 2098483"/>
                        <a:gd name="connsiteX18" fmla="*/ 2035862 w 3348846"/>
                        <a:gd name="connsiteY18" fmla="*/ 1976221 h 2098483"/>
                        <a:gd name="connsiteX19" fmla="*/ 2188262 w 3348846"/>
                        <a:gd name="connsiteY19" fmla="*/ 1905883 h 2098483"/>
                        <a:gd name="connsiteX20" fmla="*/ 2305492 w 3348846"/>
                        <a:gd name="connsiteY20" fmla="*/ 1812098 h 2098483"/>
                        <a:gd name="connsiteX21" fmla="*/ 2446169 w 3348846"/>
                        <a:gd name="connsiteY21" fmla="*/ 1647975 h 2098483"/>
                        <a:gd name="connsiteX22" fmla="*/ 2586849 w 3348846"/>
                        <a:gd name="connsiteY22" fmla="*/ 1519025 h 2098483"/>
                        <a:gd name="connsiteX23" fmla="*/ 2727523 w 3348846"/>
                        <a:gd name="connsiteY23" fmla="*/ 1284560 h 2098483"/>
                        <a:gd name="connsiteX24" fmla="*/ 2879923 w 3348846"/>
                        <a:gd name="connsiteY24" fmla="*/ 1038375 h 2098483"/>
                        <a:gd name="connsiteX25" fmla="*/ 2961985 w 3348846"/>
                        <a:gd name="connsiteY25" fmla="*/ 862529 h 2098483"/>
                        <a:gd name="connsiteX26" fmla="*/ 3079215 w 3348846"/>
                        <a:gd name="connsiteY26" fmla="*/ 604621 h 2098483"/>
                        <a:gd name="connsiteX27" fmla="*/ 3219895 w 3348846"/>
                        <a:gd name="connsiteY27" fmla="*/ 323266 h 2098483"/>
                        <a:gd name="connsiteX28" fmla="*/ 3301954 w 3348846"/>
                        <a:gd name="connsiteY28" fmla="*/ 135698 h 2098483"/>
                        <a:gd name="connsiteX29" fmla="*/ 3348846 w 3348846"/>
                        <a:gd name="connsiteY29" fmla="*/ 6744 h 2098483"/>
                        <a:gd name="connsiteX30" fmla="*/ 3348846 w 3348846"/>
                        <a:gd name="connsiteY30" fmla="*/ 6744 h 2098483"/>
                        <a:gd name="connsiteX31" fmla="*/ 3348846 w 3348846"/>
                        <a:gd name="connsiteY31" fmla="*/ 6744 h 2098483"/>
                        <a:gd name="connsiteX0" fmla="*/ 0 w 3348846"/>
                        <a:gd name="connsiteY0" fmla="*/ 0 h 2097086"/>
                        <a:gd name="connsiteX1" fmla="*/ 101554 w 3348846"/>
                        <a:gd name="connsiteY1" fmla="*/ 229483 h 2097086"/>
                        <a:gd name="connsiteX2" fmla="*/ 187426 w 3348846"/>
                        <a:gd name="connsiteY2" fmla="*/ 432877 h 2097086"/>
                        <a:gd name="connsiteX3" fmla="*/ 300846 w 3348846"/>
                        <a:gd name="connsiteY3" fmla="*/ 674960 h 2097086"/>
                        <a:gd name="connsiteX4" fmla="*/ 413975 w 3348846"/>
                        <a:gd name="connsiteY4" fmla="*/ 909421 h 2097086"/>
                        <a:gd name="connsiteX5" fmla="*/ 587625 w 3348846"/>
                        <a:gd name="connsiteY5" fmla="*/ 1202790 h 2097086"/>
                        <a:gd name="connsiteX6" fmla="*/ 789113 w 3348846"/>
                        <a:gd name="connsiteY6" fmla="*/ 1499678 h 2097086"/>
                        <a:gd name="connsiteX7" fmla="*/ 918068 w 3348846"/>
                        <a:gd name="connsiteY7" fmla="*/ 1661896 h 2097086"/>
                        <a:gd name="connsiteX8" fmla="*/ 1011852 w 3348846"/>
                        <a:gd name="connsiteY8" fmla="*/ 1763301 h 2097086"/>
                        <a:gd name="connsiteX9" fmla="*/ 1082191 w 3348846"/>
                        <a:gd name="connsiteY9" fmla="*/ 1829829 h 2097086"/>
                        <a:gd name="connsiteX10" fmla="*/ 1164252 w 3348846"/>
                        <a:gd name="connsiteY10" fmla="*/ 1896358 h 2097086"/>
                        <a:gd name="connsiteX11" fmla="*/ 1283680 w 3348846"/>
                        <a:gd name="connsiteY11" fmla="*/ 1974609 h 2097086"/>
                        <a:gd name="connsiteX12" fmla="*/ 1402815 w 3348846"/>
                        <a:gd name="connsiteY12" fmla="*/ 2034837 h 2097086"/>
                        <a:gd name="connsiteX13" fmla="*/ 1531769 w 3348846"/>
                        <a:gd name="connsiteY13" fmla="*/ 2081729 h 2097086"/>
                        <a:gd name="connsiteX14" fmla="*/ 1641379 w 3348846"/>
                        <a:gd name="connsiteY14" fmla="*/ 2095649 h 2097086"/>
                        <a:gd name="connsiteX15" fmla="*/ 1695892 w 3348846"/>
                        <a:gd name="connsiteY15" fmla="*/ 2093744 h 2097086"/>
                        <a:gd name="connsiteX16" fmla="*/ 1789677 w 3348846"/>
                        <a:gd name="connsiteY16" fmla="*/ 2070006 h 2097086"/>
                        <a:gd name="connsiteX17" fmla="*/ 1906908 w 3348846"/>
                        <a:gd name="connsiteY17" fmla="*/ 2046560 h 2097086"/>
                        <a:gd name="connsiteX18" fmla="*/ 2035862 w 3348846"/>
                        <a:gd name="connsiteY18" fmla="*/ 1976221 h 2097086"/>
                        <a:gd name="connsiteX19" fmla="*/ 2188262 w 3348846"/>
                        <a:gd name="connsiteY19" fmla="*/ 1905883 h 2097086"/>
                        <a:gd name="connsiteX20" fmla="*/ 2305492 w 3348846"/>
                        <a:gd name="connsiteY20" fmla="*/ 1812098 h 2097086"/>
                        <a:gd name="connsiteX21" fmla="*/ 2446169 w 3348846"/>
                        <a:gd name="connsiteY21" fmla="*/ 1647975 h 2097086"/>
                        <a:gd name="connsiteX22" fmla="*/ 2586849 w 3348846"/>
                        <a:gd name="connsiteY22" fmla="*/ 1519025 h 2097086"/>
                        <a:gd name="connsiteX23" fmla="*/ 2727523 w 3348846"/>
                        <a:gd name="connsiteY23" fmla="*/ 1284560 h 2097086"/>
                        <a:gd name="connsiteX24" fmla="*/ 2879923 w 3348846"/>
                        <a:gd name="connsiteY24" fmla="*/ 1038375 h 2097086"/>
                        <a:gd name="connsiteX25" fmla="*/ 2961985 w 3348846"/>
                        <a:gd name="connsiteY25" fmla="*/ 862529 h 2097086"/>
                        <a:gd name="connsiteX26" fmla="*/ 3079215 w 3348846"/>
                        <a:gd name="connsiteY26" fmla="*/ 604621 h 2097086"/>
                        <a:gd name="connsiteX27" fmla="*/ 3219895 w 3348846"/>
                        <a:gd name="connsiteY27" fmla="*/ 323266 h 2097086"/>
                        <a:gd name="connsiteX28" fmla="*/ 3301954 w 3348846"/>
                        <a:gd name="connsiteY28" fmla="*/ 135698 h 2097086"/>
                        <a:gd name="connsiteX29" fmla="*/ 3348846 w 3348846"/>
                        <a:gd name="connsiteY29" fmla="*/ 6744 h 2097086"/>
                        <a:gd name="connsiteX30" fmla="*/ 3348846 w 3348846"/>
                        <a:gd name="connsiteY30" fmla="*/ 6744 h 2097086"/>
                        <a:gd name="connsiteX31" fmla="*/ 3348846 w 3348846"/>
                        <a:gd name="connsiteY31" fmla="*/ 6744 h 2097086"/>
                        <a:gd name="connsiteX0" fmla="*/ 0 w 3348846"/>
                        <a:gd name="connsiteY0" fmla="*/ 0 h 2094107"/>
                        <a:gd name="connsiteX1" fmla="*/ 101554 w 3348846"/>
                        <a:gd name="connsiteY1" fmla="*/ 229483 h 2094107"/>
                        <a:gd name="connsiteX2" fmla="*/ 187426 w 3348846"/>
                        <a:gd name="connsiteY2" fmla="*/ 432877 h 2094107"/>
                        <a:gd name="connsiteX3" fmla="*/ 300846 w 3348846"/>
                        <a:gd name="connsiteY3" fmla="*/ 674960 h 2094107"/>
                        <a:gd name="connsiteX4" fmla="*/ 413975 w 3348846"/>
                        <a:gd name="connsiteY4" fmla="*/ 909421 h 2094107"/>
                        <a:gd name="connsiteX5" fmla="*/ 587625 w 3348846"/>
                        <a:gd name="connsiteY5" fmla="*/ 1202790 h 2094107"/>
                        <a:gd name="connsiteX6" fmla="*/ 789113 w 3348846"/>
                        <a:gd name="connsiteY6" fmla="*/ 1499678 h 2094107"/>
                        <a:gd name="connsiteX7" fmla="*/ 918068 w 3348846"/>
                        <a:gd name="connsiteY7" fmla="*/ 1661896 h 2094107"/>
                        <a:gd name="connsiteX8" fmla="*/ 1011852 w 3348846"/>
                        <a:gd name="connsiteY8" fmla="*/ 1763301 h 2094107"/>
                        <a:gd name="connsiteX9" fmla="*/ 1082191 w 3348846"/>
                        <a:gd name="connsiteY9" fmla="*/ 1829829 h 2094107"/>
                        <a:gd name="connsiteX10" fmla="*/ 1164252 w 3348846"/>
                        <a:gd name="connsiteY10" fmla="*/ 1896358 h 2094107"/>
                        <a:gd name="connsiteX11" fmla="*/ 1283680 w 3348846"/>
                        <a:gd name="connsiteY11" fmla="*/ 1974609 h 2094107"/>
                        <a:gd name="connsiteX12" fmla="*/ 1402815 w 3348846"/>
                        <a:gd name="connsiteY12" fmla="*/ 2034837 h 2094107"/>
                        <a:gd name="connsiteX13" fmla="*/ 1531769 w 3348846"/>
                        <a:gd name="connsiteY13" fmla="*/ 2081729 h 2094107"/>
                        <a:gd name="connsiteX14" fmla="*/ 1635663 w 3348846"/>
                        <a:gd name="connsiteY14" fmla="*/ 2084217 h 2094107"/>
                        <a:gd name="connsiteX15" fmla="*/ 1695892 w 3348846"/>
                        <a:gd name="connsiteY15" fmla="*/ 2093744 h 2094107"/>
                        <a:gd name="connsiteX16" fmla="*/ 1789677 w 3348846"/>
                        <a:gd name="connsiteY16" fmla="*/ 2070006 h 2094107"/>
                        <a:gd name="connsiteX17" fmla="*/ 1906908 w 3348846"/>
                        <a:gd name="connsiteY17" fmla="*/ 2046560 h 2094107"/>
                        <a:gd name="connsiteX18" fmla="*/ 2035862 w 3348846"/>
                        <a:gd name="connsiteY18" fmla="*/ 1976221 h 2094107"/>
                        <a:gd name="connsiteX19" fmla="*/ 2188262 w 3348846"/>
                        <a:gd name="connsiteY19" fmla="*/ 1905883 h 2094107"/>
                        <a:gd name="connsiteX20" fmla="*/ 2305492 w 3348846"/>
                        <a:gd name="connsiteY20" fmla="*/ 1812098 h 2094107"/>
                        <a:gd name="connsiteX21" fmla="*/ 2446169 w 3348846"/>
                        <a:gd name="connsiteY21" fmla="*/ 1647975 h 2094107"/>
                        <a:gd name="connsiteX22" fmla="*/ 2586849 w 3348846"/>
                        <a:gd name="connsiteY22" fmla="*/ 1519025 h 2094107"/>
                        <a:gd name="connsiteX23" fmla="*/ 2727523 w 3348846"/>
                        <a:gd name="connsiteY23" fmla="*/ 1284560 h 2094107"/>
                        <a:gd name="connsiteX24" fmla="*/ 2879923 w 3348846"/>
                        <a:gd name="connsiteY24" fmla="*/ 1038375 h 2094107"/>
                        <a:gd name="connsiteX25" fmla="*/ 2961985 w 3348846"/>
                        <a:gd name="connsiteY25" fmla="*/ 862529 h 2094107"/>
                        <a:gd name="connsiteX26" fmla="*/ 3079215 w 3348846"/>
                        <a:gd name="connsiteY26" fmla="*/ 604621 h 2094107"/>
                        <a:gd name="connsiteX27" fmla="*/ 3219895 w 3348846"/>
                        <a:gd name="connsiteY27" fmla="*/ 323266 h 2094107"/>
                        <a:gd name="connsiteX28" fmla="*/ 3301954 w 3348846"/>
                        <a:gd name="connsiteY28" fmla="*/ 135698 h 2094107"/>
                        <a:gd name="connsiteX29" fmla="*/ 3348846 w 3348846"/>
                        <a:gd name="connsiteY29" fmla="*/ 6744 h 2094107"/>
                        <a:gd name="connsiteX30" fmla="*/ 3348846 w 3348846"/>
                        <a:gd name="connsiteY30" fmla="*/ 6744 h 2094107"/>
                        <a:gd name="connsiteX31" fmla="*/ 3348846 w 3348846"/>
                        <a:gd name="connsiteY31" fmla="*/ 6744 h 2094107"/>
                        <a:gd name="connsiteX0" fmla="*/ 0 w 3348846"/>
                        <a:gd name="connsiteY0" fmla="*/ 0 h 2094117"/>
                        <a:gd name="connsiteX1" fmla="*/ 101554 w 3348846"/>
                        <a:gd name="connsiteY1" fmla="*/ 229483 h 2094117"/>
                        <a:gd name="connsiteX2" fmla="*/ 187426 w 3348846"/>
                        <a:gd name="connsiteY2" fmla="*/ 432877 h 2094117"/>
                        <a:gd name="connsiteX3" fmla="*/ 300846 w 3348846"/>
                        <a:gd name="connsiteY3" fmla="*/ 674960 h 2094117"/>
                        <a:gd name="connsiteX4" fmla="*/ 413975 w 3348846"/>
                        <a:gd name="connsiteY4" fmla="*/ 909421 h 2094117"/>
                        <a:gd name="connsiteX5" fmla="*/ 587625 w 3348846"/>
                        <a:gd name="connsiteY5" fmla="*/ 1202790 h 2094117"/>
                        <a:gd name="connsiteX6" fmla="*/ 789113 w 3348846"/>
                        <a:gd name="connsiteY6" fmla="*/ 1499678 h 2094117"/>
                        <a:gd name="connsiteX7" fmla="*/ 918068 w 3348846"/>
                        <a:gd name="connsiteY7" fmla="*/ 1661896 h 2094117"/>
                        <a:gd name="connsiteX8" fmla="*/ 1011852 w 3348846"/>
                        <a:gd name="connsiteY8" fmla="*/ 1763301 h 2094117"/>
                        <a:gd name="connsiteX9" fmla="*/ 1082191 w 3348846"/>
                        <a:gd name="connsiteY9" fmla="*/ 1829829 h 2094117"/>
                        <a:gd name="connsiteX10" fmla="*/ 1164252 w 3348846"/>
                        <a:gd name="connsiteY10" fmla="*/ 1896358 h 2094117"/>
                        <a:gd name="connsiteX11" fmla="*/ 1283680 w 3348846"/>
                        <a:gd name="connsiteY11" fmla="*/ 1974609 h 2094117"/>
                        <a:gd name="connsiteX12" fmla="*/ 1402815 w 3348846"/>
                        <a:gd name="connsiteY12" fmla="*/ 2034837 h 2094117"/>
                        <a:gd name="connsiteX13" fmla="*/ 1535579 w 3348846"/>
                        <a:gd name="connsiteY13" fmla="*/ 2079824 h 2094117"/>
                        <a:gd name="connsiteX14" fmla="*/ 1635663 w 3348846"/>
                        <a:gd name="connsiteY14" fmla="*/ 2084217 h 2094117"/>
                        <a:gd name="connsiteX15" fmla="*/ 1695892 w 3348846"/>
                        <a:gd name="connsiteY15" fmla="*/ 2093744 h 2094117"/>
                        <a:gd name="connsiteX16" fmla="*/ 1789677 w 3348846"/>
                        <a:gd name="connsiteY16" fmla="*/ 2070006 h 2094117"/>
                        <a:gd name="connsiteX17" fmla="*/ 1906908 w 3348846"/>
                        <a:gd name="connsiteY17" fmla="*/ 2046560 h 2094117"/>
                        <a:gd name="connsiteX18" fmla="*/ 2035862 w 3348846"/>
                        <a:gd name="connsiteY18" fmla="*/ 1976221 h 2094117"/>
                        <a:gd name="connsiteX19" fmla="*/ 2188262 w 3348846"/>
                        <a:gd name="connsiteY19" fmla="*/ 1905883 h 2094117"/>
                        <a:gd name="connsiteX20" fmla="*/ 2305492 w 3348846"/>
                        <a:gd name="connsiteY20" fmla="*/ 1812098 h 2094117"/>
                        <a:gd name="connsiteX21" fmla="*/ 2446169 w 3348846"/>
                        <a:gd name="connsiteY21" fmla="*/ 1647975 h 2094117"/>
                        <a:gd name="connsiteX22" fmla="*/ 2586849 w 3348846"/>
                        <a:gd name="connsiteY22" fmla="*/ 1519025 h 2094117"/>
                        <a:gd name="connsiteX23" fmla="*/ 2727523 w 3348846"/>
                        <a:gd name="connsiteY23" fmla="*/ 1284560 h 2094117"/>
                        <a:gd name="connsiteX24" fmla="*/ 2879923 w 3348846"/>
                        <a:gd name="connsiteY24" fmla="*/ 1038375 h 2094117"/>
                        <a:gd name="connsiteX25" fmla="*/ 2961985 w 3348846"/>
                        <a:gd name="connsiteY25" fmla="*/ 862529 h 2094117"/>
                        <a:gd name="connsiteX26" fmla="*/ 3079215 w 3348846"/>
                        <a:gd name="connsiteY26" fmla="*/ 604621 h 2094117"/>
                        <a:gd name="connsiteX27" fmla="*/ 3219895 w 3348846"/>
                        <a:gd name="connsiteY27" fmla="*/ 323266 h 2094117"/>
                        <a:gd name="connsiteX28" fmla="*/ 3301954 w 3348846"/>
                        <a:gd name="connsiteY28" fmla="*/ 135698 h 2094117"/>
                        <a:gd name="connsiteX29" fmla="*/ 3348846 w 3348846"/>
                        <a:gd name="connsiteY29" fmla="*/ 6744 h 2094117"/>
                        <a:gd name="connsiteX30" fmla="*/ 3348846 w 3348846"/>
                        <a:gd name="connsiteY30" fmla="*/ 6744 h 2094117"/>
                        <a:gd name="connsiteX31" fmla="*/ 3348846 w 3348846"/>
                        <a:gd name="connsiteY31" fmla="*/ 6744 h 2094117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4252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2815 w 3348846"/>
                        <a:gd name="connsiteY12" fmla="*/ 2034837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4252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4113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7568 w 3348846"/>
                        <a:gd name="connsiteY8" fmla="*/ 1761396 h 2094162"/>
                        <a:gd name="connsiteX9" fmla="*/ 1082191 w 3348846"/>
                        <a:gd name="connsiteY9" fmla="*/ 1824113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5862 w 3348846"/>
                        <a:gd name="connsiteY18" fmla="*/ 1976221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0167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301681 w 3348846"/>
                        <a:gd name="connsiteY20" fmla="*/ 1808287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9776 w 3348846"/>
                        <a:gd name="connsiteY20" fmla="*/ 1804476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81133 w 3348846"/>
                        <a:gd name="connsiteY22" fmla="*/ 1499971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7323 w 3348846"/>
                        <a:gd name="connsiteY22" fmla="*/ 149425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5618 w 3348846"/>
                        <a:gd name="connsiteY23" fmla="*/ 1276938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8492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35509 w 3348846"/>
                        <a:gd name="connsiteY31" fmla="*/ 44853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35509 w 3348846"/>
                        <a:gd name="connsiteY31" fmla="*/ 44853 h 2085858"/>
                        <a:gd name="connsiteX0" fmla="*/ 0 w 4980759"/>
                        <a:gd name="connsiteY0" fmla="*/ 1957278 h 2079114"/>
                        <a:gd name="connsiteX1" fmla="*/ 1733467 w 4980759"/>
                        <a:gd name="connsiteY1" fmla="*/ 222739 h 2079114"/>
                        <a:gd name="connsiteX2" fmla="*/ 1819339 w 4980759"/>
                        <a:gd name="connsiteY2" fmla="*/ 426133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51770 w 4980759"/>
                        <a:gd name="connsiteY1" fmla="*/ 1699410 h 2079114"/>
                        <a:gd name="connsiteX2" fmla="*/ 1819339 w 4980759"/>
                        <a:gd name="connsiteY2" fmla="*/ 426133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51770 w 4980759"/>
                        <a:gd name="connsiteY1" fmla="*/ 1699410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82707 w 4980759"/>
                        <a:gd name="connsiteY1" fmla="*/ 1908970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2 w 4980759"/>
                        <a:gd name="connsiteY7" fmla="*/ 173800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279441 w 4980759"/>
                        <a:gd name="connsiteY1" fmla="*/ 1962579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2 w 4980759"/>
                        <a:gd name="connsiteY7" fmla="*/ 173800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880215"/>
                        <a:gd name="connsiteY0" fmla="*/ 1962151 h 2079114"/>
                        <a:gd name="connsiteX1" fmla="*/ 178897 w 4880215"/>
                        <a:gd name="connsiteY1" fmla="*/ 1962579 h 2079114"/>
                        <a:gd name="connsiteX2" fmla="*/ 666947 w 4880215"/>
                        <a:gd name="connsiteY2" fmla="*/ 1917424 h 2079114"/>
                        <a:gd name="connsiteX3" fmla="*/ 1012392 w 4880215"/>
                        <a:gd name="connsiteY3" fmla="*/ 1910958 h 2079114"/>
                        <a:gd name="connsiteX4" fmla="*/ 1442624 w 4880215"/>
                        <a:gd name="connsiteY4" fmla="*/ 1814021 h 2079114"/>
                        <a:gd name="connsiteX5" fmla="*/ 1778691 w 4880215"/>
                        <a:gd name="connsiteY5" fmla="*/ 1819854 h 2079114"/>
                        <a:gd name="connsiteX6" fmla="*/ 2281811 w 4880215"/>
                        <a:gd name="connsiteY6" fmla="*/ 1751229 h 2079114"/>
                        <a:gd name="connsiteX7" fmla="*/ 2449438 w 4880215"/>
                        <a:gd name="connsiteY7" fmla="*/ 1738002 h 2079114"/>
                        <a:gd name="connsiteX8" fmla="*/ 2548937 w 4880215"/>
                        <a:gd name="connsiteY8" fmla="*/ 1754652 h 2079114"/>
                        <a:gd name="connsiteX9" fmla="*/ 2613560 w 4880215"/>
                        <a:gd name="connsiteY9" fmla="*/ 1817369 h 2079114"/>
                        <a:gd name="connsiteX10" fmla="*/ 2701337 w 4880215"/>
                        <a:gd name="connsiteY10" fmla="*/ 1889614 h 2079114"/>
                        <a:gd name="connsiteX11" fmla="*/ 2815049 w 4880215"/>
                        <a:gd name="connsiteY11" fmla="*/ 1967865 h 2079114"/>
                        <a:gd name="connsiteX12" fmla="*/ 2937994 w 4880215"/>
                        <a:gd name="connsiteY12" fmla="*/ 2024282 h 2079114"/>
                        <a:gd name="connsiteX13" fmla="*/ 3068853 w 4880215"/>
                        <a:gd name="connsiteY13" fmla="*/ 2065459 h 2079114"/>
                        <a:gd name="connsiteX14" fmla="*/ 3167032 w 4880215"/>
                        <a:gd name="connsiteY14" fmla="*/ 2077473 h 2079114"/>
                        <a:gd name="connsiteX15" fmla="*/ 3231071 w 4880215"/>
                        <a:gd name="connsiteY15" fmla="*/ 2077472 h 2079114"/>
                        <a:gd name="connsiteX16" fmla="*/ 3321046 w 4880215"/>
                        <a:gd name="connsiteY16" fmla="*/ 2063262 h 2079114"/>
                        <a:gd name="connsiteX17" fmla="*/ 3436371 w 4880215"/>
                        <a:gd name="connsiteY17" fmla="*/ 2036005 h 2079114"/>
                        <a:gd name="connsiteX18" fmla="*/ 3569137 w 4880215"/>
                        <a:gd name="connsiteY18" fmla="*/ 1975193 h 2079114"/>
                        <a:gd name="connsiteX19" fmla="*/ 3717726 w 4880215"/>
                        <a:gd name="connsiteY19" fmla="*/ 1883896 h 2079114"/>
                        <a:gd name="connsiteX20" fmla="*/ 3827335 w 4880215"/>
                        <a:gd name="connsiteY20" fmla="*/ 1793921 h 2079114"/>
                        <a:gd name="connsiteX21" fmla="*/ 3977538 w 4880215"/>
                        <a:gd name="connsiteY21" fmla="*/ 1641231 h 2079114"/>
                        <a:gd name="connsiteX22" fmla="*/ 4102976 w 4880215"/>
                        <a:gd name="connsiteY22" fmla="*/ 1483700 h 2079114"/>
                        <a:gd name="connsiteX23" fmla="*/ 4251272 w 4880215"/>
                        <a:gd name="connsiteY23" fmla="*/ 1268289 h 2079114"/>
                        <a:gd name="connsiteX24" fmla="*/ 4396051 w 4880215"/>
                        <a:gd name="connsiteY24" fmla="*/ 1029725 h 2079114"/>
                        <a:gd name="connsiteX25" fmla="*/ 4493354 w 4880215"/>
                        <a:gd name="connsiteY25" fmla="*/ 855785 h 2079114"/>
                        <a:gd name="connsiteX26" fmla="*/ 4618206 w 4880215"/>
                        <a:gd name="connsiteY26" fmla="*/ 595972 h 2079114"/>
                        <a:gd name="connsiteX27" fmla="*/ 4751264 w 4880215"/>
                        <a:gd name="connsiteY27" fmla="*/ 316522 h 2079114"/>
                        <a:gd name="connsiteX28" fmla="*/ 4833323 w 4880215"/>
                        <a:gd name="connsiteY28" fmla="*/ 128954 h 2079114"/>
                        <a:gd name="connsiteX29" fmla="*/ 4880215 w 4880215"/>
                        <a:gd name="connsiteY29" fmla="*/ 0 h 2079114"/>
                        <a:gd name="connsiteX30" fmla="*/ 4880215 w 4880215"/>
                        <a:gd name="connsiteY30" fmla="*/ 0 h 2079114"/>
                        <a:gd name="connsiteX31" fmla="*/ 4866878 w 4880215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442456 w 4926620"/>
                        <a:gd name="connsiteY24" fmla="*/ 1029725 h 2079114"/>
                        <a:gd name="connsiteX25" fmla="*/ 4539759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442456 w 4926620"/>
                        <a:gd name="connsiteY24" fmla="*/ 1029725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385158 w 4926620"/>
                        <a:gd name="connsiteY19" fmla="*/ 159148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213366 w 4926620"/>
                        <a:gd name="connsiteY18" fmla="*/ 1614554 h 2079114"/>
                        <a:gd name="connsiteX19" fmla="*/ 3385158 w 4926620"/>
                        <a:gd name="connsiteY19" fmla="*/ 159148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213366 w 4926620"/>
                        <a:gd name="connsiteY18" fmla="*/ 1614554 h 2079114"/>
                        <a:gd name="connsiteX19" fmla="*/ 3331019 w 4926620"/>
                        <a:gd name="connsiteY19" fmla="*/ 156224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95523"/>
                        <a:gd name="connsiteX1" fmla="*/ 225302 w 4926620"/>
                        <a:gd name="connsiteY1" fmla="*/ 1962579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1306 w 4927926"/>
                        <a:gd name="connsiteY0" fmla="*/ 1971898 h 2095523"/>
                        <a:gd name="connsiteX1" fmla="*/ 64191 w 4927926"/>
                        <a:gd name="connsiteY1" fmla="*/ 1982073 h 2095523"/>
                        <a:gd name="connsiteX2" fmla="*/ 714658 w 4927926"/>
                        <a:gd name="connsiteY2" fmla="*/ 1917424 h 2095523"/>
                        <a:gd name="connsiteX3" fmla="*/ 1060103 w 4927926"/>
                        <a:gd name="connsiteY3" fmla="*/ 1910958 h 2095523"/>
                        <a:gd name="connsiteX4" fmla="*/ 1490335 w 4927926"/>
                        <a:gd name="connsiteY4" fmla="*/ 1814021 h 2095523"/>
                        <a:gd name="connsiteX5" fmla="*/ 1826402 w 4927926"/>
                        <a:gd name="connsiteY5" fmla="*/ 1819854 h 2095523"/>
                        <a:gd name="connsiteX6" fmla="*/ 2329522 w 4927926"/>
                        <a:gd name="connsiteY6" fmla="*/ 1751229 h 2095523"/>
                        <a:gd name="connsiteX7" fmla="*/ 2497149 w 4927926"/>
                        <a:gd name="connsiteY7" fmla="*/ 1738002 h 2095523"/>
                        <a:gd name="connsiteX8" fmla="*/ 2596648 w 4927926"/>
                        <a:gd name="connsiteY8" fmla="*/ 1754652 h 2095523"/>
                        <a:gd name="connsiteX9" fmla="*/ 2661271 w 4927926"/>
                        <a:gd name="connsiteY9" fmla="*/ 1817369 h 2095523"/>
                        <a:gd name="connsiteX10" fmla="*/ 2749048 w 4927926"/>
                        <a:gd name="connsiteY10" fmla="*/ 1889614 h 2095523"/>
                        <a:gd name="connsiteX11" fmla="*/ 2862760 w 4927926"/>
                        <a:gd name="connsiteY11" fmla="*/ 1967865 h 2095523"/>
                        <a:gd name="connsiteX12" fmla="*/ 2985705 w 4927926"/>
                        <a:gd name="connsiteY12" fmla="*/ 2024282 h 2095523"/>
                        <a:gd name="connsiteX13" fmla="*/ 3116564 w 4927926"/>
                        <a:gd name="connsiteY13" fmla="*/ 2065459 h 2095523"/>
                        <a:gd name="connsiteX14" fmla="*/ 3214743 w 4927926"/>
                        <a:gd name="connsiteY14" fmla="*/ 2077473 h 2095523"/>
                        <a:gd name="connsiteX15" fmla="*/ 3278782 w 4927926"/>
                        <a:gd name="connsiteY15" fmla="*/ 2077472 h 2095523"/>
                        <a:gd name="connsiteX16" fmla="*/ 3368757 w 4927926"/>
                        <a:gd name="connsiteY16" fmla="*/ 2063262 h 2095523"/>
                        <a:gd name="connsiteX17" fmla="*/ 3120577 w 4927926"/>
                        <a:gd name="connsiteY17" fmla="*/ 1689987 h 2095523"/>
                        <a:gd name="connsiteX18" fmla="*/ 3214672 w 4927926"/>
                        <a:gd name="connsiteY18" fmla="*/ 1614554 h 2095523"/>
                        <a:gd name="connsiteX19" fmla="*/ 3332325 w 4927926"/>
                        <a:gd name="connsiteY19" fmla="*/ 1562246 h 2095523"/>
                        <a:gd name="connsiteX20" fmla="*/ 3565679 w 4927926"/>
                        <a:gd name="connsiteY20" fmla="*/ 1491764 h 2095523"/>
                        <a:gd name="connsiteX21" fmla="*/ 3785491 w 4927926"/>
                        <a:gd name="connsiteY21" fmla="*/ 1397556 h 2095523"/>
                        <a:gd name="connsiteX22" fmla="*/ 4019205 w 4927926"/>
                        <a:gd name="connsiteY22" fmla="*/ 1283886 h 2095523"/>
                        <a:gd name="connsiteX23" fmla="*/ 4206173 w 4927926"/>
                        <a:gd name="connsiteY23" fmla="*/ 1141578 h 2095523"/>
                        <a:gd name="connsiteX24" fmla="*/ 4343219 w 4927926"/>
                        <a:gd name="connsiteY24" fmla="*/ 1010231 h 2095523"/>
                        <a:gd name="connsiteX25" fmla="*/ 4517864 w 4927926"/>
                        <a:gd name="connsiteY25" fmla="*/ 855785 h 2095523"/>
                        <a:gd name="connsiteX26" fmla="*/ 4665917 w 4927926"/>
                        <a:gd name="connsiteY26" fmla="*/ 595972 h 2095523"/>
                        <a:gd name="connsiteX27" fmla="*/ 4798975 w 4927926"/>
                        <a:gd name="connsiteY27" fmla="*/ 316522 h 2095523"/>
                        <a:gd name="connsiteX28" fmla="*/ 4881034 w 4927926"/>
                        <a:gd name="connsiteY28" fmla="*/ 128954 h 2095523"/>
                        <a:gd name="connsiteX29" fmla="*/ 4927926 w 4927926"/>
                        <a:gd name="connsiteY29" fmla="*/ 0 h 2095523"/>
                        <a:gd name="connsiteX30" fmla="*/ 4927926 w 4927926"/>
                        <a:gd name="connsiteY30" fmla="*/ 0 h 2095523"/>
                        <a:gd name="connsiteX31" fmla="*/ 4914589 w 4927926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794128"/>
                        <a:gd name="connsiteY0" fmla="*/ 1982073 h 2095523"/>
                        <a:gd name="connsiteX1" fmla="*/ 580860 w 4794128"/>
                        <a:gd name="connsiteY1" fmla="*/ 1917424 h 2095523"/>
                        <a:gd name="connsiteX2" fmla="*/ 926305 w 4794128"/>
                        <a:gd name="connsiteY2" fmla="*/ 1910958 h 2095523"/>
                        <a:gd name="connsiteX3" fmla="*/ 1356537 w 4794128"/>
                        <a:gd name="connsiteY3" fmla="*/ 1814021 h 2095523"/>
                        <a:gd name="connsiteX4" fmla="*/ 1692604 w 4794128"/>
                        <a:gd name="connsiteY4" fmla="*/ 1819854 h 2095523"/>
                        <a:gd name="connsiteX5" fmla="*/ 2195724 w 4794128"/>
                        <a:gd name="connsiteY5" fmla="*/ 1751229 h 2095523"/>
                        <a:gd name="connsiteX6" fmla="*/ 2363351 w 4794128"/>
                        <a:gd name="connsiteY6" fmla="*/ 1738002 h 2095523"/>
                        <a:gd name="connsiteX7" fmla="*/ 2462850 w 4794128"/>
                        <a:gd name="connsiteY7" fmla="*/ 1754652 h 2095523"/>
                        <a:gd name="connsiteX8" fmla="*/ 2527473 w 4794128"/>
                        <a:gd name="connsiteY8" fmla="*/ 1817369 h 2095523"/>
                        <a:gd name="connsiteX9" fmla="*/ 2615250 w 4794128"/>
                        <a:gd name="connsiteY9" fmla="*/ 1889614 h 2095523"/>
                        <a:gd name="connsiteX10" fmla="*/ 2728962 w 4794128"/>
                        <a:gd name="connsiteY10" fmla="*/ 1967865 h 2095523"/>
                        <a:gd name="connsiteX11" fmla="*/ 2851907 w 4794128"/>
                        <a:gd name="connsiteY11" fmla="*/ 2024282 h 2095523"/>
                        <a:gd name="connsiteX12" fmla="*/ 2982766 w 4794128"/>
                        <a:gd name="connsiteY12" fmla="*/ 2065459 h 2095523"/>
                        <a:gd name="connsiteX13" fmla="*/ 3080945 w 4794128"/>
                        <a:gd name="connsiteY13" fmla="*/ 2077473 h 2095523"/>
                        <a:gd name="connsiteX14" fmla="*/ 3144984 w 4794128"/>
                        <a:gd name="connsiteY14" fmla="*/ 2077472 h 2095523"/>
                        <a:gd name="connsiteX15" fmla="*/ 3234959 w 4794128"/>
                        <a:gd name="connsiteY15" fmla="*/ 2063262 h 2095523"/>
                        <a:gd name="connsiteX16" fmla="*/ 2986779 w 4794128"/>
                        <a:gd name="connsiteY16" fmla="*/ 1689987 h 2095523"/>
                        <a:gd name="connsiteX17" fmla="*/ 3080874 w 4794128"/>
                        <a:gd name="connsiteY17" fmla="*/ 1614554 h 2095523"/>
                        <a:gd name="connsiteX18" fmla="*/ 3198527 w 4794128"/>
                        <a:gd name="connsiteY18" fmla="*/ 1562246 h 2095523"/>
                        <a:gd name="connsiteX19" fmla="*/ 3431881 w 4794128"/>
                        <a:gd name="connsiteY19" fmla="*/ 1491764 h 2095523"/>
                        <a:gd name="connsiteX20" fmla="*/ 3651693 w 4794128"/>
                        <a:gd name="connsiteY20" fmla="*/ 1397556 h 2095523"/>
                        <a:gd name="connsiteX21" fmla="*/ 3885407 w 4794128"/>
                        <a:gd name="connsiteY21" fmla="*/ 1283886 h 2095523"/>
                        <a:gd name="connsiteX22" fmla="*/ 4072375 w 4794128"/>
                        <a:gd name="connsiteY22" fmla="*/ 1141578 h 2095523"/>
                        <a:gd name="connsiteX23" fmla="*/ 4209421 w 4794128"/>
                        <a:gd name="connsiteY23" fmla="*/ 1010231 h 2095523"/>
                        <a:gd name="connsiteX24" fmla="*/ 4384066 w 4794128"/>
                        <a:gd name="connsiteY24" fmla="*/ 855785 h 2095523"/>
                        <a:gd name="connsiteX25" fmla="*/ 4532119 w 4794128"/>
                        <a:gd name="connsiteY25" fmla="*/ 595972 h 2095523"/>
                        <a:gd name="connsiteX26" fmla="*/ 4665177 w 4794128"/>
                        <a:gd name="connsiteY26" fmla="*/ 316522 h 2095523"/>
                        <a:gd name="connsiteX27" fmla="*/ 4747236 w 4794128"/>
                        <a:gd name="connsiteY27" fmla="*/ 128954 h 2095523"/>
                        <a:gd name="connsiteX28" fmla="*/ 4794128 w 4794128"/>
                        <a:gd name="connsiteY28" fmla="*/ 0 h 2095523"/>
                        <a:gd name="connsiteX29" fmla="*/ 4794128 w 4794128"/>
                        <a:gd name="connsiteY29" fmla="*/ 0 h 2095523"/>
                        <a:gd name="connsiteX30" fmla="*/ 4780791 w 4794128"/>
                        <a:gd name="connsiteY30" fmla="*/ 38109 h 2095523"/>
                        <a:gd name="connsiteX0" fmla="*/ 0 w 5041622"/>
                        <a:gd name="connsiteY0" fmla="*/ 1972326 h 2095523"/>
                        <a:gd name="connsiteX1" fmla="*/ 828354 w 5041622"/>
                        <a:gd name="connsiteY1" fmla="*/ 1917424 h 2095523"/>
                        <a:gd name="connsiteX2" fmla="*/ 1173799 w 5041622"/>
                        <a:gd name="connsiteY2" fmla="*/ 1910958 h 2095523"/>
                        <a:gd name="connsiteX3" fmla="*/ 1604031 w 5041622"/>
                        <a:gd name="connsiteY3" fmla="*/ 1814021 h 2095523"/>
                        <a:gd name="connsiteX4" fmla="*/ 1940098 w 5041622"/>
                        <a:gd name="connsiteY4" fmla="*/ 1819854 h 2095523"/>
                        <a:gd name="connsiteX5" fmla="*/ 2443218 w 5041622"/>
                        <a:gd name="connsiteY5" fmla="*/ 1751229 h 2095523"/>
                        <a:gd name="connsiteX6" fmla="*/ 2610845 w 5041622"/>
                        <a:gd name="connsiteY6" fmla="*/ 1738002 h 2095523"/>
                        <a:gd name="connsiteX7" fmla="*/ 2710344 w 5041622"/>
                        <a:gd name="connsiteY7" fmla="*/ 1754652 h 2095523"/>
                        <a:gd name="connsiteX8" fmla="*/ 2774967 w 5041622"/>
                        <a:gd name="connsiteY8" fmla="*/ 1817369 h 2095523"/>
                        <a:gd name="connsiteX9" fmla="*/ 2862744 w 5041622"/>
                        <a:gd name="connsiteY9" fmla="*/ 1889614 h 2095523"/>
                        <a:gd name="connsiteX10" fmla="*/ 2976456 w 5041622"/>
                        <a:gd name="connsiteY10" fmla="*/ 1967865 h 2095523"/>
                        <a:gd name="connsiteX11" fmla="*/ 3099401 w 5041622"/>
                        <a:gd name="connsiteY11" fmla="*/ 2024282 h 2095523"/>
                        <a:gd name="connsiteX12" fmla="*/ 3230260 w 5041622"/>
                        <a:gd name="connsiteY12" fmla="*/ 2065459 h 2095523"/>
                        <a:gd name="connsiteX13" fmla="*/ 3328439 w 5041622"/>
                        <a:gd name="connsiteY13" fmla="*/ 2077473 h 2095523"/>
                        <a:gd name="connsiteX14" fmla="*/ 3392478 w 5041622"/>
                        <a:gd name="connsiteY14" fmla="*/ 2077472 h 2095523"/>
                        <a:gd name="connsiteX15" fmla="*/ 3482453 w 5041622"/>
                        <a:gd name="connsiteY15" fmla="*/ 2063262 h 2095523"/>
                        <a:gd name="connsiteX16" fmla="*/ 3234273 w 5041622"/>
                        <a:gd name="connsiteY16" fmla="*/ 1689987 h 2095523"/>
                        <a:gd name="connsiteX17" fmla="*/ 3328368 w 5041622"/>
                        <a:gd name="connsiteY17" fmla="*/ 1614554 h 2095523"/>
                        <a:gd name="connsiteX18" fmla="*/ 3446021 w 5041622"/>
                        <a:gd name="connsiteY18" fmla="*/ 1562246 h 2095523"/>
                        <a:gd name="connsiteX19" fmla="*/ 3679375 w 5041622"/>
                        <a:gd name="connsiteY19" fmla="*/ 1491764 h 2095523"/>
                        <a:gd name="connsiteX20" fmla="*/ 3899187 w 5041622"/>
                        <a:gd name="connsiteY20" fmla="*/ 1397556 h 2095523"/>
                        <a:gd name="connsiteX21" fmla="*/ 4132901 w 5041622"/>
                        <a:gd name="connsiteY21" fmla="*/ 1283886 h 2095523"/>
                        <a:gd name="connsiteX22" fmla="*/ 4319869 w 5041622"/>
                        <a:gd name="connsiteY22" fmla="*/ 1141578 h 2095523"/>
                        <a:gd name="connsiteX23" fmla="*/ 4456915 w 5041622"/>
                        <a:gd name="connsiteY23" fmla="*/ 1010231 h 2095523"/>
                        <a:gd name="connsiteX24" fmla="*/ 4631560 w 5041622"/>
                        <a:gd name="connsiteY24" fmla="*/ 855785 h 2095523"/>
                        <a:gd name="connsiteX25" fmla="*/ 4779613 w 5041622"/>
                        <a:gd name="connsiteY25" fmla="*/ 595972 h 2095523"/>
                        <a:gd name="connsiteX26" fmla="*/ 4912671 w 5041622"/>
                        <a:gd name="connsiteY26" fmla="*/ 316522 h 2095523"/>
                        <a:gd name="connsiteX27" fmla="*/ 4994730 w 5041622"/>
                        <a:gd name="connsiteY27" fmla="*/ 128954 h 2095523"/>
                        <a:gd name="connsiteX28" fmla="*/ 5041622 w 5041622"/>
                        <a:gd name="connsiteY28" fmla="*/ 0 h 2095523"/>
                        <a:gd name="connsiteX29" fmla="*/ 5041622 w 5041622"/>
                        <a:gd name="connsiteY29" fmla="*/ 0 h 2095523"/>
                        <a:gd name="connsiteX30" fmla="*/ 5028285 w 5041622"/>
                        <a:gd name="connsiteY30" fmla="*/ 38109 h 2095523"/>
                        <a:gd name="connsiteX0" fmla="*/ 0 w 5041622"/>
                        <a:gd name="connsiteY0" fmla="*/ 1972326 h 2095523"/>
                        <a:gd name="connsiteX1" fmla="*/ 828354 w 5041622"/>
                        <a:gd name="connsiteY1" fmla="*/ 1917424 h 2095523"/>
                        <a:gd name="connsiteX2" fmla="*/ 1173799 w 5041622"/>
                        <a:gd name="connsiteY2" fmla="*/ 1910958 h 2095523"/>
                        <a:gd name="connsiteX3" fmla="*/ 1604031 w 5041622"/>
                        <a:gd name="connsiteY3" fmla="*/ 1814021 h 2095523"/>
                        <a:gd name="connsiteX4" fmla="*/ 1940098 w 5041622"/>
                        <a:gd name="connsiteY4" fmla="*/ 1819854 h 2095523"/>
                        <a:gd name="connsiteX5" fmla="*/ 2443218 w 5041622"/>
                        <a:gd name="connsiteY5" fmla="*/ 1751229 h 2095523"/>
                        <a:gd name="connsiteX6" fmla="*/ 2610845 w 5041622"/>
                        <a:gd name="connsiteY6" fmla="*/ 1738002 h 2095523"/>
                        <a:gd name="connsiteX7" fmla="*/ 2710344 w 5041622"/>
                        <a:gd name="connsiteY7" fmla="*/ 1754652 h 2095523"/>
                        <a:gd name="connsiteX8" fmla="*/ 2774967 w 5041622"/>
                        <a:gd name="connsiteY8" fmla="*/ 1817369 h 2095523"/>
                        <a:gd name="connsiteX9" fmla="*/ 2862744 w 5041622"/>
                        <a:gd name="connsiteY9" fmla="*/ 1889614 h 2095523"/>
                        <a:gd name="connsiteX10" fmla="*/ 2976456 w 5041622"/>
                        <a:gd name="connsiteY10" fmla="*/ 1967865 h 2095523"/>
                        <a:gd name="connsiteX11" fmla="*/ 3099401 w 5041622"/>
                        <a:gd name="connsiteY11" fmla="*/ 2024282 h 2095523"/>
                        <a:gd name="connsiteX12" fmla="*/ 3230260 w 5041622"/>
                        <a:gd name="connsiteY12" fmla="*/ 2065459 h 2095523"/>
                        <a:gd name="connsiteX13" fmla="*/ 3328439 w 5041622"/>
                        <a:gd name="connsiteY13" fmla="*/ 2077473 h 2095523"/>
                        <a:gd name="connsiteX14" fmla="*/ 3392478 w 5041622"/>
                        <a:gd name="connsiteY14" fmla="*/ 2077472 h 2095523"/>
                        <a:gd name="connsiteX15" fmla="*/ 3482453 w 5041622"/>
                        <a:gd name="connsiteY15" fmla="*/ 2063262 h 2095523"/>
                        <a:gd name="connsiteX16" fmla="*/ 3234273 w 5041622"/>
                        <a:gd name="connsiteY16" fmla="*/ 1689987 h 2095523"/>
                        <a:gd name="connsiteX17" fmla="*/ 3328368 w 5041622"/>
                        <a:gd name="connsiteY17" fmla="*/ 1614554 h 2095523"/>
                        <a:gd name="connsiteX18" fmla="*/ 3446021 w 5041622"/>
                        <a:gd name="connsiteY18" fmla="*/ 1562246 h 2095523"/>
                        <a:gd name="connsiteX19" fmla="*/ 3679375 w 5041622"/>
                        <a:gd name="connsiteY19" fmla="*/ 1491764 h 2095523"/>
                        <a:gd name="connsiteX20" fmla="*/ 3899187 w 5041622"/>
                        <a:gd name="connsiteY20" fmla="*/ 1397556 h 2095523"/>
                        <a:gd name="connsiteX21" fmla="*/ 4132901 w 5041622"/>
                        <a:gd name="connsiteY21" fmla="*/ 1283886 h 2095523"/>
                        <a:gd name="connsiteX22" fmla="*/ 4319869 w 5041622"/>
                        <a:gd name="connsiteY22" fmla="*/ 1141578 h 2095523"/>
                        <a:gd name="connsiteX23" fmla="*/ 4456915 w 5041622"/>
                        <a:gd name="connsiteY23" fmla="*/ 1010231 h 2095523"/>
                        <a:gd name="connsiteX24" fmla="*/ 4631560 w 5041622"/>
                        <a:gd name="connsiteY24" fmla="*/ 855785 h 2095523"/>
                        <a:gd name="connsiteX25" fmla="*/ 4779613 w 5041622"/>
                        <a:gd name="connsiteY25" fmla="*/ 595972 h 2095523"/>
                        <a:gd name="connsiteX26" fmla="*/ 4912671 w 5041622"/>
                        <a:gd name="connsiteY26" fmla="*/ 316522 h 2095523"/>
                        <a:gd name="connsiteX27" fmla="*/ 4994730 w 5041622"/>
                        <a:gd name="connsiteY27" fmla="*/ 128954 h 2095523"/>
                        <a:gd name="connsiteX28" fmla="*/ 5041622 w 5041622"/>
                        <a:gd name="connsiteY28" fmla="*/ 0 h 2095523"/>
                        <a:gd name="connsiteX29" fmla="*/ 5041622 w 5041622"/>
                        <a:gd name="connsiteY29" fmla="*/ 0 h 2095523"/>
                        <a:gd name="connsiteX30" fmla="*/ 5028285 w 5041622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758747 w 4972015"/>
                        <a:gd name="connsiteY1" fmla="*/ 1917424 h 2095523"/>
                        <a:gd name="connsiteX2" fmla="*/ 1104192 w 4972015"/>
                        <a:gd name="connsiteY2" fmla="*/ 1910958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1104192 w 4972015"/>
                        <a:gd name="connsiteY2" fmla="*/ 1910958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39597 w 4972015"/>
                        <a:gd name="connsiteY2" fmla="*/ 195481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39597 w 4972015"/>
                        <a:gd name="connsiteY2" fmla="*/ 1954819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68193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816339 w 4972015"/>
                        <a:gd name="connsiteY9" fmla="*/ 1870120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402776 w 4972015"/>
                        <a:gd name="connsiteY23" fmla="*/ 1019978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42527 w 4972015"/>
                        <a:gd name="connsiteY22" fmla="*/ 1161072 h 2095523"/>
                        <a:gd name="connsiteX23" fmla="*/ 4402776 w 4972015"/>
                        <a:gd name="connsiteY23" fmla="*/ 1019978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106625"/>
                        <a:gd name="connsiteX1" fmla="*/ 302430 w 4972015"/>
                        <a:gd name="connsiteY1" fmla="*/ 1951541 h 2106625"/>
                        <a:gd name="connsiteX2" fmla="*/ 555065 w 4972015"/>
                        <a:gd name="connsiteY2" fmla="*/ 1945072 h 2106625"/>
                        <a:gd name="connsiteX3" fmla="*/ 815146 w 4972015"/>
                        <a:gd name="connsiteY3" fmla="*/ 1930985 h 2106625"/>
                        <a:gd name="connsiteX4" fmla="*/ 1081606 w 4972015"/>
                        <a:gd name="connsiteY4" fmla="*/ 1907578 h 2106625"/>
                        <a:gd name="connsiteX5" fmla="*/ 1399105 w 4972015"/>
                        <a:gd name="connsiteY5" fmla="*/ 1868193 h 2106625"/>
                        <a:gd name="connsiteX6" fmla="*/ 1659542 w 4972015"/>
                        <a:gd name="connsiteY6" fmla="*/ 1840345 h 2106625"/>
                        <a:gd name="connsiteX7" fmla="*/ 1913724 w 4972015"/>
                        <a:gd name="connsiteY7" fmla="*/ 1813134 h 2106625"/>
                        <a:gd name="connsiteX8" fmla="*/ 2171703 w 4972015"/>
                        <a:gd name="connsiteY8" fmla="*/ 1802748 h 2106625"/>
                        <a:gd name="connsiteX9" fmla="*/ 2491504 w 4972015"/>
                        <a:gd name="connsiteY9" fmla="*/ 1797017 h 2106625"/>
                        <a:gd name="connsiteX10" fmla="*/ 2906849 w 4972015"/>
                        <a:gd name="connsiteY10" fmla="*/ 1967865 h 2106625"/>
                        <a:gd name="connsiteX11" fmla="*/ 3029794 w 4972015"/>
                        <a:gd name="connsiteY11" fmla="*/ 2024282 h 2106625"/>
                        <a:gd name="connsiteX12" fmla="*/ 3160653 w 4972015"/>
                        <a:gd name="connsiteY12" fmla="*/ 2065459 h 2106625"/>
                        <a:gd name="connsiteX13" fmla="*/ 3258832 w 4972015"/>
                        <a:gd name="connsiteY13" fmla="*/ 2077473 h 2106625"/>
                        <a:gd name="connsiteX14" fmla="*/ 3322871 w 4972015"/>
                        <a:gd name="connsiteY14" fmla="*/ 2077472 h 2106625"/>
                        <a:gd name="connsiteX15" fmla="*/ 3164666 w 4972015"/>
                        <a:gd name="connsiteY15" fmla="*/ 1689987 h 2106625"/>
                        <a:gd name="connsiteX16" fmla="*/ 3258761 w 4972015"/>
                        <a:gd name="connsiteY16" fmla="*/ 1614554 h 2106625"/>
                        <a:gd name="connsiteX17" fmla="*/ 3376414 w 4972015"/>
                        <a:gd name="connsiteY17" fmla="*/ 1562246 h 2106625"/>
                        <a:gd name="connsiteX18" fmla="*/ 3609768 w 4972015"/>
                        <a:gd name="connsiteY18" fmla="*/ 1491764 h 2106625"/>
                        <a:gd name="connsiteX19" fmla="*/ 3829580 w 4972015"/>
                        <a:gd name="connsiteY19" fmla="*/ 1397556 h 2106625"/>
                        <a:gd name="connsiteX20" fmla="*/ 4063294 w 4972015"/>
                        <a:gd name="connsiteY20" fmla="*/ 1283886 h 2106625"/>
                        <a:gd name="connsiteX21" fmla="*/ 4242527 w 4972015"/>
                        <a:gd name="connsiteY21" fmla="*/ 1161072 h 2106625"/>
                        <a:gd name="connsiteX22" fmla="*/ 4402776 w 4972015"/>
                        <a:gd name="connsiteY22" fmla="*/ 1019978 h 2106625"/>
                        <a:gd name="connsiteX23" fmla="*/ 4561953 w 4972015"/>
                        <a:gd name="connsiteY23" fmla="*/ 855785 h 2106625"/>
                        <a:gd name="connsiteX24" fmla="*/ 4710006 w 4972015"/>
                        <a:gd name="connsiteY24" fmla="*/ 595972 h 2106625"/>
                        <a:gd name="connsiteX25" fmla="*/ 4843064 w 4972015"/>
                        <a:gd name="connsiteY25" fmla="*/ 316522 h 2106625"/>
                        <a:gd name="connsiteX26" fmla="*/ 4925123 w 4972015"/>
                        <a:gd name="connsiteY26" fmla="*/ 128954 h 2106625"/>
                        <a:gd name="connsiteX27" fmla="*/ 4972015 w 4972015"/>
                        <a:gd name="connsiteY27" fmla="*/ 0 h 2106625"/>
                        <a:gd name="connsiteX28" fmla="*/ 4972015 w 4972015"/>
                        <a:gd name="connsiteY28" fmla="*/ 0 h 2106625"/>
                        <a:gd name="connsiteX29" fmla="*/ 4958678 w 4972015"/>
                        <a:gd name="connsiteY29" fmla="*/ 38109 h 2106625"/>
                        <a:gd name="connsiteX0" fmla="*/ 0 w 4972015"/>
                        <a:gd name="connsiteY0" fmla="*/ 1972326 h 2106625"/>
                        <a:gd name="connsiteX1" fmla="*/ 302430 w 4972015"/>
                        <a:gd name="connsiteY1" fmla="*/ 1951541 h 2106625"/>
                        <a:gd name="connsiteX2" fmla="*/ 555065 w 4972015"/>
                        <a:gd name="connsiteY2" fmla="*/ 1945072 h 2106625"/>
                        <a:gd name="connsiteX3" fmla="*/ 815146 w 4972015"/>
                        <a:gd name="connsiteY3" fmla="*/ 1930985 h 2106625"/>
                        <a:gd name="connsiteX4" fmla="*/ 1081606 w 4972015"/>
                        <a:gd name="connsiteY4" fmla="*/ 1907578 h 2106625"/>
                        <a:gd name="connsiteX5" fmla="*/ 1399105 w 4972015"/>
                        <a:gd name="connsiteY5" fmla="*/ 1868193 h 2106625"/>
                        <a:gd name="connsiteX6" fmla="*/ 1659542 w 4972015"/>
                        <a:gd name="connsiteY6" fmla="*/ 1840345 h 2106625"/>
                        <a:gd name="connsiteX7" fmla="*/ 1913724 w 4972015"/>
                        <a:gd name="connsiteY7" fmla="*/ 1813134 h 2106625"/>
                        <a:gd name="connsiteX8" fmla="*/ 2171703 w 4972015"/>
                        <a:gd name="connsiteY8" fmla="*/ 1802748 h 2106625"/>
                        <a:gd name="connsiteX9" fmla="*/ 2491504 w 4972015"/>
                        <a:gd name="connsiteY9" fmla="*/ 1797017 h 2106625"/>
                        <a:gd name="connsiteX10" fmla="*/ 2906849 w 4972015"/>
                        <a:gd name="connsiteY10" fmla="*/ 1967865 h 2106625"/>
                        <a:gd name="connsiteX11" fmla="*/ 3029794 w 4972015"/>
                        <a:gd name="connsiteY11" fmla="*/ 2024282 h 2106625"/>
                        <a:gd name="connsiteX12" fmla="*/ 3160653 w 4972015"/>
                        <a:gd name="connsiteY12" fmla="*/ 2065459 h 2106625"/>
                        <a:gd name="connsiteX13" fmla="*/ 3258832 w 4972015"/>
                        <a:gd name="connsiteY13" fmla="*/ 2077473 h 2106625"/>
                        <a:gd name="connsiteX14" fmla="*/ 3322872 w 4972015"/>
                        <a:gd name="connsiteY14" fmla="*/ 2077472 h 2106625"/>
                        <a:gd name="connsiteX15" fmla="*/ 3164666 w 4972015"/>
                        <a:gd name="connsiteY15" fmla="*/ 1689987 h 2106625"/>
                        <a:gd name="connsiteX16" fmla="*/ 3258761 w 4972015"/>
                        <a:gd name="connsiteY16" fmla="*/ 1614554 h 2106625"/>
                        <a:gd name="connsiteX17" fmla="*/ 3376414 w 4972015"/>
                        <a:gd name="connsiteY17" fmla="*/ 1562246 h 2106625"/>
                        <a:gd name="connsiteX18" fmla="*/ 3609768 w 4972015"/>
                        <a:gd name="connsiteY18" fmla="*/ 1491764 h 2106625"/>
                        <a:gd name="connsiteX19" fmla="*/ 3829580 w 4972015"/>
                        <a:gd name="connsiteY19" fmla="*/ 1397556 h 2106625"/>
                        <a:gd name="connsiteX20" fmla="*/ 4063294 w 4972015"/>
                        <a:gd name="connsiteY20" fmla="*/ 1283886 h 2106625"/>
                        <a:gd name="connsiteX21" fmla="*/ 4242527 w 4972015"/>
                        <a:gd name="connsiteY21" fmla="*/ 1161072 h 2106625"/>
                        <a:gd name="connsiteX22" fmla="*/ 4402776 w 4972015"/>
                        <a:gd name="connsiteY22" fmla="*/ 1019978 h 2106625"/>
                        <a:gd name="connsiteX23" fmla="*/ 4561953 w 4972015"/>
                        <a:gd name="connsiteY23" fmla="*/ 855785 h 2106625"/>
                        <a:gd name="connsiteX24" fmla="*/ 4710006 w 4972015"/>
                        <a:gd name="connsiteY24" fmla="*/ 595972 h 2106625"/>
                        <a:gd name="connsiteX25" fmla="*/ 4843064 w 4972015"/>
                        <a:gd name="connsiteY25" fmla="*/ 316522 h 2106625"/>
                        <a:gd name="connsiteX26" fmla="*/ 4925123 w 4972015"/>
                        <a:gd name="connsiteY26" fmla="*/ 128954 h 2106625"/>
                        <a:gd name="connsiteX27" fmla="*/ 4972015 w 4972015"/>
                        <a:gd name="connsiteY27" fmla="*/ 0 h 2106625"/>
                        <a:gd name="connsiteX28" fmla="*/ 4972015 w 4972015"/>
                        <a:gd name="connsiteY28" fmla="*/ 0 h 2106625"/>
                        <a:gd name="connsiteX29" fmla="*/ 4958678 w 4972015"/>
                        <a:gd name="connsiteY29" fmla="*/ 38109 h 2106625"/>
                        <a:gd name="connsiteX0" fmla="*/ 0 w 4972015"/>
                        <a:gd name="connsiteY0" fmla="*/ 1972326 h 2104204"/>
                        <a:gd name="connsiteX1" fmla="*/ 302430 w 4972015"/>
                        <a:gd name="connsiteY1" fmla="*/ 1951541 h 2104204"/>
                        <a:gd name="connsiteX2" fmla="*/ 555065 w 4972015"/>
                        <a:gd name="connsiteY2" fmla="*/ 1945072 h 2104204"/>
                        <a:gd name="connsiteX3" fmla="*/ 815146 w 4972015"/>
                        <a:gd name="connsiteY3" fmla="*/ 1930985 h 2104204"/>
                        <a:gd name="connsiteX4" fmla="*/ 1081606 w 4972015"/>
                        <a:gd name="connsiteY4" fmla="*/ 1907578 h 2104204"/>
                        <a:gd name="connsiteX5" fmla="*/ 1399105 w 4972015"/>
                        <a:gd name="connsiteY5" fmla="*/ 1868193 h 2104204"/>
                        <a:gd name="connsiteX6" fmla="*/ 1659542 w 4972015"/>
                        <a:gd name="connsiteY6" fmla="*/ 1840345 h 2104204"/>
                        <a:gd name="connsiteX7" fmla="*/ 1913724 w 4972015"/>
                        <a:gd name="connsiteY7" fmla="*/ 1813134 h 2104204"/>
                        <a:gd name="connsiteX8" fmla="*/ 2171703 w 4972015"/>
                        <a:gd name="connsiteY8" fmla="*/ 1802748 h 2104204"/>
                        <a:gd name="connsiteX9" fmla="*/ 2491504 w 4972015"/>
                        <a:gd name="connsiteY9" fmla="*/ 1797017 h 2104204"/>
                        <a:gd name="connsiteX10" fmla="*/ 2906849 w 4972015"/>
                        <a:gd name="connsiteY10" fmla="*/ 1967865 h 2104204"/>
                        <a:gd name="connsiteX11" fmla="*/ 3029794 w 4972015"/>
                        <a:gd name="connsiteY11" fmla="*/ 2024282 h 2104204"/>
                        <a:gd name="connsiteX12" fmla="*/ 3160653 w 4972015"/>
                        <a:gd name="connsiteY12" fmla="*/ 2065459 h 2104204"/>
                        <a:gd name="connsiteX13" fmla="*/ 3258832 w 4972015"/>
                        <a:gd name="connsiteY13" fmla="*/ 2077473 h 2104204"/>
                        <a:gd name="connsiteX14" fmla="*/ 3164666 w 4972015"/>
                        <a:gd name="connsiteY14" fmla="*/ 1689987 h 2104204"/>
                        <a:gd name="connsiteX15" fmla="*/ 3258761 w 4972015"/>
                        <a:gd name="connsiteY15" fmla="*/ 1614554 h 2104204"/>
                        <a:gd name="connsiteX16" fmla="*/ 3376414 w 4972015"/>
                        <a:gd name="connsiteY16" fmla="*/ 1562246 h 2104204"/>
                        <a:gd name="connsiteX17" fmla="*/ 3609768 w 4972015"/>
                        <a:gd name="connsiteY17" fmla="*/ 1491764 h 2104204"/>
                        <a:gd name="connsiteX18" fmla="*/ 3829580 w 4972015"/>
                        <a:gd name="connsiteY18" fmla="*/ 1397556 h 2104204"/>
                        <a:gd name="connsiteX19" fmla="*/ 4063294 w 4972015"/>
                        <a:gd name="connsiteY19" fmla="*/ 1283886 h 2104204"/>
                        <a:gd name="connsiteX20" fmla="*/ 4242527 w 4972015"/>
                        <a:gd name="connsiteY20" fmla="*/ 1161072 h 2104204"/>
                        <a:gd name="connsiteX21" fmla="*/ 4402776 w 4972015"/>
                        <a:gd name="connsiteY21" fmla="*/ 1019978 h 2104204"/>
                        <a:gd name="connsiteX22" fmla="*/ 4561953 w 4972015"/>
                        <a:gd name="connsiteY22" fmla="*/ 855785 h 2104204"/>
                        <a:gd name="connsiteX23" fmla="*/ 4710006 w 4972015"/>
                        <a:gd name="connsiteY23" fmla="*/ 595972 h 2104204"/>
                        <a:gd name="connsiteX24" fmla="*/ 4843064 w 4972015"/>
                        <a:gd name="connsiteY24" fmla="*/ 316522 h 2104204"/>
                        <a:gd name="connsiteX25" fmla="*/ 4925123 w 4972015"/>
                        <a:gd name="connsiteY25" fmla="*/ 128954 h 2104204"/>
                        <a:gd name="connsiteX26" fmla="*/ 4972015 w 4972015"/>
                        <a:gd name="connsiteY26" fmla="*/ 0 h 2104204"/>
                        <a:gd name="connsiteX27" fmla="*/ 4972015 w 4972015"/>
                        <a:gd name="connsiteY27" fmla="*/ 0 h 2104204"/>
                        <a:gd name="connsiteX28" fmla="*/ 4958678 w 4972015"/>
                        <a:gd name="connsiteY28" fmla="*/ 38109 h 2104204"/>
                        <a:gd name="connsiteX0" fmla="*/ 0 w 4972015"/>
                        <a:gd name="connsiteY0" fmla="*/ 1972326 h 2084817"/>
                        <a:gd name="connsiteX1" fmla="*/ 302430 w 4972015"/>
                        <a:gd name="connsiteY1" fmla="*/ 1951541 h 2084817"/>
                        <a:gd name="connsiteX2" fmla="*/ 555065 w 4972015"/>
                        <a:gd name="connsiteY2" fmla="*/ 1945072 h 2084817"/>
                        <a:gd name="connsiteX3" fmla="*/ 815146 w 4972015"/>
                        <a:gd name="connsiteY3" fmla="*/ 1930985 h 2084817"/>
                        <a:gd name="connsiteX4" fmla="*/ 1081606 w 4972015"/>
                        <a:gd name="connsiteY4" fmla="*/ 1907578 h 2084817"/>
                        <a:gd name="connsiteX5" fmla="*/ 1399105 w 4972015"/>
                        <a:gd name="connsiteY5" fmla="*/ 1868193 h 2084817"/>
                        <a:gd name="connsiteX6" fmla="*/ 1659542 w 4972015"/>
                        <a:gd name="connsiteY6" fmla="*/ 1840345 h 2084817"/>
                        <a:gd name="connsiteX7" fmla="*/ 1913724 w 4972015"/>
                        <a:gd name="connsiteY7" fmla="*/ 1813134 h 2084817"/>
                        <a:gd name="connsiteX8" fmla="*/ 2171703 w 4972015"/>
                        <a:gd name="connsiteY8" fmla="*/ 1802748 h 2084817"/>
                        <a:gd name="connsiteX9" fmla="*/ 2491504 w 4972015"/>
                        <a:gd name="connsiteY9" fmla="*/ 1797017 h 2084817"/>
                        <a:gd name="connsiteX10" fmla="*/ 2906849 w 4972015"/>
                        <a:gd name="connsiteY10" fmla="*/ 1967865 h 2084817"/>
                        <a:gd name="connsiteX11" fmla="*/ 3029794 w 4972015"/>
                        <a:gd name="connsiteY11" fmla="*/ 2024282 h 2084817"/>
                        <a:gd name="connsiteX12" fmla="*/ 3160653 w 4972015"/>
                        <a:gd name="connsiteY12" fmla="*/ 2065459 h 2084817"/>
                        <a:gd name="connsiteX13" fmla="*/ 3164666 w 4972015"/>
                        <a:gd name="connsiteY13" fmla="*/ 1689987 h 2084817"/>
                        <a:gd name="connsiteX14" fmla="*/ 3258761 w 4972015"/>
                        <a:gd name="connsiteY14" fmla="*/ 1614554 h 2084817"/>
                        <a:gd name="connsiteX15" fmla="*/ 3376414 w 4972015"/>
                        <a:gd name="connsiteY15" fmla="*/ 1562246 h 2084817"/>
                        <a:gd name="connsiteX16" fmla="*/ 3609768 w 4972015"/>
                        <a:gd name="connsiteY16" fmla="*/ 1491764 h 2084817"/>
                        <a:gd name="connsiteX17" fmla="*/ 3829580 w 4972015"/>
                        <a:gd name="connsiteY17" fmla="*/ 1397556 h 2084817"/>
                        <a:gd name="connsiteX18" fmla="*/ 4063294 w 4972015"/>
                        <a:gd name="connsiteY18" fmla="*/ 1283886 h 2084817"/>
                        <a:gd name="connsiteX19" fmla="*/ 4242527 w 4972015"/>
                        <a:gd name="connsiteY19" fmla="*/ 1161072 h 2084817"/>
                        <a:gd name="connsiteX20" fmla="*/ 4402776 w 4972015"/>
                        <a:gd name="connsiteY20" fmla="*/ 1019978 h 2084817"/>
                        <a:gd name="connsiteX21" fmla="*/ 4561953 w 4972015"/>
                        <a:gd name="connsiteY21" fmla="*/ 855785 h 2084817"/>
                        <a:gd name="connsiteX22" fmla="*/ 4710006 w 4972015"/>
                        <a:gd name="connsiteY22" fmla="*/ 595972 h 2084817"/>
                        <a:gd name="connsiteX23" fmla="*/ 4843064 w 4972015"/>
                        <a:gd name="connsiteY23" fmla="*/ 316522 h 2084817"/>
                        <a:gd name="connsiteX24" fmla="*/ 4925123 w 4972015"/>
                        <a:gd name="connsiteY24" fmla="*/ 128954 h 2084817"/>
                        <a:gd name="connsiteX25" fmla="*/ 4972015 w 4972015"/>
                        <a:gd name="connsiteY25" fmla="*/ 0 h 2084817"/>
                        <a:gd name="connsiteX26" fmla="*/ 4972015 w 4972015"/>
                        <a:gd name="connsiteY26" fmla="*/ 0 h 2084817"/>
                        <a:gd name="connsiteX27" fmla="*/ 4958678 w 4972015"/>
                        <a:gd name="connsiteY27" fmla="*/ 38109 h 2084817"/>
                        <a:gd name="connsiteX0" fmla="*/ 0 w 4972015"/>
                        <a:gd name="connsiteY0" fmla="*/ 1972326 h 2040335"/>
                        <a:gd name="connsiteX1" fmla="*/ 302430 w 4972015"/>
                        <a:gd name="connsiteY1" fmla="*/ 1951541 h 2040335"/>
                        <a:gd name="connsiteX2" fmla="*/ 555065 w 4972015"/>
                        <a:gd name="connsiteY2" fmla="*/ 1945072 h 2040335"/>
                        <a:gd name="connsiteX3" fmla="*/ 815146 w 4972015"/>
                        <a:gd name="connsiteY3" fmla="*/ 1930985 h 2040335"/>
                        <a:gd name="connsiteX4" fmla="*/ 1081606 w 4972015"/>
                        <a:gd name="connsiteY4" fmla="*/ 1907578 h 2040335"/>
                        <a:gd name="connsiteX5" fmla="*/ 1399105 w 4972015"/>
                        <a:gd name="connsiteY5" fmla="*/ 1868193 h 2040335"/>
                        <a:gd name="connsiteX6" fmla="*/ 1659542 w 4972015"/>
                        <a:gd name="connsiteY6" fmla="*/ 1840345 h 2040335"/>
                        <a:gd name="connsiteX7" fmla="*/ 1913724 w 4972015"/>
                        <a:gd name="connsiteY7" fmla="*/ 1813134 h 2040335"/>
                        <a:gd name="connsiteX8" fmla="*/ 2171703 w 4972015"/>
                        <a:gd name="connsiteY8" fmla="*/ 1802748 h 2040335"/>
                        <a:gd name="connsiteX9" fmla="*/ 2491504 w 4972015"/>
                        <a:gd name="connsiteY9" fmla="*/ 1797017 h 2040335"/>
                        <a:gd name="connsiteX10" fmla="*/ 2906849 w 4972015"/>
                        <a:gd name="connsiteY10" fmla="*/ 1967865 h 2040335"/>
                        <a:gd name="connsiteX11" fmla="*/ 3029794 w 4972015"/>
                        <a:gd name="connsiteY11" fmla="*/ 2024282 h 2040335"/>
                        <a:gd name="connsiteX12" fmla="*/ 3164666 w 4972015"/>
                        <a:gd name="connsiteY12" fmla="*/ 1689987 h 2040335"/>
                        <a:gd name="connsiteX13" fmla="*/ 3258761 w 4972015"/>
                        <a:gd name="connsiteY13" fmla="*/ 1614554 h 2040335"/>
                        <a:gd name="connsiteX14" fmla="*/ 3376414 w 4972015"/>
                        <a:gd name="connsiteY14" fmla="*/ 1562246 h 2040335"/>
                        <a:gd name="connsiteX15" fmla="*/ 3609768 w 4972015"/>
                        <a:gd name="connsiteY15" fmla="*/ 1491764 h 2040335"/>
                        <a:gd name="connsiteX16" fmla="*/ 3829580 w 4972015"/>
                        <a:gd name="connsiteY16" fmla="*/ 1397556 h 2040335"/>
                        <a:gd name="connsiteX17" fmla="*/ 4063294 w 4972015"/>
                        <a:gd name="connsiteY17" fmla="*/ 1283886 h 2040335"/>
                        <a:gd name="connsiteX18" fmla="*/ 4242527 w 4972015"/>
                        <a:gd name="connsiteY18" fmla="*/ 1161072 h 2040335"/>
                        <a:gd name="connsiteX19" fmla="*/ 4402776 w 4972015"/>
                        <a:gd name="connsiteY19" fmla="*/ 1019978 h 2040335"/>
                        <a:gd name="connsiteX20" fmla="*/ 4561953 w 4972015"/>
                        <a:gd name="connsiteY20" fmla="*/ 855785 h 2040335"/>
                        <a:gd name="connsiteX21" fmla="*/ 4710006 w 4972015"/>
                        <a:gd name="connsiteY21" fmla="*/ 595972 h 2040335"/>
                        <a:gd name="connsiteX22" fmla="*/ 4843064 w 4972015"/>
                        <a:gd name="connsiteY22" fmla="*/ 316522 h 2040335"/>
                        <a:gd name="connsiteX23" fmla="*/ 4925123 w 4972015"/>
                        <a:gd name="connsiteY23" fmla="*/ 128954 h 2040335"/>
                        <a:gd name="connsiteX24" fmla="*/ 4972015 w 4972015"/>
                        <a:gd name="connsiteY24" fmla="*/ 0 h 2040335"/>
                        <a:gd name="connsiteX25" fmla="*/ 4972015 w 4972015"/>
                        <a:gd name="connsiteY25" fmla="*/ 0 h 2040335"/>
                        <a:gd name="connsiteX26" fmla="*/ 4958678 w 4972015"/>
                        <a:gd name="connsiteY26" fmla="*/ 38109 h 2040335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906849 w 4972015"/>
                        <a:gd name="connsiteY10" fmla="*/ 1967865 h 1972326"/>
                        <a:gd name="connsiteX11" fmla="*/ 3164666 w 4972015"/>
                        <a:gd name="connsiteY11" fmla="*/ 1689987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64666 w 4972015"/>
                        <a:gd name="connsiteY11" fmla="*/ 1689987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77523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63968 w 4972015"/>
                        <a:gd name="connsiteY8" fmla="*/ 180762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29323 w 4972015"/>
                        <a:gd name="connsiteY11" fmla="*/ 162056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29323 w 4972015"/>
                        <a:gd name="connsiteY11" fmla="*/ 162056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56534 w 4972015"/>
                        <a:gd name="connsiteY13" fmla="*/ 1528132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56534 w 4972015"/>
                        <a:gd name="connsiteY13" fmla="*/ 152813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0650 w 4972015"/>
                        <a:gd name="connsiteY12" fmla="*/ 1592026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0650 w 4972015"/>
                        <a:gd name="connsiteY12" fmla="*/ 1592026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4518 w 4972015"/>
                        <a:gd name="connsiteY12" fmla="*/ 1596899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69890 h 1969890"/>
                        <a:gd name="connsiteX1" fmla="*/ 302430 w 4972015"/>
                        <a:gd name="connsiteY1" fmla="*/ 1951541 h 1969890"/>
                        <a:gd name="connsiteX2" fmla="*/ 555065 w 4972015"/>
                        <a:gd name="connsiteY2" fmla="*/ 1945072 h 1969890"/>
                        <a:gd name="connsiteX3" fmla="*/ 815146 w 4972015"/>
                        <a:gd name="connsiteY3" fmla="*/ 1930985 h 1969890"/>
                        <a:gd name="connsiteX4" fmla="*/ 1081606 w 4972015"/>
                        <a:gd name="connsiteY4" fmla="*/ 1907578 h 1969890"/>
                        <a:gd name="connsiteX5" fmla="*/ 1399105 w 4972015"/>
                        <a:gd name="connsiteY5" fmla="*/ 1880377 h 1969890"/>
                        <a:gd name="connsiteX6" fmla="*/ 1651808 w 4972015"/>
                        <a:gd name="connsiteY6" fmla="*/ 1850092 h 1969890"/>
                        <a:gd name="connsiteX7" fmla="*/ 1929193 w 4972015"/>
                        <a:gd name="connsiteY7" fmla="*/ 1822881 h 1969890"/>
                        <a:gd name="connsiteX8" fmla="*/ 2156233 w 4972015"/>
                        <a:gd name="connsiteY8" fmla="*/ 1793002 h 1969890"/>
                        <a:gd name="connsiteX9" fmla="*/ 2487636 w 4972015"/>
                        <a:gd name="connsiteY9" fmla="*/ 1745846 h 1969890"/>
                        <a:gd name="connsiteX10" fmla="*/ 2748298 w 4972015"/>
                        <a:gd name="connsiteY10" fmla="*/ 1697387 h 1969890"/>
                        <a:gd name="connsiteX11" fmla="*/ 2898930 w 4972015"/>
                        <a:gd name="connsiteY11" fmla="*/ 1659551 h 1969890"/>
                        <a:gd name="connsiteX12" fmla="*/ 3094518 w 4972015"/>
                        <a:gd name="connsiteY12" fmla="*/ 1596899 h 1969890"/>
                        <a:gd name="connsiteX13" fmla="*/ 3244934 w 4972015"/>
                        <a:gd name="connsiteY13" fmla="*/ 1520822 h 1969890"/>
                        <a:gd name="connsiteX14" fmla="*/ 3428161 w 4972015"/>
                        <a:gd name="connsiteY14" fmla="*/ 1405880 h 1969890"/>
                        <a:gd name="connsiteX15" fmla="*/ 3605434 w 4972015"/>
                        <a:gd name="connsiteY15" fmla="*/ 1238661 h 1969890"/>
                        <a:gd name="connsiteX16" fmla="*/ 3699057 w 4972015"/>
                        <a:gd name="connsiteY16" fmla="*/ 1089681 h 1969890"/>
                        <a:gd name="connsiteX17" fmla="*/ 3990363 w 4972015"/>
                        <a:gd name="connsiteY17" fmla="*/ 931559 h 1969890"/>
                        <a:gd name="connsiteX18" fmla="*/ 4206649 w 4972015"/>
                        <a:gd name="connsiteY18" fmla="*/ 790463 h 1969890"/>
                        <a:gd name="connsiteX19" fmla="*/ 4302054 w 4972015"/>
                        <a:gd name="connsiteY19" fmla="*/ 679236 h 1969890"/>
                        <a:gd name="connsiteX20" fmla="*/ 4485860 w 4972015"/>
                        <a:gd name="connsiteY20" fmla="*/ 543007 h 1969890"/>
                        <a:gd name="connsiteX21" fmla="*/ 4843064 w 4972015"/>
                        <a:gd name="connsiteY21" fmla="*/ 316522 h 1969890"/>
                        <a:gd name="connsiteX22" fmla="*/ 4925123 w 4972015"/>
                        <a:gd name="connsiteY22" fmla="*/ 128954 h 1969890"/>
                        <a:gd name="connsiteX23" fmla="*/ 4972015 w 4972015"/>
                        <a:gd name="connsiteY23" fmla="*/ 0 h 1969890"/>
                        <a:gd name="connsiteX24" fmla="*/ 4972015 w 4972015"/>
                        <a:gd name="connsiteY24" fmla="*/ 0 h 1969890"/>
                        <a:gd name="connsiteX25" fmla="*/ 4958678 w 4972015"/>
                        <a:gd name="connsiteY25" fmla="*/ 38109 h 1969890"/>
                        <a:gd name="connsiteX0" fmla="*/ 13315 w 4985330"/>
                        <a:gd name="connsiteY0" fmla="*/ 1969890 h 1971704"/>
                        <a:gd name="connsiteX1" fmla="*/ 25490 w 4985330"/>
                        <a:gd name="connsiteY1" fmla="*/ 1970462 h 1971704"/>
                        <a:gd name="connsiteX2" fmla="*/ 315745 w 4985330"/>
                        <a:gd name="connsiteY2" fmla="*/ 1951541 h 1971704"/>
                        <a:gd name="connsiteX3" fmla="*/ 568380 w 4985330"/>
                        <a:gd name="connsiteY3" fmla="*/ 1945072 h 1971704"/>
                        <a:gd name="connsiteX4" fmla="*/ 828461 w 4985330"/>
                        <a:gd name="connsiteY4" fmla="*/ 1930985 h 1971704"/>
                        <a:gd name="connsiteX5" fmla="*/ 1094921 w 4985330"/>
                        <a:gd name="connsiteY5" fmla="*/ 1907578 h 1971704"/>
                        <a:gd name="connsiteX6" fmla="*/ 1412420 w 4985330"/>
                        <a:gd name="connsiteY6" fmla="*/ 1880377 h 1971704"/>
                        <a:gd name="connsiteX7" fmla="*/ 1665123 w 4985330"/>
                        <a:gd name="connsiteY7" fmla="*/ 1850092 h 1971704"/>
                        <a:gd name="connsiteX8" fmla="*/ 1942508 w 4985330"/>
                        <a:gd name="connsiteY8" fmla="*/ 1822881 h 1971704"/>
                        <a:gd name="connsiteX9" fmla="*/ 2169548 w 4985330"/>
                        <a:gd name="connsiteY9" fmla="*/ 1793002 h 1971704"/>
                        <a:gd name="connsiteX10" fmla="*/ 2500951 w 4985330"/>
                        <a:gd name="connsiteY10" fmla="*/ 1745846 h 1971704"/>
                        <a:gd name="connsiteX11" fmla="*/ 2761613 w 4985330"/>
                        <a:gd name="connsiteY11" fmla="*/ 1697387 h 1971704"/>
                        <a:gd name="connsiteX12" fmla="*/ 2912245 w 4985330"/>
                        <a:gd name="connsiteY12" fmla="*/ 1659551 h 1971704"/>
                        <a:gd name="connsiteX13" fmla="*/ 3107833 w 4985330"/>
                        <a:gd name="connsiteY13" fmla="*/ 1596899 h 1971704"/>
                        <a:gd name="connsiteX14" fmla="*/ 3258249 w 4985330"/>
                        <a:gd name="connsiteY14" fmla="*/ 1520822 h 1971704"/>
                        <a:gd name="connsiteX15" fmla="*/ 3441476 w 4985330"/>
                        <a:gd name="connsiteY15" fmla="*/ 1405880 h 1971704"/>
                        <a:gd name="connsiteX16" fmla="*/ 3618749 w 4985330"/>
                        <a:gd name="connsiteY16" fmla="*/ 1238661 h 1971704"/>
                        <a:gd name="connsiteX17" fmla="*/ 3712372 w 4985330"/>
                        <a:gd name="connsiteY17" fmla="*/ 1089681 h 1971704"/>
                        <a:gd name="connsiteX18" fmla="*/ 4003678 w 4985330"/>
                        <a:gd name="connsiteY18" fmla="*/ 931559 h 1971704"/>
                        <a:gd name="connsiteX19" fmla="*/ 4219964 w 4985330"/>
                        <a:gd name="connsiteY19" fmla="*/ 790463 h 1971704"/>
                        <a:gd name="connsiteX20" fmla="*/ 4315369 w 4985330"/>
                        <a:gd name="connsiteY20" fmla="*/ 679236 h 1971704"/>
                        <a:gd name="connsiteX21" fmla="*/ 4499175 w 4985330"/>
                        <a:gd name="connsiteY21" fmla="*/ 543007 h 1971704"/>
                        <a:gd name="connsiteX22" fmla="*/ 4856379 w 4985330"/>
                        <a:gd name="connsiteY22" fmla="*/ 316522 h 1971704"/>
                        <a:gd name="connsiteX23" fmla="*/ 4938438 w 4985330"/>
                        <a:gd name="connsiteY23" fmla="*/ 128954 h 1971704"/>
                        <a:gd name="connsiteX24" fmla="*/ 4985330 w 4985330"/>
                        <a:gd name="connsiteY24" fmla="*/ 0 h 1971704"/>
                        <a:gd name="connsiteX25" fmla="*/ 4985330 w 4985330"/>
                        <a:gd name="connsiteY25" fmla="*/ 0 h 1971704"/>
                        <a:gd name="connsiteX26" fmla="*/ 4971993 w 4985330"/>
                        <a:gd name="connsiteY26" fmla="*/ 38109 h 1971704"/>
                        <a:gd name="connsiteX0" fmla="*/ 0 w 4972015"/>
                        <a:gd name="connsiteY0" fmla="*/ 1969890 h 1969890"/>
                        <a:gd name="connsiteX1" fmla="*/ 120453 w 4972015"/>
                        <a:gd name="connsiteY1" fmla="*/ 1955841 h 1969890"/>
                        <a:gd name="connsiteX2" fmla="*/ 302430 w 4972015"/>
                        <a:gd name="connsiteY2" fmla="*/ 1951541 h 1969890"/>
                        <a:gd name="connsiteX3" fmla="*/ 555065 w 4972015"/>
                        <a:gd name="connsiteY3" fmla="*/ 1945072 h 1969890"/>
                        <a:gd name="connsiteX4" fmla="*/ 815146 w 4972015"/>
                        <a:gd name="connsiteY4" fmla="*/ 1930985 h 1969890"/>
                        <a:gd name="connsiteX5" fmla="*/ 1081606 w 4972015"/>
                        <a:gd name="connsiteY5" fmla="*/ 1907578 h 1969890"/>
                        <a:gd name="connsiteX6" fmla="*/ 1399105 w 4972015"/>
                        <a:gd name="connsiteY6" fmla="*/ 1880377 h 1969890"/>
                        <a:gd name="connsiteX7" fmla="*/ 1651808 w 4972015"/>
                        <a:gd name="connsiteY7" fmla="*/ 1850092 h 1969890"/>
                        <a:gd name="connsiteX8" fmla="*/ 1929193 w 4972015"/>
                        <a:gd name="connsiteY8" fmla="*/ 1822881 h 1969890"/>
                        <a:gd name="connsiteX9" fmla="*/ 2156233 w 4972015"/>
                        <a:gd name="connsiteY9" fmla="*/ 1793002 h 1969890"/>
                        <a:gd name="connsiteX10" fmla="*/ 2487636 w 4972015"/>
                        <a:gd name="connsiteY10" fmla="*/ 1745846 h 1969890"/>
                        <a:gd name="connsiteX11" fmla="*/ 2748298 w 4972015"/>
                        <a:gd name="connsiteY11" fmla="*/ 1697387 h 1969890"/>
                        <a:gd name="connsiteX12" fmla="*/ 2898930 w 4972015"/>
                        <a:gd name="connsiteY12" fmla="*/ 1659551 h 1969890"/>
                        <a:gd name="connsiteX13" fmla="*/ 3094518 w 4972015"/>
                        <a:gd name="connsiteY13" fmla="*/ 1596899 h 1969890"/>
                        <a:gd name="connsiteX14" fmla="*/ 3244934 w 4972015"/>
                        <a:gd name="connsiteY14" fmla="*/ 1520822 h 1969890"/>
                        <a:gd name="connsiteX15" fmla="*/ 3428161 w 4972015"/>
                        <a:gd name="connsiteY15" fmla="*/ 1405880 h 1969890"/>
                        <a:gd name="connsiteX16" fmla="*/ 3605434 w 4972015"/>
                        <a:gd name="connsiteY16" fmla="*/ 1238661 h 1969890"/>
                        <a:gd name="connsiteX17" fmla="*/ 3699057 w 4972015"/>
                        <a:gd name="connsiteY17" fmla="*/ 1089681 h 1969890"/>
                        <a:gd name="connsiteX18" fmla="*/ 3990363 w 4972015"/>
                        <a:gd name="connsiteY18" fmla="*/ 931559 h 1969890"/>
                        <a:gd name="connsiteX19" fmla="*/ 4206649 w 4972015"/>
                        <a:gd name="connsiteY19" fmla="*/ 790463 h 1969890"/>
                        <a:gd name="connsiteX20" fmla="*/ 4302054 w 4972015"/>
                        <a:gd name="connsiteY20" fmla="*/ 679236 h 1969890"/>
                        <a:gd name="connsiteX21" fmla="*/ 4485860 w 4972015"/>
                        <a:gd name="connsiteY21" fmla="*/ 543007 h 1969890"/>
                        <a:gd name="connsiteX22" fmla="*/ 4843064 w 4972015"/>
                        <a:gd name="connsiteY22" fmla="*/ 316522 h 1969890"/>
                        <a:gd name="connsiteX23" fmla="*/ 4925123 w 4972015"/>
                        <a:gd name="connsiteY23" fmla="*/ 128954 h 1969890"/>
                        <a:gd name="connsiteX24" fmla="*/ 4972015 w 4972015"/>
                        <a:gd name="connsiteY24" fmla="*/ 0 h 1969890"/>
                        <a:gd name="connsiteX25" fmla="*/ 4972015 w 4972015"/>
                        <a:gd name="connsiteY25" fmla="*/ 0 h 1969890"/>
                        <a:gd name="connsiteX26" fmla="*/ 4958678 w 4972015"/>
                        <a:gd name="connsiteY26" fmla="*/ 38109 h 1969890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38661 h 1957974"/>
                        <a:gd name="connsiteX17" fmla="*/ 3714525 w 4987483"/>
                        <a:gd name="connsiteY17" fmla="*/ 1089681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38661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614239 w 4987483"/>
                        <a:gd name="connsiteY11" fmla="*/ 1671395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598770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399981 w 4987483"/>
                        <a:gd name="connsiteY10" fmla="*/ 1736099 h 1957974"/>
                        <a:gd name="connsiteX11" fmla="*/ 2598770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399981 w 4987483"/>
                        <a:gd name="connsiteY10" fmla="*/ 1736099 h 1957974"/>
                        <a:gd name="connsiteX11" fmla="*/ 2614239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9395 w 4987483"/>
                        <a:gd name="connsiteY11" fmla="*/ 1671396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619395 w 4987483"/>
                        <a:gd name="connsiteY11" fmla="*/ 1671396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475024 w 4987483"/>
                        <a:gd name="connsiteY11" fmla="*/ 1716882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516273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6857 w 4987483"/>
                        <a:gd name="connsiteY9" fmla="*/ 1793002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62678 w 4987483"/>
                        <a:gd name="connsiteY11" fmla="*/ 1690890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384513 w 4987483"/>
                        <a:gd name="connsiteY10" fmla="*/ 1732850 h 1957974"/>
                        <a:gd name="connsiteX11" fmla="*/ 2562678 w 4987483"/>
                        <a:gd name="connsiteY11" fmla="*/ 1690890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987483" h="1957974">
                          <a:moveTo>
                            <a:pt x="0" y="1957706"/>
                          </a:moveTo>
                          <a:cubicBezTo>
                            <a:pt x="2029" y="1957801"/>
                            <a:pt x="85516" y="1958899"/>
                            <a:pt x="135921" y="1955841"/>
                          </a:cubicBezTo>
                          <a:lnTo>
                            <a:pt x="317898" y="1951541"/>
                          </a:lnTo>
                          <a:lnTo>
                            <a:pt x="570533" y="1945072"/>
                          </a:lnTo>
                          <a:cubicBezTo>
                            <a:pt x="655986" y="1941646"/>
                            <a:pt x="742857" y="1937234"/>
                            <a:pt x="830614" y="1930985"/>
                          </a:cubicBezTo>
                          <a:cubicBezTo>
                            <a:pt x="918371" y="1924736"/>
                            <a:pt x="999748" y="1917231"/>
                            <a:pt x="1097074" y="1907578"/>
                          </a:cubicBezTo>
                          <a:lnTo>
                            <a:pt x="1414573" y="1880377"/>
                          </a:lnTo>
                          <a:lnTo>
                            <a:pt x="1667276" y="1850092"/>
                          </a:lnTo>
                          <a:lnTo>
                            <a:pt x="1944661" y="1819632"/>
                          </a:lnTo>
                          <a:cubicBezTo>
                            <a:pt x="2028732" y="1810117"/>
                            <a:pt x="2103548" y="1794470"/>
                            <a:pt x="2176857" y="1780006"/>
                          </a:cubicBezTo>
                          <a:cubicBezTo>
                            <a:pt x="2250166" y="1765542"/>
                            <a:pt x="2320210" y="1747703"/>
                            <a:pt x="2384513" y="1732850"/>
                          </a:cubicBezTo>
                          <a:cubicBezTo>
                            <a:pt x="2448816" y="1717997"/>
                            <a:pt x="2494129" y="1711229"/>
                            <a:pt x="2562678" y="1690890"/>
                          </a:cubicBezTo>
                          <a:cubicBezTo>
                            <a:pt x="2631227" y="1670551"/>
                            <a:pt x="2718097" y="1637507"/>
                            <a:pt x="2795807" y="1610816"/>
                          </a:cubicBezTo>
                          <a:cubicBezTo>
                            <a:pt x="2863823" y="1587028"/>
                            <a:pt x="2907088" y="1572368"/>
                            <a:pt x="2970771" y="1548164"/>
                          </a:cubicBezTo>
                          <a:cubicBezTo>
                            <a:pt x="3034454" y="1523960"/>
                            <a:pt x="3111985" y="1494718"/>
                            <a:pt x="3177904" y="1465589"/>
                          </a:cubicBezTo>
                          <a:cubicBezTo>
                            <a:pt x="3243823" y="1436460"/>
                            <a:pt x="3292454" y="1412971"/>
                            <a:pt x="3366287" y="1373390"/>
                          </a:cubicBezTo>
                          <a:cubicBezTo>
                            <a:pt x="3440120" y="1333809"/>
                            <a:pt x="3548468" y="1272003"/>
                            <a:pt x="3620902" y="1228102"/>
                          </a:cubicBezTo>
                          <a:cubicBezTo>
                            <a:pt x="3693336" y="1184202"/>
                            <a:pt x="3735017" y="1156162"/>
                            <a:pt x="3800890" y="1109987"/>
                          </a:cubicBezTo>
                          <a:cubicBezTo>
                            <a:pt x="3866764" y="1063812"/>
                            <a:pt x="3950235" y="999027"/>
                            <a:pt x="4016143" y="951053"/>
                          </a:cubicBezTo>
                          <a:cubicBezTo>
                            <a:pt x="4082051" y="903079"/>
                            <a:pt x="4137513" y="865819"/>
                            <a:pt x="4196336" y="822141"/>
                          </a:cubicBezTo>
                          <a:cubicBezTo>
                            <a:pt x="4255159" y="778463"/>
                            <a:pt x="4298486" y="747960"/>
                            <a:pt x="4369083" y="688983"/>
                          </a:cubicBezTo>
                          <a:cubicBezTo>
                            <a:pt x="4439680" y="630006"/>
                            <a:pt x="4555531" y="527379"/>
                            <a:pt x="4619919" y="468280"/>
                          </a:cubicBezTo>
                          <a:cubicBezTo>
                            <a:pt x="4684307" y="409181"/>
                            <a:pt x="4708841" y="386613"/>
                            <a:pt x="4755411" y="334391"/>
                          </a:cubicBezTo>
                          <a:cubicBezTo>
                            <a:pt x="4801981" y="282169"/>
                            <a:pt x="4860663" y="210678"/>
                            <a:pt x="4899342" y="154946"/>
                          </a:cubicBezTo>
                          <a:cubicBezTo>
                            <a:pt x="4938021" y="99214"/>
                            <a:pt x="4987483" y="0"/>
                            <a:pt x="4987483" y="0"/>
                          </a:cubicBezTo>
                          <a:lnTo>
                            <a:pt x="4987483" y="0"/>
                          </a:lnTo>
                          <a:lnTo>
                            <a:pt x="4963835" y="67350"/>
                          </a:lnTo>
                        </a:path>
                      </a:pathLst>
                    </a:custGeom>
                    <a:ln w="6350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3081D3C-79EC-4900-A3B9-07ED66C595AD}"/>
                      </a:ext>
                    </a:extLst>
                  </p:cNvPr>
                  <p:cNvSpPr txBox="1"/>
                  <p:nvPr/>
                </p:nvSpPr>
                <p:spPr>
                  <a:xfrm>
                    <a:off x="6629403" y="5791200"/>
                    <a:ext cx="380997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dirty="0"/>
                      <a:t>t</a:t>
                    </a:r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D84444F-A1DE-4CCA-9EB1-2BAAE7E6E1A0}"/>
                    </a:ext>
                  </a:extLst>
                </p:cNvPr>
                <p:cNvSpPr txBox="1"/>
                <p:nvPr/>
              </p:nvSpPr>
              <p:spPr>
                <a:xfrm rot="10800000">
                  <a:off x="7433096" y="3383101"/>
                  <a:ext cx="643400" cy="31700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{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5DD438-A0DF-4DA9-95D9-F75A87C2686C}"/>
                    </a:ext>
                  </a:extLst>
                </p:cNvPr>
                <p:cNvSpPr txBox="1"/>
                <p:nvPr/>
              </p:nvSpPr>
              <p:spPr>
                <a:xfrm>
                  <a:off x="7504616" y="4663353"/>
                  <a:ext cx="68221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ƒ (t)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BE00A-5EC7-49CC-B4AB-766AE3415D18}"/>
                  </a:ext>
                </a:extLst>
              </p:cNvPr>
              <p:cNvSpPr txBox="1"/>
              <p:nvPr/>
            </p:nvSpPr>
            <p:spPr>
              <a:xfrm rot="5400000">
                <a:off x="6609508" y="3560051"/>
                <a:ext cx="3048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{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DDACDF-7487-44A8-BD7A-45FBC6507540}"/>
                  </a:ext>
                </a:extLst>
              </p:cNvPr>
              <p:cNvSpPr txBox="1"/>
              <p:nvPr/>
            </p:nvSpPr>
            <p:spPr>
              <a:xfrm>
                <a:off x="6491372" y="3364468"/>
                <a:ext cx="519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en-US" dirty="0"/>
                  <a:t>t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3D9F80-F727-492E-9F81-4A8B7F90AD93}"/>
                </a:ext>
              </a:extLst>
            </p:cNvPr>
            <p:cNvSpPr txBox="1"/>
            <p:nvPr/>
          </p:nvSpPr>
          <p:spPr>
            <a:xfrm>
              <a:off x="4949898" y="5943600"/>
              <a:ext cx="3910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CEEC0A-A2BD-4EDA-BE4C-716C3536DBE5}"/>
                </a:ext>
              </a:extLst>
            </p:cNvPr>
            <p:cNvSpPr txBox="1"/>
            <p:nvPr/>
          </p:nvSpPr>
          <p:spPr>
            <a:xfrm>
              <a:off x="8600546" y="5951809"/>
              <a:ext cx="3910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4B321749-F6C4-4386-AC0F-BC34981B0DDC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1562343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19200"/>
            <a:ext cx="8839200" cy="56388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ƒ(t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ƒ(t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 +…+</a:t>
            </a:r>
            <a:r>
              <a:rPr lang="en-US" sz="2000" dirty="0"/>
              <a:t> </a:t>
            </a:r>
            <a:r>
              <a:rPr lang="en-US" dirty="0"/>
              <a:t>ƒ(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</a:t>
            </a:r>
          </a:p>
          <a:p>
            <a:r>
              <a:rPr lang="en-US" dirty="0"/>
              <a:t>is called a “</a:t>
            </a:r>
            <a:r>
              <a:rPr lang="en-US" dirty="0">
                <a:solidFill>
                  <a:srgbClr val="FFC000"/>
                </a:solidFill>
              </a:rPr>
              <a:t>Riemann Sum</a:t>
            </a:r>
            <a:r>
              <a:rPr lang="en-US" dirty="0"/>
              <a:t>”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8EA88C-5F2D-4944-BAE3-A1B0A9DDFDD1}"/>
              </a:ext>
            </a:extLst>
          </p:cNvPr>
          <p:cNvGrpSpPr/>
          <p:nvPr/>
        </p:nvGrpSpPr>
        <p:grpSpPr>
          <a:xfrm>
            <a:off x="4724400" y="3886200"/>
            <a:ext cx="4267200" cy="3276600"/>
            <a:chOff x="4724400" y="3429000"/>
            <a:chExt cx="4267200" cy="32766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BD87458-36AD-4BFF-BB6B-3F17872A1E45}"/>
                </a:ext>
              </a:extLst>
            </p:cNvPr>
            <p:cNvGrpSpPr/>
            <p:nvPr/>
          </p:nvGrpSpPr>
          <p:grpSpPr>
            <a:xfrm>
              <a:off x="4724400" y="3429000"/>
              <a:ext cx="4114800" cy="3276600"/>
              <a:chOff x="4724400" y="3276600"/>
              <a:chExt cx="4114800" cy="32766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9EE7462-B414-4DF0-946A-6A4A57B30814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3276600"/>
                <a:chOff x="4724400" y="3276600"/>
                <a:chExt cx="4114800" cy="32766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1ACC18F-6A95-47C3-9CB8-5F46C4892725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914710"/>
                  <a:chOff x="4724400" y="3276600"/>
                  <a:chExt cx="4114800" cy="2914710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91C862E8-B86F-4B7E-8E96-CB0A77FB6973}"/>
                      </a:ext>
                    </a:extLst>
                  </p:cNvPr>
                  <p:cNvGrpSpPr/>
                  <p:nvPr/>
                </p:nvGrpSpPr>
                <p:grpSpPr>
                  <a:xfrm>
                    <a:off x="4724400" y="3276600"/>
                    <a:ext cx="4114800" cy="2667000"/>
                    <a:chOff x="4287328" y="3886200"/>
                    <a:chExt cx="4114800" cy="2667000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7D78383E-3A0C-4FE7-8B71-A0FF893F82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42450" y="4191000"/>
                      <a:ext cx="3663350" cy="2209800"/>
                      <a:chOff x="3118450" y="4267200"/>
                      <a:chExt cx="3663350" cy="2209800"/>
                    </a:xfrm>
                  </p:grpSpPr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B0A323B6-9F17-41BA-A65B-DA0CFE067A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18450" y="6172199"/>
                        <a:ext cx="304798" cy="3047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C6FB38C3-0C22-4AA7-8B08-C1FD5921F5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27562" y="5715000"/>
                        <a:ext cx="310552" cy="762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4BE35735-4DA3-4138-B9D9-C83B5ACFBF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42428" y="5334000"/>
                        <a:ext cx="295689" cy="11429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128201E6-E6EB-44F1-AA7E-3BF7D2A4CB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42431" y="5029200"/>
                        <a:ext cx="295691" cy="14477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659F2ED1-C6CD-443F-8806-FBFFC6EE5F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2436" y="4800599"/>
                        <a:ext cx="295692" cy="16763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49E73D96-940E-4049-AA2F-8C3BF85EC4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2442" y="4613694"/>
                        <a:ext cx="300487" cy="186330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86BC97B9-2F38-4CA4-9C95-C664DC3A08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47243" y="4492924"/>
                        <a:ext cx="311989" cy="1984075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5B065A51-AA9A-479B-A6ED-D4AB368D04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63546" y="4389408"/>
                        <a:ext cx="288985" cy="208759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46B732B9-8AEC-434A-A1C0-2FCF627838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6845" y="4389406"/>
                        <a:ext cx="297611" cy="2087593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5A3061BF-2D7D-41AA-8BE7-F3B06EA8A5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8770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752E0DB0-E7DB-4A68-84DB-E5E84D22D1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7884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B2E3FD57-62E1-4070-B8B6-3066BC3BBD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7000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756B7E54-5083-4E08-A186-2C9614237A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419600" y="3886200"/>
                      <a:ext cx="0" cy="26670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568B839-1708-4A87-B8B5-BD0128E28A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287328" y="6400800"/>
                      <a:ext cx="4114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16398C79-1C87-422E-A790-CDE7A407348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651562" y="4190997"/>
                      <a:ext cx="3654235" cy="2209801"/>
                    </a:xfrm>
                    <a:custGeom>
                      <a:avLst/>
                      <a:gdLst>
                        <a:gd name="connsiteX0" fmla="*/ 0 w 3352800"/>
                        <a:gd name="connsiteY0" fmla="*/ 23447 h 2102130"/>
                        <a:gd name="connsiteX1" fmla="*/ 105508 w 3352800"/>
                        <a:gd name="connsiteY1" fmla="*/ 222739 h 2102130"/>
                        <a:gd name="connsiteX2" fmla="*/ 187569 w 3352800"/>
                        <a:gd name="connsiteY2" fmla="*/ 433754 h 2102130"/>
                        <a:gd name="connsiteX3" fmla="*/ 304800 w 3352800"/>
                        <a:gd name="connsiteY3" fmla="*/ 668216 h 2102130"/>
                        <a:gd name="connsiteX4" fmla="*/ 410308 w 3352800"/>
                        <a:gd name="connsiteY4" fmla="*/ 902677 h 2102130"/>
                        <a:gd name="connsiteX5" fmla="*/ 574431 w 3352800"/>
                        <a:gd name="connsiteY5" fmla="*/ 1207477 h 2102130"/>
                        <a:gd name="connsiteX6" fmla="*/ 785446 w 3352800"/>
                        <a:gd name="connsiteY6" fmla="*/ 1500554 h 2102130"/>
                        <a:gd name="connsiteX7" fmla="*/ 914400 w 3352800"/>
                        <a:gd name="connsiteY7" fmla="*/ 1664677 h 2102130"/>
                        <a:gd name="connsiteX8" fmla="*/ 1008185 w 3352800"/>
                        <a:gd name="connsiteY8" fmla="*/ 1758462 h 2102130"/>
                        <a:gd name="connsiteX9" fmla="*/ 1078523 w 3352800"/>
                        <a:gd name="connsiteY9" fmla="*/ 1828800 h 2102130"/>
                        <a:gd name="connsiteX10" fmla="*/ 1160585 w 3352800"/>
                        <a:gd name="connsiteY10" fmla="*/ 1899139 h 2102130"/>
                        <a:gd name="connsiteX11" fmla="*/ 1289539 w 3352800"/>
                        <a:gd name="connsiteY11" fmla="*/ 1981200 h 2102130"/>
                        <a:gd name="connsiteX12" fmla="*/ 1406769 w 3352800"/>
                        <a:gd name="connsiteY12" fmla="*/ 2028093 h 2102130"/>
                        <a:gd name="connsiteX13" fmla="*/ 1535723 w 3352800"/>
                        <a:gd name="connsiteY13" fmla="*/ 2074985 h 2102130"/>
                        <a:gd name="connsiteX14" fmla="*/ 1652954 w 3352800"/>
                        <a:gd name="connsiteY14" fmla="*/ 2098431 h 2102130"/>
                        <a:gd name="connsiteX15" fmla="*/ 1699846 w 3352800"/>
                        <a:gd name="connsiteY15" fmla="*/ 2098431 h 2102130"/>
                        <a:gd name="connsiteX16" fmla="*/ 1793631 w 3352800"/>
                        <a:gd name="connsiteY16" fmla="*/ 2063262 h 2102130"/>
                        <a:gd name="connsiteX17" fmla="*/ 1910862 w 3352800"/>
                        <a:gd name="connsiteY17" fmla="*/ 2039816 h 2102130"/>
                        <a:gd name="connsiteX18" fmla="*/ 2039816 w 3352800"/>
                        <a:gd name="connsiteY18" fmla="*/ 1969477 h 2102130"/>
                        <a:gd name="connsiteX19" fmla="*/ 2192216 w 3352800"/>
                        <a:gd name="connsiteY19" fmla="*/ 1899139 h 2102130"/>
                        <a:gd name="connsiteX20" fmla="*/ 2309446 w 3352800"/>
                        <a:gd name="connsiteY20" fmla="*/ 1805354 h 2102130"/>
                        <a:gd name="connsiteX21" fmla="*/ 2450123 w 3352800"/>
                        <a:gd name="connsiteY21" fmla="*/ 1641231 h 2102130"/>
                        <a:gd name="connsiteX22" fmla="*/ 2567354 w 3352800"/>
                        <a:gd name="connsiteY22" fmla="*/ 1477108 h 2102130"/>
                        <a:gd name="connsiteX23" fmla="*/ 2731477 w 3352800"/>
                        <a:gd name="connsiteY23" fmla="*/ 1277816 h 2102130"/>
                        <a:gd name="connsiteX24" fmla="*/ 2883877 w 3352800"/>
                        <a:gd name="connsiteY24" fmla="*/ 1031631 h 2102130"/>
                        <a:gd name="connsiteX25" fmla="*/ 2965939 w 3352800"/>
                        <a:gd name="connsiteY25" fmla="*/ 855785 h 2102130"/>
                        <a:gd name="connsiteX26" fmla="*/ 3083169 w 3352800"/>
                        <a:gd name="connsiteY26" fmla="*/ 597877 h 2102130"/>
                        <a:gd name="connsiteX27" fmla="*/ 3200400 w 3352800"/>
                        <a:gd name="connsiteY27" fmla="*/ 328247 h 2102130"/>
                        <a:gd name="connsiteX28" fmla="*/ 3305908 w 3352800"/>
                        <a:gd name="connsiteY28" fmla="*/ 128954 h 2102130"/>
                        <a:gd name="connsiteX29" fmla="*/ 3352800 w 3352800"/>
                        <a:gd name="connsiteY29" fmla="*/ 0 h 2102130"/>
                        <a:gd name="connsiteX30" fmla="*/ 3352800 w 3352800"/>
                        <a:gd name="connsiteY30" fmla="*/ 0 h 2102130"/>
                        <a:gd name="connsiteX31" fmla="*/ 3352800 w 3352800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44982 w 3330428"/>
                        <a:gd name="connsiteY22" fmla="*/ 1477108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178028 w 3330428"/>
                        <a:gd name="connsiteY27" fmla="*/ 328247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178028 w 3330428"/>
                        <a:gd name="connsiteY27" fmla="*/ 328247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7775 w 3330428"/>
                        <a:gd name="connsiteY5" fmla="*/ 120176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63491 w 3330428"/>
                        <a:gd name="connsiteY5" fmla="*/ 119795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95557 w 3330428"/>
                        <a:gd name="connsiteY4" fmla="*/ 902677 h 2102130"/>
                        <a:gd name="connsiteX5" fmla="*/ 563491 w 3330428"/>
                        <a:gd name="connsiteY5" fmla="*/ 119795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2352 w 3348846"/>
                        <a:gd name="connsiteY7" fmla="*/ 166570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3397 w 3348846"/>
                        <a:gd name="connsiteY6" fmla="*/ 150348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79870 w 3348846"/>
                        <a:gd name="connsiteY11" fmla="*/ 197841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79870 w 3348846"/>
                        <a:gd name="connsiteY11" fmla="*/ 197841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83680 w 3348846"/>
                        <a:gd name="connsiteY11" fmla="*/ 197460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6521"/>
                        <a:gd name="connsiteX1" fmla="*/ 101554 w 3348846"/>
                        <a:gd name="connsiteY1" fmla="*/ 229483 h 2106521"/>
                        <a:gd name="connsiteX2" fmla="*/ 187426 w 3348846"/>
                        <a:gd name="connsiteY2" fmla="*/ 432877 h 2106521"/>
                        <a:gd name="connsiteX3" fmla="*/ 300846 w 3348846"/>
                        <a:gd name="connsiteY3" fmla="*/ 674960 h 2106521"/>
                        <a:gd name="connsiteX4" fmla="*/ 413975 w 3348846"/>
                        <a:gd name="connsiteY4" fmla="*/ 909421 h 2106521"/>
                        <a:gd name="connsiteX5" fmla="*/ 587625 w 3348846"/>
                        <a:gd name="connsiteY5" fmla="*/ 1202790 h 2106521"/>
                        <a:gd name="connsiteX6" fmla="*/ 789113 w 3348846"/>
                        <a:gd name="connsiteY6" fmla="*/ 1499678 h 2106521"/>
                        <a:gd name="connsiteX7" fmla="*/ 918068 w 3348846"/>
                        <a:gd name="connsiteY7" fmla="*/ 1661896 h 2106521"/>
                        <a:gd name="connsiteX8" fmla="*/ 1011852 w 3348846"/>
                        <a:gd name="connsiteY8" fmla="*/ 1763301 h 2106521"/>
                        <a:gd name="connsiteX9" fmla="*/ 1082191 w 3348846"/>
                        <a:gd name="connsiteY9" fmla="*/ 1829829 h 2106521"/>
                        <a:gd name="connsiteX10" fmla="*/ 1164252 w 3348846"/>
                        <a:gd name="connsiteY10" fmla="*/ 1896358 h 2106521"/>
                        <a:gd name="connsiteX11" fmla="*/ 1283680 w 3348846"/>
                        <a:gd name="connsiteY11" fmla="*/ 1974609 h 2106521"/>
                        <a:gd name="connsiteX12" fmla="*/ 1402815 w 3348846"/>
                        <a:gd name="connsiteY12" fmla="*/ 2034837 h 2106521"/>
                        <a:gd name="connsiteX13" fmla="*/ 1531769 w 3348846"/>
                        <a:gd name="connsiteY13" fmla="*/ 2081729 h 2106521"/>
                        <a:gd name="connsiteX14" fmla="*/ 1652810 w 3348846"/>
                        <a:gd name="connsiteY14" fmla="*/ 2097555 h 2106521"/>
                        <a:gd name="connsiteX15" fmla="*/ 1695892 w 3348846"/>
                        <a:gd name="connsiteY15" fmla="*/ 2105175 h 2106521"/>
                        <a:gd name="connsiteX16" fmla="*/ 1789677 w 3348846"/>
                        <a:gd name="connsiteY16" fmla="*/ 2070006 h 2106521"/>
                        <a:gd name="connsiteX17" fmla="*/ 1906908 w 3348846"/>
                        <a:gd name="connsiteY17" fmla="*/ 2046560 h 2106521"/>
                        <a:gd name="connsiteX18" fmla="*/ 2035862 w 3348846"/>
                        <a:gd name="connsiteY18" fmla="*/ 1976221 h 2106521"/>
                        <a:gd name="connsiteX19" fmla="*/ 2188262 w 3348846"/>
                        <a:gd name="connsiteY19" fmla="*/ 1905883 h 2106521"/>
                        <a:gd name="connsiteX20" fmla="*/ 2305492 w 3348846"/>
                        <a:gd name="connsiteY20" fmla="*/ 1812098 h 2106521"/>
                        <a:gd name="connsiteX21" fmla="*/ 2446169 w 3348846"/>
                        <a:gd name="connsiteY21" fmla="*/ 1647975 h 2106521"/>
                        <a:gd name="connsiteX22" fmla="*/ 2586849 w 3348846"/>
                        <a:gd name="connsiteY22" fmla="*/ 1519025 h 2106521"/>
                        <a:gd name="connsiteX23" fmla="*/ 2727523 w 3348846"/>
                        <a:gd name="connsiteY23" fmla="*/ 1284560 h 2106521"/>
                        <a:gd name="connsiteX24" fmla="*/ 2879923 w 3348846"/>
                        <a:gd name="connsiteY24" fmla="*/ 1038375 h 2106521"/>
                        <a:gd name="connsiteX25" fmla="*/ 2961985 w 3348846"/>
                        <a:gd name="connsiteY25" fmla="*/ 862529 h 2106521"/>
                        <a:gd name="connsiteX26" fmla="*/ 3079215 w 3348846"/>
                        <a:gd name="connsiteY26" fmla="*/ 604621 h 2106521"/>
                        <a:gd name="connsiteX27" fmla="*/ 3219895 w 3348846"/>
                        <a:gd name="connsiteY27" fmla="*/ 323266 h 2106521"/>
                        <a:gd name="connsiteX28" fmla="*/ 3301954 w 3348846"/>
                        <a:gd name="connsiteY28" fmla="*/ 135698 h 2106521"/>
                        <a:gd name="connsiteX29" fmla="*/ 3348846 w 3348846"/>
                        <a:gd name="connsiteY29" fmla="*/ 6744 h 2106521"/>
                        <a:gd name="connsiteX30" fmla="*/ 3348846 w 3348846"/>
                        <a:gd name="connsiteY30" fmla="*/ 6744 h 2106521"/>
                        <a:gd name="connsiteX31" fmla="*/ 3348846 w 3348846"/>
                        <a:gd name="connsiteY31" fmla="*/ 6744 h 2106521"/>
                        <a:gd name="connsiteX0" fmla="*/ 0 w 3348846"/>
                        <a:gd name="connsiteY0" fmla="*/ 0 h 2098483"/>
                        <a:gd name="connsiteX1" fmla="*/ 101554 w 3348846"/>
                        <a:gd name="connsiteY1" fmla="*/ 229483 h 2098483"/>
                        <a:gd name="connsiteX2" fmla="*/ 187426 w 3348846"/>
                        <a:gd name="connsiteY2" fmla="*/ 432877 h 2098483"/>
                        <a:gd name="connsiteX3" fmla="*/ 300846 w 3348846"/>
                        <a:gd name="connsiteY3" fmla="*/ 674960 h 2098483"/>
                        <a:gd name="connsiteX4" fmla="*/ 413975 w 3348846"/>
                        <a:gd name="connsiteY4" fmla="*/ 909421 h 2098483"/>
                        <a:gd name="connsiteX5" fmla="*/ 587625 w 3348846"/>
                        <a:gd name="connsiteY5" fmla="*/ 1202790 h 2098483"/>
                        <a:gd name="connsiteX6" fmla="*/ 789113 w 3348846"/>
                        <a:gd name="connsiteY6" fmla="*/ 1499678 h 2098483"/>
                        <a:gd name="connsiteX7" fmla="*/ 918068 w 3348846"/>
                        <a:gd name="connsiteY7" fmla="*/ 1661896 h 2098483"/>
                        <a:gd name="connsiteX8" fmla="*/ 1011852 w 3348846"/>
                        <a:gd name="connsiteY8" fmla="*/ 1763301 h 2098483"/>
                        <a:gd name="connsiteX9" fmla="*/ 1082191 w 3348846"/>
                        <a:gd name="connsiteY9" fmla="*/ 1829829 h 2098483"/>
                        <a:gd name="connsiteX10" fmla="*/ 1164252 w 3348846"/>
                        <a:gd name="connsiteY10" fmla="*/ 1896358 h 2098483"/>
                        <a:gd name="connsiteX11" fmla="*/ 1283680 w 3348846"/>
                        <a:gd name="connsiteY11" fmla="*/ 1974609 h 2098483"/>
                        <a:gd name="connsiteX12" fmla="*/ 1402815 w 3348846"/>
                        <a:gd name="connsiteY12" fmla="*/ 2034837 h 2098483"/>
                        <a:gd name="connsiteX13" fmla="*/ 1531769 w 3348846"/>
                        <a:gd name="connsiteY13" fmla="*/ 2081729 h 2098483"/>
                        <a:gd name="connsiteX14" fmla="*/ 1652810 w 3348846"/>
                        <a:gd name="connsiteY14" fmla="*/ 2097555 h 2098483"/>
                        <a:gd name="connsiteX15" fmla="*/ 1695892 w 3348846"/>
                        <a:gd name="connsiteY15" fmla="*/ 2093744 h 2098483"/>
                        <a:gd name="connsiteX16" fmla="*/ 1789677 w 3348846"/>
                        <a:gd name="connsiteY16" fmla="*/ 2070006 h 2098483"/>
                        <a:gd name="connsiteX17" fmla="*/ 1906908 w 3348846"/>
                        <a:gd name="connsiteY17" fmla="*/ 2046560 h 2098483"/>
                        <a:gd name="connsiteX18" fmla="*/ 2035862 w 3348846"/>
                        <a:gd name="connsiteY18" fmla="*/ 1976221 h 2098483"/>
                        <a:gd name="connsiteX19" fmla="*/ 2188262 w 3348846"/>
                        <a:gd name="connsiteY19" fmla="*/ 1905883 h 2098483"/>
                        <a:gd name="connsiteX20" fmla="*/ 2305492 w 3348846"/>
                        <a:gd name="connsiteY20" fmla="*/ 1812098 h 2098483"/>
                        <a:gd name="connsiteX21" fmla="*/ 2446169 w 3348846"/>
                        <a:gd name="connsiteY21" fmla="*/ 1647975 h 2098483"/>
                        <a:gd name="connsiteX22" fmla="*/ 2586849 w 3348846"/>
                        <a:gd name="connsiteY22" fmla="*/ 1519025 h 2098483"/>
                        <a:gd name="connsiteX23" fmla="*/ 2727523 w 3348846"/>
                        <a:gd name="connsiteY23" fmla="*/ 1284560 h 2098483"/>
                        <a:gd name="connsiteX24" fmla="*/ 2879923 w 3348846"/>
                        <a:gd name="connsiteY24" fmla="*/ 1038375 h 2098483"/>
                        <a:gd name="connsiteX25" fmla="*/ 2961985 w 3348846"/>
                        <a:gd name="connsiteY25" fmla="*/ 862529 h 2098483"/>
                        <a:gd name="connsiteX26" fmla="*/ 3079215 w 3348846"/>
                        <a:gd name="connsiteY26" fmla="*/ 604621 h 2098483"/>
                        <a:gd name="connsiteX27" fmla="*/ 3219895 w 3348846"/>
                        <a:gd name="connsiteY27" fmla="*/ 323266 h 2098483"/>
                        <a:gd name="connsiteX28" fmla="*/ 3301954 w 3348846"/>
                        <a:gd name="connsiteY28" fmla="*/ 135698 h 2098483"/>
                        <a:gd name="connsiteX29" fmla="*/ 3348846 w 3348846"/>
                        <a:gd name="connsiteY29" fmla="*/ 6744 h 2098483"/>
                        <a:gd name="connsiteX30" fmla="*/ 3348846 w 3348846"/>
                        <a:gd name="connsiteY30" fmla="*/ 6744 h 2098483"/>
                        <a:gd name="connsiteX31" fmla="*/ 3348846 w 3348846"/>
                        <a:gd name="connsiteY31" fmla="*/ 6744 h 2098483"/>
                        <a:gd name="connsiteX0" fmla="*/ 0 w 3348846"/>
                        <a:gd name="connsiteY0" fmla="*/ 0 h 2097086"/>
                        <a:gd name="connsiteX1" fmla="*/ 101554 w 3348846"/>
                        <a:gd name="connsiteY1" fmla="*/ 229483 h 2097086"/>
                        <a:gd name="connsiteX2" fmla="*/ 187426 w 3348846"/>
                        <a:gd name="connsiteY2" fmla="*/ 432877 h 2097086"/>
                        <a:gd name="connsiteX3" fmla="*/ 300846 w 3348846"/>
                        <a:gd name="connsiteY3" fmla="*/ 674960 h 2097086"/>
                        <a:gd name="connsiteX4" fmla="*/ 413975 w 3348846"/>
                        <a:gd name="connsiteY4" fmla="*/ 909421 h 2097086"/>
                        <a:gd name="connsiteX5" fmla="*/ 587625 w 3348846"/>
                        <a:gd name="connsiteY5" fmla="*/ 1202790 h 2097086"/>
                        <a:gd name="connsiteX6" fmla="*/ 789113 w 3348846"/>
                        <a:gd name="connsiteY6" fmla="*/ 1499678 h 2097086"/>
                        <a:gd name="connsiteX7" fmla="*/ 918068 w 3348846"/>
                        <a:gd name="connsiteY7" fmla="*/ 1661896 h 2097086"/>
                        <a:gd name="connsiteX8" fmla="*/ 1011852 w 3348846"/>
                        <a:gd name="connsiteY8" fmla="*/ 1763301 h 2097086"/>
                        <a:gd name="connsiteX9" fmla="*/ 1082191 w 3348846"/>
                        <a:gd name="connsiteY9" fmla="*/ 1829829 h 2097086"/>
                        <a:gd name="connsiteX10" fmla="*/ 1164252 w 3348846"/>
                        <a:gd name="connsiteY10" fmla="*/ 1896358 h 2097086"/>
                        <a:gd name="connsiteX11" fmla="*/ 1283680 w 3348846"/>
                        <a:gd name="connsiteY11" fmla="*/ 1974609 h 2097086"/>
                        <a:gd name="connsiteX12" fmla="*/ 1402815 w 3348846"/>
                        <a:gd name="connsiteY12" fmla="*/ 2034837 h 2097086"/>
                        <a:gd name="connsiteX13" fmla="*/ 1531769 w 3348846"/>
                        <a:gd name="connsiteY13" fmla="*/ 2081729 h 2097086"/>
                        <a:gd name="connsiteX14" fmla="*/ 1641379 w 3348846"/>
                        <a:gd name="connsiteY14" fmla="*/ 2095649 h 2097086"/>
                        <a:gd name="connsiteX15" fmla="*/ 1695892 w 3348846"/>
                        <a:gd name="connsiteY15" fmla="*/ 2093744 h 2097086"/>
                        <a:gd name="connsiteX16" fmla="*/ 1789677 w 3348846"/>
                        <a:gd name="connsiteY16" fmla="*/ 2070006 h 2097086"/>
                        <a:gd name="connsiteX17" fmla="*/ 1906908 w 3348846"/>
                        <a:gd name="connsiteY17" fmla="*/ 2046560 h 2097086"/>
                        <a:gd name="connsiteX18" fmla="*/ 2035862 w 3348846"/>
                        <a:gd name="connsiteY18" fmla="*/ 1976221 h 2097086"/>
                        <a:gd name="connsiteX19" fmla="*/ 2188262 w 3348846"/>
                        <a:gd name="connsiteY19" fmla="*/ 1905883 h 2097086"/>
                        <a:gd name="connsiteX20" fmla="*/ 2305492 w 3348846"/>
                        <a:gd name="connsiteY20" fmla="*/ 1812098 h 2097086"/>
                        <a:gd name="connsiteX21" fmla="*/ 2446169 w 3348846"/>
                        <a:gd name="connsiteY21" fmla="*/ 1647975 h 2097086"/>
                        <a:gd name="connsiteX22" fmla="*/ 2586849 w 3348846"/>
                        <a:gd name="connsiteY22" fmla="*/ 1519025 h 2097086"/>
                        <a:gd name="connsiteX23" fmla="*/ 2727523 w 3348846"/>
                        <a:gd name="connsiteY23" fmla="*/ 1284560 h 2097086"/>
                        <a:gd name="connsiteX24" fmla="*/ 2879923 w 3348846"/>
                        <a:gd name="connsiteY24" fmla="*/ 1038375 h 2097086"/>
                        <a:gd name="connsiteX25" fmla="*/ 2961985 w 3348846"/>
                        <a:gd name="connsiteY25" fmla="*/ 862529 h 2097086"/>
                        <a:gd name="connsiteX26" fmla="*/ 3079215 w 3348846"/>
                        <a:gd name="connsiteY26" fmla="*/ 604621 h 2097086"/>
                        <a:gd name="connsiteX27" fmla="*/ 3219895 w 3348846"/>
                        <a:gd name="connsiteY27" fmla="*/ 323266 h 2097086"/>
                        <a:gd name="connsiteX28" fmla="*/ 3301954 w 3348846"/>
                        <a:gd name="connsiteY28" fmla="*/ 135698 h 2097086"/>
                        <a:gd name="connsiteX29" fmla="*/ 3348846 w 3348846"/>
                        <a:gd name="connsiteY29" fmla="*/ 6744 h 2097086"/>
                        <a:gd name="connsiteX30" fmla="*/ 3348846 w 3348846"/>
                        <a:gd name="connsiteY30" fmla="*/ 6744 h 2097086"/>
                        <a:gd name="connsiteX31" fmla="*/ 3348846 w 3348846"/>
                        <a:gd name="connsiteY31" fmla="*/ 6744 h 2097086"/>
                        <a:gd name="connsiteX0" fmla="*/ 0 w 3348846"/>
                        <a:gd name="connsiteY0" fmla="*/ 0 h 2094107"/>
                        <a:gd name="connsiteX1" fmla="*/ 101554 w 3348846"/>
                        <a:gd name="connsiteY1" fmla="*/ 229483 h 2094107"/>
                        <a:gd name="connsiteX2" fmla="*/ 187426 w 3348846"/>
                        <a:gd name="connsiteY2" fmla="*/ 432877 h 2094107"/>
                        <a:gd name="connsiteX3" fmla="*/ 300846 w 3348846"/>
                        <a:gd name="connsiteY3" fmla="*/ 674960 h 2094107"/>
                        <a:gd name="connsiteX4" fmla="*/ 413975 w 3348846"/>
                        <a:gd name="connsiteY4" fmla="*/ 909421 h 2094107"/>
                        <a:gd name="connsiteX5" fmla="*/ 587625 w 3348846"/>
                        <a:gd name="connsiteY5" fmla="*/ 1202790 h 2094107"/>
                        <a:gd name="connsiteX6" fmla="*/ 789113 w 3348846"/>
                        <a:gd name="connsiteY6" fmla="*/ 1499678 h 2094107"/>
                        <a:gd name="connsiteX7" fmla="*/ 918068 w 3348846"/>
                        <a:gd name="connsiteY7" fmla="*/ 1661896 h 2094107"/>
                        <a:gd name="connsiteX8" fmla="*/ 1011852 w 3348846"/>
                        <a:gd name="connsiteY8" fmla="*/ 1763301 h 2094107"/>
                        <a:gd name="connsiteX9" fmla="*/ 1082191 w 3348846"/>
                        <a:gd name="connsiteY9" fmla="*/ 1829829 h 2094107"/>
                        <a:gd name="connsiteX10" fmla="*/ 1164252 w 3348846"/>
                        <a:gd name="connsiteY10" fmla="*/ 1896358 h 2094107"/>
                        <a:gd name="connsiteX11" fmla="*/ 1283680 w 3348846"/>
                        <a:gd name="connsiteY11" fmla="*/ 1974609 h 2094107"/>
                        <a:gd name="connsiteX12" fmla="*/ 1402815 w 3348846"/>
                        <a:gd name="connsiteY12" fmla="*/ 2034837 h 2094107"/>
                        <a:gd name="connsiteX13" fmla="*/ 1531769 w 3348846"/>
                        <a:gd name="connsiteY13" fmla="*/ 2081729 h 2094107"/>
                        <a:gd name="connsiteX14" fmla="*/ 1635663 w 3348846"/>
                        <a:gd name="connsiteY14" fmla="*/ 2084217 h 2094107"/>
                        <a:gd name="connsiteX15" fmla="*/ 1695892 w 3348846"/>
                        <a:gd name="connsiteY15" fmla="*/ 2093744 h 2094107"/>
                        <a:gd name="connsiteX16" fmla="*/ 1789677 w 3348846"/>
                        <a:gd name="connsiteY16" fmla="*/ 2070006 h 2094107"/>
                        <a:gd name="connsiteX17" fmla="*/ 1906908 w 3348846"/>
                        <a:gd name="connsiteY17" fmla="*/ 2046560 h 2094107"/>
                        <a:gd name="connsiteX18" fmla="*/ 2035862 w 3348846"/>
                        <a:gd name="connsiteY18" fmla="*/ 1976221 h 2094107"/>
                        <a:gd name="connsiteX19" fmla="*/ 2188262 w 3348846"/>
                        <a:gd name="connsiteY19" fmla="*/ 1905883 h 2094107"/>
                        <a:gd name="connsiteX20" fmla="*/ 2305492 w 3348846"/>
                        <a:gd name="connsiteY20" fmla="*/ 1812098 h 2094107"/>
                        <a:gd name="connsiteX21" fmla="*/ 2446169 w 3348846"/>
                        <a:gd name="connsiteY21" fmla="*/ 1647975 h 2094107"/>
                        <a:gd name="connsiteX22" fmla="*/ 2586849 w 3348846"/>
                        <a:gd name="connsiteY22" fmla="*/ 1519025 h 2094107"/>
                        <a:gd name="connsiteX23" fmla="*/ 2727523 w 3348846"/>
                        <a:gd name="connsiteY23" fmla="*/ 1284560 h 2094107"/>
                        <a:gd name="connsiteX24" fmla="*/ 2879923 w 3348846"/>
                        <a:gd name="connsiteY24" fmla="*/ 1038375 h 2094107"/>
                        <a:gd name="connsiteX25" fmla="*/ 2961985 w 3348846"/>
                        <a:gd name="connsiteY25" fmla="*/ 862529 h 2094107"/>
                        <a:gd name="connsiteX26" fmla="*/ 3079215 w 3348846"/>
                        <a:gd name="connsiteY26" fmla="*/ 604621 h 2094107"/>
                        <a:gd name="connsiteX27" fmla="*/ 3219895 w 3348846"/>
                        <a:gd name="connsiteY27" fmla="*/ 323266 h 2094107"/>
                        <a:gd name="connsiteX28" fmla="*/ 3301954 w 3348846"/>
                        <a:gd name="connsiteY28" fmla="*/ 135698 h 2094107"/>
                        <a:gd name="connsiteX29" fmla="*/ 3348846 w 3348846"/>
                        <a:gd name="connsiteY29" fmla="*/ 6744 h 2094107"/>
                        <a:gd name="connsiteX30" fmla="*/ 3348846 w 3348846"/>
                        <a:gd name="connsiteY30" fmla="*/ 6744 h 2094107"/>
                        <a:gd name="connsiteX31" fmla="*/ 3348846 w 3348846"/>
                        <a:gd name="connsiteY31" fmla="*/ 6744 h 2094107"/>
                        <a:gd name="connsiteX0" fmla="*/ 0 w 3348846"/>
                        <a:gd name="connsiteY0" fmla="*/ 0 h 2094117"/>
                        <a:gd name="connsiteX1" fmla="*/ 101554 w 3348846"/>
                        <a:gd name="connsiteY1" fmla="*/ 229483 h 2094117"/>
                        <a:gd name="connsiteX2" fmla="*/ 187426 w 3348846"/>
                        <a:gd name="connsiteY2" fmla="*/ 432877 h 2094117"/>
                        <a:gd name="connsiteX3" fmla="*/ 300846 w 3348846"/>
                        <a:gd name="connsiteY3" fmla="*/ 674960 h 2094117"/>
                        <a:gd name="connsiteX4" fmla="*/ 413975 w 3348846"/>
                        <a:gd name="connsiteY4" fmla="*/ 909421 h 2094117"/>
                        <a:gd name="connsiteX5" fmla="*/ 587625 w 3348846"/>
                        <a:gd name="connsiteY5" fmla="*/ 1202790 h 2094117"/>
                        <a:gd name="connsiteX6" fmla="*/ 789113 w 3348846"/>
                        <a:gd name="connsiteY6" fmla="*/ 1499678 h 2094117"/>
                        <a:gd name="connsiteX7" fmla="*/ 918068 w 3348846"/>
                        <a:gd name="connsiteY7" fmla="*/ 1661896 h 2094117"/>
                        <a:gd name="connsiteX8" fmla="*/ 1011852 w 3348846"/>
                        <a:gd name="connsiteY8" fmla="*/ 1763301 h 2094117"/>
                        <a:gd name="connsiteX9" fmla="*/ 1082191 w 3348846"/>
                        <a:gd name="connsiteY9" fmla="*/ 1829829 h 2094117"/>
                        <a:gd name="connsiteX10" fmla="*/ 1164252 w 3348846"/>
                        <a:gd name="connsiteY10" fmla="*/ 1896358 h 2094117"/>
                        <a:gd name="connsiteX11" fmla="*/ 1283680 w 3348846"/>
                        <a:gd name="connsiteY11" fmla="*/ 1974609 h 2094117"/>
                        <a:gd name="connsiteX12" fmla="*/ 1402815 w 3348846"/>
                        <a:gd name="connsiteY12" fmla="*/ 2034837 h 2094117"/>
                        <a:gd name="connsiteX13" fmla="*/ 1535579 w 3348846"/>
                        <a:gd name="connsiteY13" fmla="*/ 2079824 h 2094117"/>
                        <a:gd name="connsiteX14" fmla="*/ 1635663 w 3348846"/>
                        <a:gd name="connsiteY14" fmla="*/ 2084217 h 2094117"/>
                        <a:gd name="connsiteX15" fmla="*/ 1695892 w 3348846"/>
                        <a:gd name="connsiteY15" fmla="*/ 2093744 h 2094117"/>
                        <a:gd name="connsiteX16" fmla="*/ 1789677 w 3348846"/>
                        <a:gd name="connsiteY16" fmla="*/ 2070006 h 2094117"/>
                        <a:gd name="connsiteX17" fmla="*/ 1906908 w 3348846"/>
                        <a:gd name="connsiteY17" fmla="*/ 2046560 h 2094117"/>
                        <a:gd name="connsiteX18" fmla="*/ 2035862 w 3348846"/>
                        <a:gd name="connsiteY18" fmla="*/ 1976221 h 2094117"/>
                        <a:gd name="connsiteX19" fmla="*/ 2188262 w 3348846"/>
                        <a:gd name="connsiteY19" fmla="*/ 1905883 h 2094117"/>
                        <a:gd name="connsiteX20" fmla="*/ 2305492 w 3348846"/>
                        <a:gd name="connsiteY20" fmla="*/ 1812098 h 2094117"/>
                        <a:gd name="connsiteX21" fmla="*/ 2446169 w 3348846"/>
                        <a:gd name="connsiteY21" fmla="*/ 1647975 h 2094117"/>
                        <a:gd name="connsiteX22" fmla="*/ 2586849 w 3348846"/>
                        <a:gd name="connsiteY22" fmla="*/ 1519025 h 2094117"/>
                        <a:gd name="connsiteX23" fmla="*/ 2727523 w 3348846"/>
                        <a:gd name="connsiteY23" fmla="*/ 1284560 h 2094117"/>
                        <a:gd name="connsiteX24" fmla="*/ 2879923 w 3348846"/>
                        <a:gd name="connsiteY24" fmla="*/ 1038375 h 2094117"/>
                        <a:gd name="connsiteX25" fmla="*/ 2961985 w 3348846"/>
                        <a:gd name="connsiteY25" fmla="*/ 862529 h 2094117"/>
                        <a:gd name="connsiteX26" fmla="*/ 3079215 w 3348846"/>
                        <a:gd name="connsiteY26" fmla="*/ 604621 h 2094117"/>
                        <a:gd name="connsiteX27" fmla="*/ 3219895 w 3348846"/>
                        <a:gd name="connsiteY27" fmla="*/ 323266 h 2094117"/>
                        <a:gd name="connsiteX28" fmla="*/ 3301954 w 3348846"/>
                        <a:gd name="connsiteY28" fmla="*/ 135698 h 2094117"/>
                        <a:gd name="connsiteX29" fmla="*/ 3348846 w 3348846"/>
                        <a:gd name="connsiteY29" fmla="*/ 6744 h 2094117"/>
                        <a:gd name="connsiteX30" fmla="*/ 3348846 w 3348846"/>
                        <a:gd name="connsiteY30" fmla="*/ 6744 h 2094117"/>
                        <a:gd name="connsiteX31" fmla="*/ 3348846 w 3348846"/>
                        <a:gd name="connsiteY31" fmla="*/ 6744 h 2094117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4252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2815 w 3348846"/>
                        <a:gd name="connsiteY12" fmla="*/ 2034837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4252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4113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7568 w 3348846"/>
                        <a:gd name="connsiteY8" fmla="*/ 1761396 h 2094162"/>
                        <a:gd name="connsiteX9" fmla="*/ 1082191 w 3348846"/>
                        <a:gd name="connsiteY9" fmla="*/ 1824113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5862 w 3348846"/>
                        <a:gd name="connsiteY18" fmla="*/ 1976221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0167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301681 w 3348846"/>
                        <a:gd name="connsiteY20" fmla="*/ 1808287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9776 w 3348846"/>
                        <a:gd name="connsiteY20" fmla="*/ 1804476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81133 w 3348846"/>
                        <a:gd name="connsiteY22" fmla="*/ 1499971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7323 w 3348846"/>
                        <a:gd name="connsiteY22" fmla="*/ 149425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5618 w 3348846"/>
                        <a:gd name="connsiteY23" fmla="*/ 1276938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8492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35509 w 3348846"/>
                        <a:gd name="connsiteY31" fmla="*/ 44853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35509 w 3348846"/>
                        <a:gd name="connsiteY31" fmla="*/ 44853 h 2085858"/>
                        <a:gd name="connsiteX0" fmla="*/ 0 w 4980759"/>
                        <a:gd name="connsiteY0" fmla="*/ 1957278 h 2079114"/>
                        <a:gd name="connsiteX1" fmla="*/ 1733467 w 4980759"/>
                        <a:gd name="connsiteY1" fmla="*/ 222739 h 2079114"/>
                        <a:gd name="connsiteX2" fmla="*/ 1819339 w 4980759"/>
                        <a:gd name="connsiteY2" fmla="*/ 426133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51770 w 4980759"/>
                        <a:gd name="connsiteY1" fmla="*/ 1699410 h 2079114"/>
                        <a:gd name="connsiteX2" fmla="*/ 1819339 w 4980759"/>
                        <a:gd name="connsiteY2" fmla="*/ 426133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51770 w 4980759"/>
                        <a:gd name="connsiteY1" fmla="*/ 1699410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82707 w 4980759"/>
                        <a:gd name="connsiteY1" fmla="*/ 1908970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2 w 4980759"/>
                        <a:gd name="connsiteY7" fmla="*/ 173800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279441 w 4980759"/>
                        <a:gd name="connsiteY1" fmla="*/ 1962579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2 w 4980759"/>
                        <a:gd name="connsiteY7" fmla="*/ 173800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880215"/>
                        <a:gd name="connsiteY0" fmla="*/ 1962151 h 2079114"/>
                        <a:gd name="connsiteX1" fmla="*/ 178897 w 4880215"/>
                        <a:gd name="connsiteY1" fmla="*/ 1962579 h 2079114"/>
                        <a:gd name="connsiteX2" fmla="*/ 666947 w 4880215"/>
                        <a:gd name="connsiteY2" fmla="*/ 1917424 h 2079114"/>
                        <a:gd name="connsiteX3" fmla="*/ 1012392 w 4880215"/>
                        <a:gd name="connsiteY3" fmla="*/ 1910958 h 2079114"/>
                        <a:gd name="connsiteX4" fmla="*/ 1442624 w 4880215"/>
                        <a:gd name="connsiteY4" fmla="*/ 1814021 h 2079114"/>
                        <a:gd name="connsiteX5" fmla="*/ 1778691 w 4880215"/>
                        <a:gd name="connsiteY5" fmla="*/ 1819854 h 2079114"/>
                        <a:gd name="connsiteX6" fmla="*/ 2281811 w 4880215"/>
                        <a:gd name="connsiteY6" fmla="*/ 1751229 h 2079114"/>
                        <a:gd name="connsiteX7" fmla="*/ 2449438 w 4880215"/>
                        <a:gd name="connsiteY7" fmla="*/ 1738002 h 2079114"/>
                        <a:gd name="connsiteX8" fmla="*/ 2548937 w 4880215"/>
                        <a:gd name="connsiteY8" fmla="*/ 1754652 h 2079114"/>
                        <a:gd name="connsiteX9" fmla="*/ 2613560 w 4880215"/>
                        <a:gd name="connsiteY9" fmla="*/ 1817369 h 2079114"/>
                        <a:gd name="connsiteX10" fmla="*/ 2701337 w 4880215"/>
                        <a:gd name="connsiteY10" fmla="*/ 1889614 h 2079114"/>
                        <a:gd name="connsiteX11" fmla="*/ 2815049 w 4880215"/>
                        <a:gd name="connsiteY11" fmla="*/ 1967865 h 2079114"/>
                        <a:gd name="connsiteX12" fmla="*/ 2937994 w 4880215"/>
                        <a:gd name="connsiteY12" fmla="*/ 2024282 h 2079114"/>
                        <a:gd name="connsiteX13" fmla="*/ 3068853 w 4880215"/>
                        <a:gd name="connsiteY13" fmla="*/ 2065459 h 2079114"/>
                        <a:gd name="connsiteX14" fmla="*/ 3167032 w 4880215"/>
                        <a:gd name="connsiteY14" fmla="*/ 2077473 h 2079114"/>
                        <a:gd name="connsiteX15" fmla="*/ 3231071 w 4880215"/>
                        <a:gd name="connsiteY15" fmla="*/ 2077472 h 2079114"/>
                        <a:gd name="connsiteX16" fmla="*/ 3321046 w 4880215"/>
                        <a:gd name="connsiteY16" fmla="*/ 2063262 h 2079114"/>
                        <a:gd name="connsiteX17" fmla="*/ 3436371 w 4880215"/>
                        <a:gd name="connsiteY17" fmla="*/ 2036005 h 2079114"/>
                        <a:gd name="connsiteX18" fmla="*/ 3569137 w 4880215"/>
                        <a:gd name="connsiteY18" fmla="*/ 1975193 h 2079114"/>
                        <a:gd name="connsiteX19" fmla="*/ 3717726 w 4880215"/>
                        <a:gd name="connsiteY19" fmla="*/ 1883896 h 2079114"/>
                        <a:gd name="connsiteX20" fmla="*/ 3827335 w 4880215"/>
                        <a:gd name="connsiteY20" fmla="*/ 1793921 h 2079114"/>
                        <a:gd name="connsiteX21" fmla="*/ 3977538 w 4880215"/>
                        <a:gd name="connsiteY21" fmla="*/ 1641231 h 2079114"/>
                        <a:gd name="connsiteX22" fmla="*/ 4102976 w 4880215"/>
                        <a:gd name="connsiteY22" fmla="*/ 1483700 h 2079114"/>
                        <a:gd name="connsiteX23" fmla="*/ 4251272 w 4880215"/>
                        <a:gd name="connsiteY23" fmla="*/ 1268289 h 2079114"/>
                        <a:gd name="connsiteX24" fmla="*/ 4396051 w 4880215"/>
                        <a:gd name="connsiteY24" fmla="*/ 1029725 h 2079114"/>
                        <a:gd name="connsiteX25" fmla="*/ 4493354 w 4880215"/>
                        <a:gd name="connsiteY25" fmla="*/ 855785 h 2079114"/>
                        <a:gd name="connsiteX26" fmla="*/ 4618206 w 4880215"/>
                        <a:gd name="connsiteY26" fmla="*/ 595972 h 2079114"/>
                        <a:gd name="connsiteX27" fmla="*/ 4751264 w 4880215"/>
                        <a:gd name="connsiteY27" fmla="*/ 316522 h 2079114"/>
                        <a:gd name="connsiteX28" fmla="*/ 4833323 w 4880215"/>
                        <a:gd name="connsiteY28" fmla="*/ 128954 h 2079114"/>
                        <a:gd name="connsiteX29" fmla="*/ 4880215 w 4880215"/>
                        <a:gd name="connsiteY29" fmla="*/ 0 h 2079114"/>
                        <a:gd name="connsiteX30" fmla="*/ 4880215 w 4880215"/>
                        <a:gd name="connsiteY30" fmla="*/ 0 h 2079114"/>
                        <a:gd name="connsiteX31" fmla="*/ 4866878 w 4880215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442456 w 4926620"/>
                        <a:gd name="connsiteY24" fmla="*/ 1029725 h 2079114"/>
                        <a:gd name="connsiteX25" fmla="*/ 4539759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442456 w 4926620"/>
                        <a:gd name="connsiteY24" fmla="*/ 1029725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385158 w 4926620"/>
                        <a:gd name="connsiteY19" fmla="*/ 159148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213366 w 4926620"/>
                        <a:gd name="connsiteY18" fmla="*/ 1614554 h 2079114"/>
                        <a:gd name="connsiteX19" fmla="*/ 3385158 w 4926620"/>
                        <a:gd name="connsiteY19" fmla="*/ 159148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213366 w 4926620"/>
                        <a:gd name="connsiteY18" fmla="*/ 1614554 h 2079114"/>
                        <a:gd name="connsiteX19" fmla="*/ 3331019 w 4926620"/>
                        <a:gd name="connsiteY19" fmla="*/ 156224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95523"/>
                        <a:gd name="connsiteX1" fmla="*/ 225302 w 4926620"/>
                        <a:gd name="connsiteY1" fmla="*/ 1962579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1306 w 4927926"/>
                        <a:gd name="connsiteY0" fmla="*/ 1971898 h 2095523"/>
                        <a:gd name="connsiteX1" fmla="*/ 64191 w 4927926"/>
                        <a:gd name="connsiteY1" fmla="*/ 1982073 h 2095523"/>
                        <a:gd name="connsiteX2" fmla="*/ 714658 w 4927926"/>
                        <a:gd name="connsiteY2" fmla="*/ 1917424 h 2095523"/>
                        <a:gd name="connsiteX3" fmla="*/ 1060103 w 4927926"/>
                        <a:gd name="connsiteY3" fmla="*/ 1910958 h 2095523"/>
                        <a:gd name="connsiteX4" fmla="*/ 1490335 w 4927926"/>
                        <a:gd name="connsiteY4" fmla="*/ 1814021 h 2095523"/>
                        <a:gd name="connsiteX5" fmla="*/ 1826402 w 4927926"/>
                        <a:gd name="connsiteY5" fmla="*/ 1819854 h 2095523"/>
                        <a:gd name="connsiteX6" fmla="*/ 2329522 w 4927926"/>
                        <a:gd name="connsiteY6" fmla="*/ 1751229 h 2095523"/>
                        <a:gd name="connsiteX7" fmla="*/ 2497149 w 4927926"/>
                        <a:gd name="connsiteY7" fmla="*/ 1738002 h 2095523"/>
                        <a:gd name="connsiteX8" fmla="*/ 2596648 w 4927926"/>
                        <a:gd name="connsiteY8" fmla="*/ 1754652 h 2095523"/>
                        <a:gd name="connsiteX9" fmla="*/ 2661271 w 4927926"/>
                        <a:gd name="connsiteY9" fmla="*/ 1817369 h 2095523"/>
                        <a:gd name="connsiteX10" fmla="*/ 2749048 w 4927926"/>
                        <a:gd name="connsiteY10" fmla="*/ 1889614 h 2095523"/>
                        <a:gd name="connsiteX11" fmla="*/ 2862760 w 4927926"/>
                        <a:gd name="connsiteY11" fmla="*/ 1967865 h 2095523"/>
                        <a:gd name="connsiteX12" fmla="*/ 2985705 w 4927926"/>
                        <a:gd name="connsiteY12" fmla="*/ 2024282 h 2095523"/>
                        <a:gd name="connsiteX13" fmla="*/ 3116564 w 4927926"/>
                        <a:gd name="connsiteY13" fmla="*/ 2065459 h 2095523"/>
                        <a:gd name="connsiteX14" fmla="*/ 3214743 w 4927926"/>
                        <a:gd name="connsiteY14" fmla="*/ 2077473 h 2095523"/>
                        <a:gd name="connsiteX15" fmla="*/ 3278782 w 4927926"/>
                        <a:gd name="connsiteY15" fmla="*/ 2077472 h 2095523"/>
                        <a:gd name="connsiteX16" fmla="*/ 3368757 w 4927926"/>
                        <a:gd name="connsiteY16" fmla="*/ 2063262 h 2095523"/>
                        <a:gd name="connsiteX17" fmla="*/ 3120577 w 4927926"/>
                        <a:gd name="connsiteY17" fmla="*/ 1689987 h 2095523"/>
                        <a:gd name="connsiteX18" fmla="*/ 3214672 w 4927926"/>
                        <a:gd name="connsiteY18" fmla="*/ 1614554 h 2095523"/>
                        <a:gd name="connsiteX19" fmla="*/ 3332325 w 4927926"/>
                        <a:gd name="connsiteY19" fmla="*/ 1562246 h 2095523"/>
                        <a:gd name="connsiteX20" fmla="*/ 3565679 w 4927926"/>
                        <a:gd name="connsiteY20" fmla="*/ 1491764 h 2095523"/>
                        <a:gd name="connsiteX21" fmla="*/ 3785491 w 4927926"/>
                        <a:gd name="connsiteY21" fmla="*/ 1397556 h 2095523"/>
                        <a:gd name="connsiteX22" fmla="*/ 4019205 w 4927926"/>
                        <a:gd name="connsiteY22" fmla="*/ 1283886 h 2095523"/>
                        <a:gd name="connsiteX23" fmla="*/ 4206173 w 4927926"/>
                        <a:gd name="connsiteY23" fmla="*/ 1141578 h 2095523"/>
                        <a:gd name="connsiteX24" fmla="*/ 4343219 w 4927926"/>
                        <a:gd name="connsiteY24" fmla="*/ 1010231 h 2095523"/>
                        <a:gd name="connsiteX25" fmla="*/ 4517864 w 4927926"/>
                        <a:gd name="connsiteY25" fmla="*/ 855785 h 2095523"/>
                        <a:gd name="connsiteX26" fmla="*/ 4665917 w 4927926"/>
                        <a:gd name="connsiteY26" fmla="*/ 595972 h 2095523"/>
                        <a:gd name="connsiteX27" fmla="*/ 4798975 w 4927926"/>
                        <a:gd name="connsiteY27" fmla="*/ 316522 h 2095523"/>
                        <a:gd name="connsiteX28" fmla="*/ 4881034 w 4927926"/>
                        <a:gd name="connsiteY28" fmla="*/ 128954 h 2095523"/>
                        <a:gd name="connsiteX29" fmla="*/ 4927926 w 4927926"/>
                        <a:gd name="connsiteY29" fmla="*/ 0 h 2095523"/>
                        <a:gd name="connsiteX30" fmla="*/ 4927926 w 4927926"/>
                        <a:gd name="connsiteY30" fmla="*/ 0 h 2095523"/>
                        <a:gd name="connsiteX31" fmla="*/ 4914589 w 4927926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794128"/>
                        <a:gd name="connsiteY0" fmla="*/ 1982073 h 2095523"/>
                        <a:gd name="connsiteX1" fmla="*/ 580860 w 4794128"/>
                        <a:gd name="connsiteY1" fmla="*/ 1917424 h 2095523"/>
                        <a:gd name="connsiteX2" fmla="*/ 926305 w 4794128"/>
                        <a:gd name="connsiteY2" fmla="*/ 1910958 h 2095523"/>
                        <a:gd name="connsiteX3" fmla="*/ 1356537 w 4794128"/>
                        <a:gd name="connsiteY3" fmla="*/ 1814021 h 2095523"/>
                        <a:gd name="connsiteX4" fmla="*/ 1692604 w 4794128"/>
                        <a:gd name="connsiteY4" fmla="*/ 1819854 h 2095523"/>
                        <a:gd name="connsiteX5" fmla="*/ 2195724 w 4794128"/>
                        <a:gd name="connsiteY5" fmla="*/ 1751229 h 2095523"/>
                        <a:gd name="connsiteX6" fmla="*/ 2363351 w 4794128"/>
                        <a:gd name="connsiteY6" fmla="*/ 1738002 h 2095523"/>
                        <a:gd name="connsiteX7" fmla="*/ 2462850 w 4794128"/>
                        <a:gd name="connsiteY7" fmla="*/ 1754652 h 2095523"/>
                        <a:gd name="connsiteX8" fmla="*/ 2527473 w 4794128"/>
                        <a:gd name="connsiteY8" fmla="*/ 1817369 h 2095523"/>
                        <a:gd name="connsiteX9" fmla="*/ 2615250 w 4794128"/>
                        <a:gd name="connsiteY9" fmla="*/ 1889614 h 2095523"/>
                        <a:gd name="connsiteX10" fmla="*/ 2728962 w 4794128"/>
                        <a:gd name="connsiteY10" fmla="*/ 1967865 h 2095523"/>
                        <a:gd name="connsiteX11" fmla="*/ 2851907 w 4794128"/>
                        <a:gd name="connsiteY11" fmla="*/ 2024282 h 2095523"/>
                        <a:gd name="connsiteX12" fmla="*/ 2982766 w 4794128"/>
                        <a:gd name="connsiteY12" fmla="*/ 2065459 h 2095523"/>
                        <a:gd name="connsiteX13" fmla="*/ 3080945 w 4794128"/>
                        <a:gd name="connsiteY13" fmla="*/ 2077473 h 2095523"/>
                        <a:gd name="connsiteX14" fmla="*/ 3144984 w 4794128"/>
                        <a:gd name="connsiteY14" fmla="*/ 2077472 h 2095523"/>
                        <a:gd name="connsiteX15" fmla="*/ 3234959 w 4794128"/>
                        <a:gd name="connsiteY15" fmla="*/ 2063262 h 2095523"/>
                        <a:gd name="connsiteX16" fmla="*/ 2986779 w 4794128"/>
                        <a:gd name="connsiteY16" fmla="*/ 1689987 h 2095523"/>
                        <a:gd name="connsiteX17" fmla="*/ 3080874 w 4794128"/>
                        <a:gd name="connsiteY17" fmla="*/ 1614554 h 2095523"/>
                        <a:gd name="connsiteX18" fmla="*/ 3198527 w 4794128"/>
                        <a:gd name="connsiteY18" fmla="*/ 1562246 h 2095523"/>
                        <a:gd name="connsiteX19" fmla="*/ 3431881 w 4794128"/>
                        <a:gd name="connsiteY19" fmla="*/ 1491764 h 2095523"/>
                        <a:gd name="connsiteX20" fmla="*/ 3651693 w 4794128"/>
                        <a:gd name="connsiteY20" fmla="*/ 1397556 h 2095523"/>
                        <a:gd name="connsiteX21" fmla="*/ 3885407 w 4794128"/>
                        <a:gd name="connsiteY21" fmla="*/ 1283886 h 2095523"/>
                        <a:gd name="connsiteX22" fmla="*/ 4072375 w 4794128"/>
                        <a:gd name="connsiteY22" fmla="*/ 1141578 h 2095523"/>
                        <a:gd name="connsiteX23" fmla="*/ 4209421 w 4794128"/>
                        <a:gd name="connsiteY23" fmla="*/ 1010231 h 2095523"/>
                        <a:gd name="connsiteX24" fmla="*/ 4384066 w 4794128"/>
                        <a:gd name="connsiteY24" fmla="*/ 855785 h 2095523"/>
                        <a:gd name="connsiteX25" fmla="*/ 4532119 w 4794128"/>
                        <a:gd name="connsiteY25" fmla="*/ 595972 h 2095523"/>
                        <a:gd name="connsiteX26" fmla="*/ 4665177 w 4794128"/>
                        <a:gd name="connsiteY26" fmla="*/ 316522 h 2095523"/>
                        <a:gd name="connsiteX27" fmla="*/ 4747236 w 4794128"/>
                        <a:gd name="connsiteY27" fmla="*/ 128954 h 2095523"/>
                        <a:gd name="connsiteX28" fmla="*/ 4794128 w 4794128"/>
                        <a:gd name="connsiteY28" fmla="*/ 0 h 2095523"/>
                        <a:gd name="connsiteX29" fmla="*/ 4794128 w 4794128"/>
                        <a:gd name="connsiteY29" fmla="*/ 0 h 2095523"/>
                        <a:gd name="connsiteX30" fmla="*/ 4780791 w 4794128"/>
                        <a:gd name="connsiteY30" fmla="*/ 38109 h 2095523"/>
                        <a:gd name="connsiteX0" fmla="*/ 0 w 5041622"/>
                        <a:gd name="connsiteY0" fmla="*/ 1972326 h 2095523"/>
                        <a:gd name="connsiteX1" fmla="*/ 828354 w 5041622"/>
                        <a:gd name="connsiteY1" fmla="*/ 1917424 h 2095523"/>
                        <a:gd name="connsiteX2" fmla="*/ 1173799 w 5041622"/>
                        <a:gd name="connsiteY2" fmla="*/ 1910958 h 2095523"/>
                        <a:gd name="connsiteX3" fmla="*/ 1604031 w 5041622"/>
                        <a:gd name="connsiteY3" fmla="*/ 1814021 h 2095523"/>
                        <a:gd name="connsiteX4" fmla="*/ 1940098 w 5041622"/>
                        <a:gd name="connsiteY4" fmla="*/ 1819854 h 2095523"/>
                        <a:gd name="connsiteX5" fmla="*/ 2443218 w 5041622"/>
                        <a:gd name="connsiteY5" fmla="*/ 1751229 h 2095523"/>
                        <a:gd name="connsiteX6" fmla="*/ 2610845 w 5041622"/>
                        <a:gd name="connsiteY6" fmla="*/ 1738002 h 2095523"/>
                        <a:gd name="connsiteX7" fmla="*/ 2710344 w 5041622"/>
                        <a:gd name="connsiteY7" fmla="*/ 1754652 h 2095523"/>
                        <a:gd name="connsiteX8" fmla="*/ 2774967 w 5041622"/>
                        <a:gd name="connsiteY8" fmla="*/ 1817369 h 2095523"/>
                        <a:gd name="connsiteX9" fmla="*/ 2862744 w 5041622"/>
                        <a:gd name="connsiteY9" fmla="*/ 1889614 h 2095523"/>
                        <a:gd name="connsiteX10" fmla="*/ 2976456 w 5041622"/>
                        <a:gd name="connsiteY10" fmla="*/ 1967865 h 2095523"/>
                        <a:gd name="connsiteX11" fmla="*/ 3099401 w 5041622"/>
                        <a:gd name="connsiteY11" fmla="*/ 2024282 h 2095523"/>
                        <a:gd name="connsiteX12" fmla="*/ 3230260 w 5041622"/>
                        <a:gd name="connsiteY12" fmla="*/ 2065459 h 2095523"/>
                        <a:gd name="connsiteX13" fmla="*/ 3328439 w 5041622"/>
                        <a:gd name="connsiteY13" fmla="*/ 2077473 h 2095523"/>
                        <a:gd name="connsiteX14" fmla="*/ 3392478 w 5041622"/>
                        <a:gd name="connsiteY14" fmla="*/ 2077472 h 2095523"/>
                        <a:gd name="connsiteX15" fmla="*/ 3482453 w 5041622"/>
                        <a:gd name="connsiteY15" fmla="*/ 2063262 h 2095523"/>
                        <a:gd name="connsiteX16" fmla="*/ 3234273 w 5041622"/>
                        <a:gd name="connsiteY16" fmla="*/ 1689987 h 2095523"/>
                        <a:gd name="connsiteX17" fmla="*/ 3328368 w 5041622"/>
                        <a:gd name="connsiteY17" fmla="*/ 1614554 h 2095523"/>
                        <a:gd name="connsiteX18" fmla="*/ 3446021 w 5041622"/>
                        <a:gd name="connsiteY18" fmla="*/ 1562246 h 2095523"/>
                        <a:gd name="connsiteX19" fmla="*/ 3679375 w 5041622"/>
                        <a:gd name="connsiteY19" fmla="*/ 1491764 h 2095523"/>
                        <a:gd name="connsiteX20" fmla="*/ 3899187 w 5041622"/>
                        <a:gd name="connsiteY20" fmla="*/ 1397556 h 2095523"/>
                        <a:gd name="connsiteX21" fmla="*/ 4132901 w 5041622"/>
                        <a:gd name="connsiteY21" fmla="*/ 1283886 h 2095523"/>
                        <a:gd name="connsiteX22" fmla="*/ 4319869 w 5041622"/>
                        <a:gd name="connsiteY22" fmla="*/ 1141578 h 2095523"/>
                        <a:gd name="connsiteX23" fmla="*/ 4456915 w 5041622"/>
                        <a:gd name="connsiteY23" fmla="*/ 1010231 h 2095523"/>
                        <a:gd name="connsiteX24" fmla="*/ 4631560 w 5041622"/>
                        <a:gd name="connsiteY24" fmla="*/ 855785 h 2095523"/>
                        <a:gd name="connsiteX25" fmla="*/ 4779613 w 5041622"/>
                        <a:gd name="connsiteY25" fmla="*/ 595972 h 2095523"/>
                        <a:gd name="connsiteX26" fmla="*/ 4912671 w 5041622"/>
                        <a:gd name="connsiteY26" fmla="*/ 316522 h 2095523"/>
                        <a:gd name="connsiteX27" fmla="*/ 4994730 w 5041622"/>
                        <a:gd name="connsiteY27" fmla="*/ 128954 h 2095523"/>
                        <a:gd name="connsiteX28" fmla="*/ 5041622 w 5041622"/>
                        <a:gd name="connsiteY28" fmla="*/ 0 h 2095523"/>
                        <a:gd name="connsiteX29" fmla="*/ 5041622 w 5041622"/>
                        <a:gd name="connsiteY29" fmla="*/ 0 h 2095523"/>
                        <a:gd name="connsiteX30" fmla="*/ 5028285 w 5041622"/>
                        <a:gd name="connsiteY30" fmla="*/ 38109 h 2095523"/>
                        <a:gd name="connsiteX0" fmla="*/ 0 w 5041622"/>
                        <a:gd name="connsiteY0" fmla="*/ 1972326 h 2095523"/>
                        <a:gd name="connsiteX1" fmla="*/ 828354 w 5041622"/>
                        <a:gd name="connsiteY1" fmla="*/ 1917424 h 2095523"/>
                        <a:gd name="connsiteX2" fmla="*/ 1173799 w 5041622"/>
                        <a:gd name="connsiteY2" fmla="*/ 1910958 h 2095523"/>
                        <a:gd name="connsiteX3" fmla="*/ 1604031 w 5041622"/>
                        <a:gd name="connsiteY3" fmla="*/ 1814021 h 2095523"/>
                        <a:gd name="connsiteX4" fmla="*/ 1940098 w 5041622"/>
                        <a:gd name="connsiteY4" fmla="*/ 1819854 h 2095523"/>
                        <a:gd name="connsiteX5" fmla="*/ 2443218 w 5041622"/>
                        <a:gd name="connsiteY5" fmla="*/ 1751229 h 2095523"/>
                        <a:gd name="connsiteX6" fmla="*/ 2610845 w 5041622"/>
                        <a:gd name="connsiteY6" fmla="*/ 1738002 h 2095523"/>
                        <a:gd name="connsiteX7" fmla="*/ 2710344 w 5041622"/>
                        <a:gd name="connsiteY7" fmla="*/ 1754652 h 2095523"/>
                        <a:gd name="connsiteX8" fmla="*/ 2774967 w 5041622"/>
                        <a:gd name="connsiteY8" fmla="*/ 1817369 h 2095523"/>
                        <a:gd name="connsiteX9" fmla="*/ 2862744 w 5041622"/>
                        <a:gd name="connsiteY9" fmla="*/ 1889614 h 2095523"/>
                        <a:gd name="connsiteX10" fmla="*/ 2976456 w 5041622"/>
                        <a:gd name="connsiteY10" fmla="*/ 1967865 h 2095523"/>
                        <a:gd name="connsiteX11" fmla="*/ 3099401 w 5041622"/>
                        <a:gd name="connsiteY11" fmla="*/ 2024282 h 2095523"/>
                        <a:gd name="connsiteX12" fmla="*/ 3230260 w 5041622"/>
                        <a:gd name="connsiteY12" fmla="*/ 2065459 h 2095523"/>
                        <a:gd name="connsiteX13" fmla="*/ 3328439 w 5041622"/>
                        <a:gd name="connsiteY13" fmla="*/ 2077473 h 2095523"/>
                        <a:gd name="connsiteX14" fmla="*/ 3392478 w 5041622"/>
                        <a:gd name="connsiteY14" fmla="*/ 2077472 h 2095523"/>
                        <a:gd name="connsiteX15" fmla="*/ 3482453 w 5041622"/>
                        <a:gd name="connsiteY15" fmla="*/ 2063262 h 2095523"/>
                        <a:gd name="connsiteX16" fmla="*/ 3234273 w 5041622"/>
                        <a:gd name="connsiteY16" fmla="*/ 1689987 h 2095523"/>
                        <a:gd name="connsiteX17" fmla="*/ 3328368 w 5041622"/>
                        <a:gd name="connsiteY17" fmla="*/ 1614554 h 2095523"/>
                        <a:gd name="connsiteX18" fmla="*/ 3446021 w 5041622"/>
                        <a:gd name="connsiteY18" fmla="*/ 1562246 h 2095523"/>
                        <a:gd name="connsiteX19" fmla="*/ 3679375 w 5041622"/>
                        <a:gd name="connsiteY19" fmla="*/ 1491764 h 2095523"/>
                        <a:gd name="connsiteX20" fmla="*/ 3899187 w 5041622"/>
                        <a:gd name="connsiteY20" fmla="*/ 1397556 h 2095523"/>
                        <a:gd name="connsiteX21" fmla="*/ 4132901 w 5041622"/>
                        <a:gd name="connsiteY21" fmla="*/ 1283886 h 2095523"/>
                        <a:gd name="connsiteX22" fmla="*/ 4319869 w 5041622"/>
                        <a:gd name="connsiteY22" fmla="*/ 1141578 h 2095523"/>
                        <a:gd name="connsiteX23" fmla="*/ 4456915 w 5041622"/>
                        <a:gd name="connsiteY23" fmla="*/ 1010231 h 2095523"/>
                        <a:gd name="connsiteX24" fmla="*/ 4631560 w 5041622"/>
                        <a:gd name="connsiteY24" fmla="*/ 855785 h 2095523"/>
                        <a:gd name="connsiteX25" fmla="*/ 4779613 w 5041622"/>
                        <a:gd name="connsiteY25" fmla="*/ 595972 h 2095523"/>
                        <a:gd name="connsiteX26" fmla="*/ 4912671 w 5041622"/>
                        <a:gd name="connsiteY26" fmla="*/ 316522 h 2095523"/>
                        <a:gd name="connsiteX27" fmla="*/ 4994730 w 5041622"/>
                        <a:gd name="connsiteY27" fmla="*/ 128954 h 2095523"/>
                        <a:gd name="connsiteX28" fmla="*/ 5041622 w 5041622"/>
                        <a:gd name="connsiteY28" fmla="*/ 0 h 2095523"/>
                        <a:gd name="connsiteX29" fmla="*/ 5041622 w 5041622"/>
                        <a:gd name="connsiteY29" fmla="*/ 0 h 2095523"/>
                        <a:gd name="connsiteX30" fmla="*/ 5028285 w 5041622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758747 w 4972015"/>
                        <a:gd name="connsiteY1" fmla="*/ 1917424 h 2095523"/>
                        <a:gd name="connsiteX2" fmla="*/ 1104192 w 4972015"/>
                        <a:gd name="connsiteY2" fmla="*/ 1910958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1104192 w 4972015"/>
                        <a:gd name="connsiteY2" fmla="*/ 1910958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39597 w 4972015"/>
                        <a:gd name="connsiteY2" fmla="*/ 195481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39597 w 4972015"/>
                        <a:gd name="connsiteY2" fmla="*/ 1954819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68193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816339 w 4972015"/>
                        <a:gd name="connsiteY9" fmla="*/ 1870120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402776 w 4972015"/>
                        <a:gd name="connsiteY23" fmla="*/ 1019978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42527 w 4972015"/>
                        <a:gd name="connsiteY22" fmla="*/ 1161072 h 2095523"/>
                        <a:gd name="connsiteX23" fmla="*/ 4402776 w 4972015"/>
                        <a:gd name="connsiteY23" fmla="*/ 1019978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106625"/>
                        <a:gd name="connsiteX1" fmla="*/ 302430 w 4972015"/>
                        <a:gd name="connsiteY1" fmla="*/ 1951541 h 2106625"/>
                        <a:gd name="connsiteX2" fmla="*/ 555065 w 4972015"/>
                        <a:gd name="connsiteY2" fmla="*/ 1945072 h 2106625"/>
                        <a:gd name="connsiteX3" fmla="*/ 815146 w 4972015"/>
                        <a:gd name="connsiteY3" fmla="*/ 1930985 h 2106625"/>
                        <a:gd name="connsiteX4" fmla="*/ 1081606 w 4972015"/>
                        <a:gd name="connsiteY4" fmla="*/ 1907578 h 2106625"/>
                        <a:gd name="connsiteX5" fmla="*/ 1399105 w 4972015"/>
                        <a:gd name="connsiteY5" fmla="*/ 1868193 h 2106625"/>
                        <a:gd name="connsiteX6" fmla="*/ 1659542 w 4972015"/>
                        <a:gd name="connsiteY6" fmla="*/ 1840345 h 2106625"/>
                        <a:gd name="connsiteX7" fmla="*/ 1913724 w 4972015"/>
                        <a:gd name="connsiteY7" fmla="*/ 1813134 h 2106625"/>
                        <a:gd name="connsiteX8" fmla="*/ 2171703 w 4972015"/>
                        <a:gd name="connsiteY8" fmla="*/ 1802748 h 2106625"/>
                        <a:gd name="connsiteX9" fmla="*/ 2491504 w 4972015"/>
                        <a:gd name="connsiteY9" fmla="*/ 1797017 h 2106625"/>
                        <a:gd name="connsiteX10" fmla="*/ 2906849 w 4972015"/>
                        <a:gd name="connsiteY10" fmla="*/ 1967865 h 2106625"/>
                        <a:gd name="connsiteX11" fmla="*/ 3029794 w 4972015"/>
                        <a:gd name="connsiteY11" fmla="*/ 2024282 h 2106625"/>
                        <a:gd name="connsiteX12" fmla="*/ 3160653 w 4972015"/>
                        <a:gd name="connsiteY12" fmla="*/ 2065459 h 2106625"/>
                        <a:gd name="connsiteX13" fmla="*/ 3258832 w 4972015"/>
                        <a:gd name="connsiteY13" fmla="*/ 2077473 h 2106625"/>
                        <a:gd name="connsiteX14" fmla="*/ 3322871 w 4972015"/>
                        <a:gd name="connsiteY14" fmla="*/ 2077472 h 2106625"/>
                        <a:gd name="connsiteX15" fmla="*/ 3164666 w 4972015"/>
                        <a:gd name="connsiteY15" fmla="*/ 1689987 h 2106625"/>
                        <a:gd name="connsiteX16" fmla="*/ 3258761 w 4972015"/>
                        <a:gd name="connsiteY16" fmla="*/ 1614554 h 2106625"/>
                        <a:gd name="connsiteX17" fmla="*/ 3376414 w 4972015"/>
                        <a:gd name="connsiteY17" fmla="*/ 1562246 h 2106625"/>
                        <a:gd name="connsiteX18" fmla="*/ 3609768 w 4972015"/>
                        <a:gd name="connsiteY18" fmla="*/ 1491764 h 2106625"/>
                        <a:gd name="connsiteX19" fmla="*/ 3829580 w 4972015"/>
                        <a:gd name="connsiteY19" fmla="*/ 1397556 h 2106625"/>
                        <a:gd name="connsiteX20" fmla="*/ 4063294 w 4972015"/>
                        <a:gd name="connsiteY20" fmla="*/ 1283886 h 2106625"/>
                        <a:gd name="connsiteX21" fmla="*/ 4242527 w 4972015"/>
                        <a:gd name="connsiteY21" fmla="*/ 1161072 h 2106625"/>
                        <a:gd name="connsiteX22" fmla="*/ 4402776 w 4972015"/>
                        <a:gd name="connsiteY22" fmla="*/ 1019978 h 2106625"/>
                        <a:gd name="connsiteX23" fmla="*/ 4561953 w 4972015"/>
                        <a:gd name="connsiteY23" fmla="*/ 855785 h 2106625"/>
                        <a:gd name="connsiteX24" fmla="*/ 4710006 w 4972015"/>
                        <a:gd name="connsiteY24" fmla="*/ 595972 h 2106625"/>
                        <a:gd name="connsiteX25" fmla="*/ 4843064 w 4972015"/>
                        <a:gd name="connsiteY25" fmla="*/ 316522 h 2106625"/>
                        <a:gd name="connsiteX26" fmla="*/ 4925123 w 4972015"/>
                        <a:gd name="connsiteY26" fmla="*/ 128954 h 2106625"/>
                        <a:gd name="connsiteX27" fmla="*/ 4972015 w 4972015"/>
                        <a:gd name="connsiteY27" fmla="*/ 0 h 2106625"/>
                        <a:gd name="connsiteX28" fmla="*/ 4972015 w 4972015"/>
                        <a:gd name="connsiteY28" fmla="*/ 0 h 2106625"/>
                        <a:gd name="connsiteX29" fmla="*/ 4958678 w 4972015"/>
                        <a:gd name="connsiteY29" fmla="*/ 38109 h 2106625"/>
                        <a:gd name="connsiteX0" fmla="*/ 0 w 4972015"/>
                        <a:gd name="connsiteY0" fmla="*/ 1972326 h 2106625"/>
                        <a:gd name="connsiteX1" fmla="*/ 302430 w 4972015"/>
                        <a:gd name="connsiteY1" fmla="*/ 1951541 h 2106625"/>
                        <a:gd name="connsiteX2" fmla="*/ 555065 w 4972015"/>
                        <a:gd name="connsiteY2" fmla="*/ 1945072 h 2106625"/>
                        <a:gd name="connsiteX3" fmla="*/ 815146 w 4972015"/>
                        <a:gd name="connsiteY3" fmla="*/ 1930985 h 2106625"/>
                        <a:gd name="connsiteX4" fmla="*/ 1081606 w 4972015"/>
                        <a:gd name="connsiteY4" fmla="*/ 1907578 h 2106625"/>
                        <a:gd name="connsiteX5" fmla="*/ 1399105 w 4972015"/>
                        <a:gd name="connsiteY5" fmla="*/ 1868193 h 2106625"/>
                        <a:gd name="connsiteX6" fmla="*/ 1659542 w 4972015"/>
                        <a:gd name="connsiteY6" fmla="*/ 1840345 h 2106625"/>
                        <a:gd name="connsiteX7" fmla="*/ 1913724 w 4972015"/>
                        <a:gd name="connsiteY7" fmla="*/ 1813134 h 2106625"/>
                        <a:gd name="connsiteX8" fmla="*/ 2171703 w 4972015"/>
                        <a:gd name="connsiteY8" fmla="*/ 1802748 h 2106625"/>
                        <a:gd name="connsiteX9" fmla="*/ 2491504 w 4972015"/>
                        <a:gd name="connsiteY9" fmla="*/ 1797017 h 2106625"/>
                        <a:gd name="connsiteX10" fmla="*/ 2906849 w 4972015"/>
                        <a:gd name="connsiteY10" fmla="*/ 1967865 h 2106625"/>
                        <a:gd name="connsiteX11" fmla="*/ 3029794 w 4972015"/>
                        <a:gd name="connsiteY11" fmla="*/ 2024282 h 2106625"/>
                        <a:gd name="connsiteX12" fmla="*/ 3160653 w 4972015"/>
                        <a:gd name="connsiteY12" fmla="*/ 2065459 h 2106625"/>
                        <a:gd name="connsiteX13" fmla="*/ 3258832 w 4972015"/>
                        <a:gd name="connsiteY13" fmla="*/ 2077473 h 2106625"/>
                        <a:gd name="connsiteX14" fmla="*/ 3322872 w 4972015"/>
                        <a:gd name="connsiteY14" fmla="*/ 2077472 h 2106625"/>
                        <a:gd name="connsiteX15" fmla="*/ 3164666 w 4972015"/>
                        <a:gd name="connsiteY15" fmla="*/ 1689987 h 2106625"/>
                        <a:gd name="connsiteX16" fmla="*/ 3258761 w 4972015"/>
                        <a:gd name="connsiteY16" fmla="*/ 1614554 h 2106625"/>
                        <a:gd name="connsiteX17" fmla="*/ 3376414 w 4972015"/>
                        <a:gd name="connsiteY17" fmla="*/ 1562246 h 2106625"/>
                        <a:gd name="connsiteX18" fmla="*/ 3609768 w 4972015"/>
                        <a:gd name="connsiteY18" fmla="*/ 1491764 h 2106625"/>
                        <a:gd name="connsiteX19" fmla="*/ 3829580 w 4972015"/>
                        <a:gd name="connsiteY19" fmla="*/ 1397556 h 2106625"/>
                        <a:gd name="connsiteX20" fmla="*/ 4063294 w 4972015"/>
                        <a:gd name="connsiteY20" fmla="*/ 1283886 h 2106625"/>
                        <a:gd name="connsiteX21" fmla="*/ 4242527 w 4972015"/>
                        <a:gd name="connsiteY21" fmla="*/ 1161072 h 2106625"/>
                        <a:gd name="connsiteX22" fmla="*/ 4402776 w 4972015"/>
                        <a:gd name="connsiteY22" fmla="*/ 1019978 h 2106625"/>
                        <a:gd name="connsiteX23" fmla="*/ 4561953 w 4972015"/>
                        <a:gd name="connsiteY23" fmla="*/ 855785 h 2106625"/>
                        <a:gd name="connsiteX24" fmla="*/ 4710006 w 4972015"/>
                        <a:gd name="connsiteY24" fmla="*/ 595972 h 2106625"/>
                        <a:gd name="connsiteX25" fmla="*/ 4843064 w 4972015"/>
                        <a:gd name="connsiteY25" fmla="*/ 316522 h 2106625"/>
                        <a:gd name="connsiteX26" fmla="*/ 4925123 w 4972015"/>
                        <a:gd name="connsiteY26" fmla="*/ 128954 h 2106625"/>
                        <a:gd name="connsiteX27" fmla="*/ 4972015 w 4972015"/>
                        <a:gd name="connsiteY27" fmla="*/ 0 h 2106625"/>
                        <a:gd name="connsiteX28" fmla="*/ 4972015 w 4972015"/>
                        <a:gd name="connsiteY28" fmla="*/ 0 h 2106625"/>
                        <a:gd name="connsiteX29" fmla="*/ 4958678 w 4972015"/>
                        <a:gd name="connsiteY29" fmla="*/ 38109 h 2106625"/>
                        <a:gd name="connsiteX0" fmla="*/ 0 w 4972015"/>
                        <a:gd name="connsiteY0" fmla="*/ 1972326 h 2104204"/>
                        <a:gd name="connsiteX1" fmla="*/ 302430 w 4972015"/>
                        <a:gd name="connsiteY1" fmla="*/ 1951541 h 2104204"/>
                        <a:gd name="connsiteX2" fmla="*/ 555065 w 4972015"/>
                        <a:gd name="connsiteY2" fmla="*/ 1945072 h 2104204"/>
                        <a:gd name="connsiteX3" fmla="*/ 815146 w 4972015"/>
                        <a:gd name="connsiteY3" fmla="*/ 1930985 h 2104204"/>
                        <a:gd name="connsiteX4" fmla="*/ 1081606 w 4972015"/>
                        <a:gd name="connsiteY4" fmla="*/ 1907578 h 2104204"/>
                        <a:gd name="connsiteX5" fmla="*/ 1399105 w 4972015"/>
                        <a:gd name="connsiteY5" fmla="*/ 1868193 h 2104204"/>
                        <a:gd name="connsiteX6" fmla="*/ 1659542 w 4972015"/>
                        <a:gd name="connsiteY6" fmla="*/ 1840345 h 2104204"/>
                        <a:gd name="connsiteX7" fmla="*/ 1913724 w 4972015"/>
                        <a:gd name="connsiteY7" fmla="*/ 1813134 h 2104204"/>
                        <a:gd name="connsiteX8" fmla="*/ 2171703 w 4972015"/>
                        <a:gd name="connsiteY8" fmla="*/ 1802748 h 2104204"/>
                        <a:gd name="connsiteX9" fmla="*/ 2491504 w 4972015"/>
                        <a:gd name="connsiteY9" fmla="*/ 1797017 h 2104204"/>
                        <a:gd name="connsiteX10" fmla="*/ 2906849 w 4972015"/>
                        <a:gd name="connsiteY10" fmla="*/ 1967865 h 2104204"/>
                        <a:gd name="connsiteX11" fmla="*/ 3029794 w 4972015"/>
                        <a:gd name="connsiteY11" fmla="*/ 2024282 h 2104204"/>
                        <a:gd name="connsiteX12" fmla="*/ 3160653 w 4972015"/>
                        <a:gd name="connsiteY12" fmla="*/ 2065459 h 2104204"/>
                        <a:gd name="connsiteX13" fmla="*/ 3258832 w 4972015"/>
                        <a:gd name="connsiteY13" fmla="*/ 2077473 h 2104204"/>
                        <a:gd name="connsiteX14" fmla="*/ 3164666 w 4972015"/>
                        <a:gd name="connsiteY14" fmla="*/ 1689987 h 2104204"/>
                        <a:gd name="connsiteX15" fmla="*/ 3258761 w 4972015"/>
                        <a:gd name="connsiteY15" fmla="*/ 1614554 h 2104204"/>
                        <a:gd name="connsiteX16" fmla="*/ 3376414 w 4972015"/>
                        <a:gd name="connsiteY16" fmla="*/ 1562246 h 2104204"/>
                        <a:gd name="connsiteX17" fmla="*/ 3609768 w 4972015"/>
                        <a:gd name="connsiteY17" fmla="*/ 1491764 h 2104204"/>
                        <a:gd name="connsiteX18" fmla="*/ 3829580 w 4972015"/>
                        <a:gd name="connsiteY18" fmla="*/ 1397556 h 2104204"/>
                        <a:gd name="connsiteX19" fmla="*/ 4063294 w 4972015"/>
                        <a:gd name="connsiteY19" fmla="*/ 1283886 h 2104204"/>
                        <a:gd name="connsiteX20" fmla="*/ 4242527 w 4972015"/>
                        <a:gd name="connsiteY20" fmla="*/ 1161072 h 2104204"/>
                        <a:gd name="connsiteX21" fmla="*/ 4402776 w 4972015"/>
                        <a:gd name="connsiteY21" fmla="*/ 1019978 h 2104204"/>
                        <a:gd name="connsiteX22" fmla="*/ 4561953 w 4972015"/>
                        <a:gd name="connsiteY22" fmla="*/ 855785 h 2104204"/>
                        <a:gd name="connsiteX23" fmla="*/ 4710006 w 4972015"/>
                        <a:gd name="connsiteY23" fmla="*/ 595972 h 2104204"/>
                        <a:gd name="connsiteX24" fmla="*/ 4843064 w 4972015"/>
                        <a:gd name="connsiteY24" fmla="*/ 316522 h 2104204"/>
                        <a:gd name="connsiteX25" fmla="*/ 4925123 w 4972015"/>
                        <a:gd name="connsiteY25" fmla="*/ 128954 h 2104204"/>
                        <a:gd name="connsiteX26" fmla="*/ 4972015 w 4972015"/>
                        <a:gd name="connsiteY26" fmla="*/ 0 h 2104204"/>
                        <a:gd name="connsiteX27" fmla="*/ 4972015 w 4972015"/>
                        <a:gd name="connsiteY27" fmla="*/ 0 h 2104204"/>
                        <a:gd name="connsiteX28" fmla="*/ 4958678 w 4972015"/>
                        <a:gd name="connsiteY28" fmla="*/ 38109 h 2104204"/>
                        <a:gd name="connsiteX0" fmla="*/ 0 w 4972015"/>
                        <a:gd name="connsiteY0" fmla="*/ 1972326 h 2084817"/>
                        <a:gd name="connsiteX1" fmla="*/ 302430 w 4972015"/>
                        <a:gd name="connsiteY1" fmla="*/ 1951541 h 2084817"/>
                        <a:gd name="connsiteX2" fmla="*/ 555065 w 4972015"/>
                        <a:gd name="connsiteY2" fmla="*/ 1945072 h 2084817"/>
                        <a:gd name="connsiteX3" fmla="*/ 815146 w 4972015"/>
                        <a:gd name="connsiteY3" fmla="*/ 1930985 h 2084817"/>
                        <a:gd name="connsiteX4" fmla="*/ 1081606 w 4972015"/>
                        <a:gd name="connsiteY4" fmla="*/ 1907578 h 2084817"/>
                        <a:gd name="connsiteX5" fmla="*/ 1399105 w 4972015"/>
                        <a:gd name="connsiteY5" fmla="*/ 1868193 h 2084817"/>
                        <a:gd name="connsiteX6" fmla="*/ 1659542 w 4972015"/>
                        <a:gd name="connsiteY6" fmla="*/ 1840345 h 2084817"/>
                        <a:gd name="connsiteX7" fmla="*/ 1913724 w 4972015"/>
                        <a:gd name="connsiteY7" fmla="*/ 1813134 h 2084817"/>
                        <a:gd name="connsiteX8" fmla="*/ 2171703 w 4972015"/>
                        <a:gd name="connsiteY8" fmla="*/ 1802748 h 2084817"/>
                        <a:gd name="connsiteX9" fmla="*/ 2491504 w 4972015"/>
                        <a:gd name="connsiteY9" fmla="*/ 1797017 h 2084817"/>
                        <a:gd name="connsiteX10" fmla="*/ 2906849 w 4972015"/>
                        <a:gd name="connsiteY10" fmla="*/ 1967865 h 2084817"/>
                        <a:gd name="connsiteX11" fmla="*/ 3029794 w 4972015"/>
                        <a:gd name="connsiteY11" fmla="*/ 2024282 h 2084817"/>
                        <a:gd name="connsiteX12" fmla="*/ 3160653 w 4972015"/>
                        <a:gd name="connsiteY12" fmla="*/ 2065459 h 2084817"/>
                        <a:gd name="connsiteX13" fmla="*/ 3164666 w 4972015"/>
                        <a:gd name="connsiteY13" fmla="*/ 1689987 h 2084817"/>
                        <a:gd name="connsiteX14" fmla="*/ 3258761 w 4972015"/>
                        <a:gd name="connsiteY14" fmla="*/ 1614554 h 2084817"/>
                        <a:gd name="connsiteX15" fmla="*/ 3376414 w 4972015"/>
                        <a:gd name="connsiteY15" fmla="*/ 1562246 h 2084817"/>
                        <a:gd name="connsiteX16" fmla="*/ 3609768 w 4972015"/>
                        <a:gd name="connsiteY16" fmla="*/ 1491764 h 2084817"/>
                        <a:gd name="connsiteX17" fmla="*/ 3829580 w 4972015"/>
                        <a:gd name="connsiteY17" fmla="*/ 1397556 h 2084817"/>
                        <a:gd name="connsiteX18" fmla="*/ 4063294 w 4972015"/>
                        <a:gd name="connsiteY18" fmla="*/ 1283886 h 2084817"/>
                        <a:gd name="connsiteX19" fmla="*/ 4242527 w 4972015"/>
                        <a:gd name="connsiteY19" fmla="*/ 1161072 h 2084817"/>
                        <a:gd name="connsiteX20" fmla="*/ 4402776 w 4972015"/>
                        <a:gd name="connsiteY20" fmla="*/ 1019978 h 2084817"/>
                        <a:gd name="connsiteX21" fmla="*/ 4561953 w 4972015"/>
                        <a:gd name="connsiteY21" fmla="*/ 855785 h 2084817"/>
                        <a:gd name="connsiteX22" fmla="*/ 4710006 w 4972015"/>
                        <a:gd name="connsiteY22" fmla="*/ 595972 h 2084817"/>
                        <a:gd name="connsiteX23" fmla="*/ 4843064 w 4972015"/>
                        <a:gd name="connsiteY23" fmla="*/ 316522 h 2084817"/>
                        <a:gd name="connsiteX24" fmla="*/ 4925123 w 4972015"/>
                        <a:gd name="connsiteY24" fmla="*/ 128954 h 2084817"/>
                        <a:gd name="connsiteX25" fmla="*/ 4972015 w 4972015"/>
                        <a:gd name="connsiteY25" fmla="*/ 0 h 2084817"/>
                        <a:gd name="connsiteX26" fmla="*/ 4972015 w 4972015"/>
                        <a:gd name="connsiteY26" fmla="*/ 0 h 2084817"/>
                        <a:gd name="connsiteX27" fmla="*/ 4958678 w 4972015"/>
                        <a:gd name="connsiteY27" fmla="*/ 38109 h 2084817"/>
                        <a:gd name="connsiteX0" fmla="*/ 0 w 4972015"/>
                        <a:gd name="connsiteY0" fmla="*/ 1972326 h 2040335"/>
                        <a:gd name="connsiteX1" fmla="*/ 302430 w 4972015"/>
                        <a:gd name="connsiteY1" fmla="*/ 1951541 h 2040335"/>
                        <a:gd name="connsiteX2" fmla="*/ 555065 w 4972015"/>
                        <a:gd name="connsiteY2" fmla="*/ 1945072 h 2040335"/>
                        <a:gd name="connsiteX3" fmla="*/ 815146 w 4972015"/>
                        <a:gd name="connsiteY3" fmla="*/ 1930985 h 2040335"/>
                        <a:gd name="connsiteX4" fmla="*/ 1081606 w 4972015"/>
                        <a:gd name="connsiteY4" fmla="*/ 1907578 h 2040335"/>
                        <a:gd name="connsiteX5" fmla="*/ 1399105 w 4972015"/>
                        <a:gd name="connsiteY5" fmla="*/ 1868193 h 2040335"/>
                        <a:gd name="connsiteX6" fmla="*/ 1659542 w 4972015"/>
                        <a:gd name="connsiteY6" fmla="*/ 1840345 h 2040335"/>
                        <a:gd name="connsiteX7" fmla="*/ 1913724 w 4972015"/>
                        <a:gd name="connsiteY7" fmla="*/ 1813134 h 2040335"/>
                        <a:gd name="connsiteX8" fmla="*/ 2171703 w 4972015"/>
                        <a:gd name="connsiteY8" fmla="*/ 1802748 h 2040335"/>
                        <a:gd name="connsiteX9" fmla="*/ 2491504 w 4972015"/>
                        <a:gd name="connsiteY9" fmla="*/ 1797017 h 2040335"/>
                        <a:gd name="connsiteX10" fmla="*/ 2906849 w 4972015"/>
                        <a:gd name="connsiteY10" fmla="*/ 1967865 h 2040335"/>
                        <a:gd name="connsiteX11" fmla="*/ 3029794 w 4972015"/>
                        <a:gd name="connsiteY11" fmla="*/ 2024282 h 2040335"/>
                        <a:gd name="connsiteX12" fmla="*/ 3164666 w 4972015"/>
                        <a:gd name="connsiteY12" fmla="*/ 1689987 h 2040335"/>
                        <a:gd name="connsiteX13" fmla="*/ 3258761 w 4972015"/>
                        <a:gd name="connsiteY13" fmla="*/ 1614554 h 2040335"/>
                        <a:gd name="connsiteX14" fmla="*/ 3376414 w 4972015"/>
                        <a:gd name="connsiteY14" fmla="*/ 1562246 h 2040335"/>
                        <a:gd name="connsiteX15" fmla="*/ 3609768 w 4972015"/>
                        <a:gd name="connsiteY15" fmla="*/ 1491764 h 2040335"/>
                        <a:gd name="connsiteX16" fmla="*/ 3829580 w 4972015"/>
                        <a:gd name="connsiteY16" fmla="*/ 1397556 h 2040335"/>
                        <a:gd name="connsiteX17" fmla="*/ 4063294 w 4972015"/>
                        <a:gd name="connsiteY17" fmla="*/ 1283886 h 2040335"/>
                        <a:gd name="connsiteX18" fmla="*/ 4242527 w 4972015"/>
                        <a:gd name="connsiteY18" fmla="*/ 1161072 h 2040335"/>
                        <a:gd name="connsiteX19" fmla="*/ 4402776 w 4972015"/>
                        <a:gd name="connsiteY19" fmla="*/ 1019978 h 2040335"/>
                        <a:gd name="connsiteX20" fmla="*/ 4561953 w 4972015"/>
                        <a:gd name="connsiteY20" fmla="*/ 855785 h 2040335"/>
                        <a:gd name="connsiteX21" fmla="*/ 4710006 w 4972015"/>
                        <a:gd name="connsiteY21" fmla="*/ 595972 h 2040335"/>
                        <a:gd name="connsiteX22" fmla="*/ 4843064 w 4972015"/>
                        <a:gd name="connsiteY22" fmla="*/ 316522 h 2040335"/>
                        <a:gd name="connsiteX23" fmla="*/ 4925123 w 4972015"/>
                        <a:gd name="connsiteY23" fmla="*/ 128954 h 2040335"/>
                        <a:gd name="connsiteX24" fmla="*/ 4972015 w 4972015"/>
                        <a:gd name="connsiteY24" fmla="*/ 0 h 2040335"/>
                        <a:gd name="connsiteX25" fmla="*/ 4972015 w 4972015"/>
                        <a:gd name="connsiteY25" fmla="*/ 0 h 2040335"/>
                        <a:gd name="connsiteX26" fmla="*/ 4958678 w 4972015"/>
                        <a:gd name="connsiteY26" fmla="*/ 38109 h 2040335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906849 w 4972015"/>
                        <a:gd name="connsiteY10" fmla="*/ 1967865 h 1972326"/>
                        <a:gd name="connsiteX11" fmla="*/ 3164666 w 4972015"/>
                        <a:gd name="connsiteY11" fmla="*/ 1689987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64666 w 4972015"/>
                        <a:gd name="connsiteY11" fmla="*/ 1689987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77523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63968 w 4972015"/>
                        <a:gd name="connsiteY8" fmla="*/ 180762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29323 w 4972015"/>
                        <a:gd name="connsiteY11" fmla="*/ 162056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29323 w 4972015"/>
                        <a:gd name="connsiteY11" fmla="*/ 162056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56534 w 4972015"/>
                        <a:gd name="connsiteY13" fmla="*/ 1528132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56534 w 4972015"/>
                        <a:gd name="connsiteY13" fmla="*/ 152813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0650 w 4972015"/>
                        <a:gd name="connsiteY12" fmla="*/ 1592026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0650 w 4972015"/>
                        <a:gd name="connsiteY12" fmla="*/ 1592026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4518 w 4972015"/>
                        <a:gd name="connsiteY12" fmla="*/ 1596899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69890 h 1969890"/>
                        <a:gd name="connsiteX1" fmla="*/ 302430 w 4972015"/>
                        <a:gd name="connsiteY1" fmla="*/ 1951541 h 1969890"/>
                        <a:gd name="connsiteX2" fmla="*/ 555065 w 4972015"/>
                        <a:gd name="connsiteY2" fmla="*/ 1945072 h 1969890"/>
                        <a:gd name="connsiteX3" fmla="*/ 815146 w 4972015"/>
                        <a:gd name="connsiteY3" fmla="*/ 1930985 h 1969890"/>
                        <a:gd name="connsiteX4" fmla="*/ 1081606 w 4972015"/>
                        <a:gd name="connsiteY4" fmla="*/ 1907578 h 1969890"/>
                        <a:gd name="connsiteX5" fmla="*/ 1399105 w 4972015"/>
                        <a:gd name="connsiteY5" fmla="*/ 1880377 h 1969890"/>
                        <a:gd name="connsiteX6" fmla="*/ 1651808 w 4972015"/>
                        <a:gd name="connsiteY6" fmla="*/ 1850092 h 1969890"/>
                        <a:gd name="connsiteX7" fmla="*/ 1929193 w 4972015"/>
                        <a:gd name="connsiteY7" fmla="*/ 1822881 h 1969890"/>
                        <a:gd name="connsiteX8" fmla="*/ 2156233 w 4972015"/>
                        <a:gd name="connsiteY8" fmla="*/ 1793002 h 1969890"/>
                        <a:gd name="connsiteX9" fmla="*/ 2487636 w 4972015"/>
                        <a:gd name="connsiteY9" fmla="*/ 1745846 h 1969890"/>
                        <a:gd name="connsiteX10" fmla="*/ 2748298 w 4972015"/>
                        <a:gd name="connsiteY10" fmla="*/ 1697387 h 1969890"/>
                        <a:gd name="connsiteX11" fmla="*/ 2898930 w 4972015"/>
                        <a:gd name="connsiteY11" fmla="*/ 1659551 h 1969890"/>
                        <a:gd name="connsiteX12" fmla="*/ 3094518 w 4972015"/>
                        <a:gd name="connsiteY12" fmla="*/ 1596899 h 1969890"/>
                        <a:gd name="connsiteX13" fmla="*/ 3244934 w 4972015"/>
                        <a:gd name="connsiteY13" fmla="*/ 1520822 h 1969890"/>
                        <a:gd name="connsiteX14" fmla="*/ 3428161 w 4972015"/>
                        <a:gd name="connsiteY14" fmla="*/ 1405880 h 1969890"/>
                        <a:gd name="connsiteX15" fmla="*/ 3605434 w 4972015"/>
                        <a:gd name="connsiteY15" fmla="*/ 1238661 h 1969890"/>
                        <a:gd name="connsiteX16" fmla="*/ 3699057 w 4972015"/>
                        <a:gd name="connsiteY16" fmla="*/ 1089681 h 1969890"/>
                        <a:gd name="connsiteX17" fmla="*/ 3990363 w 4972015"/>
                        <a:gd name="connsiteY17" fmla="*/ 931559 h 1969890"/>
                        <a:gd name="connsiteX18" fmla="*/ 4206649 w 4972015"/>
                        <a:gd name="connsiteY18" fmla="*/ 790463 h 1969890"/>
                        <a:gd name="connsiteX19" fmla="*/ 4302054 w 4972015"/>
                        <a:gd name="connsiteY19" fmla="*/ 679236 h 1969890"/>
                        <a:gd name="connsiteX20" fmla="*/ 4485860 w 4972015"/>
                        <a:gd name="connsiteY20" fmla="*/ 543007 h 1969890"/>
                        <a:gd name="connsiteX21" fmla="*/ 4843064 w 4972015"/>
                        <a:gd name="connsiteY21" fmla="*/ 316522 h 1969890"/>
                        <a:gd name="connsiteX22" fmla="*/ 4925123 w 4972015"/>
                        <a:gd name="connsiteY22" fmla="*/ 128954 h 1969890"/>
                        <a:gd name="connsiteX23" fmla="*/ 4972015 w 4972015"/>
                        <a:gd name="connsiteY23" fmla="*/ 0 h 1969890"/>
                        <a:gd name="connsiteX24" fmla="*/ 4972015 w 4972015"/>
                        <a:gd name="connsiteY24" fmla="*/ 0 h 1969890"/>
                        <a:gd name="connsiteX25" fmla="*/ 4958678 w 4972015"/>
                        <a:gd name="connsiteY25" fmla="*/ 38109 h 1969890"/>
                        <a:gd name="connsiteX0" fmla="*/ 13315 w 4985330"/>
                        <a:gd name="connsiteY0" fmla="*/ 1969890 h 1971704"/>
                        <a:gd name="connsiteX1" fmla="*/ 25490 w 4985330"/>
                        <a:gd name="connsiteY1" fmla="*/ 1970462 h 1971704"/>
                        <a:gd name="connsiteX2" fmla="*/ 315745 w 4985330"/>
                        <a:gd name="connsiteY2" fmla="*/ 1951541 h 1971704"/>
                        <a:gd name="connsiteX3" fmla="*/ 568380 w 4985330"/>
                        <a:gd name="connsiteY3" fmla="*/ 1945072 h 1971704"/>
                        <a:gd name="connsiteX4" fmla="*/ 828461 w 4985330"/>
                        <a:gd name="connsiteY4" fmla="*/ 1930985 h 1971704"/>
                        <a:gd name="connsiteX5" fmla="*/ 1094921 w 4985330"/>
                        <a:gd name="connsiteY5" fmla="*/ 1907578 h 1971704"/>
                        <a:gd name="connsiteX6" fmla="*/ 1412420 w 4985330"/>
                        <a:gd name="connsiteY6" fmla="*/ 1880377 h 1971704"/>
                        <a:gd name="connsiteX7" fmla="*/ 1665123 w 4985330"/>
                        <a:gd name="connsiteY7" fmla="*/ 1850092 h 1971704"/>
                        <a:gd name="connsiteX8" fmla="*/ 1942508 w 4985330"/>
                        <a:gd name="connsiteY8" fmla="*/ 1822881 h 1971704"/>
                        <a:gd name="connsiteX9" fmla="*/ 2169548 w 4985330"/>
                        <a:gd name="connsiteY9" fmla="*/ 1793002 h 1971704"/>
                        <a:gd name="connsiteX10" fmla="*/ 2500951 w 4985330"/>
                        <a:gd name="connsiteY10" fmla="*/ 1745846 h 1971704"/>
                        <a:gd name="connsiteX11" fmla="*/ 2761613 w 4985330"/>
                        <a:gd name="connsiteY11" fmla="*/ 1697387 h 1971704"/>
                        <a:gd name="connsiteX12" fmla="*/ 2912245 w 4985330"/>
                        <a:gd name="connsiteY12" fmla="*/ 1659551 h 1971704"/>
                        <a:gd name="connsiteX13" fmla="*/ 3107833 w 4985330"/>
                        <a:gd name="connsiteY13" fmla="*/ 1596899 h 1971704"/>
                        <a:gd name="connsiteX14" fmla="*/ 3258249 w 4985330"/>
                        <a:gd name="connsiteY14" fmla="*/ 1520822 h 1971704"/>
                        <a:gd name="connsiteX15" fmla="*/ 3441476 w 4985330"/>
                        <a:gd name="connsiteY15" fmla="*/ 1405880 h 1971704"/>
                        <a:gd name="connsiteX16" fmla="*/ 3618749 w 4985330"/>
                        <a:gd name="connsiteY16" fmla="*/ 1238661 h 1971704"/>
                        <a:gd name="connsiteX17" fmla="*/ 3712372 w 4985330"/>
                        <a:gd name="connsiteY17" fmla="*/ 1089681 h 1971704"/>
                        <a:gd name="connsiteX18" fmla="*/ 4003678 w 4985330"/>
                        <a:gd name="connsiteY18" fmla="*/ 931559 h 1971704"/>
                        <a:gd name="connsiteX19" fmla="*/ 4219964 w 4985330"/>
                        <a:gd name="connsiteY19" fmla="*/ 790463 h 1971704"/>
                        <a:gd name="connsiteX20" fmla="*/ 4315369 w 4985330"/>
                        <a:gd name="connsiteY20" fmla="*/ 679236 h 1971704"/>
                        <a:gd name="connsiteX21" fmla="*/ 4499175 w 4985330"/>
                        <a:gd name="connsiteY21" fmla="*/ 543007 h 1971704"/>
                        <a:gd name="connsiteX22" fmla="*/ 4856379 w 4985330"/>
                        <a:gd name="connsiteY22" fmla="*/ 316522 h 1971704"/>
                        <a:gd name="connsiteX23" fmla="*/ 4938438 w 4985330"/>
                        <a:gd name="connsiteY23" fmla="*/ 128954 h 1971704"/>
                        <a:gd name="connsiteX24" fmla="*/ 4985330 w 4985330"/>
                        <a:gd name="connsiteY24" fmla="*/ 0 h 1971704"/>
                        <a:gd name="connsiteX25" fmla="*/ 4985330 w 4985330"/>
                        <a:gd name="connsiteY25" fmla="*/ 0 h 1971704"/>
                        <a:gd name="connsiteX26" fmla="*/ 4971993 w 4985330"/>
                        <a:gd name="connsiteY26" fmla="*/ 38109 h 1971704"/>
                        <a:gd name="connsiteX0" fmla="*/ 0 w 4972015"/>
                        <a:gd name="connsiteY0" fmla="*/ 1969890 h 1969890"/>
                        <a:gd name="connsiteX1" fmla="*/ 120453 w 4972015"/>
                        <a:gd name="connsiteY1" fmla="*/ 1955841 h 1969890"/>
                        <a:gd name="connsiteX2" fmla="*/ 302430 w 4972015"/>
                        <a:gd name="connsiteY2" fmla="*/ 1951541 h 1969890"/>
                        <a:gd name="connsiteX3" fmla="*/ 555065 w 4972015"/>
                        <a:gd name="connsiteY3" fmla="*/ 1945072 h 1969890"/>
                        <a:gd name="connsiteX4" fmla="*/ 815146 w 4972015"/>
                        <a:gd name="connsiteY4" fmla="*/ 1930985 h 1969890"/>
                        <a:gd name="connsiteX5" fmla="*/ 1081606 w 4972015"/>
                        <a:gd name="connsiteY5" fmla="*/ 1907578 h 1969890"/>
                        <a:gd name="connsiteX6" fmla="*/ 1399105 w 4972015"/>
                        <a:gd name="connsiteY6" fmla="*/ 1880377 h 1969890"/>
                        <a:gd name="connsiteX7" fmla="*/ 1651808 w 4972015"/>
                        <a:gd name="connsiteY7" fmla="*/ 1850092 h 1969890"/>
                        <a:gd name="connsiteX8" fmla="*/ 1929193 w 4972015"/>
                        <a:gd name="connsiteY8" fmla="*/ 1822881 h 1969890"/>
                        <a:gd name="connsiteX9" fmla="*/ 2156233 w 4972015"/>
                        <a:gd name="connsiteY9" fmla="*/ 1793002 h 1969890"/>
                        <a:gd name="connsiteX10" fmla="*/ 2487636 w 4972015"/>
                        <a:gd name="connsiteY10" fmla="*/ 1745846 h 1969890"/>
                        <a:gd name="connsiteX11" fmla="*/ 2748298 w 4972015"/>
                        <a:gd name="connsiteY11" fmla="*/ 1697387 h 1969890"/>
                        <a:gd name="connsiteX12" fmla="*/ 2898930 w 4972015"/>
                        <a:gd name="connsiteY12" fmla="*/ 1659551 h 1969890"/>
                        <a:gd name="connsiteX13" fmla="*/ 3094518 w 4972015"/>
                        <a:gd name="connsiteY13" fmla="*/ 1596899 h 1969890"/>
                        <a:gd name="connsiteX14" fmla="*/ 3244934 w 4972015"/>
                        <a:gd name="connsiteY14" fmla="*/ 1520822 h 1969890"/>
                        <a:gd name="connsiteX15" fmla="*/ 3428161 w 4972015"/>
                        <a:gd name="connsiteY15" fmla="*/ 1405880 h 1969890"/>
                        <a:gd name="connsiteX16" fmla="*/ 3605434 w 4972015"/>
                        <a:gd name="connsiteY16" fmla="*/ 1238661 h 1969890"/>
                        <a:gd name="connsiteX17" fmla="*/ 3699057 w 4972015"/>
                        <a:gd name="connsiteY17" fmla="*/ 1089681 h 1969890"/>
                        <a:gd name="connsiteX18" fmla="*/ 3990363 w 4972015"/>
                        <a:gd name="connsiteY18" fmla="*/ 931559 h 1969890"/>
                        <a:gd name="connsiteX19" fmla="*/ 4206649 w 4972015"/>
                        <a:gd name="connsiteY19" fmla="*/ 790463 h 1969890"/>
                        <a:gd name="connsiteX20" fmla="*/ 4302054 w 4972015"/>
                        <a:gd name="connsiteY20" fmla="*/ 679236 h 1969890"/>
                        <a:gd name="connsiteX21" fmla="*/ 4485860 w 4972015"/>
                        <a:gd name="connsiteY21" fmla="*/ 543007 h 1969890"/>
                        <a:gd name="connsiteX22" fmla="*/ 4843064 w 4972015"/>
                        <a:gd name="connsiteY22" fmla="*/ 316522 h 1969890"/>
                        <a:gd name="connsiteX23" fmla="*/ 4925123 w 4972015"/>
                        <a:gd name="connsiteY23" fmla="*/ 128954 h 1969890"/>
                        <a:gd name="connsiteX24" fmla="*/ 4972015 w 4972015"/>
                        <a:gd name="connsiteY24" fmla="*/ 0 h 1969890"/>
                        <a:gd name="connsiteX25" fmla="*/ 4972015 w 4972015"/>
                        <a:gd name="connsiteY25" fmla="*/ 0 h 1969890"/>
                        <a:gd name="connsiteX26" fmla="*/ 4958678 w 4972015"/>
                        <a:gd name="connsiteY26" fmla="*/ 38109 h 1969890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38661 h 1957974"/>
                        <a:gd name="connsiteX17" fmla="*/ 3714525 w 4987483"/>
                        <a:gd name="connsiteY17" fmla="*/ 1089681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38661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614239 w 4987483"/>
                        <a:gd name="connsiteY11" fmla="*/ 1671395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598770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399981 w 4987483"/>
                        <a:gd name="connsiteY10" fmla="*/ 1736099 h 1957974"/>
                        <a:gd name="connsiteX11" fmla="*/ 2598770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399981 w 4987483"/>
                        <a:gd name="connsiteY10" fmla="*/ 1736099 h 1957974"/>
                        <a:gd name="connsiteX11" fmla="*/ 2614239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9395 w 4987483"/>
                        <a:gd name="connsiteY11" fmla="*/ 1671396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619395 w 4987483"/>
                        <a:gd name="connsiteY11" fmla="*/ 1671396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475024 w 4987483"/>
                        <a:gd name="connsiteY11" fmla="*/ 1716882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516273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6857 w 4987483"/>
                        <a:gd name="connsiteY9" fmla="*/ 1793002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62678 w 4987483"/>
                        <a:gd name="connsiteY11" fmla="*/ 1690890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384513 w 4987483"/>
                        <a:gd name="connsiteY10" fmla="*/ 1732850 h 1957974"/>
                        <a:gd name="connsiteX11" fmla="*/ 2562678 w 4987483"/>
                        <a:gd name="connsiteY11" fmla="*/ 1690890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987483" h="1957974">
                          <a:moveTo>
                            <a:pt x="0" y="1957706"/>
                          </a:moveTo>
                          <a:cubicBezTo>
                            <a:pt x="2029" y="1957801"/>
                            <a:pt x="85516" y="1958899"/>
                            <a:pt x="135921" y="1955841"/>
                          </a:cubicBezTo>
                          <a:lnTo>
                            <a:pt x="317898" y="1951541"/>
                          </a:lnTo>
                          <a:lnTo>
                            <a:pt x="570533" y="1945072"/>
                          </a:lnTo>
                          <a:cubicBezTo>
                            <a:pt x="655986" y="1941646"/>
                            <a:pt x="742857" y="1937234"/>
                            <a:pt x="830614" y="1930985"/>
                          </a:cubicBezTo>
                          <a:cubicBezTo>
                            <a:pt x="918371" y="1924736"/>
                            <a:pt x="999748" y="1917231"/>
                            <a:pt x="1097074" y="1907578"/>
                          </a:cubicBezTo>
                          <a:lnTo>
                            <a:pt x="1414573" y="1880377"/>
                          </a:lnTo>
                          <a:lnTo>
                            <a:pt x="1667276" y="1850092"/>
                          </a:lnTo>
                          <a:lnTo>
                            <a:pt x="1944661" y="1819632"/>
                          </a:lnTo>
                          <a:cubicBezTo>
                            <a:pt x="2028732" y="1810117"/>
                            <a:pt x="2103548" y="1794470"/>
                            <a:pt x="2176857" y="1780006"/>
                          </a:cubicBezTo>
                          <a:cubicBezTo>
                            <a:pt x="2250166" y="1765542"/>
                            <a:pt x="2320210" y="1747703"/>
                            <a:pt x="2384513" y="1732850"/>
                          </a:cubicBezTo>
                          <a:cubicBezTo>
                            <a:pt x="2448816" y="1717997"/>
                            <a:pt x="2494129" y="1711229"/>
                            <a:pt x="2562678" y="1690890"/>
                          </a:cubicBezTo>
                          <a:cubicBezTo>
                            <a:pt x="2631227" y="1670551"/>
                            <a:pt x="2718097" y="1637507"/>
                            <a:pt x="2795807" y="1610816"/>
                          </a:cubicBezTo>
                          <a:cubicBezTo>
                            <a:pt x="2863823" y="1587028"/>
                            <a:pt x="2907088" y="1572368"/>
                            <a:pt x="2970771" y="1548164"/>
                          </a:cubicBezTo>
                          <a:cubicBezTo>
                            <a:pt x="3034454" y="1523960"/>
                            <a:pt x="3111985" y="1494718"/>
                            <a:pt x="3177904" y="1465589"/>
                          </a:cubicBezTo>
                          <a:cubicBezTo>
                            <a:pt x="3243823" y="1436460"/>
                            <a:pt x="3292454" y="1412971"/>
                            <a:pt x="3366287" y="1373390"/>
                          </a:cubicBezTo>
                          <a:cubicBezTo>
                            <a:pt x="3440120" y="1333809"/>
                            <a:pt x="3548468" y="1272003"/>
                            <a:pt x="3620902" y="1228102"/>
                          </a:cubicBezTo>
                          <a:cubicBezTo>
                            <a:pt x="3693336" y="1184202"/>
                            <a:pt x="3735017" y="1156162"/>
                            <a:pt x="3800890" y="1109987"/>
                          </a:cubicBezTo>
                          <a:cubicBezTo>
                            <a:pt x="3866764" y="1063812"/>
                            <a:pt x="3950235" y="999027"/>
                            <a:pt x="4016143" y="951053"/>
                          </a:cubicBezTo>
                          <a:cubicBezTo>
                            <a:pt x="4082051" y="903079"/>
                            <a:pt x="4137513" y="865819"/>
                            <a:pt x="4196336" y="822141"/>
                          </a:cubicBezTo>
                          <a:cubicBezTo>
                            <a:pt x="4255159" y="778463"/>
                            <a:pt x="4298486" y="747960"/>
                            <a:pt x="4369083" y="688983"/>
                          </a:cubicBezTo>
                          <a:cubicBezTo>
                            <a:pt x="4439680" y="630006"/>
                            <a:pt x="4555531" y="527379"/>
                            <a:pt x="4619919" y="468280"/>
                          </a:cubicBezTo>
                          <a:cubicBezTo>
                            <a:pt x="4684307" y="409181"/>
                            <a:pt x="4708841" y="386613"/>
                            <a:pt x="4755411" y="334391"/>
                          </a:cubicBezTo>
                          <a:cubicBezTo>
                            <a:pt x="4801981" y="282169"/>
                            <a:pt x="4860663" y="210678"/>
                            <a:pt x="4899342" y="154946"/>
                          </a:cubicBezTo>
                          <a:cubicBezTo>
                            <a:pt x="4938021" y="99214"/>
                            <a:pt x="4987483" y="0"/>
                            <a:pt x="4987483" y="0"/>
                          </a:cubicBezTo>
                          <a:lnTo>
                            <a:pt x="4987483" y="0"/>
                          </a:lnTo>
                          <a:lnTo>
                            <a:pt x="4963835" y="67350"/>
                          </a:lnTo>
                        </a:path>
                      </a:pathLst>
                    </a:custGeom>
                    <a:ln w="6350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3081D3C-79EC-4900-A3B9-07ED66C595AD}"/>
                      </a:ext>
                    </a:extLst>
                  </p:cNvPr>
                  <p:cNvSpPr txBox="1"/>
                  <p:nvPr/>
                </p:nvSpPr>
                <p:spPr>
                  <a:xfrm>
                    <a:off x="6629403" y="5791200"/>
                    <a:ext cx="380997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dirty="0"/>
                      <a:t>t</a:t>
                    </a:r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D84444F-A1DE-4CCA-9EB1-2BAAE7E6E1A0}"/>
                    </a:ext>
                  </a:extLst>
                </p:cNvPr>
                <p:cNvSpPr txBox="1"/>
                <p:nvPr/>
              </p:nvSpPr>
              <p:spPr>
                <a:xfrm rot="10800000">
                  <a:off x="7433096" y="3383101"/>
                  <a:ext cx="643400" cy="31700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{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5DD438-A0DF-4DA9-95D9-F75A87C2686C}"/>
                    </a:ext>
                  </a:extLst>
                </p:cNvPr>
                <p:cNvSpPr txBox="1"/>
                <p:nvPr/>
              </p:nvSpPr>
              <p:spPr>
                <a:xfrm>
                  <a:off x="7504616" y="4663353"/>
                  <a:ext cx="68221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ƒ (t)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BE00A-5EC7-49CC-B4AB-766AE3415D18}"/>
                  </a:ext>
                </a:extLst>
              </p:cNvPr>
              <p:cNvSpPr txBox="1"/>
              <p:nvPr/>
            </p:nvSpPr>
            <p:spPr>
              <a:xfrm rot="5400000">
                <a:off x="6609508" y="3560051"/>
                <a:ext cx="3048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{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DDACDF-7487-44A8-BD7A-45FBC6507540}"/>
                  </a:ext>
                </a:extLst>
              </p:cNvPr>
              <p:cNvSpPr txBox="1"/>
              <p:nvPr/>
            </p:nvSpPr>
            <p:spPr>
              <a:xfrm>
                <a:off x="6491372" y="3364468"/>
                <a:ext cx="519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en-US" dirty="0"/>
                  <a:t>t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3D9F80-F727-492E-9F81-4A8B7F90AD93}"/>
                </a:ext>
              </a:extLst>
            </p:cNvPr>
            <p:cNvSpPr txBox="1"/>
            <p:nvPr/>
          </p:nvSpPr>
          <p:spPr>
            <a:xfrm>
              <a:off x="4949898" y="5943600"/>
              <a:ext cx="3910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CEEC0A-A2BD-4EDA-BE4C-716C3536DBE5}"/>
                </a:ext>
              </a:extLst>
            </p:cNvPr>
            <p:cNvSpPr txBox="1"/>
            <p:nvPr/>
          </p:nvSpPr>
          <p:spPr>
            <a:xfrm>
              <a:off x="8600546" y="5951809"/>
              <a:ext cx="3910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AF256D-5AC0-492F-9590-6EA861A3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2" y="2773849"/>
            <a:ext cx="2358727" cy="332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D72E9C7-7235-4126-BF19-1FAD1EF91B09}"/>
              </a:ext>
            </a:extLst>
          </p:cNvPr>
          <p:cNvSpPr txBox="1"/>
          <p:nvPr/>
        </p:nvSpPr>
        <p:spPr>
          <a:xfrm>
            <a:off x="381000" y="6096000"/>
            <a:ext cx="2228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FFFF"/>
                </a:solidFill>
              </a:rPr>
              <a:t>Bernhard Riemann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3F646AB-CA8D-48B0-BE19-307AF8A07431}"/>
              </a:ext>
            </a:extLst>
          </p:cNvPr>
          <p:cNvSpPr txBox="1"/>
          <p:nvPr/>
        </p:nvSpPr>
        <p:spPr>
          <a:xfrm>
            <a:off x="0" y="6594829"/>
            <a:ext cx="50090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https://www.usna.edu/Users/math/meh/riemann.html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4545E5C-A2FA-4F6A-81A2-B8CD1BFC151E}"/>
              </a:ext>
            </a:extLst>
          </p:cNvPr>
          <p:cNvSpPr/>
          <p:nvPr/>
        </p:nvSpPr>
        <p:spPr>
          <a:xfrm>
            <a:off x="775294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8297784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smaller we choose the width </a:t>
            </a:r>
            <a:r>
              <a:rPr lang="el-GR" dirty="0"/>
              <a:t>Δ</a:t>
            </a:r>
            <a:r>
              <a:rPr lang="en-US" dirty="0"/>
              <a:t>x, the better the approximation for the area under the curve</a:t>
            </a:r>
          </a:p>
        </p:txBody>
      </p:sp>
    </p:spTree>
    <p:extLst>
      <p:ext uri="{BB962C8B-B14F-4D97-AF65-F5344CB8AC3E}">
        <p14:creationId xmlns:p14="http://schemas.microsoft.com/office/powerpoint/2010/main" val="1105913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0, </a:t>
            </a:r>
          </a:p>
          <a:p>
            <a:r>
              <a:rPr lang="en-US" dirty="0"/>
              <a:t>the number of terms 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∞</a:t>
            </a:r>
          </a:p>
          <a:p>
            <a:r>
              <a:rPr lang="en-US" dirty="0">
                <a:cs typeface="Arial" panose="020B0604020202020204" pitchFamily="34" charset="0"/>
              </a:rPr>
              <a:t>and the sum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err="1">
                <a:cs typeface="Arial" panose="020B0604020202020204" pitchFamily="34" charset="0"/>
              </a:rPr>
              <a:t>true</a:t>
            </a:r>
            <a:r>
              <a:rPr lang="en-US" dirty="0">
                <a:cs typeface="Arial" panose="020B0604020202020204" pitchFamily="34" charset="0"/>
              </a:rPr>
              <a:t> area 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Arial" panose="020B0604020202020204" pitchFamily="34" charset="0"/>
              </a:rPr>
              <a:t>	under the curve:</a:t>
            </a:r>
          </a:p>
          <a:p>
            <a:pPr>
              <a:spcBef>
                <a:spcPts val="0"/>
              </a:spcBef>
            </a:pP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cs typeface="Arial" panose="020B0604020202020204" pitchFamily="34" charset="0"/>
              </a:rPr>
              <a:t>                </a:t>
            </a: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>
                <a:cs typeface="Arial" panose="020B0604020202020204" pitchFamily="34" charset="0"/>
              </a:rPr>
              <a:t>= A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024329-E8A3-4873-983C-FF04ADB8C34F}"/>
              </a:ext>
            </a:extLst>
          </p:cNvPr>
          <p:cNvGrpSpPr/>
          <p:nvPr/>
        </p:nvGrpSpPr>
        <p:grpSpPr>
          <a:xfrm>
            <a:off x="3197525" y="4495800"/>
            <a:ext cx="993475" cy="830253"/>
            <a:chOff x="2286000" y="4495800"/>
            <a:chExt cx="993475" cy="8302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6A0630-FD12-4808-9E6C-0E7952F35602}"/>
                </a:ext>
              </a:extLst>
            </p:cNvPr>
            <p:cNvSpPr txBox="1"/>
            <p:nvPr/>
          </p:nvSpPr>
          <p:spPr>
            <a:xfrm>
              <a:off x="2286000" y="4495800"/>
              <a:ext cx="8382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dirty="0" err="1">
                  <a:solidFill>
                    <a:srgbClr val="CCFFFF"/>
                  </a:solidFill>
                  <a:cs typeface="Arial" panose="020B0604020202020204" pitchFamily="34" charset="0"/>
                </a:rPr>
                <a:t>lim</a:t>
              </a:r>
              <a:endParaRPr lang="en-US" sz="3000" dirty="0">
                <a:solidFill>
                  <a:srgbClr val="CCFFFF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C8A187-0150-4FBC-ADA2-3D47C2F97573}"/>
                </a:ext>
              </a:extLst>
            </p:cNvPr>
            <p:cNvSpPr txBox="1"/>
            <p:nvPr/>
          </p:nvSpPr>
          <p:spPr>
            <a:xfrm>
              <a:off x="2288875" y="4925943"/>
              <a:ext cx="990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n</a:t>
              </a:r>
              <a:r>
                <a:rPr lang="en-US" sz="2000" dirty="0">
                  <a:solidFill>
                    <a:srgbClr val="CC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en-US" sz="2000" dirty="0">
                  <a:solidFill>
                    <a:srgbClr val="CCFFFF"/>
                  </a:solidFill>
                  <a:cs typeface="Arial" panose="020B0604020202020204" pitchFamily="34" charset="0"/>
                </a:rPr>
                <a:t>∞</a:t>
              </a:r>
              <a:endParaRPr lang="en-US" sz="2000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14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study them now to make you appreciate how nice your calculator is…</a:t>
            </a:r>
          </a:p>
        </p:txBody>
      </p:sp>
    </p:spTree>
    <p:extLst>
      <p:ext uri="{BB962C8B-B14F-4D97-AF65-F5344CB8AC3E}">
        <p14:creationId xmlns:p14="http://schemas.microsoft.com/office/powerpoint/2010/main" val="12859513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But, you wouldn’t want to actually do this to calculate the area under a curve </a:t>
            </a:r>
          </a:p>
        </p:txBody>
      </p:sp>
    </p:spTree>
    <p:extLst>
      <p:ext uri="{BB962C8B-B14F-4D97-AF65-F5344CB8AC3E}">
        <p14:creationId xmlns:p14="http://schemas.microsoft.com/office/powerpoint/2010/main" val="8810991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But, you wouldn’t want to actually do this to calculate the area under a curve (it would take days to do even a simple problem) </a:t>
            </a:r>
          </a:p>
        </p:txBody>
      </p:sp>
    </p:spTree>
    <p:extLst>
      <p:ext uri="{BB962C8B-B14F-4D97-AF65-F5344CB8AC3E}">
        <p14:creationId xmlns:p14="http://schemas.microsoft.com/office/powerpoint/2010/main" val="11311077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Instead, we use calculus:</a:t>
            </a:r>
          </a:p>
          <a:p>
            <a:endParaRPr lang="en-US" sz="2000" dirty="0"/>
          </a:p>
          <a:p>
            <a:pPr algn="ctr"/>
            <a:r>
              <a:rPr lang="en-US" dirty="0"/>
              <a:t>A = ∫ƒ(b) dx - ∫ƒ(a) dx </a:t>
            </a:r>
          </a:p>
        </p:txBody>
      </p:sp>
    </p:spTree>
    <p:extLst>
      <p:ext uri="{BB962C8B-B14F-4D97-AF65-F5344CB8AC3E}">
        <p14:creationId xmlns:p14="http://schemas.microsoft.com/office/powerpoint/2010/main" val="34222611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write this symbolically as:</a:t>
            </a:r>
          </a:p>
          <a:p>
            <a:endParaRPr lang="en-US" dirty="0"/>
          </a:p>
          <a:p>
            <a:r>
              <a:rPr lang="en-US" dirty="0"/>
              <a:t>Where b is the upper limit and a the lower limit of the interval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B9B99E-B570-417A-8FE4-51AFE28D70C7}"/>
              </a:ext>
            </a:extLst>
          </p:cNvPr>
          <p:cNvGrpSpPr/>
          <p:nvPr/>
        </p:nvGrpSpPr>
        <p:grpSpPr>
          <a:xfrm>
            <a:off x="2895600" y="1939685"/>
            <a:ext cx="4572000" cy="879715"/>
            <a:chOff x="2286000" y="3188262"/>
            <a:chExt cx="4572000" cy="8797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57CC4B-BB66-4993-B765-5309F6BBABBE}"/>
                </a:ext>
              </a:extLst>
            </p:cNvPr>
            <p:cNvSpPr txBox="1"/>
            <p:nvPr/>
          </p:nvSpPr>
          <p:spPr>
            <a:xfrm>
              <a:off x="2286000" y="3188262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ƒ(x) dx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F7D064-727E-4593-8F82-BECE3640D506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81179A-1F20-4A30-9EE9-680FE3CEA7CC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0852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Fundamental Theorem of Calculus </a:t>
            </a:r>
            <a:r>
              <a:rPr lang="en-US" dirty="0"/>
              <a:t>says if </a:t>
            </a:r>
            <a:r>
              <a:rPr lang="en-US" sz="4000" b="1" dirty="0">
                <a:solidFill>
                  <a:srgbClr val="CCFFFF"/>
                </a:solidFill>
              </a:rPr>
              <a:t>ƒ(x) is continuous on the interval </a:t>
            </a:r>
            <a:r>
              <a:rPr lang="en-US" sz="4000" b="1" dirty="0" err="1">
                <a:solidFill>
                  <a:srgbClr val="CCFFFF"/>
                </a:solidFill>
              </a:rPr>
              <a:t>a≤x≤b</a:t>
            </a:r>
            <a:endParaRPr lang="en-US" sz="4000" b="1" dirty="0">
              <a:solidFill>
                <a:srgbClr val="CCFFFF"/>
              </a:solidFill>
            </a:endParaRPr>
          </a:p>
          <a:p>
            <a:r>
              <a:rPr lang="en-US" dirty="0"/>
              <a:t>then              = F(b) – F(a) </a:t>
            </a:r>
          </a:p>
          <a:p>
            <a:r>
              <a:rPr lang="en-US" dirty="0"/>
              <a:t>where F’(x) = </a:t>
            </a:r>
            <a:r>
              <a:rPr lang="en-US" sz="4000" b="1" dirty="0">
                <a:solidFill>
                  <a:srgbClr val="CCFFFF"/>
                </a:solidFill>
              </a:rPr>
              <a:t>ƒ(x)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B9B99E-B570-417A-8FE4-51AFE28D70C7}"/>
              </a:ext>
            </a:extLst>
          </p:cNvPr>
          <p:cNvGrpSpPr/>
          <p:nvPr/>
        </p:nvGrpSpPr>
        <p:grpSpPr>
          <a:xfrm>
            <a:off x="1981200" y="3158885"/>
            <a:ext cx="2590800" cy="879715"/>
            <a:chOff x="1524000" y="621904"/>
            <a:chExt cx="4572000" cy="8797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57CC4B-BB66-4993-B765-5309F6BBABBE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ƒ(x) dx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F7D064-727E-4593-8F82-BECE3640D506}"/>
                </a:ext>
              </a:extLst>
            </p:cNvPr>
            <p:cNvSpPr txBox="1"/>
            <p:nvPr/>
          </p:nvSpPr>
          <p:spPr>
            <a:xfrm>
              <a:off x="2277035" y="621904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81179A-1F20-4A30-9EE9-680FE3CEA7CC}"/>
                </a:ext>
              </a:extLst>
            </p:cNvPr>
            <p:cNvSpPr txBox="1"/>
            <p:nvPr/>
          </p:nvSpPr>
          <p:spPr>
            <a:xfrm>
              <a:off x="2071438" y="1101509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649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In other words, the technique for evaluating a definite integral is the same as calculating the area under the curve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6922692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Another calculus theorem:</a:t>
            </a:r>
          </a:p>
          <a:p>
            <a:endParaRPr lang="en-US" dirty="0"/>
          </a:p>
          <a:p>
            <a:endParaRPr lang="en-US" dirty="0"/>
          </a:p>
          <a:p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F9071-CDA1-49ED-8B5F-410F52D1CA66}"/>
              </a:ext>
            </a:extLst>
          </p:cNvPr>
          <p:cNvGrpSpPr/>
          <p:nvPr/>
        </p:nvGrpSpPr>
        <p:grpSpPr>
          <a:xfrm>
            <a:off x="1371600" y="2743200"/>
            <a:ext cx="7315200" cy="879715"/>
            <a:chOff x="1981200" y="3158885"/>
            <a:chExt cx="7315200" cy="879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48C24C-6F54-42DA-9483-02F3D5397595}"/>
                </a:ext>
              </a:extLst>
            </p:cNvPr>
            <p:cNvGrpSpPr/>
            <p:nvPr/>
          </p:nvGrpSpPr>
          <p:grpSpPr>
            <a:xfrm>
              <a:off x="1981200" y="3158885"/>
              <a:ext cx="7315200" cy="879715"/>
              <a:chOff x="1524000" y="621904"/>
              <a:chExt cx="4572000" cy="87971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4C41EB-548D-4532-9415-D672E2FD712A}"/>
                  </a:ext>
                </a:extLst>
              </p:cNvPr>
              <p:cNvSpPr txBox="1"/>
              <p:nvPr/>
            </p:nvSpPr>
            <p:spPr>
              <a:xfrm>
                <a:off x="1524000" y="648961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CCFFFF"/>
                    </a:solidFill>
                  </a:rPr>
                  <a:t>∫ ƒ(x) dx = -∫ ƒ(x) dx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BE07CE-80F3-4A51-B04F-9A47B8D23701}"/>
                  </a:ext>
                </a:extLst>
              </p:cNvPr>
              <p:cNvSpPr txBox="1"/>
              <p:nvPr/>
            </p:nvSpPr>
            <p:spPr>
              <a:xfrm>
                <a:off x="1777222" y="621904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b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2EC2A3-94E0-4044-917E-48BF6019C059}"/>
                  </a:ext>
                </a:extLst>
              </p:cNvPr>
              <p:cNvSpPr txBox="1"/>
              <p:nvPr/>
            </p:nvSpPr>
            <p:spPr>
              <a:xfrm>
                <a:off x="1666875" y="1101509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a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9D088E-D064-46EC-91E6-BAD7DF43D471}"/>
                </a:ext>
              </a:extLst>
            </p:cNvPr>
            <p:cNvSpPr txBox="1"/>
            <p:nvPr/>
          </p:nvSpPr>
          <p:spPr>
            <a:xfrm>
              <a:off x="5815355" y="3158885"/>
              <a:ext cx="73152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660818-43AC-4806-B4C4-CA4F7B5C9E9B}"/>
                </a:ext>
              </a:extLst>
            </p:cNvPr>
            <p:cNvSpPr txBox="1"/>
            <p:nvPr/>
          </p:nvSpPr>
          <p:spPr>
            <a:xfrm>
              <a:off x="5638800" y="3638490"/>
              <a:ext cx="73152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3599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86FE0-82E8-4BC7-9834-355B0D1F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006AC-CA27-41CA-81FB-B6049C295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units of the area under the curve are the units of the y axis times units of the x axis</a:t>
            </a:r>
          </a:p>
        </p:txBody>
      </p:sp>
    </p:spTree>
    <p:extLst>
      <p:ext uri="{BB962C8B-B14F-4D97-AF65-F5344CB8AC3E}">
        <p14:creationId xmlns:p14="http://schemas.microsoft.com/office/powerpoint/2010/main" val="34312749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680D1AA-A542-4F6A-8AFC-903029AC6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053" y="2333203"/>
            <a:ext cx="5338947" cy="4524797"/>
          </a:xfrm>
          <a:prstGeom prst="rect">
            <a:avLst/>
          </a:prstGeom>
        </p:spPr>
      </p:pic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01381E7-BD4D-440A-85EC-A1972FAF2FA4}"/>
              </a:ext>
            </a:extLst>
          </p:cNvPr>
          <p:cNvSpPr txBox="1">
            <a:spLocks/>
          </p:cNvSpPr>
          <p:nvPr/>
        </p:nvSpPr>
        <p:spPr bwMode="auto">
          <a:xfrm>
            <a:off x="457200" y="1143000"/>
            <a:ext cx="8382000" cy="58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areas have a direction: it is the area UNDER the curve</a:t>
            </a:r>
          </a:p>
          <a:p>
            <a:r>
              <a:rPr lang="en-US" dirty="0"/>
              <a:t>           =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140572-8BC8-49F5-B13D-50DBEB6D4E74}"/>
              </a:ext>
            </a:extLst>
          </p:cNvPr>
          <p:cNvGrpSpPr/>
          <p:nvPr/>
        </p:nvGrpSpPr>
        <p:grpSpPr>
          <a:xfrm>
            <a:off x="609600" y="2438400"/>
            <a:ext cx="2590800" cy="879715"/>
            <a:chOff x="1524000" y="621904"/>
            <a:chExt cx="4572000" cy="8797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18AB5D-9166-40AE-9FFD-9FEB965C72FB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x dx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3A2B83-92DA-4B23-A7BD-79D850955E25}"/>
                </a:ext>
              </a:extLst>
            </p:cNvPr>
            <p:cNvSpPr txBox="1"/>
            <p:nvPr/>
          </p:nvSpPr>
          <p:spPr>
            <a:xfrm>
              <a:off x="2277035" y="621904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769FB8-12B6-474D-9469-710A5800EFEF}"/>
                </a:ext>
              </a:extLst>
            </p:cNvPr>
            <p:cNvSpPr txBox="1"/>
            <p:nvPr/>
          </p:nvSpPr>
          <p:spPr>
            <a:xfrm>
              <a:off x="1927412" y="1101509"/>
              <a:ext cx="9317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-1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B976E4C2-CB19-45F1-B440-AD934902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FF3E8-E432-4A07-9A61-47E5F7C501E3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5231125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0558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Tables of Integrals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Since people had trouble remembering all of the gazillions of integrals, tables were constructed as reminders</a:t>
            </a:r>
          </a:p>
        </p:txBody>
      </p:sp>
    </p:spTree>
    <p:extLst>
      <p:ext uri="{BB962C8B-B14F-4D97-AF65-F5344CB8AC3E}">
        <p14:creationId xmlns:p14="http://schemas.microsoft.com/office/powerpoint/2010/main" val="21205403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222C338D-0192-4972-A5C4-80B65981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08F8BC0-F8F9-4B33-9D52-C3822B3C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area under a curve is pretty easy if you know how to integrate the curve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FC51B-54C9-43FA-848A-4B2DCDF9C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876" y="3200400"/>
            <a:ext cx="6222124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B89C96-B96C-4138-869F-2A078A3D9D66}"/>
              </a:ext>
            </a:extLst>
          </p:cNvPr>
          <p:cNvSpPr txBox="1"/>
          <p:nvPr/>
        </p:nvSpPr>
        <p:spPr>
          <a:xfrm>
            <a:off x="28755" y="6605284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  <p:extLst>
      <p:ext uri="{BB962C8B-B14F-4D97-AF65-F5344CB8AC3E}">
        <p14:creationId xmlns:p14="http://schemas.microsoft.com/office/powerpoint/2010/main" val="10956065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222C338D-0192-4972-A5C4-80B65981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08F8BC0-F8F9-4B33-9D52-C3822B3C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if you wanted to know the area between two curves?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0FEB39-026C-417F-ABDE-C82BE387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76" y="3193211"/>
            <a:ext cx="6222124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3262B7-48D7-4EBF-89A9-99BA1AA11DFA}"/>
              </a:ext>
            </a:extLst>
          </p:cNvPr>
          <p:cNvSpPr txBox="1"/>
          <p:nvPr/>
        </p:nvSpPr>
        <p:spPr>
          <a:xfrm>
            <a:off x="28755" y="6605284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Both curves have to be continuous over the interval</a:t>
            </a:r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CF2A4-D0C1-46EB-8E05-A990904D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76" y="3193211"/>
            <a:ext cx="6222124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area between the curves is:</a:t>
            </a:r>
          </a:p>
          <a:p>
            <a:endParaRPr lang="en-US" altLang="en-US" dirty="0"/>
          </a:p>
          <a:p>
            <a:endParaRPr lang="en-US" altLang="en-US" sz="1000" dirty="0"/>
          </a:p>
          <a:p>
            <a:r>
              <a:rPr lang="en-US" altLang="en-US" dirty="0"/>
              <a:t> </a:t>
            </a:r>
          </a:p>
          <a:p>
            <a:r>
              <a:rPr lang="en-US" altLang="en-US" dirty="0"/>
              <a:t>           -           =</a:t>
            </a:r>
          </a:p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F8E98-D5B2-43DA-A9A3-B06F1C9BD783}"/>
              </a:ext>
            </a:extLst>
          </p:cNvPr>
          <p:cNvGrpSpPr/>
          <p:nvPr/>
        </p:nvGrpSpPr>
        <p:grpSpPr>
          <a:xfrm>
            <a:off x="1" y="4338589"/>
            <a:ext cx="9143999" cy="2367011"/>
            <a:chOff x="1" y="2585990"/>
            <a:chExt cx="9143999" cy="23670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CCF2A4-D0C1-46EB-8E05-A990904D9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3206064"/>
              <a:ext cx="2971800" cy="174693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862618-742B-42E5-9E47-DF8720C65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3206064"/>
              <a:ext cx="2971800" cy="1746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8AA5CF-08A2-45FD-AC55-643C71B8DBF1}"/>
                </a:ext>
              </a:extLst>
            </p:cNvPr>
            <p:cNvSpPr txBox="1"/>
            <p:nvPr/>
          </p:nvSpPr>
          <p:spPr>
            <a:xfrm>
              <a:off x="685800" y="2585990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below the upper curve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712C79-8849-49E4-89EB-498B93A7BD14}"/>
                </a:ext>
              </a:extLst>
            </p:cNvPr>
            <p:cNvSpPr txBox="1"/>
            <p:nvPr/>
          </p:nvSpPr>
          <p:spPr>
            <a:xfrm>
              <a:off x="3619501" y="2612583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below the lower curve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F33EB8-FA24-485D-AEC4-1E9935E47A49}"/>
                </a:ext>
              </a:extLst>
            </p:cNvPr>
            <p:cNvSpPr txBox="1"/>
            <p:nvPr/>
          </p:nvSpPr>
          <p:spPr>
            <a:xfrm>
              <a:off x="6553200" y="2630269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between the curves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F1F864-2118-4E03-B07C-A31DC7C2E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6101" y="3206064"/>
              <a:ext cx="2971800" cy="174693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2E2AA1-1810-4943-B58A-9B291EE595F4}"/>
              </a:ext>
            </a:extLst>
          </p:cNvPr>
          <p:cNvGrpSpPr/>
          <p:nvPr/>
        </p:nvGrpSpPr>
        <p:grpSpPr>
          <a:xfrm>
            <a:off x="1949570" y="2278798"/>
            <a:ext cx="4572000" cy="879715"/>
            <a:chOff x="2286000" y="3188262"/>
            <a:chExt cx="4572000" cy="8797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C3E0FC-7971-4D1F-B30F-28AA56D5A872}"/>
                </a:ext>
              </a:extLst>
            </p:cNvPr>
            <p:cNvSpPr txBox="1"/>
            <p:nvPr/>
          </p:nvSpPr>
          <p:spPr>
            <a:xfrm>
              <a:off x="2286000" y="3188262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ƒ(x) – g(x) dx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737ABB-41F5-4F5F-B691-A10E49C8A2C4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94FC6E-D1D0-478A-8F34-657DA19C2438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B0666EF-530C-425E-93E3-FDA2030DB758}"/>
              </a:ext>
            </a:extLst>
          </p:cNvPr>
          <p:cNvSpPr txBox="1"/>
          <p:nvPr/>
        </p:nvSpPr>
        <p:spPr>
          <a:xfrm>
            <a:off x="1295400" y="3723252"/>
            <a:ext cx="990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</a:rPr>
              <a:t>ƒ(x)</a:t>
            </a:r>
            <a:endParaRPr lang="en-US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48BA5-3002-459A-8698-B78F76B91580}"/>
              </a:ext>
            </a:extLst>
          </p:cNvPr>
          <p:cNvSpPr txBox="1"/>
          <p:nvPr/>
        </p:nvSpPr>
        <p:spPr>
          <a:xfrm>
            <a:off x="4191000" y="3761601"/>
            <a:ext cx="990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</a:rPr>
              <a:t>g(x)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674542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6D67C62-6534-4654-B517-CD936AE93B13}"/>
              </a:ext>
            </a:extLst>
          </p:cNvPr>
          <p:cNvGrpSpPr/>
          <p:nvPr/>
        </p:nvGrpSpPr>
        <p:grpSpPr>
          <a:xfrm>
            <a:off x="3124200" y="3319334"/>
            <a:ext cx="6019800" cy="3538666"/>
            <a:chOff x="3124200" y="3319334"/>
            <a:chExt cx="6019800" cy="353866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5C287C4-DB2F-4D3E-AE82-287FE60CF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3319334"/>
              <a:ext cx="6019800" cy="3538666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0D39B4-D10D-48E3-AE15-EBFBE19A99F7}"/>
                </a:ext>
              </a:extLst>
            </p:cNvPr>
            <p:cNvSpPr/>
            <p:nvPr/>
          </p:nvSpPr>
          <p:spPr>
            <a:xfrm>
              <a:off x="5867400" y="3916392"/>
              <a:ext cx="533400" cy="195100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834F1C-E2F6-43B5-8AD4-ABAF0CAB9C31}"/>
                </a:ext>
              </a:extLst>
            </p:cNvPr>
            <p:cNvSpPr/>
            <p:nvPr/>
          </p:nvSpPr>
          <p:spPr>
            <a:xfrm>
              <a:off x="6400800" y="3795622"/>
              <a:ext cx="533400" cy="201858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B1FD29B-52AD-4ACF-B831-96A030C4B93C}"/>
                </a:ext>
              </a:extLst>
            </p:cNvPr>
            <p:cNvSpPr/>
            <p:nvPr/>
          </p:nvSpPr>
          <p:spPr>
            <a:xfrm>
              <a:off x="5334000" y="4244498"/>
              <a:ext cx="533400" cy="155173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Another way to look at it: what height is each rectangle in the Riemann sum?</a:t>
            </a:r>
          </a:p>
          <a:p>
            <a:endParaRPr lang="en-US" altLang="en-US" sz="1000" dirty="0"/>
          </a:p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  <p:extLst>
      <p:ext uri="{BB962C8B-B14F-4D97-AF65-F5344CB8AC3E}">
        <p14:creationId xmlns:p14="http://schemas.microsoft.com/office/powerpoint/2010/main" val="3138130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3D4F65B-F1AF-4B86-94BD-9C106F822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333203"/>
            <a:ext cx="5338948" cy="4524797"/>
          </a:xfrm>
          <a:prstGeom prst="rect">
            <a:avLst/>
          </a:prstGeom>
        </p:spPr>
      </p:pic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r>
              <a:rPr lang="en-US" altLang="en-US" dirty="0"/>
              <a:t>Calculate the area between the curves on the interval -1,1</a:t>
            </a:r>
          </a:p>
          <a:p>
            <a:r>
              <a:rPr lang="en-US" altLang="en-US" dirty="0"/>
              <a:t>It’s not 0…</a:t>
            </a:r>
          </a:p>
          <a:p>
            <a:r>
              <a:rPr lang="en-US" altLang="en-US" dirty="0"/>
              <a:t>Area = </a:t>
            </a:r>
            <a:r>
              <a:rPr lang="en-US" altLang="en-US" dirty="0">
                <a:solidFill>
                  <a:srgbClr val="FFFF00"/>
                </a:solidFill>
              </a:rPr>
              <a:t>4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BE327F7-A2AB-43BB-8B8E-81A2E366F4DD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44D0AD34-0626-428F-A318-06E1FD2B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886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3DB26B-0587-4FFB-A211-887375AE9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053" y="2333203"/>
            <a:ext cx="5338947" cy="4524797"/>
          </a:xfrm>
          <a:prstGeom prst="rect">
            <a:avLst/>
          </a:prstGeom>
        </p:spPr>
      </p:pic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01381E7-BD4D-440A-85EC-A1972FAF2FA4}"/>
              </a:ext>
            </a:extLst>
          </p:cNvPr>
          <p:cNvSpPr txBox="1">
            <a:spLocks/>
          </p:cNvSpPr>
          <p:nvPr/>
        </p:nvSpPr>
        <p:spPr bwMode="auto">
          <a:xfrm>
            <a:off x="457200" y="1143000"/>
            <a:ext cx="8382000" cy="58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For the area UNDER a curve, </a:t>
            </a:r>
          </a:p>
          <a:p>
            <a:pPr>
              <a:spcBef>
                <a:spcPts val="0"/>
              </a:spcBef>
            </a:pPr>
            <a:r>
              <a:rPr lang="en-US" dirty="0"/>
              <a:t>there is a required </a:t>
            </a:r>
            <a:r>
              <a:rPr lang="en-US" dirty="0">
                <a:solidFill>
                  <a:schemeClr val="tx1"/>
                </a:solidFill>
              </a:rPr>
              <a:t>location</a:t>
            </a:r>
          </a:p>
          <a:p>
            <a:pPr>
              <a:spcBef>
                <a:spcPts val="0"/>
              </a:spcBef>
            </a:pPr>
            <a:r>
              <a:rPr lang="en-US" dirty="0"/>
              <a:t>(between the </a:t>
            </a:r>
          </a:p>
          <a:p>
            <a:pPr>
              <a:spcBef>
                <a:spcPts val="0"/>
              </a:spcBef>
            </a:pPr>
            <a:r>
              <a:rPr lang="en-US" dirty="0"/>
              <a:t>curve and the </a:t>
            </a:r>
          </a:p>
          <a:p>
            <a:pPr>
              <a:spcBef>
                <a:spcPts val="0"/>
              </a:spcBef>
            </a:pPr>
            <a:r>
              <a:rPr lang="en-US" dirty="0"/>
              <a:t>x-axis) and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direction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(below the </a:t>
            </a:r>
          </a:p>
          <a:p>
            <a:pPr>
              <a:spcBef>
                <a:spcPts val="0"/>
              </a:spcBef>
            </a:pPr>
            <a:r>
              <a:rPr lang="en-US" dirty="0"/>
              <a:t>curve)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1E841F-589A-4DAB-8CEE-A1D69169B633}"/>
              </a:ext>
            </a:extLst>
          </p:cNvPr>
          <p:cNvSpPr txBox="1"/>
          <p:nvPr/>
        </p:nvSpPr>
        <p:spPr>
          <a:xfrm>
            <a:off x="3886200" y="6629401"/>
            <a:ext cx="533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hlinkClick r:id="rId4"/>
              </a:rPr>
              <a:t>https://www.wolframalpha.com/</a:t>
            </a:r>
            <a:r>
              <a:rPr lang="en-US" sz="1500" dirty="0">
                <a:solidFill>
                  <a:srgbClr val="00B0F0"/>
                </a:solidFill>
              </a:rPr>
              <a:t>input/?i=definite+integral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330C53-DA28-47B7-B45E-25E6CAD9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43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9BEE07-4868-4988-8C44-72A9739F6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628" y="1048434"/>
            <a:ext cx="4937702" cy="3294967"/>
          </a:xfrm>
          <a:prstGeom prst="rect">
            <a:avLst/>
          </a:prstGeom>
        </p:spPr>
      </p:pic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01381E7-BD4D-440A-85EC-A1972FAF2FA4}"/>
              </a:ext>
            </a:extLst>
          </p:cNvPr>
          <p:cNvSpPr txBox="1">
            <a:spLocks/>
          </p:cNvSpPr>
          <p:nvPr/>
        </p:nvSpPr>
        <p:spPr bwMode="auto">
          <a:xfrm>
            <a:off x="457200" y="1143000"/>
            <a:ext cx="838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This part is going </a:t>
            </a:r>
          </a:p>
          <a:p>
            <a:pPr>
              <a:spcBef>
                <a:spcPts val="0"/>
              </a:spcBef>
            </a:pPr>
            <a:r>
              <a:rPr lang="en-US" dirty="0"/>
              <a:t>in the wrong </a:t>
            </a:r>
          </a:p>
          <a:p>
            <a:pPr>
              <a:spcBef>
                <a:spcPts val="0"/>
              </a:spcBef>
            </a:pPr>
            <a:r>
              <a:rPr lang="en-US" dirty="0"/>
              <a:t>direction, so it’s </a:t>
            </a:r>
          </a:p>
          <a:p>
            <a:pPr>
              <a:spcBef>
                <a:spcPts val="0"/>
              </a:spcBef>
            </a:pPr>
            <a:r>
              <a:rPr lang="en-US" dirty="0"/>
              <a:t>negative</a:t>
            </a:r>
          </a:p>
          <a:p>
            <a:r>
              <a:rPr lang="en-US" dirty="0"/>
              <a:t>Area =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1E841F-589A-4DAB-8CEE-A1D69169B633}"/>
              </a:ext>
            </a:extLst>
          </p:cNvPr>
          <p:cNvSpPr txBox="1"/>
          <p:nvPr/>
        </p:nvSpPr>
        <p:spPr>
          <a:xfrm>
            <a:off x="3886200" y="6629401"/>
            <a:ext cx="533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hlinkClick r:id="rId4"/>
              </a:rPr>
              <a:t>https://www.wolframalpha.com/</a:t>
            </a:r>
            <a:r>
              <a:rPr lang="en-US" sz="1500" dirty="0">
                <a:solidFill>
                  <a:srgbClr val="00B0F0"/>
                </a:solidFill>
              </a:rPr>
              <a:t>input/?i=definite+integral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A22FFB-2A0C-4C0E-88CA-0502BF7D4698}"/>
              </a:ext>
            </a:extLst>
          </p:cNvPr>
          <p:cNvCxnSpPr>
            <a:cxnSpLocks/>
          </p:cNvCxnSpPr>
          <p:nvPr/>
        </p:nvCxnSpPr>
        <p:spPr>
          <a:xfrm flipV="1">
            <a:off x="2743200" y="3124200"/>
            <a:ext cx="2590800" cy="152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04EB12-4264-4C4D-85BB-9970FE3B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298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BAD165F-BD8B-47AA-A71B-FD349FEEC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628" y="1066800"/>
            <a:ext cx="4937702" cy="3294967"/>
          </a:xfrm>
          <a:prstGeom prst="rect">
            <a:avLst/>
          </a:prstGeom>
        </p:spPr>
      </p:pic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area between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curves, though,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doesn’t specify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which curve is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on top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You just calculate the area between the two curves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Area = </a:t>
            </a:r>
            <a:r>
              <a:rPr lang="en-US" altLang="en-US" dirty="0">
                <a:solidFill>
                  <a:srgbClr val="FFFF00"/>
                </a:solidFill>
              </a:rPr>
              <a:t>4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D9A324-DBBF-4321-9FAE-D5B794AF71E6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27AF8EB-496D-409C-8CA8-DFBB7618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66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WolframAlpha</a:t>
            </a:r>
            <a:r>
              <a:rPr lang="en-US" dirty="0"/>
              <a:t> does “area under a curve” as an absolute value and does NOT subtract the negative half from the positive half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(hence, their answers are </a:t>
            </a:r>
            <a:r>
              <a:rPr lang="en-US" sz="4000" b="1" dirty="0">
                <a:solidFill>
                  <a:srgbClr val="FFC000"/>
                </a:solidFill>
              </a:rPr>
              <a:t>wrong</a:t>
            </a:r>
            <a:r>
              <a:rPr lang="en-US" sz="4000" b="1" dirty="0">
                <a:solidFill>
                  <a:srgbClr val="CCFFFF"/>
                </a:solidFill>
              </a:rPr>
              <a:t> under the traditional rules)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17625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/>
          <a:lstStyle/>
          <a:p>
            <a:r>
              <a:rPr lang="en-US" dirty="0"/>
              <a:t>Tables of Integrals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37129"/>
            <a:ext cx="8229600" cy="5638800"/>
          </a:xfrm>
        </p:spPr>
        <p:txBody>
          <a:bodyPr/>
          <a:lstStyle/>
          <a:p>
            <a:r>
              <a:rPr lang="en-US" dirty="0"/>
              <a:t>Your problem:</a:t>
            </a:r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Table entries:</a:t>
            </a:r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Which would you use?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1450490"/>
                <a:ext cx="27926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50490"/>
                <a:ext cx="2792688" cy="17068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3751729"/>
                <a:ext cx="27926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751729"/>
                <a:ext cx="2792688" cy="17068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08312" y="3751729"/>
                <a:ext cx="280551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312" y="3751729"/>
                <a:ext cx="2805512" cy="17068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8867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To get the right answer, use:</a:t>
            </a:r>
          </a:p>
          <a:p>
            <a:r>
              <a:rPr lang="en-US" dirty="0"/>
              <a:t>“definite integral” rather than “area under curve”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1729765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834368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“</a:t>
            </a:r>
            <a:r>
              <a:rPr lang="en-US" dirty="0">
                <a:solidFill>
                  <a:srgbClr val="FFC000"/>
                </a:solidFill>
              </a:rPr>
              <a:t>proper</a:t>
            </a:r>
            <a:r>
              <a:rPr lang="en-US" dirty="0"/>
              <a:t>” integrals and “</a:t>
            </a:r>
            <a:r>
              <a:rPr lang="en-US" dirty="0">
                <a:solidFill>
                  <a:srgbClr val="FFC000"/>
                </a:solidFill>
              </a:rPr>
              <a:t>improper</a:t>
            </a:r>
            <a:r>
              <a:rPr lang="en-US" dirty="0"/>
              <a:t>” ones!</a:t>
            </a:r>
          </a:p>
          <a:p>
            <a:r>
              <a:rPr lang="en-US" dirty="0"/>
              <a:t>(We’ve been doing the “proper” ones”)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476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This is another example of mathematical terms giving a technique a bad name!</a:t>
            </a:r>
          </a:p>
          <a:p>
            <a:endParaRPr lang="en-US" sz="2000" dirty="0"/>
          </a:p>
          <a:p>
            <a:r>
              <a:rPr lang="en-US" dirty="0"/>
              <a:t>These integrals are not “improper” any more than complex numbers are “imaginary” or numbers like </a:t>
            </a:r>
            <a:r>
              <a:rPr lang="en-US" b="0" dirty="0"/>
              <a:t>π</a:t>
            </a:r>
            <a:r>
              <a:rPr lang="en-US" dirty="0"/>
              <a:t> are “irrational”</a:t>
            </a:r>
          </a:p>
        </p:txBody>
      </p:sp>
    </p:spTree>
    <p:extLst>
      <p:ext uri="{BB962C8B-B14F-4D97-AF65-F5344CB8AC3E}">
        <p14:creationId xmlns:p14="http://schemas.microsoft.com/office/powerpoint/2010/main" val="37752037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type of “</a:t>
            </a:r>
            <a:r>
              <a:rPr lang="en-US" dirty="0">
                <a:solidFill>
                  <a:srgbClr val="FFC000"/>
                </a:solidFill>
              </a:rPr>
              <a:t>improper</a:t>
            </a:r>
            <a:r>
              <a:rPr lang="en-US" dirty="0"/>
              <a:t>” integral has ∞ or -∞ for one or both of the limits</a:t>
            </a:r>
          </a:p>
        </p:txBody>
      </p:sp>
    </p:spTree>
    <p:extLst>
      <p:ext uri="{BB962C8B-B14F-4D97-AF65-F5344CB8AC3E}">
        <p14:creationId xmlns:p14="http://schemas.microsoft.com/office/powerpoint/2010/main" val="33865936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A992-1FAA-448B-B005-810FD26C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334DBB-1EAD-4B2E-BFC9-EC3179EA6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43000"/>
            <a:ext cx="5486400" cy="548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8FC306-65B7-4F95-92BF-548D902C4D49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https://lifethroughamathematicianseyes.files.wordpress.com/2015/10/10570371_907996669229404_9017394763399384961_n.png</a:t>
            </a:r>
          </a:p>
        </p:txBody>
      </p:sp>
    </p:spTree>
    <p:extLst>
      <p:ext uri="{BB962C8B-B14F-4D97-AF65-F5344CB8AC3E}">
        <p14:creationId xmlns:p14="http://schemas.microsoft.com/office/powerpoint/2010/main" val="21581079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In general, we will replace the infinity with a variable (usually “b” or “a”), do the integral and then take the limit of the result as “b” or “a” goes to infinity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011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Evaluate: ∫</a:t>
            </a:r>
            <a:r>
              <a:rPr lang="en-US" baseline="-25000" dirty="0"/>
              <a:t>1</a:t>
            </a:r>
            <a:r>
              <a:rPr lang="en-US" baseline="30000" dirty="0"/>
              <a:t>∞</a:t>
            </a:r>
            <a:r>
              <a:rPr lang="en-US" dirty="0"/>
              <a:t> 1/x</a:t>
            </a:r>
            <a:r>
              <a:rPr lang="en-US" baseline="30000" dirty="0"/>
              <a:t>2</a:t>
            </a:r>
            <a:r>
              <a:rPr lang="en-US" dirty="0"/>
              <a:t> dx</a:t>
            </a:r>
          </a:p>
          <a:p>
            <a:pPr eaLnBrk="1" hangingPunct="1"/>
            <a:r>
              <a:rPr lang="en-US" dirty="0"/>
              <a:t>Sadly, </a:t>
            </a:r>
            <a:r>
              <a:rPr lang="en-US" i="0" dirty="0">
                <a:effectLst/>
              </a:rPr>
              <a:t>we can’t just integrate as normal and then “plug in” infinity to get the answer – it’s a limit, not a number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Evaluate: ∫</a:t>
            </a:r>
            <a:r>
              <a:rPr lang="en-US" baseline="-25000" dirty="0"/>
              <a:t>1</a:t>
            </a:r>
            <a:r>
              <a:rPr lang="en-US" baseline="30000" dirty="0"/>
              <a:t>∞</a:t>
            </a:r>
            <a:r>
              <a:rPr lang="en-US" dirty="0"/>
              <a:t> 1/x</a:t>
            </a:r>
            <a:r>
              <a:rPr lang="en-US" baseline="30000" dirty="0"/>
              <a:t>2</a:t>
            </a:r>
            <a:r>
              <a:rPr lang="en-US" dirty="0"/>
              <a:t> dx</a:t>
            </a:r>
          </a:p>
          <a:p>
            <a:pPr eaLnBrk="1" hangingPunct="1"/>
            <a:r>
              <a:rPr lang="en-US" i="0" dirty="0">
                <a:effectLst/>
              </a:rPr>
              <a:t>Think of it as: What is the area under f(x)=1/x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 on the </a:t>
            </a:r>
          </a:p>
          <a:p>
            <a:pPr eaLnBrk="1" hangingPunct="1">
              <a:spcBef>
                <a:spcPts val="0"/>
              </a:spcBef>
            </a:pPr>
            <a:r>
              <a:rPr lang="en-US" i="0" dirty="0">
                <a:effectLst/>
              </a:rPr>
              <a:t>interval [1,∞)?</a:t>
            </a:r>
          </a:p>
          <a:p>
            <a:pPr eaLnBrk="1" hangingPunct="1">
              <a:spcBef>
                <a:spcPts val="0"/>
              </a:spcBef>
            </a:pPr>
            <a:r>
              <a:rPr lang="en-US" dirty="0"/>
              <a:t>(Still not helpful to solve the problem!)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023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Evaluate: ∫</a:t>
            </a:r>
            <a:r>
              <a:rPr lang="en-US" baseline="-25000" dirty="0"/>
              <a:t>1</a:t>
            </a:r>
            <a:r>
              <a:rPr lang="en-US" baseline="30000" dirty="0"/>
              <a:t>∞</a:t>
            </a:r>
            <a:r>
              <a:rPr lang="en-US" dirty="0"/>
              <a:t> 1/x</a:t>
            </a:r>
            <a:r>
              <a:rPr lang="en-US" baseline="30000" dirty="0"/>
              <a:t>2</a:t>
            </a:r>
            <a:r>
              <a:rPr lang="en-US" dirty="0"/>
              <a:t> dx</a:t>
            </a:r>
          </a:p>
          <a:p>
            <a:pPr eaLnBrk="1" hangingPunct="1"/>
            <a:r>
              <a:rPr lang="en-US" i="0" dirty="0">
                <a:effectLst/>
              </a:rPr>
              <a:t>More helpful: What is the area under f(x)=1/b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 on the </a:t>
            </a:r>
          </a:p>
          <a:p>
            <a:pPr eaLnBrk="1" hangingPunct="1">
              <a:spcBef>
                <a:spcPts val="0"/>
              </a:spcBef>
            </a:pPr>
            <a:r>
              <a:rPr lang="en-US" i="0" dirty="0">
                <a:effectLst/>
              </a:rPr>
              <a:t>interval [1,t] if t is &gt;1 and a finite real number?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of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course, whatever </a:t>
            </a:r>
          </a:p>
          <a:p>
            <a:pPr>
              <a:spcBef>
                <a:spcPts val="0"/>
              </a:spcBef>
            </a:pPr>
            <a:r>
              <a:rPr lang="en-US" dirty="0"/>
              <a:t>problem you needed </a:t>
            </a:r>
          </a:p>
          <a:p>
            <a:pPr>
              <a:spcBef>
                <a:spcPts val="0"/>
              </a:spcBef>
            </a:pPr>
            <a:r>
              <a:rPr lang="en-US" dirty="0"/>
              <a:t>to solve would not be </a:t>
            </a:r>
          </a:p>
          <a:p>
            <a:pPr>
              <a:spcBef>
                <a:spcPts val="0"/>
              </a:spcBef>
            </a:pPr>
            <a:r>
              <a:rPr lang="en-US" dirty="0"/>
              <a:t>on the table…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17278"/>
            <a:ext cx="2971800" cy="586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http://mommyneedscoffee.com/wp-content/uploads/2012/09/TheSob.jpg</a:t>
            </a:r>
          </a:p>
        </p:txBody>
      </p:sp>
    </p:spTree>
    <p:extLst>
      <p:ext uri="{BB962C8B-B14F-4D97-AF65-F5344CB8AC3E}">
        <p14:creationId xmlns:p14="http://schemas.microsoft.com/office/powerpoint/2010/main" val="5622556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Evaluate: ∫</a:t>
            </a:r>
            <a:r>
              <a:rPr lang="en-US" baseline="-25000" dirty="0"/>
              <a:t>1</a:t>
            </a:r>
            <a:r>
              <a:rPr lang="en-US" baseline="30000" dirty="0"/>
              <a:t>∞</a:t>
            </a:r>
            <a:r>
              <a:rPr lang="en-US" dirty="0"/>
              <a:t> 1/x</a:t>
            </a:r>
            <a:r>
              <a:rPr lang="en-US" baseline="30000" dirty="0"/>
              <a:t>2</a:t>
            </a:r>
            <a:r>
              <a:rPr lang="en-US" dirty="0"/>
              <a:t> dx</a:t>
            </a:r>
          </a:p>
          <a:p>
            <a:pPr eaLnBrk="1" hangingPunct="1"/>
            <a:r>
              <a:rPr lang="en-US" i="0" dirty="0">
                <a:effectLst/>
              </a:rPr>
              <a:t>More helpful - think of it as: What is the area under f(x)=1/b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 on the </a:t>
            </a:r>
          </a:p>
          <a:p>
            <a:pPr eaLnBrk="1" hangingPunct="1">
              <a:spcBef>
                <a:spcPts val="0"/>
              </a:spcBef>
            </a:pPr>
            <a:r>
              <a:rPr lang="en-US" i="0" dirty="0">
                <a:effectLst/>
              </a:rPr>
              <a:t>interval [1,b] if b is &gt;1 and a finite real number?</a:t>
            </a:r>
          </a:p>
          <a:p>
            <a:pPr eaLnBrk="1" hangingPunct="1">
              <a:spcBef>
                <a:spcPts val="0"/>
              </a:spcBef>
            </a:pPr>
            <a:r>
              <a:rPr lang="en-US" dirty="0"/>
              <a:t>OK! We can do that one!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816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Evaluate: </a:t>
            </a:r>
          </a:p>
          <a:p>
            <a:pPr eaLnBrk="1" hangingPunct="1"/>
            <a:r>
              <a:rPr lang="en-US" dirty="0"/>
              <a:t>∫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  <a:r>
              <a:rPr lang="en-US" dirty="0"/>
              <a:t> 1/x</a:t>
            </a:r>
            <a:r>
              <a:rPr lang="en-US" baseline="30000" dirty="0"/>
              <a:t>2</a:t>
            </a:r>
            <a:r>
              <a:rPr lang="en-US" dirty="0"/>
              <a:t> dx = -1/x </a:t>
            </a:r>
            <a:r>
              <a:rPr lang="en-US" i="1" dirty="0"/>
              <a:t>|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  <a:endParaRPr lang="en-US" dirty="0"/>
          </a:p>
          <a:p>
            <a:pPr eaLnBrk="1" hangingPunct="1"/>
            <a:r>
              <a:rPr lang="en-US" dirty="0"/>
              <a:t>              = -1/b - -1/1</a:t>
            </a:r>
          </a:p>
          <a:p>
            <a:pPr eaLnBrk="1" hangingPunct="1"/>
            <a:r>
              <a:rPr lang="en-US" dirty="0"/>
              <a:t>              = 1 – 1/b</a:t>
            </a:r>
          </a:p>
          <a:p>
            <a:pPr eaLnBrk="1" hangingPunct="1"/>
            <a:r>
              <a:rPr lang="en-US" dirty="0"/>
              <a:t>Now we can calculate the area under this curve by taking the limit of 1-1/b as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</a:t>
            </a:r>
          </a:p>
          <a:p>
            <a:pPr eaLnBrk="1" hangingPunct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422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pPr eaLnBrk="1" hangingPunct="1"/>
            <a:r>
              <a:rPr lang="en-US" dirty="0"/>
              <a:t>Evaluate: </a:t>
            </a:r>
          </a:p>
          <a:p>
            <a:pPr eaLnBrk="1" hangingPunct="1"/>
            <a:r>
              <a:rPr lang="en-US" dirty="0"/>
              <a:t>∫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  <a:r>
              <a:rPr lang="en-US" dirty="0"/>
              <a:t> 1/x</a:t>
            </a:r>
            <a:r>
              <a:rPr lang="en-US" baseline="30000" dirty="0"/>
              <a:t>2</a:t>
            </a:r>
            <a:r>
              <a:rPr lang="en-US" dirty="0"/>
              <a:t> dx = 1 – 1/b</a:t>
            </a:r>
          </a:p>
          <a:p>
            <a:pPr eaLnBrk="1" hangingPunct="1"/>
            <a:r>
              <a:rPr lang="en-US" dirty="0" err="1"/>
              <a:t>lim</a:t>
            </a:r>
            <a:r>
              <a:rPr lang="en-US" dirty="0"/>
              <a:t>(b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∞) (1-1/b) = 1-1/∞ </a:t>
            </a:r>
          </a:p>
          <a:p>
            <a:pPr eaLnBrk="1" hangingPunct="1"/>
            <a:r>
              <a:rPr lang="en-US" dirty="0"/>
              <a:t>                    </a:t>
            </a:r>
            <a:r>
              <a:rPr lang="en-US" i="0" dirty="0">
                <a:effectLst/>
              </a:rPr>
              <a:t>= 1 - 0 = 1</a:t>
            </a:r>
          </a:p>
          <a:p>
            <a:pPr eaLnBrk="1" hangingPunct="1"/>
            <a:r>
              <a:rPr lang="en-US" dirty="0"/>
              <a:t>So:</a:t>
            </a:r>
          </a:p>
          <a:p>
            <a:pPr eaLnBrk="1" hangingPunct="1"/>
            <a:r>
              <a:rPr lang="en-US" dirty="0"/>
              <a:t>∫</a:t>
            </a:r>
            <a:r>
              <a:rPr lang="en-US" baseline="-25000" dirty="0"/>
              <a:t>1</a:t>
            </a:r>
            <a:r>
              <a:rPr lang="en-US" baseline="30000" dirty="0"/>
              <a:t>∞</a:t>
            </a:r>
            <a:r>
              <a:rPr lang="en-US" dirty="0"/>
              <a:t> 1/x</a:t>
            </a:r>
            <a:r>
              <a:rPr lang="en-US" baseline="30000" dirty="0"/>
              <a:t>2</a:t>
            </a:r>
            <a:r>
              <a:rPr lang="en-US" dirty="0"/>
              <a:t> dx = </a:t>
            </a:r>
            <a:r>
              <a:rPr lang="en-US" dirty="0" err="1"/>
              <a:t>lim</a:t>
            </a:r>
            <a:r>
              <a:rPr lang="en-US" dirty="0"/>
              <a:t>(b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∞) (1-1/b) </a:t>
            </a:r>
          </a:p>
          <a:p>
            <a:pPr eaLnBrk="1" hangingPunct="1"/>
            <a:r>
              <a:rPr lang="en-US" dirty="0"/>
              <a:t>            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pPr eaLnBrk="1" hangingPunct="1"/>
            <a:r>
              <a:rPr lang="en-US" dirty="0"/>
              <a:t>The area under the curve is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860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9811112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05B-2C89-4B38-B759-ED553269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F832-776C-4147-9F0A-4F4598E3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Note: we </a:t>
            </a:r>
            <a:r>
              <a:rPr lang="en-US" dirty="0"/>
              <a:t>might have expected </a:t>
            </a:r>
            <a:r>
              <a:rPr lang="en-US" i="0" dirty="0">
                <a:effectLst/>
              </a:rPr>
              <a:t>the area under a curve on an infinite interval would be infinity…</a:t>
            </a:r>
          </a:p>
          <a:p>
            <a:r>
              <a:rPr lang="en-US" dirty="0"/>
              <a:t>But it’s actually n</a:t>
            </a:r>
            <a:r>
              <a:rPr lang="en-US" i="0" dirty="0">
                <a:effectLst/>
              </a:rPr>
              <a:t>ot usually the case!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88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Evaluate: ∫</a:t>
            </a:r>
            <a:r>
              <a:rPr lang="en-US" baseline="-25000" dirty="0"/>
              <a:t>1</a:t>
            </a:r>
            <a:r>
              <a:rPr lang="en-US" baseline="30000" dirty="0"/>
              <a:t>∞</a:t>
            </a:r>
            <a:r>
              <a:rPr lang="en-US" dirty="0"/>
              <a:t> 1/x dx</a:t>
            </a:r>
          </a:p>
          <a:p>
            <a:pPr eaLnBrk="1" hangingPunct="1"/>
            <a:r>
              <a:rPr lang="en-US" dirty="0"/>
              <a:t>What do we do?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5859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763000" cy="5638800"/>
          </a:xfrm>
        </p:spPr>
        <p:txBody>
          <a:bodyPr/>
          <a:lstStyle/>
          <a:p>
            <a:pPr eaLnBrk="1" hangingPunct="1"/>
            <a:r>
              <a:rPr lang="en-US" dirty="0"/>
              <a:t>Evaluate: ∫</a:t>
            </a:r>
            <a:r>
              <a:rPr lang="en-US" baseline="-25000" dirty="0"/>
              <a:t>1</a:t>
            </a:r>
            <a:r>
              <a:rPr lang="en-US" baseline="30000" dirty="0"/>
              <a:t>∞</a:t>
            </a:r>
            <a:r>
              <a:rPr lang="en-US" dirty="0"/>
              <a:t> 1/x dx</a:t>
            </a:r>
          </a:p>
          <a:p>
            <a:pPr eaLnBrk="1" hangingPunct="1"/>
            <a:r>
              <a:rPr lang="en-US" dirty="0"/>
              <a:t>What do we do?</a:t>
            </a:r>
          </a:p>
          <a:p>
            <a:pPr eaLnBrk="1" hangingPunct="1"/>
            <a:r>
              <a:rPr lang="en-US" dirty="0"/>
              <a:t>∫</a:t>
            </a:r>
            <a:r>
              <a:rPr lang="en-US" baseline="-25000" dirty="0"/>
              <a:t>1</a:t>
            </a:r>
            <a:r>
              <a:rPr lang="en-US" baseline="30000" dirty="0"/>
              <a:t>∞</a:t>
            </a:r>
            <a:r>
              <a:rPr lang="en-US" dirty="0"/>
              <a:t>1/x dx = </a:t>
            </a:r>
            <a:r>
              <a:rPr lang="en-US" dirty="0" err="1"/>
              <a:t>lim</a:t>
            </a:r>
            <a:r>
              <a:rPr lang="en-US" dirty="0"/>
              <a:t>(b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i="0" dirty="0">
                <a:effectLst/>
              </a:rPr>
              <a:t>∞)</a:t>
            </a:r>
            <a:r>
              <a:rPr lang="en-US" dirty="0"/>
              <a:t>∫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  <a:r>
              <a:rPr lang="en-US" dirty="0"/>
              <a:t>1/x) dx</a:t>
            </a:r>
            <a:r>
              <a:rPr lang="en-US" i="0" dirty="0">
                <a:effectLst/>
              </a:rPr>
              <a:t> 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566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Evaluate: </a:t>
            </a:r>
          </a:p>
          <a:p>
            <a:pPr eaLnBrk="1" hangingPunct="1"/>
            <a:r>
              <a:rPr lang="en-US" dirty="0"/>
              <a:t>∫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  <a:r>
              <a:rPr lang="en-US" dirty="0"/>
              <a:t> 1/x dx =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2645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Evaluate: </a:t>
            </a:r>
          </a:p>
          <a:p>
            <a:pPr eaLnBrk="1" hangingPunct="1"/>
            <a:r>
              <a:rPr lang="en-US" dirty="0"/>
              <a:t>∫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  <a:r>
              <a:rPr lang="en-US" dirty="0"/>
              <a:t> 1/x dx = </a:t>
            </a:r>
            <a:r>
              <a:rPr lang="en-US" dirty="0">
                <a:solidFill>
                  <a:srgbClr val="FFFF00"/>
                </a:solidFill>
              </a:rPr>
              <a:t>ln(x) </a:t>
            </a:r>
            <a:r>
              <a:rPr lang="en-US" i="1" dirty="0">
                <a:solidFill>
                  <a:srgbClr val="FFFF00"/>
                </a:solidFill>
              </a:rPr>
              <a:t>|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baseline="30000" dirty="0">
                <a:solidFill>
                  <a:srgbClr val="FFFF00"/>
                </a:solidFill>
              </a:rPr>
              <a:t>b</a:t>
            </a:r>
          </a:p>
          <a:p>
            <a:pPr eaLnBrk="1" hangingPunct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82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Evaluate: </a:t>
            </a:r>
          </a:p>
          <a:p>
            <a:pPr eaLnBrk="1" hangingPunct="1"/>
            <a:r>
              <a:rPr lang="en-US" dirty="0"/>
              <a:t>∫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  <a:r>
              <a:rPr lang="en-US" dirty="0"/>
              <a:t> 1/x dx = ln(x) </a:t>
            </a:r>
            <a:r>
              <a:rPr lang="en-US" i="1" dirty="0"/>
              <a:t>|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</a:p>
          <a:p>
            <a:pPr eaLnBrk="1" hangingPunct="1"/>
            <a:r>
              <a:rPr lang="en-US" dirty="0"/>
              <a:t>         = ln(b) – ln(1)</a:t>
            </a:r>
          </a:p>
          <a:p>
            <a:pPr eaLnBrk="1" hangingPunct="1"/>
            <a:r>
              <a:rPr lang="en-US" dirty="0"/>
              <a:t>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IMPROPER INTEGRALS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74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</TotalTime>
  <Words>4956</Words>
  <Application>Microsoft Office PowerPoint</Application>
  <PresentationFormat>On-screen Show (4:3)</PresentationFormat>
  <Paragraphs>782</Paragraphs>
  <Slides>140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47" baseType="lpstr">
      <vt:lpstr>Arial</vt:lpstr>
      <vt:lpstr>Calibri</vt:lpstr>
      <vt:lpstr>Cambria Math</vt:lpstr>
      <vt:lpstr>Comic Sans MS</vt:lpstr>
      <vt:lpstr>Courier New</vt:lpstr>
      <vt:lpstr>Wingdings</vt:lpstr>
      <vt:lpstr>Office Theme</vt:lpstr>
      <vt:lpstr>PowerPoint Presentation</vt:lpstr>
      <vt:lpstr>What’s Up?</vt:lpstr>
      <vt:lpstr>What’s Up?</vt:lpstr>
      <vt:lpstr>Review</vt:lpstr>
      <vt:lpstr>Integration Methods</vt:lpstr>
      <vt:lpstr>Integration Methods</vt:lpstr>
      <vt:lpstr>Tables of Integrals</vt:lpstr>
      <vt:lpstr>Tables of Integrals </vt:lpstr>
      <vt:lpstr>Tables of Integrals</vt:lpstr>
      <vt:lpstr>Tables of Integrals</vt:lpstr>
      <vt:lpstr>Tables of Integrals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Trig Substitutions</vt:lpstr>
      <vt:lpstr>Trig Substitutions</vt:lpstr>
      <vt:lpstr>Trig Substitutions</vt:lpstr>
      <vt:lpstr>Trig Substitutions</vt:lpstr>
      <vt:lpstr>Partial Fractions</vt:lpstr>
      <vt:lpstr>Partial Fractions</vt:lpstr>
      <vt:lpstr>Partial Fractions</vt:lpstr>
      <vt:lpstr>Partial Fractions</vt:lpstr>
      <vt:lpstr>Integration Techniques</vt:lpstr>
      <vt:lpstr>Integration Techniques</vt:lpstr>
      <vt:lpstr>Integration Techniques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PowerPoint Presentation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Between Curves</vt:lpstr>
      <vt:lpstr>Questions?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Under a Curve</vt:lpstr>
      <vt:lpstr>Area Under a Curve</vt:lpstr>
      <vt:lpstr>Questions?</vt:lpstr>
      <vt:lpstr>Improper Integrals</vt:lpstr>
      <vt:lpstr>Improper Integrals</vt:lpstr>
      <vt:lpstr>Improper Integrals</vt:lpstr>
      <vt:lpstr>Improper Integrals</vt:lpstr>
      <vt:lpstr>Improper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Improper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Improper Integrals</vt:lpstr>
      <vt:lpstr>Improper Integrals</vt:lpstr>
      <vt:lpstr>Improper Integrals</vt:lpstr>
      <vt:lpstr>Improper Integrals</vt:lpstr>
      <vt:lpstr>Improper Integrals</vt:lpstr>
      <vt:lpstr>Improper Integrals</vt:lpstr>
      <vt:lpstr>Improper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Improper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595</cp:revision>
  <dcterms:created xsi:type="dcterms:W3CDTF">2012-09-06T22:30:26Z</dcterms:created>
  <dcterms:modified xsi:type="dcterms:W3CDTF">2023-02-03T05:19:32Z</dcterms:modified>
</cp:coreProperties>
</file>