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6"/>
  </p:notesMasterIdLst>
  <p:sldIdLst>
    <p:sldId id="256" r:id="rId2"/>
    <p:sldId id="261" r:id="rId3"/>
    <p:sldId id="264" r:id="rId4"/>
    <p:sldId id="265" r:id="rId5"/>
    <p:sldId id="266" r:id="rId6"/>
    <p:sldId id="274" r:id="rId7"/>
    <p:sldId id="267" r:id="rId8"/>
    <p:sldId id="268" r:id="rId9"/>
    <p:sldId id="276" r:id="rId10"/>
    <p:sldId id="271" r:id="rId11"/>
    <p:sldId id="272" r:id="rId12"/>
    <p:sldId id="277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Baker-Strothkamp" initials="T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08" y="-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2829A-60BB-4C20-8C26-AF7854A82D9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EE269-CBF3-414F-A9E4-C4E92EC71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02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739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79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76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7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0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8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1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6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78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what-is-electricity-4019643" TargetMode="External"/><Relationship Id="rId2" Type="http://schemas.openxmlformats.org/officeDocument/2006/relationships/hyperlink" Target="https://www.techwalla.com/articles/how-does-electricity-work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ebay.com/itm/Unfinished-Wooden-Plaque-Stand-Base-Sign-natural-wood-DIY/223893034330?var=522639174805&amp;hash=item342110955a:g:LHIAAOSwjydeOP84" TargetMode="External"/><Relationship Id="rId4" Type="http://schemas.openxmlformats.org/officeDocument/2006/relationships/hyperlink" Target="https://www.ebay.com/itm/1pc-GTL-7-2V-4600mAh-Ni-Mh-Rechargeable-Battery-Pack-For-RC-Car-With-Tamiya-Plug/143410774887?hash=item2163f2c367:g:QsYAAOSwtAhdXyu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.ebayimg.com/images/i/182153497028-0-1/s-l1000.jpg" TargetMode="External"/><Relationship Id="rId7" Type="http://schemas.openxmlformats.org/officeDocument/2006/relationships/hyperlink" Target="https://www.codrey.com/wp-content/uploads/2018/07/Alternating-Current-AC-and-Direct-Current-DC-Direction-of-current.png" TargetMode="External"/><Relationship Id="rId2" Type="http://schemas.openxmlformats.org/officeDocument/2006/relationships/hyperlink" Target="https://www.bulbamerica.com/products/ge-3w-g4-5-g4-1-2-7v-automotive-low-volt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.ebayimg.com/images/i/361481409690-0-1/s-l1000.jpg" TargetMode="External"/><Relationship Id="rId5" Type="http://schemas.openxmlformats.org/officeDocument/2006/relationships/hyperlink" Target="https://www.ebay.com/itm/SHOE-GOO" TargetMode="External"/><Relationship Id="rId4" Type="http://schemas.openxmlformats.org/officeDocument/2006/relationships/hyperlink" Target="https://www.ebay.com/itm/6-Black-Philips-Bugle-Head-Fine-Thread-Sharp-Point-Drywall-Screw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414748" y="1330174"/>
            <a:ext cx="8642350" cy="1081088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9C6680-57D4-4034-98D0-6E9C9BBA775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8807" y="3917951"/>
            <a:ext cx="8643937" cy="2193482"/>
          </a:xfrm>
        </p:spPr>
        <p:txBody>
          <a:bodyPr vert="horz" lIns="91440" tIns="91440" rIns="91440" bIns="91440" rtlCol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TRENT STROTHKAMP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MARCH 2020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 101 Introduction to Science</a:t>
            </a:r>
          </a:p>
        </p:txBody>
      </p:sp>
      <p:pic>
        <p:nvPicPr>
          <p:cNvPr id="7" name="Graphic 6" descr="High Voltage">
            <a:extLst>
              <a:ext uri="{FF2B5EF4-FFF2-40B4-BE49-F238E27FC236}">
                <a16:creationId xmlns="" xmlns:a16="http://schemas.microsoft.com/office/drawing/2014/main" id="{E1DB9002-E6A1-48BD-9CC8-AD7E371D4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7602" y="-210032"/>
            <a:ext cx="3652214" cy="36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0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48C371-EFE6-4767-9694-4698BE316B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44338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6E959-C75E-4F96-84B8-FB95F9567432}"/>
              </a:ext>
            </a:extLst>
          </p:cNvPr>
          <p:cNvSpPr txBox="1"/>
          <p:nvPr/>
        </p:nvSpPr>
        <p:spPr>
          <a:xfrm>
            <a:off x="249555" y="1725930"/>
            <a:ext cx="11692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the loop around wire and don’t touch.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touch the wire the light will come on and you lose. 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IT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8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48C371-EFE6-4767-9694-4698BE316B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12192000" cy="443388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6E959-C75E-4F96-84B8-FB95F9567432}"/>
              </a:ext>
            </a:extLst>
          </p:cNvPr>
          <p:cNvSpPr txBox="1"/>
          <p:nvPr/>
        </p:nvSpPr>
        <p:spPr>
          <a:xfrm>
            <a:off x="1895475" y="1378029"/>
            <a:ext cx="1169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demonstrates a complete D/C circuit.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51834D0-6D07-425C-9132-7154F1574AA8}"/>
              </a:ext>
            </a:extLst>
          </p:cNvPr>
          <p:cNvSpPr/>
          <p:nvPr/>
        </p:nvSpPr>
        <p:spPr>
          <a:xfrm>
            <a:off x="4338711" y="3095565"/>
            <a:ext cx="3833739" cy="2384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="" xmlns:a16="http://schemas.microsoft.com/office/drawing/2014/main" id="{DA6E1BC0-CD58-4C0A-90D0-CCBB9A7CF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40" y="3056036"/>
            <a:ext cx="3833739" cy="2555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454025-32E9-4287-A136-545890ADBAD2}"/>
              </a:ext>
            </a:extLst>
          </p:cNvPr>
          <p:cNvSpPr txBox="1"/>
          <p:nvPr/>
        </p:nvSpPr>
        <p:spPr>
          <a:xfrm>
            <a:off x="4235840" y="5411807"/>
            <a:ext cx="2759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Codrey (July 26, 2018) 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IT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5AAE049-0B06-46F4-B78E-34205B0A3DC2}"/>
              </a:ext>
            </a:extLst>
          </p:cNvPr>
          <p:cNvSpPr txBox="1"/>
          <p:nvPr/>
        </p:nvSpPr>
        <p:spPr>
          <a:xfrm>
            <a:off x="818707" y="1442011"/>
            <a:ext cx="827213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electricity moves.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the wire loop game is.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 to build one.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play it.</a:t>
            </a:r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66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48C371-EFE6-4767-9694-4698BE316B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331470" y="-102870"/>
            <a:ext cx="12523470" cy="4536758"/>
          </a:xfrm>
        </p:spPr>
        <p:txBody>
          <a:bodyPr>
            <a:norm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6E959-C75E-4F96-84B8-FB95F9567432}"/>
              </a:ext>
            </a:extLst>
          </p:cNvPr>
          <p:cNvSpPr txBox="1"/>
          <p:nvPr/>
        </p:nvSpPr>
        <p:spPr>
          <a:xfrm>
            <a:off x="249555" y="1725930"/>
            <a:ext cx="1169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6D0FDA-DC97-45BE-9213-976FF3201461}"/>
              </a:ext>
            </a:extLst>
          </p:cNvPr>
          <p:cNvSpPr txBox="1"/>
          <p:nvPr/>
        </p:nvSpPr>
        <p:spPr>
          <a:xfrm>
            <a:off x="-1" y="1158240"/>
            <a:ext cx="121920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French, V 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(2019) sci101 class lecture on electromagnetism.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collection of v. French, Colorado Technical University, Aurora Co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Jeanty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 . (2020). Retrieved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https://www.techwalla.com/articles/how-does-electricity-work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Bellis, M.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(September 24, 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https://www.thoughtco.com/what-is-electricity-4019643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March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https://www.ebay.com/itm/1pc-GTL-7-2V-4600mAh-Ni-Mh-Rechargeable-Battery-Pack-For-RC-Car-With-Tamiya-Plug/143410774887?hash=item2163f2c367:g:QsYAAOSwtAhdXyug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www.ebay.com/itm/Unfinished-Wooden-Plaque-Stand-Base-Sign-natural-wood-DIY/223893034330?var=522639174805&amp;hash=item342110955a:g:LHIAAOSwjydeOP84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2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848C371-EFE6-4767-9694-4698BE316B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-331470" y="-102870"/>
            <a:ext cx="12523470" cy="453675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806E959-C75E-4F96-84B8-FB95F9567432}"/>
              </a:ext>
            </a:extLst>
          </p:cNvPr>
          <p:cNvSpPr txBox="1"/>
          <p:nvPr/>
        </p:nvSpPr>
        <p:spPr>
          <a:xfrm>
            <a:off x="249555" y="1725930"/>
            <a:ext cx="116928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E6D0FDA-DC97-45BE-9213-976FF3201461}"/>
              </a:ext>
            </a:extLst>
          </p:cNvPr>
          <p:cNvSpPr txBox="1"/>
          <p:nvPr/>
        </p:nvSpPr>
        <p:spPr>
          <a:xfrm>
            <a:off x="0" y="0"/>
            <a:ext cx="12192001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Bulb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https://www.bulbamerica.com/products/ge-3w-g4-5-g4-1-2-7v-automotive-low-voltage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http://i.ebayimg.com/images/i/182153497028-0-1/s-l1000.jpg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https://www.ebay.com/itm/6-Black-Philips-Bugle-Head-Fine-Thread-Sharp-Point-Drywall-Screws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https://www.ebay.com/itm/SHOE-GOO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 Mar 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https://i.ebayimg.com/images/i/361481409690-0-1/s-l1000.jpg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Codrey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(July 26, 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https://www.codrey.com/wp-content/uploads/2018/07/Alternating-Current-AC-and-Direct-Current-DC-Direction-of-current.png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3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C75E2B-CACA-478C-B26B-182AF87A18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0FF2874-547C-4D14-9E18-28B19002FB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6CF827D-A163-47F7-BD87-34EB4FA7D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299D9A9-1DA8-433D-A9BC-FB48D93D42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ELECTRICITY MOVE?   </a:t>
            </a:r>
          </a:p>
        </p:txBody>
      </p:sp>
      <p:pic>
        <p:nvPicPr>
          <p:cNvPr id="6" name="Graphic 5" descr="Electrician">
            <a:extLst>
              <a:ext uri="{FF2B5EF4-FFF2-40B4-BE49-F238E27FC236}">
                <a16:creationId xmlns="" xmlns:a16="http://schemas.microsoft.com/office/drawing/2014/main" id="{CC9D098E-0594-4F22-8631-3DD023FD4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1579" y="2015732"/>
            <a:ext cx="3450613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4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1975" y="1487869"/>
            <a:ext cx="11068050" cy="30638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INTERESTING?</a:t>
            </a:r>
            <a:b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many people know how electricity moves from one place to another.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042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110581"/>
            <a:ext cx="12192000" cy="26368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electricity begins when energy from light, heat, or magnetic fields stimulates an atom's electrons, making them move.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2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7712" y="1400537"/>
            <a:ext cx="11894288" cy="46530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atoms hold their electrons close to the nucleus and some don't. The atoms with a loose hold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their electrons are best                      at conducting an electrical current.</a:t>
            </a: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4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400537"/>
            <a:ext cx="12192000" cy="465302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outside force (battery)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acts upon an element like copper electrons are "lost" from an atom,   the free movement of these electrons constitutes an electric current.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41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3FC2C54-7B45-404D-A519-1BF7DD18D3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75017EA-9B66-4D89-A855-823DFCDE93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F41A41A-D714-4F7E-A8AF-D83C6CF07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310BEE2E-3B4C-4FB1-AAEE-BEA7CD2E79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="" xmlns:a16="http://schemas.microsoft.com/office/drawing/2014/main" id="{087DA42F-1100-4806-A533-8F94AA8646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B43D584-6FEB-433F-A6B0-8AEE7BC961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647758" y="2932705"/>
            <a:ext cx="2858835" cy="1873219"/>
          </a:xfrm>
        </p:spPr>
        <p:txBody>
          <a:bodyPr vert="horz" lIns="91440" tIns="45720" rIns="91440" bIns="0" rtlCol="0" anchor="b"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need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Base ( wood or something that doesn’t conduct)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Wire (with and without insulation)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Battery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Light (that can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 the voltage of battery)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FA51651D-00A4-493E-97F0-11BA7D143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7807230" y="2012810"/>
            <a:chExt cx="3251252" cy="3459865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6011F338-9CA5-49EE-9430-7B41E8ED50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F7C56430-39D7-4E04-ADC2-5708F8564B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E966541D-AEF8-4C81-ACC8-061A8FD2A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0" r="-3" b="23997"/>
          <a:stretch/>
        </p:blipFill>
        <p:spPr>
          <a:xfrm>
            <a:off x="808859" y="637525"/>
            <a:ext cx="3360091" cy="157829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D3D8BF6-BDFC-4907-8BAC-8BD395B5D3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E6F7D5A-2F84-4128-962D-A665733ED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132" y="5447610"/>
            <a:ext cx="163726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4E665D2A-7D5F-45BB-89E8-012704DF3D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7807230" y="2012810"/>
            <a:chExt cx="3251252" cy="3459865"/>
          </a:xfrm>
        </p:grpSpPr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5113154-F294-4A23-8E03-E4B8E3D382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B1363696-1FF7-4E0A-8050-BB0B53ADA8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tube, electronics, water, table&#10;&#10;Description automatically generated">
            <a:extLst>
              <a:ext uri="{FF2B5EF4-FFF2-40B4-BE49-F238E27FC236}">
                <a16:creationId xmlns="" xmlns:a16="http://schemas.microsoft.com/office/drawing/2014/main" id="{FB4522D9-6E1C-4F61-9408-A72D826334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8" r="5" b="5"/>
          <a:stretch/>
        </p:blipFill>
        <p:spPr>
          <a:xfrm>
            <a:off x="808859" y="2706910"/>
            <a:ext cx="3357848" cy="2740699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F0DB7638-7E50-4451-9FB5-E68C049508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501429" y="472933"/>
            <a:ext cx="3690924" cy="3074978"/>
            <a:chOff x="7807230" y="2012810"/>
            <a:chExt cx="3251252" cy="3459865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EF6863D9-2986-4E4B-A897-26A329AA3C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5EB3566C-29EE-4ED6-B399-ED1EEEB969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CA072E8-8F09-4B75-9E04-7AC01A9826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96017" y="3709644"/>
            <a:ext cx="3690924" cy="1899398"/>
            <a:chOff x="7807230" y="2012810"/>
            <a:chExt cx="3251252" cy="3459865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6A9D9292-7C78-4891-B33A-003B34F0E4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2F3AB6F6-95F1-48F3-80FF-1E5DC4CD3E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F279B344-69F5-448D-8ECF-93AE215C81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D947129A-DBAD-4DE9-8444-48435533F9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DC7A57-AD86-4A7C-8057-72C2A1BCFE8A}"/>
              </a:ext>
            </a:extLst>
          </p:cNvPr>
          <p:cNvSpPr txBox="1"/>
          <p:nvPr/>
        </p:nvSpPr>
        <p:spPr>
          <a:xfrm>
            <a:off x="577569" y="127161"/>
            <a:ext cx="3303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 2020)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C79EAFD-241E-4B7E-9D4E-4FC84F6FA788}"/>
              </a:ext>
            </a:extLst>
          </p:cNvPr>
          <p:cNvSpPr txBox="1"/>
          <p:nvPr/>
        </p:nvSpPr>
        <p:spPr>
          <a:xfrm>
            <a:off x="649418" y="5627736"/>
            <a:ext cx="306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Bulb America (3 Mar 2020)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FD56203D-CB87-4E70-A250-3B8175E93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2112" y="3792547"/>
            <a:ext cx="3406515" cy="17373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AC9108A-0EE5-4BBB-AFF5-3AAB56C46F92}"/>
              </a:ext>
            </a:extLst>
          </p:cNvPr>
          <p:cNvSpPr txBox="1"/>
          <p:nvPr/>
        </p:nvSpPr>
        <p:spPr>
          <a:xfrm>
            <a:off x="4364166" y="5557132"/>
            <a:ext cx="207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 2020)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0CE3DE2-E9D3-4DE0-BBF6-436340FCA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363" y="729586"/>
            <a:ext cx="3538234" cy="25292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1011036-9FD7-4521-807C-B9837142364B}"/>
              </a:ext>
            </a:extLst>
          </p:cNvPr>
          <p:cNvSpPr txBox="1"/>
          <p:nvPr/>
        </p:nvSpPr>
        <p:spPr>
          <a:xfrm>
            <a:off x="4412191" y="155511"/>
            <a:ext cx="258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 2020)</a:t>
            </a:r>
          </a:p>
        </p:txBody>
      </p:sp>
    </p:spTree>
    <p:extLst>
      <p:ext uri="{BB962C8B-B14F-4D97-AF65-F5344CB8AC3E}">
        <p14:creationId xmlns:p14="http://schemas.microsoft.com/office/powerpoint/2010/main" val="280435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85F1D78-FD9F-4432-B90E-00D863D4F3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F47C422-E141-4484-A58E-A1A3B656C5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36A0C8A2-5797-403D-A628-7C98BC65B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88AB1130-8367-405F-A4A7-3CBD2F2E1D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5DC2A66D-04C5-4863-B178-BC5DE40038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946B4A0-29D4-4880-9889-89F5BBD80A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529173" y="2008046"/>
            <a:ext cx="3023317" cy="187321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Screws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Glue</a:t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Connectors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4585E792-CEBC-4373-81F2-039BFFF70E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49418" y="477854"/>
            <a:ext cx="3690924" cy="1899398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9DB1B3CE-CEF6-4850-8897-9181A18CE5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B76C4F26-A102-41C2-B9F3-232D5D1D1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EDE6ABFB-93B7-4958-8605-49894A649C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7C6096F-937B-4449-A0D5-E090BA83AD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132" y="5447610"/>
            <a:ext cx="163726" cy="164592"/>
          </a:xfrm>
          <a:prstGeom prst="rect">
            <a:avLst/>
          </a:prstGeom>
          <a:solidFill>
            <a:srgbClr val="FF2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9B3D3549-2708-43E0-AFB7-2BC55A61D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39509" y="2542318"/>
            <a:ext cx="3690924" cy="3074978"/>
            <a:chOff x="7807230" y="2012810"/>
            <a:chExt cx="3251252" cy="3459865"/>
          </a:xfrm>
        </p:grpSpPr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943D0E13-CC55-4F7E-9992-0FA9D43F1A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C412843C-67D1-4623-A285-21A9C7F1CE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icture containing indoor, bottle, table, hand&#10;&#10;Description automatically generated">
            <a:extLst>
              <a:ext uri="{FF2B5EF4-FFF2-40B4-BE49-F238E27FC236}">
                <a16:creationId xmlns="" xmlns:a16="http://schemas.microsoft.com/office/drawing/2014/main" id="{D51C9FB1-105A-425E-9AC5-CFDA99E9E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" r="5" b="10007"/>
          <a:stretch/>
        </p:blipFill>
        <p:spPr>
          <a:xfrm>
            <a:off x="808859" y="2706910"/>
            <a:ext cx="3357848" cy="274069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D71ACE82-9EC4-4063-B534-2547CFA027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494158" y="465668"/>
            <a:ext cx="3695099" cy="5156200"/>
            <a:chOff x="7807230" y="2012810"/>
            <a:chExt cx="3251252" cy="3459865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B2CA19F-0B4B-4FA6-985A-F983AA693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A049034-755E-424A-A61B-6E70DE1C1B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827D3AF-0FBB-4975-81F8-6C84FA7858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609" r="-1" b="8900"/>
          <a:stretch/>
        </p:blipFill>
        <p:spPr>
          <a:xfrm>
            <a:off x="4659364" y="637525"/>
            <a:ext cx="3354726" cy="48090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B70FCFC-4BB1-43BA-8DDF-BE303581A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344EFF15-ABBD-4B8B-AE77-EEF1FBEE5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8429551-8703-4237-A22C-78BF05199855}"/>
              </a:ext>
            </a:extLst>
          </p:cNvPr>
          <p:cNvSpPr txBox="1"/>
          <p:nvPr/>
        </p:nvSpPr>
        <p:spPr>
          <a:xfrm>
            <a:off x="501910" y="5600352"/>
            <a:ext cx="2606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March 2020</a:t>
            </a:r>
            <a:r>
              <a:rPr lang="en-US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6A6755F-41AF-458D-B669-56168AF26F08}"/>
              </a:ext>
            </a:extLst>
          </p:cNvPr>
          <p:cNvSpPr txBox="1"/>
          <p:nvPr/>
        </p:nvSpPr>
        <p:spPr>
          <a:xfrm>
            <a:off x="4340341" y="126968"/>
            <a:ext cx="25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 2020)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61F9F7D-388C-4489-9FD0-61CA5DF00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92" y="613585"/>
            <a:ext cx="3515000" cy="16825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9D05F25-ACAF-4E37-A90F-5D4E0929FA0A}"/>
              </a:ext>
            </a:extLst>
          </p:cNvPr>
          <p:cNvSpPr txBox="1"/>
          <p:nvPr/>
        </p:nvSpPr>
        <p:spPr>
          <a:xfrm>
            <a:off x="543410" y="120052"/>
            <a:ext cx="232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EBAY (1 Mar 2020)</a:t>
            </a:r>
          </a:p>
        </p:txBody>
      </p:sp>
    </p:spTree>
    <p:extLst>
      <p:ext uri="{BB962C8B-B14F-4D97-AF65-F5344CB8AC3E}">
        <p14:creationId xmlns:p14="http://schemas.microsoft.com/office/powerpoint/2010/main" val="209913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8474" y="1102489"/>
            <a:ext cx="12192000" cy="465302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E2A939-435C-4A80-9C18-6D3DD3658EF5}"/>
              </a:ext>
            </a:extLst>
          </p:cNvPr>
          <p:cNvSpPr txBox="1"/>
          <p:nvPr/>
        </p:nvSpPr>
        <p:spPr>
          <a:xfrm>
            <a:off x="198474" y="1275907"/>
            <a:ext cx="11795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 made is a wire loop game commonly used at fairs, is a game which involves moving a metal loop along a length of wire without touching the loop to the wire. The loop and wire are connected to a battery so if they touch, they form a closed electric circuit. The wire is connected to a light, so that when the loop and the wire touch, the light will light up.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F142ABF-3677-4BA1-A427-AC40ECD62F3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8108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DO IT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944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90</TotalTime>
  <Words>437</Words>
  <Application>Microsoft Office PowerPoint</Application>
  <PresentationFormat>Custom</PresentationFormat>
  <Paragraphs>79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Gallery</vt:lpstr>
      <vt:lpstr>ELECTRICITY  </vt:lpstr>
      <vt:lpstr>HOW DOES ELECTRICITY MOVE?   </vt:lpstr>
      <vt:lpstr>INTERESTING?  Not many people know how electricity moves from one place to another.</vt:lpstr>
      <vt:lpstr>The process of electricity begins when energy from light, heat, or magnetic fields stimulates an atom's electrons, making them move.</vt:lpstr>
      <vt:lpstr>Some atoms hold their electrons close to the nucleus and some don't. The atoms with a loose hold  on their electrons are best                      at conducting an electrical current.</vt:lpstr>
      <vt:lpstr>When an outside force (battery) acts upon an element like copper electrons are "lost" from an atom,   the free movement of these electrons constitutes an electric current. </vt:lpstr>
      <vt:lpstr>What you need  1. Base ( wood or something that doesn’t conduct)  2. Wire (with and without insulation)   3. Battery   4. Light (that can  handle the voltage of battery)</vt:lpstr>
      <vt:lpstr>5. Screws 6. Glue 7. Connectors </vt:lpstr>
      <vt:lpstr> </vt:lpstr>
      <vt:lpstr>  </vt:lpstr>
      <vt:lpstr>  </vt:lpstr>
      <vt:lpstr>PowerPoint Presentation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</dc:title>
  <dc:creator>Tiffany Baker-Strothkamp</dc:creator>
  <cp:lastModifiedBy>Owner</cp:lastModifiedBy>
  <cp:revision>13</cp:revision>
  <dcterms:created xsi:type="dcterms:W3CDTF">2020-03-02T19:29:59Z</dcterms:created>
  <dcterms:modified xsi:type="dcterms:W3CDTF">2020-03-22T21:04:36Z</dcterms:modified>
</cp:coreProperties>
</file>